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6"/>
  </p:handoutMasterIdLst>
  <p:sldIdLst>
    <p:sldId id="283" r:id="rId4"/>
    <p:sldId id="271" r:id="rId5"/>
    <p:sldId id="308" r:id="rId6"/>
    <p:sldId id="338" r:id="rId7"/>
    <p:sldId id="339" r:id="rId8"/>
    <p:sldId id="340" r:id="rId9"/>
    <p:sldId id="304" r:id="rId10"/>
    <p:sldId id="341" r:id="rId11"/>
    <p:sldId id="342" r:id="rId12"/>
    <p:sldId id="343" r:id="rId13"/>
    <p:sldId id="272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1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98" y="72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68E46D-E02E-4C37-B000-0C9EEAD7A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6DED4-118F-4F0C-89BF-DA09167CBF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5109E-2B69-4226-A21C-C62126F03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986AD-55DC-4194-AAEF-8339FE04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3A36BC-E0B8-428A-8760-9FD399E73982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2C0F9D70-56E8-42F6-9C65-F3AAEBF0FB42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A7567C1-3E65-44AB-8CB2-39D4477D06D3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64FCB4F-FE15-40DF-A04B-9F7FDFB83083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F59A44-DFB5-467D-A044-97C21D2E3513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D449A6-8D97-415D-9DC4-B4A948228E2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A4230F4-3B9E-4344-A343-0A8D9A6313E1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221F48-D5C5-4D45-B316-E8EEF4495CF2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4E1013-FBA5-4968-8A9E-76EE49900970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12A258-2850-4C63-BD6C-2E790E105C3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7F361D-FCD1-4D4D-BA70-69ECBFFB315C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4DAAE5-0172-4D94-ACA6-60327C20227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DBEE4-EAA1-457E-A74E-8C6B1A9DEBDC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EFD9C-D05F-4EED-968C-0909514FA50C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50D888-27D7-464C-99EC-298B8B928298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0866E0-69BF-4398-A572-507881C11C9E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681FD3-7B16-4F86-AABB-D17C64F726B0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95A61A-DC82-416B-B676-B6FBD8DEC4E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833D6C-33C2-411A-9F38-ABBED2B7D9DF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143AAA6-B3B0-431E-AF50-EB4B146D44AF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657AF4-763E-432F-BAC3-C31278ECFA0A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6CF2EC-83E3-4B90-A648-F3C41E0356BC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C2223C-7622-44BE-836F-F8A77209764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A7DB68-0510-4FD1-862A-7C231EF7AB76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37862C-6188-4F5D-AC37-DC7C4931511B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219D21-F948-48ED-BDCF-6514AE50227B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5DE08E-0640-48CF-BDA8-01B5EB48B848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3A0EEEB-42C4-459F-A248-179231C04A61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E20292-1C16-4431-B30F-7C7EAFFA329A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25FE55-4365-40F0-8EB7-149CB3E251A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0C26E0-381E-4936-BE10-2E762100D216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B154-5894-4884-88A5-72D8E717E0D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66462A-05D0-4830-9F2B-00FD4762B028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E53237-587B-4901-A904-79982446D09E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F39B73-B328-4F2E-8002-05D1C4BAF224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228BD1-DCBE-4354-A4A0-6A9D7DFBDBD7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2E4ABCD-57FC-4A83-A41B-1ADE307127F3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D9E9B0-F2E8-40FD-BA03-809285AE7DA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764B67-6D2F-45FF-BD90-A038601600E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6A6B1A-D53F-4B71-8114-891894E8CC7A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C9B0A0-08F5-4585-ABE1-02D9A1D0B510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ED0F2C-F511-44A2-BE1E-3E1DECB8BDB4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59FCE0-5CD1-47D1-9FE2-204F6D9BD6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48EAB5-C2B4-402F-9129-3BC86D8D88E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769A08-7FA8-4CAC-9FF6-D38719299C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07E2F6-7237-42C5-B59C-5EA43EBA0BCA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F54A6F8-7C74-42A0-B213-40AE364B0FD6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F76985-8AC8-4563-B434-FDBAB9D28384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D5478E-F89F-4FEC-9204-BE689B7795B9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671EB0-92CB-4766-9E1C-39CB677C2241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A63A14-9143-4353-A470-01F6D56B0E64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87CD22-4464-4BBB-B0F5-D4BFB0AE1244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4978AB-DF8A-481C-B169-EFEF4D15A398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FAD03D0-9FBB-445F-92DB-3C6B805D7634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2E4C1A-C4FB-436B-8F38-7E66039F526C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5A8E6B-B236-436C-AE48-3EC963AE621C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ED2C79-6A9A-45C3-AC43-DE2C93F4E8B4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1A50E-F13B-4948-B97E-4C4B774E163D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12A833-C166-4097-BA29-EAA204BC713E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6718CB-0796-49A8-AB57-15A28960CEFE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486BB8-41DD-4AA8-ACF4-4F5DA8160260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6DE7F77-1E7E-4C07-AB5C-BC32CB74592D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5EB587-E763-4ECC-967A-BEA10A8FC7E9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DD12B9-4662-43F2-A0E8-530B0C03B288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00BE03-D992-4C4E-AEC1-8195F34B3B83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B9C59F1-48DA-4C31-86FF-A6E8009DEBA5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086B550-93B6-4967-AF40-CBA8FE456CE0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71E9F6-FF99-4E25-A0D3-05105281C0FD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88401EF-4559-4A92-942E-F38B354ABCB5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F39CE47-BE66-4C04-8157-C5305F1EA77E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F9F0CDD-A378-405E-9AD5-CB638F933EF7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7E2F741-2F1A-437B-BF98-93168CD6F06F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6352DC-9995-4E90-8753-AF5C6D789E5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DF1DE3-C434-4B8F-9228-72C974DD4080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B02A25-2E3B-4D8F-8279-ABC7BF2C74D3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C116AA8-607D-427E-9938-7502C902518C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2CC2FF-CDDD-4863-9A53-78FDBBEAE6A8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429F4F-6DC7-426A-A23C-1AF59BB8B743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661169-FABB-4AFC-9DBD-127CB5941ED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4B42DB3-6A5C-4682-8C8B-AE516759CCB2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F8E572E-C9C5-46FA-8944-0950D4558948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6C831D6-66A6-4B7B-B397-BDF351A9D382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2515A2-EF2C-456E-AE9C-DC334BFAE5E3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E912811-4CB3-4620-8F37-DC7F4E08D83F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C7B9BF-6CFF-41FA-8E7D-6ED653C12E49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FF22CC-B2DB-4B19-A81C-84D27F98610D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60E31D-301D-4C5D-8387-3E930DE301FA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49B9F9-F13C-475F-B7FF-C0DAAC18E4D9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BBD8E2A-7561-4966-BD45-AC92CBC5F97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5F71ED6-09B6-4EBD-A374-FBEF8BA702A3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6FE053D-80DC-4015-A105-7BA00747B58D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11C7575-C5AC-415E-8FF9-4FF1E1E8BF6A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16AE5B-A1E2-4D57-BA23-8BAAD746C575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60CE0E9-4721-49E6-BB16-B05E56C0FFB7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C0AFA55-D2A0-45B6-AED2-A98E52EA9C03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F76804A-4CCE-4457-A425-13320A5D15D9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78517EF-84DD-41FD-AC84-D1332ECBB3FA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EE9E791-AE70-460F-9CFB-8197DBAEF166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BA8B06-078B-4837-9A77-E8658390EB78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2095B7-FC9F-4F33-A74C-B63173A38B6E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BAAE9FA-24A8-41F6-9461-CA614936FEA1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E9856A9-485E-41E0-A983-7E97E486A7E7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45B681-0BCF-4C7D-9833-26D79414F03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5A971D-5F49-40CF-A86F-342A9DC20E79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73E48F-2FF1-48CD-9FDF-244134178110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F383090-5BEC-4238-8104-CAECDFFA70AE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77C3676-2446-477E-B585-751F036EF1CA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590B6FA-5F96-4455-A5F2-FD8E2DEBCB24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CE9148D-9ADF-4F6D-BF82-2475651A56A8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2278504-AA03-4136-880F-2E3785CB92A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2864D3-4111-40D4-972C-9B6936F41EB8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5E3C2C4-6894-4815-9CB8-12ADFEB304BB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E498CFD-FCF4-4288-8018-A95F4595648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864244-0B80-47AB-A7E5-E60F3533AD05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513227C-CE9E-4E27-9DF2-D446C893E0C1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4946113-49DE-44EE-9B8A-BD977E38E611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149911-F237-4188-9C9E-1EF1C391015F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2477737-BC84-4A73-B01B-EACAAE420F87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22694E-F8A7-48C9-99CF-A76037284CEF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B1BFA45-A9DA-4A15-9C1F-7AC84C7697FC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ADC8F30-7D66-469E-BAFB-87DCB6E5D771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CD033C-F2FE-4ED7-BC3B-252B543007CC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069923E-9003-4DAF-9C41-585B70DA24A7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954377-DF05-4818-AE8A-049F4842327C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8414AD2-00F5-4206-95A4-A16E0254964E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783BC2-2646-4B54-A8A9-0913D7F337AD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B14CE1-F508-4A8E-AB97-BE98F80CAE90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EBE38CA-6E88-4CDF-B57C-778987BC9F25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16048A-C271-46A1-B05E-930BDD5EF1C1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7D3FC22-A051-4D7B-893A-4DA61A9B9CFE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8C759EB-2DAB-4682-A636-8CE09883F630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FD9554A-9641-4376-9C9F-4734F1FED2BC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02040F-D80E-49B1-B38D-196A12C99EA0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121880D-EBCB-4A3F-AD58-9F7D53738BA2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1644D51-E85A-4406-B8B9-B3D00F346DF6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36686D5-4FAF-4969-8332-F785B03661D1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4C734A-EFF9-4EA1-B055-85B8E211A201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42E6065-C67F-481A-B9DA-F27090E23D6D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279285F-D425-4A66-8504-00425AA67799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D8925C-1A2C-44F3-97DE-4ECE4D55AED7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E26BC44-14C8-4DE8-82CE-02AC9448132C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59C394B-06B2-42C6-B49C-B364EE05EF81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865D8D-0C39-4BDF-BFD8-B759C77C065D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3ECCCA-D870-40B4-8C4F-9692265FED73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43472D0-4F02-4582-9EC8-D052C5ADB217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EE04AAD-784D-4B83-9E45-0E2079DD3BD7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7021306" cy="68580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6647A1E-AAA0-4E7F-9F00-A65B868AEEDF}"/>
              </a:ext>
            </a:extLst>
          </p:cNvPr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Picture Placeholder 491">
            <a:extLst>
              <a:ext uri="{FF2B5EF4-FFF2-40B4-BE49-F238E27FC236}">
                <a16:creationId xmlns:a16="http://schemas.microsoft.com/office/drawing/2014/main" id="{B418961E-465D-4D29-93F7-ADFB67C77AA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14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F0788F9-EB57-4F4F-840D-353ADD297808}"/>
              </a:ext>
            </a:extLst>
          </p:cNvPr>
          <p:cNvSpPr/>
          <p:nvPr userDrawn="1"/>
        </p:nvSpPr>
        <p:spPr>
          <a:xfrm>
            <a:off x="0" y="3327037"/>
            <a:ext cx="12192000" cy="3530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9376DB-C009-49D1-87DD-4ADE68A6837A}"/>
              </a:ext>
            </a:extLst>
          </p:cNvPr>
          <p:cNvGrpSpPr/>
          <p:nvPr userDrawn="1"/>
        </p:nvGrpSpPr>
        <p:grpSpPr>
          <a:xfrm>
            <a:off x="670296" y="1814508"/>
            <a:ext cx="5417257" cy="2976416"/>
            <a:chOff x="-548507" y="477868"/>
            <a:chExt cx="11570449" cy="635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66897BB-3100-413E-8E1A-27DFEF5D32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AD8198-C161-4F13-9E05-57193A9E447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4326ED-C432-4F48-8CD1-9081AA4FEF5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1CB96C-72E6-465C-AE6F-6EECBC30682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33B34F-7350-41CE-B0C2-C5100EF948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820BEFD-2C5B-4432-9728-63FFFC35B9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32EA32D-0A43-4E4B-A787-948E4D3E07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1F77921-4764-4741-979D-C5B3C849FAB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40F0F5-4F83-4FDE-A4E7-772FDF0290B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F7BCAAD-18C7-431B-93F9-CE30626E904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8FB9F0A-DAFD-4F04-8BF5-2349AAA5CAE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DACA3B-8072-4CAE-B8A5-5E90318ECDA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AD0BFC55-BDBC-4928-BF7B-AE77C6881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19498" y="1983798"/>
            <a:ext cx="3918856" cy="2382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F6EADA-CED2-4051-AF49-17C84F49D00F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8911F4-9AE5-42B4-AE48-2185CCB385AB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A5BCC6-30CF-4C09-B7B3-99C078C78FD6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71509CE-1C25-4FCE-AD08-C3E74F4C2EA1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F9BB55-7ABD-4038-B55E-5DA609BB5BE6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40A62F-A8FF-4E29-839D-AF91ACB57C09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24AAC68-0114-4EA7-828F-D5CD98E0A90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F4CA87B-EAAB-49A4-9BB0-C86B3CC4B5AA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7AA08C-8E32-442D-9B6B-23A962C704F6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A43C9F3-9833-4317-8519-B066AE9DCB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01603-C8A4-486A-8305-14F373F9FF2E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21B324-E0FE-4AA7-A4D6-E6F8139E08BC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106D5D56-D6EF-4A77-999A-A1CA41D2FE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E7E7FE-86C4-4DA9-AE9E-F90FCB469A19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283FA6A-D552-47C8-AEE6-207511015602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137DEC-BCA5-47C0-8082-9363615CE3D8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04C636-D17B-40C1-A82A-D8614A61DD77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32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EDA7A22-F303-4C21-B7A8-6ED5036A84B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207492" y="676740"/>
            <a:ext cx="6384854" cy="5504521"/>
          </a:xfrm>
          <a:custGeom>
            <a:avLst/>
            <a:gdLst>
              <a:gd name="connsiteX0" fmla="*/ 3234628 w 6384854"/>
              <a:gd name="connsiteY0" fmla="*/ 4194761 h 5504521"/>
              <a:gd name="connsiteX1" fmla="*/ 3338110 w 6384854"/>
              <a:gd name="connsiteY1" fmla="*/ 4242528 h 5504521"/>
              <a:gd name="connsiteX2" fmla="*/ 3495570 w 6384854"/>
              <a:gd name="connsiteY2" fmla="*/ 4304502 h 5504521"/>
              <a:gd name="connsiteX3" fmla="*/ 3519858 w 6384854"/>
              <a:gd name="connsiteY3" fmla="*/ 4311868 h 5504521"/>
              <a:gd name="connsiteX4" fmla="*/ 3456577 w 6384854"/>
              <a:gd name="connsiteY4" fmla="*/ 4358293 h 5504521"/>
              <a:gd name="connsiteX5" fmla="*/ 3434733 w 6384854"/>
              <a:gd name="connsiteY5" fmla="*/ 4373774 h 5504521"/>
              <a:gd name="connsiteX6" fmla="*/ 3429318 w 6384854"/>
              <a:gd name="connsiteY6" fmla="*/ 4375881 h 5504521"/>
              <a:gd name="connsiteX7" fmla="*/ 3095134 w 6384854"/>
              <a:gd name="connsiteY7" fmla="*/ 4598871 h 5504521"/>
              <a:gd name="connsiteX8" fmla="*/ 3004829 w 6384854"/>
              <a:gd name="connsiteY8" fmla="*/ 4654220 h 5504521"/>
              <a:gd name="connsiteX9" fmla="*/ 2805676 w 6384854"/>
              <a:gd name="connsiteY9" fmla="*/ 4772869 h 5504521"/>
              <a:gd name="connsiteX10" fmla="*/ 2647578 w 6384854"/>
              <a:gd name="connsiteY10" fmla="*/ 4864155 h 5504521"/>
              <a:gd name="connsiteX11" fmla="*/ 2499826 w 6384854"/>
              <a:gd name="connsiteY11" fmla="*/ 4948107 h 5504521"/>
              <a:gd name="connsiteX12" fmla="*/ 2485882 w 6384854"/>
              <a:gd name="connsiteY12" fmla="*/ 4952801 h 5504521"/>
              <a:gd name="connsiteX13" fmla="*/ 2400732 w 6384854"/>
              <a:gd name="connsiteY13" fmla="*/ 4983742 h 5504521"/>
              <a:gd name="connsiteX14" fmla="*/ 2322405 w 6384854"/>
              <a:gd name="connsiteY14" fmla="*/ 5034060 h 5504521"/>
              <a:gd name="connsiteX15" fmla="*/ 2180921 w 6384854"/>
              <a:gd name="connsiteY15" fmla="*/ 5104924 h 5504521"/>
              <a:gd name="connsiteX16" fmla="*/ 2115649 w 6384854"/>
              <a:gd name="connsiteY16" fmla="*/ 5120048 h 5504521"/>
              <a:gd name="connsiteX17" fmla="*/ 2102187 w 6384854"/>
              <a:gd name="connsiteY17" fmla="*/ 5127859 h 5504521"/>
              <a:gd name="connsiteX18" fmla="*/ 2072295 w 6384854"/>
              <a:gd name="connsiteY18" fmla="*/ 5149042 h 5504521"/>
              <a:gd name="connsiteX19" fmla="*/ 2021598 w 6384854"/>
              <a:gd name="connsiteY19" fmla="*/ 5167674 h 5504521"/>
              <a:gd name="connsiteX20" fmla="*/ 1942197 w 6384854"/>
              <a:gd name="connsiteY20" fmla="*/ 5194541 h 5504521"/>
              <a:gd name="connsiteX21" fmla="*/ 1898212 w 6384854"/>
              <a:gd name="connsiteY21" fmla="*/ 5215334 h 5504521"/>
              <a:gd name="connsiteX22" fmla="*/ 1840246 w 6384854"/>
              <a:gd name="connsiteY22" fmla="*/ 5252954 h 5504521"/>
              <a:gd name="connsiteX23" fmla="*/ 1804310 w 6384854"/>
              <a:gd name="connsiteY23" fmla="*/ 5268044 h 5504521"/>
              <a:gd name="connsiteX24" fmla="*/ 1792182 w 6384854"/>
              <a:gd name="connsiteY24" fmla="*/ 5267990 h 5504521"/>
              <a:gd name="connsiteX25" fmla="*/ 1786471 w 6384854"/>
              <a:gd name="connsiteY25" fmla="*/ 5259931 h 5504521"/>
              <a:gd name="connsiteX26" fmla="*/ 1771229 w 6384854"/>
              <a:gd name="connsiteY26" fmla="*/ 5260356 h 5504521"/>
              <a:gd name="connsiteX27" fmla="*/ 1745380 w 6384854"/>
              <a:gd name="connsiteY27" fmla="*/ 5299429 h 5504521"/>
              <a:gd name="connsiteX28" fmla="*/ 1731917 w 6384854"/>
              <a:gd name="connsiteY28" fmla="*/ 5307239 h 5504521"/>
              <a:gd name="connsiteX29" fmla="*/ 1724908 w 6384854"/>
              <a:gd name="connsiteY29" fmla="*/ 5294911 h 5504521"/>
              <a:gd name="connsiteX30" fmla="*/ 1707403 w 6384854"/>
              <a:gd name="connsiteY30" fmla="*/ 5284832 h 5504521"/>
              <a:gd name="connsiteX31" fmla="*/ 1694608 w 6384854"/>
              <a:gd name="connsiteY31" fmla="*/ 5288711 h 5504521"/>
              <a:gd name="connsiteX32" fmla="*/ 1682666 w 6384854"/>
              <a:gd name="connsiteY32" fmla="*/ 5281608 h 5504521"/>
              <a:gd name="connsiteX33" fmla="*/ 1678104 w 6384854"/>
              <a:gd name="connsiteY33" fmla="*/ 5272734 h 5504521"/>
              <a:gd name="connsiteX34" fmla="*/ 1668091 w 6384854"/>
              <a:gd name="connsiteY34" fmla="*/ 5278100 h 5504521"/>
              <a:gd name="connsiteX35" fmla="*/ 1639349 w 6384854"/>
              <a:gd name="connsiteY35" fmla="*/ 5298469 h 5504521"/>
              <a:gd name="connsiteX36" fmla="*/ 1564881 w 6384854"/>
              <a:gd name="connsiteY36" fmla="*/ 5373727 h 5504521"/>
              <a:gd name="connsiteX37" fmla="*/ 1558762 w 6384854"/>
              <a:gd name="connsiteY37" fmla="*/ 5391900 h 5504521"/>
              <a:gd name="connsiteX38" fmla="*/ 1550788 w 6384854"/>
              <a:gd name="connsiteY38" fmla="*/ 5373337 h 5504521"/>
              <a:gd name="connsiteX39" fmla="*/ 1523455 w 6384854"/>
              <a:gd name="connsiteY39" fmla="*/ 5361575 h 5504521"/>
              <a:gd name="connsiteX40" fmla="*/ 1402850 w 6384854"/>
              <a:gd name="connsiteY40" fmla="*/ 5410723 h 5504521"/>
              <a:gd name="connsiteX41" fmla="*/ 1360831 w 6384854"/>
              <a:gd name="connsiteY41" fmla="*/ 5431853 h 5504521"/>
              <a:gd name="connsiteX42" fmla="*/ 1338245 w 6384854"/>
              <a:gd name="connsiteY42" fmla="*/ 5421915 h 5504521"/>
              <a:gd name="connsiteX43" fmla="*/ 1308910 w 6384854"/>
              <a:gd name="connsiteY43" fmla="*/ 5421950 h 5504521"/>
              <a:gd name="connsiteX44" fmla="*/ 1283951 w 6384854"/>
              <a:gd name="connsiteY44" fmla="*/ 5437908 h 5504521"/>
              <a:gd name="connsiteX45" fmla="*/ 1269005 w 6384854"/>
              <a:gd name="connsiteY45" fmla="*/ 5448500 h 5504521"/>
              <a:gd name="connsiteX46" fmla="*/ 1251909 w 6384854"/>
              <a:gd name="connsiteY46" fmla="*/ 5465804 h 5504521"/>
              <a:gd name="connsiteX47" fmla="*/ 1233699 w 6384854"/>
              <a:gd name="connsiteY47" fmla="*/ 5471790 h 5504521"/>
              <a:gd name="connsiteX48" fmla="*/ 1216825 w 6384854"/>
              <a:gd name="connsiteY48" fmla="*/ 5469912 h 5504521"/>
              <a:gd name="connsiteX49" fmla="*/ 1195500 w 6384854"/>
              <a:gd name="connsiteY49" fmla="*/ 5476377 h 5504521"/>
              <a:gd name="connsiteX50" fmla="*/ 1182631 w 6384854"/>
              <a:gd name="connsiteY50" fmla="*/ 5504521 h 5504521"/>
              <a:gd name="connsiteX51" fmla="*/ 1179850 w 6384854"/>
              <a:gd name="connsiteY51" fmla="*/ 5503034 h 5504521"/>
              <a:gd name="connsiteX52" fmla="*/ 1158970 w 6384854"/>
              <a:gd name="connsiteY52" fmla="*/ 5471133 h 5504521"/>
              <a:gd name="connsiteX53" fmla="*/ 1151441 w 6384854"/>
              <a:gd name="connsiteY53" fmla="*/ 5467820 h 5504521"/>
              <a:gd name="connsiteX54" fmla="*/ 1099112 w 6384854"/>
              <a:gd name="connsiteY54" fmla="*/ 5484150 h 5504521"/>
              <a:gd name="connsiteX55" fmla="*/ 1074190 w 6384854"/>
              <a:gd name="connsiteY55" fmla="*/ 5487975 h 5504521"/>
              <a:gd name="connsiteX56" fmla="*/ 1061951 w 6384854"/>
              <a:gd name="connsiteY56" fmla="*/ 5470705 h 5504521"/>
              <a:gd name="connsiteX57" fmla="*/ 1084500 w 6384854"/>
              <a:gd name="connsiteY57" fmla="*/ 5439159 h 5504521"/>
              <a:gd name="connsiteX58" fmla="*/ 1123032 w 6384854"/>
              <a:gd name="connsiteY58" fmla="*/ 5432607 h 5504521"/>
              <a:gd name="connsiteX59" fmla="*/ 1158450 w 6384854"/>
              <a:gd name="connsiteY59" fmla="*/ 5426533 h 5504521"/>
              <a:gd name="connsiteX60" fmla="*/ 1189639 w 6384854"/>
              <a:gd name="connsiteY60" fmla="*/ 5409618 h 5504521"/>
              <a:gd name="connsiteX61" fmla="*/ 1213486 w 6384854"/>
              <a:gd name="connsiteY61" fmla="*/ 5382342 h 5504521"/>
              <a:gd name="connsiteX62" fmla="*/ 1285507 w 6384854"/>
              <a:gd name="connsiteY62" fmla="*/ 5357245 h 5504521"/>
              <a:gd name="connsiteX63" fmla="*/ 1330864 w 6384854"/>
              <a:gd name="connsiteY63" fmla="*/ 5316455 h 5504521"/>
              <a:gd name="connsiteX64" fmla="*/ 1352040 w 6384854"/>
              <a:gd name="connsiteY64" fmla="*/ 5304907 h 5504521"/>
              <a:gd name="connsiteX65" fmla="*/ 1486255 w 6384854"/>
              <a:gd name="connsiteY65" fmla="*/ 5253031 h 5504521"/>
              <a:gd name="connsiteX66" fmla="*/ 1505466 w 6384854"/>
              <a:gd name="connsiteY66" fmla="*/ 5241147 h 5504521"/>
              <a:gd name="connsiteX67" fmla="*/ 1520560 w 6384854"/>
              <a:gd name="connsiteY67" fmla="*/ 5235639 h 5504521"/>
              <a:gd name="connsiteX68" fmla="*/ 1510769 w 6384854"/>
              <a:gd name="connsiteY68" fmla="*/ 5221823 h 5504521"/>
              <a:gd name="connsiteX69" fmla="*/ 1511140 w 6384854"/>
              <a:gd name="connsiteY69" fmla="*/ 5207724 h 5504521"/>
              <a:gd name="connsiteX70" fmla="*/ 1534282 w 6384854"/>
              <a:gd name="connsiteY70" fmla="*/ 5196512 h 5504521"/>
              <a:gd name="connsiteX71" fmla="*/ 1582865 w 6384854"/>
              <a:gd name="connsiteY71" fmla="*/ 5172460 h 5504521"/>
              <a:gd name="connsiteX72" fmla="*/ 1590727 w 6384854"/>
              <a:gd name="connsiteY72" fmla="*/ 5173807 h 5504521"/>
              <a:gd name="connsiteX73" fmla="*/ 1620396 w 6384854"/>
              <a:gd name="connsiteY73" fmla="*/ 5171806 h 5504521"/>
              <a:gd name="connsiteX74" fmla="*/ 1734140 w 6384854"/>
              <a:gd name="connsiteY74" fmla="*/ 5115413 h 5504521"/>
              <a:gd name="connsiteX75" fmla="*/ 1743337 w 6384854"/>
              <a:gd name="connsiteY75" fmla="*/ 5108895 h 5504521"/>
              <a:gd name="connsiteX76" fmla="*/ 1772858 w 6384854"/>
              <a:gd name="connsiteY76" fmla="*/ 5101811 h 5504521"/>
              <a:gd name="connsiteX77" fmla="*/ 1798299 w 6384854"/>
              <a:gd name="connsiteY77" fmla="*/ 5088970 h 5504521"/>
              <a:gd name="connsiteX78" fmla="*/ 1802786 w 6384854"/>
              <a:gd name="connsiteY78" fmla="*/ 5068495 h 5504521"/>
              <a:gd name="connsiteX79" fmla="*/ 1829823 w 6384854"/>
              <a:gd name="connsiteY79" fmla="*/ 5070090 h 5504521"/>
              <a:gd name="connsiteX80" fmla="*/ 1857081 w 6384854"/>
              <a:gd name="connsiteY80" fmla="*/ 5052502 h 5504521"/>
              <a:gd name="connsiteX81" fmla="*/ 1875772 w 6384854"/>
              <a:gd name="connsiteY81" fmla="*/ 4996017 h 5504521"/>
              <a:gd name="connsiteX82" fmla="*/ 1876105 w 6384854"/>
              <a:gd name="connsiteY82" fmla="*/ 4994051 h 5504521"/>
              <a:gd name="connsiteX83" fmla="*/ 1887491 w 6384854"/>
              <a:gd name="connsiteY83" fmla="*/ 4968687 h 5504521"/>
              <a:gd name="connsiteX84" fmla="*/ 2058347 w 6384854"/>
              <a:gd name="connsiteY84" fmla="*/ 4885657 h 5504521"/>
              <a:gd name="connsiteX85" fmla="*/ 2164228 w 6384854"/>
              <a:gd name="connsiteY85" fmla="*/ 4827917 h 5504521"/>
              <a:gd name="connsiteX86" fmla="*/ 2296812 w 6384854"/>
              <a:gd name="connsiteY86" fmla="*/ 4773739 h 5504521"/>
              <a:gd name="connsiteX87" fmla="*/ 2382704 w 6384854"/>
              <a:gd name="connsiteY87" fmla="*/ 4714600 h 5504521"/>
              <a:gd name="connsiteX88" fmla="*/ 2418492 w 6384854"/>
              <a:gd name="connsiteY88" fmla="*/ 4694426 h 5504521"/>
              <a:gd name="connsiteX89" fmla="*/ 2499562 w 6384854"/>
              <a:gd name="connsiteY89" fmla="*/ 4657728 h 5504521"/>
              <a:gd name="connsiteX90" fmla="*/ 2569507 w 6384854"/>
              <a:gd name="connsiteY90" fmla="*/ 4615079 h 5504521"/>
              <a:gd name="connsiteX91" fmla="*/ 2678021 w 6384854"/>
              <a:gd name="connsiteY91" fmla="*/ 4553744 h 5504521"/>
              <a:gd name="connsiteX92" fmla="*/ 2744517 w 6384854"/>
              <a:gd name="connsiteY92" fmla="*/ 4513539 h 5504521"/>
              <a:gd name="connsiteX93" fmla="*/ 2889487 w 6384854"/>
              <a:gd name="connsiteY93" fmla="*/ 4428098 h 5504521"/>
              <a:gd name="connsiteX94" fmla="*/ 3028746 w 6384854"/>
              <a:gd name="connsiteY94" fmla="*/ 4334598 h 5504521"/>
              <a:gd name="connsiteX95" fmla="*/ 3125949 w 6384854"/>
              <a:gd name="connsiteY95" fmla="*/ 4274361 h 5504521"/>
              <a:gd name="connsiteX96" fmla="*/ 3196936 w 6384854"/>
              <a:gd name="connsiteY96" fmla="*/ 4218866 h 5504521"/>
              <a:gd name="connsiteX97" fmla="*/ 4003123 w 6384854"/>
              <a:gd name="connsiteY97" fmla="*/ 4154825 h 5504521"/>
              <a:gd name="connsiteX98" fmla="*/ 4008712 w 6384854"/>
              <a:gd name="connsiteY98" fmla="*/ 4156019 h 5504521"/>
              <a:gd name="connsiteX99" fmla="*/ 4002542 w 6384854"/>
              <a:gd name="connsiteY99" fmla="*/ 4155938 h 5504521"/>
              <a:gd name="connsiteX100" fmla="*/ 3734223 w 6384854"/>
              <a:gd name="connsiteY100" fmla="*/ 4141114 h 5504521"/>
              <a:gd name="connsiteX101" fmla="*/ 3734331 w 6384854"/>
              <a:gd name="connsiteY101" fmla="*/ 4141221 h 5504521"/>
              <a:gd name="connsiteX102" fmla="*/ 3734178 w 6384854"/>
              <a:gd name="connsiteY102" fmla="*/ 4141152 h 5504521"/>
              <a:gd name="connsiteX103" fmla="*/ 3243102 w 6384854"/>
              <a:gd name="connsiteY103" fmla="*/ 4137928 h 5504521"/>
              <a:gd name="connsiteX104" fmla="*/ 3269195 w 6384854"/>
              <a:gd name="connsiteY104" fmla="*/ 4152452 h 5504521"/>
              <a:gd name="connsiteX105" fmla="*/ 3289292 w 6384854"/>
              <a:gd name="connsiteY105" fmla="*/ 4161012 h 5504521"/>
              <a:gd name="connsiteX106" fmla="*/ 3271958 w 6384854"/>
              <a:gd name="connsiteY106" fmla="*/ 4170888 h 5504521"/>
              <a:gd name="connsiteX107" fmla="*/ 3234628 w 6384854"/>
              <a:gd name="connsiteY107" fmla="*/ 4194761 h 5504521"/>
              <a:gd name="connsiteX108" fmla="*/ 3189892 w 6384854"/>
              <a:gd name="connsiteY108" fmla="*/ 4174112 h 5504521"/>
              <a:gd name="connsiteX109" fmla="*/ 3231821 w 6384854"/>
              <a:gd name="connsiteY109" fmla="*/ 4145933 h 5504521"/>
              <a:gd name="connsiteX110" fmla="*/ 3734328 w 6384854"/>
              <a:gd name="connsiteY110" fmla="*/ 4136108 h 5504521"/>
              <a:gd name="connsiteX111" fmla="*/ 3739433 w 6384854"/>
              <a:gd name="connsiteY111" fmla="*/ 4136809 h 5504521"/>
              <a:gd name="connsiteX112" fmla="*/ 3734223 w 6384854"/>
              <a:gd name="connsiteY112" fmla="*/ 4141114 h 5504521"/>
              <a:gd name="connsiteX113" fmla="*/ 3731056 w 6384854"/>
              <a:gd name="connsiteY113" fmla="*/ 4137965 h 5504521"/>
              <a:gd name="connsiteX114" fmla="*/ 3734328 w 6384854"/>
              <a:gd name="connsiteY114" fmla="*/ 4136108 h 5504521"/>
              <a:gd name="connsiteX115" fmla="*/ 3330591 w 6384854"/>
              <a:gd name="connsiteY115" fmla="*/ 4135529 h 5504521"/>
              <a:gd name="connsiteX116" fmla="*/ 3460467 w 6384854"/>
              <a:gd name="connsiteY116" fmla="*/ 4194092 h 5504521"/>
              <a:gd name="connsiteX117" fmla="*/ 3572704 w 6384854"/>
              <a:gd name="connsiteY117" fmla="*/ 4230898 h 5504521"/>
              <a:gd name="connsiteX118" fmla="*/ 3612148 w 6384854"/>
              <a:gd name="connsiteY118" fmla="*/ 4240802 h 5504521"/>
              <a:gd name="connsiteX119" fmla="*/ 3577312 w 6384854"/>
              <a:gd name="connsiteY119" fmla="*/ 4267716 h 5504521"/>
              <a:gd name="connsiteX120" fmla="*/ 3543878 w 6384854"/>
              <a:gd name="connsiteY120" fmla="*/ 4259102 h 5504521"/>
              <a:gd name="connsiteX121" fmla="*/ 3436266 w 6384854"/>
              <a:gd name="connsiteY121" fmla="*/ 4223614 h 5504521"/>
              <a:gd name="connsiteX122" fmla="*/ 3289292 w 6384854"/>
              <a:gd name="connsiteY122" fmla="*/ 4161012 h 5504521"/>
              <a:gd name="connsiteX123" fmla="*/ 3310865 w 6384854"/>
              <a:gd name="connsiteY123" fmla="*/ 4148721 h 5504521"/>
              <a:gd name="connsiteX124" fmla="*/ 3749128 w 6384854"/>
              <a:gd name="connsiteY124" fmla="*/ 4128799 h 5504521"/>
              <a:gd name="connsiteX125" fmla="*/ 3792195 w 6384854"/>
              <a:gd name="connsiteY125" fmla="*/ 4135324 h 5504521"/>
              <a:gd name="connsiteX126" fmla="*/ 3905145 w 6384854"/>
              <a:gd name="connsiteY126" fmla="*/ 4148500 h 5504521"/>
              <a:gd name="connsiteX127" fmla="*/ 3994145 w 6384854"/>
              <a:gd name="connsiteY127" fmla="*/ 4155829 h 5504521"/>
              <a:gd name="connsiteX128" fmla="*/ 4002542 w 6384854"/>
              <a:gd name="connsiteY128" fmla="*/ 4155938 h 5504521"/>
              <a:gd name="connsiteX129" fmla="*/ 4000035 w 6384854"/>
              <a:gd name="connsiteY129" fmla="*/ 4160738 h 5504521"/>
              <a:gd name="connsiteX130" fmla="*/ 4004127 w 6384854"/>
              <a:gd name="connsiteY130" fmla="*/ 4163804 h 5504521"/>
              <a:gd name="connsiteX131" fmla="*/ 3997943 w 6384854"/>
              <a:gd name="connsiteY131" fmla="*/ 4165404 h 5504521"/>
              <a:gd name="connsiteX132" fmla="*/ 3998539 w 6384854"/>
              <a:gd name="connsiteY132" fmla="*/ 4162611 h 5504521"/>
              <a:gd name="connsiteX133" fmla="*/ 3980581 w 6384854"/>
              <a:gd name="connsiteY133" fmla="*/ 4164617 h 5504521"/>
              <a:gd name="connsiteX134" fmla="*/ 3974397 w 6384854"/>
              <a:gd name="connsiteY134" fmla="*/ 4166217 h 5504521"/>
              <a:gd name="connsiteX135" fmla="*/ 3951448 w 6384854"/>
              <a:gd name="connsiteY135" fmla="*/ 4164235 h 5504521"/>
              <a:gd name="connsiteX136" fmla="*/ 3948654 w 6384854"/>
              <a:gd name="connsiteY136" fmla="*/ 4163638 h 5504521"/>
              <a:gd name="connsiteX137" fmla="*/ 3945263 w 6384854"/>
              <a:gd name="connsiteY137" fmla="*/ 4165836 h 5504521"/>
              <a:gd name="connsiteX138" fmla="*/ 3942469 w 6384854"/>
              <a:gd name="connsiteY138" fmla="*/ 4165238 h 5504521"/>
              <a:gd name="connsiteX139" fmla="*/ 3925705 w 6384854"/>
              <a:gd name="connsiteY139" fmla="*/ 4161657 h 5504521"/>
              <a:gd name="connsiteX140" fmla="*/ 3922911 w 6384854"/>
              <a:gd name="connsiteY140" fmla="*/ 4161060 h 5504521"/>
              <a:gd name="connsiteX141" fmla="*/ 3919521 w 6384854"/>
              <a:gd name="connsiteY141" fmla="*/ 4163258 h 5504521"/>
              <a:gd name="connsiteX142" fmla="*/ 3913933 w 6384854"/>
              <a:gd name="connsiteY142" fmla="*/ 4162063 h 5504521"/>
              <a:gd name="connsiteX143" fmla="*/ 3854663 w 6384854"/>
              <a:gd name="connsiteY143" fmla="*/ 4152322 h 5504521"/>
              <a:gd name="connsiteX144" fmla="*/ 3805971 w 6384854"/>
              <a:gd name="connsiteY144" fmla="*/ 4147763 h 5504521"/>
              <a:gd name="connsiteX145" fmla="*/ 3803177 w 6384854"/>
              <a:gd name="connsiteY145" fmla="*/ 4147165 h 5504521"/>
              <a:gd name="connsiteX146" fmla="*/ 3794199 w 6384854"/>
              <a:gd name="connsiteY146" fmla="*/ 4148168 h 5504521"/>
              <a:gd name="connsiteX147" fmla="*/ 3788014 w 6384854"/>
              <a:gd name="connsiteY147" fmla="*/ 4149769 h 5504521"/>
              <a:gd name="connsiteX148" fmla="*/ 3771250 w 6384854"/>
              <a:gd name="connsiteY148" fmla="*/ 4146187 h 5504521"/>
              <a:gd name="connsiteX149" fmla="*/ 3755083 w 6384854"/>
              <a:gd name="connsiteY149" fmla="*/ 4139811 h 5504521"/>
              <a:gd name="connsiteX150" fmla="*/ 3743311 w 6384854"/>
              <a:gd name="connsiteY150" fmla="*/ 4140218 h 5504521"/>
              <a:gd name="connsiteX151" fmla="*/ 3743907 w 6384854"/>
              <a:gd name="connsiteY151" fmla="*/ 4137424 h 5504521"/>
              <a:gd name="connsiteX152" fmla="*/ 3739433 w 6384854"/>
              <a:gd name="connsiteY152" fmla="*/ 4136809 h 5504521"/>
              <a:gd name="connsiteX153" fmla="*/ 3842459 w 6384854"/>
              <a:gd name="connsiteY153" fmla="*/ 4100049 h 5504521"/>
              <a:gd name="connsiteX154" fmla="*/ 3845252 w 6384854"/>
              <a:gd name="connsiteY154" fmla="*/ 4100647 h 5504521"/>
              <a:gd name="connsiteX155" fmla="*/ 3878183 w 6384854"/>
              <a:gd name="connsiteY155" fmla="*/ 4110603 h 5504521"/>
              <a:gd name="connsiteX156" fmla="*/ 3829492 w 6384854"/>
              <a:gd name="connsiteY156" fmla="*/ 4106044 h 5504521"/>
              <a:gd name="connsiteX157" fmla="*/ 3830089 w 6384854"/>
              <a:gd name="connsiteY157" fmla="*/ 4103250 h 5504521"/>
              <a:gd name="connsiteX158" fmla="*/ 3830686 w 6384854"/>
              <a:gd name="connsiteY158" fmla="*/ 4100456 h 5504521"/>
              <a:gd name="connsiteX159" fmla="*/ 3842459 w 6384854"/>
              <a:gd name="connsiteY159" fmla="*/ 4100049 h 5504521"/>
              <a:gd name="connsiteX160" fmla="*/ 3807737 w 6384854"/>
              <a:gd name="connsiteY160" fmla="*/ 4098474 h 5504521"/>
              <a:gd name="connsiteX161" fmla="*/ 3818913 w 6384854"/>
              <a:gd name="connsiteY161" fmla="*/ 4100862 h 5504521"/>
              <a:gd name="connsiteX162" fmla="*/ 3821707 w 6384854"/>
              <a:gd name="connsiteY162" fmla="*/ 4101459 h 5504521"/>
              <a:gd name="connsiteX163" fmla="*/ 3824500 w 6384854"/>
              <a:gd name="connsiteY163" fmla="*/ 4102056 h 5504521"/>
              <a:gd name="connsiteX164" fmla="*/ 3801436 w 6384854"/>
              <a:gd name="connsiteY164" fmla="*/ 4098692 h 5504521"/>
              <a:gd name="connsiteX165" fmla="*/ 3788291 w 6384854"/>
              <a:gd name="connsiteY165" fmla="*/ 4096775 h 5504521"/>
              <a:gd name="connsiteX166" fmla="*/ 3801436 w 6384854"/>
              <a:gd name="connsiteY166" fmla="*/ 4098692 h 5504521"/>
              <a:gd name="connsiteX167" fmla="*/ 3795965 w 6384854"/>
              <a:gd name="connsiteY167" fmla="*/ 4098881 h 5504521"/>
              <a:gd name="connsiteX168" fmla="*/ 3793170 w 6384854"/>
              <a:gd name="connsiteY168" fmla="*/ 4098284 h 5504521"/>
              <a:gd name="connsiteX169" fmla="*/ 3787633 w 6384854"/>
              <a:gd name="connsiteY169" fmla="*/ 4097287 h 5504521"/>
              <a:gd name="connsiteX170" fmla="*/ 3805481 w 6384854"/>
              <a:gd name="connsiteY170" fmla="*/ 4083385 h 5504521"/>
              <a:gd name="connsiteX171" fmla="*/ 3813516 w 6384854"/>
              <a:gd name="connsiteY171" fmla="*/ 4085102 h 5504521"/>
              <a:gd name="connsiteX172" fmla="*/ 3813921 w 6384854"/>
              <a:gd name="connsiteY172" fmla="*/ 4096874 h 5504521"/>
              <a:gd name="connsiteX173" fmla="*/ 3808334 w 6384854"/>
              <a:gd name="connsiteY173" fmla="*/ 4095680 h 5504521"/>
              <a:gd name="connsiteX174" fmla="*/ 3796561 w 6384854"/>
              <a:gd name="connsiteY174" fmla="*/ 4096087 h 5504521"/>
              <a:gd name="connsiteX175" fmla="*/ 3797158 w 6384854"/>
              <a:gd name="connsiteY175" fmla="*/ 4093292 h 5504521"/>
              <a:gd name="connsiteX176" fmla="*/ 3794015 w 6384854"/>
              <a:gd name="connsiteY176" fmla="*/ 4092316 h 5504521"/>
              <a:gd name="connsiteX177" fmla="*/ 3327001 w 6384854"/>
              <a:gd name="connsiteY177" fmla="*/ 4078395 h 5504521"/>
              <a:gd name="connsiteX178" fmla="*/ 3340598 w 6384854"/>
              <a:gd name="connsiteY178" fmla="*/ 4083395 h 5504521"/>
              <a:gd name="connsiteX179" fmla="*/ 3369565 w 6384854"/>
              <a:gd name="connsiteY179" fmla="*/ 4096522 h 5504521"/>
              <a:gd name="connsiteX180" fmla="*/ 3380047 w 6384854"/>
              <a:gd name="connsiteY180" fmla="*/ 4100583 h 5504521"/>
              <a:gd name="connsiteX181" fmla="*/ 3348801 w 6384854"/>
              <a:gd name="connsiteY181" fmla="*/ 4123351 h 5504521"/>
              <a:gd name="connsiteX182" fmla="*/ 3330591 w 6384854"/>
              <a:gd name="connsiteY182" fmla="*/ 4135529 h 5504521"/>
              <a:gd name="connsiteX183" fmla="*/ 3279164 w 6384854"/>
              <a:gd name="connsiteY183" fmla="*/ 4112339 h 5504521"/>
              <a:gd name="connsiteX184" fmla="*/ 3783976 w 6384854"/>
              <a:gd name="connsiteY184" fmla="*/ 4072948 h 5504521"/>
              <a:gd name="connsiteX185" fmla="*/ 3786769 w 6384854"/>
              <a:gd name="connsiteY185" fmla="*/ 4073544 h 5504521"/>
              <a:gd name="connsiteX186" fmla="*/ 3789563 w 6384854"/>
              <a:gd name="connsiteY186" fmla="*/ 4074141 h 5504521"/>
              <a:gd name="connsiteX187" fmla="*/ 3788967 w 6384854"/>
              <a:gd name="connsiteY187" fmla="*/ 4076935 h 5504521"/>
              <a:gd name="connsiteX188" fmla="*/ 3802937 w 6384854"/>
              <a:gd name="connsiteY188" fmla="*/ 4079920 h 5504521"/>
              <a:gd name="connsiteX189" fmla="*/ 3808424 w 6384854"/>
              <a:gd name="connsiteY189" fmla="*/ 4081092 h 5504521"/>
              <a:gd name="connsiteX190" fmla="*/ 3805480 w 6384854"/>
              <a:gd name="connsiteY190" fmla="*/ 4083385 h 5504521"/>
              <a:gd name="connsiteX191" fmla="*/ 3802340 w 6384854"/>
              <a:gd name="connsiteY191" fmla="*/ 4082714 h 5504521"/>
              <a:gd name="connsiteX192" fmla="*/ 3785575 w 6384854"/>
              <a:gd name="connsiteY192" fmla="*/ 4079132 h 5504521"/>
              <a:gd name="connsiteX193" fmla="*/ 3782782 w 6384854"/>
              <a:gd name="connsiteY193" fmla="*/ 4078536 h 5504521"/>
              <a:gd name="connsiteX194" fmla="*/ 3779988 w 6384854"/>
              <a:gd name="connsiteY194" fmla="*/ 4077939 h 5504521"/>
              <a:gd name="connsiteX195" fmla="*/ 3774400 w 6384854"/>
              <a:gd name="connsiteY195" fmla="*/ 4076745 h 5504521"/>
              <a:gd name="connsiteX196" fmla="*/ 3771606 w 6384854"/>
              <a:gd name="connsiteY196" fmla="*/ 4076148 h 5504521"/>
              <a:gd name="connsiteX197" fmla="*/ 3774997 w 6384854"/>
              <a:gd name="connsiteY197" fmla="*/ 4073951 h 5504521"/>
              <a:gd name="connsiteX198" fmla="*/ 3780585 w 6384854"/>
              <a:gd name="connsiteY198" fmla="*/ 4075145 h 5504521"/>
              <a:gd name="connsiteX199" fmla="*/ 3783379 w 6384854"/>
              <a:gd name="connsiteY199" fmla="*/ 4075742 h 5504521"/>
              <a:gd name="connsiteX200" fmla="*/ 3783976 w 6384854"/>
              <a:gd name="connsiteY200" fmla="*/ 4072948 h 5504521"/>
              <a:gd name="connsiteX201" fmla="*/ 3648481 w 6384854"/>
              <a:gd name="connsiteY201" fmla="*/ 4064450 h 5504521"/>
              <a:gd name="connsiteX202" fmla="*/ 3732300 w 6384854"/>
              <a:gd name="connsiteY202" fmla="*/ 4082357 h 5504521"/>
              <a:gd name="connsiteX203" fmla="*/ 3736288 w 6384854"/>
              <a:gd name="connsiteY203" fmla="*/ 4077367 h 5504521"/>
              <a:gd name="connsiteX204" fmla="*/ 3739082 w 6384854"/>
              <a:gd name="connsiteY204" fmla="*/ 4077964 h 5504521"/>
              <a:gd name="connsiteX205" fmla="*/ 3738485 w 6384854"/>
              <a:gd name="connsiteY205" fmla="*/ 4080758 h 5504521"/>
              <a:gd name="connsiteX206" fmla="*/ 3774555 w 6384854"/>
              <a:gd name="connsiteY206" fmla="*/ 4086272 h 5504521"/>
              <a:gd name="connsiteX207" fmla="*/ 3794015 w 6384854"/>
              <a:gd name="connsiteY207" fmla="*/ 4092316 h 5504521"/>
              <a:gd name="connsiteX208" fmla="*/ 3788291 w 6384854"/>
              <a:gd name="connsiteY208" fmla="*/ 4096775 h 5504521"/>
              <a:gd name="connsiteX209" fmla="*/ 3769913 w 6384854"/>
              <a:gd name="connsiteY209" fmla="*/ 4094094 h 5504521"/>
              <a:gd name="connsiteX210" fmla="*/ 3760466 w 6384854"/>
              <a:gd name="connsiteY210" fmla="*/ 4092392 h 5504521"/>
              <a:gd name="connsiteX211" fmla="*/ 3734497 w 6384854"/>
              <a:gd name="connsiteY211" fmla="*/ 4085749 h 5504521"/>
              <a:gd name="connsiteX212" fmla="*/ 3731703 w 6384854"/>
              <a:gd name="connsiteY212" fmla="*/ 4085152 h 5504521"/>
              <a:gd name="connsiteX213" fmla="*/ 3648481 w 6384854"/>
              <a:gd name="connsiteY213" fmla="*/ 4064450 h 5504521"/>
              <a:gd name="connsiteX214" fmla="*/ 3643490 w 6384854"/>
              <a:gd name="connsiteY214" fmla="*/ 4060462 h 5504521"/>
              <a:gd name="connsiteX215" fmla="*/ 3649078 w 6384854"/>
              <a:gd name="connsiteY215" fmla="*/ 4061656 h 5504521"/>
              <a:gd name="connsiteX216" fmla="*/ 3648481 w 6384854"/>
              <a:gd name="connsiteY216" fmla="*/ 4064450 h 5504521"/>
              <a:gd name="connsiteX217" fmla="*/ 3645687 w 6384854"/>
              <a:gd name="connsiteY217" fmla="*/ 4063853 h 5504521"/>
              <a:gd name="connsiteX218" fmla="*/ 3643490 w 6384854"/>
              <a:gd name="connsiteY218" fmla="*/ 4060462 h 5504521"/>
              <a:gd name="connsiteX219" fmla="*/ 3409318 w 6384854"/>
              <a:gd name="connsiteY219" fmla="*/ 4019984 h 5504521"/>
              <a:gd name="connsiteX220" fmla="*/ 3416988 w 6384854"/>
              <a:gd name="connsiteY220" fmla="*/ 4026679 h 5504521"/>
              <a:gd name="connsiteX221" fmla="*/ 3444832 w 6384854"/>
              <a:gd name="connsiteY221" fmla="*/ 4039931 h 5504521"/>
              <a:gd name="connsiteX222" fmla="*/ 3449672 w 6384854"/>
              <a:gd name="connsiteY222" fmla="*/ 4041941 h 5504521"/>
              <a:gd name="connsiteX223" fmla="*/ 3436168 w 6384854"/>
              <a:gd name="connsiteY223" fmla="*/ 4053933 h 5504521"/>
              <a:gd name="connsiteX224" fmla="*/ 3453525 w 6384854"/>
              <a:gd name="connsiteY224" fmla="*/ 4060778 h 5504521"/>
              <a:gd name="connsiteX225" fmla="*/ 3465299 w 6384854"/>
              <a:gd name="connsiteY225" fmla="*/ 4060371 h 5504521"/>
              <a:gd name="connsiteX226" fmla="*/ 3472486 w 6384854"/>
              <a:gd name="connsiteY226" fmla="*/ 4067751 h 5504521"/>
              <a:gd name="connsiteX227" fmla="*/ 3475280 w 6384854"/>
              <a:gd name="connsiteY227" fmla="*/ 4068347 h 5504521"/>
              <a:gd name="connsiteX228" fmla="*/ 3543338 w 6384854"/>
              <a:gd name="connsiteY228" fmla="*/ 4091652 h 5504521"/>
              <a:gd name="connsiteX229" fmla="*/ 3543936 w 6384854"/>
              <a:gd name="connsiteY229" fmla="*/ 4088858 h 5504521"/>
              <a:gd name="connsiteX230" fmla="*/ 3557906 w 6384854"/>
              <a:gd name="connsiteY230" fmla="*/ 4091843 h 5504521"/>
              <a:gd name="connsiteX231" fmla="*/ 3573475 w 6384854"/>
              <a:gd name="connsiteY231" fmla="*/ 4101012 h 5504521"/>
              <a:gd name="connsiteX232" fmla="*/ 3583051 w 6384854"/>
              <a:gd name="connsiteY232" fmla="*/ 4097215 h 5504521"/>
              <a:gd name="connsiteX233" fmla="*/ 3618776 w 6384854"/>
              <a:gd name="connsiteY233" fmla="*/ 4107769 h 5504521"/>
              <a:gd name="connsiteX234" fmla="*/ 3645521 w 6384854"/>
              <a:gd name="connsiteY234" fmla="*/ 4119326 h 5504521"/>
              <a:gd name="connsiteX235" fmla="*/ 3648913 w 6384854"/>
              <a:gd name="connsiteY235" fmla="*/ 4117129 h 5504521"/>
              <a:gd name="connsiteX236" fmla="*/ 3693019 w 6384854"/>
              <a:gd name="connsiteY236" fmla="*/ 4129473 h 5504521"/>
              <a:gd name="connsiteX237" fmla="*/ 3698607 w 6384854"/>
              <a:gd name="connsiteY237" fmla="*/ 4130667 h 5504521"/>
              <a:gd name="connsiteX238" fmla="*/ 3699204 w 6384854"/>
              <a:gd name="connsiteY238" fmla="*/ 4127873 h 5504521"/>
              <a:gd name="connsiteX239" fmla="*/ 3702595 w 6384854"/>
              <a:gd name="connsiteY239" fmla="*/ 4125676 h 5504521"/>
              <a:gd name="connsiteX240" fmla="*/ 3704792 w 6384854"/>
              <a:gd name="connsiteY240" fmla="*/ 4129067 h 5504521"/>
              <a:gd name="connsiteX241" fmla="*/ 3717689 w 6384854"/>
              <a:gd name="connsiteY241" fmla="*/ 4133649 h 5504521"/>
              <a:gd name="connsiteX242" fmla="*/ 3734178 w 6384854"/>
              <a:gd name="connsiteY242" fmla="*/ 4141152 h 5504521"/>
              <a:gd name="connsiteX243" fmla="*/ 3666589 w 6384854"/>
              <a:gd name="connsiteY243" fmla="*/ 4197000 h 5504521"/>
              <a:gd name="connsiteX244" fmla="*/ 3638981 w 6384854"/>
              <a:gd name="connsiteY244" fmla="*/ 4190965 h 5504521"/>
              <a:gd name="connsiteX245" fmla="*/ 3583699 w 6384854"/>
              <a:gd name="connsiteY245" fmla="*/ 4176233 h 5504521"/>
              <a:gd name="connsiteX246" fmla="*/ 3491091 w 6384854"/>
              <a:gd name="connsiteY246" fmla="*/ 4144762 h 5504521"/>
              <a:gd name="connsiteX247" fmla="*/ 3396884 w 6384854"/>
              <a:gd name="connsiteY247" fmla="*/ 4107106 h 5504521"/>
              <a:gd name="connsiteX248" fmla="*/ 3380047 w 6384854"/>
              <a:gd name="connsiteY248" fmla="*/ 4100583 h 5504521"/>
              <a:gd name="connsiteX249" fmla="*/ 3392079 w 6384854"/>
              <a:gd name="connsiteY249" fmla="*/ 4091816 h 5504521"/>
              <a:gd name="connsiteX250" fmla="*/ 3432911 w 6384854"/>
              <a:gd name="connsiteY250" fmla="*/ 4056826 h 5504521"/>
              <a:gd name="connsiteX251" fmla="*/ 3435617 w 6384854"/>
              <a:gd name="connsiteY251" fmla="*/ 4054422 h 5504521"/>
              <a:gd name="connsiteX252" fmla="*/ 3419920 w 6384854"/>
              <a:gd name="connsiteY252" fmla="*/ 4048851 h 5504521"/>
              <a:gd name="connsiteX253" fmla="*/ 3388858 w 6384854"/>
              <a:gd name="connsiteY253" fmla="*/ 4035276 h 5504521"/>
              <a:gd name="connsiteX254" fmla="*/ 3388297 w 6384854"/>
              <a:gd name="connsiteY254" fmla="*/ 4034900 h 5504521"/>
              <a:gd name="connsiteX255" fmla="*/ 3490691 w 6384854"/>
              <a:gd name="connsiteY255" fmla="*/ 4016620 h 5504521"/>
              <a:gd name="connsiteX256" fmla="*/ 3521674 w 6384854"/>
              <a:gd name="connsiteY256" fmla="*/ 4028959 h 5504521"/>
              <a:gd name="connsiteX257" fmla="*/ 3619944 w 6384854"/>
              <a:gd name="connsiteY257" fmla="*/ 4061275 h 5504521"/>
              <a:gd name="connsiteX258" fmla="*/ 3722151 w 6384854"/>
              <a:gd name="connsiteY258" fmla="*/ 4087128 h 5504521"/>
              <a:gd name="connsiteX259" fmla="*/ 3769913 w 6384854"/>
              <a:gd name="connsiteY259" fmla="*/ 4094094 h 5504521"/>
              <a:gd name="connsiteX260" fmla="*/ 3787633 w 6384854"/>
              <a:gd name="connsiteY260" fmla="*/ 4097287 h 5504521"/>
              <a:gd name="connsiteX261" fmla="*/ 3781191 w 6384854"/>
              <a:gd name="connsiteY261" fmla="*/ 4102305 h 5504521"/>
              <a:gd name="connsiteX262" fmla="*/ 3750302 w 6384854"/>
              <a:gd name="connsiteY262" fmla="*/ 4127828 h 5504521"/>
              <a:gd name="connsiteX263" fmla="*/ 3686428 w 6384854"/>
              <a:gd name="connsiteY263" fmla="*/ 4119300 h 5504521"/>
              <a:gd name="connsiteX264" fmla="*/ 3638931 w 6384854"/>
              <a:gd name="connsiteY264" fmla="*/ 4109153 h 5504521"/>
              <a:gd name="connsiteX265" fmla="*/ 3631145 w 6384854"/>
              <a:gd name="connsiteY265" fmla="*/ 4104568 h 5504521"/>
              <a:gd name="connsiteX266" fmla="*/ 3628352 w 6384854"/>
              <a:gd name="connsiteY266" fmla="*/ 4103971 h 5504521"/>
              <a:gd name="connsiteX267" fmla="*/ 3622763 w 6384854"/>
              <a:gd name="connsiteY267" fmla="*/ 4102778 h 5504521"/>
              <a:gd name="connsiteX268" fmla="*/ 3564687 w 6384854"/>
              <a:gd name="connsiteY268" fmla="*/ 4087449 h 5504521"/>
              <a:gd name="connsiteX269" fmla="*/ 3481059 w 6384854"/>
              <a:gd name="connsiteY269" fmla="*/ 4054974 h 5504521"/>
              <a:gd name="connsiteX270" fmla="*/ 3449672 w 6384854"/>
              <a:gd name="connsiteY270" fmla="*/ 4041941 h 5504521"/>
              <a:gd name="connsiteX271" fmla="*/ 3458218 w 6384854"/>
              <a:gd name="connsiteY271" fmla="*/ 4034352 h 5504521"/>
              <a:gd name="connsiteX272" fmla="*/ 3486945 w 6384854"/>
              <a:gd name="connsiteY272" fmla="*/ 4018533 h 5504521"/>
              <a:gd name="connsiteX273" fmla="*/ 4975744 w 6384854"/>
              <a:gd name="connsiteY273" fmla="*/ 3909793 h 5504521"/>
              <a:gd name="connsiteX274" fmla="*/ 4975147 w 6384854"/>
              <a:gd name="connsiteY274" fmla="*/ 3912587 h 5504521"/>
              <a:gd name="connsiteX275" fmla="*/ 4973116 w 6384854"/>
              <a:gd name="connsiteY275" fmla="*/ 3912152 h 5504521"/>
              <a:gd name="connsiteX276" fmla="*/ 5026417 w 6384854"/>
              <a:gd name="connsiteY276" fmla="*/ 3891403 h 5504521"/>
              <a:gd name="connsiteX277" fmla="*/ 5022429 w 6384854"/>
              <a:gd name="connsiteY277" fmla="*/ 3896395 h 5504521"/>
              <a:gd name="connsiteX278" fmla="*/ 5019635 w 6384854"/>
              <a:gd name="connsiteY278" fmla="*/ 3895798 h 5504521"/>
              <a:gd name="connsiteX279" fmla="*/ 5023026 w 6384854"/>
              <a:gd name="connsiteY279" fmla="*/ 3893600 h 5504521"/>
              <a:gd name="connsiteX280" fmla="*/ 5026417 w 6384854"/>
              <a:gd name="connsiteY280" fmla="*/ 3891403 h 5504521"/>
              <a:gd name="connsiteX281" fmla="*/ 5174469 w 6384854"/>
              <a:gd name="connsiteY281" fmla="*/ 3787658 h 5504521"/>
              <a:gd name="connsiteX282" fmla="*/ 5174015 w 6384854"/>
              <a:gd name="connsiteY282" fmla="*/ 3788549 h 5504521"/>
              <a:gd name="connsiteX283" fmla="*/ 5170624 w 6384854"/>
              <a:gd name="connsiteY283" fmla="*/ 3790747 h 5504521"/>
              <a:gd name="connsiteX284" fmla="*/ 5172968 w 6384854"/>
              <a:gd name="connsiteY284" fmla="*/ 3788326 h 5504521"/>
              <a:gd name="connsiteX285" fmla="*/ 5172613 w 6384854"/>
              <a:gd name="connsiteY285" fmla="*/ 3780070 h 5504521"/>
              <a:gd name="connsiteX286" fmla="*/ 5169024 w 6384854"/>
              <a:gd name="connsiteY286" fmla="*/ 3784561 h 5504521"/>
              <a:gd name="connsiteX287" fmla="*/ 5172513 w 6384854"/>
              <a:gd name="connsiteY287" fmla="*/ 3780195 h 5504521"/>
              <a:gd name="connsiteX288" fmla="*/ 2919753 w 6384854"/>
              <a:gd name="connsiteY288" fmla="*/ 3742236 h 5504521"/>
              <a:gd name="connsiteX289" fmla="*/ 2922282 w 6384854"/>
              <a:gd name="connsiteY289" fmla="*/ 3744072 h 5504521"/>
              <a:gd name="connsiteX290" fmla="*/ 2921950 w 6384854"/>
              <a:gd name="connsiteY290" fmla="*/ 3745628 h 5504521"/>
              <a:gd name="connsiteX291" fmla="*/ 2919753 w 6384854"/>
              <a:gd name="connsiteY291" fmla="*/ 3742236 h 5504521"/>
              <a:gd name="connsiteX292" fmla="*/ 2887419 w 6384854"/>
              <a:gd name="connsiteY292" fmla="*/ 3729486 h 5504521"/>
              <a:gd name="connsiteX293" fmla="*/ 2902392 w 6384854"/>
              <a:gd name="connsiteY293" fmla="*/ 3741449 h 5504521"/>
              <a:gd name="connsiteX294" fmla="*/ 2901198 w 6384854"/>
              <a:gd name="connsiteY294" fmla="*/ 3747037 h 5504521"/>
              <a:gd name="connsiteX295" fmla="*/ 2903395 w 6384854"/>
              <a:gd name="connsiteY295" fmla="*/ 3750428 h 5504521"/>
              <a:gd name="connsiteX296" fmla="*/ 2906189 w 6384854"/>
              <a:gd name="connsiteY296" fmla="*/ 3751024 h 5504521"/>
              <a:gd name="connsiteX297" fmla="*/ 2907789 w 6384854"/>
              <a:gd name="connsiteY297" fmla="*/ 3757210 h 5504521"/>
              <a:gd name="connsiteX298" fmla="*/ 2907193 w 6384854"/>
              <a:gd name="connsiteY298" fmla="*/ 3760004 h 5504521"/>
              <a:gd name="connsiteX299" fmla="*/ 2904398 w 6384854"/>
              <a:gd name="connsiteY299" fmla="*/ 3759406 h 5504521"/>
              <a:gd name="connsiteX300" fmla="*/ 2900004 w 6384854"/>
              <a:gd name="connsiteY300" fmla="*/ 3752625 h 5504521"/>
              <a:gd name="connsiteX301" fmla="*/ 2897807 w 6384854"/>
              <a:gd name="connsiteY301" fmla="*/ 3749234 h 5504521"/>
              <a:gd name="connsiteX302" fmla="*/ 2896804 w 6384854"/>
              <a:gd name="connsiteY302" fmla="*/ 3740255 h 5504521"/>
              <a:gd name="connsiteX303" fmla="*/ 2887419 w 6384854"/>
              <a:gd name="connsiteY303" fmla="*/ 3729486 h 5504521"/>
              <a:gd name="connsiteX304" fmla="*/ 2796767 w 6384854"/>
              <a:gd name="connsiteY304" fmla="*/ 3634160 h 5504521"/>
              <a:gd name="connsiteX305" fmla="*/ 2798965 w 6384854"/>
              <a:gd name="connsiteY305" fmla="*/ 3637551 h 5504521"/>
              <a:gd name="connsiteX306" fmla="*/ 2796171 w 6384854"/>
              <a:gd name="connsiteY306" fmla="*/ 3636955 h 5504521"/>
              <a:gd name="connsiteX307" fmla="*/ 2796767 w 6384854"/>
              <a:gd name="connsiteY307" fmla="*/ 3634160 h 5504521"/>
              <a:gd name="connsiteX308" fmla="*/ 5283567 w 6384854"/>
              <a:gd name="connsiteY308" fmla="*/ 3467221 h 5504521"/>
              <a:gd name="connsiteX309" fmla="*/ 5282969 w 6384854"/>
              <a:gd name="connsiteY309" fmla="*/ 3470014 h 5504521"/>
              <a:gd name="connsiteX310" fmla="*/ 5280175 w 6384854"/>
              <a:gd name="connsiteY310" fmla="*/ 3469418 h 5504521"/>
              <a:gd name="connsiteX311" fmla="*/ 5471309 w 6384854"/>
              <a:gd name="connsiteY311" fmla="*/ 3422608 h 5504521"/>
              <a:gd name="connsiteX312" fmla="*/ 5470712 w 6384854"/>
              <a:gd name="connsiteY312" fmla="*/ 3425402 h 5504521"/>
              <a:gd name="connsiteX313" fmla="*/ 5469914 w 6384854"/>
              <a:gd name="connsiteY313" fmla="*/ 3425232 h 5504521"/>
              <a:gd name="connsiteX314" fmla="*/ 2750484 w 6384854"/>
              <a:gd name="connsiteY314" fmla="*/ 3399291 h 5504521"/>
              <a:gd name="connsiteX315" fmla="*/ 2750529 w 6384854"/>
              <a:gd name="connsiteY315" fmla="*/ 3399328 h 5504521"/>
              <a:gd name="connsiteX316" fmla="*/ 2750531 w 6384854"/>
              <a:gd name="connsiteY316" fmla="*/ 3399359 h 5504521"/>
              <a:gd name="connsiteX317" fmla="*/ 2756713 w 6384854"/>
              <a:gd name="connsiteY317" fmla="*/ 3397728 h 5504521"/>
              <a:gd name="connsiteX318" fmla="*/ 2778088 w 6384854"/>
              <a:gd name="connsiteY318" fmla="*/ 3434431 h 5504521"/>
              <a:gd name="connsiteX319" fmla="*/ 2775294 w 6384854"/>
              <a:gd name="connsiteY319" fmla="*/ 3433834 h 5504521"/>
              <a:gd name="connsiteX320" fmla="*/ 2781885 w 6384854"/>
              <a:gd name="connsiteY320" fmla="*/ 3444006 h 5504521"/>
              <a:gd name="connsiteX321" fmla="*/ 2784679 w 6384854"/>
              <a:gd name="connsiteY321" fmla="*/ 3444604 h 5504521"/>
              <a:gd name="connsiteX322" fmla="*/ 2784082 w 6384854"/>
              <a:gd name="connsiteY322" fmla="*/ 3447397 h 5504521"/>
              <a:gd name="connsiteX323" fmla="*/ 2786875 w 6384854"/>
              <a:gd name="connsiteY323" fmla="*/ 3447994 h 5504521"/>
              <a:gd name="connsiteX324" fmla="*/ 2791270 w 6384854"/>
              <a:gd name="connsiteY324" fmla="*/ 3454776 h 5504521"/>
              <a:gd name="connsiteX325" fmla="*/ 2792870 w 6384854"/>
              <a:gd name="connsiteY325" fmla="*/ 3460960 h 5504521"/>
              <a:gd name="connsiteX326" fmla="*/ 2795067 w 6384854"/>
              <a:gd name="connsiteY326" fmla="*/ 3464351 h 5504521"/>
              <a:gd name="connsiteX327" fmla="*/ 2801659 w 6384854"/>
              <a:gd name="connsiteY327" fmla="*/ 3474524 h 5504521"/>
              <a:gd name="connsiteX328" fmla="*/ 2801061 w 6384854"/>
              <a:gd name="connsiteY328" fmla="*/ 3477318 h 5504521"/>
              <a:gd name="connsiteX329" fmla="*/ 2803259 w 6384854"/>
              <a:gd name="connsiteY329" fmla="*/ 3480709 h 5504521"/>
              <a:gd name="connsiteX330" fmla="*/ 2823629 w 6384854"/>
              <a:gd name="connsiteY330" fmla="*/ 3508433 h 5504521"/>
              <a:gd name="connsiteX331" fmla="*/ 2827019 w 6384854"/>
              <a:gd name="connsiteY331" fmla="*/ 3506235 h 5504521"/>
              <a:gd name="connsiteX332" fmla="*/ 2824823 w 6384854"/>
              <a:gd name="connsiteY332" fmla="*/ 3502845 h 5504521"/>
              <a:gd name="connsiteX333" fmla="*/ 2822625 w 6384854"/>
              <a:gd name="connsiteY333" fmla="*/ 3499454 h 5504521"/>
              <a:gd name="connsiteX334" fmla="*/ 2825419 w 6384854"/>
              <a:gd name="connsiteY334" fmla="*/ 3500051 h 5504521"/>
              <a:gd name="connsiteX335" fmla="*/ 2827616 w 6384854"/>
              <a:gd name="connsiteY335" fmla="*/ 3503442 h 5504521"/>
              <a:gd name="connsiteX336" fmla="*/ 2829814 w 6384854"/>
              <a:gd name="connsiteY336" fmla="*/ 3506832 h 5504521"/>
              <a:gd name="connsiteX337" fmla="*/ 2829217 w 6384854"/>
              <a:gd name="connsiteY337" fmla="*/ 3509627 h 5504521"/>
              <a:gd name="connsiteX338" fmla="*/ 2828620 w 6384854"/>
              <a:gd name="connsiteY338" fmla="*/ 3512421 h 5504521"/>
              <a:gd name="connsiteX339" fmla="*/ 2849587 w 6384854"/>
              <a:gd name="connsiteY339" fmla="*/ 3537350 h 5504521"/>
              <a:gd name="connsiteX340" fmla="*/ 2848991 w 6384854"/>
              <a:gd name="connsiteY340" fmla="*/ 3540144 h 5504521"/>
              <a:gd name="connsiteX341" fmla="*/ 2896513 w 6384854"/>
              <a:gd name="connsiteY341" fmla="*/ 3591198 h 5504521"/>
              <a:gd name="connsiteX342" fmla="*/ 2963403 w 6384854"/>
              <a:gd name="connsiteY342" fmla="*/ 3660996 h 5504521"/>
              <a:gd name="connsiteX343" fmla="*/ 2977779 w 6384854"/>
              <a:gd name="connsiteY343" fmla="*/ 3675754 h 5504521"/>
              <a:gd name="connsiteX344" fmla="*/ 2980573 w 6384854"/>
              <a:gd name="connsiteY344" fmla="*/ 3676351 h 5504521"/>
              <a:gd name="connsiteX345" fmla="*/ 2988357 w 6384854"/>
              <a:gd name="connsiteY345" fmla="*/ 3680935 h 5504521"/>
              <a:gd name="connsiteX346" fmla="*/ 2990555 w 6384854"/>
              <a:gd name="connsiteY346" fmla="*/ 3684327 h 5504521"/>
              <a:gd name="connsiteX347" fmla="*/ 2987761 w 6384854"/>
              <a:gd name="connsiteY347" fmla="*/ 3683729 h 5504521"/>
              <a:gd name="connsiteX348" fmla="*/ 3024298 w 6384854"/>
              <a:gd name="connsiteY348" fmla="*/ 3717829 h 5504521"/>
              <a:gd name="connsiteX349" fmla="*/ 3053647 w 6384854"/>
              <a:gd name="connsiteY349" fmla="*/ 3744549 h 5504521"/>
              <a:gd name="connsiteX350" fmla="*/ 3063629 w 6384854"/>
              <a:gd name="connsiteY350" fmla="*/ 3752525 h 5504521"/>
              <a:gd name="connsiteX351" fmla="*/ 3091378 w 6384854"/>
              <a:gd name="connsiteY351" fmla="*/ 3773061 h 5504521"/>
              <a:gd name="connsiteX352" fmla="*/ 3110745 w 6384854"/>
              <a:gd name="connsiteY352" fmla="*/ 3791806 h 5504521"/>
              <a:gd name="connsiteX353" fmla="*/ 3223939 w 6384854"/>
              <a:gd name="connsiteY353" fmla="*/ 3877340 h 5504521"/>
              <a:gd name="connsiteX354" fmla="*/ 3316762 w 6384854"/>
              <a:gd name="connsiteY354" fmla="*/ 3935150 h 5504521"/>
              <a:gd name="connsiteX355" fmla="*/ 3414169 w 6384854"/>
              <a:gd name="connsiteY355" fmla="*/ 3985176 h 5504521"/>
              <a:gd name="connsiteX356" fmla="*/ 3424747 w 6384854"/>
              <a:gd name="connsiteY356" fmla="*/ 3990357 h 5504521"/>
              <a:gd name="connsiteX357" fmla="*/ 3441608 w 6384854"/>
              <a:gd name="connsiteY357" fmla="*/ 3997072 h 5504521"/>
              <a:gd name="connsiteX358" fmla="*/ 3469701 w 6384854"/>
              <a:gd name="connsiteY358" fmla="*/ 3977138 h 5504521"/>
              <a:gd name="connsiteX359" fmla="*/ 3724668 w 6384854"/>
              <a:gd name="connsiteY359" fmla="*/ 3787369 h 5504521"/>
              <a:gd name="connsiteX360" fmla="*/ 3754040 w 6384854"/>
              <a:gd name="connsiteY360" fmla="*/ 3765203 h 5504521"/>
              <a:gd name="connsiteX361" fmla="*/ 3767564 w 6384854"/>
              <a:gd name="connsiteY361" fmla="*/ 3768276 h 5504521"/>
              <a:gd name="connsiteX362" fmla="*/ 3792803 w 6384854"/>
              <a:gd name="connsiteY362" fmla="*/ 3771639 h 5504521"/>
              <a:gd name="connsiteX363" fmla="*/ 3704456 w 6384854"/>
              <a:gd name="connsiteY363" fmla="*/ 3845364 h 5504521"/>
              <a:gd name="connsiteX364" fmla="*/ 3610814 w 6384854"/>
              <a:gd name="connsiteY364" fmla="*/ 3920373 h 5504521"/>
              <a:gd name="connsiteX365" fmla="*/ 3546062 w 6384854"/>
              <a:gd name="connsiteY365" fmla="*/ 3980098 h 5504521"/>
              <a:gd name="connsiteX366" fmla="*/ 3518646 w 6384854"/>
              <a:gd name="connsiteY366" fmla="*/ 4002337 h 5504521"/>
              <a:gd name="connsiteX367" fmla="*/ 3490691 w 6384854"/>
              <a:gd name="connsiteY367" fmla="*/ 4016620 h 5504521"/>
              <a:gd name="connsiteX368" fmla="*/ 3441607 w 6384854"/>
              <a:gd name="connsiteY368" fmla="*/ 3997072 h 5504521"/>
              <a:gd name="connsiteX369" fmla="*/ 3409318 w 6384854"/>
              <a:gd name="connsiteY369" fmla="*/ 4019984 h 5504521"/>
              <a:gd name="connsiteX370" fmla="*/ 3408678 w 6384854"/>
              <a:gd name="connsiteY370" fmla="*/ 4019425 h 5504521"/>
              <a:gd name="connsiteX371" fmla="*/ 3393633 w 6384854"/>
              <a:gd name="connsiteY371" fmla="*/ 4012924 h 5504521"/>
              <a:gd name="connsiteX372" fmla="*/ 3384655 w 6384854"/>
              <a:gd name="connsiteY372" fmla="*/ 4013927 h 5504521"/>
              <a:gd name="connsiteX373" fmla="*/ 3375270 w 6384854"/>
              <a:gd name="connsiteY373" fmla="*/ 4003158 h 5504521"/>
              <a:gd name="connsiteX374" fmla="*/ 3353515 w 6384854"/>
              <a:gd name="connsiteY374" fmla="*/ 3995589 h 5504521"/>
              <a:gd name="connsiteX375" fmla="*/ 3280059 w 6384854"/>
              <a:gd name="connsiteY375" fmla="*/ 3956524 h 5504521"/>
              <a:gd name="connsiteX376" fmla="*/ 3267879 w 6384854"/>
              <a:gd name="connsiteY376" fmla="*/ 3945157 h 5504521"/>
              <a:gd name="connsiteX377" fmla="*/ 3193421 w 6384854"/>
              <a:gd name="connsiteY377" fmla="*/ 3897113 h 5504521"/>
              <a:gd name="connsiteX378" fmla="*/ 3127344 w 6384854"/>
              <a:gd name="connsiteY378" fmla="*/ 3850860 h 5504521"/>
              <a:gd name="connsiteX379" fmla="*/ 3122950 w 6384854"/>
              <a:gd name="connsiteY379" fmla="*/ 3844078 h 5504521"/>
              <a:gd name="connsiteX380" fmla="*/ 3122353 w 6384854"/>
              <a:gd name="connsiteY380" fmla="*/ 3846872 h 5504521"/>
              <a:gd name="connsiteX381" fmla="*/ 3093003 w 6384854"/>
              <a:gd name="connsiteY381" fmla="*/ 3820152 h 5504521"/>
              <a:gd name="connsiteX382" fmla="*/ 3074639 w 6384854"/>
              <a:gd name="connsiteY382" fmla="*/ 3810385 h 5504521"/>
              <a:gd name="connsiteX383" fmla="*/ 3078627 w 6384854"/>
              <a:gd name="connsiteY383" fmla="*/ 3805394 h 5504521"/>
              <a:gd name="connsiteX384" fmla="*/ 3066448 w 6384854"/>
              <a:gd name="connsiteY384" fmla="*/ 3794027 h 5504521"/>
              <a:gd name="connsiteX385" fmla="*/ 3057470 w 6384854"/>
              <a:gd name="connsiteY385" fmla="*/ 3795031 h 5504521"/>
              <a:gd name="connsiteX386" fmla="*/ 3002161 w 6384854"/>
              <a:gd name="connsiteY386" fmla="*/ 3739393 h 5504521"/>
              <a:gd name="connsiteX387" fmla="*/ 2997171 w 6384854"/>
              <a:gd name="connsiteY387" fmla="*/ 3735405 h 5504521"/>
              <a:gd name="connsiteX388" fmla="*/ 2994974 w 6384854"/>
              <a:gd name="connsiteY388" fmla="*/ 3732014 h 5504521"/>
              <a:gd name="connsiteX389" fmla="*/ 2997768 w 6384854"/>
              <a:gd name="connsiteY389" fmla="*/ 3732611 h 5504521"/>
              <a:gd name="connsiteX390" fmla="*/ 3000562 w 6384854"/>
              <a:gd name="connsiteY390" fmla="*/ 3733208 h 5504521"/>
              <a:gd name="connsiteX391" fmla="*/ 2940263 w 6384854"/>
              <a:gd name="connsiteY391" fmla="*/ 3673582 h 5504521"/>
              <a:gd name="connsiteX392" fmla="*/ 2931285 w 6384854"/>
              <a:gd name="connsiteY392" fmla="*/ 3674585 h 5504521"/>
              <a:gd name="connsiteX393" fmla="*/ 2844621 w 6384854"/>
              <a:gd name="connsiteY393" fmla="*/ 3574268 h 5504521"/>
              <a:gd name="connsiteX394" fmla="*/ 2762543 w 6384854"/>
              <a:gd name="connsiteY394" fmla="*/ 3466167 h 5504521"/>
              <a:gd name="connsiteX395" fmla="*/ 2787904 w 6384854"/>
              <a:gd name="connsiteY395" fmla="*/ 3497878 h 5504521"/>
              <a:gd name="connsiteX396" fmla="*/ 2795689 w 6384854"/>
              <a:gd name="connsiteY396" fmla="*/ 3502464 h 5504521"/>
              <a:gd name="connsiteX397" fmla="*/ 2853600 w 6384854"/>
              <a:gd name="connsiteY397" fmla="*/ 3573265 h 5504521"/>
              <a:gd name="connsiteX398" fmla="*/ 2926484 w 6384854"/>
              <a:gd name="connsiteY398" fmla="*/ 3656031 h 5504521"/>
              <a:gd name="connsiteX399" fmla="*/ 2937063 w 6384854"/>
              <a:gd name="connsiteY399" fmla="*/ 3661212 h 5504521"/>
              <a:gd name="connsiteX400" fmla="*/ 2977397 w 6384854"/>
              <a:gd name="connsiteY400" fmla="*/ 3704887 h 5504521"/>
              <a:gd name="connsiteX401" fmla="*/ 2982985 w 6384854"/>
              <a:gd name="connsiteY401" fmla="*/ 3706081 h 5504521"/>
              <a:gd name="connsiteX402" fmla="*/ 2981791 w 6384854"/>
              <a:gd name="connsiteY402" fmla="*/ 3711669 h 5504521"/>
              <a:gd name="connsiteX403" fmla="*/ 3038889 w 6384854"/>
              <a:gd name="connsiteY403" fmla="*/ 3758925 h 5504521"/>
              <a:gd name="connsiteX404" fmla="*/ 3031702 w 6384854"/>
              <a:gd name="connsiteY404" fmla="*/ 3751547 h 5504521"/>
              <a:gd name="connsiteX405" fmla="*/ 3012932 w 6384854"/>
              <a:gd name="connsiteY405" fmla="*/ 3730008 h 5504521"/>
              <a:gd name="connsiteX406" fmla="*/ 2977588 w 6384854"/>
              <a:gd name="connsiteY406" fmla="*/ 3690321 h 5504521"/>
              <a:gd name="connsiteX407" fmla="*/ 2972597 w 6384854"/>
              <a:gd name="connsiteY407" fmla="*/ 3686333 h 5504521"/>
              <a:gd name="connsiteX408" fmla="*/ 2967009 w 6384854"/>
              <a:gd name="connsiteY408" fmla="*/ 3685139 h 5504521"/>
              <a:gd name="connsiteX409" fmla="*/ 2956024 w 6384854"/>
              <a:gd name="connsiteY409" fmla="*/ 3668185 h 5504521"/>
              <a:gd name="connsiteX410" fmla="*/ 2939450 w 6384854"/>
              <a:gd name="connsiteY410" fmla="*/ 3650037 h 5504521"/>
              <a:gd name="connsiteX411" fmla="*/ 2907308 w 6384854"/>
              <a:gd name="connsiteY411" fmla="*/ 3622719 h 5504521"/>
              <a:gd name="connsiteX412" fmla="*/ 2907905 w 6384854"/>
              <a:gd name="connsiteY412" fmla="*/ 3619925 h 5504521"/>
              <a:gd name="connsiteX413" fmla="*/ 2898519 w 6384854"/>
              <a:gd name="connsiteY413" fmla="*/ 3609156 h 5504521"/>
              <a:gd name="connsiteX414" fmla="*/ 2896322 w 6384854"/>
              <a:gd name="connsiteY414" fmla="*/ 3605764 h 5504521"/>
              <a:gd name="connsiteX415" fmla="*/ 2877552 w 6384854"/>
              <a:gd name="connsiteY415" fmla="*/ 3584226 h 5504521"/>
              <a:gd name="connsiteX416" fmla="*/ 2868167 w 6384854"/>
              <a:gd name="connsiteY416" fmla="*/ 3573456 h 5504521"/>
              <a:gd name="connsiteX417" fmla="*/ 2840012 w 6384854"/>
              <a:gd name="connsiteY417" fmla="*/ 3541148 h 5504521"/>
              <a:gd name="connsiteX418" fmla="*/ 2828429 w 6384854"/>
              <a:gd name="connsiteY418" fmla="*/ 3526987 h 5504521"/>
              <a:gd name="connsiteX419" fmla="*/ 2825635 w 6384854"/>
              <a:gd name="connsiteY419" fmla="*/ 3526390 h 5504521"/>
              <a:gd name="connsiteX420" fmla="*/ 2823438 w 6384854"/>
              <a:gd name="connsiteY420" fmla="*/ 3522999 h 5504521"/>
              <a:gd name="connsiteX421" fmla="*/ 2824035 w 6384854"/>
              <a:gd name="connsiteY421" fmla="*/ 3520206 h 5504521"/>
              <a:gd name="connsiteX422" fmla="*/ 2821241 w 6384854"/>
              <a:gd name="connsiteY422" fmla="*/ 3519609 h 5504521"/>
              <a:gd name="connsiteX423" fmla="*/ 2778303 w 6384854"/>
              <a:gd name="connsiteY423" fmla="*/ 3460770 h 5504521"/>
              <a:gd name="connsiteX424" fmla="*/ 2773313 w 6384854"/>
              <a:gd name="connsiteY424" fmla="*/ 3456782 h 5504521"/>
              <a:gd name="connsiteX425" fmla="*/ 2770519 w 6384854"/>
              <a:gd name="connsiteY425" fmla="*/ 3456185 h 5504521"/>
              <a:gd name="connsiteX426" fmla="*/ 2768321 w 6384854"/>
              <a:gd name="connsiteY426" fmla="*/ 3452794 h 5504521"/>
              <a:gd name="connsiteX427" fmla="*/ 2768919 w 6384854"/>
              <a:gd name="connsiteY427" fmla="*/ 3450000 h 5504521"/>
              <a:gd name="connsiteX428" fmla="*/ 2754135 w 6384854"/>
              <a:gd name="connsiteY428" fmla="*/ 3423470 h 5504521"/>
              <a:gd name="connsiteX429" fmla="*/ 2751939 w 6384854"/>
              <a:gd name="connsiteY429" fmla="*/ 3420080 h 5504521"/>
              <a:gd name="connsiteX430" fmla="*/ 2750339 w 6384854"/>
              <a:gd name="connsiteY430" fmla="*/ 3413895 h 5504521"/>
              <a:gd name="connsiteX431" fmla="*/ 2755810 w 6384854"/>
              <a:gd name="connsiteY431" fmla="*/ 3415063 h 5504521"/>
              <a:gd name="connsiteX432" fmla="*/ 2758123 w 6384854"/>
              <a:gd name="connsiteY432" fmla="*/ 3418479 h 5504521"/>
              <a:gd name="connsiteX433" fmla="*/ 2755927 w 6384854"/>
              <a:gd name="connsiteY433" fmla="*/ 3415088 h 5504521"/>
              <a:gd name="connsiteX434" fmla="*/ 2755810 w 6384854"/>
              <a:gd name="connsiteY434" fmla="*/ 3415063 h 5504521"/>
              <a:gd name="connsiteX435" fmla="*/ 2751183 w 6384854"/>
              <a:gd name="connsiteY435" fmla="*/ 3408232 h 5504521"/>
              <a:gd name="connsiteX436" fmla="*/ 2750531 w 6384854"/>
              <a:gd name="connsiteY436" fmla="*/ 3399359 h 5504521"/>
              <a:gd name="connsiteX437" fmla="*/ 2751079 w 6384854"/>
              <a:gd name="connsiteY437" fmla="*/ 3400176 h 5504521"/>
              <a:gd name="connsiteX438" fmla="*/ 2756713 w 6384854"/>
              <a:gd name="connsiteY438" fmla="*/ 3397728 h 5504521"/>
              <a:gd name="connsiteX439" fmla="*/ 5584542 w 6384854"/>
              <a:gd name="connsiteY439" fmla="*/ 3248139 h 5504521"/>
              <a:gd name="connsiteX440" fmla="*/ 5586740 w 6384854"/>
              <a:gd name="connsiteY440" fmla="*/ 3251531 h 5504521"/>
              <a:gd name="connsiteX441" fmla="*/ 5474666 w 6384854"/>
              <a:gd name="connsiteY441" fmla="*/ 3487233 h 5504521"/>
              <a:gd name="connsiteX442" fmla="*/ 5413364 w 6384854"/>
              <a:gd name="connsiteY442" fmla="*/ 3585142 h 5504521"/>
              <a:gd name="connsiteX443" fmla="*/ 5330999 w 6384854"/>
              <a:gd name="connsiteY443" fmla="*/ 3696465 h 5504521"/>
              <a:gd name="connsiteX444" fmla="*/ 5014504 w 6384854"/>
              <a:gd name="connsiteY444" fmla="*/ 3988189 h 5504521"/>
              <a:gd name="connsiteX445" fmla="*/ 5004928 w 6384854"/>
              <a:gd name="connsiteY445" fmla="*/ 3991986 h 5504521"/>
              <a:gd name="connsiteX446" fmla="*/ 5007721 w 6384854"/>
              <a:gd name="connsiteY446" fmla="*/ 3992582 h 5504521"/>
              <a:gd name="connsiteX447" fmla="*/ 4966434 w 6384854"/>
              <a:gd name="connsiteY447" fmla="*/ 4021741 h 5504521"/>
              <a:gd name="connsiteX448" fmla="*/ 4946089 w 6384854"/>
              <a:gd name="connsiteY448" fmla="*/ 4034923 h 5504521"/>
              <a:gd name="connsiteX449" fmla="*/ 4899214 w 6384854"/>
              <a:gd name="connsiteY449" fmla="*/ 4062887 h 5504521"/>
              <a:gd name="connsiteX450" fmla="*/ 4882857 w 6384854"/>
              <a:gd name="connsiteY450" fmla="*/ 4071079 h 5504521"/>
              <a:gd name="connsiteX451" fmla="*/ 4878869 w 6384854"/>
              <a:gd name="connsiteY451" fmla="*/ 4076070 h 5504521"/>
              <a:gd name="connsiteX452" fmla="*/ 4876075 w 6384854"/>
              <a:gd name="connsiteY452" fmla="*/ 4075472 h 5504521"/>
              <a:gd name="connsiteX453" fmla="*/ 4872684 w 6384854"/>
              <a:gd name="connsiteY453" fmla="*/ 4077670 h 5504521"/>
              <a:gd name="connsiteX454" fmla="*/ 4839372 w 6384854"/>
              <a:gd name="connsiteY454" fmla="*/ 4096846 h 5504521"/>
              <a:gd name="connsiteX455" fmla="*/ 4783518 w 6384854"/>
              <a:gd name="connsiteY455" fmla="*/ 4125814 h 5504521"/>
              <a:gd name="connsiteX456" fmla="*/ 4784114 w 6384854"/>
              <a:gd name="connsiteY456" fmla="*/ 4123020 h 5504521"/>
              <a:gd name="connsiteX457" fmla="*/ 4736236 w 6384854"/>
              <a:gd name="connsiteY457" fmla="*/ 4142005 h 5504521"/>
              <a:gd name="connsiteX458" fmla="*/ 4744617 w 6384854"/>
              <a:gd name="connsiteY458" fmla="*/ 4143796 h 5504521"/>
              <a:gd name="connsiteX459" fmla="*/ 3688510 w 6384854"/>
              <a:gd name="connsiteY459" fmla="*/ 4259976 h 5504521"/>
              <a:gd name="connsiteX460" fmla="*/ 3612148 w 6384854"/>
              <a:gd name="connsiteY460" fmla="*/ 4240802 h 5504521"/>
              <a:gd name="connsiteX461" fmla="*/ 3634146 w 6384854"/>
              <a:gd name="connsiteY461" fmla="*/ 4223808 h 5504521"/>
              <a:gd name="connsiteX462" fmla="*/ 3666589 w 6384854"/>
              <a:gd name="connsiteY462" fmla="*/ 4197000 h 5504521"/>
              <a:gd name="connsiteX463" fmla="*/ 3712597 w 6384854"/>
              <a:gd name="connsiteY463" fmla="*/ 4207058 h 5504521"/>
              <a:gd name="connsiteX464" fmla="*/ 3785461 w 6384854"/>
              <a:gd name="connsiteY464" fmla="*/ 4216417 h 5504521"/>
              <a:gd name="connsiteX465" fmla="*/ 3798833 w 6384854"/>
              <a:gd name="connsiteY465" fmla="*/ 4222196 h 5504521"/>
              <a:gd name="connsiteX466" fmla="*/ 3796040 w 6384854"/>
              <a:gd name="connsiteY466" fmla="*/ 4221599 h 5504521"/>
              <a:gd name="connsiteX467" fmla="*/ 3795443 w 6384854"/>
              <a:gd name="connsiteY467" fmla="*/ 4224392 h 5504521"/>
              <a:gd name="connsiteX468" fmla="*/ 3801031 w 6384854"/>
              <a:gd name="connsiteY468" fmla="*/ 4225586 h 5504521"/>
              <a:gd name="connsiteX469" fmla="*/ 3801627 w 6384854"/>
              <a:gd name="connsiteY469" fmla="*/ 4222793 h 5504521"/>
              <a:gd name="connsiteX470" fmla="*/ 3804422 w 6384854"/>
              <a:gd name="connsiteY470" fmla="*/ 4223389 h 5504521"/>
              <a:gd name="connsiteX471" fmla="*/ 3850915 w 6384854"/>
              <a:gd name="connsiteY471" fmla="*/ 4224558 h 5504521"/>
              <a:gd name="connsiteX472" fmla="*/ 3862091 w 6384854"/>
              <a:gd name="connsiteY472" fmla="*/ 4226946 h 5504521"/>
              <a:gd name="connsiteX473" fmla="*/ 3905195 w 6384854"/>
              <a:gd name="connsiteY473" fmla="*/ 4230312 h 5504521"/>
              <a:gd name="connsiteX474" fmla="*/ 3931534 w 6384854"/>
              <a:gd name="connsiteY474" fmla="*/ 4230096 h 5504521"/>
              <a:gd name="connsiteX475" fmla="*/ 3999974 w 6384854"/>
              <a:gd name="connsiteY475" fmla="*/ 4224268 h 5504521"/>
              <a:gd name="connsiteX476" fmla="*/ 4068413 w 6384854"/>
              <a:gd name="connsiteY476" fmla="*/ 4218439 h 5504521"/>
              <a:gd name="connsiteX477" fmla="*/ 4124483 w 6384854"/>
              <a:gd name="connsiteY477" fmla="*/ 4215811 h 5504521"/>
              <a:gd name="connsiteX478" fmla="*/ 4206893 w 6384854"/>
              <a:gd name="connsiteY478" fmla="*/ 4212967 h 5504521"/>
              <a:gd name="connsiteX479" fmla="*/ 4316429 w 6384854"/>
              <a:gd name="connsiteY479" fmla="*/ 4192547 h 5504521"/>
              <a:gd name="connsiteX480" fmla="*/ 4383269 w 6384854"/>
              <a:gd name="connsiteY480" fmla="*/ 4180533 h 5504521"/>
              <a:gd name="connsiteX481" fmla="*/ 4444520 w 6384854"/>
              <a:gd name="connsiteY481" fmla="*/ 4167326 h 5504521"/>
              <a:gd name="connsiteX482" fmla="*/ 4548659 w 6384854"/>
              <a:gd name="connsiteY482" fmla="*/ 4131145 h 5504521"/>
              <a:gd name="connsiteX483" fmla="*/ 4596538 w 6384854"/>
              <a:gd name="connsiteY483" fmla="*/ 4112159 h 5504521"/>
              <a:gd name="connsiteX484" fmla="*/ 4621874 w 6384854"/>
              <a:gd name="connsiteY484" fmla="*/ 4102966 h 5504521"/>
              <a:gd name="connsiteX485" fmla="*/ 4625862 w 6384854"/>
              <a:gd name="connsiteY485" fmla="*/ 4097974 h 5504521"/>
              <a:gd name="connsiteX486" fmla="*/ 4653992 w 6384854"/>
              <a:gd name="connsiteY486" fmla="*/ 4089377 h 5504521"/>
              <a:gd name="connsiteX487" fmla="*/ 4703065 w 6384854"/>
              <a:gd name="connsiteY487" fmla="*/ 4064804 h 5504521"/>
              <a:gd name="connsiteX488" fmla="*/ 4816970 w 6384854"/>
              <a:gd name="connsiteY488" fmla="*/ 4010259 h 5504521"/>
              <a:gd name="connsiteX489" fmla="*/ 4824946 w 6384854"/>
              <a:gd name="connsiteY489" fmla="*/ 4000277 h 5504521"/>
              <a:gd name="connsiteX490" fmla="*/ 4837315 w 6384854"/>
              <a:gd name="connsiteY490" fmla="*/ 3997077 h 5504521"/>
              <a:gd name="connsiteX491" fmla="*/ 4878005 w 6384854"/>
              <a:gd name="connsiteY491" fmla="*/ 3970712 h 5504521"/>
              <a:gd name="connsiteX492" fmla="*/ 4883594 w 6384854"/>
              <a:gd name="connsiteY492" fmla="*/ 3971906 h 5504521"/>
              <a:gd name="connsiteX493" fmla="*/ 4897158 w 6384854"/>
              <a:gd name="connsiteY493" fmla="*/ 3963118 h 5504521"/>
              <a:gd name="connsiteX494" fmla="*/ 4899951 w 6384854"/>
              <a:gd name="connsiteY494" fmla="*/ 3963715 h 5504521"/>
              <a:gd name="connsiteX495" fmla="*/ 4902745 w 6384854"/>
              <a:gd name="connsiteY495" fmla="*/ 3964312 h 5504521"/>
              <a:gd name="connsiteX496" fmla="*/ 4915712 w 6384854"/>
              <a:gd name="connsiteY496" fmla="*/ 3958318 h 5504521"/>
              <a:gd name="connsiteX497" fmla="*/ 4927078 w 6384854"/>
              <a:gd name="connsiteY497" fmla="*/ 3946138 h 5504521"/>
              <a:gd name="connsiteX498" fmla="*/ 4921490 w 6384854"/>
              <a:gd name="connsiteY498" fmla="*/ 3944945 h 5504521"/>
              <a:gd name="connsiteX499" fmla="*/ 4924881 w 6384854"/>
              <a:gd name="connsiteY499" fmla="*/ 3942748 h 5504521"/>
              <a:gd name="connsiteX500" fmla="*/ 4969559 w 6384854"/>
              <a:gd name="connsiteY500" fmla="*/ 3911392 h 5504521"/>
              <a:gd name="connsiteX501" fmla="*/ 4973116 w 6384854"/>
              <a:gd name="connsiteY501" fmla="*/ 3912152 h 5504521"/>
              <a:gd name="connsiteX502" fmla="*/ 4968515 w 6384854"/>
              <a:gd name="connsiteY502" fmla="*/ 3916282 h 5504521"/>
              <a:gd name="connsiteX503" fmla="*/ 4962181 w 6384854"/>
              <a:gd name="connsiteY503" fmla="*/ 3918581 h 5504521"/>
              <a:gd name="connsiteX504" fmla="*/ 4979542 w 6384854"/>
              <a:gd name="connsiteY504" fmla="*/ 3919368 h 5504521"/>
              <a:gd name="connsiteX505" fmla="*/ 4986920 w 6384854"/>
              <a:gd name="connsiteY505" fmla="*/ 3912180 h 5504521"/>
              <a:gd name="connsiteX506" fmla="*/ 4990311 w 6384854"/>
              <a:gd name="connsiteY506" fmla="*/ 3909983 h 5504521"/>
              <a:gd name="connsiteX507" fmla="*/ 4993702 w 6384854"/>
              <a:gd name="connsiteY507" fmla="*/ 3907786 h 5504521"/>
              <a:gd name="connsiteX508" fmla="*/ 4994298 w 6384854"/>
              <a:gd name="connsiteY508" fmla="*/ 3904992 h 5504521"/>
              <a:gd name="connsiteX509" fmla="*/ 5005068 w 6384854"/>
              <a:gd name="connsiteY509" fmla="*/ 3895607 h 5504521"/>
              <a:gd name="connsiteX510" fmla="*/ 5004472 w 6384854"/>
              <a:gd name="connsiteY510" fmla="*/ 3898401 h 5504521"/>
              <a:gd name="connsiteX511" fmla="*/ 5003875 w 6384854"/>
              <a:gd name="connsiteY511" fmla="*/ 3901195 h 5504521"/>
              <a:gd name="connsiteX512" fmla="*/ 5013451 w 6384854"/>
              <a:gd name="connsiteY512" fmla="*/ 3897397 h 5504521"/>
              <a:gd name="connsiteX513" fmla="*/ 5014047 w 6384854"/>
              <a:gd name="connsiteY513" fmla="*/ 3894604 h 5504521"/>
              <a:gd name="connsiteX514" fmla="*/ 5014644 w 6384854"/>
              <a:gd name="connsiteY514" fmla="*/ 3891810 h 5504521"/>
              <a:gd name="connsiteX515" fmla="*/ 5023623 w 6384854"/>
              <a:gd name="connsiteY515" fmla="*/ 3890807 h 5504521"/>
              <a:gd name="connsiteX516" fmla="*/ 5020232 w 6384854"/>
              <a:gd name="connsiteY516" fmla="*/ 3893004 h 5504521"/>
              <a:gd name="connsiteX517" fmla="*/ 5016841 w 6384854"/>
              <a:gd name="connsiteY517" fmla="*/ 3895201 h 5504521"/>
              <a:gd name="connsiteX518" fmla="*/ 5016245 w 6384854"/>
              <a:gd name="connsiteY518" fmla="*/ 3897995 h 5504521"/>
              <a:gd name="connsiteX519" fmla="*/ 5019635 w 6384854"/>
              <a:gd name="connsiteY519" fmla="*/ 3895798 h 5504521"/>
              <a:gd name="connsiteX520" fmla="*/ 5018441 w 6384854"/>
              <a:gd name="connsiteY520" fmla="*/ 3901385 h 5504521"/>
              <a:gd name="connsiteX521" fmla="*/ 5021832 w 6384854"/>
              <a:gd name="connsiteY521" fmla="*/ 3899188 h 5504521"/>
              <a:gd name="connsiteX522" fmla="*/ 5025223 w 6384854"/>
              <a:gd name="connsiteY522" fmla="*/ 3896992 h 5504521"/>
              <a:gd name="connsiteX523" fmla="*/ 5012257 w 6384854"/>
              <a:gd name="connsiteY523" fmla="*/ 3902986 h 5504521"/>
              <a:gd name="connsiteX524" fmla="*/ 5007672 w 6384854"/>
              <a:gd name="connsiteY524" fmla="*/ 3910771 h 5504521"/>
              <a:gd name="connsiteX525" fmla="*/ 5028614 w 6384854"/>
              <a:gd name="connsiteY525" fmla="*/ 3894795 h 5504521"/>
              <a:gd name="connsiteX526" fmla="*/ 5031408 w 6384854"/>
              <a:gd name="connsiteY526" fmla="*/ 3895391 h 5504521"/>
              <a:gd name="connsiteX527" fmla="*/ 5035396 w 6384854"/>
              <a:gd name="connsiteY527" fmla="*/ 3890400 h 5504521"/>
              <a:gd name="connsiteX528" fmla="*/ 5032602 w 6384854"/>
              <a:gd name="connsiteY528" fmla="*/ 3889804 h 5504521"/>
              <a:gd name="connsiteX529" fmla="*/ 5042177 w 6384854"/>
              <a:gd name="connsiteY529" fmla="*/ 3886007 h 5504521"/>
              <a:gd name="connsiteX530" fmla="*/ 5043371 w 6384854"/>
              <a:gd name="connsiteY530" fmla="*/ 3880419 h 5504521"/>
              <a:gd name="connsiteX531" fmla="*/ 5048960 w 6384854"/>
              <a:gd name="connsiteY531" fmla="*/ 3881613 h 5504521"/>
              <a:gd name="connsiteX532" fmla="*/ 5068301 w 6384854"/>
              <a:gd name="connsiteY532" fmla="*/ 3859451 h 5504521"/>
              <a:gd name="connsiteX533" fmla="*/ 5071692 w 6384854"/>
              <a:gd name="connsiteY533" fmla="*/ 3857255 h 5504521"/>
              <a:gd name="connsiteX534" fmla="*/ 5074486 w 6384854"/>
              <a:gd name="connsiteY534" fmla="*/ 3857851 h 5504521"/>
              <a:gd name="connsiteX535" fmla="*/ 5111977 w 6384854"/>
              <a:gd name="connsiteY535" fmla="*/ 3819118 h 5504521"/>
              <a:gd name="connsiteX536" fmla="*/ 5124943 w 6384854"/>
              <a:gd name="connsiteY536" fmla="*/ 3813123 h 5504521"/>
              <a:gd name="connsiteX537" fmla="*/ 5124346 w 6384854"/>
              <a:gd name="connsiteY537" fmla="*/ 3815917 h 5504521"/>
              <a:gd name="connsiteX538" fmla="*/ 5128334 w 6384854"/>
              <a:gd name="connsiteY538" fmla="*/ 3810926 h 5504521"/>
              <a:gd name="connsiteX539" fmla="*/ 5142494 w 6384854"/>
              <a:gd name="connsiteY539" fmla="*/ 3799344 h 5504521"/>
              <a:gd name="connsiteX540" fmla="*/ 5141898 w 6384854"/>
              <a:gd name="connsiteY540" fmla="*/ 3802138 h 5504521"/>
              <a:gd name="connsiteX541" fmla="*/ 5145288 w 6384854"/>
              <a:gd name="connsiteY541" fmla="*/ 3799940 h 5504521"/>
              <a:gd name="connsiteX542" fmla="*/ 5145885 w 6384854"/>
              <a:gd name="connsiteY542" fmla="*/ 3797147 h 5504521"/>
              <a:gd name="connsiteX543" fmla="*/ 5154458 w 6384854"/>
              <a:gd name="connsiteY543" fmla="*/ 3784371 h 5504521"/>
              <a:gd name="connsiteX544" fmla="*/ 5157252 w 6384854"/>
              <a:gd name="connsiteY544" fmla="*/ 3784968 h 5504521"/>
              <a:gd name="connsiteX545" fmla="*/ 5157849 w 6384854"/>
              <a:gd name="connsiteY545" fmla="*/ 3782174 h 5504521"/>
              <a:gd name="connsiteX546" fmla="*/ 5160642 w 6384854"/>
              <a:gd name="connsiteY546" fmla="*/ 3782771 h 5504521"/>
              <a:gd name="connsiteX547" fmla="*/ 5161239 w 6384854"/>
              <a:gd name="connsiteY547" fmla="*/ 3779977 h 5504521"/>
              <a:gd name="connsiteX548" fmla="*/ 5158446 w 6384854"/>
              <a:gd name="connsiteY548" fmla="*/ 3779381 h 5504521"/>
              <a:gd name="connsiteX549" fmla="*/ 5176593 w 6384854"/>
              <a:gd name="connsiteY549" fmla="*/ 3762807 h 5504521"/>
              <a:gd name="connsiteX550" fmla="*/ 5175400 w 6384854"/>
              <a:gd name="connsiteY550" fmla="*/ 3768395 h 5504521"/>
              <a:gd name="connsiteX551" fmla="*/ 5172009 w 6384854"/>
              <a:gd name="connsiteY551" fmla="*/ 3770592 h 5504521"/>
              <a:gd name="connsiteX552" fmla="*/ 5171412 w 6384854"/>
              <a:gd name="connsiteY552" fmla="*/ 3773386 h 5504521"/>
              <a:gd name="connsiteX553" fmla="*/ 5170815 w 6384854"/>
              <a:gd name="connsiteY553" fmla="*/ 3776180 h 5504521"/>
              <a:gd name="connsiteX554" fmla="*/ 5174206 w 6384854"/>
              <a:gd name="connsiteY554" fmla="*/ 3773983 h 5504521"/>
              <a:gd name="connsiteX555" fmla="*/ 5169024 w 6384854"/>
              <a:gd name="connsiteY555" fmla="*/ 3784561 h 5504521"/>
              <a:gd name="connsiteX556" fmla="*/ 5165634 w 6384854"/>
              <a:gd name="connsiteY556" fmla="*/ 3786759 h 5504521"/>
              <a:gd name="connsiteX557" fmla="*/ 5161645 w 6384854"/>
              <a:gd name="connsiteY557" fmla="*/ 3791750 h 5504521"/>
              <a:gd name="connsiteX558" fmla="*/ 5167233 w 6384854"/>
              <a:gd name="connsiteY558" fmla="*/ 3792944 h 5504521"/>
              <a:gd name="connsiteX559" fmla="*/ 5170624 w 6384854"/>
              <a:gd name="connsiteY559" fmla="*/ 3790747 h 5504521"/>
              <a:gd name="connsiteX560" fmla="*/ 5162649 w 6384854"/>
              <a:gd name="connsiteY560" fmla="*/ 3800729 h 5504521"/>
              <a:gd name="connsiteX561" fmla="*/ 5159258 w 6384854"/>
              <a:gd name="connsiteY561" fmla="*/ 3802925 h 5504521"/>
              <a:gd name="connsiteX562" fmla="*/ 5162052 w 6384854"/>
              <a:gd name="connsiteY562" fmla="*/ 3803522 h 5504521"/>
              <a:gd name="connsiteX563" fmla="*/ 5162649 w 6384854"/>
              <a:gd name="connsiteY563" fmla="*/ 3800729 h 5504521"/>
              <a:gd name="connsiteX564" fmla="*/ 5166040 w 6384854"/>
              <a:gd name="connsiteY564" fmla="*/ 3798532 h 5504521"/>
              <a:gd name="connsiteX565" fmla="*/ 5177407 w 6384854"/>
              <a:gd name="connsiteY565" fmla="*/ 3786352 h 5504521"/>
              <a:gd name="connsiteX566" fmla="*/ 5174469 w 6384854"/>
              <a:gd name="connsiteY566" fmla="*/ 3787658 h 5504521"/>
              <a:gd name="connsiteX567" fmla="*/ 5176532 w 6384854"/>
              <a:gd name="connsiteY567" fmla="*/ 3783610 h 5504521"/>
              <a:gd name="connsiteX568" fmla="*/ 5178601 w 6384854"/>
              <a:gd name="connsiteY568" fmla="*/ 3780764 h 5504521"/>
              <a:gd name="connsiteX569" fmla="*/ 5177078 w 6384854"/>
              <a:gd name="connsiteY569" fmla="*/ 3779344 h 5504521"/>
              <a:gd name="connsiteX570" fmla="*/ 5173012 w 6384854"/>
              <a:gd name="connsiteY570" fmla="*/ 3779570 h 5504521"/>
              <a:gd name="connsiteX571" fmla="*/ 5177000 w 6384854"/>
              <a:gd name="connsiteY571" fmla="*/ 3774580 h 5504521"/>
              <a:gd name="connsiteX572" fmla="*/ 5177597 w 6384854"/>
              <a:gd name="connsiteY572" fmla="*/ 3771786 h 5504521"/>
              <a:gd name="connsiteX573" fmla="*/ 5180391 w 6384854"/>
              <a:gd name="connsiteY573" fmla="*/ 3772383 h 5504521"/>
              <a:gd name="connsiteX574" fmla="*/ 5184378 w 6384854"/>
              <a:gd name="connsiteY574" fmla="*/ 3767392 h 5504521"/>
              <a:gd name="connsiteX575" fmla="*/ 5181585 w 6384854"/>
              <a:gd name="connsiteY575" fmla="*/ 3766795 h 5504521"/>
              <a:gd name="connsiteX576" fmla="*/ 5185572 w 6384854"/>
              <a:gd name="connsiteY576" fmla="*/ 3761804 h 5504521"/>
              <a:gd name="connsiteX577" fmla="*/ 5189560 w 6384854"/>
              <a:gd name="connsiteY577" fmla="*/ 3756813 h 5504521"/>
              <a:gd name="connsiteX578" fmla="*/ 5183376 w 6384854"/>
              <a:gd name="connsiteY578" fmla="*/ 3758413 h 5504521"/>
              <a:gd name="connsiteX579" fmla="*/ 5180581 w 6384854"/>
              <a:gd name="connsiteY579" fmla="*/ 3757816 h 5504521"/>
              <a:gd name="connsiteX580" fmla="*/ 5193142 w 6384854"/>
              <a:gd name="connsiteY580" fmla="*/ 3740049 h 5504521"/>
              <a:gd name="connsiteX581" fmla="*/ 5190754 w 6384854"/>
              <a:gd name="connsiteY581" fmla="*/ 3751225 h 5504521"/>
              <a:gd name="connsiteX582" fmla="*/ 5201523 w 6384854"/>
              <a:gd name="connsiteY582" fmla="*/ 3741840 h 5504521"/>
              <a:gd name="connsiteX583" fmla="*/ 5200927 w 6384854"/>
              <a:gd name="connsiteY583" fmla="*/ 3744633 h 5504521"/>
              <a:gd name="connsiteX584" fmla="*/ 5197536 w 6384854"/>
              <a:gd name="connsiteY584" fmla="*/ 3746831 h 5504521"/>
              <a:gd name="connsiteX585" fmla="*/ 5196939 w 6384854"/>
              <a:gd name="connsiteY585" fmla="*/ 3749625 h 5504521"/>
              <a:gd name="connsiteX586" fmla="*/ 5203720 w 6384854"/>
              <a:gd name="connsiteY586" fmla="*/ 3745231 h 5504521"/>
              <a:gd name="connsiteX587" fmla="*/ 5207112 w 6384854"/>
              <a:gd name="connsiteY587" fmla="*/ 3743034 h 5504521"/>
              <a:gd name="connsiteX588" fmla="*/ 5220675 w 6384854"/>
              <a:gd name="connsiteY588" fmla="*/ 3734245 h 5504521"/>
              <a:gd name="connsiteX589" fmla="*/ 5210502 w 6384854"/>
              <a:gd name="connsiteY589" fmla="*/ 3740836 h 5504521"/>
              <a:gd name="connsiteX590" fmla="*/ 5214490 w 6384854"/>
              <a:gd name="connsiteY590" fmla="*/ 3735846 h 5504521"/>
              <a:gd name="connsiteX591" fmla="*/ 5215684 w 6384854"/>
              <a:gd name="connsiteY591" fmla="*/ 3730257 h 5504521"/>
              <a:gd name="connsiteX592" fmla="*/ 5212293 w 6384854"/>
              <a:gd name="connsiteY592" fmla="*/ 3732455 h 5504521"/>
              <a:gd name="connsiteX593" fmla="*/ 5208903 w 6384854"/>
              <a:gd name="connsiteY593" fmla="*/ 3734652 h 5504521"/>
              <a:gd name="connsiteX594" fmla="*/ 5218072 w 6384854"/>
              <a:gd name="connsiteY594" fmla="*/ 3719082 h 5504521"/>
              <a:gd name="connsiteX595" fmla="*/ 5231038 w 6384854"/>
              <a:gd name="connsiteY595" fmla="*/ 3713088 h 5504521"/>
              <a:gd name="connsiteX596" fmla="*/ 5243002 w 6384854"/>
              <a:gd name="connsiteY596" fmla="*/ 3698115 h 5504521"/>
              <a:gd name="connsiteX597" fmla="*/ 5247586 w 6384854"/>
              <a:gd name="connsiteY597" fmla="*/ 3690330 h 5504521"/>
              <a:gd name="connsiteX598" fmla="*/ 5260553 w 6384854"/>
              <a:gd name="connsiteY598" fmla="*/ 3684336 h 5504521"/>
              <a:gd name="connsiteX599" fmla="*/ 5296443 w 6384854"/>
              <a:gd name="connsiteY599" fmla="*/ 3639417 h 5504521"/>
              <a:gd name="connsiteX600" fmla="*/ 5295846 w 6384854"/>
              <a:gd name="connsiteY600" fmla="*/ 3642211 h 5504521"/>
              <a:gd name="connsiteX601" fmla="*/ 5295249 w 6384854"/>
              <a:gd name="connsiteY601" fmla="*/ 3645005 h 5504521"/>
              <a:gd name="connsiteX602" fmla="*/ 5298640 w 6384854"/>
              <a:gd name="connsiteY602" fmla="*/ 3642808 h 5504521"/>
              <a:gd name="connsiteX603" fmla="*/ 5302628 w 6384854"/>
              <a:gd name="connsiteY603" fmla="*/ 3637817 h 5504521"/>
              <a:gd name="connsiteX604" fmla="*/ 5329349 w 6384854"/>
              <a:gd name="connsiteY604" fmla="*/ 3608468 h 5504521"/>
              <a:gd name="connsiteX605" fmla="*/ 5328752 w 6384854"/>
              <a:gd name="connsiteY605" fmla="*/ 3611262 h 5504521"/>
              <a:gd name="connsiteX606" fmla="*/ 5332143 w 6384854"/>
              <a:gd name="connsiteY606" fmla="*/ 3609065 h 5504521"/>
              <a:gd name="connsiteX607" fmla="*/ 5332740 w 6384854"/>
              <a:gd name="connsiteY607" fmla="*/ 3606271 h 5504521"/>
              <a:gd name="connsiteX608" fmla="*/ 5333337 w 6384854"/>
              <a:gd name="connsiteY608" fmla="*/ 3603477 h 5504521"/>
              <a:gd name="connsiteX609" fmla="*/ 5337324 w 6384854"/>
              <a:gd name="connsiteY609" fmla="*/ 3598486 h 5504521"/>
              <a:gd name="connsiteX610" fmla="*/ 5340118 w 6384854"/>
              <a:gd name="connsiteY610" fmla="*/ 3599083 h 5504521"/>
              <a:gd name="connsiteX611" fmla="*/ 5344703 w 6384854"/>
              <a:gd name="connsiteY611" fmla="*/ 3591299 h 5504521"/>
              <a:gd name="connsiteX612" fmla="*/ 5344106 w 6384854"/>
              <a:gd name="connsiteY612" fmla="*/ 3594092 h 5504521"/>
              <a:gd name="connsiteX613" fmla="*/ 5347497 w 6384854"/>
              <a:gd name="connsiteY613" fmla="*/ 3591895 h 5504521"/>
              <a:gd name="connsiteX614" fmla="*/ 5351484 w 6384854"/>
              <a:gd name="connsiteY614" fmla="*/ 3586904 h 5504521"/>
              <a:gd name="connsiteX615" fmla="*/ 5352082 w 6384854"/>
              <a:gd name="connsiteY615" fmla="*/ 3584110 h 5504521"/>
              <a:gd name="connsiteX616" fmla="*/ 5360058 w 6384854"/>
              <a:gd name="connsiteY616" fmla="*/ 3574128 h 5504521"/>
              <a:gd name="connsiteX617" fmla="*/ 5363448 w 6384854"/>
              <a:gd name="connsiteY617" fmla="*/ 3571931 h 5504521"/>
              <a:gd name="connsiteX618" fmla="*/ 5364044 w 6384854"/>
              <a:gd name="connsiteY618" fmla="*/ 3569138 h 5504521"/>
              <a:gd name="connsiteX619" fmla="*/ 5360654 w 6384854"/>
              <a:gd name="connsiteY619" fmla="*/ 3571334 h 5504521"/>
              <a:gd name="connsiteX620" fmla="*/ 5367029 w 6384854"/>
              <a:gd name="connsiteY620" fmla="*/ 3555167 h 5504521"/>
              <a:gd name="connsiteX621" fmla="*/ 5371017 w 6384854"/>
              <a:gd name="connsiteY621" fmla="*/ 3550176 h 5504521"/>
              <a:gd name="connsiteX622" fmla="*/ 5375005 w 6384854"/>
              <a:gd name="connsiteY622" fmla="*/ 3545185 h 5504521"/>
              <a:gd name="connsiteX623" fmla="*/ 5375602 w 6384854"/>
              <a:gd name="connsiteY623" fmla="*/ 3542392 h 5504521"/>
              <a:gd name="connsiteX624" fmla="*/ 5376199 w 6384854"/>
              <a:gd name="connsiteY624" fmla="*/ 3539597 h 5504521"/>
              <a:gd name="connsiteX625" fmla="*/ 5389165 w 6384854"/>
              <a:gd name="connsiteY625" fmla="*/ 3533604 h 5504521"/>
              <a:gd name="connsiteX626" fmla="*/ 5390956 w 6384854"/>
              <a:gd name="connsiteY626" fmla="*/ 3525222 h 5504521"/>
              <a:gd name="connsiteX627" fmla="*/ 5392150 w 6384854"/>
              <a:gd name="connsiteY627" fmla="*/ 3519634 h 5504521"/>
              <a:gd name="connsiteX628" fmla="*/ 5389356 w 6384854"/>
              <a:gd name="connsiteY628" fmla="*/ 3519036 h 5504521"/>
              <a:gd name="connsiteX629" fmla="*/ 5388759 w 6384854"/>
              <a:gd name="connsiteY629" fmla="*/ 3521831 h 5504521"/>
              <a:gd name="connsiteX630" fmla="*/ 5386562 w 6384854"/>
              <a:gd name="connsiteY630" fmla="*/ 3518440 h 5504521"/>
              <a:gd name="connsiteX631" fmla="*/ 5479450 w 6384854"/>
              <a:gd name="connsiteY631" fmla="*/ 3357154 h 5504521"/>
              <a:gd name="connsiteX632" fmla="*/ 5477468 w 6384854"/>
              <a:gd name="connsiteY632" fmla="*/ 3380102 h 5504521"/>
              <a:gd name="connsiteX633" fmla="*/ 5501395 w 6384854"/>
              <a:gd name="connsiteY633" fmla="*/ 3350156 h 5504521"/>
              <a:gd name="connsiteX634" fmla="*/ 5526110 w 6384854"/>
              <a:gd name="connsiteY634" fmla="*/ 3302850 h 5504521"/>
              <a:gd name="connsiteX635" fmla="*/ 5525919 w 6384854"/>
              <a:gd name="connsiteY635" fmla="*/ 3317416 h 5504521"/>
              <a:gd name="connsiteX636" fmla="*/ 5529310 w 6384854"/>
              <a:gd name="connsiteY636" fmla="*/ 3315219 h 5504521"/>
              <a:gd name="connsiteX637" fmla="*/ 5525322 w 6384854"/>
              <a:gd name="connsiteY637" fmla="*/ 3320210 h 5504521"/>
              <a:gd name="connsiteX638" fmla="*/ 5522934 w 6384854"/>
              <a:gd name="connsiteY638" fmla="*/ 3331386 h 5504521"/>
              <a:gd name="connsiteX639" fmla="*/ 5514959 w 6384854"/>
              <a:gd name="connsiteY639" fmla="*/ 3341368 h 5504521"/>
              <a:gd name="connsiteX640" fmla="*/ 5516153 w 6384854"/>
              <a:gd name="connsiteY640" fmla="*/ 3335780 h 5504521"/>
              <a:gd name="connsiteX641" fmla="*/ 5512762 w 6384854"/>
              <a:gd name="connsiteY641" fmla="*/ 3337977 h 5504521"/>
              <a:gd name="connsiteX642" fmla="*/ 5507580 w 6384854"/>
              <a:gd name="connsiteY642" fmla="*/ 3348556 h 5504521"/>
              <a:gd name="connsiteX643" fmla="*/ 5503593 w 6384854"/>
              <a:gd name="connsiteY643" fmla="*/ 3353547 h 5504521"/>
              <a:gd name="connsiteX644" fmla="*/ 5502399 w 6384854"/>
              <a:gd name="connsiteY644" fmla="*/ 3359135 h 5504521"/>
              <a:gd name="connsiteX645" fmla="*/ 5505790 w 6384854"/>
              <a:gd name="connsiteY645" fmla="*/ 3356938 h 5504521"/>
              <a:gd name="connsiteX646" fmla="*/ 5506387 w 6384854"/>
              <a:gd name="connsiteY646" fmla="*/ 3354144 h 5504521"/>
              <a:gd name="connsiteX647" fmla="*/ 5509180 w 6384854"/>
              <a:gd name="connsiteY647" fmla="*/ 3354740 h 5504521"/>
              <a:gd name="connsiteX648" fmla="*/ 5481672 w 6384854"/>
              <a:gd name="connsiteY648" fmla="*/ 3401450 h 5504521"/>
              <a:gd name="connsiteX649" fmla="*/ 5475297 w 6384854"/>
              <a:gd name="connsiteY649" fmla="*/ 3417617 h 5504521"/>
              <a:gd name="connsiteX650" fmla="*/ 5471906 w 6384854"/>
              <a:gd name="connsiteY650" fmla="*/ 3419814 h 5504521"/>
              <a:gd name="connsiteX651" fmla="*/ 5468515 w 6384854"/>
              <a:gd name="connsiteY651" fmla="*/ 3422011 h 5504521"/>
              <a:gd name="connsiteX652" fmla="*/ 5467918 w 6384854"/>
              <a:gd name="connsiteY652" fmla="*/ 3424805 h 5504521"/>
              <a:gd name="connsiteX653" fmla="*/ 5469914 w 6384854"/>
              <a:gd name="connsiteY653" fmla="*/ 3425232 h 5504521"/>
              <a:gd name="connsiteX654" fmla="*/ 5468409 w 6384854"/>
              <a:gd name="connsiteY654" fmla="*/ 3428060 h 5504521"/>
              <a:gd name="connsiteX655" fmla="*/ 5461543 w 6384854"/>
              <a:gd name="connsiteY655" fmla="*/ 3440972 h 5504521"/>
              <a:gd name="connsiteX656" fmla="*/ 5458152 w 6384854"/>
              <a:gd name="connsiteY656" fmla="*/ 3443169 h 5504521"/>
              <a:gd name="connsiteX657" fmla="*/ 5457555 w 6384854"/>
              <a:gd name="connsiteY657" fmla="*/ 3445963 h 5504521"/>
              <a:gd name="connsiteX658" fmla="*/ 5460349 w 6384854"/>
              <a:gd name="connsiteY658" fmla="*/ 3446560 h 5504521"/>
              <a:gd name="connsiteX659" fmla="*/ 5416293 w 6384854"/>
              <a:gd name="connsiteY659" fmla="*/ 3516027 h 5504521"/>
              <a:gd name="connsiteX660" fmla="*/ 5418490 w 6384854"/>
              <a:gd name="connsiteY660" fmla="*/ 3519418 h 5504521"/>
              <a:gd name="connsiteX661" fmla="*/ 5409917 w 6384854"/>
              <a:gd name="connsiteY661" fmla="*/ 3532194 h 5504521"/>
              <a:gd name="connsiteX662" fmla="*/ 5407123 w 6384854"/>
              <a:gd name="connsiteY662" fmla="*/ 3531597 h 5504521"/>
              <a:gd name="connsiteX663" fmla="*/ 5406526 w 6384854"/>
              <a:gd name="connsiteY663" fmla="*/ 3534391 h 5504521"/>
              <a:gd name="connsiteX664" fmla="*/ 5405930 w 6384854"/>
              <a:gd name="connsiteY664" fmla="*/ 3537185 h 5504521"/>
              <a:gd name="connsiteX665" fmla="*/ 5392175 w 6384854"/>
              <a:gd name="connsiteY665" fmla="*/ 3560540 h 5504521"/>
              <a:gd name="connsiteX666" fmla="*/ 5388784 w 6384854"/>
              <a:gd name="connsiteY666" fmla="*/ 3562737 h 5504521"/>
              <a:gd name="connsiteX667" fmla="*/ 5388187 w 6384854"/>
              <a:gd name="connsiteY667" fmla="*/ 3565530 h 5504521"/>
              <a:gd name="connsiteX668" fmla="*/ 5334555 w 6384854"/>
              <a:gd name="connsiteY668" fmla="*/ 3638796 h 5504521"/>
              <a:gd name="connsiteX669" fmla="*/ 5331761 w 6384854"/>
              <a:gd name="connsiteY669" fmla="*/ 3638198 h 5504521"/>
              <a:gd name="connsiteX670" fmla="*/ 5328370 w 6384854"/>
              <a:gd name="connsiteY670" fmla="*/ 3640395 h 5504521"/>
              <a:gd name="connsiteX671" fmla="*/ 5327774 w 6384854"/>
              <a:gd name="connsiteY671" fmla="*/ 3643189 h 5504521"/>
              <a:gd name="connsiteX672" fmla="*/ 5330568 w 6384854"/>
              <a:gd name="connsiteY672" fmla="*/ 3643786 h 5504521"/>
              <a:gd name="connsiteX673" fmla="*/ 5319798 w 6384854"/>
              <a:gd name="connsiteY673" fmla="*/ 3653172 h 5504521"/>
              <a:gd name="connsiteX674" fmla="*/ 5325983 w 6384854"/>
              <a:gd name="connsiteY674" fmla="*/ 3651571 h 5504521"/>
              <a:gd name="connsiteX675" fmla="*/ 5298068 w 6384854"/>
              <a:gd name="connsiteY675" fmla="*/ 3686508 h 5504521"/>
              <a:gd name="connsiteX676" fmla="*/ 5295275 w 6384854"/>
              <a:gd name="connsiteY676" fmla="*/ 3685911 h 5504521"/>
              <a:gd name="connsiteX677" fmla="*/ 5294678 w 6384854"/>
              <a:gd name="connsiteY677" fmla="*/ 3688705 h 5504521"/>
              <a:gd name="connsiteX678" fmla="*/ 5294081 w 6384854"/>
              <a:gd name="connsiteY678" fmla="*/ 3691499 h 5504521"/>
              <a:gd name="connsiteX679" fmla="*/ 5249212 w 6384854"/>
              <a:gd name="connsiteY679" fmla="*/ 3737421 h 5504521"/>
              <a:gd name="connsiteX680" fmla="*/ 5242430 w 6384854"/>
              <a:gd name="connsiteY680" fmla="*/ 3741815 h 5504521"/>
              <a:gd name="connsiteX681" fmla="*/ 5244627 w 6384854"/>
              <a:gd name="connsiteY681" fmla="*/ 3745206 h 5504521"/>
              <a:gd name="connsiteX682" fmla="*/ 5215709 w 6384854"/>
              <a:gd name="connsiteY682" fmla="*/ 3771164 h 5504521"/>
              <a:gd name="connsiteX683" fmla="*/ 5253009 w 6384854"/>
              <a:gd name="connsiteY683" fmla="*/ 3746996 h 5504521"/>
              <a:gd name="connsiteX684" fmla="*/ 5283121 w 6384854"/>
              <a:gd name="connsiteY684" fmla="*/ 3715450 h 5504521"/>
              <a:gd name="connsiteX685" fmla="*/ 5302462 w 6384854"/>
              <a:gd name="connsiteY685" fmla="*/ 3693290 h 5504521"/>
              <a:gd name="connsiteX686" fmla="*/ 5303060 w 6384854"/>
              <a:gd name="connsiteY686" fmla="*/ 3690496 h 5504521"/>
              <a:gd name="connsiteX687" fmla="*/ 5305853 w 6384854"/>
              <a:gd name="connsiteY687" fmla="*/ 3691092 h 5504521"/>
              <a:gd name="connsiteX688" fmla="*/ 5307047 w 6384854"/>
              <a:gd name="connsiteY688" fmla="*/ 3685505 h 5504521"/>
              <a:gd name="connsiteX689" fmla="*/ 5303656 w 6384854"/>
              <a:gd name="connsiteY689" fmla="*/ 3687702 h 5504521"/>
              <a:gd name="connsiteX690" fmla="*/ 5314426 w 6384854"/>
              <a:gd name="connsiteY690" fmla="*/ 3678317 h 5504521"/>
              <a:gd name="connsiteX691" fmla="*/ 5316217 w 6384854"/>
              <a:gd name="connsiteY691" fmla="*/ 3669935 h 5504521"/>
              <a:gd name="connsiteX692" fmla="*/ 5351510 w 6384854"/>
              <a:gd name="connsiteY692" fmla="*/ 3627810 h 5504521"/>
              <a:gd name="connsiteX693" fmla="*/ 5352106 w 6384854"/>
              <a:gd name="connsiteY693" fmla="*/ 3625016 h 5504521"/>
              <a:gd name="connsiteX694" fmla="*/ 5354900 w 6384854"/>
              <a:gd name="connsiteY694" fmla="*/ 3625613 h 5504521"/>
              <a:gd name="connsiteX695" fmla="*/ 5358888 w 6384854"/>
              <a:gd name="connsiteY695" fmla="*/ 3620622 h 5504521"/>
              <a:gd name="connsiteX696" fmla="*/ 5356094 w 6384854"/>
              <a:gd name="connsiteY696" fmla="*/ 3620025 h 5504521"/>
              <a:gd name="connsiteX697" fmla="*/ 5353300 w 6384854"/>
              <a:gd name="connsiteY697" fmla="*/ 3619428 h 5504521"/>
              <a:gd name="connsiteX698" fmla="*/ 5359486 w 6384854"/>
              <a:gd name="connsiteY698" fmla="*/ 3617828 h 5504521"/>
              <a:gd name="connsiteX699" fmla="*/ 5386206 w 6384854"/>
              <a:gd name="connsiteY699" fmla="*/ 3588479 h 5504521"/>
              <a:gd name="connsiteX700" fmla="*/ 5391388 w 6384854"/>
              <a:gd name="connsiteY700" fmla="*/ 3577900 h 5504521"/>
              <a:gd name="connsiteX701" fmla="*/ 5395972 w 6384854"/>
              <a:gd name="connsiteY701" fmla="*/ 3570115 h 5504521"/>
              <a:gd name="connsiteX702" fmla="*/ 5398766 w 6384854"/>
              <a:gd name="connsiteY702" fmla="*/ 3570712 h 5504521"/>
              <a:gd name="connsiteX703" fmla="*/ 5399364 w 6384854"/>
              <a:gd name="connsiteY703" fmla="*/ 3567918 h 5504521"/>
              <a:gd name="connsiteX704" fmla="*/ 5399960 w 6384854"/>
              <a:gd name="connsiteY704" fmla="*/ 3565125 h 5504521"/>
              <a:gd name="connsiteX705" fmla="*/ 5423887 w 6384854"/>
              <a:gd name="connsiteY705" fmla="*/ 3535178 h 5504521"/>
              <a:gd name="connsiteX706" fmla="*/ 5427797 w 6384854"/>
              <a:gd name="connsiteY706" fmla="*/ 3525424 h 5504521"/>
              <a:gd name="connsiteX707" fmla="*/ 5429163 w 6384854"/>
              <a:gd name="connsiteY707" fmla="*/ 3524068 h 5504521"/>
              <a:gd name="connsiteX708" fmla="*/ 5429069 w 6384854"/>
              <a:gd name="connsiteY708" fmla="*/ 3524600 h 5504521"/>
              <a:gd name="connsiteX709" fmla="*/ 5429417 w 6384854"/>
              <a:gd name="connsiteY709" fmla="*/ 3523816 h 5504521"/>
              <a:gd name="connsiteX710" fmla="*/ 5434343 w 6384854"/>
              <a:gd name="connsiteY710" fmla="*/ 3518925 h 5504521"/>
              <a:gd name="connsiteX711" fmla="*/ 5434250 w 6384854"/>
              <a:gd name="connsiteY711" fmla="*/ 3514021 h 5504521"/>
              <a:gd name="connsiteX712" fmla="*/ 5431883 w 6384854"/>
              <a:gd name="connsiteY712" fmla="*/ 3518262 h 5504521"/>
              <a:gd name="connsiteX713" fmla="*/ 5429417 w 6384854"/>
              <a:gd name="connsiteY713" fmla="*/ 3523816 h 5504521"/>
              <a:gd name="connsiteX714" fmla="*/ 5429163 w 6384854"/>
              <a:gd name="connsiteY714" fmla="*/ 3524068 h 5504521"/>
              <a:gd name="connsiteX715" fmla="*/ 5430638 w 6384854"/>
              <a:gd name="connsiteY715" fmla="*/ 3515760 h 5504521"/>
              <a:gd name="connsiteX716" fmla="*/ 5441820 w 6384854"/>
              <a:gd name="connsiteY716" fmla="*/ 3492266 h 5504521"/>
              <a:gd name="connsiteX717" fmla="*/ 5452589 w 6384854"/>
              <a:gd name="connsiteY717" fmla="*/ 3482882 h 5504521"/>
              <a:gd name="connsiteX718" fmla="*/ 5454380 w 6384854"/>
              <a:gd name="connsiteY718" fmla="*/ 3474499 h 5504521"/>
              <a:gd name="connsiteX719" fmla="*/ 5472122 w 6384854"/>
              <a:gd name="connsiteY719" fmla="*/ 3446154 h 5504521"/>
              <a:gd name="connsiteX720" fmla="*/ 5489864 w 6384854"/>
              <a:gd name="connsiteY720" fmla="*/ 3417808 h 5504521"/>
              <a:gd name="connsiteX721" fmla="*/ 5500824 w 6384854"/>
              <a:gd name="connsiteY721" fmla="*/ 3393856 h 5504521"/>
              <a:gd name="connsiteX722" fmla="*/ 5506602 w 6384854"/>
              <a:gd name="connsiteY722" fmla="*/ 3380484 h 5504521"/>
              <a:gd name="connsiteX723" fmla="*/ 5507390 w 6384854"/>
              <a:gd name="connsiteY723" fmla="*/ 3363122 h 5504521"/>
              <a:gd name="connsiteX724" fmla="*/ 5512977 w 6384854"/>
              <a:gd name="connsiteY724" fmla="*/ 3364316 h 5504521"/>
              <a:gd name="connsiteX725" fmla="*/ 5524535 w 6384854"/>
              <a:gd name="connsiteY725" fmla="*/ 3337571 h 5504521"/>
              <a:gd name="connsiteX726" fmla="*/ 5535901 w 6384854"/>
              <a:gd name="connsiteY726" fmla="*/ 3325392 h 5504521"/>
              <a:gd name="connsiteX727" fmla="*/ 5539292 w 6384854"/>
              <a:gd name="connsiteY727" fmla="*/ 3323195 h 5504521"/>
              <a:gd name="connsiteX728" fmla="*/ 5539889 w 6384854"/>
              <a:gd name="connsiteY728" fmla="*/ 3320401 h 5504521"/>
              <a:gd name="connsiteX729" fmla="*/ 5543280 w 6384854"/>
              <a:gd name="connsiteY729" fmla="*/ 3318204 h 5504521"/>
              <a:gd name="connsiteX730" fmla="*/ 5540486 w 6384854"/>
              <a:gd name="connsiteY730" fmla="*/ 3317607 h 5504521"/>
              <a:gd name="connsiteX731" fmla="*/ 5537095 w 6384854"/>
              <a:gd name="connsiteY731" fmla="*/ 3319804 h 5504521"/>
              <a:gd name="connsiteX732" fmla="*/ 5544067 w 6384854"/>
              <a:gd name="connsiteY732" fmla="*/ 3300843 h 5504521"/>
              <a:gd name="connsiteX733" fmla="*/ 5584542 w 6384854"/>
              <a:gd name="connsiteY733" fmla="*/ 3248139 h 5504521"/>
              <a:gd name="connsiteX734" fmla="*/ 2203252 w 6384854"/>
              <a:gd name="connsiteY734" fmla="*/ 3232588 h 5504521"/>
              <a:gd name="connsiteX735" fmla="*/ 2205046 w 6384854"/>
              <a:gd name="connsiteY735" fmla="*/ 3235355 h 5504521"/>
              <a:gd name="connsiteX736" fmla="*/ 2204737 w 6384854"/>
              <a:gd name="connsiteY736" fmla="*/ 3236805 h 5504521"/>
              <a:gd name="connsiteX737" fmla="*/ 2204130 w 6384854"/>
              <a:gd name="connsiteY737" fmla="*/ 3235457 h 5504521"/>
              <a:gd name="connsiteX738" fmla="*/ 2203252 w 6384854"/>
              <a:gd name="connsiteY738" fmla="*/ 3232588 h 5504521"/>
              <a:gd name="connsiteX739" fmla="*/ 2626707 w 6384854"/>
              <a:gd name="connsiteY739" fmla="*/ 3226800 h 5504521"/>
              <a:gd name="connsiteX740" fmla="*/ 2636092 w 6384854"/>
              <a:gd name="connsiteY740" fmla="*/ 3237570 h 5504521"/>
              <a:gd name="connsiteX741" fmla="*/ 2632104 w 6384854"/>
              <a:gd name="connsiteY741" fmla="*/ 3242560 h 5504521"/>
              <a:gd name="connsiteX742" fmla="*/ 2645287 w 6384854"/>
              <a:gd name="connsiteY742" fmla="*/ 3262906 h 5504521"/>
              <a:gd name="connsiteX743" fmla="*/ 2641489 w 6384854"/>
              <a:gd name="connsiteY743" fmla="*/ 3253330 h 5504521"/>
              <a:gd name="connsiteX744" fmla="*/ 2669860 w 6384854"/>
              <a:gd name="connsiteY744" fmla="*/ 3311978 h 5504521"/>
              <a:gd name="connsiteX745" fmla="*/ 2697037 w 6384854"/>
              <a:gd name="connsiteY745" fmla="*/ 3376214 h 5504521"/>
              <a:gd name="connsiteX746" fmla="*/ 2702625 w 6384854"/>
              <a:gd name="connsiteY746" fmla="*/ 3377408 h 5504521"/>
              <a:gd name="connsiteX747" fmla="*/ 2734985 w 6384854"/>
              <a:gd name="connsiteY747" fmla="*/ 3431065 h 5504521"/>
              <a:gd name="connsiteX748" fmla="*/ 2748167 w 6384854"/>
              <a:gd name="connsiteY748" fmla="*/ 3451410 h 5504521"/>
              <a:gd name="connsiteX749" fmla="*/ 2751965 w 6384854"/>
              <a:gd name="connsiteY749" fmla="*/ 3460986 h 5504521"/>
              <a:gd name="connsiteX750" fmla="*/ 2763546 w 6384854"/>
              <a:gd name="connsiteY750" fmla="*/ 3475146 h 5504521"/>
              <a:gd name="connsiteX751" fmla="*/ 2782723 w 6384854"/>
              <a:gd name="connsiteY751" fmla="*/ 3508457 h 5504521"/>
              <a:gd name="connsiteX752" fmla="*/ 2802496 w 6384854"/>
              <a:gd name="connsiteY752" fmla="*/ 3538975 h 5504521"/>
              <a:gd name="connsiteX753" fmla="*/ 2863607 w 6384854"/>
              <a:gd name="connsiteY753" fmla="*/ 3622147 h 5504521"/>
              <a:gd name="connsiteX754" fmla="*/ 2881781 w 6384854"/>
              <a:gd name="connsiteY754" fmla="*/ 3646480 h 5504521"/>
              <a:gd name="connsiteX755" fmla="*/ 2885171 w 6384854"/>
              <a:gd name="connsiteY755" fmla="*/ 3644283 h 5504521"/>
              <a:gd name="connsiteX756" fmla="*/ 2954258 w 6384854"/>
              <a:gd name="connsiteY756" fmla="*/ 3717473 h 5504521"/>
              <a:gd name="connsiteX757" fmla="*/ 2970831 w 6384854"/>
              <a:gd name="connsiteY757" fmla="*/ 3735620 h 5504521"/>
              <a:gd name="connsiteX758" fmla="*/ 2997386 w 6384854"/>
              <a:gd name="connsiteY758" fmla="*/ 3761744 h 5504521"/>
              <a:gd name="connsiteX759" fmla="*/ 3096610 w 6384854"/>
              <a:gd name="connsiteY759" fmla="*/ 3844294 h 5504521"/>
              <a:gd name="connsiteX760" fmla="*/ 3125959 w 6384854"/>
              <a:gd name="connsiteY760" fmla="*/ 3871015 h 5504521"/>
              <a:gd name="connsiteX761" fmla="*/ 3131547 w 6384854"/>
              <a:gd name="connsiteY761" fmla="*/ 3872209 h 5504521"/>
              <a:gd name="connsiteX762" fmla="*/ 3154902 w 6384854"/>
              <a:gd name="connsiteY762" fmla="*/ 3885962 h 5504521"/>
              <a:gd name="connsiteX763" fmla="*/ 3172073 w 6384854"/>
              <a:gd name="connsiteY763" fmla="*/ 3901317 h 5504521"/>
              <a:gd name="connsiteX764" fmla="*/ 3230961 w 6384854"/>
              <a:gd name="connsiteY764" fmla="*/ 3940191 h 5504521"/>
              <a:gd name="connsiteX765" fmla="*/ 3264298 w 6384854"/>
              <a:gd name="connsiteY765" fmla="*/ 3961921 h 5504521"/>
              <a:gd name="connsiteX766" fmla="*/ 3314399 w 6384854"/>
              <a:gd name="connsiteY766" fmla="*/ 3987232 h 5504521"/>
              <a:gd name="connsiteX767" fmla="*/ 3321587 w 6384854"/>
              <a:gd name="connsiteY767" fmla="*/ 3994611 h 5504521"/>
              <a:gd name="connsiteX768" fmla="*/ 3342745 w 6384854"/>
              <a:gd name="connsiteY768" fmla="*/ 4004974 h 5504521"/>
              <a:gd name="connsiteX769" fmla="*/ 3372882 w 6384854"/>
              <a:gd name="connsiteY769" fmla="*/ 4014334 h 5504521"/>
              <a:gd name="connsiteX770" fmla="*/ 3376082 w 6384854"/>
              <a:gd name="connsiteY770" fmla="*/ 4026704 h 5504521"/>
              <a:gd name="connsiteX771" fmla="*/ 3388297 w 6384854"/>
              <a:gd name="connsiteY771" fmla="*/ 4034900 h 5504521"/>
              <a:gd name="connsiteX772" fmla="*/ 3327001 w 6384854"/>
              <a:gd name="connsiteY772" fmla="*/ 4078395 h 5504521"/>
              <a:gd name="connsiteX773" fmla="*/ 3321637 w 6384854"/>
              <a:gd name="connsiteY773" fmla="*/ 4076422 h 5504521"/>
              <a:gd name="connsiteX774" fmla="*/ 3284909 w 6384854"/>
              <a:gd name="connsiteY774" fmla="*/ 4056890 h 5504521"/>
              <a:gd name="connsiteX775" fmla="*/ 3284312 w 6384854"/>
              <a:gd name="connsiteY775" fmla="*/ 4059684 h 5504521"/>
              <a:gd name="connsiteX776" fmla="*/ 3281518 w 6384854"/>
              <a:gd name="connsiteY776" fmla="*/ 4059087 h 5504521"/>
              <a:gd name="connsiteX777" fmla="*/ 3275931 w 6384854"/>
              <a:gd name="connsiteY777" fmla="*/ 4057893 h 5504521"/>
              <a:gd name="connsiteX778" fmla="*/ 3273733 w 6384854"/>
              <a:gd name="connsiteY778" fmla="*/ 4054503 h 5504521"/>
              <a:gd name="connsiteX779" fmla="*/ 3267549 w 6384854"/>
              <a:gd name="connsiteY779" fmla="*/ 4056102 h 5504521"/>
              <a:gd name="connsiteX780" fmla="*/ 3268743 w 6384854"/>
              <a:gd name="connsiteY780" fmla="*/ 4050515 h 5504521"/>
              <a:gd name="connsiteX781" fmla="*/ 3265948 w 6384854"/>
              <a:gd name="connsiteY781" fmla="*/ 4049918 h 5504521"/>
              <a:gd name="connsiteX782" fmla="*/ 3260958 w 6384854"/>
              <a:gd name="connsiteY782" fmla="*/ 4045930 h 5504521"/>
              <a:gd name="connsiteX783" fmla="*/ 3267143 w 6384854"/>
              <a:gd name="connsiteY783" fmla="*/ 4044330 h 5504521"/>
              <a:gd name="connsiteX784" fmla="*/ 3266546 w 6384854"/>
              <a:gd name="connsiteY784" fmla="*/ 4047124 h 5504521"/>
              <a:gd name="connsiteX785" fmla="*/ 3269937 w 6384854"/>
              <a:gd name="connsiteY785" fmla="*/ 4044927 h 5504521"/>
              <a:gd name="connsiteX786" fmla="*/ 3204863 w 6384854"/>
              <a:gd name="connsiteY786" fmla="*/ 4007652 h 5504521"/>
              <a:gd name="connsiteX787" fmla="*/ 3107049 w 6384854"/>
              <a:gd name="connsiteY787" fmla="*/ 3945854 h 5504521"/>
              <a:gd name="connsiteX788" fmla="*/ 3106451 w 6384854"/>
              <a:gd name="connsiteY788" fmla="*/ 3948648 h 5504521"/>
              <a:gd name="connsiteX789" fmla="*/ 3109246 w 6384854"/>
              <a:gd name="connsiteY789" fmla="*/ 3949245 h 5504521"/>
              <a:gd name="connsiteX790" fmla="*/ 3110846 w 6384854"/>
              <a:gd name="connsiteY790" fmla="*/ 3955430 h 5504521"/>
              <a:gd name="connsiteX791" fmla="*/ 3105855 w 6384854"/>
              <a:gd name="connsiteY791" fmla="*/ 3951442 h 5504521"/>
              <a:gd name="connsiteX792" fmla="*/ 3100864 w 6384854"/>
              <a:gd name="connsiteY792" fmla="*/ 3947454 h 5504521"/>
              <a:gd name="connsiteX793" fmla="*/ 3091885 w 6384854"/>
              <a:gd name="connsiteY793" fmla="*/ 3948458 h 5504521"/>
              <a:gd name="connsiteX794" fmla="*/ 3093330 w 6384854"/>
              <a:gd name="connsiteY794" fmla="*/ 3945114 h 5504521"/>
              <a:gd name="connsiteX795" fmla="*/ 3094910 w 6384854"/>
              <a:gd name="connsiteY795" fmla="*/ 3945695 h 5504521"/>
              <a:gd name="connsiteX796" fmla="*/ 3095276 w 6384854"/>
              <a:gd name="connsiteY796" fmla="*/ 3946261 h 5504521"/>
              <a:gd name="connsiteX797" fmla="*/ 3098069 w 6384854"/>
              <a:gd name="connsiteY797" fmla="*/ 3946857 h 5504521"/>
              <a:gd name="connsiteX798" fmla="*/ 3094910 w 6384854"/>
              <a:gd name="connsiteY798" fmla="*/ 3945695 h 5504521"/>
              <a:gd name="connsiteX799" fmla="*/ 3090882 w 6384854"/>
              <a:gd name="connsiteY799" fmla="*/ 3939479 h 5504521"/>
              <a:gd name="connsiteX800" fmla="*/ 3099264 w 6384854"/>
              <a:gd name="connsiteY800" fmla="*/ 3941270 h 5504521"/>
              <a:gd name="connsiteX801" fmla="*/ 3075502 w 6384854"/>
              <a:gd name="connsiteY801" fmla="*/ 3915743 h 5504521"/>
              <a:gd name="connsiteX802" fmla="*/ 3072112 w 6384854"/>
              <a:gd name="connsiteY802" fmla="*/ 3917939 h 5504521"/>
              <a:gd name="connsiteX803" fmla="*/ 3040565 w 6384854"/>
              <a:gd name="connsiteY803" fmla="*/ 3887828 h 5504521"/>
              <a:gd name="connsiteX804" fmla="*/ 3042762 w 6384854"/>
              <a:gd name="connsiteY804" fmla="*/ 3891219 h 5504521"/>
              <a:gd name="connsiteX805" fmla="*/ 3005032 w 6384854"/>
              <a:gd name="connsiteY805" fmla="*/ 3862708 h 5504521"/>
              <a:gd name="connsiteX806" fmla="*/ 3002835 w 6384854"/>
              <a:gd name="connsiteY806" fmla="*/ 3859317 h 5504521"/>
              <a:gd name="connsiteX807" fmla="*/ 3014010 w 6384854"/>
              <a:gd name="connsiteY807" fmla="*/ 3861704 h 5504521"/>
              <a:gd name="connsiteX808" fmla="*/ 2989652 w 6384854"/>
              <a:gd name="connsiteY808" fmla="*/ 3838971 h 5504521"/>
              <a:gd name="connsiteX809" fmla="*/ 2983467 w 6384854"/>
              <a:gd name="connsiteY809" fmla="*/ 3840572 h 5504521"/>
              <a:gd name="connsiteX810" fmla="*/ 2979670 w 6384854"/>
              <a:gd name="connsiteY810" fmla="*/ 3830997 h 5504521"/>
              <a:gd name="connsiteX811" fmla="*/ 2977473 w 6384854"/>
              <a:gd name="connsiteY811" fmla="*/ 3827605 h 5504521"/>
              <a:gd name="connsiteX812" fmla="*/ 2973079 w 6384854"/>
              <a:gd name="connsiteY812" fmla="*/ 3820823 h 5504521"/>
              <a:gd name="connsiteX813" fmla="*/ 2978667 w 6384854"/>
              <a:gd name="connsiteY813" fmla="*/ 3822017 h 5504521"/>
              <a:gd name="connsiteX814" fmla="*/ 2981461 w 6384854"/>
              <a:gd name="connsiteY814" fmla="*/ 3822614 h 5504521"/>
              <a:gd name="connsiteX815" fmla="*/ 2928947 w 6384854"/>
              <a:gd name="connsiteY815" fmla="*/ 3767573 h 5504521"/>
              <a:gd name="connsiteX816" fmla="*/ 2907789 w 6384854"/>
              <a:gd name="connsiteY816" fmla="*/ 3757210 h 5504521"/>
              <a:gd name="connsiteX817" fmla="*/ 2954499 w 6384854"/>
              <a:gd name="connsiteY817" fmla="*/ 3784718 h 5504521"/>
              <a:gd name="connsiteX818" fmla="*/ 2960087 w 6384854"/>
              <a:gd name="connsiteY818" fmla="*/ 3785912 h 5504521"/>
              <a:gd name="connsiteX819" fmla="*/ 2960684 w 6384854"/>
              <a:gd name="connsiteY819" fmla="*/ 3783117 h 5504521"/>
              <a:gd name="connsiteX820" fmla="*/ 2962881 w 6384854"/>
              <a:gd name="connsiteY820" fmla="*/ 3786509 h 5504521"/>
              <a:gd name="connsiteX821" fmla="*/ 2965675 w 6384854"/>
              <a:gd name="connsiteY821" fmla="*/ 3787105 h 5504521"/>
              <a:gd name="connsiteX822" fmla="*/ 2947577 w 6384854"/>
              <a:gd name="connsiteY822" fmla="*/ 3762423 h 5504521"/>
              <a:gd name="connsiteX823" fmla="*/ 2922282 w 6384854"/>
              <a:gd name="connsiteY823" fmla="*/ 3744072 h 5504521"/>
              <a:gd name="connsiteX824" fmla="*/ 2922547 w 6384854"/>
              <a:gd name="connsiteY824" fmla="*/ 3742833 h 5504521"/>
              <a:gd name="connsiteX825" fmla="*/ 2919753 w 6384854"/>
              <a:gd name="connsiteY825" fmla="*/ 3742236 h 5504521"/>
              <a:gd name="connsiteX826" fmla="*/ 2909771 w 6384854"/>
              <a:gd name="connsiteY826" fmla="*/ 3734261 h 5504521"/>
              <a:gd name="connsiteX827" fmla="*/ 2911968 w 6384854"/>
              <a:gd name="connsiteY827" fmla="*/ 3737652 h 5504521"/>
              <a:gd name="connsiteX828" fmla="*/ 2909173 w 6384854"/>
              <a:gd name="connsiteY828" fmla="*/ 3737055 h 5504521"/>
              <a:gd name="connsiteX829" fmla="*/ 2906976 w 6384854"/>
              <a:gd name="connsiteY829" fmla="*/ 3733664 h 5504521"/>
              <a:gd name="connsiteX830" fmla="*/ 2867049 w 6384854"/>
              <a:gd name="connsiteY830" fmla="*/ 3701762 h 5504521"/>
              <a:gd name="connsiteX831" fmla="*/ 2860863 w 6384854"/>
              <a:gd name="connsiteY831" fmla="*/ 3703362 h 5504521"/>
              <a:gd name="connsiteX832" fmla="*/ 2871849 w 6384854"/>
              <a:gd name="connsiteY832" fmla="*/ 3720316 h 5504521"/>
              <a:gd name="connsiteX833" fmla="*/ 2826523 w 6384854"/>
              <a:gd name="connsiteY833" fmla="*/ 3672654 h 5504521"/>
              <a:gd name="connsiteX834" fmla="*/ 2820935 w 6384854"/>
              <a:gd name="connsiteY834" fmla="*/ 3671460 h 5504521"/>
              <a:gd name="connsiteX835" fmla="*/ 2819335 w 6384854"/>
              <a:gd name="connsiteY835" fmla="*/ 3665275 h 5504521"/>
              <a:gd name="connsiteX836" fmla="*/ 2808946 w 6384854"/>
              <a:gd name="connsiteY836" fmla="*/ 3645527 h 5504521"/>
              <a:gd name="connsiteX837" fmla="*/ 2804959 w 6384854"/>
              <a:gd name="connsiteY837" fmla="*/ 3650518 h 5504521"/>
              <a:gd name="connsiteX838" fmla="*/ 2801162 w 6384854"/>
              <a:gd name="connsiteY838" fmla="*/ 3640941 h 5504521"/>
              <a:gd name="connsiteX839" fmla="*/ 2798965 w 6384854"/>
              <a:gd name="connsiteY839" fmla="*/ 3637551 h 5504521"/>
              <a:gd name="connsiteX840" fmla="*/ 2801759 w 6384854"/>
              <a:gd name="connsiteY840" fmla="*/ 3638148 h 5504521"/>
              <a:gd name="connsiteX841" fmla="*/ 2792373 w 6384854"/>
              <a:gd name="connsiteY841" fmla="*/ 3627379 h 5504521"/>
              <a:gd name="connsiteX842" fmla="*/ 2791777 w 6384854"/>
              <a:gd name="connsiteY842" fmla="*/ 3630172 h 5504521"/>
              <a:gd name="connsiteX843" fmla="*/ 2742032 w 6384854"/>
              <a:gd name="connsiteY843" fmla="*/ 3534822 h 5504521"/>
              <a:gd name="connsiteX844" fmla="*/ 2701863 w 6384854"/>
              <a:gd name="connsiteY844" fmla="*/ 3435675 h 5504521"/>
              <a:gd name="connsiteX845" fmla="*/ 2694485 w 6384854"/>
              <a:gd name="connsiteY845" fmla="*/ 3442862 h 5504521"/>
              <a:gd name="connsiteX846" fmla="*/ 2674089 w 6384854"/>
              <a:gd name="connsiteY846" fmla="*/ 3374233 h 5504521"/>
              <a:gd name="connsiteX847" fmla="*/ 2651496 w 6384854"/>
              <a:gd name="connsiteY847" fmla="*/ 3302212 h 5504521"/>
              <a:gd name="connsiteX848" fmla="*/ 2650899 w 6384854"/>
              <a:gd name="connsiteY848" fmla="*/ 3305005 h 5504521"/>
              <a:gd name="connsiteX849" fmla="*/ 2645909 w 6384854"/>
              <a:gd name="connsiteY849" fmla="*/ 3301018 h 5504521"/>
              <a:gd name="connsiteX850" fmla="*/ 2643115 w 6384854"/>
              <a:gd name="connsiteY850" fmla="*/ 3300421 h 5504521"/>
              <a:gd name="connsiteX851" fmla="*/ 2640512 w 6384854"/>
              <a:gd name="connsiteY851" fmla="*/ 3285257 h 5504521"/>
              <a:gd name="connsiteX852" fmla="*/ 2636117 w 6384854"/>
              <a:gd name="connsiteY852" fmla="*/ 3278476 h 5504521"/>
              <a:gd name="connsiteX853" fmla="*/ 2636714 w 6384854"/>
              <a:gd name="connsiteY853" fmla="*/ 3275681 h 5504521"/>
              <a:gd name="connsiteX854" fmla="*/ 2639508 w 6384854"/>
              <a:gd name="connsiteY854" fmla="*/ 3276279 h 5504521"/>
              <a:gd name="connsiteX855" fmla="*/ 2624916 w 6384854"/>
              <a:gd name="connsiteY855" fmla="*/ 3235182 h 5504521"/>
              <a:gd name="connsiteX856" fmla="*/ 2626707 w 6384854"/>
              <a:gd name="connsiteY856" fmla="*/ 3226800 h 5504521"/>
              <a:gd name="connsiteX857" fmla="*/ 5439421 w 6384854"/>
              <a:gd name="connsiteY857" fmla="*/ 3161627 h 5504521"/>
              <a:gd name="connsiteX858" fmla="*/ 5439540 w 6384854"/>
              <a:gd name="connsiteY858" fmla="*/ 3163205 h 5504521"/>
              <a:gd name="connsiteX859" fmla="*/ 5438825 w 6384854"/>
              <a:gd name="connsiteY859" fmla="*/ 3164421 h 5504521"/>
              <a:gd name="connsiteX860" fmla="*/ 5439421 w 6384854"/>
              <a:gd name="connsiteY860" fmla="*/ 3161627 h 5504521"/>
              <a:gd name="connsiteX861" fmla="*/ 2150471 w 6384854"/>
              <a:gd name="connsiteY861" fmla="*/ 3130746 h 5504521"/>
              <a:gd name="connsiteX862" fmla="*/ 2151041 w 6384854"/>
              <a:gd name="connsiteY862" fmla="*/ 3130868 h 5504521"/>
              <a:gd name="connsiteX863" fmla="*/ 2150554 w 6384854"/>
              <a:gd name="connsiteY863" fmla="*/ 3133147 h 5504521"/>
              <a:gd name="connsiteX864" fmla="*/ 5509195 w 6384854"/>
              <a:gd name="connsiteY864" fmla="*/ 3053832 h 5504521"/>
              <a:gd name="connsiteX865" fmla="*/ 5507404 w 6384854"/>
              <a:gd name="connsiteY865" fmla="*/ 3062214 h 5504521"/>
              <a:gd name="connsiteX866" fmla="*/ 5504611 w 6384854"/>
              <a:gd name="connsiteY866" fmla="*/ 3061617 h 5504521"/>
              <a:gd name="connsiteX867" fmla="*/ 5509195 w 6384854"/>
              <a:gd name="connsiteY867" fmla="*/ 3053832 h 5504521"/>
              <a:gd name="connsiteX868" fmla="*/ 2812129 w 6384854"/>
              <a:gd name="connsiteY868" fmla="*/ 3025548 h 5504521"/>
              <a:gd name="connsiteX869" fmla="*/ 2811641 w 6384854"/>
              <a:gd name="connsiteY869" fmla="*/ 3027827 h 5504521"/>
              <a:gd name="connsiteX870" fmla="*/ 2811155 w 6384854"/>
              <a:gd name="connsiteY870" fmla="*/ 3030107 h 5504521"/>
              <a:gd name="connsiteX871" fmla="*/ 2809361 w 6384854"/>
              <a:gd name="connsiteY871" fmla="*/ 3027340 h 5504521"/>
              <a:gd name="connsiteX872" fmla="*/ 2812129 w 6384854"/>
              <a:gd name="connsiteY872" fmla="*/ 3025548 h 5504521"/>
              <a:gd name="connsiteX873" fmla="*/ 2140813 w 6384854"/>
              <a:gd name="connsiteY873" fmla="*/ 2966617 h 5504521"/>
              <a:gd name="connsiteX874" fmla="*/ 2141993 w 6384854"/>
              <a:gd name="connsiteY874" fmla="*/ 3016919 h 5504521"/>
              <a:gd name="connsiteX875" fmla="*/ 2155219 w 6384854"/>
              <a:gd name="connsiteY875" fmla="*/ 3055494 h 5504521"/>
              <a:gd name="connsiteX876" fmla="*/ 2152450 w 6384854"/>
              <a:gd name="connsiteY876" fmla="*/ 3057286 h 5504521"/>
              <a:gd name="connsiteX877" fmla="*/ 2155552 w 6384854"/>
              <a:gd name="connsiteY877" fmla="*/ 3065099 h 5504521"/>
              <a:gd name="connsiteX878" fmla="*/ 2157346 w 6384854"/>
              <a:gd name="connsiteY878" fmla="*/ 3067865 h 5504521"/>
              <a:gd name="connsiteX879" fmla="*/ 2155065 w 6384854"/>
              <a:gd name="connsiteY879" fmla="*/ 3067378 h 5504521"/>
              <a:gd name="connsiteX880" fmla="*/ 2161447 w 6384854"/>
              <a:gd name="connsiteY880" fmla="*/ 3104491 h 5504521"/>
              <a:gd name="connsiteX881" fmla="*/ 2160960 w 6384854"/>
              <a:gd name="connsiteY881" fmla="*/ 3106770 h 5504521"/>
              <a:gd name="connsiteX882" fmla="*/ 2160473 w 6384854"/>
              <a:gd name="connsiteY882" fmla="*/ 3109050 h 5504521"/>
              <a:gd name="connsiteX883" fmla="*/ 2159986 w 6384854"/>
              <a:gd name="connsiteY883" fmla="*/ 3111329 h 5504521"/>
              <a:gd name="connsiteX884" fmla="*/ 2162267 w 6384854"/>
              <a:gd name="connsiteY884" fmla="*/ 3111817 h 5504521"/>
              <a:gd name="connsiteX885" fmla="*/ 2159499 w 6384854"/>
              <a:gd name="connsiteY885" fmla="*/ 3113609 h 5504521"/>
              <a:gd name="connsiteX886" fmla="*/ 2160166 w 6384854"/>
              <a:gd name="connsiteY886" fmla="*/ 3132818 h 5504521"/>
              <a:gd name="connsiteX887" fmla="*/ 2150221 w 6384854"/>
              <a:gd name="connsiteY887" fmla="*/ 3123543 h 5504521"/>
              <a:gd name="connsiteX888" fmla="*/ 2150388 w 6384854"/>
              <a:gd name="connsiteY888" fmla="*/ 3128345 h 5504521"/>
              <a:gd name="connsiteX889" fmla="*/ 2150471 w 6384854"/>
              <a:gd name="connsiteY889" fmla="*/ 3130746 h 5504521"/>
              <a:gd name="connsiteX890" fmla="*/ 2148760 w 6384854"/>
              <a:gd name="connsiteY890" fmla="*/ 3130380 h 5504521"/>
              <a:gd name="connsiteX891" fmla="*/ 2148273 w 6384854"/>
              <a:gd name="connsiteY891" fmla="*/ 3132660 h 5504521"/>
              <a:gd name="connsiteX892" fmla="*/ 2147786 w 6384854"/>
              <a:gd name="connsiteY892" fmla="*/ 3134939 h 5504521"/>
              <a:gd name="connsiteX893" fmla="*/ 2152195 w 6384854"/>
              <a:gd name="connsiteY893" fmla="*/ 3147798 h 5504521"/>
              <a:gd name="connsiteX894" fmla="*/ 2153989 w 6384854"/>
              <a:gd name="connsiteY894" fmla="*/ 3150564 h 5504521"/>
              <a:gd name="connsiteX895" fmla="*/ 2155296 w 6384854"/>
              <a:gd name="connsiteY895" fmla="*/ 3155610 h 5504521"/>
              <a:gd name="connsiteX896" fmla="*/ 2157090 w 6384854"/>
              <a:gd name="connsiteY896" fmla="*/ 3158377 h 5504521"/>
              <a:gd name="connsiteX897" fmla="*/ 2155783 w 6384854"/>
              <a:gd name="connsiteY897" fmla="*/ 3153331 h 5504521"/>
              <a:gd name="connsiteX898" fmla="*/ 2154476 w 6384854"/>
              <a:gd name="connsiteY898" fmla="*/ 3148285 h 5504521"/>
              <a:gd name="connsiteX899" fmla="*/ 2163447 w 6384854"/>
              <a:gd name="connsiteY899" fmla="*/ 3162118 h 5504521"/>
              <a:gd name="connsiteX900" fmla="*/ 2171751 w 6384854"/>
              <a:gd name="connsiteY900" fmla="*/ 3156743 h 5504521"/>
              <a:gd name="connsiteX901" fmla="*/ 2201971 w 6384854"/>
              <a:gd name="connsiteY901" fmla="*/ 3260915 h 5504521"/>
              <a:gd name="connsiteX902" fmla="*/ 2203278 w 6384854"/>
              <a:gd name="connsiteY902" fmla="*/ 3265961 h 5504521"/>
              <a:gd name="connsiteX903" fmla="*/ 2205072 w 6384854"/>
              <a:gd name="connsiteY903" fmla="*/ 3268727 h 5504521"/>
              <a:gd name="connsiteX904" fmla="*/ 2220092 w 6384854"/>
              <a:gd name="connsiteY904" fmla="*/ 3310069 h 5504521"/>
              <a:gd name="connsiteX905" fmla="*/ 2237726 w 6384854"/>
              <a:gd name="connsiteY905" fmla="*/ 3361503 h 5504521"/>
              <a:gd name="connsiteX906" fmla="*/ 2262691 w 6384854"/>
              <a:gd name="connsiteY906" fmla="*/ 3412120 h 5504521"/>
              <a:gd name="connsiteX907" fmla="*/ 2299241 w 6384854"/>
              <a:gd name="connsiteY907" fmla="*/ 3486661 h 5504521"/>
              <a:gd name="connsiteX908" fmla="*/ 2338380 w 6384854"/>
              <a:gd name="connsiteY908" fmla="*/ 3537923 h 5504521"/>
              <a:gd name="connsiteX909" fmla="*/ 2332997 w 6384854"/>
              <a:gd name="connsiteY909" fmla="*/ 3529623 h 5504521"/>
              <a:gd name="connsiteX910" fmla="*/ 2337072 w 6384854"/>
              <a:gd name="connsiteY910" fmla="*/ 3532877 h 5504521"/>
              <a:gd name="connsiteX911" fmla="*/ 2338867 w 6384854"/>
              <a:gd name="connsiteY911" fmla="*/ 3535643 h 5504521"/>
              <a:gd name="connsiteX912" fmla="*/ 2337559 w 6384854"/>
              <a:gd name="connsiteY912" fmla="*/ 3530598 h 5504521"/>
              <a:gd name="connsiteX913" fmla="*/ 2338046 w 6384854"/>
              <a:gd name="connsiteY913" fmla="*/ 3528318 h 5504521"/>
              <a:gd name="connsiteX914" fmla="*/ 2374750 w 6384854"/>
              <a:gd name="connsiteY914" fmla="*/ 3590977 h 5504521"/>
              <a:gd name="connsiteX915" fmla="*/ 2423013 w 6384854"/>
              <a:gd name="connsiteY915" fmla="*/ 3644187 h 5504521"/>
              <a:gd name="connsiteX916" fmla="*/ 2356142 w 6384854"/>
              <a:gd name="connsiteY916" fmla="*/ 3544101 h 5504521"/>
              <a:gd name="connsiteX917" fmla="*/ 2352220 w 6384854"/>
              <a:gd name="connsiteY917" fmla="*/ 3528963 h 5504521"/>
              <a:gd name="connsiteX918" fmla="*/ 2331510 w 6384854"/>
              <a:gd name="connsiteY918" fmla="*/ 3503089 h 5504521"/>
              <a:gd name="connsiteX919" fmla="*/ 2322693 w 6384854"/>
              <a:gd name="connsiteY919" fmla="*/ 3477372 h 5504521"/>
              <a:gd name="connsiteX920" fmla="*/ 2299702 w 6384854"/>
              <a:gd name="connsiteY920" fmla="*/ 3451010 h 5504521"/>
              <a:gd name="connsiteX921" fmla="*/ 2294166 w 6384854"/>
              <a:gd name="connsiteY921" fmla="*/ 3454594 h 5504521"/>
              <a:gd name="connsiteX922" fmla="*/ 2282094 w 6384854"/>
              <a:gd name="connsiteY922" fmla="*/ 3432948 h 5504521"/>
              <a:gd name="connsiteX923" fmla="*/ 2284375 w 6384854"/>
              <a:gd name="connsiteY923" fmla="*/ 3433435 h 5504521"/>
              <a:gd name="connsiteX924" fmla="*/ 2286169 w 6384854"/>
              <a:gd name="connsiteY924" fmla="*/ 3436203 h 5504521"/>
              <a:gd name="connsiteX925" fmla="*/ 2286656 w 6384854"/>
              <a:gd name="connsiteY925" fmla="*/ 3433923 h 5504521"/>
              <a:gd name="connsiteX926" fmla="*/ 2293012 w 6384854"/>
              <a:gd name="connsiteY926" fmla="*/ 3437665 h 5504521"/>
              <a:gd name="connsiteX927" fmla="*/ 2284529 w 6384854"/>
              <a:gd name="connsiteY927" fmla="*/ 3421552 h 5504521"/>
              <a:gd name="connsiteX928" fmla="*/ 2285015 w 6384854"/>
              <a:gd name="connsiteY928" fmla="*/ 3419272 h 5504521"/>
              <a:gd name="connsiteX929" fmla="*/ 2282735 w 6384854"/>
              <a:gd name="connsiteY929" fmla="*/ 3418785 h 5504521"/>
              <a:gd name="connsiteX930" fmla="*/ 2281427 w 6384854"/>
              <a:gd name="connsiteY930" fmla="*/ 3413739 h 5504521"/>
              <a:gd name="connsiteX931" fmla="*/ 2279146 w 6384854"/>
              <a:gd name="connsiteY931" fmla="*/ 3413252 h 5504521"/>
              <a:gd name="connsiteX932" fmla="*/ 2269022 w 6384854"/>
              <a:gd name="connsiteY932" fmla="*/ 3382489 h 5504521"/>
              <a:gd name="connsiteX933" fmla="*/ 2251900 w 6384854"/>
              <a:gd name="connsiteY933" fmla="*/ 3362148 h 5504521"/>
              <a:gd name="connsiteX934" fmla="*/ 2250106 w 6384854"/>
              <a:gd name="connsiteY934" fmla="*/ 3359381 h 5504521"/>
              <a:gd name="connsiteX935" fmla="*/ 2246517 w 6384854"/>
              <a:gd name="connsiteY935" fmla="*/ 3353848 h 5504521"/>
              <a:gd name="connsiteX936" fmla="*/ 2246031 w 6384854"/>
              <a:gd name="connsiteY936" fmla="*/ 3356127 h 5504521"/>
              <a:gd name="connsiteX937" fmla="*/ 2247825 w 6384854"/>
              <a:gd name="connsiteY937" fmla="*/ 3358894 h 5504521"/>
              <a:gd name="connsiteX938" fmla="*/ 2247338 w 6384854"/>
              <a:gd name="connsiteY938" fmla="*/ 3361173 h 5504521"/>
              <a:gd name="connsiteX939" fmla="*/ 2241622 w 6384854"/>
              <a:gd name="connsiteY939" fmla="*/ 3343269 h 5504521"/>
              <a:gd name="connsiteX940" fmla="*/ 2243417 w 6384854"/>
              <a:gd name="connsiteY940" fmla="*/ 3346036 h 5504521"/>
              <a:gd name="connsiteX941" fmla="*/ 2243903 w 6384854"/>
              <a:gd name="connsiteY941" fmla="*/ 3343756 h 5504521"/>
              <a:gd name="connsiteX942" fmla="*/ 2244390 w 6384854"/>
              <a:gd name="connsiteY942" fmla="*/ 3341477 h 5504521"/>
              <a:gd name="connsiteX943" fmla="*/ 2248465 w 6384854"/>
              <a:gd name="connsiteY943" fmla="*/ 3344731 h 5504521"/>
              <a:gd name="connsiteX944" fmla="*/ 2239495 w 6384854"/>
              <a:gd name="connsiteY944" fmla="*/ 3330898 h 5504521"/>
              <a:gd name="connsiteX945" fmla="*/ 2237700 w 6384854"/>
              <a:gd name="connsiteY945" fmla="*/ 3328131 h 5504521"/>
              <a:gd name="connsiteX946" fmla="*/ 2238187 w 6384854"/>
              <a:gd name="connsiteY946" fmla="*/ 3325852 h 5504521"/>
              <a:gd name="connsiteX947" fmla="*/ 2238674 w 6384854"/>
              <a:gd name="connsiteY947" fmla="*/ 3323573 h 5504521"/>
              <a:gd name="connsiteX948" fmla="*/ 2235906 w 6384854"/>
              <a:gd name="connsiteY948" fmla="*/ 3325365 h 5504521"/>
              <a:gd name="connsiteX949" fmla="*/ 2237700 w 6384854"/>
              <a:gd name="connsiteY949" fmla="*/ 3328131 h 5504521"/>
              <a:gd name="connsiteX950" fmla="*/ 2207840 w 6384854"/>
              <a:gd name="connsiteY950" fmla="*/ 3266936 h 5504521"/>
              <a:gd name="connsiteX951" fmla="*/ 2206046 w 6384854"/>
              <a:gd name="connsiteY951" fmla="*/ 3264169 h 5504521"/>
              <a:gd name="connsiteX952" fmla="*/ 2204739 w 6384854"/>
              <a:gd name="connsiteY952" fmla="*/ 3259123 h 5504521"/>
              <a:gd name="connsiteX953" fmla="*/ 2204252 w 6384854"/>
              <a:gd name="connsiteY953" fmla="*/ 3261402 h 5504521"/>
              <a:gd name="connsiteX954" fmla="*/ 2202278 w 6384854"/>
              <a:gd name="connsiteY954" fmla="*/ 3237147 h 5504521"/>
              <a:gd name="connsiteX955" fmla="*/ 2203585 w 6384854"/>
              <a:gd name="connsiteY955" fmla="*/ 3242193 h 5504521"/>
              <a:gd name="connsiteX956" fmla="*/ 2205866 w 6384854"/>
              <a:gd name="connsiteY956" fmla="*/ 3242680 h 5504521"/>
              <a:gd name="connsiteX957" fmla="*/ 2204559 w 6384854"/>
              <a:gd name="connsiteY957" fmla="*/ 3237635 h 5504521"/>
              <a:gd name="connsiteX958" fmla="*/ 2204737 w 6384854"/>
              <a:gd name="connsiteY958" fmla="*/ 3236805 h 5504521"/>
              <a:gd name="connsiteX959" fmla="*/ 2206353 w 6384854"/>
              <a:gd name="connsiteY959" fmla="*/ 3240401 h 5504521"/>
              <a:gd name="connsiteX960" fmla="*/ 2180209 w 6384854"/>
              <a:gd name="connsiteY960" fmla="*/ 3139483 h 5504521"/>
              <a:gd name="connsiteX961" fmla="*/ 2173519 w 6384854"/>
              <a:gd name="connsiteY961" fmla="*/ 3126137 h 5504521"/>
              <a:gd name="connsiteX962" fmla="*/ 2176774 w 6384854"/>
              <a:gd name="connsiteY962" fmla="*/ 3122066 h 5504521"/>
              <a:gd name="connsiteX963" fmla="*/ 2174980 w 6384854"/>
              <a:gd name="connsiteY963" fmla="*/ 3119299 h 5504521"/>
              <a:gd name="connsiteX964" fmla="*/ 2173673 w 6384854"/>
              <a:gd name="connsiteY964" fmla="*/ 3114253 h 5504521"/>
              <a:gd name="connsiteX965" fmla="*/ 2159141 w 6384854"/>
              <a:gd name="connsiteY965" fmla="*/ 3070632 h 5504521"/>
              <a:gd name="connsiteX966" fmla="*/ 2160935 w 6384854"/>
              <a:gd name="connsiteY966" fmla="*/ 3073398 h 5504521"/>
              <a:gd name="connsiteX967" fmla="*/ 2163702 w 6384854"/>
              <a:gd name="connsiteY967" fmla="*/ 3071606 h 5504521"/>
              <a:gd name="connsiteX968" fmla="*/ 2161908 w 6384854"/>
              <a:gd name="connsiteY968" fmla="*/ 3068840 h 5504521"/>
              <a:gd name="connsiteX969" fmla="*/ 2162395 w 6384854"/>
              <a:gd name="connsiteY969" fmla="*/ 3066561 h 5504521"/>
              <a:gd name="connsiteX970" fmla="*/ 2149657 w 6384854"/>
              <a:gd name="connsiteY970" fmla="*/ 3025706 h 5504521"/>
              <a:gd name="connsiteX971" fmla="*/ 2140813 w 6384854"/>
              <a:gd name="connsiteY971" fmla="*/ 2966617 h 5504521"/>
              <a:gd name="connsiteX972" fmla="*/ 5565977 w 6384854"/>
              <a:gd name="connsiteY972" fmla="*/ 2911125 h 5504521"/>
              <a:gd name="connsiteX973" fmla="*/ 5568174 w 6384854"/>
              <a:gd name="connsiteY973" fmla="*/ 2914516 h 5504521"/>
              <a:gd name="connsiteX974" fmla="*/ 5564187 w 6384854"/>
              <a:gd name="connsiteY974" fmla="*/ 2919507 h 5504521"/>
              <a:gd name="connsiteX975" fmla="*/ 5527243 w 6384854"/>
              <a:gd name="connsiteY975" fmla="*/ 2873635 h 5504521"/>
              <a:gd name="connsiteX976" fmla="*/ 5526049 w 6384854"/>
              <a:gd name="connsiteY976" fmla="*/ 2879223 h 5504521"/>
              <a:gd name="connsiteX977" fmla="*/ 5523852 w 6384854"/>
              <a:gd name="connsiteY977" fmla="*/ 2875832 h 5504521"/>
              <a:gd name="connsiteX978" fmla="*/ 5527243 w 6384854"/>
              <a:gd name="connsiteY978" fmla="*/ 2873635 h 5504521"/>
              <a:gd name="connsiteX979" fmla="*/ 2214252 w 6384854"/>
              <a:gd name="connsiteY979" fmla="*/ 2806819 h 5504521"/>
              <a:gd name="connsiteX980" fmla="*/ 2230783 w 6384854"/>
              <a:gd name="connsiteY980" fmla="*/ 2914318 h 5504521"/>
              <a:gd name="connsiteX981" fmla="*/ 2375869 w 6384854"/>
              <a:gd name="connsiteY981" fmla="*/ 3366632 h 5504521"/>
              <a:gd name="connsiteX982" fmla="*/ 2825624 w 6384854"/>
              <a:gd name="connsiteY982" fmla="*/ 3935778 h 5504521"/>
              <a:gd name="connsiteX983" fmla="*/ 3032941 w 6384854"/>
              <a:gd name="connsiteY983" fmla="*/ 4095302 h 5504521"/>
              <a:gd name="connsiteX984" fmla="*/ 3184390 w 6384854"/>
              <a:gd name="connsiteY984" fmla="*/ 4171572 h 5504521"/>
              <a:gd name="connsiteX985" fmla="*/ 3189892 w 6384854"/>
              <a:gd name="connsiteY985" fmla="*/ 4174112 h 5504521"/>
              <a:gd name="connsiteX986" fmla="*/ 2989656 w 6384854"/>
              <a:gd name="connsiteY986" fmla="*/ 4308684 h 5504521"/>
              <a:gd name="connsiteX987" fmla="*/ 2670307 w 6384854"/>
              <a:gd name="connsiteY987" fmla="*/ 4503865 h 5504521"/>
              <a:gd name="connsiteX988" fmla="*/ 2384335 w 6384854"/>
              <a:gd name="connsiteY988" fmla="*/ 4663286 h 5504521"/>
              <a:gd name="connsiteX989" fmla="*/ 2018515 w 6384854"/>
              <a:gd name="connsiteY989" fmla="*/ 4834325 h 5504521"/>
              <a:gd name="connsiteX990" fmla="*/ 1903622 w 6384854"/>
              <a:gd name="connsiteY990" fmla="*/ 4891532 h 5504521"/>
              <a:gd name="connsiteX991" fmla="*/ 1775971 w 6384854"/>
              <a:gd name="connsiteY991" fmla="*/ 4940486 h 5504521"/>
              <a:gd name="connsiteX992" fmla="*/ 1727054 w 6384854"/>
              <a:gd name="connsiteY992" fmla="*/ 4966504 h 5504521"/>
              <a:gd name="connsiteX993" fmla="*/ 1694863 w 6384854"/>
              <a:gd name="connsiteY993" fmla="*/ 4989316 h 5504521"/>
              <a:gd name="connsiteX994" fmla="*/ 1637899 w 6384854"/>
              <a:gd name="connsiteY994" fmla="*/ 5021038 h 5504521"/>
              <a:gd name="connsiteX995" fmla="*/ 1590169 w 6384854"/>
              <a:gd name="connsiteY995" fmla="*/ 5034108 h 5504521"/>
              <a:gd name="connsiteX996" fmla="*/ 1573925 w 6384854"/>
              <a:gd name="connsiteY996" fmla="*/ 5040431 h 5504521"/>
              <a:gd name="connsiteX997" fmla="*/ 1548298 w 6384854"/>
              <a:gd name="connsiteY997" fmla="*/ 5060321 h 5504521"/>
              <a:gd name="connsiteX998" fmla="*/ 1445755 w 6384854"/>
              <a:gd name="connsiteY998" fmla="*/ 5098400 h 5504521"/>
              <a:gd name="connsiteX999" fmla="*/ 1417347 w 6384854"/>
              <a:gd name="connsiteY999" fmla="*/ 5116802 h 5504521"/>
              <a:gd name="connsiteX1000" fmla="*/ 1372064 w 6384854"/>
              <a:gd name="connsiteY1000" fmla="*/ 5133327 h 5504521"/>
              <a:gd name="connsiteX1001" fmla="*/ 1346660 w 6384854"/>
              <a:gd name="connsiteY1001" fmla="*/ 5134034 h 5504521"/>
              <a:gd name="connsiteX1002" fmla="*/ 1266591 w 6384854"/>
              <a:gd name="connsiteY1002" fmla="*/ 5164834 h 5504521"/>
              <a:gd name="connsiteX1003" fmla="*/ 1200280 w 6384854"/>
              <a:gd name="connsiteY1003" fmla="*/ 5197989 h 5504521"/>
              <a:gd name="connsiteX1004" fmla="*/ 1179289 w 6384854"/>
              <a:gd name="connsiteY1004" fmla="*/ 5202488 h 5504521"/>
              <a:gd name="connsiteX1005" fmla="*/ 1150770 w 6384854"/>
              <a:gd name="connsiteY1005" fmla="*/ 5203674 h 5504521"/>
              <a:gd name="connsiteX1006" fmla="*/ 1089095 w 6384854"/>
              <a:gd name="connsiteY1006" fmla="*/ 5221437 h 5504521"/>
              <a:gd name="connsiteX1007" fmla="*/ 1002461 w 6384854"/>
              <a:gd name="connsiteY1007" fmla="*/ 5255159 h 5504521"/>
              <a:gd name="connsiteX1008" fmla="*/ 981322 w 6384854"/>
              <a:gd name="connsiteY1008" fmla="*/ 5254574 h 5504521"/>
              <a:gd name="connsiteX1009" fmla="*/ 973645 w 6384854"/>
              <a:gd name="connsiteY1009" fmla="*/ 5246178 h 5504521"/>
              <a:gd name="connsiteX1010" fmla="*/ 875180 w 6384854"/>
              <a:gd name="connsiteY1010" fmla="*/ 5236398 h 5504521"/>
              <a:gd name="connsiteX1011" fmla="*/ 865204 w 6384854"/>
              <a:gd name="connsiteY1011" fmla="*/ 5229631 h 5504521"/>
              <a:gd name="connsiteX1012" fmla="*/ 866057 w 6384854"/>
              <a:gd name="connsiteY1012" fmla="*/ 5218649 h 5504521"/>
              <a:gd name="connsiteX1013" fmla="*/ 860049 w 6384854"/>
              <a:gd name="connsiteY1013" fmla="*/ 5200423 h 5504521"/>
              <a:gd name="connsiteX1014" fmla="*/ 844287 w 6384854"/>
              <a:gd name="connsiteY1014" fmla="*/ 5209863 h 5504521"/>
              <a:gd name="connsiteX1015" fmla="*/ 810946 w 6384854"/>
              <a:gd name="connsiteY1015" fmla="*/ 5233491 h 5504521"/>
              <a:gd name="connsiteX1016" fmla="*/ 788917 w 6384854"/>
              <a:gd name="connsiteY1016" fmla="*/ 5256020 h 5504521"/>
              <a:gd name="connsiteX1017" fmla="*/ 784949 w 6384854"/>
              <a:gd name="connsiteY1017" fmla="*/ 5267480 h 5504521"/>
              <a:gd name="connsiteX1018" fmla="*/ 773452 w 6384854"/>
              <a:gd name="connsiteY1018" fmla="*/ 5275628 h 5504521"/>
              <a:gd name="connsiteX1019" fmla="*/ 765293 w 6384854"/>
              <a:gd name="connsiteY1019" fmla="*/ 5264114 h 5504521"/>
              <a:gd name="connsiteX1020" fmla="*/ 765515 w 6384854"/>
              <a:gd name="connsiteY1020" fmla="*/ 5244932 h 5504521"/>
              <a:gd name="connsiteX1021" fmla="*/ 764885 w 6384854"/>
              <a:gd name="connsiteY1021" fmla="*/ 5236731 h 5504521"/>
              <a:gd name="connsiteX1022" fmla="*/ 757171 w 6384854"/>
              <a:gd name="connsiteY1022" fmla="*/ 5240468 h 5504521"/>
              <a:gd name="connsiteX1023" fmla="*/ 750755 w 6384854"/>
              <a:gd name="connsiteY1023" fmla="*/ 5248474 h 5504521"/>
              <a:gd name="connsiteX1024" fmla="*/ 743857 w 6384854"/>
              <a:gd name="connsiteY1024" fmla="*/ 5253362 h 5504521"/>
              <a:gd name="connsiteX1025" fmla="*/ 686781 w 6384854"/>
              <a:gd name="connsiteY1025" fmla="*/ 5267867 h 5504521"/>
              <a:gd name="connsiteX1026" fmla="*/ 662638 w 6384854"/>
              <a:gd name="connsiteY1026" fmla="*/ 5284976 h 5504521"/>
              <a:gd name="connsiteX1027" fmla="*/ 644762 w 6384854"/>
              <a:gd name="connsiteY1027" fmla="*/ 5288996 h 5504521"/>
              <a:gd name="connsiteX1028" fmla="*/ 644651 w 6384854"/>
              <a:gd name="connsiteY1028" fmla="*/ 5271780 h 5504521"/>
              <a:gd name="connsiteX1029" fmla="*/ 647469 w 6384854"/>
              <a:gd name="connsiteY1029" fmla="*/ 5261135 h 5504521"/>
              <a:gd name="connsiteX1030" fmla="*/ 646690 w 6384854"/>
              <a:gd name="connsiteY1030" fmla="*/ 5247850 h 5504521"/>
              <a:gd name="connsiteX1031" fmla="*/ 632746 w 6384854"/>
              <a:gd name="connsiteY1031" fmla="*/ 5252544 h 5504521"/>
              <a:gd name="connsiteX1032" fmla="*/ 599108 w 6384854"/>
              <a:gd name="connsiteY1032" fmla="*/ 5266004 h 5504521"/>
              <a:gd name="connsiteX1033" fmla="*/ 566510 w 6384854"/>
              <a:gd name="connsiteY1033" fmla="*/ 5315049 h 5504521"/>
              <a:gd name="connsiteX1034" fmla="*/ 557090 w 6384854"/>
              <a:gd name="connsiteY1034" fmla="*/ 5340750 h 5504521"/>
              <a:gd name="connsiteX1035" fmla="*/ 511399 w 6384854"/>
              <a:gd name="connsiteY1035" fmla="*/ 5276275 h 5504521"/>
              <a:gd name="connsiteX1036" fmla="*/ 514107 w 6384854"/>
              <a:gd name="connsiteY1036" fmla="*/ 5248413 h 5504521"/>
              <a:gd name="connsiteX1037" fmla="*/ 504129 w 6384854"/>
              <a:gd name="connsiteY1037" fmla="*/ 5241646 h 5504521"/>
              <a:gd name="connsiteX1038" fmla="*/ 514810 w 6384854"/>
              <a:gd name="connsiteY1038" fmla="*/ 5232348 h 5504521"/>
              <a:gd name="connsiteX1039" fmla="*/ 524490 w 6384854"/>
              <a:gd name="connsiteY1039" fmla="*/ 5228947 h 5504521"/>
              <a:gd name="connsiteX1040" fmla="*/ 531091 w 6384854"/>
              <a:gd name="connsiteY1040" fmla="*/ 5213892 h 5504521"/>
              <a:gd name="connsiteX1041" fmla="*/ 535726 w 6384854"/>
              <a:gd name="connsiteY1041" fmla="*/ 5198500 h 5504521"/>
              <a:gd name="connsiteX1042" fmla="*/ 563133 w 6384854"/>
              <a:gd name="connsiteY1042" fmla="*/ 5185996 h 5504521"/>
              <a:gd name="connsiteX1043" fmla="*/ 586943 w 6384854"/>
              <a:gd name="connsiteY1043" fmla="*/ 5170852 h 5504521"/>
              <a:gd name="connsiteX1044" fmla="*/ 584717 w 6384854"/>
              <a:gd name="connsiteY1044" fmla="*/ 5148215 h 5504521"/>
              <a:gd name="connsiteX1045" fmla="*/ 584420 w 6384854"/>
              <a:gd name="connsiteY1045" fmla="*/ 5138049 h 5504521"/>
              <a:gd name="connsiteX1046" fmla="*/ 624066 w 6384854"/>
              <a:gd name="connsiteY1046" fmla="*/ 5142814 h 5504521"/>
              <a:gd name="connsiteX1047" fmla="*/ 638789 w 6384854"/>
              <a:gd name="connsiteY1047" fmla="*/ 5151405 h 5504521"/>
              <a:gd name="connsiteX1048" fmla="*/ 666531 w 6384854"/>
              <a:gd name="connsiteY1048" fmla="*/ 5136935 h 5504521"/>
              <a:gd name="connsiteX1049" fmla="*/ 663934 w 6384854"/>
              <a:gd name="connsiteY1049" fmla="*/ 5128398 h 5504521"/>
              <a:gd name="connsiteX1050" fmla="*/ 658890 w 6384854"/>
              <a:gd name="connsiteY1050" fmla="*/ 5116406 h 5504521"/>
              <a:gd name="connsiteX1051" fmla="*/ 667124 w 6384854"/>
              <a:gd name="connsiteY1051" fmla="*/ 5103653 h 5504521"/>
              <a:gd name="connsiteX1052" fmla="*/ 709439 w 6384854"/>
              <a:gd name="connsiteY1052" fmla="*/ 5092691 h 5504521"/>
              <a:gd name="connsiteX1053" fmla="*/ 734694 w 6384854"/>
              <a:gd name="connsiteY1053" fmla="*/ 5086900 h 5504521"/>
              <a:gd name="connsiteX1054" fmla="*/ 785799 w 6384854"/>
              <a:gd name="connsiteY1054" fmla="*/ 5042035 h 5504521"/>
              <a:gd name="connsiteX1055" fmla="*/ 800262 w 6384854"/>
              <a:gd name="connsiteY1055" fmla="*/ 5028326 h 5504521"/>
              <a:gd name="connsiteX1056" fmla="*/ 863569 w 6384854"/>
              <a:gd name="connsiteY1056" fmla="*/ 5012865 h 5504521"/>
              <a:gd name="connsiteX1057" fmla="*/ 893127 w 6384854"/>
              <a:gd name="connsiteY1057" fmla="*/ 4993648 h 5504521"/>
              <a:gd name="connsiteX1058" fmla="*/ 919161 w 6384854"/>
              <a:gd name="connsiteY1058" fmla="*/ 4947526 h 5504521"/>
              <a:gd name="connsiteX1059" fmla="*/ 936147 w 6384854"/>
              <a:gd name="connsiteY1059" fmla="*/ 4966620 h 5504521"/>
              <a:gd name="connsiteX1060" fmla="*/ 964666 w 6384854"/>
              <a:gd name="connsiteY1060" fmla="*/ 4965434 h 5504521"/>
              <a:gd name="connsiteX1061" fmla="*/ 959474 w 6384854"/>
              <a:gd name="connsiteY1061" fmla="*/ 4948359 h 5504521"/>
              <a:gd name="connsiteX1062" fmla="*/ 966409 w 6384854"/>
              <a:gd name="connsiteY1062" fmla="*/ 4931338 h 5504521"/>
              <a:gd name="connsiteX1063" fmla="*/ 996448 w 6384854"/>
              <a:gd name="connsiteY1063" fmla="*/ 4915238 h 5504521"/>
              <a:gd name="connsiteX1064" fmla="*/ 1037318 w 6384854"/>
              <a:gd name="connsiteY1064" fmla="*/ 4894923 h 5504521"/>
              <a:gd name="connsiteX1065" fmla="*/ 1056046 w 6384854"/>
              <a:gd name="connsiteY1065" fmla="*/ 4879921 h 5504521"/>
              <a:gd name="connsiteX1066" fmla="*/ 1058716 w 6384854"/>
              <a:gd name="connsiteY1066" fmla="*/ 4864193 h 5504521"/>
              <a:gd name="connsiteX1067" fmla="*/ 1067468 w 6384854"/>
              <a:gd name="connsiteY1067" fmla="*/ 4842424 h 5504521"/>
              <a:gd name="connsiteX1068" fmla="*/ 1084639 w 6384854"/>
              <a:gd name="connsiteY1068" fmla="*/ 4854470 h 5504521"/>
              <a:gd name="connsiteX1069" fmla="*/ 1095951 w 6384854"/>
              <a:gd name="connsiteY1069" fmla="*/ 4853372 h 5504521"/>
              <a:gd name="connsiteX1070" fmla="*/ 1098436 w 6384854"/>
              <a:gd name="connsiteY1070" fmla="*/ 4844693 h 5504521"/>
              <a:gd name="connsiteX1071" fmla="*/ 1101142 w 6384854"/>
              <a:gd name="connsiteY1071" fmla="*/ 4816831 h 5504521"/>
              <a:gd name="connsiteX1072" fmla="*/ 1095950 w 6384854"/>
              <a:gd name="connsiteY1072" fmla="*/ 4799756 h 5504521"/>
              <a:gd name="connsiteX1073" fmla="*/ 1084639 w 6384854"/>
              <a:gd name="connsiteY1073" fmla="*/ 4800854 h 5504521"/>
              <a:gd name="connsiteX1074" fmla="*/ 972082 w 6384854"/>
              <a:gd name="connsiteY1074" fmla="*/ 4844299 h 5504521"/>
              <a:gd name="connsiteX1075" fmla="*/ 880886 w 6384854"/>
              <a:gd name="connsiteY1075" fmla="*/ 4869147 h 5504521"/>
              <a:gd name="connsiteX1076" fmla="*/ 823254 w 6384854"/>
              <a:gd name="connsiteY1076" fmla="*/ 4851184 h 5504521"/>
              <a:gd name="connsiteX1077" fmla="*/ 800408 w 6384854"/>
              <a:gd name="connsiteY1077" fmla="*/ 4872563 h 5504521"/>
              <a:gd name="connsiteX1078" fmla="*/ 785204 w 6384854"/>
              <a:gd name="connsiteY1078" fmla="*/ 4860854 h 5504521"/>
              <a:gd name="connsiteX1079" fmla="*/ 759650 w 6384854"/>
              <a:gd name="connsiteY1079" fmla="*/ 4856478 h 5504521"/>
              <a:gd name="connsiteX1080" fmla="*/ 751232 w 6384854"/>
              <a:gd name="connsiteY1080" fmla="*/ 4876281 h 5504521"/>
              <a:gd name="connsiteX1081" fmla="*/ 755906 w 6384854"/>
              <a:gd name="connsiteY1081" fmla="*/ 4902371 h 5504521"/>
              <a:gd name="connsiteX1082" fmla="*/ 729388 w 6384854"/>
              <a:gd name="connsiteY1082" fmla="*/ 4891761 h 5504521"/>
              <a:gd name="connsiteX1083" fmla="*/ 703501 w 6384854"/>
              <a:gd name="connsiteY1083" fmla="*/ 4889351 h 5504521"/>
              <a:gd name="connsiteX1084" fmla="*/ 689705 w 6384854"/>
              <a:gd name="connsiteY1084" fmla="*/ 4845512 h 5504521"/>
              <a:gd name="connsiteX1085" fmla="*/ 702870 w 6384854"/>
              <a:gd name="connsiteY1085" fmla="*/ 4827534 h 5504521"/>
              <a:gd name="connsiteX1086" fmla="*/ 717927 w 6384854"/>
              <a:gd name="connsiteY1086" fmla="*/ 4834159 h 5504521"/>
              <a:gd name="connsiteX1087" fmla="*/ 729721 w 6384854"/>
              <a:gd name="connsiteY1087" fmla="*/ 4836179 h 5504521"/>
              <a:gd name="connsiteX1088" fmla="*/ 769403 w 6384854"/>
              <a:gd name="connsiteY1088" fmla="*/ 4828812 h 5504521"/>
              <a:gd name="connsiteX1089" fmla="*/ 795512 w 6384854"/>
              <a:gd name="connsiteY1089" fmla="*/ 4812039 h 5504521"/>
              <a:gd name="connsiteX1090" fmla="*/ 804858 w 6384854"/>
              <a:gd name="connsiteY1090" fmla="*/ 4810604 h 5504521"/>
              <a:gd name="connsiteX1091" fmla="*/ 817467 w 6384854"/>
              <a:gd name="connsiteY1091" fmla="*/ 4813775 h 5504521"/>
              <a:gd name="connsiteX1092" fmla="*/ 877250 w 6384854"/>
              <a:gd name="connsiteY1092" fmla="*/ 4771409 h 5504521"/>
              <a:gd name="connsiteX1093" fmla="*/ 906660 w 6384854"/>
              <a:gd name="connsiteY1093" fmla="*/ 4747108 h 5504521"/>
              <a:gd name="connsiteX1094" fmla="*/ 940594 w 6384854"/>
              <a:gd name="connsiteY1094" fmla="*/ 4743815 h 5504521"/>
              <a:gd name="connsiteX1095" fmla="*/ 955354 w 6384854"/>
              <a:gd name="connsiteY1095" fmla="*/ 4740273 h 5504521"/>
              <a:gd name="connsiteX1096" fmla="*/ 950162 w 6384854"/>
              <a:gd name="connsiteY1096" fmla="*/ 4723198 h 5504521"/>
              <a:gd name="connsiteX1097" fmla="*/ 938887 w 6384854"/>
              <a:gd name="connsiteY1097" fmla="*/ 4712163 h 5504521"/>
              <a:gd name="connsiteX1098" fmla="*/ 906956 w 6384854"/>
              <a:gd name="connsiteY1098" fmla="*/ 4703660 h 5504521"/>
              <a:gd name="connsiteX1099" fmla="*/ 836084 w 6384854"/>
              <a:gd name="connsiteY1099" fmla="*/ 4727941 h 5504521"/>
              <a:gd name="connsiteX1100" fmla="*/ 816798 w 6384854"/>
              <a:gd name="connsiteY1100" fmla="*/ 4710476 h 5504521"/>
              <a:gd name="connsiteX1101" fmla="*/ 816316 w 6384854"/>
              <a:gd name="connsiteY1101" fmla="*/ 4707359 h 5504521"/>
              <a:gd name="connsiteX1102" fmla="*/ 817577 w 6384854"/>
              <a:gd name="connsiteY1102" fmla="*/ 4670145 h 5504521"/>
              <a:gd name="connsiteX1103" fmla="*/ 828406 w 6384854"/>
              <a:gd name="connsiteY1103" fmla="*/ 4665929 h 5504521"/>
              <a:gd name="connsiteX1104" fmla="*/ 827182 w 6384854"/>
              <a:gd name="connsiteY1104" fmla="*/ 4691010 h 5504521"/>
              <a:gd name="connsiteX1105" fmla="*/ 846022 w 6384854"/>
              <a:gd name="connsiteY1105" fmla="*/ 4693225 h 5504521"/>
              <a:gd name="connsiteX1106" fmla="*/ 846059 w 6384854"/>
              <a:gd name="connsiteY1106" fmla="*/ 4681092 h 5504521"/>
              <a:gd name="connsiteX1107" fmla="*/ 858631 w 6384854"/>
              <a:gd name="connsiteY1107" fmla="*/ 4642780 h 5504521"/>
              <a:gd name="connsiteX1108" fmla="*/ 908067 w 6384854"/>
              <a:gd name="connsiteY1108" fmla="*/ 4607746 h 5504521"/>
              <a:gd name="connsiteX1109" fmla="*/ 947379 w 6384854"/>
              <a:gd name="connsiteY1109" fmla="*/ 4614478 h 5504521"/>
              <a:gd name="connsiteX1110" fmla="*/ 949826 w 6384854"/>
              <a:gd name="connsiteY1110" fmla="*/ 4617932 h 5504521"/>
              <a:gd name="connsiteX1111" fmla="*/ 958319 w 6384854"/>
              <a:gd name="connsiteY1111" fmla="*/ 4627480 h 5504521"/>
              <a:gd name="connsiteX1112" fmla="*/ 970817 w 6384854"/>
              <a:gd name="connsiteY1112" fmla="*/ 4613434 h 5504521"/>
              <a:gd name="connsiteX1113" fmla="*/ 967591 w 6384854"/>
              <a:gd name="connsiteY1113" fmla="*/ 4596696 h 5504521"/>
              <a:gd name="connsiteX1114" fmla="*/ 981238 w 6384854"/>
              <a:gd name="connsiteY1114" fmla="*/ 4581835 h 5504521"/>
              <a:gd name="connsiteX1115" fmla="*/ 992179 w 6384854"/>
              <a:gd name="connsiteY1115" fmla="*/ 4594837 h 5504521"/>
              <a:gd name="connsiteX1116" fmla="*/ 992810 w 6384854"/>
              <a:gd name="connsiteY1116" fmla="*/ 4603037 h 5504521"/>
              <a:gd name="connsiteX1117" fmla="*/ 998521 w 6384854"/>
              <a:gd name="connsiteY1117" fmla="*/ 4611097 h 5504521"/>
              <a:gd name="connsiteX1118" fmla="*/ 1003787 w 6384854"/>
              <a:gd name="connsiteY1118" fmla="*/ 4603906 h 5504521"/>
              <a:gd name="connsiteX1119" fmla="*/ 1004343 w 6384854"/>
              <a:gd name="connsiteY1119" fmla="*/ 4582757 h 5504521"/>
              <a:gd name="connsiteX1120" fmla="*/ 1027707 w 6384854"/>
              <a:gd name="connsiteY1120" fmla="*/ 4552363 h 5504521"/>
              <a:gd name="connsiteX1121" fmla="*/ 1056561 w 6384854"/>
              <a:gd name="connsiteY1121" fmla="*/ 4549211 h 5504521"/>
              <a:gd name="connsiteX1122" fmla="*/ 1069874 w 6384854"/>
              <a:gd name="connsiteY1122" fmla="*/ 4536317 h 5504521"/>
              <a:gd name="connsiteX1123" fmla="*/ 1080777 w 6384854"/>
              <a:gd name="connsiteY1123" fmla="*/ 4507836 h 5504521"/>
              <a:gd name="connsiteX1124" fmla="*/ 1100470 w 6384854"/>
              <a:gd name="connsiteY1124" fmla="*/ 4499069 h 5504521"/>
              <a:gd name="connsiteX1125" fmla="*/ 1213361 w 6384854"/>
              <a:gd name="connsiteY1125" fmla="*/ 4453657 h 5504521"/>
              <a:gd name="connsiteX1126" fmla="*/ 1230755 w 6384854"/>
              <a:gd name="connsiteY1126" fmla="*/ 4446520 h 5504521"/>
              <a:gd name="connsiteX1127" fmla="*/ 1274071 w 6384854"/>
              <a:gd name="connsiteY1127" fmla="*/ 4429659 h 5504521"/>
              <a:gd name="connsiteX1128" fmla="*/ 1314235 w 6384854"/>
              <a:gd name="connsiteY1128" fmla="*/ 4371793 h 5504521"/>
              <a:gd name="connsiteX1129" fmla="*/ 1333817 w 6384854"/>
              <a:gd name="connsiteY1129" fmla="*/ 4345810 h 5504521"/>
              <a:gd name="connsiteX1130" fmla="*/ 1438993 w 6384854"/>
              <a:gd name="connsiteY1130" fmla="*/ 4304135 h 5504521"/>
              <a:gd name="connsiteX1131" fmla="*/ 1453457 w 6384854"/>
              <a:gd name="connsiteY1131" fmla="*/ 4290426 h 5504521"/>
              <a:gd name="connsiteX1132" fmla="*/ 1456275 w 6384854"/>
              <a:gd name="connsiteY1132" fmla="*/ 4279781 h 5504521"/>
              <a:gd name="connsiteX1133" fmla="*/ 1454829 w 6384854"/>
              <a:gd name="connsiteY1133" fmla="*/ 4270429 h 5504521"/>
              <a:gd name="connsiteX1134" fmla="*/ 1433690 w 6384854"/>
              <a:gd name="connsiteY1134" fmla="*/ 4269844 h 5504521"/>
              <a:gd name="connsiteX1135" fmla="*/ 1413551 w 6384854"/>
              <a:gd name="connsiteY1135" fmla="*/ 4263360 h 5504521"/>
              <a:gd name="connsiteX1136" fmla="*/ 1424566 w 6384854"/>
              <a:gd name="connsiteY1136" fmla="*/ 4252096 h 5504521"/>
              <a:gd name="connsiteX1137" fmla="*/ 1459613 w 6384854"/>
              <a:gd name="connsiteY1137" fmla="*/ 4260120 h 5504521"/>
              <a:gd name="connsiteX1138" fmla="*/ 1554257 w 6384854"/>
              <a:gd name="connsiteY1138" fmla="*/ 4232829 h 5504521"/>
              <a:gd name="connsiteX1139" fmla="*/ 1575137 w 6384854"/>
              <a:gd name="connsiteY1139" fmla="*/ 4211114 h 5504521"/>
              <a:gd name="connsiteX1140" fmla="*/ 1588080 w 6384854"/>
              <a:gd name="connsiteY1140" fmla="*/ 4212319 h 5504521"/>
              <a:gd name="connsiteX1141" fmla="*/ 1610369 w 6384854"/>
              <a:gd name="connsiteY1141" fmla="*/ 4212089 h 5504521"/>
              <a:gd name="connsiteX1142" fmla="*/ 1663773 w 6384854"/>
              <a:gd name="connsiteY1142" fmla="*/ 4165595 h 5504521"/>
              <a:gd name="connsiteX1143" fmla="*/ 1727301 w 6384854"/>
              <a:gd name="connsiteY1143" fmla="*/ 4077336 h 5504521"/>
              <a:gd name="connsiteX1144" fmla="*/ 1730083 w 6384854"/>
              <a:gd name="connsiteY1144" fmla="*/ 4078824 h 5504521"/>
              <a:gd name="connsiteX1145" fmla="*/ 1733643 w 6384854"/>
              <a:gd name="connsiteY1145" fmla="*/ 4093596 h 5504521"/>
              <a:gd name="connsiteX1146" fmla="*/ 1756229 w 6384854"/>
              <a:gd name="connsiteY1146" fmla="*/ 4103534 h 5504521"/>
              <a:gd name="connsiteX1147" fmla="*/ 1764499 w 6384854"/>
              <a:gd name="connsiteY1147" fmla="*/ 4078648 h 5504521"/>
              <a:gd name="connsiteX1148" fmla="*/ 1761754 w 6384854"/>
              <a:gd name="connsiteY1148" fmla="*/ 4065027 h 5504521"/>
              <a:gd name="connsiteX1149" fmla="*/ 1786639 w 6384854"/>
              <a:gd name="connsiteY1149" fmla="*/ 4073335 h 5504521"/>
              <a:gd name="connsiteX1150" fmla="*/ 1799397 w 6384854"/>
              <a:gd name="connsiteY1150" fmla="*/ 4081589 h 5504521"/>
              <a:gd name="connsiteX1151" fmla="*/ 1858587 w 6384854"/>
              <a:gd name="connsiteY1151" fmla="*/ 4072505 h 5504521"/>
              <a:gd name="connsiteX1152" fmla="*/ 1895377 w 6384854"/>
              <a:gd name="connsiteY1152" fmla="*/ 4046433 h 5504521"/>
              <a:gd name="connsiteX1153" fmla="*/ 1905909 w 6384854"/>
              <a:gd name="connsiteY1153" fmla="*/ 4032051 h 5504521"/>
              <a:gd name="connsiteX1154" fmla="*/ 1935949 w 6384854"/>
              <a:gd name="connsiteY1154" fmla="*/ 4015951 h 5504521"/>
              <a:gd name="connsiteX1155" fmla="*/ 1959054 w 6384854"/>
              <a:gd name="connsiteY1155" fmla="*/ 4016873 h 5504521"/>
              <a:gd name="connsiteX1156" fmla="*/ 1976596 w 6384854"/>
              <a:gd name="connsiteY1156" fmla="*/ 4014819 h 5504521"/>
              <a:gd name="connsiteX1157" fmla="*/ 1992543 w 6384854"/>
              <a:gd name="connsiteY1157" fmla="*/ 3998329 h 5504521"/>
              <a:gd name="connsiteX1158" fmla="*/ 1998736 w 6384854"/>
              <a:gd name="connsiteY1158" fmla="*/ 3955890 h 5504521"/>
              <a:gd name="connsiteX1159" fmla="*/ 1991244 w 6384854"/>
              <a:gd name="connsiteY1159" fmla="*/ 3940444 h 5504521"/>
              <a:gd name="connsiteX1160" fmla="*/ 2078249 w 6384854"/>
              <a:gd name="connsiteY1160" fmla="*/ 3946239 h 5504521"/>
              <a:gd name="connsiteX1161" fmla="*/ 2093714 w 6384854"/>
              <a:gd name="connsiteY1161" fmla="*/ 3926632 h 5504521"/>
              <a:gd name="connsiteX1162" fmla="*/ 2087223 w 6384854"/>
              <a:gd name="connsiteY1162" fmla="*/ 3905288 h 5504521"/>
              <a:gd name="connsiteX1163" fmla="*/ 2072945 w 6384854"/>
              <a:gd name="connsiteY1163" fmla="*/ 3911948 h 5504521"/>
              <a:gd name="connsiteX1164" fmla="*/ 2059335 w 6384854"/>
              <a:gd name="connsiteY1164" fmla="*/ 3914675 h 5504521"/>
              <a:gd name="connsiteX1165" fmla="*/ 2056108 w 6384854"/>
              <a:gd name="connsiteY1165" fmla="*/ 3897936 h 5504521"/>
              <a:gd name="connsiteX1166" fmla="*/ 2068606 w 6384854"/>
              <a:gd name="connsiteY1166" fmla="*/ 3883891 h 5504521"/>
              <a:gd name="connsiteX1167" fmla="*/ 2080288 w 6384854"/>
              <a:gd name="connsiteY1167" fmla="*/ 3868694 h 5504521"/>
              <a:gd name="connsiteX1168" fmla="*/ 2049135 w 6384854"/>
              <a:gd name="connsiteY1168" fmla="*/ 3873475 h 5504521"/>
              <a:gd name="connsiteX1169" fmla="*/ 1968250 w 6384854"/>
              <a:gd name="connsiteY1169" fmla="*/ 3903123 h 5504521"/>
              <a:gd name="connsiteX1170" fmla="*/ 1925860 w 6384854"/>
              <a:gd name="connsiteY1170" fmla="*/ 3938352 h 5504521"/>
              <a:gd name="connsiteX1171" fmla="*/ 1910432 w 6384854"/>
              <a:gd name="connsiteY1171" fmla="*/ 3945826 h 5504521"/>
              <a:gd name="connsiteX1172" fmla="*/ 1867004 w 6384854"/>
              <a:gd name="connsiteY1172" fmla="*/ 3945471 h 5504521"/>
              <a:gd name="connsiteX1173" fmla="*/ 1850575 w 6384854"/>
              <a:gd name="connsiteY1173" fmla="*/ 3958843 h 5504521"/>
              <a:gd name="connsiteX1174" fmla="*/ 1817865 w 6384854"/>
              <a:gd name="connsiteY1174" fmla="*/ 3990672 h 5504521"/>
              <a:gd name="connsiteX1175" fmla="*/ 1777181 w 6384854"/>
              <a:gd name="connsiteY1175" fmla="*/ 4003937 h 5504521"/>
              <a:gd name="connsiteX1176" fmla="*/ 1768281 w 6384854"/>
              <a:gd name="connsiteY1176" fmla="*/ 4020622 h 5504521"/>
              <a:gd name="connsiteX1177" fmla="*/ 1765611 w 6384854"/>
              <a:gd name="connsiteY1177" fmla="*/ 4036350 h 5504521"/>
              <a:gd name="connsiteX1178" fmla="*/ 1741542 w 6384854"/>
              <a:gd name="connsiteY1178" fmla="*/ 4029194 h 5504521"/>
              <a:gd name="connsiteX1179" fmla="*/ 1712725 w 6384854"/>
              <a:gd name="connsiteY1179" fmla="*/ 4020213 h 5504521"/>
              <a:gd name="connsiteX1180" fmla="*/ 1684466 w 6384854"/>
              <a:gd name="connsiteY1180" fmla="*/ 4043698 h 5504521"/>
              <a:gd name="connsiteX1181" fmla="*/ 1639480 w 6384854"/>
              <a:gd name="connsiteY1181" fmla="*/ 4070390 h 5504521"/>
              <a:gd name="connsiteX1182" fmla="*/ 1615744 w 6384854"/>
              <a:gd name="connsiteY1182" fmla="*/ 4061267 h 5504521"/>
              <a:gd name="connsiteX1183" fmla="*/ 1593641 w 6384854"/>
              <a:gd name="connsiteY1183" fmla="*/ 4054447 h 5504521"/>
              <a:gd name="connsiteX1184" fmla="*/ 1497995 w 6384854"/>
              <a:gd name="connsiteY1184" fmla="*/ 4087637 h 5504521"/>
              <a:gd name="connsiteX1185" fmla="*/ 1461651 w 6384854"/>
              <a:gd name="connsiteY1185" fmla="*/ 4128959 h 5504521"/>
              <a:gd name="connsiteX1186" fmla="*/ 1459351 w 6384854"/>
              <a:gd name="connsiteY1186" fmla="*/ 4130589 h 5504521"/>
              <a:gd name="connsiteX1187" fmla="*/ 1443812 w 6384854"/>
              <a:gd name="connsiteY1187" fmla="*/ 4120847 h 5504521"/>
              <a:gd name="connsiteX1188" fmla="*/ 1438991 w 6384854"/>
              <a:gd name="connsiteY1188" fmla="*/ 4143288 h 5504521"/>
              <a:gd name="connsiteX1189" fmla="*/ 1438806 w 6384854"/>
              <a:gd name="connsiteY1189" fmla="*/ 4150338 h 5504521"/>
              <a:gd name="connsiteX1190" fmla="*/ 1445593 w 6384854"/>
              <a:gd name="connsiteY1190" fmla="*/ 4181848 h 5504521"/>
              <a:gd name="connsiteX1191" fmla="*/ 1436210 w 6384854"/>
              <a:gd name="connsiteY1191" fmla="*/ 4195416 h 5504521"/>
              <a:gd name="connsiteX1192" fmla="*/ 1423119 w 6384854"/>
              <a:gd name="connsiteY1192" fmla="*/ 4189128 h 5504521"/>
              <a:gd name="connsiteX1193" fmla="*/ 1392930 w 6384854"/>
              <a:gd name="connsiteY1193" fmla="*/ 4146528 h 5504521"/>
              <a:gd name="connsiteX1194" fmla="*/ 1378169 w 6384854"/>
              <a:gd name="connsiteY1194" fmla="*/ 4150070 h 5504521"/>
              <a:gd name="connsiteX1195" fmla="*/ 1349205 w 6384854"/>
              <a:gd name="connsiteY1195" fmla="*/ 4189621 h 5504521"/>
              <a:gd name="connsiteX1196" fmla="*/ 1338376 w 6384854"/>
              <a:gd name="connsiteY1196" fmla="*/ 4193836 h 5504521"/>
              <a:gd name="connsiteX1197" fmla="*/ 1293131 w 6384854"/>
              <a:gd name="connsiteY1197" fmla="*/ 4198228 h 5504521"/>
              <a:gd name="connsiteX1198" fmla="*/ 1252966 w 6384854"/>
              <a:gd name="connsiteY1198" fmla="*/ 4202477 h 5504521"/>
              <a:gd name="connsiteX1199" fmla="*/ 1239355 w 6384854"/>
              <a:gd name="connsiteY1199" fmla="*/ 4205205 h 5504521"/>
              <a:gd name="connsiteX1200" fmla="*/ 1176976 w 6384854"/>
              <a:gd name="connsiteY1200" fmla="*/ 4239034 h 5504521"/>
              <a:gd name="connsiteX1201" fmla="*/ 1157765 w 6384854"/>
              <a:gd name="connsiteY1201" fmla="*/ 4250918 h 5504521"/>
              <a:gd name="connsiteX1202" fmla="*/ 1110481 w 6384854"/>
              <a:gd name="connsiteY1202" fmla="*/ 4279239 h 5504521"/>
              <a:gd name="connsiteX1203" fmla="*/ 1097352 w 6384854"/>
              <a:gd name="connsiteY1203" fmla="*/ 4285084 h 5504521"/>
              <a:gd name="connsiteX1204" fmla="*/ 1018617 w 6384854"/>
              <a:gd name="connsiteY1204" fmla="*/ 4308019 h 5504521"/>
              <a:gd name="connsiteX1205" fmla="*/ 992472 w 6384854"/>
              <a:gd name="connsiteY1205" fmla="*/ 4336925 h 5504521"/>
              <a:gd name="connsiteX1206" fmla="*/ 939624 w 6384854"/>
              <a:gd name="connsiteY1206" fmla="*/ 4362270 h 5504521"/>
              <a:gd name="connsiteX1207" fmla="*/ 875725 w 6384854"/>
              <a:gd name="connsiteY1207" fmla="*/ 4357397 h 5504521"/>
              <a:gd name="connsiteX1208" fmla="*/ 870495 w 6384854"/>
              <a:gd name="connsiteY1208" fmla="*/ 4352455 h 5504521"/>
              <a:gd name="connsiteX1209" fmla="*/ 855400 w 6384854"/>
              <a:gd name="connsiteY1209" fmla="*/ 4357963 h 5504521"/>
              <a:gd name="connsiteX1210" fmla="*/ 850246 w 6384854"/>
              <a:gd name="connsiteY1210" fmla="*/ 4382371 h 5504521"/>
              <a:gd name="connsiteX1211" fmla="*/ 784937 w 6384854"/>
              <a:gd name="connsiteY1211" fmla="*/ 4409628 h 5504521"/>
              <a:gd name="connsiteX1212" fmla="*/ 744327 w 6384854"/>
              <a:gd name="connsiteY1212" fmla="*/ 4398627 h 5504521"/>
              <a:gd name="connsiteX1213" fmla="*/ 703049 w 6384854"/>
              <a:gd name="connsiteY1213" fmla="*/ 4391559 h 5504521"/>
              <a:gd name="connsiteX1214" fmla="*/ 722261 w 6384854"/>
              <a:gd name="connsiteY1214" fmla="*/ 4433290 h 5504521"/>
              <a:gd name="connsiteX1215" fmla="*/ 690923 w 6384854"/>
              <a:gd name="connsiteY1215" fmla="*/ 4445121 h 5504521"/>
              <a:gd name="connsiteX1216" fmla="*/ 672529 w 6384854"/>
              <a:gd name="connsiteY1216" fmla="*/ 4458157 h 5504521"/>
              <a:gd name="connsiteX1217" fmla="*/ 603474 w 6384854"/>
              <a:gd name="connsiteY1217" fmla="*/ 4477691 h 5504521"/>
              <a:gd name="connsiteX1218" fmla="*/ 397756 w 6384854"/>
              <a:gd name="connsiteY1218" fmla="*/ 4545648 h 5504521"/>
              <a:gd name="connsiteX1219" fmla="*/ 381364 w 6384854"/>
              <a:gd name="connsiteY1219" fmla="*/ 4546887 h 5504521"/>
              <a:gd name="connsiteX1220" fmla="*/ 381251 w 6384854"/>
              <a:gd name="connsiteY1220" fmla="*/ 4529671 h 5504521"/>
              <a:gd name="connsiteX1221" fmla="*/ 380472 w 6384854"/>
              <a:gd name="connsiteY1221" fmla="*/ 4516386 h 5504521"/>
              <a:gd name="connsiteX1222" fmla="*/ 363598 w 6384854"/>
              <a:gd name="connsiteY1222" fmla="*/ 4514508 h 5504521"/>
              <a:gd name="connsiteX1223" fmla="*/ 353251 w 6384854"/>
              <a:gd name="connsiteY1223" fmla="*/ 4521841 h 5504521"/>
              <a:gd name="connsiteX1224" fmla="*/ 309192 w 6384854"/>
              <a:gd name="connsiteY1224" fmla="*/ 4513284 h 5504521"/>
              <a:gd name="connsiteX1225" fmla="*/ 299252 w 6384854"/>
              <a:gd name="connsiteY1225" fmla="*/ 4494385 h 5504521"/>
              <a:gd name="connsiteX1226" fmla="*/ 283194 w 6384854"/>
              <a:gd name="connsiteY1226" fmla="*/ 4493658 h 5504521"/>
              <a:gd name="connsiteX1227" fmla="*/ 286348 w 6384854"/>
              <a:gd name="connsiteY1227" fmla="*/ 4534662 h 5504521"/>
              <a:gd name="connsiteX1228" fmla="*/ 250336 w 6384854"/>
              <a:gd name="connsiteY1228" fmla="*/ 4520403 h 5504521"/>
              <a:gd name="connsiteX1229" fmla="*/ 232275 w 6384854"/>
              <a:gd name="connsiteY1229" fmla="*/ 4477857 h 5504521"/>
              <a:gd name="connsiteX1230" fmla="*/ 262648 w 6384854"/>
              <a:gd name="connsiteY1230" fmla="*/ 4459791 h 5504521"/>
              <a:gd name="connsiteX1231" fmla="*/ 308746 w 6384854"/>
              <a:gd name="connsiteY1231" fmla="*/ 4444418 h 5504521"/>
              <a:gd name="connsiteX1232" fmla="*/ 335188 w 6384854"/>
              <a:gd name="connsiteY1232" fmla="*/ 4425679 h 5504521"/>
              <a:gd name="connsiteX1233" fmla="*/ 463470 w 6384854"/>
              <a:gd name="connsiteY1233" fmla="*/ 4384927 h 5504521"/>
              <a:gd name="connsiteX1234" fmla="*/ 482719 w 6384854"/>
              <a:gd name="connsiteY1234" fmla="*/ 4360909 h 5504521"/>
              <a:gd name="connsiteX1235" fmla="*/ 480121 w 6384854"/>
              <a:gd name="connsiteY1235" fmla="*/ 4352372 h 5504521"/>
              <a:gd name="connsiteX1236" fmla="*/ 490283 w 6384854"/>
              <a:gd name="connsiteY1236" fmla="*/ 4352088 h 5504521"/>
              <a:gd name="connsiteX1237" fmla="*/ 497812 w 6384854"/>
              <a:gd name="connsiteY1237" fmla="*/ 4355401 h 5504521"/>
              <a:gd name="connsiteX1238" fmla="*/ 514872 w 6384854"/>
              <a:gd name="connsiteY1238" fmla="*/ 4350229 h 5504521"/>
              <a:gd name="connsiteX1239" fmla="*/ 502930 w 6384854"/>
              <a:gd name="connsiteY1239" fmla="*/ 4343126 h 5504521"/>
              <a:gd name="connsiteX1240" fmla="*/ 500148 w 6384854"/>
              <a:gd name="connsiteY1240" fmla="*/ 4341638 h 5504521"/>
              <a:gd name="connsiteX1241" fmla="*/ 493287 w 6384854"/>
              <a:gd name="connsiteY1241" fmla="*/ 4334394 h 5504521"/>
              <a:gd name="connsiteX1242" fmla="*/ 500519 w 6384854"/>
              <a:gd name="connsiteY1242" fmla="*/ 4327539 h 5504521"/>
              <a:gd name="connsiteX1243" fmla="*/ 528815 w 6384854"/>
              <a:gd name="connsiteY1243" fmla="*/ 4291920 h 5504521"/>
              <a:gd name="connsiteX1244" fmla="*/ 530003 w 6384854"/>
              <a:gd name="connsiteY1244" fmla="*/ 4278972 h 5504521"/>
              <a:gd name="connsiteX1245" fmla="*/ 489540 w 6384854"/>
              <a:gd name="connsiteY1245" fmla="*/ 4273055 h 5504521"/>
              <a:gd name="connsiteX1246" fmla="*/ 416332 w 6384854"/>
              <a:gd name="connsiteY1246" fmla="*/ 4311099 h 5504521"/>
              <a:gd name="connsiteX1247" fmla="*/ 394155 w 6384854"/>
              <a:gd name="connsiteY1247" fmla="*/ 4328545 h 5504521"/>
              <a:gd name="connsiteX1248" fmla="*/ 381694 w 6384854"/>
              <a:gd name="connsiteY1248" fmla="*/ 4330458 h 5504521"/>
              <a:gd name="connsiteX1249" fmla="*/ 353359 w 6384854"/>
              <a:gd name="connsiteY1249" fmla="*/ 4324594 h 5504521"/>
              <a:gd name="connsiteX1250" fmla="*/ 316125 w 6384854"/>
              <a:gd name="connsiteY1250" fmla="*/ 4335415 h 5504521"/>
              <a:gd name="connsiteX1251" fmla="*/ 291573 w 6384854"/>
              <a:gd name="connsiteY1251" fmla="*/ 4325141 h 5504521"/>
              <a:gd name="connsiteX1252" fmla="*/ 288644 w 6384854"/>
              <a:gd name="connsiteY1252" fmla="*/ 4318570 h 5504521"/>
              <a:gd name="connsiteX1253" fmla="*/ 272103 w 6384854"/>
              <a:gd name="connsiteY1253" fmla="*/ 4314726 h 5504521"/>
              <a:gd name="connsiteX1254" fmla="*/ 274031 w 6384854"/>
              <a:gd name="connsiteY1254" fmla="*/ 4327196 h 5504521"/>
              <a:gd name="connsiteX1255" fmla="*/ 273327 w 6384854"/>
              <a:gd name="connsiteY1255" fmla="*/ 4343261 h 5504521"/>
              <a:gd name="connsiteX1256" fmla="*/ 240579 w 6384854"/>
              <a:gd name="connsiteY1256" fmla="*/ 4333606 h 5504521"/>
              <a:gd name="connsiteX1257" fmla="*/ 234052 w 6384854"/>
              <a:gd name="connsiteY1257" fmla="*/ 4324396 h 5504521"/>
              <a:gd name="connsiteX1258" fmla="*/ 231567 w 6384854"/>
              <a:gd name="connsiteY1258" fmla="*/ 4333075 h 5504521"/>
              <a:gd name="connsiteX1259" fmla="*/ 215806 w 6384854"/>
              <a:gd name="connsiteY1259" fmla="*/ 4342515 h 5504521"/>
              <a:gd name="connsiteX1260" fmla="*/ 170449 w 6384854"/>
              <a:gd name="connsiteY1260" fmla="*/ 4329690 h 5504521"/>
              <a:gd name="connsiteX1261" fmla="*/ 122830 w 6384854"/>
              <a:gd name="connsiteY1261" fmla="*/ 4306361 h 5504521"/>
              <a:gd name="connsiteX1262" fmla="*/ 103025 w 6384854"/>
              <a:gd name="connsiteY1262" fmla="*/ 4297911 h 5504521"/>
              <a:gd name="connsiteX1263" fmla="*/ 13758 w 6384854"/>
              <a:gd name="connsiteY1263" fmla="*/ 4281613 h 5504521"/>
              <a:gd name="connsiteX1264" fmla="*/ 35 w 6384854"/>
              <a:gd name="connsiteY1264" fmla="*/ 4267124 h 5504521"/>
              <a:gd name="connsiteX1265" fmla="*/ 13497 w 6384854"/>
              <a:gd name="connsiteY1265" fmla="*/ 4259313 h 5504521"/>
              <a:gd name="connsiteX1266" fmla="*/ 34191 w 6384854"/>
              <a:gd name="connsiteY1266" fmla="*/ 4244648 h 5504521"/>
              <a:gd name="connsiteX1267" fmla="*/ 56073 w 6384854"/>
              <a:gd name="connsiteY1267" fmla="*/ 4217035 h 5504521"/>
              <a:gd name="connsiteX1268" fmla="*/ 99130 w 6384854"/>
              <a:gd name="connsiteY1268" fmla="*/ 4231489 h 5504521"/>
              <a:gd name="connsiteX1269" fmla="*/ 104990 w 6384854"/>
              <a:gd name="connsiteY1269" fmla="*/ 4244632 h 5504521"/>
              <a:gd name="connsiteX1270" fmla="*/ 105472 w 6384854"/>
              <a:gd name="connsiteY1270" fmla="*/ 4247750 h 5504521"/>
              <a:gd name="connsiteX1271" fmla="*/ 106955 w 6384854"/>
              <a:gd name="connsiteY1271" fmla="*/ 4244969 h 5504521"/>
              <a:gd name="connsiteX1272" fmla="*/ 120417 w 6384854"/>
              <a:gd name="connsiteY1272" fmla="*/ 4237158 h 5504521"/>
              <a:gd name="connsiteX1273" fmla="*/ 142187 w 6384854"/>
              <a:gd name="connsiteY1273" fmla="*/ 4192328 h 5504521"/>
              <a:gd name="connsiteX1274" fmla="*/ 154388 w 6384854"/>
              <a:gd name="connsiteY1274" fmla="*/ 4168116 h 5504521"/>
              <a:gd name="connsiteX1275" fmla="*/ 181424 w 6384854"/>
              <a:gd name="connsiteY1275" fmla="*/ 4169711 h 5504521"/>
              <a:gd name="connsiteX1276" fmla="*/ 271062 w 6384854"/>
              <a:gd name="connsiteY1276" fmla="*/ 4171910 h 5504521"/>
              <a:gd name="connsiteX1277" fmla="*/ 276884 w 6384854"/>
              <a:gd name="connsiteY1277" fmla="*/ 4143570 h 5504521"/>
              <a:gd name="connsiteX1278" fmla="*/ 270913 w 6384854"/>
              <a:gd name="connsiteY1278" fmla="*/ 4113211 h 5504521"/>
              <a:gd name="connsiteX1279" fmla="*/ 310558 w 6384854"/>
              <a:gd name="connsiteY1279" fmla="*/ 4117977 h 5504521"/>
              <a:gd name="connsiteX1280" fmla="*/ 348461 w 6384854"/>
              <a:gd name="connsiteY1280" fmla="*/ 4103223 h 5504521"/>
              <a:gd name="connsiteX1281" fmla="*/ 351576 w 6384854"/>
              <a:gd name="connsiteY1281" fmla="*/ 4102745 h 5504521"/>
              <a:gd name="connsiteX1282" fmla="*/ 352207 w 6384854"/>
              <a:gd name="connsiteY1282" fmla="*/ 4057330 h 5504521"/>
              <a:gd name="connsiteX1283" fmla="*/ 347532 w 6384854"/>
              <a:gd name="connsiteY1283" fmla="*/ 4031240 h 5504521"/>
              <a:gd name="connsiteX1284" fmla="*/ 352131 w 6384854"/>
              <a:gd name="connsiteY1284" fmla="*/ 4027981 h 5504521"/>
              <a:gd name="connsiteX1285" fmla="*/ 378019 w 6384854"/>
              <a:gd name="connsiteY1285" fmla="*/ 4030390 h 5504521"/>
              <a:gd name="connsiteX1286" fmla="*/ 402569 w 6384854"/>
              <a:gd name="connsiteY1286" fmla="*/ 4040664 h 5504521"/>
              <a:gd name="connsiteX1287" fmla="*/ 431535 w 6384854"/>
              <a:gd name="connsiteY1287" fmla="*/ 4054729 h 5504521"/>
              <a:gd name="connsiteX1288" fmla="*/ 453229 w 6384854"/>
              <a:gd name="connsiteY1288" fmla="*/ 4034166 h 5504521"/>
              <a:gd name="connsiteX1289" fmla="*/ 465690 w 6384854"/>
              <a:gd name="connsiteY1289" fmla="*/ 4032253 h 5504521"/>
              <a:gd name="connsiteX1290" fmla="*/ 488795 w 6384854"/>
              <a:gd name="connsiteY1290" fmla="*/ 4033175 h 5504521"/>
              <a:gd name="connsiteX1291" fmla="*/ 494877 w 6384854"/>
              <a:gd name="connsiteY1291" fmla="*/ 4027135 h 5504521"/>
              <a:gd name="connsiteX1292" fmla="*/ 525214 w 6384854"/>
              <a:gd name="connsiteY1292" fmla="*/ 4021202 h 5504521"/>
              <a:gd name="connsiteX1293" fmla="*/ 563895 w 6384854"/>
              <a:gd name="connsiteY1293" fmla="*/ 4019733 h 5504521"/>
              <a:gd name="connsiteX1294" fmla="*/ 571498 w 6384854"/>
              <a:gd name="connsiteY1294" fmla="*/ 3998780 h 5504521"/>
              <a:gd name="connsiteX1295" fmla="*/ 565638 w 6384854"/>
              <a:gd name="connsiteY1295" fmla="*/ 3985637 h 5504521"/>
              <a:gd name="connsiteX1296" fmla="*/ 548170 w 6384854"/>
              <a:gd name="connsiteY1296" fmla="*/ 3963425 h 5504521"/>
              <a:gd name="connsiteX1297" fmla="*/ 503220 w 6384854"/>
              <a:gd name="connsiteY1297" fmla="*/ 3924367 h 5504521"/>
              <a:gd name="connsiteX1298" fmla="*/ 535040 w 6384854"/>
              <a:gd name="connsiteY1298" fmla="*/ 3915654 h 5504521"/>
              <a:gd name="connsiteX1299" fmla="*/ 572609 w 6384854"/>
              <a:gd name="connsiteY1299" fmla="*/ 3902867 h 5504521"/>
              <a:gd name="connsiteX1300" fmla="*/ 609658 w 6384854"/>
              <a:gd name="connsiteY1300" fmla="*/ 3899095 h 5504521"/>
              <a:gd name="connsiteX1301" fmla="*/ 723254 w 6384854"/>
              <a:gd name="connsiteY1301" fmla="*/ 3891234 h 5504521"/>
              <a:gd name="connsiteX1302" fmla="*/ 732303 w 6384854"/>
              <a:gd name="connsiteY1302" fmla="*/ 3879633 h 5504521"/>
              <a:gd name="connsiteX1303" fmla="*/ 735122 w 6384854"/>
              <a:gd name="connsiteY1303" fmla="*/ 3868988 h 5504521"/>
              <a:gd name="connsiteX1304" fmla="*/ 744282 w 6384854"/>
              <a:gd name="connsiteY1304" fmla="*/ 3874603 h 5504521"/>
              <a:gd name="connsiteX1305" fmla="*/ 759339 w 6384854"/>
              <a:gd name="connsiteY1305" fmla="*/ 3881228 h 5504521"/>
              <a:gd name="connsiteX1306" fmla="*/ 780330 w 6384854"/>
              <a:gd name="connsiteY1306" fmla="*/ 3876729 h 5504521"/>
              <a:gd name="connsiteX1307" fmla="*/ 795870 w 6384854"/>
              <a:gd name="connsiteY1307" fmla="*/ 3886472 h 5504521"/>
              <a:gd name="connsiteX1308" fmla="*/ 816156 w 6384854"/>
              <a:gd name="connsiteY1308" fmla="*/ 3898039 h 5504521"/>
              <a:gd name="connsiteX1309" fmla="*/ 821941 w 6384854"/>
              <a:gd name="connsiteY1309" fmla="*/ 3881832 h 5504521"/>
              <a:gd name="connsiteX1310" fmla="*/ 823276 w 6384854"/>
              <a:gd name="connsiteY1310" fmla="*/ 3873968 h 5504521"/>
              <a:gd name="connsiteX1311" fmla="*/ 843229 w 6384854"/>
              <a:gd name="connsiteY1311" fmla="*/ 3887501 h 5504521"/>
              <a:gd name="connsiteX1312" fmla="*/ 859288 w 6384854"/>
              <a:gd name="connsiteY1312" fmla="*/ 3888227 h 5504521"/>
              <a:gd name="connsiteX1313" fmla="*/ 859658 w 6384854"/>
              <a:gd name="connsiteY1313" fmla="*/ 3874128 h 5504521"/>
              <a:gd name="connsiteX1314" fmla="*/ 891775 w 6384854"/>
              <a:gd name="connsiteY1314" fmla="*/ 3821966 h 5504521"/>
              <a:gd name="connsiteX1315" fmla="*/ 909316 w 6384854"/>
              <a:gd name="connsiteY1315" fmla="*/ 3819912 h 5504521"/>
              <a:gd name="connsiteX1316" fmla="*/ 958122 w 6384854"/>
              <a:gd name="connsiteY1316" fmla="*/ 3776677 h 5504521"/>
              <a:gd name="connsiteX1317" fmla="*/ 958455 w 6384854"/>
              <a:gd name="connsiteY1317" fmla="*/ 3774711 h 5504521"/>
              <a:gd name="connsiteX1318" fmla="*/ 974551 w 6384854"/>
              <a:gd name="connsiteY1318" fmla="*/ 3763305 h 5504521"/>
              <a:gd name="connsiteX1319" fmla="*/ 982895 w 6384854"/>
              <a:gd name="connsiteY1319" fmla="*/ 3767768 h 5504521"/>
              <a:gd name="connsiteX1320" fmla="*/ 977110 w 6384854"/>
              <a:gd name="connsiteY1320" fmla="*/ 3783975 h 5504521"/>
              <a:gd name="connsiteX1321" fmla="*/ 972326 w 6384854"/>
              <a:gd name="connsiteY1321" fmla="*/ 3794284 h 5504521"/>
              <a:gd name="connsiteX1322" fmla="*/ 983304 w 6384854"/>
              <a:gd name="connsiteY1322" fmla="*/ 3795152 h 5504521"/>
              <a:gd name="connsiteX1323" fmla="*/ 1004628 w 6384854"/>
              <a:gd name="connsiteY1323" fmla="*/ 3788688 h 5504521"/>
              <a:gd name="connsiteX1324" fmla="*/ 1033148 w 6384854"/>
              <a:gd name="connsiteY1324" fmla="*/ 3787502 h 5504521"/>
              <a:gd name="connsiteX1325" fmla="*/ 1047426 w 6384854"/>
              <a:gd name="connsiteY1325" fmla="*/ 3780842 h 5504521"/>
              <a:gd name="connsiteX1326" fmla="*/ 1092375 w 6384854"/>
              <a:gd name="connsiteY1326" fmla="*/ 3766284 h 5504521"/>
              <a:gd name="connsiteX1327" fmla="*/ 1122489 w 6384854"/>
              <a:gd name="connsiteY1327" fmla="*/ 3779534 h 5504521"/>
              <a:gd name="connsiteX1328" fmla="*/ 1159687 w 6384854"/>
              <a:gd name="connsiteY1328" fmla="*/ 3780846 h 5504521"/>
              <a:gd name="connsiteX1329" fmla="*/ 1174521 w 6384854"/>
              <a:gd name="connsiteY1329" fmla="*/ 3753038 h 5504521"/>
              <a:gd name="connsiteX1330" fmla="*/ 1196068 w 6384854"/>
              <a:gd name="connsiteY1330" fmla="*/ 3727391 h 5504521"/>
              <a:gd name="connsiteX1331" fmla="*/ 1211162 w 6384854"/>
              <a:gd name="connsiteY1331" fmla="*/ 3721883 h 5504521"/>
              <a:gd name="connsiteX1332" fmla="*/ 1232302 w 6384854"/>
              <a:gd name="connsiteY1332" fmla="*/ 3722468 h 5504521"/>
              <a:gd name="connsiteX1333" fmla="*/ 1236381 w 6384854"/>
              <a:gd name="connsiteY1333" fmla="*/ 3728225 h 5504521"/>
              <a:gd name="connsiteX1334" fmla="*/ 1256705 w 6384854"/>
              <a:gd name="connsiteY1334" fmla="*/ 3727658 h 5504521"/>
              <a:gd name="connsiteX1335" fmla="*/ 1271687 w 6384854"/>
              <a:gd name="connsiteY1335" fmla="*/ 3704934 h 5504521"/>
              <a:gd name="connsiteX1336" fmla="*/ 1364812 w 6384854"/>
              <a:gd name="connsiteY1336" fmla="*/ 3692556 h 5504521"/>
              <a:gd name="connsiteX1337" fmla="*/ 1383726 w 6384854"/>
              <a:gd name="connsiteY1337" fmla="*/ 3724120 h 5504521"/>
              <a:gd name="connsiteX1338" fmla="*/ 1420887 w 6384854"/>
              <a:gd name="connsiteY1338" fmla="*/ 3737565 h 5504521"/>
              <a:gd name="connsiteX1339" fmla="*/ 1445661 w 6384854"/>
              <a:gd name="connsiteY1339" fmla="*/ 3728656 h 5504521"/>
              <a:gd name="connsiteX1340" fmla="*/ 1465094 w 6384854"/>
              <a:gd name="connsiteY1340" fmla="*/ 3697589 h 5504521"/>
              <a:gd name="connsiteX1341" fmla="*/ 1478074 w 6384854"/>
              <a:gd name="connsiteY1341" fmla="*/ 3686661 h 5504521"/>
              <a:gd name="connsiteX1342" fmla="*/ 1501920 w 6384854"/>
              <a:gd name="connsiteY1342" fmla="*/ 3659385 h 5504521"/>
              <a:gd name="connsiteX1343" fmla="*/ 1490312 w 6384854"/>
              <a:gd name="connsiteY1343" fmla="*/ 3650315 h 5504521"/>
              <a:gd name="connsiteX1344" fmla="*/ 1487160 w 6384854"/>
              <a:gd name="connsiteY1344" fmla="*/ 3662926 h 5504521"/>
              <a:gd name="connsiteX1345" fmla="*/ 1484341 w 6384854"/>
              <a:gd name="connsiteY1345" fmla="*/ 3673572 h 5504521"/>
              <a:gd name="connsiteX1346" fmla="*/ 1471732 w 6384854"/>
              <a:gd name="connsiteY1346" fmla="*/ 3670401 h 5504521"/>
              <a:gd name="connsiteX1347" fmla="*/ 1445140 w 6384854"/>
              <a:gd name="connsiteY1347" fmla="*/ 3630440 h 5504521"/>
              <a:gd name="connsiteX1348" fmla="*/ 1455784 w 6384854"/>
              <a:gd name="connsiteY1348" fmla="*/ 3633275 h 5504521"/>
              <a:gd name="connsiteX1349" fmla="*/ 1486454 w 6384854"/>
              <a:gd name="connsiteY1349" fmla="*/ 3625376 h 5504521"/>
              <a:gd name="connsiteX1350" fmla="*/ 1489940 w 6384854"/>
              <a:gd name="connsiteY1350" fmla="*/ 3610799 h 5504521"/>
              <a:gd name="connsiteX1351" fmla="*/ 1507037 w 6384854"/>
              <a:gd name="connsiteY1351" fmla="*/ 3593494 h 5504521"/>
              <a:gd name="connsiteX1352" fmla="*/ 1532478 w 6384854"/>
              <a:gd name="connsiteY1352" fmla="*/ 3580653 h 5504521"/>
              <a:gd name="connsiteX1353" fmla="*/ 1511710 w 6384854"/>
              <a:gd name="connsiteY1353" fmla="*/ 3565969 h 5504521"/>
              <a:gd name="connsiteX1354" fmla="*/ 1528324 w 6384854"/>
              <a:gd name="connsiteY1354" fmla="*/ 3545547 h 5504521"/>
              <a:gd name="connsiteX1355" fmla="*/ 1528991 w 6384854"/>
              <a:gd name="connsiteY1355" fmla="*/ 3541615 h 5504521"/>
              <a:gd name="connsiteX1356" fmla="*/ 1515418 w 6384854"/>
              <a:gd name="connsiteY1356" fmla="*/ 3532209 h 5504521"/>
              <a:gd name="connsiteX1357" fmla="*/ 1483931 w 6384854"/>
              <a:gd name="connsiteY1357" fmla="*/ 3538957 h 5504521"/>
              <a:gd name="connsiteX1358" fmla="*/ 1465351 w 6384854"/>
              <a:gd name="connsiteY1358" fmla="*/ 3559042 h 5504521"/>
              <a:gd name="connsiteX1359" fmla="*/ 1452371 w 6384854"/>
              <a:gd name="connsiteY1359" fmla="*/ 3569970 h 5504521"/>
              <a:gd name="connsiteX1360" fmla="*/ 1406347 w 6384854"/>
              <a:gd name="connsiteY1360" fmla="*/ 3561077 h 5504521"/>
              <a:gd name="connsiteX1361" fmla="*/ 1387470 w 6384854"/>
              <a:gd name="connsiteY1361" fmla="*/ 3570995 h 5504521"/>
              <a:gd name="connsiteX1362" fmla="*/ 1374304 w 6384854"/>
              <a:gd name="connsiteY1362" fmla="*/ 3588973 h 5504521"/>
              <a:gd name="connsiteX1363" fmla="*/ 1353832 w 6384854"/>
              <a:gd name="connsiteY1363" fmla="*/ 3584456 h 5504521"/>
              <a:gd name="connsiteX1364" fmla="*/ 1332137 w 6384854"/>
              <a:gd name="connsiteY1364" fmla="*/ 3605019 h 5504521"/>
              <a:gd name="connsiteX1365" fmla="*/ 1310145 w 6384854"/>
              <a:gd name="connsiteY1365" fmla="*/ 3615416 h 5504521"/>
              <a:gd name="connsiteX1366" fmla="*/ 1272910 w 6384854"/>
              <a:gd name="connsiteY1366" fmla="*/ 3626237 h 5504521"/>
              <a:gd name="connsiteX1367" fmla="*/ 1243278 w 6384854"/>
              <a:gd name="connsiteY1367" fmla="*/ 3616105 h 5504521"/>
              <a:gd name="connsiteX1368" fmla="*/ 1210271 w 6384854"/>
              <a:gd name="connsiteY1368" fmla="*/ 3637766 h 5504521"/>
              <a:gd name="connsiteX1369" fmla="*/ 1208899 w 6384854"/>
              <a:gd name="connsiteY1369" fmla="*/ 3657763 h 5504521"/>
              <a:gd name="connsiteX1370" fmla="*/ 1184051 w 6384854"/>
              <a:gd name="connsiteY1370" fmla="*/ 3637322 h 5504521"/>
              <a:gd name="connsiteX1371" fmla="*/ 1183866 w 6384854"/>
              <a:gd name="connsiteY1371" fmla="*/ 3644372 h 5504521"/>
              <a:gd name="connsiteX1372" fmla="*/ 1151007 w 6384854"/>
              <a:gd name="connsiteY1372" fmla="*/ 3671117 h 5504521"/>
              <a:gd name="connsiteX1373" fmla="*/ 1135950 w 6384854"/>
              <a:gd name="connsiteY1373" fmla="*/ 3664492 h 5504521"/>
              <a:gd name="connsiteX1374" fmla="*/ 1130239 w 6384854"/>
              <a:gd name="connsiteY1374" fmla="*/ 3656432 h 5504521"/>
              <a:gd name="connsiteX1375" fmla="*/ 1112919 w 6384854"/>
              <a:gd name="connsiteY1375" fmla="*/ 3639304 h 5504521"/>
              <a:gd name="connsiteX1376" fmla="*/ 1036335 w 6384854"/>
              <a:gd name="connsiteY1376" fmla="*/ 3655526 h 5504521"/>
              <a:gd name="connsiteX1377" fmla="*/ 914469 w 6384854"/>
              <a:gd name="connsiteY1377" fmla="*/ 3688273 h 5504521"/>
              <a:gd name="connsiteX1378" fmla="*/ 877717 w 6384854"/>
              <a:gd name="connsiteY1378" fmla="*/ 3702211 h 5504521"/>
              <a:gd name="connsiteX1379" fmla="*/ 849012 w 6384854"/>
              <a:gd name="connsiteY1379" fmla="*/ 3710447 h 5504521"/>
              <a:gd name="connsiteX1380" fmla="*/ 796869 w 6384854"/>
              <a:gd name="connsiteY1380" fmla="*/ 3719726 h 5504521"/>
              <a:gd name="connsiteX1381" fmla="*/ 746505 w 6384854"/>
              <a:gd name="connsiteY1381" fmla="*/ 3736392 h 5504521"/>
              <a:gd name="connsiteX1382" fmla="*/ 711681 w 6384854"/>
              <a:gd name="connsiteY1382" fmla="*/ 3762800 h 5504521"/>
              <a:gd name="connsiteX1383" fmla="*/ 668587 w 6384854"/>
              <a:gd name="connsiteY1383" fmla="*/ 3760479 h 5504521"/>
              <a:gd name="connsiteX1384" fmla="*/ 633319 w 6384854"/>
              <a:gd name="connsiteY1384" fmla="*/ 3771636 h 5504521"/>
              <a:gd name="connsiteX1385" fmla="*/ 575945 w 6384854"/>
              <a:gd name="connsiteY1385" fmla="*/ 3775974 h 5504521"/>
              <a:gd name="connsiteX1386" fmla="*/ 475737 w 6384854"/>
              <a:gd name="connsiteY1386" fmla="*/ 3800290 h 5504521"/>
              <a:gd name="connsiteX1387" fmla="*/ 397003 w 6384854"/>
              <a:gd name="connsiteY1387" fmla="*/ 3823225 h 5504521"/>
              <a:gd name="connsiteX1388" fmla="*/ 375864 w 6384854"/>
              <a:gd name="connsiteY1388" fmla="*/ 3822640 h 5504521"/>
              <a:gd name="connsiteX1389" fmla="*/ 326687 w 6384854"/>
              <a:gd name="connsiteY1389" fmla="*/ 3826358 h 5504521"/>
              <a:gd name="connsiteX1390" fmla="*/ 318640 w 6384854"/>
              <a:gd name="connsiteY1390" fmla="*/ 3832062 h 5504521"/>
              <a:gd name="connsiteX1391" fmla="*/ 315116 w 6384854"/>
              <a:gd name="connsiteY1391" fmla="*/ 3805156 h 5504521"/>
              <a:gd name="connsiteX1392" fmla="*/ 329801 w 6384854"/>
              <a:gd name="connsiteY1392" fmla="*/ 3772264 h 5504521"/>
              <a:gd name="connsiteX1393" fmla="*/ 350162 w 6384854"/>
              <a:gd name="connsiteY1393" fmla="*/ 3759565 h 5504521"/>
              <a:gd name="connsiteX1394" fmla="*/ 375566 w 6384854"/>
              <a:gd name="connsiteY1394" fmla="*/ 3758858 h 5504521"/>
              <a:gd name="connsiteX1395" fmla="*/ 385357 w 6384854"/>
              <a:gd name="connsiteY1395" fmla="*/ 3772674 h 5504521"/>
              <a:gd name="connsiteX1396" fmla="*/ 399116 w 6384854"/>
              <a:gd name="connsiteY1396" fmla="*/ 3775030 h 5504521"/>
              <a:gd name="connsiteX1397" fmla="*/ 420033 w 6384854"/>
              <a:gd name="connsiteY1397" fmla="*/ 3741182 h 5504521"/>
              <a:gd name="connsiteX1398" fmla="*/ 424484 w 6384854"/>
              <a:gd name="connsiteY1398" fmla="*/ 3732839 h 5504521"/>
              <a:gd name="connsiteX1399" fmla="*/ 432827 w 6384854"/>
              <a:gd name="connsiteY1399" fmla="*/ 3737303 h 5504521"/>
              <a:gd name="connsiteX1400" fmla="*/ 436907 w 6384854"/>
              <a:gd name="connsiteY1400" fmla="*/ 3743060 h 5504521"/>
              <a:gd name="connsiteX1401" fmla="*/ 452965 w 6384854"/>
              <a:gd name="connsiteY1401" fmla="*/ 3743787 h 5504521"/>
              <a:gd name="connsiteX1402" fmla="*/ 470842 w 6384854"/>
              <a:gd name="connsiteY1402" fmla="*/ 3739767 h 5504521"/>
              <a:gd name="connsiteX1403" fmla="*/ 478667 w 6384854"/>
              <a:gd name="connsiteY1403" fmla="*/ 3753246 h 5504521"/>
              <a:gd name="connsiteX1404" fmla="*/ 464055 w 6384854"/>
              <a:gd name="connsiteY1404" fmla="*/ 3761871 h 5504521"/>
              <a:gd name="connsiteX1405" fmla="*/ 455673 w 6384854"/>
              <a:gd name="connsiteY1405" fmla="*/ 3769541 h 5504521"/>
              <a:gd name="connsiteX1406" fmla="*/ 464166 w 6384854"/>
              <a:gd name="connsiteY1406" fmla="*/ 3779088 h 5504521"/>
              <a:gd name="connsiteX1407" fmla="*/ 487196 w 6384854"/>
              <a:gd name="connsiteY1407" fmla="*/ 3750660 h 5504521"/>
              <a:gd name="connsiteX1408" fmla="*/ 505146 w 6384854"/>
              <a:gd name="connsiteY1408" fmla="*/ 3722374 h 5504521"/>
              <a:gd name="connsiteX1409" fmla="*/ 582248 w 6384854"/>
              <a:gd name="connsiteY1409" fmla="*/ 3697136 h 5504521"/>
              <a:gd name="connsiteX1410" fmla="*/ 593857 w 6384854"/>
              <a:gd name="connsiteY1410" fmla="*/ 3706205 h 5504521"/>
              <a:gd name="connsiteX1411" fmla="*/ 601164 w 6384854"/>
              <a:gd name="connsiteY1411" fmla="*/ 3728700 h 5504521"/>
              <a:gd name="connsiteX1412" fmla="*/ 618520 w 6384854"/>
              <a:gd name="connsiteY1412" fmla="*/ 3733696 h 5504521"/>
              <a:gd name="connsiteX1413" fmla="*/ 622154 w 6384854"/>
              <a:gd name="connsiteY1413" fmla="*/ 3724202 h 5504521"/>
              <a:gd name="connsiteX1414" fmla="*/ 623415 w 6384854"/>
              <a:gd name="connsiteY1414" fmla="*/ 3686988 h 5504521"/>
              <a:gd name="connsiteX1415" fmla="*/ 627828 w 6384854"/>
              <a:gd name="connsiteY1415" fmla="*/ 3690779 h 5504521"/>
              <a:gd name="connsiteX1416" fmla="*/ 646519 w 6384854"/>
              <a:gd name="connsiteY1416" fmla="*/ 3687910 h 5504521"/>
              <a:gd name="connsiteX1417" fmla="*/ 655049 w 6384854"/>
              <a:gd name="connsiteY1417" fmla="*/ 3685324 h 5504521"/>
              <a:gd name="connsiteX1418" fmla="*/ 680787 w 6384854"/>
              <a:gd name="connsiteY1418" fmla="*/ 3682650 h 5504521"/>
              <a:gd name="connsiteX1419" fmla="*/ 715463 w 6384854"/>
              <a:gd name="connsiteY1419" fmla="*/ 3651159 h 5504521"/>
              <a:gd name="connsiteX1420" fmla="*/ 715500 w 6384854"/>
              <a:gd name="connsiteY1420" fmla="*/ 3639026 h 5504521"/>
              <a:gd name="connsiteX1421" fmla="*/ 709825 w 6384854"/>
              <a:gd name="connsiteY1421" fmla="*/ 3618833 h 5504521"/>
              <a:gd name="connsiteX1422" fmla="*/ 672590 w 6384854"/>
              <a:gd name="connsiteY1422" fmla="*/ 3629654 h 5504521"/>
              <a:gd name="connsiteX1423" fmla="*/ 635875 w 6384854"/>
              <a:gd name="connsiteY1423" fmla="*/ 3631460 h 5504521"/>
              <a:gd name="connsiteX1424" fmla="*/ 677560 w 6384854"/>
              <a:gd name="connsiteY1424" fmla="*/ 3612296 h 5504521"/>
              <a:gd name="connsiteX1425" fmla="*/ 703038 w 6384854"/>
              <a:gd name="connsiteY1425" fmla="*/ 3587322 h 5504521"/>
              <a:gd name="connsiteX1426" fmla="*/ 718799 w 6384854"/>
              <a:gd name="connsiteY1426" fmla="*/ 3577882 h 5504521"/>
              <a:gd name="connsiteX1427" fmla="*/ 722397 w 6384854"/>
              <a:gd name="connsiteY1427" fmla="*/ 3580521 h 5504521"/>
              <a:gd name="connsiteX1428" fmla="*/ 780511 w 6384854"/>
              <a:gd name="connsiteY1428" fmla="*/ 3547985 h 5504521"/>
              <a:gd name="connsiteX1429" fmla="*/ 798831 w 6384854"/>
              <a:gd name="connsiteY1429" fmla="*/ 3505600 h 5504521"/>
              <a:gd name="connsiteX1430" fmla="*/ 842482 w 6384854"/>
              <a:gd name="connsiteY1430" fmla="*/ 3486773 h 5504521"/>
              <a:gd name="connsiteX1431" fmla="*/ 901041 w 6384854"/>
              <a:gd name="connsiteY1431" fmla="*/ 3469487 h 5504521"/>
              <a:gd name="connsiteX1432" fmla="*/ 944024 w 6384854"/>
              <a:gd name="connsiteY1432" fmla="*/ 3454592 h 5504521"/>
              <a:gd name="connsiteX1433" fmla="*/ 975696 w 6384854"/>
              <a:gd name="connsiteY1433" fmla="*/ 3440795 h 5504521"/>
              <a:gd name="connsiteX1434" fmla="*/ 1005217 w 6384854"/>
              <a:gd name="connsiteY1434" fmla="*/ 3433711 h 5504521"/>
              <a:gd name="connsiteX1435" fmla="*/ 1058029 w 6384854"/>
              <a:gd name="connsiteY1435" fmla="*/ 3474115 h 5504521"/>
              <a:gd name="connsiteX1436" fmla="*/ 1073086 w 6384854"/>
              <a:gd name="connsiteY1436" fmla="*/ 3480740 h 5504521"/>
              <a:gd name="connsiteX1437" fmla="*/ 1081652 w 6384854"/>
              <a:gd name="connsiteY1437" fmla="*/ 3466021 h 5504521"/>
              <a:gd name="connsiteX1438" fmla="*/ 1082023 w 6384854"/>
              <a:gd name="connsiteY1438" fmla="*/ 3451922 h 5504521"/>
              <a:gd name="connsiteX1439" fmla="*/ 1106722 w 6384854"/>
              <a:gd name="connsiteY1439" fmla="*/ 3413664 h 5504521"/>
              <a:gd name="connsiteX1440" fmla="*/ 1132275 w 6384854"/>
              <a:gd name="connsiteY1440" fmla="*/ 3418040 h 5504521"/>
              <a:gd name="connsiteX1441" fmla="*/ 1148593 w 6384854"/>
              <a:gd name="connsiteY1441" fmla="*/ 3387451 h 5504521"/>
              <a:gd name="connsiteX1442" fmla="*/ 1187348 w 6384854"/>
              <a:gd name="connsiteY1442" fmla="*/ 3361716 h 5504521"/>
              <a:gd name="connsiteX1443" fmla="*/ 1276578 w 6384854"/>
              <a:gd name="connsiteY1443" fmla="*/ 3336531 h 5504521"/>
              <a:gd name="connsiteX1444" fmla="*/ 1291338 w 6384854"/>
              <a:gd name="connsiteY1444" fmla="*/ 3332989 h 5504521"/>
              <a:gd name="connsiteX1445" fmla="*/ 1316482 w 6384854"/>
              <a:gd name="connsiteY1445" fmla="*/ 3309982 h 5504521"/>
              <a:gd name="connsiteX1446" fmla="*/ 1321266 w 6384854"/>
              <a:gd name="connsiteY1446" fmla="*/ 3299673 h 5504521"/>
              <a:gd name="connsiteX1447" fmla="*/ 1331131 w 6384854"/>
              <a:gd name="connsiteY1447" fmla="*/ 3289223 h 5504521"/>
              <a:gd name="connsiteX1448" fmla="*/ 1353420 w 6384854"/>
              <a:gd name="connsiteY1448" fmla="*/ 3288994 h 5504521"/>
              <a:gd name="connsiteX1449" fmla="*/ 1376674 w 6384854"/>
              <a:gd name="connsiteY1449" fmla="*/ 3294999 h 5504521"/>
              <a:gd name="connsiteX1450" fmla="*/ 1396515 w 6384854"/>
              <a:gd name="connsiteY1450" fmla="*/ 3291315 h 5504521"/>
              <a:gd name="connsiteX1451" fmla="*/ 1424070 w 6384854"/>
              <a:gd name="connsiteY1451" fmla="*/ 3283895 h 5504521"/>
              <a:gd name="connsiteX1452" fmla="*/ 1434417 w 6384854"/>
              <a:gd name="connsiteY1452" fmla="*/ 3276562 h 5504521"/>
              <a:gd name="connsiteX1453" fmla="*/ 1485151 w 6384854"/>
              <a:gd name="connsiteY1453" fmla="*/ 3245797 h 5504521"/>
              <a:gd name="connsiteX1454" fmla="*/ 1499466 w 6384854"/>
              <a:gd name="connsiteY1454" fmla="*/ 3227004 h 5504521"/>
              <a:gd name="connsiteX1455" fmla="*/ 1477029 w 6384854"/>
              <a:gd name="connsiteY1455" fmla="*/ 3222150 h 5504521"/>
              <a:gd name="connsiteX1456" fmla="*/ 1471948 w 6384854"/>
              <a:gd name="connsiteY1456" fmla="*/ 3222292 h 5504521"/>
              <a:gd name="connsiteX1457" fmla="*/ 1436010 w 6384854"/>
              <a:gd name="connsiteY1457" fmla="*/ 3183766 h 5504521"/>
              <a:gd name="connsiteX1458" fmla="*/ 1468758 w 6384854"/>
              <a:gd name="connsiteY1458" fmla="*/ 3193420 h 5504521"/>
              <a:gd name="connsiteX1459" fmla="*/ 1492270 w 6384854"/>
              <a:gd name="connsiteY1459" fmla="*/ 3168110 h 5504521"/>
              <a:gd name="connsiteX1460" fmla="*/ 1501282 w 6384854"/>
              <a:gd name="connsiteY1460" fmla="*/ 3168642 h 5504521"/>
              <a:gd name="connsiteX1461" fmla="*/ 1503879 w 6384854"/>
              <a:gd name="connsiteY1461" fmla="*/ 3177179 h 5504521"/>
              <a:gd name="connsiteX1462" fmla="*/ 1511222 w 6384854"/>
              <a:gd name="connsiteY1462" fmla="*/ 3187541 h 5504521"/>
              <a:gd name="connsiteX1463" fmla="*/ 1517304 w 6384854"/>
              <a:gd name="connsiteY1463" fmla="*/ 3181501 h 5504521"/>
              <a:gd name="connsiteX1464" fmla="*/ 1531397 w 6384854"/>
              <a:gd name="connsiteY1464" fmla="*/ 3181892 h 5504521"/>
              <a:gd name="connsiteX1465" fmla="*/ 1537442 w 6384854"/>
              <a:gd name="connsiteY1465" fmla="*/ 3187985 h 5504521"/>
              <a:gd name="connsiteX1466" fmla="*/ 1587434 w 6384854"/>
              <a:gd name="connsiteY1466" fmla="*/ 3131802 h 5504521"/>
              <a:gd name="connsiteX1467" fmla="*/ 1590549 w 6384854"/>
              <a:gd name="connsiteY1467" fmla="*/ 3131324 h 5504521"/>
              <a:gd name="connsiteX1468" fmla="*/ 1677034 w 6384854"/>
              <a:gd name="connsiteY1468" fmla="*/ 3092519 h 5504521"/>
              <a:gd name="connsiteX1469" fmla="*/ 1701957 w 6384854"/>
              <a:gd name="connsiteY1469" fmla="*/ 3088694 h 5504521"/>
              <a:gd name="connsiteX1470" fmla="*/ 1732442 w 6384854"/>
              <a:gd name="connsiteY1470" fmla="*/ 3087845 h 5504521"/>
              <a:gd name="connsiteX1471" fmla="*/ 1780209 w 6384854"/>
              <a:gd name="connsiteY1471" fmla="*/ 3062641 h 5504521"/>
              <a:gd name="connsiteX1472" fmla="*/ 1779133 w 6384854"/>
              <a:gd name="connsiteY1472" fmla="*/ 3039190 h 5504521"/>
              <a:gd name="connsiteX1473" fmla="*/ 1771456 w 6384854"/>
              <a:gd name="connsiteY1473" fmla="*/ 3030794 h 5504521"/>
              <a:gd name="connsiteX1474" fmla="*/ 1763000 w 6384854"/>
              <a:gd name="connsiteY1474" fmla="*/ 3009113 h 5504521"/>
              <a:gd name="connsiteX1475" fmla="*/ 1759922 w 6384854"/>
              <a:gd name="connsiteY1475" fmla="*/ 2997458 h 5504521"/>
              <a:gd name="connsiteX1476" fmla="*/ 1772865 w 6384854"/>
              <a:gd name="connsiteY1476" fmla="*/ 2998663 h 5504521"/>
              <a:gd name="connsiteX1477" fmla="*/ 1801162 w 6384854"/>
              <a:gd name="connsiteY1477" fmla="*/ 3016660 h 5504521"/>
              <a:gd name="connsiteX1478" fmla="*/ 1863616 w 6384854"/>
              <a:gd name="connsiteY1478" fmla="*/ 3012181 h 5504521"/>
              <a:gd name="connsiteX1479" fmla="*/ 1893841 w 6384854"/>
              <a:gd name="connsiteY1479" fmla="*/ 2989032 h 5504521"/>
              <a:gd name="connsiteX1480" fmla="*/ 1928257 w 6384854"/>
              <a:gd name="connsiteY1480" fmla="*/ 2988856 h 5504521"/>
              <a:gd name="connsiteX1481" fmla="*/ 1936602 w 6384854"/>
              <a:gd name="connsiteY1481" fmla="*/ 2993319 h 5504521"/>
              <a:gd name="connsiteX1482" fmla="*/ 1932781 w 6384854"/>
              <a:gd name="connsiteY1482" fmla="*/ 2956247 h 5504521"/>
              <a:gd name="connsiteX1483" fmla="*/ 1945428 w 6384854"/>
              <a:gd name="connsiteY1483" fmla="*/ 2947285 h 5504521"/>
              <a:gd name="connsiteX1484" fmla="*/ 1968236 w 6384854"/>
              <a:gd name="connsiteY1484" fmla="*/ 2938040 h 5504521"/>
              <a:gd name="connsiteX1485" fmla="*/ 1992564 w 6384854"/>
              <a:gd name="connsiteY1485" fmla="*/ 2913880 h 5504521"/>
              <a:gd name="connsiteX1486" fmla="*/ 2046525 w 6384854"/>
              <a:gd name="connsiteY1486" fmla="*/ 2899854 h 5504521"/>
              <a:gd name="connsiteX1487" fmla="*/ 2073153 w 6384854"/>
              <a:gd name="connsiteY1487" fmla="*/ 2874065 h 5504521"/>
              <a:gd name="connsiteX1488" fmla="*/ 2107791 w 6384854"/>
              <a:gd name="connsiteY1488" fmla="*/ 2854707 h 5504521"/>
              <a:gd name="connsiteX1489" fmla="*/ 2127002 w 6384854"/>
              <a:gd name="connsiteY1489" fmla="*/ 2842822 h 5504521"/>
              <a:gd name="connsiteX1490" fmla="*/ 2128485 w 6384854"/>
              <a:gd name="connsiteY1490" fmla="*/ 2840041 h 5504521"/>
              <a:gd name="connsiteX1491" fmla="*/ 2142764 w 6384854"/>
              <a:gd name="connsiteY1491" fmla="*/ 2833382 h 5504521"/>
              <a:gd name="connsiteX1492" fmla="*/ 2153556 w 6384854"/>
              <a:gd name="connsiteY1492" fmla="*/ 2841300 h 5504521"/>
              <a:gd name="connsiteX1493" fmla="*/ 2187490 w 6384854"/>
              <a:gd name="connsiteY1493" fmla="*/ 2838006 h 5504521"/>
              <a:gd name="connsiteX1494" fmla="*/ 2211767 w 6384854"/>
              <a:gd name="connsiteY1494" fmla="*/ 2810424 h 5504521"/>
              <a:gd name="connsiteX1495" fmla="*/ 5543500 w 6384854"/>
              <a:gd name="connsiteY1495" fmla="*/ 2701820 h 5504521"/>
              <a:gd name="connsiteX1496" fmla="*/ 5546294 w 6384854"/>
              <a:gd name="connsiteY1496" fmla="*/ 2702417 h 5504521"/>
              <a:gd name="connsiteX1497" fmla="*/ 5542903 w 6384854"/>
              <a:gd name="connsiteY1497" fmla="*/ 2704613 h 5504521"/>
              <a:gd name="connsiteX1498" fmla="*/ 5543500 w 6384854"/>
              <a:gd name="connsiteY1498" fmla="*/ 2701820 h 5504521"/>
              <a:gd name="connsiteX1499" fmla="*/ 2714268 w 6384854"/>
              <a:gd name="connsiteY1499" fmla="*/ 2668593 h 5504521"/>
              <a:gd name="connsiteX1500" fmla="*/ 2723111 w 6384854"/>
              <a:gd name="connsiteY1500" fmla="*/ 2727682 h 5504521"/>
              <a:gd name="connsiteX1501" fmla="*/ 2735850 w 6384854"/>
              <a:gd name="connsiteY1501" fmla="*/ 2768537 h 5504521"/>
              <a:gd name="connsiteX1502" fmla="*/ 2735363 w 6384854"/>
              <a:gd name="connsiteY1502" fmla="*/ 2770816 h 5504521"/>
              <a:gd name="connsiteX1503" fmla="*/ 2737157 w 6384854"/>
              <a:gd name="connsiteY1503" fmla="*/ 2773582 h 5504521"/>
              <a:gd name="connsiteX1504" fmla="*/ 2734388 w 6384854"/>
              <a:gd name="connsiteY1504" fmla="*/ 2775375 h 5504521"/>
              <a:gd name="connsiteX1505" fmla="*/ 2732594 w 6384854"/>
              <a:gd name="connsiteY1505" fmla="*/ 2772608 h 5504521"/>
              <a:gd name="connsiteX1506" fmla="*/ 2747128 w 6384854"/>
              <a:gd name="connsiteY1506" fmla="*/ 2816229 h 5504521"/>
              <a:gd name="connsiteX1507" fmla="*/ 2748434 w 6384854"/>
              <a:gd name="connsiteY1507" fmla="*/ 2821275 h 5504521"/>
              <a:gd name="connsiteX1508" fmla="*/ 2750229 w 6384854"/>
              <a:gd name="connsiteY1508" fmla="*/ 2824041 h 5504521"/>
              <a:gd name="connsiteX1509" fmla="*/ 2746973 w 6384854"/>
              <a:gd name="connsiteY1509" fmla="*/ 2828113 h 5504521"/>
              <a:gd name="connsiteX1510" fmla="*/ 2753663 w 6384854"/>
              <a:gd name="connsiteY1510" fmla="*/ 2841459 h 5504521"/>
              <a:gd name="connsiteX1511" fmla="*/ 2779807 w 6384854"/>
              <a:gd name="connsiteY1511" fmla="*/ 2942377 h 5504521"/>
              <a:gd name="connsiteX1512" fmla="*/ 2778191 w 6384854"/>
              <a:gd name="connsiteY1512" fmla="*/ 2938781 h 5504521"/>
              <a:gd name="connsiteX1513" fmla="*/ 2778501 w 6384854"/>
              <a:gd name="connsiteY1513" fmla="*/ 2937331 h 5504521"/>
              <a:gd name="connsiteX1514" fmla="*/ 2776707 w 6384854"/>
              <a:gd name="connsiteY1514" fmla="*/ 2934564 h 5504521"/>
              <a:gd name="connsiteX1515" fmla="*/ 2777584 w 6384854"/>
              <a:gd name="connsiteY1515" fmla="*/ 2937433 h 5504521"/>
              <a:gd name="connsiteX1516" fmla="*/ 2778191 w 6384854"/>
              <a:gd name="connsiteY1516" fmla="*/ 2938781 h 5504521"/>
              <a:gd name="connsiteX1517" fmla="*/ 2778013 w 6384854"/>
              <a:gd name="connsiteY1517" fmla="*/ 2939611 h 5504521"/>
              <a:gd name="connsiteX1518" fmla="*/ 2779321 w 6384854"/>
              <a:gd name="connsiteY1518" fmla="*/ 2944656 h 5504521"/>
              <a:gd name="connsiteX1519" fmla="*/ 2777039 w 6384854"/>
              <a:gd name="connsiteY1519" fmla="*/ 2944169 h 5504521"/>
              <a:gd name="connsiteX1520" fmla="*/ 2775733 w 6384854"/>
              <a:gd name="connsiteY1520" fmla="*/ 2939123 h 5504521"/>
              <a:gd name="connsiteX1521" fmla="*/ 2777707 w 6384854"/>
              <a:gd name="connsiteY1521" fmla="*/ 2963377 h 5504521"/>
              <a:gd name="connsiteX1522" fmla="*/ 2778193 w 6384854"/>
              <a:gd name="connsiteY1522" fmla="*/ 2961098 h 5504521"/>
              <a:gd name="connsiteX1523" fmla="*/ 2779501 w 6384854"/>
              <a:gd name="connsiteY1523" fmla="*/ 2966145 h 5504521"/>
              <a:gd name="connsiteX1524" fmla="*/ 2781294 w 6384854"/>
              <a:gd name="connsiteY1524" fmla="*/ 2968911 h 5504521"/>
              <a:gd name="connsiteX1525" fmla="*/ 2811155 w 6384854"/>
              <a:gd name="connsiteY1525" fmla="*/ 3030107 h 5504521"/>
              <a:gd name="connsiteX1526" fmla="*/ 2812949 w 6384854"/>
              <a:gd name="connsiteY1526" fmla="*/ 3032874 h 5504521"/>
              <a:gd name="connsiteX1527" fmla="*/ 2821920 w 6384854"/>
              <a:gd name="connsiteY1527" fmla="*/ 3046706 h 5504521"/>
              <a:gd name="connsiteX1528" fmla="*/ 2817845 w 6384854"/>
              <a:gd name="connsiteY1528" fmla="*/ 3043453 h 5504521"/>
              <a:gd name="connsiteX1529" fmla="*/ 2817358 w 6384854"/>
              <a:gd name="connsiteY1529" fmla="*/ 3045732 h 5504521"/>
              <a:gd name="connsiteX1530" fmla="*/ 2816871 w 6384854"/>
              <a:gd name="connsiteY1530" fmla="*/ 3048011 h 5504521"/>
              <a:gd name="connsiteX1531" fmla="*/ 2815076 w 6384854"/>
              <a:gd name="connsiteY1531" fmla="*/ 3045244 h 5504521"/>
              <a:gd name="connsiteX1532" fmla="*/ 2820793 w 6384854"/>
              <a:gd name="connsiteY1532" fmla="*/ 3063149 h 5504521"/>
              <a:gd name="connsiteX1533" fmla="*/ 2821279 w 6384854"/>
              <a:gd name="connsiteY1533" fmla="*/ 3060870 h 5504521"/>
              <a:gd name="connsiteX1534" fmla="*/ 2819485 w 6384854"/>
              <a:gd name="connsiteY1534" fmla="*/ 3058103 h 5504521"/>
              <a:gd name="connsiteX1535" fmla="*/ 2819972 w 6384854"/>
              <a:gd name="connsiteY1535" fmla="*/ 3055824 h 5504521"/>
              <a:gd name="connsiteX1536" fmla="*/ 2823561 w 6384854"/>
              <a:gd name="connsiteY1536" fmla="*/ 3061357 h 5504521"/>
              <a:gd name="connsiteX1537" fmla="*/ 2825355 w 6384854"/>
              <a:gd name="connsiteY1537" fmla="*/ 3064123 h 5504521"/>
              <a:gd name="connsiteX1538" fmla="*/ 2842476 w 6384854"/>
              <a:gd name="connsiteY1538" fmla="*/ 3084464 h 5504521"/>
              <a:gd name="connsiteX1539" fmla="*/ 2852601 w 6384854"/>
              <a:gd name="connsiteY1539" fmla="*/ 3115228 h 5504521"/>
              <a:gd name="connsiteX1540" fmla="*/ 2854881 w 6384854"/>
              <a:gd name="connsiteY1540" fmla="*/ 3115715 h 5504521"/>
              <a:gd name="connsiteX1541" fmla="*/ 2856189 w 6384854"/>
              <a:gd name="connsiteY1541" fmla="*/ 3120760 h 5504521"/>
              <a:gd name="connsiteX1542" fmla="*/ 2858470 w 6384854"/>
              <a:gd name="connsiteY1542" fmla="*/ 3121248 h 5504521"/>
              <a:gd name="connsiteX1543" fmla="*/ 2857983 w 6384854"/>
              <a:gd name="connsiteY1543" fmla="*/ 3123528 h 5504521"/>
              <a:gd name="connsiteX1544" fmla="*/ 2866467 w 6384854"/>
              <a:gd name="connsiteY1544" fmla="*/ 3139640 h 5504521"/>
              <a:gd name="connsiteX1545" fmla="*/ 2860110 w 6384854"/>
              <a:gd name="connsiteY1545" fmla="*/ 3135899 h 5504521"/>
              <a:gd name="connsiteX1546" fmla="*/ 2859623 w 6384854"/>
              <a:gd name="connsiteY1546" fmla="*/ 3138178 h 5504521"/>
              <a:gd name="connsiteX1547" fmla="*/ 2857829 w 6384854"/>
              <a:gd name="connsiteY1547" fmla="*/ 3135411 h 5504521"/>
              <a:gd name="connsiteX1548" fmla="*/ 2855549 w 6384854"/>
              <a:gd name="connsiteY1548" fmla="*/ 3134924 h 5504521"/>
              <a:gd name="connsiteX1549" fmla="*/ 2867621 w 6384854"/>
              <a:gd name="connsiteY1549" fmla="*/ 3156570 h 5504521"/>
              <a:gd name="connsiteX1550" fmla="*/ 2873157 w 6384854"/>
              <a:gd name="connsiteY1550" fmla="*/ 3152986 h 5504521"/>
              <a:gd name="connsiteX1551" fmla="*/ 2896148 w 6384854"/>
              <a:gd name="connsiteY1551" fmla="*/ 3179348 h 5504521"/>
              <a:gd name="connsiteX1552" fmla="*/ 2904965 w 6384854"/>
              <a:gd name="connsiteY1552" fmla="*/ 3205064 h 5504521"/>
              <a:gd name="connsiteX1553" fmla="*/ 2925674 w 6384854"/>
              <a:gd name="connsiteY1553" fmla="*/ 3230938 h 5504521"/>
              <a:gd name="connsiteX1554" fmla="*/ 2929596 w 6384854"/>
              <a:gd name="connsiteY1554" fmla="*/ 3246077 h 5504521"/>
              <a:gd name="connsiteX1555" fmla="*/ 2996467 w 6384854"/>
              <a:gd name="connsiteY1555" fmla="*/ 3346163 h 5504521"/>
              <a:gd name="connsiteX1556" fmla="*/ 2948204 w 6384854"/>
              <a:gd name="connsiteY1556" fmla="*/ 3292952 h 5504521"/>
              <a:gd name="connsiteX1557" fmla="*/ 2911501 w 6384854"/>
              <a:gd name="connsiteY1557" fmla="*/ 3230294 h 5504521"/>
              <a:gd name="connsiteX1558" fmla="*/ 2911013 w 6384854"/>
              <a:gd name="connsiteY1558" fmla="*/ 3232574 h 5504521"/>
              <a:gd name="connsiteX1559" fmla="*/ 2912321 w 6384854"/>
              <a:gd name="connsiteY1559" fmla="*/ 3237619 h 5504521"/>
              <a:gd name="connsiteX1560" fmla="*/ 2910527 w 6384854"/>
              <a:gd name="connsiteY1560" fmla="*/ 3234853 h 5504521"/>
              <a:gd name="connsiteX1561" fmla="*/ 2906452 w 6384854"/>
              <a:gd name="connsiteY1561" fmla="*/ 3231599 h 5504521"/>
              <a:gd name="connsiteX1562" fmla="*/ 2911834 w 6384854"/>
              <a:gd name="connsiteY1562" fmla="*/ 3239899 h 5504521"/>
              <a:gd name="connsiteX1563" fmla="*/ 2872696 w 6384854"/>
              <a:gd name="connsiteY1563" fmla="*/ 3188637 h 5504521"/>
              <a:gd name="connsiteX1564" fmla="*/ 2836145 w 6384854"/>
              <a:gd name="connsiteY1564" fmla="*/ 3114095 h 5504521"/>
              <a:gd name="connsiteX1565" fmla="*/ 2811181 w 6384854"/>
              <a:gd name="connsiteY1565" fmla="*/ 3063479 h 5504521"/>
              <a:gd name="connsiteX1566" fmla="*/ 2793546 w 6384854"/>
              <a:gd name="connsiteY1566" fmla="*/ 3012045 h 5504521"/>
              <a:gd name="connsiteX1567" fmla="*/ 2778527 w 6384854"/>
              <a:gd name="connsiteY1567" fmla="*/ 2970703 h 5504521"/>
              <a:gd name="connsiteX1568" fmla="*/ 2776733 w 6384854"/>
              <a:gd name="connsiteY1568" fmla="*/ 2967936 h 5504521"/>
              <a:gd name="connsiteX1569" fmla="*/ 2775425 w 6384854"/>
              <a:gd name="connsiteY1569" fmla="*/ 2962890 h 5504521"/>
              <a:gd name="connsiteX1570" fmla="*/ 2745205 w 6384854"/>
              <a:gd name="connsiteY1570" fmla="*/ 2858718 h 5504521"/>
              <a:gd name="connsiteX1571" fmla="*/ 2736901 w 6384854"/>
              <a:gd name="connsiteY1571" fmla="*/ 2864094 h 5504521"/>
              <a:gd name="connsiteX1572" fmla="*/ 2727930 w 6384854"/>
              <a:gd name="connsiteY1572" fmla="*/ 2850261 h 5504521"/>
              <a:gd name="connsiteX1573" fmla="*/ 2729237 w 6384854"/>
              <a:gd name="connsiteY1573" fmla="*/ 2855306 h 5504521"/>
              <a:gd name="connsiteX1574" fmla="*/ 2730545 w 6384854"/>
              <a:gd name="connsiteY1574" fmla="*/ 2860352 h 5504521"/>
              <a:gd name="connsiteX1575" fmla="*/ 2728750 w 6384854"/>
              <a:gd name="connsiteY1575" fmla="*/ 2857586 h 5504521"/>
              <a:gd name="connsiteX1576" fmla="*/ 2727443 w 6384854"/>
              <a:gd name="connsiteY1576" fmla="*/ 2852540 h 5504521"/>
              <a:gd name="connsiteX1577" fmla="*/ 2725649 w 6384854"/>
              <a:gd name="connsiteY1577" fmla="*/ 2849773 h 5504521"/>
              <a:gd name="connsiteX1578" fmla="*/ 2721241 w 6384854"/>
              <a:gd name="connsiteY1578" fmla="*/ 2836915 h 5504521"/>
              <a:gd name="connsiteX1579" fmla="*/ 2721727 w 6384854"/>
              <a:gd name="connsiteY1579" fmla="*/ 2834636 h 5504521"/>
              <a:gd name="connsiteX1580" fmla="*/ 2722215 w 6384854"/>
              <a:gd name="connsiteY1580" fmla="*/ 2832357 h 5504521"/>
              <a:gd name="connsiteX1581" fmla="*/ 2723925 w 6384854"/>
              <a:gd name="connsiteY1581" fmla="*/ 2832722 h 5504521"/>
              <a:gd name="connsiteX1582" fmla="*/ 2724009 w 6384854"/>
              <a:gd name="connsiteY1582" fmla="*/ 2835123 h 5504521"/>
              <a:gd name="connsiteX1583" fmla="*/ 2724495 w 6384854"/>
              <a:gd name="connsiteY1583" fmla="*/ 2832844 h 5504521"/>
              <a:gd name="connsiteX1584" fmla="*/ 2723925 w 6384854"/>
              <a:gd name="connsiteY1584" fmla="*/ 2832722 h 5504521"/>
              <a:gd name="connsiteX1585" fmla="*/ 2723842 w 6384854"/>
              <a:gd name="connsiteY1585" fmla="*/ 2830321 h 5504521"/>
              <a:gd name="connsiteX1586" fmla="*/ 2723675 w 6384854"/>
              <a:gd name="connsiteY1586" fmla="*/ 2825518 h 5504521"/>
              <a:gd name="connsiteX1587" fmla="*/ 2733620 w 6384854"/>
              <a:gd name="connsiteY1587" fmla="*/ 2834793 h 5504521"/>
              <a:gd name="connsiteX1588" fmla="*/ 2732953 w 6384854"/>
              <a:gd name="connsiteY1588" fmla="*/ 2815585 h 5504521"/>
              <a:gd name="connsiteX1589" fmla="*/ 2735721 w 6384854"/>
              <a:gd name="connsiteY1589" fmla="*/ 2813792 h 5504521"/>
              <a:gd name="connsiteX1590" fmla="*/ 2733441 w 6384854"/>
              <a:gd name="connsiteY1590" fmla="*/ 2813305 h 5504521"/>
              <a:gd name="connsiteX1591" fmla="*/ 2733927 w 6384854"/>
              <a:gd name="connsiteY1591" fmla="*/ 2811026 h 5504521"/>
              <a:gd name="connsiteX1592" fmla="*/ 2734415 w 6384854"/>
              <a:gd name="connsiteY1592" fmla="*/ 2808747 h 5504521"/>
              <a:gd name="connsiteX1593" fmla="*/ 2734902 w 6384854"/>
              <a:gd name="connsiteY1593" fmla="*/ 2806467 h 5504521"/>
              <a:gd name="connsiteX1594" fmla="*/ 2728519 w 6384854"/>
              <a:gd name="connsiteY1594" fmla="*/ 2769353 h 5504521"/>
              <a:gd name="connsiteX1595" fmla="*/ 2730801 w 6384854"/>
              <a:gd name="connsiteY1595" fmla="*/ 2769841 h 5504521"/>
              <a:gd name="connsiteX1596" fmla="*/ 2729007 w 6384854"/>
              <a:gd name="connsiteY1596" fmla="*/ 2767074 h 5504521"/>
              <a:gd name="connsiteX1597" fmla="*/ 2725905 w 6384854"/>
              <a:gd name="connsiteY1597" fmla="*/ 2759262 h 5504521"/>
              <a:gd name="connsiteX1598" fmla="*/ 2728673 w 6384854"/>
              <a:gd name="connsiteY1598" fmla="*/ 2757470 h 5504521"/>
              <a:gd name="connsiteX1599" fmla="*/ 2715447 w 6384854"/>
              <a:gd name="connsiteY1599" fmla="*/ 2718894 h 5504521"/>
              <a:gd name="connsiteX1600" fmla="*/ 2714268 w 6384854"/>
              <a:gd name="connsiteY1600" fmla="*/ 2668593 h 5504521"/>
              <a:gd name="connsiteX1601" fmla="*/ 2330673 w 6384854"/>
              <a:gd name="connsiteY1601" fmla="*/ 2656101 h 5504521"/>
              <a:gd name="connsiteX1602" fmla="*/ 2344030 w 6384854"/>
              <a:gd name="connsiteY1602" fmla="*/ 2666537 h 5504521"/>
              <a:gd name="connsiteX1603" fmla="*/ 2334054 w 6384854"/>
              <a:gd name="connsiteY1603" fmla="*/ 2713386 h 5504521"/>
              <a:gd name="connsiteX1604" fmla="*/ 2361473 w 6384854"/>
              <a:gd name="connsiteY1604" fmla="*/ 2707531 h 5504521"/>
              <a:gd name="connsiteX1605" fmla="*/ 2363699 w 6384854"/>
              <a:gd name="connsiteY1605" fmla="*/ 2778875 h 5504521"/>
              <a:gd name="connsiteX1606" fmla="*/ 3101701 w 6384854"/>
              <a:gd name="connsiteY1606" fmla="*/ 4011905 h 5504521"/>
              <a:gd name="connsiteX1607" fmla="*/ 3104495 w 6384854"/>
              <a:gd name="connsiteY1607" fmla="*/ 4012503 h 5504521"/>
              <a:gd name="connsiteX1608" fmla="*/ 3107289 w 6384854"/>
              <a:gd name="connsiteY1608" fmla="*/ 4013099 h 5504521"/>
              <a:gd name="connsiteX1609" fmla="*/ 3110681 w 6384854"/>
              <a:gd name="connsiteY1609" fmla="*/ 4010903 h 5504521"/>
              <a:gd name="connsiteX1610" fmla="*/ 3105689 w 6384854"/>
              <a:gd name="connsiteY1610" fmla="*/ 4006915 h 5504521"/>
              <a:gd name="connsiteX1611" fmla="*/ 3106883 w 6384854"/>
              <a:gd name="connsiteY1611" fmla="*/ 4001326 h 5504521"/>
              <a:gd name="connsiteX1612" fmla="*/ 3111874 w 6384854"/>
              <a:gd name="connsiteY1612" fmla="*/ 4005314 h 5504521"/>
              <a:gd name="connsiteX1613" fmla="*/ 3114071 w 6384854"/>
              <a:gd name="connsiteY1613" fmla="*/ 4008706 h 5504521"/>
              <a:gd name="connsiteX1614" fmla="*/ 3116865 w 6384854"/>
              <a:gd name="connsiteY1614" fmla="*/ 4009302 h 5504521"/>
              <a:gd name="connsiteX1615" fmla="*/ 3125844 w 6384854"/>
              <a:gd name="connsiteY1615" fmla="*/ 4008299 h 5504521"/>
              <a:gd name="connsiteX1616" fmla="*/ 3126847 w 6384854"/>
              <a:gd name="connsiteY1616" fmla="*/ 4017278 h 5504521"/>
              <a:gd name="connsiteX1617" fmla="*/ 3121856 w 6384854"/>
              <a:gd name="connsiteY1617" fmla="*/ 4013290 h 5504521"/>
              <a:gd name="connsiteX1618" fmla="*/ 3123456 w 6384854"/>
              <a:gd name="connsiteY1618" fmla="*/ 4019475 h 5504521"/>
              <a:gd name="connsiteX1619" fmla="*/ 3115671 w 6384854"/>
              <a:gd name="connsiteY1619" fmla="*/ 4014890 h 5504521"/>
              <a:gd name="connsiteX1620" fmla="*/ 3113474 w 6384854"/>
              <a:gd name="connsiteY1620" fmla="*/ 4011500 h 5504521"/>
              <a:gd name="connsiteX1621" fmla="*/ 3115075 w 6384854"/>
              <a:gd name="connsiteY1621" fmla="*/ 4017684 h 5504521"/>
              <a:gd name="connsiteX1622" fmla="*/ 3117868 w 6384854"/>
              <a:gd name="connsiteY1622" fmla="*/ 4018281 h 5504521"/>
              <a:gd name="connsiteX1623" fmla="*/ 3120065 w 6384854"/>
              <a:gd name="connsiteY1623" fmla="*/ 4021672 h 5504521"/>
              <a:gd name="connsiteX1624" fmla="*/ 3119468 w 6384854"/>
              <a:gd name="connsiteY1624" fmla="*/ 4024465 h 5504521"/>
              <a:gd name="connsiteX1625" fmla="*/ 3241235 w 6384854"/>
              <a:gd name="connsiteY1625" fmla="*/ 4097224 h 5504521"/>
              <a:gd name="connsiteX1626" fmla="*/ 3250213 w 6384854"/>
              <a:gd name="connsiteY1626" fmla="*/ 4096221 h 5504521"/>
              <a:gd name="connsiteX1627" fmla="*/ 3249617 w 6384854"/>
              <a:gd name="connsiteY1627" fmla="*/ 4099015 h 5504521"/>
              <a:gd name="connsiteX1628" fmla="*/ 3279164 w 6384854"/>
              <a:gd name="connsiteY1628" fmla="*/ 4112339 h 5504521"/>
              <a:gd name="connsiteX1629" fmla="*/ 3243102 w 6384854"/>
              <a:gd name="connsiteY1629" fmla="*/ 4137928 h 5504521"/>
              <a:gd name="connsiteX1630" fmla="*/ 3113882 w 6384854"/>
              <a:gd name="connsiteY1630" fmla="*/ 4065999 h 5504521"/>
              <a:gd name="connsiteX1631" fmla="*/ 2840999 w 6384854"/>
              <a:gd name="connsiteY1631" fmla="*/ 3851035 h 5504521"/>
              <a:gd name="connsiteX1632" fmla="*/ 2340106 w 6384854"/>
              <a:gd name="connsiteY1632" fmla="*/ 2830331 h 5504521"/>
              <a:gd name="connsiteX1633" fmla="*/ 5492105 w 6384854"/>
              <a:gd name="connsiteY1633" fmla="*/ 2589873 h 5504521"/>
              <a:gd name="connsiteX1634" fmla="*/ 5486219 w 6384854"/>
              <a:gd name="connsiteY1634" fmla="*/ 2596517 h 5504521"/>
              <a:gd name="connsiteX1635" fmla="*/ 5483071 w 6384854"/>
              <a:gd name="connsiteY1635" fmla="*/ 2614313 h 5504521"/>
              <a:gd name="connsiteX1636" fmla="*/ 5481421 w 6384854"/>
              <a:gd name="connsiteY1636" fmla="*/ 2624779 h 5504521"/>
              <a:gd name="connsiteX1637" fmla="*/ 5480168 w 6384854"/>
              <a:gd name="connsiteY1637" fmla="*/ 2624831 h 5504521"/>
              <a:gd name="connsiteX1638" fmla="*/ 5477376 w 6384854"/>
              <a:gd name="connsiteY1638" fmla="*/ 2667499 h 5504521"/>
              <a:gd name="connsiteX1639" fmla="*/ 5459315 w 6384854"/>
              <a:gd name="connsiteY1639" fmla="*/ 2788167 h 5504521"/>
              <a:gd name="connsiteX1640" fmla="*/ 5464304 w 6384854"/>
              <a:gd name="connsiteY1640" fmla="*/ 2815918 h 5504521"/>
              <a:gd name="connsiteX1641" fmla="*/ 5467030 w 6384854"/>
              <a:gd name="connsiteY1641" fmla="*/ 2803158 h 5504521"/>
              <a:gd name="connsiteX1642" fmla="*/ 5489753 w 6384854"/>
              <a:gd name="connsiteY1642" fmla="*/ 2637417 h 5504521"/>
              <a:gd name="connsiteX1643" fmla="*/ 5964047 w 6384854"/>
              <a:gd name="connsiteY1643" fmla="*/ 2577842 h 5504521"/>
              <a:gd name="connsiteX1644" fmla="*/ 5964126 w 6384854"/>
              <a:gd name="connsiteY1644" fmla="*/ 2581163 h 5504521"/>
              <a:gd name="connsiteX1645" fmla="*/ 5961260 w 6384854"/>
              <a:gd name="connsiteY1645" fmla="*/ 2581579 h 5504521"/>
              <a:gd name="connsiteX1646" fmla="*/ 5962653 w 6384854"/>
              <a:gd name="connsiteY1646" fmla="*/ 2579711 h 5504521"/>
              <a:gd name="connsiteX1647" fmla="*/ 5964047 w 6384854"/>
              <a:gd name="connsiteY1647" fmla="*/ 2577842 h 5504521"/>
              <a:gd name="connsiteX1648" fmla="*/ 5531587 w 6384854"/>
              <a:gd name="connsiteY1648" fmla="*/ 2551650 h 5504521"/>
              <a:gd name="connsiteX1649" fmla="*/ 5521410 w 6384854"/>
              <a:gd name="connsiteY1649" fmla="*/ 2561182 h 5504521"/>
              <a:gd name="connsiteX1650" fmla="*/ 5519306 w 6384854"/>
              <a:gd name="connsiteY1650" fmla="*/ 2580888 h 5504521"/>
              <a:gd name="connsiteX1651" fmla="*/ 5523486 w 6384854"/>
              <a:gd name="connsiteY1651" fmla="*/ 2604057 h 5504521"/>
              <a:gd name="connsiteX1652" fmla="*/ 5522292 w 6384854"/>
              <a:gd name="connsiteY1652" fmla="*/ 2609645 h 5504521"/>
              <a:gd name="connsiteX1653" fmla="*/ 5520501 w 6384854"/>
              <a:gd name="connsiteY1653" fmla="*/ 2618027 h 5504521"/>
              <a:gd name="connsiteX1654" fmla="*/ 5522698 w 6384854"/>
              <a:gd name="connsiteY1654" fmla="*/ 2621417 h 5504521"/>
              <a:gd name="connsiteX1655" fmla="*/ 5523296 w 6384854"/>
              <a:gd name="connsiteY1655" fmla="*/ 2618623 h 5504521"/>
              <a:gd name="connsiteX1656" fmla="*/ 5523445 w 6384854"/>
              <a:gd name="connsiteY1656" fmla="*/ 2617925 h 5504521"/>
              <a:gd name="connsiteX1657" fmla="*/ 5523893 w 6384854"/>
              <a:gd name="connsiteY1657" fmla="*/ 2615829 h 5504521"/>
              <a:gd name="connsiteX1658" fmla="*/ 5526495 w 6384854"/>
              <a:gd name="connsiteY1658" fmla="*/ 2630993 h 5504521"/>
              <a:gd name="connsiteX1659" fmla="*/ 5526305 w 6384854"/>
              <a:gd name="connsiteY1659" fmla="*/ 2645559 h 5504521"/>
              <a:gd name="connsiteX1660" fmla="*/ 5525708 w 6384854"/>
              <a:gd name="connsiteY1660" fmla="*/ 2648354 h 5504521"/>
              <a:gd name="connsiteX1661" fmla="*/ 5525111 w 6384854"/>
              <a:gd name="connsiteY1661" fmla="*/ 2651148 h 5504521"/>
              <a:gd name="connsiteX1662" fmla="*/ 5521123 w 6384854"/>
              <a:gd name="connsiteY1662" fmla="*/ 2656138 h 5504521"/>
              <a:gd name="connsiteX1663" fmla="*/ 5520527 w 6384854"/>
              <a:gd name="connsiteY1663" fmla="*/ 2658933 h 5504521"/>
              <a:gd name="connsiteX1664" fmla="*/ 5519929 w 6384854"/>
              <a:gd name="connsiteY1664" fmla="*/ 2661726 h 5504521"/>
              <a:gd name="connsiteX1665" fmla="*/ 5522724 w 6384854"/>
              <a:gd name="connsiteY1665" fmla="*/ 2662323 h 5504521"/>
              <a:gd name="connsiteX1666" fmla="*/ 5524920 w 6384854"/>
              <a:gd name="connsiteY1666" fmla="*/ 2665714 h 5504521"/>
              <a:gd name="connsiteX1667" fmla="*/ 5522532 w 6384854"/>
              <a:gd name="connsiteY1667" fmla="*/ 2676890 h 5504521"/>
              <a:gd name="connsiteX1668" fmla="*/ 5524133 w 6384854"/>
              <a:gd name="connsiteY1668" fmla="*/ 2683075 h 5504521"/>
              <a:gd name="connsiteX1669" fmla="*/ 5526330 w 6384854"/>
              <a:gd name="connsiteY1669" fmla="*/ 2686466 h 5504521"/>
              <a:gd name="connsiteX1670" fmla="*/ 5528121 w 6384854"/>
              <a:gd name="connsiteY1670" fmla="*/ 2678084 h 5504521"/>
              <a:gd name="connsiteX1671" fmla="*/ 5527118 w 6384854"/>
              <a:gd name="connsiteY1671" fmla="*/ 2669105 h 5504521"/>
              <a:gd name="connsiteX1672" fmla="*/ 5529315 w 6384854"/>
              <a:gd name="connsiteY1672" fmla="*/ 2672496 h 5504521"/>
              <a:gd name="connsiteX1673" fmla="*/ 5528311 w 6384854"/>
              <a:gd name="connsiteY1673" fmla="*/ 2663517 h 5504521"/>
              <a:gd name="connsiteX1674" fmla="*/ 5529505 w 6384854"/>
              <a:gd name="connsiteY1674" fmla="*/ 2657929 h 5504521"/>
              <a:gd name="connsiteX1675" fmla="*/ 5527308 w 6384854"/>
              <a:gd name="connsiteY1675" fmla="*/ 2654538 h 5504521"/>
              <a:gd name="connsiteX1676" fmla="*/ 5532439 w 6384854"/>
              <a:gd name="connsiteY1676" fmla="*/ 2562148 h 5504521"/>
              <a:gd name="connsiteX1677" fmla="*/ 2532998 w 6384854"/>
              <a:gd name="connsiteY1677" fmla="*/ 2516278 h 5504521"/>
              <a:gd name="connsiteX1678" fmla="*/ 2529710 w 6384854"/>
              <a:gd name="connsiteY1678" fmla="*/ 2545824 h 5504521"/>
              <a:gd name="connsiteX1679" fmla="*/ 2526319 w 6384854"/>
              <a:gd name="connsiteY1679" fmla="*/ 2548021 h 5504521"/>
              <a:gd name="connsiteX1680" fmla="*/ 2526129 w 6384854"/>
              <a:gd name="connsiteY1680" fmla="*/ 2562588 h 5504521"/>
              <a:gd name="connsiteX1681" fmla="*/ 2528326 w 6384854"/>
              <a:gd name="connsiteY1681" fmla="*/ 2565979 h 5504521"/>
              <a:gd name="connsiteX1682" fmla="*/ 2524338 w 6384854"/>
              <a:gd name="connsiteY1682" fmla="*/ 2570970 h 5504521"/>
              <a:gd name="connsiteX1683" fmla="*/ 2523551 w 6384854"/>
              <a:gd name="connsiteY1683" fmla="*/ 2588330 h 5504521"/>
              <a:gd name="connsiteX1684" fmla="*/ 2522954 w 6384854"/>
              <a:gd name="connsiteY1684" fmla="*/ 2591125 h 5504521"/>
              <a:gd name="connsiteX1685" fmla="*/ 2523956 w 6384854"/>
              <a:gd name="connsiteY1685" fmla="*/ 2600103 h 5504521"/>
              <a:gd name="connsiteX1686" fmla="*/ 2523359 w 6384854"/>
              <a:gd name="connsiteY1686" fmla="*/ 2602896 h 5504521"/>
              <a:gd name="connsiteX1687" fmla="*/ 2522763 w 6384854"/>
              <a:gd name="connsiteY1687" fmla="*/ 2605691 h 5504521"/>
              <a:gd name="connsiteX1688" fmla="*/ 2523791 w 6384854"/>
              <a:gd name="connsiteY1688" fmla="*/ 2655576 h 5504521"/>
              <a:gd name="connsiteX1689" fmla="*/ 2522001 w 6384854"/>
              <a:gd name="connsiteY1689" fmla="*/ 2663958 h 5504521"/>
              <a:gd name="connsiteX1690" fmla="*/ 2521403 w 6384854"/>
              <a:gd name="connsiteY1690" fmla="*/ 2666751 h 5504521"/>
              <a:gd name="connsiteX1691" fmla="*/ 2519015 w 6384854"/>
              <a:gd name="connsiteY1691" fmla="*/ 2677927 h 5504521"/>
              <a:gd name="connsiteX1692" fmla="*/ 2523626 w 6384854"/>
              <a:gd name="connsiteY1692" fmla="*/ 2711048 h 5504521"/>
              <a:gd name="connsiteX1693" fmla="*/ 2534877 w 6384854"/>
              <a:gd name="connsiteY1693" fmla="*/ 2836154 h 5504521"/>
              <a:gd name="connsiteX1694" fmla="*/ 2534280 w 6384854"/>
              <a:gd name="connsiteY1694" fmla="*/ 2838948 h 5504521"/>
              <a:gd name="connsiteX1695" fmla="*/ 2536477 w 6384854"/>
              <a:gd name="connsiteY1695" fmla="*/ 2842338 h 5504521"/>
              <a:gd name="connsiteX1696" fmla="*/ 2549523 w 6384854"/>
              <a:gd name="connsiteY1696" fmla="*/ 2883835 h 5504521"/>
              <a:gd name="connsiteX1697" fmla="*/ 2560367 w 6384854"/>
              <a:gd name="connsiteY1697" fmla="*/ 2924610 h 5504521"/>
              <a:gd name="connsiteX1698" fmla="*/ 2561189 w 6384854"/>
              <a:gd name="connsiteY1698" fmla="*/ 2929419 h 5504521"/>
              <a:gd name="connsiteX1699" fmla="*/ 2558879 w 6384854"/>
              <a:gd name="connsiteY1699" fmla="*/ 2928926 h 5504521"/>
              <a:gd name="connsiteX1700" fmla="*/ 2562676 w 6384854"/>
              <a:gd name="connsiteY1700" fmla="*/ 2938502 h 5504521"/>
              <a:gd name="connsiteX1701" fmla="*/ 2563565 w 6384854"/>
              <a:gd name="connsiteY1701" fmla="*/ 2939874 h 5504521"/>
              <a:gd name="connsiteX1702" fmla="*/ 2565205 w 6384854"/>
              <a:gd name="connsiteY1702" fmla="*/ 2945250 h 5504521"/>
              <a:gd name="connsiteX1703" fmla="*/ 2565891 w 6384854"/>
              <a:gd name="connsiteY1703" fmla="*/ 2945828 h 5504521"/>
              <a:gd name="connsiteX1704" fmla="*/ 2566473 w 6384854"/>
              <a:gd name="connsiteY1704" fmla="*/ 2948077 h 5504521"/>
              <a:gd name="connsiteX1705" fmla="*/ 2565876 w 6384854"/>
              <a:gd name="connsiteY1705" fmla="*/ 2950871 h 5504521"/>
              <a:gd name="connsiteX1706" fmla="*/ 2568073 w 6384854"/>
              <a:gd name="connsiteY1706" fmla="*/ 2954262 h 5504521"/>
              <a:gd name="connsiteX1707" fmla="*/ 2569267 w 6384854"/>
              <a:gd name="connsiteY1707" fmla="*/ 2948674 h 5504521"/>
              <a:gd name="connsiteX1708" fmla="*/ 2565891 w 6384854"/>
              <a:gd name="connsiteY1708" fmla="*/ 2945828 h 5504521"/>
              <a:gd name="connsiteX1709" fmla="*/ 2564873 w 6384854"/>
              <a:gd name="connsiteY1709" fmla="*/ 2941893 h 5504521"/>
              <a:gd name="connsiteX1710" fmla="*/ 2563565 w 6384854"/>
              <a:gd name="connsiteY1710" fmla="*/ 2939874 h 5504521"/>
              <a:gd name="connsiteX1711" fmla="*/ 2562225 w 6384854"/>
              <a:gd name="connsiteY1711" fmla="*/ 2935484 h 5504521"/>
              <a:gd name="connsiteX1712" fmla="*/ 2561189 w 6384854"/>
              <a:gd name="connsiteY1712" fmla="*/ 2929419 h 5504521"/>
              <a:gd name="connsiteX1713" fmla="*/ 2561673 w 6384854"/>
              <a:gd name="connsiteY1713" fmla="*/ 2929523 h 5504521"/>
              <a:gd name="connsiteX1714" fmla="*/ 2560367 w 6384854"/>
              <a:gd name="connsiteY1714" fmla="*/ 2924610 h 5504521"/>
              <a:gd name="connsiteX1715" fmla="*/ 2560217 w 6384854"/>
              <a:gd name="connsiteY1715" fmla="*/ 2923734 h 5504521"/>
              <a:gd name="connsiteX1716" fmla="*/ 2559070 w 6384854"/>
              <a:gd name="connsiteY1716" fmla="*/ 2914359 h 5504521"/>
              <a:gd name="connsiteX1717" fmla="*/ 2557470 w 6384854"/>
              <a:gd name="connsiteY1717" fmla="*/ 2908175 h 5504521"/>
              <a:gd name="connsiteX1718" fmla="*/ 2553266 w 6384854"/>
              <a:gd name="connsiteY1718" fmla="*/ 2886826 h 5504521"/>
              <a:gd name="connsiteX1719" fmla="*/ 2546459 w 6384854"/>
              <a:gd name="connsiteY1719" fmla="*/ 2850314 h 5504521"/>
              <a:gd name="connsiteX1720" fmla="*/ 2544859 w 6384854"/>
              <a:gd name="connsiteY1720" fmla="*/ 2844129 h 5504521"/>
              <a:gd name="connsiteX1721" fmla="*/ 2543259 w 6384854"/>
              <a:gd name="connsiteY1721" fmla="*/ 2837945 h 5504521"/>
              <a:gd name="connsiteX1722" fmla="*/ 2546650 w 6384854"/>
              <a:gd name="connsiteY1722" fmla="*/ 2835747 h 5504521"/>
              <a:gd name="connsiteX1723" fmla="*/ 2552644 w 6384854"/>
              <a:gd name="connsiteY1723" fmla="*/ 2848714 h 5504521"/>
              <a:gd name="connsiteX1724" fmla="*/ 2552047 w 6384854"/>
              <a:gd name="connsiteY1724" fmla="*/ 2851508 h 5504521"/>
              <a:gd name="connsiteX1725" fmla="*/ 2563655 w 6384854"/>
              <a:gd name="connsiteY1725" fmla="*/ 2906574 h 5504521"/>
              <a:gd name="connsiteX1726" fmla="*/ 2563057 w 6384854"/>
              <a:gd name="connsiteY1726" fmla="*/ 2909369 h 5504521"/>
              <a:gd name="connsiteX1727" fmla="*/ 2571249 w 6384854"/>
              <a:gd name="connsiteY1727" fmla="*/ 2925725 h 5504521"/>
              <a:gd name="connsiteX1728" fmla="*/ 2576049 w 6384854"/>
              <a:gd name="connsiteY1728" fmla="*/ 2944280 h 5504521"/>
              <a:gd name="connsiteX1729" fmla="*/ 2583903 w 6384854"/>
              <a:gd name="connsiteY1729" fmla="*/ 2981016 h 5504521"/>
              <a:gd name="connsiteX1730" fmla="*/ 2595755 w 6384854"/>
              <a:gd name="connsiteY1730" fmla="*/ 3012929 h 5504521"/>
              <a:gd name="connsiteX1731" fmla="*/ 2595671 w 6384854"/>
              <a:gd name="connsiteY1731" fmla="*/ 3013110 h 5504521"/>
              <a:gd name="connsiteX1732" fmla="*/ 2598045 w 6384854"/>
              <a:gd name="connsiteY1732" fmla="*/ 3019094 h 5504521"/>
              <a:gd name="connsiteX1733" fmla="*/ 2595755 w 6384854"/>
              <a:gd name="connsiteY1733" fmla="*/ 3012929 h 5504521"/>
              <a:gd name="connsiteX1734" fmla="*/ 2597042 w 6384854"/>
              <a:gd name="connsiteY1734" fmla="*/ 3010116 h 5504521"/>
              <a:gd name="connsiteX1735" fmla="*/ 2647815 w 6384854"/>
              <a:gd name="connsiteY1735" fmla="*/ 3155351 h 5504521"/>
              <a:gd name="connsiteX1736" fmla="*/ 2650608 w 6384854"/>
              <a:gd name="connsiteY1736" fmla="*/ 3155948 h 5504521"/>
              <a:gd name="connsiteX1737" fmla="*/ 2650011 w 6384854"/>
              <a:gd name="connsiteY1737" fmla="*/ 3158743 h 5504521"/>
              <a:gd name="connsiteX1738" fmla="*/ 2649415 w 6384854"/>
              <a:gd name="connsiteY1738" fmla="*/ 3161536 h 5504521"/>
              <a:gd name="connsiteX1739" fmla="*/ 2658800 w 6384854"/>
              <a:gd name="connsiteY1739" fmla="*/ 3172305 h 5504521"/>
              <a:gd name="connsiteX1740" fmla="*/ 2672795 w 6384854"/>
              <a:gd name="connsiteY1740" fmla="*/ 3216196 h 5504521"/>
              <a:gd name="connsiteX1741" fmla="*/ 2674585 w 6384854"/>
              <a:gd name="connsiteY1741" fmla="*/ 3207814 h 5504521"/>
              <a:gd name="connsiteX1742" fmla="*/ 2678789 w 6384854"/>
              <a:gd name="connsiteY1742" fmla="*/ 3229163 h 5504521"/>
              <a:gd name="connsiteX1743" fmla="*/ 2682180 w 6384854"/>
              <a:gd name="connsiteY1743" fmla="*/ 3226966 h 5504521"/>
              <a:gd name="connsiteX1744" fmla="*/ 2705560 w 6384854"/>
              <a:gd name="connsiteY1744" fmla="*/ 3281626 h 5504521"/>
              <a:gd name="connsiteX1745" fmla="*/ 2708353 w 6384854"/>
              <a:gd name="connsiteY1745" fmla="*/ 3282223 h 5504521"/>
              <a:gd name="connsiteX1746" fmla="*/ 2731925 w 6384854"/>
              <a:gd name="connsiteY1746" fmla="*/ 3322316 h 5504521"/>
              <a:gd name="connsiteX1747" fmla="*/ 2759292 w 6384854"/>
              <a:gd name="connsiteY1747" fmla="*/ 3371985 h 5504521"/>
              <a:gd name="connsiteX1748" fmla="*/ 2776791 w 6384854"/>
              <a:gd name="connsiteY1748" fmla="*/ 3394348 h 5504521"/>
              <a:gd name="connsiteX1749" fmla="*/ 2792863 w 6384854"/>
              <a:gd name="connsiteY1749" fmla="*/ 3419971 h 5504521"/>
              <a:gd name="connsiteX1750" fmla="*/ 2792845 w 6384854"/>
              <a:gd name="connsiteY1750" fmla="*/ 3420054 h 5504521"/>
              <a:gd name="connsiteX1751" fmla="*/ 2795042 w 6384854"/>
              <a:gd name="connsiteY1751" fmla="*/ 3423445 h 5504521"/>
              <a:gd name="connsiteX1752" fmla="*/ 2792863 w 6384854"/>
              <a:gd name="connsiteY1752" fmla="*/ 3419971 h 5504521"/>
              <a:gd name="connsiteX1753" fmla="*/ 2793441 w 6384854"/>
              <a:gd name="connsiteY1753" fmla="*/ 3417261 h 5504521"/>
              <a:gd name="connsiteX1754" fmla="*/ 2795639 w 6384854"/>
              <a:gd name="connsiteY1754" fmla="*/ 3420652 h 5504521"/>
              <a:gd name="connsiteX1755" fmla="*/ 2797239 w 6384854"/>
              <a:gd name="connsiteY1755" fmla="*/ 3426836 h 5504521"/>
              <a:gd name="connsiteX1756" fmla="*/ 2797837 w 6384854"/>
              <a:gd name="connsiteY1756" fmla="*/ 3424042 h 5504521"/>
              <a:gd name="connsiteX1757" fmla="*/ 2811018 w 6384854"/>
              <a:gd name="connsiteY1757" fmla="*/ 3444387 h 5504521"/>
              <a:gd name="connsiteX1758" fmla="*/ 2810421 w 6384854"/>
              <a:gd name="connsiteY1758" fmla="*/ 3447182 h 5504521"/>
              <a:gd name="connsiteX1759" fmla="*/ 2812022 w 6384854"/>
              <a:gd name="connsiteY1759" fmla="*/ 3453366 h 5504521"/>
              <a:gd name="connsiteX1760" fmla="*/ 2813215 w 6384854"/>
              <a:gd name="connsiteY1760" fmla="*/ 3447778 h 5504521"/>
              <a:gd name="connsiteX1761" fmla="*/ 2819806 w 6384854"/>
              <a:gd name="connsiteY1761" fmla="*/ 3457951 h 5504521"/>
              <a:gd name="connsiteX1762" fmla="*/ 2820403 w 6384854"/>
              <a:gd name="connsiteY1762" fmla="*/ 3455156 h 5504521"/>
              <a:gd name="connsiteX1763" fmla="*/ 2821000 w 6384854"/>
              <a:gd name="connsiteY1763" fmla="*/ 3452363 h 5504521"/>
              <a:gd name="connsiteX1764" fmla="*/ 2823794 w 6384854"/>
              <a:gd name="connsiteY1764" fmla="*/ 3452960 h 5504521"/>
              <a:gd name="connsiteX1765" fmla="*/ 2822601 w 6384854"/>
              <a:gd name="connsiteY1765" fmla="*/ 3458548 h 5504521"/>
              <a:gd name="connsiteX1766" fmla="*/ 2822003 w 6384854"/>
              <a:gd name="connsiteY1766" fmla="*/ 3461342 h 5504521"/>
              <a:gd name="connsiteX1767" fmla="*/ 2824201 w 6384854"/>
              <a:gd name="connsiteY1767" fmla="*/ 3464733 h 5504521"/>
              <a:gd name="connsiteX1768" fmla="*/ 2826995 w 6384854"/>
              <a:gd name="connsiteY1768" fmla="*/ 3465330 h 5504521"/>
              <a:gd name="connsiteX1769" fmla="*/ 2829789 w 6384854"/>
              <a:gd name="connsiteY1769" fmla="*/ 3465927 h 5504521"/>
              <a:gd name="connsiteX1770" fmla="*/ 2829192 w 6384854"/>
              <a:gd name="connsiteY1770" fmla="*/ 3468720 h 5504521"/>
              <a:gd name="connsiteX1771" fmla="*/ 2828595 w 6384854"/>
              <a:gd name="connsiteY1771" fmla="*/ 3471514 h 5504521"/>
              <a:gd name="connsiteX1772" fmla="*/ 2835783 w 6384854"/>
              <a:gd name="connsiteY1772" fmla="*/ 3478893 h 5504521"/>
              <a:gd name="connsiteX1773" fmla="*/ 2836379 w 6384854"/>
              <a:gd name="connsiteY1773" fmla="*/ 3476099 h 5504521"/>
              <a:gd name="connsiteX1774" fmla="*/ 2838577 w 6384854"/>
              <a:gd name="connsiteY1774" fmla="*/ 3479490 h 5504521"/>
              <a:gd name="connsiteX1775" fmla="*/ 2840774 w 6384854"/>
              <a:gd name="connsiteY1775" fmla="*/ 3482881 h 5504521"/>
              <a:gd name="connsiteX1776" fmla="*/ 2842374 w 6384854"/>
              <a:gd name="connsiteY1776" fmla="*/ 3489066 h 5504521"/>
              <a:gd name="connsiteX1777" fmla="*/ 2842971 w 6384854"/>
              <a:gd name="connsiteY1777" fmla="*/ 3486272 h 5504521"/>
              <a:gd name="connsiteX1778" fmla="*/ 2852953 w 6384854"/>
              <a:gd name="connsiteY1778" fmla="*/ 3494247 h 5504521"/>
              <a:gd name="connsiteX1779" fmla="*/ 2854147 w 6384854"/>
              <a:gd name="connsiteY1779" fmla="*/ 3488659 h 5504521"/>
              <a:gd name="connsiteX1780" fmla="*/ 2863532 w 6384854"/>
              <a:gd name="connsiteY1780" fmla="*/ 3499429 h 5504521"/>
              <a:gd name="connsiteX1781" fmla="*/ 2864129 w 6384854"/>
              <a:gd name="connsiteY1781" fmla="*/ 3496635 h 5504521"/>
              <a:gd name="connsiteX1782" fmla="*/ 2861931 w 6384854"/>
              <a:gd name="connsiteY1782" fmla="*/ 3493244 h 5504521"/>
              <a:gd name="connsiteX1783" fmla="*/ 2862528 w 6384854"/>
              <a:gd name="connsiteY1783" fmla="*/ 3490450 h 5504521"/>
              <a:gd name="connsiteX1784" fmla="*/ 2864725 w 6384854"/>
              <a:gd name="connsiteY1784" fmla="*/ 3493841 h 5504521"/>
              <a:gd name="connsiteX1785" fmla="*/ 2866923 w 6384854"/>
              <a:gd name="connsiteY1785" fmla="*/ 3497232 h 5504521"/>
              <a:gd name="connsiteX1786" fmla="*/ 2868523 w 6384854"/>
              <a:gd name="connsiteY1786" fmla="*/ 3503417 h 5504521"/>
              <a:gd name="connsiteX1787" fmla="*/ 2862935 w 6384854"/>
              <a:gd name="connsiteY1787" fmla="*/ 3502223 h 5504521"/>
              <a:gd name="connsiteX1788" fmla="*/ 2865132 w 6384854"/>
              <a:gd name="connsiteY1788" fmla="*/ 3505614 h 5504521"/>
              <a:gd name="connsiteX1789" fmla="*/ 2875521 w 6384854"/>
              <a:gd name="connsiteY1789" fmla="*/ 3525362 h 5504521"/>
              <a:gd name="connsiteX1790" fmla="*/ 2864942 w 6384854"/>
              <a:gd name="connsiteY1790" fmla="*/ 3520181 h 5504521"/>
              <a:gd name="connsiteX1791" fmla="*/ 2874327 w 6384854"/>
              <a:gd name="connsiteY1791" fmla="*/ 3530950 h 5504521"/>
              <a:gd name="connsiteX1792" fmla="*/ 2880917 w 6384854"/>
              <a:gd name="connsiteY1792" fmla="*/ 3541123 h 5504521"/>
              <a:gd name="connsiteX1793" fmla="*/ 2885909 w 6384854"/>
              <a:gd name="connsiteY1793" fmla="*/ 3545110 h 5504521"/>
              <a:gd name="connsiteX1794" fmla="*/ 2887102 w 6384854"/>
              <a:gd name="connsiteY1794" fmla="*/ 3539522 h 5504521"/>
              <a:gd name="connsiteX1795" fmla="*/ 2895891 w 6384854"/>
              <a:gd name="connsiteY1795" fmla="*/ 3553086 h 5504521"/>
              <a:gd name="connsiteX1796" fmla="*/ 2899281 w 6384854"/>
              <a:gd name="connsiteY1796" fmla="*/ 3550888 h 5504521"/>
              <a:gd name="connsiteX1797" fmla="*/ 2897084 w 6384854"/>
              <a:gd name="connsiteY1797" fmla="*/ 3547498 h 5504521"/>
              <a:gd name="connsiteX1798" fmla="*/ 2897682 w 6384854"/>
              <a:gd name="connsiteY1798" fmla="*/ 3544704 h 5504521"/>
              <a:gd name="connsiteX1799" fmla="*/ 2900476 w 6384854"/>
              <a:gd name="connsiteY1799" fmla="*/ 3545301 h 5504521"/>
              <a:gd name="connsiteX1800" fmla="*/ 2902672 w 6384854"/>
              <a:gd name="connsiteY1800" fmla="*/ 3548691 h 5504521"/>
              <a:gd name="connsiteX1801" fmla="*/ 2902075 w 6384854"/>
              <a:gd name="connsiteY1801" fmla="*/ 3551486 h 5504521"/>
              <a:gd name="connsiteX1802" fmla="*/ 2904273 w 6384854"/>
              <a:gd name="connsiteY1802" fmla="*/ 3554876 h 5504521"/>
              <a:gd name="connsiteX1803" fmla="*/ 2906470 w 6384854"/>
              <a:gd name="connsiteY1803" fmla="*/ 3558268 h 5504521"/>
              <a:gd name="connsiteX1804" fmla="*/ 2909264 w 6384854"/>
              <a:gd name="connsiteY1804" fmla="*/ 3558865 h 5504521"/>
              <a:gd name="connsiteX1805" fmla="*/ 2908667 w 6384854"/>
              <a:gd name="connsiteY1805" fmla="*/ 3561658 h 5504521"/>
              <a:gd name="connsiteX1806" fmla="*/ 2911461 w 6384854"/>
              <a:gd name="connsiteY1806" fmla="*/ 3562255 h 5504521"/>
              <a:gd name="connsiteX1807" fmla="*/ 2912058 w 6384854"/>
              <a:gd name="connsiteY1807" fmla="*/ 3559462 h 5504521"/>
              <a:gd name="connsiteX1808" fmla="*/ 2910458 w 6384854"/>
              <a:gd name="connsiteY1808" fmla="*/ 3553277 h 5504521"/>
              <a:gd name="connsiteX1809" fmla="*/ 2906063 w 6384854"/>
              <a:gd name="connsiteY1809" fmla="*/ 3546495 h 5504521"/>
              <a:gd name="connsiteX1810" fmla="*/ 2908857 w 6384854"/>
              <a:gd name="connsiteY1810" fmla="*/ 3547091 h 5504521"/>
              <a:gd name="connsiteX1811" fmla="*/ 2911055 w 6384854"/>
              <a:gd name="connsiteY1811" fmla="*/ 3550482 h 5504521"/>
              <a:gd name="connsiteX1812" fmla="*/ 2917645 w 6384854"/>
              <a:gd name="connsiteY1812" fmla="*/ 3560655 h 5504521"/>
              <a:gd name="connsiteX1813" fmla="*/ 2917049 w 6384854"/>
              <a:gd name="connsiteY1813" fmla="*/ 3563449 h 5504521"/>
              <a:gd name="connsiteX1814" fmla="*/ 2920846 w 6384854"/>
              <a:gd name="connsiteY1814" fmla="*/ 3573025 h 5504521"/>
              <a:gd name="connsiteX1815" fmla="*/ 2951199 w 6384854"/>
              <a:gd name="connsiteY1815" fmla="*/ 3608724 h 5504521"/>
              <a:gd name="connsiteX1816" fmla="*/ 2953993 w 6384854"/>
              <a:gd name="connsiteY1816" fmla="*/ 3609321 h 5504521"/>
              <a:gd name="connsiteX1817" fmla="*/ 2956189 w 6384854"/>
              <a:gd name="connsiteY1817" fmla="*/ 3612712 h 5504521"/>
              <a:gd name="connsiteX1818" fmla="*/ 2963377 w 6384854"/>
              <a:gd name="connsiteY1818" fmla="*/ 3620090 h 5504521"/>
              <a:gd name="connsiteX1819" fmla="*/ 2965575 w 6384854"/>
              <a:gd name="connsiteY1819" fmla="*/ 3623481 h 5504521"/>
              <a:gd name="connsiteX1820" fmla="*/ 2972763 w 6384854"/>
              <a:gd name="connsiteY1820" fmla="*/ 3630860 h 5504521"/>
              <a:gd name="connsiteX1821" fmla="*/ 2979950 w 6384854"/>
              <a:gd name="connsiteY1821" fmla="*/ 3638239 h 5504521"/>
              <a:gd name="connsiteX1822" fmla="*/ 3002112 w 6384854"/>
              <a:gd name="connsiteY1822" fmla="*/ 3657580 h 5504521"/>
              <a:gd name="connsiteX1823" fmla="*/ 3024679 w 6384854"/>
              <a:gd name="connsiteY1823" fmla="*/ 3688695 h 5504521"/>
              <a:gd name="connsiteX1824" fmla="*/ 3031867 w 6384854"/>
              <a:gd name="connsiteY1824" fmla="*/ 3696074 h 5504521"/>
              <a:gd name="connsiteX1825" fmla="*/ 3025085 w 6384854"/>
              <a:gd name="connsiteY1825" fmla="*/ 3700468 h 5504521"/>
              <a:gd name="connsiteX1826" fmla="*/ 3005718 w 6384854"/>
              <a:gd name="connsiteY1826" fmla="*/ 3681723 h 5504521"/>
              <a:gd name="connsiteX1827" fmla="*/ 2985348 w 6384854"/>
              <a:gd name="connsiteY1827" fmla="*/ 3653999 h 5504521"/>
              <a:gd name="connsiteX1828" fmla="*/ 2975963 w 6384854"/>
              <a:gd name="connsiteY1828" fmla="*/ 3643230 h 5504521"/>
              <a:gd name="connsiteX1829" fmla="*/ 2975366 w 6384854"/>
              <a:gd name="connsiteY1829" fmla="*/ 3646024 h 5504521"/>
              <a:gd name="connsiteX1830" fmla="*/ 2978159 w 6384854"/>
              <a:gd name="connsiteY1830" fmla="*/ 3646620 h 5504521"/>
              <a:gd name="connsiteX1831" fmla="*/ 2977563 w 6384854"/>
              <a:gd name="connsiteY1831" fmla="*/ 3649415 h 5504521"/>
              <a:gd name="connsiteX1832" fmla="*/ 2974769 w 6384854"/>
              <a:gd name="connsiteY1832" fmla="*/ 3648818 h 5504521"/>
              <a:gd name="connsiteX1833" fmla="*/ 2972571 w 6384854"/>
              <a:gd name="connsiteY1833" fmla="*/ 3645427 h 5504521"/>
              <a:gd name="connsiteX1834" fmla="*/ 2974363 w 6384854"/>
              <a:gd name="connsiteY1834" fmla="*/ 3637045 h 5504521"/>
              <a:gd name="connsiteX1835" fmla="*/ 2967175 w 6384854"/>
              <a:gd name="connsiteY1835" fmla="*/ 3629666 h 5504521"/>
              <a:gd name="connsiteX1836" fmla="*/ 2961586 w 6384854"/>
              <a:gd name="connsiteY1836" fmla="*/ 3628472 h 5504521"/>
              <a:gd name="connsiteX1837" fmla="*/ 2960989 w 6384854"/>
              <a:gd name="connsiteY1837" fmla="*/ 3631266 h 5504521"/>
              <a:gd name="connsiteX1838" fmla="*/ 2958793 w 6384854"/>
              <a:gd name="connsiteY1838" fmla="*/ 3627875 h 5504521"/>
              <a:gd name="connsiteX1839" fmla="*/ 2959390 w 6384854"/>
              <a:gd name="connsiteY1839" fmla="*/ 3625082 h 5504521"/>
              <a:gd name="connsiteX1840" fmla="*/ 2957789 w 6384854"/>
              <a:gd name="connsiteY1840" fmla="*/ 3618897 h 5504521"/>
              <a:gd name="connsiteX1841" fmla="*/ 2952799 w 6384854"/>
              <a:gd name="connsiteY1841" fmla="*/ 3614909 h 5504521"/>
              <a:gd name="connsiteX1842" fmla="*/ 2950005 w 6384854"/>
              <a:gd name="connsiteY1842" fmla="*/ 3614312 h 5504521"/>
              <a:gd name="connsiteX1843" fmla="*/ 2950602 w 6384854"/>
              <a:gd name="connsiteY1843" fmla="*/ 3611518 h 5504521"/>
              <a:gd name="connsiteX1844" fmla="*/ 2948405 w 6384854"/>
              <a:gd name="connsiteY1844" fmla="*/ 3608127 h 5504521"/>
              <a:gd name="connsiteX1845" fmla="*/ 2917455 w 6384854"/>
              <a:gd name="connsiteY1845" fmla="*/ 3575222 h 5504521"/>
              <a:gd name="connsiteX1846" fmla="*/ 2915258 w 6384854"/>
              <a:gd name="connsiteY1846" fmla="*/ 3571830 h 5504521"/>
              <a:gd name="connsiteX1847" fmla="*/ 2915855 w 6384854"/>
              <a:gd name="connsiteY1847" fmla="*/ 3569037 h 5504521"/>
              <a:gd name="connsiteX1848" fmla="*/ 2913061 w 6384854"/>
              <a:gd name="connsiteY1848" fmla="*/ 3568440 h 5504521"/>
              <a:gd name="connsiteX1849" fmla="*/ 2912464 w 6384854"/>
              <a:gd name="connsiteY1849" fmla="*/ 3571234 h 5504521"/>
              <a:gd name="connsiteX1850" fmla="*/ 2899688 w 6384854"/>
              <a:gd name="connsiteY1850" fmla="*/ 3562661 h 5504521"/>
              <a:gd name="connsiteX1851" fmla="*/ 2900285 w 6384854"/>
              <a:gd name="connsiteY1851" fmla="*/ 3559868 h 5504521"/>
              <a:gd name="connsiteX1852" fmla="*/ 2901288 w 6384854"/>
              <a:gd name="connsiteY1852" fmla="*/ 3568846 h 5504521"/>
              <a:gd name="connsiteX1853" fmla="*/ 2882517 w 6384854"/>
              <a:gd name="connsiteY1853" fmla="*/ 3547307 h 5504521"/>
              <a:gd name="connsiteX1854" fmla="*/ 2870936 w 6384854"/>
              <a:gd name="connsiteY1854" fmla="*/ 3533147 h 5504521"/>
              <a:gd name="connsiteX1855" fmla="*/ 2859353 w 6384854"/>
              <a:gd name="connsiteY1855" fmla="*/ 3518987 h 5504521"/>
              <a:gd name="connsiteX1856" fmla="*/ 2838983 w 6384854"/>
              <a:gd name="connsiteY1856" fmla="*/ 3491263 h 5504521"/>
              <a:gd name="connsiteX1857" fmla="*/ 2831795 w 6384854"/>
              <a:gd name="connsiteY1857" fmla="*/ 3483884 h 5504521"/>
              <a:gd name="connsiteX1858" fmla="*/ 2827401 w 6384854"/>
              <a:gd name="connsiteY1858" fmla="*/ 3477102 h 5504521"/>
              <a:gd name="connsiteX1859" fmla="*/ 2822410 w 6384854"/>
              <a:gd name="connsiteY1859" fmla="*/ 3473115 h 5504521"/>
              <a:gd name="connsiteX1860" fmla="*/ 2815818 w 6384854"/>
              <a:gd name="connsiteY1860" fmla="*/ 3462942 h 5504521"/>
              <a:gd name="connsiteX1861" fmla="*/ 2808631 w 6384854"/>
              <a:gd name="connsiteY1861" fmla="*/ 3455563 h 5504521"/>
              <a:gd name="connsiteX1862" fmla="*/ 2804833 w 6384854"/>
              <a:gd name="connsiteY1862" fmla="*/ 3445988 h 5504521"/>
              <a:gd name="connsiteX1863" fmla="*/ 2802040 w 6384854"/>
              <a:gd name="connsiteY1863" fmla="*/ 3445391 h 5504521"/>
              <a:gd name="connsiteX1864" fmla="*/ 2733740 w 6384854"/>
              <a:gd name="connsiteY1864" fmla="*/ 3354840 h 5504521"/>
              <a:gd name="connsiteX1865" fmla="*/ 2730947 w 6384854"/>
              <a:gd name="connsiteY1865" fmla="*/ 3354244 h 5504521"/>
              <a:gd name="connsiteX1866" fmla="*/ 2728152 w 6384854"/>
              <a:gd name="connsiteY1866" fmla="*/ 3353647 h 5504521"/>
              <a:gd name="connsiteX1867" fmla="*/ 2732547 w 6384854"/>
              <a:gd name="connsiteY1867" fmla="*/ 3360428 h 5504521"/>
              <a:gd name="connsiteX1868" fmla="*/ 2736941 w 6384854"/>
              <a:gd name="connsiteY1868" fmla="*/ 3367210 h 5504521"/>
              <a:gd name="connsiteX1869" fmla="*/ 2741335 w 6384854"/>
              <a:gd name="connsiteY1869" fmla="*/ 3373991 h 5504521"/>
              <a:gd name="connsiteX1870" fmla="*/ 2740738 w 6384854"/>
              <a:gd name="connsiteY1870" fmla="*/ 3376786 h 5504521"/>
              <a:gd name="connsiteX1871" fmla="*/ 2751723 w 6384854"/>
              <a:gd name="connsiteY1871" fmla="*/ 3393740 h 5504521"/>
              <a:gd name="connsiteX1872" fmla="*/ 2751127 w 6384854"/>
              <a:gd name="connsiteY1872" fmla="*/ 3396534 h 5504521"/>
              <a:gd name="connsiteX1873" fmla="*/ 2748332 w 6384854"/>
              <a:gd name="connsiteY1873" fmla="*/ 3395937 h 5504521"/>
              <a:gd name="connsiteX1874" fmla="*/ 2746135 w 6384854"/>
              <a:gd name="connsiteY1874" fmla="*/ 3392546 h 5504521"/>
              <a:gd name="connsiteX1875" fmla="*/ 2743938 w 6384854"/>
              <a:gd name="connsiteY1875" fmla="*/ 3389156 h 5504521"/>
              <a:gd name="connsiteX1876" fmla="*/ 2741741 w 6384854"/>
              <a:gd name="connsiteY1876" fmla="*/ 3385764 h 5504521"/>
              <a:gd name="connsiteX1877" fmla="*/ 2737347 w 6384854"/>
              <a:gd name="connsiteY1877" fmla="*/ 3378983 h 5504521"/>
              <a:gd name="connsiteX1878" fmla="*/ 2744363 w 6384854"/>
              <a:gd name="connsiteY1878" fmla="*/ 3390159 h 5504521"/>
              <a:gd name="connsiteX1879" fmla="*/ 2750484 w 6384854"/>
              <a:gd name="connsiteY1879" fmla="*/ 3399291 h 5504521"/>
              <a:gd name="connsiteX1880" fmla="*/ 2741869 w 6384854"/>
              <a:gd name="connsiteY1880" fmla="*/ 3392000 h 5504521"/>
              <a:gd name="connsiteX1881" fmla="*/ 2734553 w 6384854"/>
              <a:gd name="connsiteY1881" fmla="*/ 3378386 h 5504521"/>
              <a:gd name="connsiteX1882" fmla="*/ 2731759 w 6384854"/>
              <a:gd name="connsiteY1882" fmla="*/ 3377789 h 5504521"/>
              <a:gd name="connsiteX1883" fmla="*/ 2732355 w 6384854"/>
              <a:gd name="connsiteY1883" fmla="*/ 3374995 h 5504521"/>
              <a:gd name="connsiteX1884" fmla="*/ 2732953 w 6384854"/>
              <a:gd name="connsiteY1884" fmla="*/ 3372201 h 5504521"/>
              <a:gd name="connsiteX1885" fmla="*/ 2725168 w 6384854"/>
              <a:gd name="connsiteY1885" fmla="*/ 3367616 h 5504521"/>
              <a:gd name="connsiteX1886" fmla="*/ 2727365 w 6384854"/>
              <a:gd name="connsiteY1886" fmla="*/ 3371007 h 5504521"/>
              <a:gd name="connsiteX1887" fmla="*/ 2728965 w 6384854"/>
              <a:gd name="connsiteY1887" fmla="*/ 3377192 h 5504521"/>
              <a:gd name="connsiteX1888" fmla="*/ 2723974 w 6384854"/>
              <a:gd name="connsiteY1888" fmla="*/ 3373204 h 5504521"/>
              <a:gd name="connsiteX1889" fmla="*/ 2721180 w 6384854"/>
              <a:gd name="connsiteY1889" fmla="*/ 3372608 h 5504521"/>
              <a:gd name="connsiteX1890" fmla="*/ 2729371 w 6384854"/>
              <a:gd name="connsiteY1890" fmla="*/ 3388965 h 5504521"/>
              <a:gd name="connsiteX1891" fmla="*/ 2661860 w 6384854"/>
              <a:gd name="connsiteY1891" fmla="*/ 3281054 h 5504521"/>
              <a:gd name="connsiteX1892" fmla="*/ 2655865 w 6384854"/>
              <a:gd name="connsiteY1892" fmla="*/ 3268087 h 5504521"/>
              <a:gd name="connsiteX1893" fmla="*/ 2653669 w 6384854"/>
              <a:gd name="connsiteY1893" fmla="*/ 3264697 h 5504521"/>
              <a:gd name="connsiteX1894" fmla="*/ 2604115 w 6384854"/>
              <a:gd name="connsiteY1894" fmla="*/ 3154779 h 5504521"/>
              <a:gd name="connsiteX1895" fmla="*/ 2599720 w 6384854"/>
              <a:gd name="connsiteY1895" fmla="*/ 3147998 h 5504521"/>
              <a:gd name="connsiteX1896" fmla="*/ 2603518 w 6384854"/>
              <a:gd name="connsiteY1896" fmla="*/ 3157573 h 5504521"/>
              <a:gd name="connsiteX1897" fmla="*/ 2602324 w 6384854"/>
              <a:gd name="connsiteY1897" fmla="*/ 3163161 h 5504521"/>
              <a:gd name="connsiteX1898" fmla="*/ 2605524 w 6384854"/>
              <a:gd name="connsiteY1898" fmla="*/ 3175531 h 5504521"/>
              <a:gd name="connsiteX1899" fmla="*/ 2607721 w 6384854"/>
              <a:gd name="connsiteY1899" fmla="*/ 3178922 h 5504521"/>
              <a:gd name="connsiteX1900" fmla="*/ 2607124 w 6384854"/>
              <a:gd name="connsiteY1900" fmla="*/ 3181715 h 5504521"/>
              <a:gd name="connsiteX1901" fmla="*/ 2612928 w 6384854"/>
              <a:gd name="connsiteY1901" fmla="*/ 3209249 h 5504521"/>
              <a:gd name="connsiteX1902" fmla="*/ 2611327 w 6384854"/>
              <a:gd name="connsiteY1902" fmla="*/ 3203064 h 5504521"/>
              <a:gd name="connsiteX1903" fmla="*/ 2610133 w 6384854"/>
              <a:gd name="connsiteY1903" fmla="*/ 3208652 h 5504521"/>
              <a:gd name="connsiteX1904" fmla="*/ 2605143 w 6384854"/>
              <a:gd name="connsiteY1904" fmla="*/ 3204664 h 5504521"/>
              <a:gd name="connsiteX1905" fmla="*/ 2604546 w 6384854"/>
              <a:gd name="connsiteY1905" fmla="*/ 3207459 h 5504521"/>
              <a:gd name="connsiteX1906" fmla="*/ 2606743 w 6384854"/>
              <a:gd name="connsiteY1906" fmla="*/ 3210849 h 5504521"/>
              <a:gd name="connsiteX1907" fmla="*/ 2606145 w 6384854"/>
              <a:gd name="connsiteY1907" fmla="*/ 3213643 h 5504521"/>
              <a:gd name="connsiteX1908" fmla="*/ 2610946 w 6384854"/>
              <a:gd name="connsiteY1908" fmla="*/ 3232197 h 5504521"/>
              <a:gd name="connsiteX1909" fmla="*/ 2610349 w 6384854"/>
              <a:gd name="connsiteY1909" fmla="*/ 3234992 h 5504521"/>
              <a:gd name="connsiteX1910" fmla="*/ 2608152 w 6384854"/>
              <a:gd name="connsiteY1910" fmla="*/ 3231600 h 5504521"/>
              <a:gd name="connsiteX1911" fmla="*/ 2605358 w 6384854"/>
              <a:gd name="connsiteY1911" fmla="*/ 3231004 h 5504521"/>
              <a:gd name="connsiteX1912" fmla="*/ 2622553 w 6384854"/>
              <a:gd name="connsiteY1912" fmla="*/ 3287264 h 5504521"/>
              <a:gd name="connsiteX1913" fmla="*/ 2643139 w 6384854"/>
              <a:gd name="connsiteY1913" fmla="*/ 3341327 h 5504521"/>
              <a:gd name="connsiteX1914" fmla="*/ 2642543 w 6384854"/>
              <a:gd name="connsiteY1914" fmla="*/ 3344121 h 5504521"/>
              <a:gd name="connsiteX1915" fmla="*/ 2645337 w 6384854"/>
              <a:gd name="connsiteY1915" fmla="*/ 3344718 h 5504521"/>
              <a:gd name="connsiteX1916" fmla="*/ 2644740 w 6384854"/>
              <a:gd name="connsiteY1916" fmla="*/ 3347512 h 5504521"/>
              <a:gd name="connsiteX1917" fmla="*/ 2646937 w 6384854"/>
              <a:gd name="connsiteY1917" fmla="*/ 3350903 h 5504521"/>
              <a:gd name="connsiteX1918" fmla="*/ 2650734 w 6384854"/>
              <a:gd name="connsiteY1918" fmla="*/ 3360478 h 5504521"/>
              <a:gd name="connsiteX1919" fmla="*/ 2649540 w 6384854"/>
              <a:gd name="connsiteY1919" fmla="*/ 3366066 h 5504521"/>
              <a:gd name="connsiteX1920" fmla="*/ 2646340 w 6384854"/>
              <a:gd name="connsiteY1920" fmla="*/ 3353696 h 5504521"/>
              <a:gd name="connsiteX1921" fmla="*/ 2643546 w 6384854"/>
              <a:gd name="connsiteY1921" fmla="*/ 3353100 h 5504521"/>
              <a:gd name="connsiteX1922" fmla="*/ 2642949 w 6384854"/>
              <a:gd name="connsiteY1922" fmla="*/ 3355894 h 5504521"/>
              <a:gd name="connsiteX1923" fmla="*/ 2640752 w 6384854"/>
              <a:gd name="connsiteY1923" fmla="*/ 3352502 h 5504521"/>
              <a:gd name="connsiteX1924" fmla="*/ 2641349 w 6384854"/>
              <a:gd name="connsiteY1924" fmla="*/ 3349709 h 5504521"/>
              <a:gd name="connsiteX1925" fmla="*/ 2639151 w 6384854"/>
              <a:gd name="connsiteY1925" fmla="*/ 3346318 h 5504521"/>
              <a:gd name="connsiteX1926" fmla="*/ 2635355 w 6384854"/>
              <a:gd name="connsiteY1926" fmla="*/ 3336743 h 5504521"/>
              <a:gd name="connsiteX1927" fmla="*/ 2636549 w 6384854"/>
              <a:gd name="connsiteY1927" fmla="*/ 3331154 h 5504521"/>
              <a:gd name="connsiteX1928" fmla="*/ 2630961 w 6384854"/>
              <a:gd name="connsiteY1928" fmla="*/ 3329961 h 5504521"/>
              <a:gd name="connsiteX1929" fmla="*/ 2626757 w 6384854"/>
              <a:gd name="connsiteY1929" fmla="*/ 3308612 h 5504521"/>
              <a:gd name="connsiteX1930" fmla="*/ 2611568 w 6384854"/>
              <a:gd name="connsiteY1930" fmla="*/ 3270309 h 5504521"/>
              <a:gd name="connsiteX1931" fmla="*/ 2614362 w 6384854"/>
              <a:gd name="connsiteY1931" fmla="*/ 3270906 h 5504521"/>
              <a:gd name="connsiteX1932" fmla="*/ 2609969 w 6384854"/>
              <a:gd name="connsiteY1932" fmla="*/ 3264125 h 5504521"/>
              <a:gd name="connsiteX1933" fmla="*/ 2611162 w 6384854"/>
              <a:gd name="connsiteY1933" fmla="*/ 3258536 h 5504521"/>
              <a:gd name="connsiteX1934" fmla="*/ 2608368 w 6384854"/>
              <a:gd name="connsiteY1934" fmla="*/ 3257940 h 5504521"/>
              <a:gd name="connsiteX1935" fmla="*/ 2603974 w 6384854"/>
              <a:gd name="connsiteY1935" fmla="*/ 3251158 h 5504521"/>
              <a:gd name="connsiteX1936" fmla="*/ 2592773 w 6384854"/>
              <a:gd name="connsiteY1936" fmla="*/ 3207864 h 5504521"/>
              <a:gd name="connsiteX1937" fmla="*/ 2598361 w 6384854"/>
              <a:gd name="connsiteY1937" fmla="*/ 3209058 h 5504521"/>
              <a:gd name="connsiteX1938" fmla="*/ 2577965 w 6384854"/>
              <a:gd name="connsiteY1938" fmla="*/ 3140428 h 5504521"/>
              <a:gd name="connsiteX1939" fmla="*/ 2563564 w 6384854"/>
              <a:gd name="connsiteY1939" fmla="*/ 3084765 h 5504521"/>
              <a:gd name="connsiteX1940" fmla="*/ 2560770 w 6384854"/>
              <a:gd name="connsiteY1940" fmla="*/ 3084168 h 5504521"/>
              <a:gd name="connsiteX1941" fmla="*/ 2551170 w 6384854"/>
              <a:gd name="connsiteY1941" fmla="*/ 3047059 h 5504521"/>
              <a:gd name="connsiteX1942" fmla="*/ 2549379 w 6384854"/>
              <a:gd name="connsiteY1942" fmla="*/ 3055441 h 5504521"/>
              <a:gd name="connsiteX1943" fmla="*/ 2554560 w 6384854"/>
              <a:gd name="connsiteY1943" fmla="*/ 3044863 h 5504521"/>
              <a:gd name="connsiteX1944" fmla="*/ 2539969 w 6384854"/>
              <a:gd name="connsiteY1944" fmla="*/ 3003766 h 5504521"/>
              <a:gd name="connsiteX1945" fmla="*/ 2537771 w 6384854"/>
              <a:gd name="connsiteY1945" fmla="*/ 3000375 h 5504521"/>
              <a:gd name="connsiteX1946" fmla="*/ 2538368 w 6384854"/>
              <a:gd name="connsiteY1946" fmla="*/ 2997581 h 5504521"/>
              <a:gd name="connsiteX1947" fmla="*/ 2541162 w 6384854"/>
              <a:gd name="connsiteY1947" fmla="*/ 2998178 h 5504521"/>
              <a:gd name="connsiteX1948" fmla="*/ 2539562 w 6384854"/>
              <a:gd name="connsiteY1948" fmla="*/ 2991993 h 5504521"/>
              <a:gd name="connsiteX1949" fmla="*/ 2538965 w 6384854"/>
              <a:gd name="connsiteY1949" fmla="*/ 2994787 h 5504521"/>
              <a:gd name="connsiteX1950" fmla="*/ 2536171 w 6384854"/>
              <a:gd name="connsiteY1950" fmla="*/ 2994190 h 5504521"/>
              <a:gd name="connsiteX1951" fmla="*/ 2537365 w 6384854"/>
              <a:gd name="connsiteY1951" fmla="*/ 2988602 h 5504521"/>
              <a:gd name="connsiteX1952" fmla="*/ 2535168 w 6384854"/>
              <a:gd name="connsiteY1952" fmla="*/ 2985211 h 5504521"/>
              <a:gd name="connsiteX1953" fmla="*/ 2536959 w 6384854"/>
              <a:gd name="connsiteY1953" fmla="*/ 2976829 h 5504521"/>
              <a:gd name="connsiteX1954" fmla="*/ 2539155 w 6384854"/>
              <a:gd name="connsiteY1954" fmla="*/ 2980220 h 5504521"/>
              <a:gd name="connsiteX1955" fmla="*/ 2536959 w 6384854"/>
              <a:gd name="connsiteY1955" fmla="*/ 2976829 h 5504521"/>
              <a:gd name="connsiteX1956" fmla="*/ 2535358 w 6384854"/>
              <a:gd name="connsiteY1956" fmla="*/ 2970644 h 5504521"/>
              <a:gd name="connsiteX1957" fmla="*/ 2537555 w 6384854"/>
              <a:gd name="connsiteY1957" fmla="*/ 2974036 h 5504521"/>
              <a:gd name="connsiteX1958" fmla="*/ 2539753 w 6384854"/>
              <a:gd name="connsiteY1958" fmla="*/ 2977426 h 5504521"/>
              <a:gd name="connsiteX1959" fmla="*/ 2540946 w 6384854"/>
              <a:gd name="connsiteY1959" fmla="*/ 2971839 h 5504521"/>
              <a:gd name="connsiteX1960" fmla="*/ 2536146 w 6384854"/>
              <a:gd name="connsiteY1960" fmla="*/ 2953284 h 5504521"/>
              <a:gd name="connsiteX1961" fmla="*/ 2528743 w 6384854"/>
              <a:gd name="connsiteY1961" fmla="*/ 2919566 h 5504521"/>
              <a:gd name="connsiteX1962" fmla="*/ 2526545 w 6384854"/>
              <a:gd name="connsiteY1962" fmla="*/ 2916175 h 5504521"/>
              <a:gd name="connsiteX1963" fmla="*/ 2527142 w 6384854"/>
              <a:gd name="connsiteY1963" fmla="*/ 2913382 h 5504521"/>
              <a:gd name="connsiteX1964" fmla="*/ 2524539 w 6384854"/>
              <a:gd name="connsiteY1964" fmla="*/ 2898217 h 5504521"/>
              <a:gd name="connsiteX1965" fmla="*/ 2524133 w 6384854"/>
              <a:gd name="connsiteY1965" fmla="*/ 2886445 h 5504521"/>
              <a:gd name="connsiteX1966" fmla="*/ 2517135 w 6384854"/>
              <a:gd name="connsiteY1966" fmla="*/ 2864500 h 5504521"/>
              <a:gd name="connsiteX1967" fmla="*/ 2514341 w 6384854"/>
              <a:gd name="connsiteY1967" fmla="*/ 2863903 h 5504521"/>
              <a:gd name="connsiteX1968" fmla="*/ 2515535 w 6384854"/>
              <a:gd name="connsiteY1968" fmla="*/ 2858315 h 5504521"/>
              <a:gd name="connsiteX1969" fmla="*/ 2516131 w 6384854"/>
              <a:gd name="connsiteY1969" fmla="*/ 2855521 h 5504521"/>
              <a:gd name="connsiteX1970" fmla="*/ 2518329 w 6384854"/>
              <a:gd name="connsiteY1970" fmla="*/ 2858911 h 5504521"/>
              <a:gd name="connsiteX1971" fmla="*/ 2514125 w 6384854"/>
              <a:gd name="connsiteY1971" fmla="*/ 2837563 h 5504521"/>
              <a:gd name="connsiteX1972" fmla="*/ 2511928 w 6384854"/>
              <a:gd name="connsiteY1972" fmla="*/ 2834172 h 5504521"/>
              <a:gd name="connsiteX1973" fmla="*/ 2512525 w 6384854"/>
              <a:gd name="connsiteY1973" fmla="*/ 2831378 h 5504521"/>
              <a:gd name="connsiteX1974" fmla="*/ 2511116 w 6384854"/>
              <a:gd name="connsiteY1974" fmla="*/ 2810627 h 5504521"/>
              <a:gd name="connsiteX1975" fmla="*/ 2510518 w 6384854"/>
              <a:gd name="connsiteY1975" fmla="*/ 2813421 h 5504521"/>
              <a:gd name="connsiteX1976" fmla="*/ 2508727 w 6384854"/>
              <a:gd name="connsiteY1976" fmla="*/ 2821803 h 5504521"/>
              <a:gd name="connsiteX1977" fmla="*/ 2507128 w 6384854"/>
              <a:gd name="connsiteY1977" fmla="*/ 2815618 h 5504521"/>
              <a:gd name="connsiteX1978" fmla="*/ 2504931 w 6384854"/>
              <a:gd name="connsiteY1978" fmla="*/ 2812227 h 5504521"/>
              <a:gd name="connsiteX1979" fmla="*/ 2505337 w 6384854"/>
              <a:gd name="connsiteY1979" fmla="*/ 2824000 h 5504521"/>
              <a:gd name="connsiteX1980" fmla="*/ 2499152 w 6384854"/>
              <a:gd name="connsiteY1980" fmla="*/ 2825600 h 5504521"/>
              <a:gd name="connsiteX1981" fmla="*/ 2494949 w 6384854"/>
              <a:gd name="connsiteY1981" fmla="*/ 2804251 h 5504521"/>
              <a:gd name="connsiteX1982" fmla="*/ 2492752 w 6384854"/>
              <a:gd name="connsiteY1982" fmla="*/ 2800861 h 5504521"/>
              <a:gd name="connsiteX1983" fmla="*/ 2493349 w 6384854"/>
              <a:gd name="connsiteY1983" fmla="*/ 2798067 h 5504521"/>
              <a:gd name="connsiteX1984" fmla="*/ 2493945 w 6384854"/>
              <a:gd name="connsiteY1984" fmla="*/ 2795273 h 5504521"/>
              <a:gd name="connsiteX1985" fmla="*/ 2496143 w 6384854"/>
              <a:gd name="connsiteY1985" fmla="*/ 2798664 h 5504521"/>
              <a:gd name="connsiteX1986" fmla="*/ 2497933 w 6384854"/>
              <a:gd name="connsiteY1986" fmla="*/ 2790282 h 5504521"/>
              <a:gd name="connsiteX1987" fmla="*/ 2501325 w 6384854"/>
              <a:gd name="connsiteY1987" fmla="*/ 2788085 h 5504521"/>
              <a:gd name="connsiteX1988" fmla="*/ 2503927 w 6384854"/>
              <a:gd name="connsiteY1988" fmla="*/ 2803248 h 5504521"/>
              <a:gd name="connsiteX1989" fmla="*/ 2504524 w 6384854"/>
              <a:gd name="connsiteY1989" fmla="*/ 2800454 h 5504521"/>
              <a:gd name="connsiteX1990" fmla="*/ 2508512 w 6384854"/>
              <a:gd name="connsiteY1990" fmla="*/ 2795464 h 5504521"/>
              <a:gd name="connsiteX1991" fmla="*/ 2509892 w 6384854"/>
              <a:gd name="connsiteY1991" fmla="*/ 2800795 h 5504521"/>
              <a:gd name="connsiteX1992" fmla="*/ 2508919 w 6384854"/>
              <a:gd name="connsiteY1992" fmla="*/ 2807236 h 5504521"/>
              <a:gd name="connsiteX1993" fmla="*/ 2509516 w 6384854"/>
              <a:gd name="connsiteY1993" fmla="*/ 2804442 h 5504521"/>
              <a:gd name="connsiteX1994" fmla="*/ 2510113 w 6384854"/>
              <a:gd name="connsiteY1994" fmla="*/ 2801649 h 5504521"/>
              <a:gd name="connsiteX1995" fmla="*/ 2509892 w 6384854"/>
              <a:gd name="connsiteY1995" fmla="*/ 2800795 h 5504521"/>
              <a:gd name="connsiteX1996" fmla="*/ 2510682 w 6384854"/>
              <a:gd name="connsiteY1996" fmla="*/ 2795562 h 5504521"/>
              <a:gd name="connsiteX1997" fmla="*/ 2508703 w 6384854"/>
              <a:gd name="connsiteY1997" fmla="*/ 2780897 h 5504521"/>
              <a:gd name="connsiteX1998" fmla="*/ 2518875 w 6384854"/>
              <a:gd name="connsiteY1998" fmla="*/ 2774305 h 5504521"/>
              <a:gd name="connsiteX1999" fmla="*/ 2515485 w 6384854"/>
              <a:gd name="connsiteY1999" fmla="*/ 2776503 h 5504521"/>
              <a:gd name="connsiteX2000" fmla="*/ 2512691 w 6384854"/>
              <a:gd name="connsiteY2000" fmla="*/ 2775906 h 5504521"/>
              <a:gd name="connsiteX2001" fmla="*/ 2509897 w 6384854"/>
              <a:gd name="connsiteY2001" fmla="*/ 2775309 h 5504521"/>
              <a:gd name="connsiteX2002" fmla="*/ 2511090 w 6384854"/>
              <a:gd name="connsiteY2002" fmla="*/ 2769721 h 5504521"/>
              <a:gd name="connsiteX2003" fmla="*/ 2511687 w 6384854"/>
              <a:gd name="connsiteY2003" fmla="*/ 2766927 h 5504521"/>
              <a:gd name="connsiteX2004" fmla="*/ 2507293 w 6384854"/>
              <a:gd name="connsiteY2004" fmla="*/ 2760145 h 5504521"/>
              <a:gd name="connsiteX2005" fmla="*/ 2506100 w 6384854"/>
              <a:gd name="connsiteY2005" fmla="*/ 2765733 h 5504521"/>
              <a:gd name="connsiteX2006" fmla="*/ 2503305 w 6384854"/>
              <a:gd name="connsiteY2006" fmla="*/ 2765137 h 5504521"/>
              <a:gd name="connsiteX2007" fmla="*/ 2501705 w 6384854"/>
              <a:gd name="connsiteY2007" fmla="*/ 2758951 h 5504521"/>
              <a:gd name="connsiteX2008" fmla="*/ 2502899 w 6384854"/>
              <a:gd name="connsiteY2008" fmla="*/ 2753364 h 5504521"/>
              <a:gd name="connsiteX2009" fmla="*/ 2509681 w 6384854"/>
              <a:gd name="connsiteY2009" fmla="*/ 2748970 h 5504521"/>
              <a:gd name="connsiteX2010" fmla="*/ 2513072 w 6384854"/>
              <a:gd name="connsiteY2010" fmla="*/ 2746773 h 5504521"/>
              <a:gd name="connsiteX2011" fmla="*/ 2515269 w 6384854"/>
              <a:gd name="connsiteY2011" fmla="*/ 2750164 h 5504521"/>
              <a:gd name="connsiteX2012" fmla="*/ 2515460 w 6384854"/>
              <a:gd name="connsiteY2012" fmla="*/ 2735597 h 5504521"/>
              <a:gd name="connsiteX2013" fmla="*/ 2513669 w 6384854"/>
              <a:gd name="connsiteY2013" fmla="*/ 2743979 h 5504521"/>
              <a:gd name="connsiteX2014" fmla="*/ 2510469 w 6384854"/>
              <a:gd name="connsiteY2014" fmla="*/ 2731609 h 5504521"/>
              <a:gd name="connsiteX2015" fmla="*/ 2507674 w 6384854"/>
              <a:gd name="connsiteY2015" fmla="*/ 2731012 h 5504521"/>
              <a:gd name="connsiteX2016" fmla="*/ 2508271 w 6384854"/>
              <a:gd name="connsiteY2016" fmla="*/ 2728218 h 5504521"/>
              <a:gd name="connsiteX2017" fmla="*/ 2508868 w 6384854"/>
              <a:gd name="connsiteY2017" fmla="*/ 2725424 h 5504521"/>
              <a:gd name="connsiteX2018" fmla="*/ 2511662 w 6384854"/>
              <a:gd name="connsiteY2018" fmla="*/ 2726021 h 5504521"/>
              <a:gd name="connsiteX2019" fmla="*/ 2507269 w 6384854"/>
              <a:gd name="connsiteY2019" fmla="*/ 2719240 h 5504521"/>
              <a:gd name="connsiteX2020" fmla="*/ 2510850 w 6384854"/>
              <a:gd name="connsiteY2020" fmla="*/ 2702476 h 5504521"/>
              <a:gd name="connsiteX2021" fmla="*/ 2509656 w 6384854"/>
              <a:gd name="connsiteY2021" fmla="*/ 2708063 h 5504521"/>
              <a:gd name="connsiteX2022" fmla="*/ 2507649 w 6384854"/>
              <a:gd name="connsiteY2022" fmla="*/ 2690106 h 5504521"/>
              <a:gd name="connsiteX2023" fmla="*/ 2504258 w 6384854"/>
              <a:gd name="connsiteY2023" fmla="*/ 2692303 h 5504521"/>
              <a:gd name="connsiteX2024" fmla="*/ 2504855 w 6384854"/>
              <a:gd name="connsiteY2024" fmla="*/ 2689509 h 5504521"/>
              <a:gd name="connsiteX2025" fmla="*/ 2502061 w 6384854"/>
              <a:gd name="connsiteY2025" fmla="*/ 2688912 h 5504521"/>
              <a:gd name="connsiteX2026" fmla="*/ 2498671 w 6384854"/>
              <a:gd name="connsiteY2026" fmla="*/ 2691109 h 5504521"/>
              <a:gd name="connsiteX2027" fmla="*/ 2498886 w 6384854"/>
              <a:gd name="connsiteY2027" fmla="*/ 2717449 h 5504521"/>
              <a:gd name="connsiteX2028" fmla="*/ 2501680 w 6384854"/>
              <a:gd name="connsiteY2028" fmla="*/ 2718046 h 5504521"/>
              <a:gd name="connsiteX2029" fmla="*/ 2502087 w 6384854"/>
              <a:gd name="connsiteY2029" fmla="*/ 2729818 h 5504521"/>
              <a:gd name="connsiteX2030" fmla="*/ 2498289 w 6384854"/>
              <a:gd name="connsiteY2030" fmla="*/ 2720242 h 5504521"/>
              <a:gd name="connsiteX2031" fmla="*/ 2498099 w 6384854"/>
              <a:gd name="connsiteY2031" fmla="*/ 2734809 h 5504521"/>
              <a:gd name="connsiteX2032" fmla="*/ 2500296 w 6384854"/>
              <a:gd name="connsiteY2032" fmla="*/ 2738200 h 5504521"/>
              <a:gd name="connsiteX2033" fmla="*/ 2499699 w 6384854"/>
              <a:gd name="connsiteY2033" fmla="*/ 2740994 h 5504521"/>
              <a:gd name="connsiteX2034" fmla="*/ 2496308 w 6384854"/>
              <a:gd name="connsiteY2034" fmla="*/ 2743191 h 5504521"/>
              <a:gd name="connsiteX2035" fmla="*/ 2494111 w 6384854"/>
              <a:gd name="connsiteY2035" fmla="*/ 2739800 h 5504521"/>
              <a:gd name="connsiteX2036" fmla="*/ 2492511 w 6384854"/>
              <a:gd name="connsiteY2036" fmla="*/ 2733616 h 5504521"/>
              <a:gd name="connsiteX2037" fmla="*/ 2493108 w 6384854"/>
              <a:gd name="connsiteY2037" fmla="*/ 2730822 h 5504521"/>
              <a:gd name="connsiteX2038" fmla="*/ 2495902 w 6384854"/>
              <a:gd name="connsiteY2038" fmla="*/ 2731418 h 5504521"/>
              <a:gd name="connsiteX2039" fmla="*/ 2495876 w 6384854"/>
              <a:gd name="connsiteY2039" fmla="*/ 2690512 h 5504521"/>
              <a:gd name="connsiteX2040" fmla="*/ 2493680 w 6384854"/>
              <a:gd name="connsiteY2040" fmla="*/ 2687121 h 5504521"/>
              <a:gd name="connsiteX2041" fmla="*/ 2494277 w 6384854"/>
              <a:gd name="connsiteY2041" fmla="*/ 2684328 h 5504521"/>
              <a:gd name="connsiteX2042" fmla="*/ 2494874 w 6384854"/>
              <a:gd name="connsiteY2042" fmla="*/ 2681534 h 5504521"/>
              <a:gd name="connsiteX2043" fmla="*/ 2492867 w 6384854"/>
              <a:gd name="connsiteY2043" fmla="*/ 2663576 h 5504521"/>
              <a:gd name="connsiteX2044" fmla="*/ 2495661 w 6384854"/>
              <a:gd name="connsiteY2044" fmla="*/ 2664173 h 5504521"/>
              <a:gd name="connsiteX2045" fmla="*/ 2493464 w 6384854"/>
              <a:gd name="connsiteY2045" fmla="*/ 2660783 h 5504521"/>
              <a:gd name="connsiteX2046" fmla="*/ 2491863 w 6384854"/>
              <a:gd name="connsiteY2046" fmla="*/ 2654597 h 5504521"/>
              <a:gd name="connsiteX2047" fmla="*/ 2495255 w 6384854"/>
              <a:gd name="connsiteY2047" fmla="*/ 2652400 h 5504521"/>
              <a:gd name="connsiteX2048" fmla="*/ 2500005 w 6384854"/>
              <a:gd name="connsiteY2048" fmla="*/ 2589143 h 5504521"/>
              <a:gd name="connsiteX2049" fmla="*/ 2498405 w 6384854"/>
              <a:gd name="connsiteY2049" fmla="*/ 2582958 h 5504521"/>
              <a:gd name="connsiteX2050" fmla="*/ 2499001 w 6384854"/>
              <a:gd name="connsiteY2050" fmla="*/ 2580164 h 5504521"/>
              <a:gd name="connsiteX2051" fmla="*/ 2501795 w 6384854"/>
              <a:gd name="connsiteY2051" fmla="*/ 2580761 h 5504521"/>
              <a:gd name="connsiteX2052" fmla="*/ 2499789 w 6384854"/>
              <a:gd name="connsiteY2052" fmla="*/ 2562803 h 5504521"/>
              <a:gd name="connsiteX2053" fmla="*/ 2500387 w 6384854"/>
              <a:gd name="connsiteY2053" fmla="*/ 2560009 h 5504521"/>
              <a:gd name="connsiteX2054" fmla="*/ 2501580 w 6384854"/>
              <a:gd name="connsiteY2054" fmla="*/ 2554422 h 5504521"/>
              <a:gd name="connsiteX2055" fmla="*/ 2502177 w 6384854"/>
              <a:gd name="connsiteY2055" fmla="*/ 2551628 h 5504521"/>
              <a:gd name="connsiteX2056" fmla="*/ 2499980 w 6384854"/>
              <a:gd name="connsiteY2056" fmla="*/ 2548237 h 5504521"/>
              <a:gd name="connsiteX2057" fmla="*/ 2500577 w 6384854"/>
              <a:gd name="connsiteY2057" fmla="*/ 2545443 h 5504521"/>
              <a:gd name="connsiteX2058" fmla="*/ 2504158 w 6384854"/>
              <a:gd name="connsiteY2058" fmla="*/ 2528680 h 5504521"/>
              <a:gd name="connsiteX2059" fmla="*/ 2504755 w 6384854"/>
              <a:gd name="connsiteY2059" fmla="*/ 2525885 h 5504521"/>
              <a:gd name="connsiteX2060" fmla="*/ 2505154 w 6384854"/>
              <a:gd name="connsiteY2060" fmla="*/ 2524021 h 5504521"/>
              <a:gd name="connsiteX2061" fmla="*/ 2516063 w 6384854"/>
              <a:gd name="connsiteY2061" fmla="*/ 2519975 h 5504521"/>
              <a:gd name="connsiteX2062" fmla="*/ 2504921 w 6384854"/>
              <a:gd name="connsiteY2062" fmla="*/ 2470412 h 5504521"/>
              <a:gd name="connsiteX2063" fmla="*/ 2504530 w 6384854"/>
              <a:gd name="connsiteY2063" fmla="*/ 2473073 h 5504521"/>
              <a:gd name="connsiteX2064" fmla="*/ 2504324 w 6384854"/>
              <a:gd name="connsiteY2064" fmla="*/ 2473207 h 5504521"/>
              <a:gd name="connsiteX2065" fmla="*/ 2504921 w 6384854"/>
              <a:gd name="connsiteY2065" fmla="*/ 2470412 h 5504521"/>
              <a:gd name="connsiteX2066" fmla="*/ 2511180 w 6384854"/>
              <a:gd name="connsiteY2066" fmla="*/ 2468464 h 5504521"/>
              <a:gd name="connsiteX2067" fmla="*/ 2513302 w 6384854"/>
              <a:gd name="connsiteY2067" fmla="*/ 2472203 h 5504521"/>
              <a:gd name="connsiteX2068" fmla="*/ 2508121 w 6384854"/>
              <a:gd name="connsiteY2068" fmla="*/ 2482782 h 5504521"/>
              <a:gd name="connsiteX2069" fmla="*/ 2508717 w 6384854"/>
              <a:gd name="connsiteY2069" fmla="*/ 2479988 h 5504521"/>
              <a:gd name="connsiteX2070" fmla="*/ 2505924 w 6384854"/>
              <a:gd name="connsiteY2070" fmla="*/ 2479392 h 5504521"/>
              <a:gd name="connsiteX2071" fmla="*/ 2505327 w 6384854"/>
              <a:gd name="connsiteY2071" fmla="*/ 2482185 h 5504521"/>
              <a:gd name="connsiteX2072" fmla="*/ 2507524 w 6384854"/>
              <a:gd name="connsiteY2072" fmla="*/ 2485576 h 5504521"/>
              <a:gd name="connsiteX2073" fmla="*/ 2510724 w 6384854"/>
              <a:gd name="connsiteY2073" fmla="*/ 2497946 h 5504521"/>
              <a:gd name="connsiteX2074" fmla="*/ 2506546 w 6384854"/>
              <a:gd name="connsiteY2074" fmla="*/ 2517503 h 5504521"/>
              <a:gd name="connsiteX2075" fmla="*/ 2505949 w 6384854"/>
              <a:gd name="connsiteY2075" fmla="*/ 2520298 h 5504521"/>
              <a:gd name="connsiteX2076" fmla="*/ 2505153 w 6384854"/>
              <a:gd name="connsiteY2076" fmla="*/ 2524021 h 5504521"/>
              <a:gd name="connsiteX2077" fmla="*/ 2492478 w 6384854"/>
              <a:gd name="connsiteY2077" fmla="*/ 2528720 h 5504521"/>
              <a:gd name="connsiteX2078" fmla="*/ 2497351 w 6384854"/>
              <a:gd name="connsiteY2078" fmla="*/ 2509451 h 5504521"/>
              <a:gd name="connsiteX2079" fmla="*/ 2502210 w 6384854"/>
              <a:gd name="connsiteY2079" fmla="*/ 2488869 h 5504521"/>
              <a:gd name="connsiteX2080" fmla="*/ 2504530 w 6384854"/>
              <a:gd name="connsiteY2080" fmla="*/ 2473073 h 5504521"/>
              <a:gd name="connsiteX2081" fmla="*/ 2507715 w 6384854"/>
              <a:gd name="connsiteY2081" fmla="*/ 2471010 h 5504521"/>
              <a:gd name="connsiteX2082" fmla="*/ 2511180 w 6384854"/>
              <a:gd name="connsiteY2082" fmla="*/ 2468464 h 5504521"/>
              <a:gd name="connsiteX2083" fmla="*/ 2508180 w 6384854"/>
              <a:gd name="connsiteY2083" fmla="*/ 2468187 h 5504521"/>
              <a:gd name="connsiteX2084" fmla="*/ 2508312 w 6384854"/>
              <a:gd name="connsiteY2084" fmla="*/ 2468215 h 5504521"/>
              <a:gd name="connsiteX2085" fmla="*/ 2507715 w 6384854"/>
              <a:gd name="connsiteY2085" fmla="*/ 2471010 h 5504521"/>
              <a:gd name="connsiteX2086" fmla="*/ 5612194 w 6384854"/>
              <a:gd name="connsiteY2086" fmla="*/ 2459847 h 5504521"/>
              <a:gd name="connsiteX2087" fmla="*/ 5603823 w 6384854"/>
              <a:gd name="connsiteY2087" fmla="*/ 2463017 h 5504521"/>
              <a:gd name="connsiteX2088" fmla="*/ 5593618 w 6384854"/>
              <a:gd name="connsiteY2088" fmla="*/ 2471137 h 5504521"/>
              <a:gd name="connsiteX2089" fmla="*/ 5596612 w 6384854"/>
              <a:gd name="connsiteY2089" fmla="*/ 2537303 h 5504521"/>
              <a:gd name="connsiteX2090" fmla="*/ 5583304 w 6384854"/>
              <a:gd name="connsiteY2090" fmla="*/ 2718832 h 5504521"/>
              <a:gd name="connsiteX2091" fmla="*/ 5593112 w 6384854"/>
              <a:gd name="connsiteY2091" fmla="*/ 2769445 h 5504521"/>
              <a:gd name="connsiteX2092" fmla="*/ 5613202 w 6384854"/>
              <a:gd name="connsiteY2092" fmla="*/ 2567533 h 5504521"/>
              <a:gd name="connsiteX2093" fmla="*/ 5612907 w 6384854"/>
              <a:gd name="connsiteY2093" fmla="*/ 2536042 h 5504521"/>
              <a:gd name="connsiteX2094" fmla="*/ 5608833 w 6384854"/>
              <a:gd name="connsiteY2094" fmla="*/ 2533108 h 5504521"/>
              <a:gd name="connsiteX2095" fmla="*/ 5612020 w 6384854"/>
              <a:gd name="connsiteY2095" fmla="*/ 2516013 h 5504521"/>
              <a:gd name="connsiteX2096" fmla="*/ 5612691 w 6384854"/>
              <a:gd name="connsiteY2096" fmla="*/ 2512990 h 5504521"/>
              <a:gd name="connsiteX2097" fmla="*/ 2541954 w 6384854"/>
              <a:gd name="connsiteY2097" fmla="*/ 2338094 h 5504521"/>
              <a:gd name="connsiteX2098" fmla="*/ 2541357 w 6384854"/>
              <a:gd name="connsiteY2098" fmla="*/ 2340888 h 5504521"/>
              <a:gd name="connsiteX2099" fmla="*/ 2538563 w 6384854"/>
              <a:gd name="connsiteY2099" fmla="*/ 2340291 h 5504521"/>
              <a:gd name="connsiteX2100" fmla="*/ 2541954 w 6384854"/>
              <a:gd name="connsiteY2100" fmla="*/ 2338094 h 5504521"/>
              <a:gd name="connsiteX2101" fmla="*/ 2542933 w 6384854"/>
              <a:gd name="connsiteY2101" fmla="*/ 2306167 h 5504521"/>
              <a:gd name="connsiteX2102" fmla="*/ 2542145 w 6384854"/>
              <a:gd name="connsiteY2102" fmla="*/ 2323527 h 5504521"/>
              <a:gd name="connsiteX2103" fmla="*/ 2538157 w 6384854"/>
              <a:gd name="connsiteY2103" fmla="*/ 2328519 h 5504521"/>
              <a:gd name="connsiteX2104" fmla="*/ 2539757 w 6384854"/>
              <a:gd name="connsiteY2104" fmla="*/ 2334703 h 5504521"/>
              <a:gd name="connsiteX2105" fmla="*/ 2539160 w 6384854"/>
              <a:gd name="connsiteY2105" fmla="*/ 2337497 h 5504521"/>
              <a:gd name="connsiteX2106" fmla="*/ 2538563 w 6384854"/>
              <a:gd name="connsiteY2106" fmla="*/ 2340291 h 5504521"/>
              <a:gd name="connsiteX2107" fmla="*/ 2537966 w 6384854"/>
              <a:gd name="connsiteY2107" fmla="*/ 2343085 h 5504521"/>
              <a:gd name="connsiteX2108" fmla="*/ 2537369 w 6384854"/>
              <a:gd name="connsiteY2108" fmla="*/ 2345879 h 5504521"/>
              <a:gd name="connsiteX2109" fmla="*/ 2540163 w 6384854"/>
              <a:gd name="connsiteY2109" fmla="*/ 2346476 h 5504521"/>
              <a:gd name="connsiteX2110" fmla="*/ 2533979 w 6384854"/>
              <a:gd name="connsiteY2110" fmla="*/ 2348076 h 5504521"/>
              <a:gd name="connsiteX2111" fmla="*/ 2536175 w 6384854"/>
              <a:gd name="connsiteY2111" fmla="*/ 2351467 h 5504521"/>
              <a:gd name="connsiteX2112" fmla="*/ 2531591 w 6384854"/>
              <a:gd name="connsiteY2112" fmla="*/ 2359252 h 5504521"/>
              <a:gd name="connsiteX2113" fmla="*/ 2528010 w 6384854"/>
              <a:gd name="connsiteY2113" fmla="*/ 2376015 h 5504521"/>
              <a:gd name="connsiteX2114" fmla="*/ 2524619 w 6384854"/>
              <a:gd name="connsiteY2114" fmla="*/ 2378213 h 5504521"/>
              <a:gd name="connsiteX2115" fmla="*/ 2526816 w 6384854"/>
              <a:gd name="connsiteY2115" fmla="*/ 2381603 h 5504521"/>
              <a:gd name="connsiteX2116" fmla="*/ 2524022 w 6384854"/>
              <a:gd name="connsiteY2116" fmla="*/ 2381006 h 5504521"/>
              <a:gd name="connsiteX2117" fmla="*/ 2520847 w 6384854"/>
              <a:gd name="connsiteY2117" fmla="*/ 2409543 h 5504521"/>
              <a:gd name="connsiteX2118" fmla="*/ 2520250 w 6384854"/>
              <a:gd name="connsiteY2118" fmla="*/ 2412336 h 5504521"/>
              <a:gd name="connsiteX2119" fmla="*/ 2519056 w 6384854"/>
              <a:gd name="connsiteY2119" fmla="*/ 2417925 h 5504521"/>
              <a:gd name="connsiteX2120" fmla="*/ 2521850 w 6384854"/>
              <a:gd name="connsiteY2120" fmla="*/ 2418521 h 5504521"/>
              <a:gd name="connsiteX2121" fmla="*/ 2514281 w 6384854"/>
              <a:gd name="connsiteY2121" fmla="*/ 2440276 h 5504521"/>
              <a:gd name="connsiteX2122" fmla="*/ 2511487 w 6384854"/>
              <a:gd name="connsiteY2122" fmla="*/ 2439679 h 5504521"/>
              <a:gd name="connsiteX2123" fmla="*/ 2510890 w 6384854"/>
              <a:gd name="connsiteY2123" fmla="*/ 2442473 h 5504521"/>
              <a:gd name="connsiteX2124" fmla="*/ 2513087 w 6384854"/>
              <a:gd name="connsiteY2124" fmla="*/ 2445865 h 5504521"/>
              <a:gd name="connsiteX2125" fmla="*/ 2512490 w 6384854"/>
              <a:gd name="connsiteY2125" fmla="*/ 2448658 h 5504521"/>
              <a:gd name="connsiteX2126" fmla="*/ 2514687 w 6384854"/>
              <a:gd name="connsiteY2126" fmla="*/ 2452048 h 5504521"/>
              <a:gd name="connsiteX2127" fmla="*/ 2508941 w 6384854"/>
              <a:gd name="connsiteY2127" fmla="*/ 2463557 h 5504521"/>
              <a:gd name="connsiteX2128" fmla="*/ 2508180 w 6384854"/>
              <a:gd name="connsiteY2128" fmla="*/ 2468187 h 5504521"/>
              <a:gd name="connsiteX2129" fmla="*/ 2505517 w 6384854"/>
              <a:gd name="connsiteY2129" fmla="*/ 2467618 h 5504521"/>
              <a:gd name="connsiteX2130" fmla="*/ 2506115 w 6384854"/>
              <a:gd name="connsiteY2130" fmla="*/ 2464825 h 5504521"/>
              <a:gd name="connsiteX2131" fmla="*/ 2505708 w 6384854"/>
              <a:gd name="connsiteY2131" fmla="*/ 2453052 h 5504521"/>
              <a:gd name="connsiteX2132" fmla="*/ 2506305 w 6384854"/>
              <a:gd name="connsiteY2132" fmla="*/ 2450258 h 5504521"/>
              <a:gd name="connsiteX2133" fmla="*/ 2502914 w 6384854"/>
              <a:gd name="connsiteY2133" fmla="*/ 2452455 h 5504521"/>
              <a:gd name="connsiteX2134" fmla="*/ 2507474 w 6384854"/>
              <a:gd name="connsiteY2134" fmla="*/ 2403764 h 5504521"/>
              <a:gd name="connsiteX2135" fmla="*/ 2516237 w 6384854"/>
              <a:gd name="connsiteY2135" fmla="*/ 2376422 h 5504521"/>
              <a:gd name="connsiteX2136" fmla="*/ 2529394 w 6384854"/>
              <a:gd name="connsiteY2136" fmla="*/ 2355861 h 5504521"/>
              <a:gd name="connsiteX2137" fmla="*/ 2542933 w 6384854"/>
              <a:gd name="connsiteY2137" fmla="*/ 2306167 h 5504521"/>
              <a:gd name="connsiteX2138" fmla="*/ 2415414 w 6384854"/>
              <a:gd name="connsiteY2138" fmla="*/ 2287687 h 5504521"/>
              <a:gd name="connsiteX2139" fmla="*/ 2424798 w 6384854"/>
              <a:gd name="connsiteY2139" fmla="*/ 2298457 h 5504521"/>
              <a:gd name="connsiteX2140" fmla="*/ 2437219 w 6384854"/>
              <a:gd name="connsiteY2140" fmla="*/ 2377069 h 5504521"/>
              <a:gd name="connsiteX2141" fmla="*/ 2446769 w 6384854"/>
              <a:gd name="connsiteY2141" fmla="*/ 2332365 h 5504521"/>
              <a:gd name="connsiteX2142" fmla="*/ 2445576 w 6384854"/>
              <a:gd name="connsiteY2142" fmla="*/ 2337953 h 5504521"/>
              <a:gd name="connsiteX2143" fmla="*/ 2447773 w 6384854"/>
              <a:gd name="connsiteY2143" fmla="*/ 2341344 h 5504521"/>
              <a:gd name="connsiteX2144" fmla="*/ 2448369 w 6384854"/>
              <a:gd name="connsiteY2144" fmla="*/ 2338550 h 5504521"/>
              <a:gd name="connsiteX2145" fmla="*/ 2449563 w 6384854"/>
              <a:gd name="connsiteY2145" fmla="*/ 2332962 h 5504521"/>
              <a:gd name="connsiteX2146" fmla="*/ 2459164 w 6384854"/>
              <a:gd name="connsiteY2146" fmla="*/ 2370071 h 5504521"/>
              <a:gd name="connsiteX2147" fmla="*/ 2463151 w 6384854"/>
              <a:gd name="connsiteY2147" fmla="*/ 2365080 h 5504521"/>
              <a:gd name="connsiteX2148" fmla="*/ 2462986 w 6384854"/>
              <a:gd name="connsiteY2148" fmla="*/ 2420552 h 5504521"/>
              <a:gd name="connsiteX2149" fmla="*/ 2461195 w 6384854"/>
              <a:gd name="connsiteY2149" fmla="*/ 2428935 h 5504521"/>
              <a:gd name="connsiteX2150" fmla="*/ 2464586 w 6384854"/>
              <a:gd name="connsiteY2150" fmla="*/ 2426738 h 5504521"/>
              <a:gd name="connsiteX2151" fmla="*/ 2466783 w 6384854"/>
              <a:gd name="connsiteY2151" fmla="*/ 2430128 h 5504521"/>
              <a:gd name="connsiteX2152" fmla="*/ 2468981 w 6384854"/>
              <a:gd name="connsiteY2152" fmla="*/ 2433520 h 5504521"/>
              <a:gd name="connsiteX2153" fmla="*/ 2480994 w 6384854"/>
              <a:gd name="connsiteY2153" fmla="*/ 2500358 h 5504521"/>
              <a:gd name="connsiteX2154" fmla="*/ 2482827 w 6384854"/>
              <a:gd name="connsiteY2154" fmla="*/ 2520836 h 5504521"/>
              <a:gd name="connsiteX2155" fmla="*/ 2488380 w 6384854"/>
              <a:gd name="connsiteY2155" fmla="*/ 2530240 h 5504521"/>
              <a:gd name="connsiteX2156" fmla="*/ 2492478 w 6384854"/>
              <a:gd name="connsiteY2156" fmla="*/ 2528721 h 5504521"/>
              <a:gd name="connsiteX2157" fmla="*/ 2492386 w 6384854"/>
              <a:gd name="connsiteY2157" fmla="*/ 2529085 h 5504521"/>
              <a:gd name="connsiteX2158" fmla="*/ 2494583 w 6384854"/>
              <a:gd name="connsiteY2158" fmla="*/ 2532477 h 5504521"/>
              <a:gd name="connsiteX2159" fmla="*/ 2493985 w 6384854"/>
              <a:gd name="connsiteY2159" fmla="*/ 2535270 h 5504521"/>
              <a:gd name="connsiteX2160" fmla="*/ 2488207 w 6384854"/>
              <a:gd name="connsiteY2160" fmla="*/ 2548643 h 5504521"/>
              <a:gd name="connsiteX2161" fmla="*/ 2490595 w 6384854"/>
              <a:gd name="connsiteY2161" fmla="*/ 2537467 h 5504521"/>
              <a:gd name="connsiteX2162" fmla="*/ 2487203 w 6384854"/>
              <a:gd name="connsiteY2162" fmla="*/ 2539664 h 5504521"/>
              <a:gd name="connsiteX2163" fmla="*/ 2487800 w 6384854"/>
              <a:gd name="connsiteY2163" fmla="*/ 2536870 h 5504521"/>
              <a:gd name="connsiteX2164" fmla="*/ 2488398 w 6384854"/>
              <a:gd name="connsiteY2164" fmla="*/ 2534076 h 5504521"/>
              <a:gd name="connsiteX2165" fmla="*/ 2488995 w 6384854"/>
              <a:gd name="connsiteY2165" fmla="*/ 2531282 h 5504521"/>
              <a:gd name="connsiteX2166" fmla="*/ 2488379 w 6384854"/>
              <a:gd name="connsiteY2166" fmla="*/ 2530240 h 5504521"/>
              <a:gd name="connsiteX2167" fmla="*/ 2471272 w 6384854"/>
              <a:gd name="connsiteY2167" fmla="*/ 2536583 h 5504521"/>
              <a:gd name="connsiteX2168" fmla="*/ 2441901 w 6384854"/>
              <a:gd name="connsiteY2168" fmla="*/ 2548751 h 5504521"/>
              <a:gd name="connsiteX2169" fmla="*/ 2412640 w 6384854"/>
              <a:gd name="connsiteY2169" fmla="*/ 2578135 h 5504521"/>
              <a:gd name="connsiteX2170" fmla="*/ 2382451 w 6384854"/>
              <a:gd name="connsiteY2170" fmla="*/ 2589151 h 5504521"/>
              <a:gd name="connsiteX2171" fmla="*/ 2372475 w 6384854"/>
              <a:gd name="connsiteY2171" fmla="*/ 2582385 h 5504521"/>
              <a:gd name="connsiteX2172" fmla="*/ 2380746 w 6384854"/>
              <a:gd name="connsiteY2172" fmla="*/ 2611114 h 5504521"/>
              <a:gd name="connsiteX2173" fmla="*/ 2381525 w 6384854"/>
              <a:gd name="connsiteY2173" fmla="*/ 2624398 h 5504521"/>
              <a:gd name="connsiteX2174" fmla="*/ 2372402 w 6384854"/>
              <a:gd name="connsiteY2174" fmla="*/ 2660267 h 5504521"/>
              <a:gd name="connsiteX2175" fmla="*/ 2372514 w 6384854"/>
              <a:gd name="connsiteY2175" fmla="*/ 2677483 h 5504521"/>
              <a:gd name="connsiteX2176" fmla="*/ 2364620 w 6384854"/>
              <a:gd name="connsiteY2176" fmla="*/ 2706859 h 5504521"/>
              <a:gd name="connsiteX2177" fmla="*/ 2361473 w 6384854"/>
              <a:gd name="connsiteY2177" fmla="*/ 2707531 h 5504521"/>
              <a:gd name="connsiteX2178" fmla="*/ 2356916 w 6384854"/>
              <a:gd name="connsiteY2178" fmla="*/ 2561494 h 5504521"/>
              <a:gd name="connsiteX2179" fmla="*/ 2357107 w 6384854"/>
              <a:gd name="connsiteY2179" fmla="*/ 2546927 h 5504521"/>
              <a:gd name="connsiteX2180" fmla="*/ 2367991 w 6384854"/>
              <a:gd name="connsiteY2180" fmla="*/ 2400257 h 5504521"/>
              <a:gd name="connsiteX2181" fmla="*/ 2373985 w 6384854"/>
              <a:gd name="connsiteY2181" fmla="*/ 2413224 h 5504521"/>
              <a:gd name="connsiteX2182" fmla="*/ 2378761 w 6384854"/>
              <a:gd name="connsiteY2182" fmla="*/ 2390872 h 5504521"/>
              <a:gd name="connsiteX2183" fmla="*/ 2380767 w 6384854"/>
              <a:gd name="connsiteY2183" fmla="*/ 2408830 h 5504521"/>
              <a:gd name="connsiteX2184" fmla="*/ 2385733 w 6384854"/>
              <a:gd name="connsiteY2184" fmla="*/ 2371912 h 5504521"/>
              <a:gd name="connsiteX2185" fmla="*/ 2399297 w 6384854"/>
              <a:gd name="connsiteY2185" fmla="*/ 2363124 h 5504521"/>
              <a:gd name="connsiteX2186" fmla="*/ 2410829 w 6384854"/>
              <a:gd name="connsiteY2186" fmla="*/ 2295472 h 5504521"/>
              <a:gd name="connsiteX2187" fmla="*/ 2415414 w 6384854"/>
              <a:gd name="connsiteY2187" fmla="*/ 2287687 h 5504521"/>
              <a:gd name="connsiteX2188" fmla="*/ 5794995 w 6384854"/>
              <a:gd name="connsiteY2188" fmla="*/ 2277183 h 5504521"/>
              <a:gd name="connsiteX2189" fmla="*/ 5774270 w 6384854"/>
              <a:gd name="connsiteY2189" fmla="*/ 2298987 h 5504521"/>
              <a:gd name="connsiteX2190" fmla="*/ 5757607 w 6384854"/>
              <a:gd name="connsiteY2190" fmla="*/ 2318790 h 5504521"/>
              <a:gd name="connsiteX2191" fmla="*/ 5770564 w 6384854"/>
              <a:gd name="connsiteY2191" fmla="*/ 2460334 h 5504521"/>
              <a:gd name="connsiteX2192" fmla="*/ 5769579 w 6384854"/>
              <a:gd name="connsiteY2192" fmla="*/ 2619136 h 5504521"/>
              <a:gd name="connsiteX2193" fmla="*/ 5721236 w 6384854"/>
              <a:gd name="connsiteY2193" fmla="*/ 2953292 h 5504521"/>
              <a:gd name="connsiteX2194" fmla="*/ 5705533 w 6384854"/>
              <a:gd name="connsiteY2194" fmla="*/ 3015437 h 5504521"/>
              <a:gd name="connsiteX2195" fmla="*/ 5725876 w 6384854"/>
              <a:gd name="connsiteY2195" fmla="*/ 2954283 h 5504521"/>
              <a:gd name="connsiteX2196" fmla="*/ 5789754 w 6384854"/>
              <a:gd name="connsiteY2196" fmla="*/ 2553095 h 5504521"/>
              <a:gd name="connsiteX2197" fmla="*/ 5798797 w 6384854"/>
              <a:gd name="connsiteY2197" fmla="*/ 2573222 h 5504521"/>
              <a:gd name="connsiteX2198" fmla="*/ 5809824 w 6384854"/>
              <a:gd name="connsiteY2198" fmla="*/ 2584067 h 5504521"/>
              <a:gd name="connsiteX2199" fmla="*/ 5817190 w 6384854"/>
              <a:gd name="connsiteY2199" fmla="*/ 2572299 h 5504521"/>
              <a:gd name="connsiteX2200" fmla="*/ 5821214 w 6384854"/>
              <a:gd name="connsiteY2200" fmla="*/ 2513723 h 5504521"/>
              <a:gd name="connsiteX2201" fmla="*/ 5927408 w 6384854"/>
              <a:gd name="connsiteY2201" fmla="*/ 2213302 h 5504521"/>
              <a:gd name="connsiteX2202" fmla="*/ 5949086 w 6384854"/>
              <a:gd name="connsiteY2202" fmla="*/ 2281791 h 5504521"/>
              <a:gd name="connsiteX2203" fmla="*/ 5956318 w 6384854"/>
              <a:gd name="connsiteY2203" fmla="*/ 2354046 h 5504521"/>
              <a:gd name="connsiteX2204" fmla="*/ 5957711 w 6384854"/>
              <a:gd name="connsiteY2204" fmla="*/ 2352178 h 5504521"/>
              <a:gd name="connsiteX2205" fmla="*/ 5958627 w 6384854"/>
              <a:gd name="connsiteY2205" fmla="*/ 2347046 h 5504521"/>
              <a:gd name="connsiteX2206" fmla="*/ 5959104 w 6384854"/>
              <a:gd name="connsiteY2206" fmla="*/ 2350309 h 5504521"/>
              <a:gd name="connsiteX2207" fmla="*/ 5961451 w 6384854"/>
              <a:gd name="connsiteY2207" fmla="*/ 2354966 h 5504521"/>
              <a:gd name="connsiteX2208" fmla="*/ 5960020 w 6384854"/>
              <a:gd name="connsiteY2208" fmla="*/ 2345178 h 5504521"/>
              <a:gd name="connsiteX2209" fmla="*/ 5974217 w 6384854"/>
              <a:gd name="connsiteY2209" fmla="*/ 2408090 h 5504521"/>
              <a:gd name="connsiteX2210" fmla="*/ 5976355 w 6384854"/>
              <a:gd name="connsiteY2210" fmla="*/ 2491083 h 5504521"/>
              <a:gd name="connsiteX2211" fmla="*/ 5977939 w 6384854"/>
              <a:gd name="connsiteY2211" fmla="*/ 2547499 h 5504521"/>
              <a:gd name="connsiteX2212" fmla="*/ 5972519 w 6384854"/>
              <a:gd name="connsiteY2212" fmla="*/ 2601601 h 5504521"/>
              <a:gd name="connsiteX2213" fmla="*/ 5968932 w 6384854"/>
              <a:gd name="connsiteY2213" fmla="*/ 2645440 h 5504521"/>
              <a:gd name="connsiteX2214" fmla="*/ 5969409 w 6384854"/>
              <a:gd name="connsiteY2214" fmla="*/ 2648703 h 5504521"/>
              <a:gd name="connsiteX2215" fmla="*/ 5968493 w 6384854"/>
              <a:gd name="connsiteY2215" fmla="*/ 2653835 h 5504521"/>
              <a:gd name="connsiteX2216" fmla="*/ 5952520 w 6384854"/>
              <a:gd name="connsiteY2216" fmla="*/ 2761119 h 5504521"/>
              <a:gd name="connsiteX2217" fmla="*/ 5962310 w 6384854"/>
              <a:gd name="connsiteY2217" fmla="*/ 2759696 h 5504521"/>
              <a:gd name="connsiteX2218" fmla="*/ 5964695 w 6384854"/>
              <a:gd name="connsiteY2218" fmla="*/ 2776009 h 5504521"/>
              <a:gd name="connsiteX2219" fmla="*/ 5965611 w 6384854"/>
              <a:gd name="connsiteY2219" fmla="*/ 2770878 h 5504521"/>
              <a:gd name="connsiteX2220" fmla="*/ 5966527 w 6384854"/>
              <a:gd name="connsiteY2220" fmla="*/ 2765747 h 5504521"/>
              <a:gd name="connsiteX2221" fmla="*/ 5967004 w 6384854"/>
              <a:gd name="connsiteY2221" fmla="*/ 2769010 h 5504521"/>
              <a:gd name="connsiteX2222" fmla="*/ 5966088 w 6384854"/>
              <a:gd name="connsiteY2222" fmla="*/ 2774141 h 5504521"/>
              <a:gd name="connsiteX2223" fmla="*/ 5966565 w 6384854"/>
              <a:gd name="connsiteY2223" fmla="*/ 2777404 h 5504521"/>
              <a:gd name="connsiteX2224" fmla="*/ 5965210 w 6384854"/>
              <a:gd name="connsiteY2224" fmla="*/ 2790929 h 5504521"/>
              <a:gd name="connsiteX2225" fmla="*/ 5963817 w 6384854"/>
              <a:gd name="connsiteY2225" fmla="*/ 2792798 h 5504521"/>
              <a:gd name="connsiteX2226" fmla="*/ 5962424 w 6384854"/>
              <a:gd name="connsiteY2226" fmla="*/ 2794667 h 5504521"/>
              <a:gd name="connsiteX2227" fmla="*/ 5961021 w 6384854"/>
              <a:gd name="connsiteY2227" fmla="*/ 2793621 h 5504521"/>
              <a:gd name="connsiteX2228" fmla="*/ 5961947 w 6384854"/>
              <a:gd name="connsiteY2228" fmla="*/ 2791404 h 5504521"/>
              <a:gd name="connsiteX2229" fmla="*/ 5960554 w 6384854"/>
              <a:gd name="connsiteY2229" fmla="*/ 2793272 h 5504521"/>
              <a:gd name="connsiteX2230" fmla="*/ 5961021 w 6384854"/>
              <a:gd name="connsiteY2230" fmla="*/ 2793621 h 5504521"/>
              <a:gd name="connsiteX2231" fmla="*/ 5960096 w 6384854"/>
              <a:gd name="connsiteY2231" fmla="*/ 2795838 h 5504521"/>
              <a:gd name="connsiteX2232" fmla="*/ 5958245 w 6384854"/>
              <a:gd name="connsiteY2232" fmla="*/ 2800273 h 5504521"/>
              <a:gd name="connsiteX2233" fmla="*/ 5953073 w 6384854"/>
              <a:gd name="connsiteY2233" fmla="*/ 2787696 h 5504521"/>
              <a:gd name="connsiteX2234" fmla="*/ 5945669 w 6384854"/>
              <a:gd name="connsiteY2234" fmla="*/ 2805433 h 5504521"/>
              <a:gd name="connsiteX2235" fmla="*/ 5942406 w 6384854"/>
              <a:gd name="connsiteY2235" fmla="*/ 2805908 h 5504521"/>
              <a:gd name="connsiteX2236" fmla="*/ 5944276 w 6384854"/>
              <a:gd name="connsiteY2236" fmla="*/ 2807301 h 5504521"/>
              <a:gd name="connsiteX2237" fmla="*/ 5942883 w 6384854"/>
              <a:gd name="connsiteY2237" fmla="*/ 2809171 h 5504521"/>
              <a:gd name="connsiteX2238" fmla="*/ 5941490 w 6384854"/>
              <a:gd name="connsiteY2238" fmla="*/ 2811039 h 5504521"/>
              <a:gd name="connsiteX2239" fmla="*/ 5940097 w 6384854"/>
              <a:gd name="connsiteY2239" fmla="*/ 2812907 h 5504521"/>
              <a:gd name="connsiteX2240" fmla="*/ 5930422 w 6384854"/>
              <a:gd name="connsiteY2240" fmla="*/ 2849301 h 5504521"/>
              <a:gd name="connsiteX2241" fmla="*/ 5928552 w 6384854"/>
              <a:gd name="connsiteY2241" fmla="*/ 2847908 h 5504521"/>
              <a:gd name="connsiteX2242" fmla="*/ 5929029 w 6384854"/>
              <a:gd name="connsiteY2242" fmla="*/ 2851170 h 5504521"/>
              <a:gd name="connsiteX2243" fmla="*/ 5928590 w 6384854"/>
              <a:gd name="connsiteY2243" fmla="*/ 2859564 h 5504521"/>
              <a:gd name="connsiteX2244" fmla="*/ 5925327 w 6384854"/>
              <a:gd name="connsiteY2244" fmla="*/ 2860038 h 5504521"/>
              <a:gd name="connsiteX2245" fmla="*/ 5921262 w 6384854"/>
              <a:gd name="connsiteY2245" fmla="*/ 2900615 h 5504521"/>
              <a:gd name="connsiteX2246" fmla="*/ 5901359 w 6384854"/>
              <a:gd name="connsiteY2246" fmla="*/ 2946827 h 5504521"/>
              <a:gd name="connsiteX2247" fmla="*/ 5917961 w 6384854"/>
              <a:gd name="connsiteY2247" fmla="*/ 2889433 h 5504521"/>
              <a:gd name="connsiteX2248" fmla="*/ 5923419 w 6384854"/>
              <a:gd name="connsiteY2248" fmla="*/ 2846988 h 5504521"/>
              <a:gd name="connsiteX2249" fmla="*/ 5924812 w 6384854"/>
              <a:gd name="connsiteY2249" fmla="*/ 2845119 h 5504521"/>
              <a:gd name="connsiteX2250" fmla="*/ 5924335 w 6384854"/>
              <a:gd name="connsiteY2250" fmla="*/ 2841856 h 5504521"/>
              <a:gd name="connsiteX2251" fmla="*/ 5927598 w 6384854"/>
              <a:gd name="connsiteY2251" fmla="*/ 2841382 h 5504521"/>
              <a:gd name="connsiteX2252" fmla="*/ 5928074 w 6384854"/>
              <a:gd name="connsiteY2252" fmla="*/ 2844645 h 5504521"/>
              <a:gd name="connsiteX2253" fmla="*/ 5933056 w 6384854"/>
              <a:gd name="connsiteY2253" fmla="*/ 2798936 h 5504521"/>
              <a:gd name="connsiteX2254" fmla="*/ 5933972 w 6384854"/>
              <a:gd name="connsiteY2254" fmla="*/ 2793805 h 5504521"/>
              <a:gd name="connsiteX2255" fmla="*/ 5933495 w 6384854"/>
              <a:gd name="connsiteY2255" fmla="*/ 2790542 h 5504521"/>
              <a:gd name="connsiteX2256" fmla="*/ 5938151 w 6384854"/>
              <a:gd name="connsiteY2256" fmla="*/ 2788199 h 5504521"/>
              <a:gd name="connsiteX2257" fmla="*/ 5937635 w 6384854"/>
              <a:gd name="connsiteY2257" fmla="*/ 2773279 h 5504521"/>
              <a:gd name="connsiteX2258" fmla="*/ 5955955 w 6384854"/>
              <a:gd name="connsiteY2258" fmla="*/ 2670652 h 5504521"/>
              <a:gd name="connsiteX2259" fmla="*/ 5955925 w 6384854"/>
              <a:gd name="connsiteY2259" fmla="*/ 2674594 h 5504521"/>
              <a:gd name="connsiteX2260" fmla="*/ 5955039 w 6384854"/>
              <a:gd name="connsiteY2260" fmla="*/ 2675783 h 5504521"/>
              <a:gd name="connsiteX2261" fmla="*/ 5955516 w 6384854"/>
              <a:gd name="connsiteY2261" fmla="*/ 2679046 h 5504521"/>
              <a:gd name="connsiteX2262" fmla="*/ 5955914 w 6384854"/>
              <a:gd name="connsiteY2262" fmla="*/ 2676073 h 5504521"/>
              <a:gd name="connsiteX2263" fmla="*/ 5955925 w 6384854"/>
              <a:gd name="connsiteY2263" fmla="*/ 2674594 h 5504521"/>
              <a:gd name="connsiteX2264" fmla="*/ 5956432 w 6384854"/>
              <a:gd name="connsiteY2264" fmla="*/ 2673915 h 5504521"/>
              <a:gd name="connsiteX2265" fmla="*/ 5957348 w 6384854"/>
              <a:gd name="connsiteY2265" fmla="*/ 2668784 h 5504521"/>
              <a:gd name="connsiteX2266" fmla="*/ 5959218 w 6384854"/>
              <a:gd name="connsiteY2266" fmla="*/ 2670177 h 5504521"/>
              <a:gd name="connsiteX2267" fmla="*/ 5958303 w 6384854"/>
              <a:gd name="connsiteY2267" fmla="*/ 2675309 h 5504521"/>
              <a:gd name="connsiteX2268" fmla="*/ 5966622 w 6384854"/>
              <a:gd name="connsiteY2268" fmla="*/ 2652441 h 5504521"/>
              <a:gd name="connsiteX2269" fmla="*/ 5965230 w 6384854"/>
              <a:gd name="connsiteY2269" fmla="*/ 2654309 h 5504521"/>
              <a:gd name="connsiteX2270" fmla="*/ 5966145 w 6384854"/>
              <a:gd name="connsiteY2270" fmla="*/ 2649178 h 5504521"/>
              <a:gd name="connsiteX2271" fmla="*/ 5965668 w 6384854"/>
              <a:gd name="connsiteY2271" fmla="*/ 2645915 h 5504521"/>
              <a:gd name="connsiteX2272" fmla="*/ 5964126 w 6384854"/>
              <a:gd name="connsiteY2272" fmla="*/ 2581163 h 5504521"/>
              <a:gd name="connsiteX2273" fmla="*/ 5964524 w 6384854"/>
              <a:gd name="connsiteY2273" fmla="*/ 2581105 h 5504521"/>
              <a:gd name="connsiteX2274" fmla="*/ 5964047 w 6384854"/>
              <a:gd name="connsiteY2274" fmla="*/ 2577842 h 5504521"/>
              <a:gd name="connsiteX2275" fmla="*/ 5963569 w 6384854"/>
              <a:gd name="connsiteY2275" fmla="*/ 2574579 h 5504521"/>
              <a:gd name="connsiteX2276" fmla="*/ 5961184 w 6384854"/>
              <a:gd name="connsiteY2276" fmla="*/ 2558265 h 5504521"/>
              <a:gd name="connsiteX2277" fmla="*/ 5963531 w 6384854"/>
              <a:gd name="connsiteY2277" fmla="*/ 2562922 h 5504521"/>
              <a:gd name="connsiteX2278" fmla="*/ 5964924 w 6384854"/>
              <a:gd name="connsiteY2278" fmla="*/ 2561053 h 5504521"/>
              <a:gd name="connsiteX2279" fmla="*/ 5966317 w 6384854"/>
              <a:gd name="connsiteY2279" fmla="*/ 2559185 h 5504521"/>
              <a:gd name="connsiteX2280" fmla="*/ 5966794 w 6384854"/>
              <a:gd name="connsiteY2280" fmla="*/ 2562448 h 5504521"/>
              <a:gd name="connsiteX2281" fmla="*/ 5969065 w 6384854"/>
              <a:gd name="connsiteY2281" fmla="*/ 2543791 h 5504521"/>
              <a:gd name="connsiteX2282" fmla="*/ 5967672 w 6384854"/>
              <a:gd name="connsiteY2282" fmla="*/ 2545660 h 5504521"/>
              <a:gd name="connsiteX2283" fmla="*/ 5968149 w 6384854"/>
              <a:gd name="connsiteY2283" fmla="*/ 2548922 h 5504521"/>
              <a:gd name="connsiteX2284" fmla="*/ 5966756 w 6384854"/>
              <a:gd name="connsiteY2284" fmla="*/ 2550791 h 5504521"/>
              <a:gd name="connsiteX2285" fmla="*/ 5965802 w 6384854"/>
              <a:gd name="connsiteY2285" fmla="*/ 2544266 h 5504521"/>
              <a:gd name="connsiteX2286" fmla="*/ 5965325 w 6384854"/>
              <a:gd name="connsiteY2286" fmla="*/ 2541003 h 5504521"/>
              <a:gd name="connsiteX2287" fmla="*/ 5958245 w 6384854"/>
              <a:gd name="connsiteY2287" fmla="*/ 2515375 h 5504521"/>
              <a:gd name="connsiteX2288" fmla="*/ 5961871 w 6384854"/>
              <a:gd name="connsiteY2288" fmla="*/ 2483192 h 5504521"/>
              <a:gd name="connsiteX2289" fmla="*/ 5960001 w 6384854"/>
              <a:gd name="connsiteY2289" fmla="*/ 2481798 h 5504521"/>
              <a:gd name="connsiteX2290" fmla="*/ 5960917 w 6384854"/>
              <a:gd name="connsiteY2290" fmla="*/ 2476667 h 5504521"/>
              <a:gd name="connsiteX2291" fmla="*/ 5959047 w 6384854"/>
              <a:gd name="connsiteY2291" fmla="*/ 2475273 h 5504521"/>
              <a:gd name="connsiteX2292" fmla="*/ 5960440 w 6384854"/>
              <a:gd name="connsiteY2292" fmla="*/ 2473404 h 5504521"/>
              <a:gd name="connsiteX2293" fmla="*/ 5959448 w 6384854"/>
              <a:gd name="connsiteY2293" fmla="*/ 2455222 h 5504521"/>
              <a:gd name="connsiteX2294" fmla="*/ 5963665 w 6384854"/>
              <a:gd name="connsiteY2294" fmla="*/ 2461273 h 5504521"/>
              <a:gd name="connsiteX2295" fmla="*/ 5965058 w 6384854"/>
              <a:gd name="connsiteY2295" fmla="*/ 2459404 h 5504521"/>
              <a:gd name="connsiteX2296" fmla="*/ 5965535 w 6384854"/>
              <a:gd name="connsiteY2296" fmla="*/ 2462667 h 5504521"/>
              <a:gd name="connsiteX2297" fmla="*/ 5967405 w 6384854"/>
              <a:gd name="connsiteY2297" fmla="*/ 2464061 h 5504521"/>
              <a:gd name="connsiteX2298" fmla="*/ 5965459 w 6384854"/>
              <a:gd name="connsiteY2298" fmla="*/ 2439353 h 5504521"/>
              <a:gd name="connsiteX2299" fmla="*/ 5958932 w 6384854"/>
              <a:gd name="connsiteY2299" fmla="*/ 2440302 h 5504521"/>
              <a:gd name="connsiteX2300" fmla="*/ 5949028 w 6384854"/>
              <a:gd name="connsiteY2300" fmla="*/ 2406755 h 5504521"/>
              <a:gd name="connsiteX2301" fmla="*/ 5951738 w 6384854"/>
              <a:gd name="connsiteY2301" fmla="*/ 2379703 h 5504521"/>
              <a:gd name="connsiteX2302" fmla="*/ 5943705 w 6384854"/>
              <a:gd name="connsiteY2302" fmla="*/ 2347550 h 5504521"/>
              <a:gd name="connsiteX2303" fmla="*/ 5946453 w 6384854"/>
              <a:gd name="connsiteY2303" fmla="*/ 2332156 h 5504521"/>
              <a:gd name="connsiteX2304" fmla="*/ 5927408 w 6384854"/>
              <a:gd name="connsiteY2304" fmla="*/ 2213302 h 5504521"/>
              <a:gd name="connsiteX2305" fmla="*/ 2613253 w 6384854"/>
              <a:gd name="connsiteY2305" fmla="*/ 2113766 h 5504521"/>
              <a:gd name="connsiteX2306" fmla="*/ 2610865 w 6384854"/>
              <a:gd name="connsiteY2306" fmla="*/ 2124942 h 5504521"/>
              <a:gd name="connsiteX2307" fmla="*/ 2606877 w 6384854"/>
              <a:gd name="connsiteY2307" fmla="*/ 2129932 h 5504521"/>
              <a:gd name="connsiteX2308" fmla="*/ 2607474 w 6384854"/>
              <a:gd name="connsiteY2308" fmla="*/ 2127138 h 5504521"/>
              <a:gd name="connsiteX2309" fmla="*/ 2608071 w 6384854"/>
              <a:gd name="connsiteY2309" fmla="*/ 2124344 h 5504521"/>
              <a:gd name="connsiteX2310" fmla="*/ 2608668 w 6384854"/>
              <a:gd name="connsiteY2310" fmla="*/ 2121551 h 5504521"/>
              <a:gd name="connsiteX2311" fmla="*/ 2613253 w 6384854"/>
              <a:gd name="connsiteY2311" fmla="*/ 2113766 h 5504521"/>
              <a:gd name="connsiteX2312" fmla="*/ 2787447 w 6384854"/>
              <a:gd name="connsiteY2312" fmla="*/ 1777032 h 5504521"/>
              <a:gd name="connsiteX2313" fmla="*/ 2789644 w 6384854"/>
              <a:gd name="connsiteY2313" fmla="*/ 1780423 h 5504521"/>
              <a:gd name="connsiteX2314" fmla="*/ 2785656 w 6384854"/>
              <a:gd name="connsiteY2314" fmla="*/ 1785414 h 5504521"/>
              <a:gd name="connsiteX2315" fmla="*/ 2782265 w 6384854"/>
              <a:gd name="connsiteY2315" fmla="*/ 1787612 h 5504521"/>
              <a:gd name="connsiteX2316" fmla="*/ 2774289 w 6384854"/>
              <a:gd name="connsiteY2316" fmla="*/ 1797593 h 5504521"/>
              <a:gd name="connsiteX2317" fmla="*/ 2769107 w 6384854"/>
              <a:gd name="connsiteY2317" fmla="*/ 1808172 h 5504521"/>
              <a:gd name="connsiteX2318" fmla="*/ 2766314 w 6384854"/>
              <a:gd name="connsiteY2318" fmla="*/ 1807575 h 5504521"/>
              <a:gd name="connsiteX2319" fmla="*/ 2787447 w 6384854"/>
              <a:gd name="connsiteY2319" fmla="*/ 1777032 h 5504521"/>
              <a:gd name="connsiteX2320" fmla="*/ 2919668 w 6384854"/>
              <a:gd name="connsiteY2320" fmla="*/ 1445312 h 5504521"/>
              <a:gd name="connsiteX2321" fmla="*/ 2919540 w 6384854"/>
              <a:gd name="connsiteY2321" fmla="*/ 1445913 h 5504521"/>
              <a:gd name="connsiteX2322" fmla="*/ 2916149 w 6384854"/>
              <a:gd name="connsiteY2322" fmla="*/ 1448110 h 5504521"/>
              <a:gd name="connsiteX2323" fmla="*/ 3284264 w 6384854"/>
              <a:gd name="connsiteY2323" fmla="*/ 1420645 h 5504521"/>
              <a:gd name="connsiteX2324" fmla="*/ 3244708 w 6384854"/>
              <a:gd name="connsiteY2324" fmla="*/ 1441713 h 5504521"/>
              <a:gd name="connsiteX2325" fmla="*/ 3248877 w 6384854"/>
              <a:gd name="connsiteY2325" fmla="*/ 1442923 h 5504521"/>
              <a:gd name="connsiteX2326" fmla="*/ 3230483 w 6384854"/>
              <a:gd name="connsiteY2326" fmla="*/ 1450243 h 5504521"/>
              <a:gd name="connsiteX2327" fmla="*/ 3228065 w 6384854"/>
              <a:gd name="connsiteY2327" fmla="*/ 1458581 h 5504521"/>
              <a:gd name="connsiteX2328" fmla="*/ 3193029 w 6384854"/>
              <a:gd name="connsiteY2328" fmla="*/ 1482770 h 5504521"/>
              <a:gd name="connsiteX2329" fmla="*/ 3184182 w 6384854"/>
              <a:gd name="connsiteY2329" fmla="*/ 1488339 h 5504521"/>
              <a:gd name="connsiteX2330" fmla="*/ 3107713 w 6384854"/>
              <a:gd name="connsiteY2330" fmla="*/ 1555655 h 5504521"/>
              <a:gd name="connsiteX2331" fmla="*/ 3086042 w 6384854"/>
              <a:gd name="connsiteY2331" fmla="*/ 1577392 h 5504521"/>
              <a:gd name="connsiteX2332" fmla="*/ 3070257 w 6384854"/>
              <a:gd name="connsiteY2332" fmla="*/ 1588182 h 5504521"/>
              <a:gd name="connsiteX2333" fmla="*/ 3071309 w 6384854"/>
              <a:gd name="connsiteY2333" fmla="*/ 1593911 h 5504521"/>
              <a:gd name="connsiteX2334" fmla="*/ 3123847 w 6384854"/>
              <a:gd name="connsiteY2334" fmla="*/ 1546775 h 5504521"/>
              <a:gd name="connsiteX2335" fmla="*/ 3127665 w 6384854"/>
              <a:gd name="connsiteY2335" fmla="*/ 1546075 h 5504521"/>
              <a:gd name="connsiteX2336" fmla="*/ 3124197 w 6384854"/>
              <a:gd name="connsiteY2336" fmla="*/ 1548685 h 5504521"/>
              <a:gd name="connsiteX2337" fmla="*/ 3121079 w 6384854"/>
              <a:gd name="connsiteY2337" fmla="*/ 1553204 h 5504521"/>
              <a:gd name="connsiteX2338" fmla="*/ 3124547 w 6384854"/>
              <a:gd name="connsiteY2338" fmla="*/ 1550595 h 5504521"/>
              <a:gd name="connsiteX2339" fmla="*/ 3126457 w 6384854"/>
              <a:gd name="connsiteY2339" fmla="*/ 1550244 h 5504521"/>
              <a:gd name="connsiteX2340" fmla="*/ 3071499 w 6384854"/>
              <a:gd name="connsiteY2340" fmla="*/ 1605720 h 5504521"/>
              <a:gd name="connsiteX2341" fmla="*/ 3016893 w 6384854"/>
              <a:gd name="connsiteY2341" fmla="*/ 1663104 h 5504521"/>
              <a:gd name="connsiteX2342" fmla="*/ 3004927 w 6384854"/>
              <a:gd name="connsiteY2342" fmla="*/ 1673194 h 5504521"/>
              <a:gd name="connsiteX2343" fmla="*/ 2966105 w 6384854"/>
              <a:gd name="connsiteY2343" fmla="*/ 1719790 h 5504521"/>
              <a:gd name="connsiteX2344" fmla="*/ 2957767 w 6384854"/>
              <a:gd name="connsiteY2344" fmla="*/ 1717370 h 5504521"/>
              <a:gd name="connsiteX2345" fmla="*/ 2947361 w 6384854"/>
              <a:gd name="connsiteY2345" fmla="*/ 1725200 h 5504521"/>
              <a:gd name="connsiteX2346" fmla="*/ 2948921 w 6384854"/>
              <a:gd name="connsiteY2346" fmla="*/ 1722940 h 5504521"/>
              <a:gd name="connsiteX2347" fmla="*/ 2948569 w 6384854"/>
              <a:gd name="connsiteY2347" fmla="*/ 1721030 h 5504521"/>
              <a:gd name="connsiteX2348" fmla="*/ 2945451 w 6384854"/>
              <a:gd name="connsiteY2348" fmla="*/ 1725549 h 5504521"/>
              <a:gd name="connsiteX2349" fmla="*/ 2943893 w 6384854"/>
              <a:gd name="connsiteY2349" fmla="*/ 1727809 h 5504521"/>
              <a:gd name="connsiteX2350" fmla="*/ 2924990 w 6384854"/>
              <a:gd name="connsiteY2350" fmla="*/ 1743119 h 5504521"/>
              <a:gd name="connsiteX2351" fmla="*/ 2900041 w 6384854"/>
              <a:gd name="connsiteY2351" fmla="*/ 1779275 h 5504521"/>
              <a:gd name="connsiteX2352" fmla="*/ 2906979 w 6384854"/>
              <a:gd name="connsiteY2352" fmla="*/ 1774055 h 5504521"/>
              <a:gd name="connsiteX2353" fmla="*/ 2905419 w 6384854"/>
              <a:gd name="connsiteY2353" fmla="*/ 1776314 h 5504521"/>
              <a:gd name="connsiteX2354" fmla="*/ 2904210 w 6384854"/>
              <a:gd name="connsiteY2354" fmla="*/ 1780484 h 5504521"/>
              <a:gd name="connsiteX2355" fmla="*/ 2905769 w 6384854"/>
              <a:gd name="connsiteY2355" fmla="*/ 1778224 h 5504521"/>
              <a:gd name="connsiteX2356" fmla="*/ 2907679 w 6384854"/>
              <a:gd name="connsiteY2356" fmla="*/ 1777875 h 5504521"/>
              <a:gd name="connsiteX2357" fmla="*/ 2900583 w 6384854"/>
              <a:gd name="connsiteY2357" fmla="*/ 1792993 h 5504521"/>
              <a:gd name="connsiteX2358" fmla="*/ 2917226 w 6384854"/>
              <a:gd name="connsiteY2358" fmla="*/ 1776124 h 5504521"/>
              <a:gd name="connsiteX2359" fmla="*/ 2915667 w 6384854"/>
              <a:gd name="connsiteY2359" fmla="*/ 1778384 h 5504521"/>
              <a:gd name="connsiteX2360" fmla="*/ 2912548 w 6384854"/>
              <a:gd name="connsiteY2360" fmla="*/ 1782903 h 5504521"/>
              <a:gd name="connsiteX2361" fmla="*/ 2914458 w 6384854"/>
              <a:gd name="connsiteY2361" fmla="*/ 1782553 h 5504521"/>
              <a:gd name="connsiteX2362" fmla="*/ 2916017 w 6384854"/>
              <a:gd name="connsiteY2362" fmla="*/ 1780293 h 5504521"/>
              <a:gd name="connsiteX2363" fmla="*/ 2908571 w 6384854"/>
              <a:gd name="connsiteY2363" fmla="*/ 1793502 h 5504521"/>
              <a:gd name="connsiteX2364" fmla="*/ 2863001 w 6384854"/>
              <a:gd name="connsiteY2364" fmla="*/ 1857126 h 5504521"/>
              <a:gd name="connsiteX2365" fmla="*/ 2852787 w 6384854"/>
              <a:gd name="connsiteY2365" fmla="*/ 1876764 h 5504521"/>
              <a:gd name="connsiteX2366" fmla="*/ 2815206 w 6384854"/>
              <a:gd name="connsiteY2366" fmla="*/ 1940897 h 5504521"/>
              <a:gd name="connsiteX2367" fmla="*/ 2797036 w 6384854"/>
              <a:gd name="connsiteY2367" fmla="*/ 1981732 h 5504521"/>
              <a:gd name="connsiteX2368" fmla="*/ 2797386 w 6384854"/>
              <a:gd name="connsiteY2368" fmla="*/ 1983642 h 5504521"/>
              <a:gd name="connsiteX2369" fmla="*/ 2795827 w 6384854"/>
              <a:gd name="connsiteY2369" fmla="*/ 1985902 h 5504521"/>
              <a:gd name="connsiteX2370" fmla="*/ 2794617 w 6384854"/>
              <a:gd name="connsiteY2370" fmla="*/ 1990071 h 5504521"/>
              <a:gd name="connsiteX2371" fmla="*/ 2796177 w 6384854"/>
              <a:gd name="connsiteY2371" fmla="*/ 1987812 h 5504521"/>
              <a:gd name="connsiteX2372" fmla="*/ 2797736 w 6384854"/>
              <a:gd name="connsiteY2372" fmla="*/ 1985552 h 5504521"/>
              <a:gd name="connsiteX2373" fmla="*/ 2788221 w 6384854"/>
              <a:gd name="connsiteY2373" fmla="*/ 2009009 h 5504521"/>
              <a:gd name="connsiteX2374" fmla="*/ 2791881 w 6384854"/>
              <a:gd name="connsiteY2374" fmla="*/ 2018208 h 5504521"/>
              <a:gd name="connsiteX2375" fmla="*/ 2749146 w 6384854"/>
              <a:gd name="connsiteY2375" fmla="*/ 2118816 h 5504521"/>
              <a:gd name="connsiteX2376" fmla="*/ 2734668 w 6384854"/>
              <a:gd name="connsiteY2376" fmla="*/ 2190557 h 5504521"/>
              <a:gd name="connsiteX2377" fmla="*/ 2732601 w 6384854"/>
              <a:gd name="connsiteY2377" fmla="*/ 2200806 h 5504521"/>
              <a:gd name="connsiteX2378" fmla="*/ 2720859 w 6384854"/>
              <a:gd name="connsiteY2378" fmla="*/ 2244411 h 5504521"/>
              <a:gd name="connsiteX2379" fmla="*/ 2717964 w 6384854"/>
              <a:gd name="connsiteY2379" fmla="*/ 2282446 h 5504521"/>
              <a:gd name="connsiteX2380" fmla="*/ 2725919 w 6384854"/>
              <a:gd name="connsiteY2380" fmla="*/ 2261249 h 5504521"/>
              <a:gd name="connsiteX2381" fmla="*/ 2731265 w 6384854"/>
              <a:gd name="connsiteY2381" fmla="*/ 2236581 h 5504521"/>
              <a:gd name="connsiteX2382" fmla="*/ 2730373 w 6384854"/>
              <a:gd name="connsiteY2382" fmla="*/ 2220954 h 5504521"/>
              <a:gd name="connsiteX2383" fmla="*/ 2742815 w 6384854"/>
              <a:gd name="connsiteY2383" fmla="*/ 2181168 h 5504521"/>
              <a:gd name="connsiteX2384" fmla="*/ 2744183 w 6384854"/>
              <a:gd name="connsiteY2384" fmla="*/ 2167100 h 5504521"/>
              <a:gd name="connsiteX2385" fmla="*/ 2748002 w 6384854"/>
              <a:gd name="connsiteY2385" fmla="*/ 2166400 h 5504521"/>
              <a:gd name="connsiteX2386" fmla="*/ 2765630 w 6384854"/>
              <a:gd name="connsiteY2386" fmla="*/ 2111846 h 5504521"/>
              <a:gd name="connsiteX2387" fmla="*/ 2784468 w 6384854"/>
              <a:gd name="connsiteY2387" fmla="*/ 2053124 h 5504521"/>
              <a:gd name="connsiteX2388" fmla="*/ 2781858 w 6384854"/>
              <a:gd name="connsiteY2388" fmla="*/ 2049654 h 5504521"/>
              <a:gd name="connsiteX2389" fmla="*/ 2805056 w 6384854"/>
              <a:gd name="connsiteY2389" fmla="*/ 2003949 h 5504521"/>
              <a:gd name="connsiteX2390" fmla="*/ 2815780 w 6384854"/>
              <a:gd name="connsiteY2390" fmla="*/ 1976323 h 5504521"/>
              <a:gd name="connsiteX2391" fmla="*/ 2818039 w 6384854"/>
              <a:gd name="connsiteY2391" fmla="*/ 1977882 h 5504521"/>
              <a:gd name="connsiteX2392" fmla="*/ 2831021 w 6384854"/>
              <a:gd name="connsiteY2392" fmla="*/ 1951815 h 5504521"/>
              <a:gd name="connsiteX2393" fmla="*/ 2831181 w 6384854"/>
              <a:gd name="connsiteY2393" fmla="*/ 1941916 h 5504521"/>
              <a:gd name="connsiteX2394" fmla="*/ 2815047 w 6384854"/>
              <a:gd name="connsiteY2394" fmla="*/ 1950796 h 5504521"/>
              <a:gd name="connsiteX2395" fmla="*/ 2842063 w 6384854"/>
              <a:gd name="connsiteY2395" fmla="*/ 1904390 h 5504521"/>
              <a:gd name="connsiteX2396" fmla="*/ 2842413 w 6384854"/>
              <a:gd name="connsiteY2396" fmla="*/ 1906300 h 5504521"/>
              <a:gd name="connsiteX2397" fmla="*/ 2841204 w 6384854"/>
              <a:gd name="connsiteY2397" fmla="*/ 1910470 h 5504521"/>
              <a:gd name="connsiteX2398" fmla="*/ 2844323 w 6384854"/>
              <a:gd name="connsiteY2398" fmla="*/ 1905950 h 5504521"/>
              <a:gd name="connsiteX2399" fmla="*/ 2851769 w 6384854"/>
              <a:gd name="connsiteY2399" fmla="*/ 1892742 h 5504521"/>
              <a:gd name="connsiteX2400" fmla="*/ 2855238 w 6384854"/>
              <a:gd name="connsiteY2400" fmla="*/ 1890132 h 5504521"/>
              <a:gd name="connsiteX2401" fmla="*/ 2854888 w 6384854"/>
              <a:gd name="connsiteY2401" fmla="*/ 1888222 h 5504521"/>
              <a:gd name="connsiteX2402" fmla="*/ 2854537 w 6384854"/>
              <a:gd name="connsiteY2402" fmla="*/ 1886313 h 5504521"/>
              <a:gd name="connsiteX2403" fmla="*/ 2852978 w 6384854"/>
              <a:gd name="connsiteY2403" fmla="*/ 1888572 h 5504521"/>
              <a:gd name="connsiteX2404" fmla="*/ 2858707 w 6384854"/>
              <a:gd name="connsiteY2404" fmla="*/ 1887522 h 5504521"/>
              <a:gd name="connsiteX2405" fmla="*/ 2864085 w 6384854"/>
              <a:gd name="connsiteY2405" fmla="*/ 1884563 h 5504521"/>
              <a:gd name="connsiteX2406" fmla="*/ 2863925 w 6384854"/>
              <a:gd name="connsiteY2406" fmla="*/ 1894461 h 5504521"/>
              <a:gd name="connsiteX2407" fmla="*/ 2878659 w 6384854"/>
              <a:gd name="connsiteY2407" fmla="*/ 1877943 h 5504521"/>
              <a:gd name="connsiteX2408" fmla="*/ 2890783 w 6384854"/>
              <a:gd name="connsiteY2408" fmla="*/ 1857955 h 5504521"/>
              <a:gd name="connsiteX2409" fmla="*/ 2876909 w 6384854"/>
              <a:gd name="connsiteY2409" fmla="*/ 1868394 h 5504521"/>
              <a:gd name="connsiteX2410" fmla="*/ 2878977 w 6384854"/>
              <a:gd name="connsiteY2410" fmla="*/ 1858145 h 5504521"/>
              <a:gd name="connsiteX2411" fmla="*/ 2887123 w 6384854"/>
              <a:gd name="connsiteY2411" fmla="*/ 1848756 h 5504521"/>
              <a:gd name="connsiteX2412" fmla="*/ 2948285 w 6384854"/>
              <a:gd name="connsiteY2412" fmla="*/ 1762535 h 5504521"/>
              <a:gd name="connsiteX2413" fmla="*/ 2959550 w 6384854"/>
              <a:gd name="connsiteY2413" fmla="*/ 1748626 h 5504521"/>
              <a:gd name="connsiteX2414" fmla="*/ 2975493 w 6384854"/>
              <a:gd name="connsiteY2414" fmla="*/ 1727938 h 5504521"/>
              <a:gd name="connsiteX2415" fmla="*/ 2979311 w 6384854"/>
              <a:gd name="connsiteY2415" fmla="*/ 1727238 h 5504521"/>
              <a:gd name="connsiteX2416" fmla="*/ 3008779 w 6384854"/>
              <a:gd name="connsiteY2416" fmla="*/ 1694201 h 5504521"/>
              <a:gd name="connsiteX2417" fmla="*/ 3032868 w 6384854"/>
              <a:gd name="connsiteY2417" fmla="*/ 1664124 h 5504521"/>
              <a:gd name="connsiteX2418" fmla="*/ 3036178 w 6384854"/>
              <a:gd name="connsiteY2418" fmla="*/ 1671412 h 5504521"/>
              <a:gd name="connsiteX2419" fmla="*/ 3041555 w 6384854"/>
              <a:gd name="connsiteY2419" fmla="*/ 1668452 h 5504521"/>
              <a:gd name="connsiteX2420" fmla="*/ 3062877 w 6384854"/>
              <a:gd name="connsiteY2420" fmla="*/ 1644805 h 5504521"/>
              <a:gd name="connsiteX2421" fmla="*/ 3062176 w 6384854"/>
              <a:gd name="connsiteY2421" fmla="*/ 1640986 h 5504521"/>
              <a:gd name="connsiteX2422" fmla="*/ 3051420 w 6384854"/>
              <a:gd name="connsiteY2422" fmla="*/ 1646905 h 5504521"/>
              <a:gd name="connsiteX2423" fmla="*/ 3079329 w 6384854"/>
              <a:gd name="connsiteY2423" fmla="*/ 1616128 h 5504521"/>
              <a:gd name="connsiteX2424" fmla="*/ 3105677 w 6384854"/>
              <a:gd name="connsiteY2424" fmla="*/ 1587610 h 5504521"/>
              <a:gd name="connsiteX2425" fmla="*/ 3160125 w 6384854"/>
              <a:gd name="connsiteY2425" fmla="*/ 1540124 h 5504521"/>
              <a:gd name="connsiteX2426" fmla="*/ 3164994 w 6384854"/>
              <a:gd name="connsiteY2426" fmla="*/ 1545153 h 5504521"/>
              <a:gd name="connsiteX2427" fmla="*/ 3175401 w 6384854"/>
              <a:gd name="connsiteY2427" fmla="*/ 1537323 h 5504521"/>
              <a:gd name="connsiteX2428" fmla="*/ 3170181 w 6384854"/>
              <a:gd name="connsiteY2428" fmla="*/ 1530385 h 5504521"/>
              <a:gd name="connsiteX2429" fmla="*/ 3203308 w 6384854"/>
              <a:gd name="connsiteY2429" fmla="*/ 1506546 h 5504521"/>
              <a:gd name="connsiteX2430" fmla="*/ 3309627 w 6384854"/>
              <a:gd name="connsiteY2430" fmla="*/ 1429812 h 5504521"/>
              <a:gd name="connsiteX2431" fmla="*/ 3269021 w 6384854"/>
              <a:gd name="connsiteY2431" fmla="*/ 1445151 h 5504521"/>
              <a:gd name="connsiteX2432" fmla="*/ 3207444 w 6384854"/>
              <a:gd name="connsiteY2432" fmla="*/ 1486049 h 5504521"/>
              <a:gd name="connsiteX2433" fmla="*/ 3210913 w 6384854"/>
              <a:gd name="connsiteY2433" fmla="*/ 1483439 h 5504521"/>
              <a:gd name="connsiteX2434" fmla="*/ 3205185 w 6384854"/>
              <a:gd name="connsiteY2434" fmla="*/ 1484489 h 5504521"/>
              <a:gd name="connsiteX2435" fmla="*/ 3203276 w 6384854"/>
              <a:gd name="connsiteY2435" fmla="*/ 1484840 h 5504521"/>
              <a:gd name="connsiteX2436" fmla="*/ 3256514 w 6384854"/>
              <a:gd name="connsiteY2436" fmla="*/ 1441523 h 5504521"/>
              <a:gd name="connsiteX2437" fmla="*/ 3284264 w 6384854"/>
              <a:gd name="connsiteY2437" fmla="*/ 1420645 h 5504521"/>
              <a:gd name="connsiteX2438" fmla="*/ 4308425 w 6384854"/>
              <a:gd name="connsiteY2438" fmla="*/ 1248046 h 5504521"/>
              <a:gd name="connsiteX2439" fmla="*/ 4464312 w 6384854"/>
              <a:gd name="connsiteY2439" fmla="*/ 1292096 h 5504521"/>
              <a:gd name="connsiteX2440" fmla="*/ 4494295 w 6384854"/>
              <a:gd name="connsiteY2440" fmla="*/ 1306748 h 5504521"/>
              <a:gd name="connsiteX2441" fmla="*/ 4494891 w 6384854"/>
              <a:gd name="connsiteY2441" fmla="*/ 1304511 h 5504521"/>
              <a:gd name="connsiteX2442" fmla="*/ 4503439 w 6384854"/>
              <a:gd name="connsiteY2442" fmla="*/ 1291670 h 5504521"/>
              <a:gd name="connsiteX2443" fmla="*/ 4510402 w 6384854"/>
              <a:gd name="connsiteY2443" fmla="*/ 1288344 h 5504521"/>
              <a:gd name="connsiteX2444" fmla="*/ 4411337 w 6384854"/>
              <a:gd name="connsiteY2444" fmla="*/ 1260328 h 5504521"/>
              <a:gd name="connsiteX2445" fmla="*/ 4308425 w 6384854"/>
              <a:gd name="connsiteY2445" fmla="*/ 1248046 h 5504521"/>
              <a:gd name="connsiteX2446" fmla="*/ 3221925 w 6384854"/>
              <a:gd name="connsiteY2446" fmla="*/ 1247583 h 5504521"/>
              <a:gd name="connsiteX2447" fmla="*/ 3224719 w 6384854"/>
              <a:gd name="connsiteY2447" fmla="*/ 1248180 h 5504521"/>
              <a:gd name="connsiteX2448" fmla="*/ 3221329 w 6384854"/>
              <a:gd name="connsiteY2448" fmla="*/ 1250377 h 5504521"/>
              <a:gd name="connsiteX2449" fmla="*/ 3221925 w 6384854"/>
              <a:gd name="connsiteY2449" fmla="*/ 1247583 h 5504521"/>
              <a:gd name="connsiteX2450" fmla="*/ 3224910 w 6384854"/>
              <a:gd name="connsiteY2450" fmla="*/ 1233613 h 5504521"/>
              <a:gd name="connsiteX2451" fmla="*/ 3224313 w 6384854"/>
              <a:gd name="connsiteY2451" fmla="*/ 1236407 h 5504521"/>
              <a:gd name="connsiteX2452" fmla="*/ 3221519 w 6384854"/>
              <a:gd name="connsiteY2452" fmla="*/ 1235811 h 5504521"/>
              <a:gd name="connsiteX2453" fmla="*/ 3224910 w 6384854"/>
              <a:gd name="connsiteY2453" fmla="*/ 1233613 h 5504521"/>
              <a:gd name="connsiteX2454" fmla="*/ 3226104 w 6384854"/>
              <a:gd name="connsiteY2454" fmla="*/ 1228026 h 5504521"/>
              <a:gd name="connsiteX2455" fmla="*/ 3228898 w 6384854"/>
              <a:gd name="connsiteY2455" fmla="*/ 1228622 h 5504521"/>
              <a:gd name="connsiteX2456" fmla="*/ 3222713 w 6384854"/>
              <a:gd name="connsiteY2456" fmla="*/ 1230222 h 5504521"/>
              <a:gd name="connsiteX2457" fmla="*/ 3226104 w 6384854"/>
              <a:gd name="connsiteY2457" fmla="*/ 1228026 h 5504521"/>
              <a:gd name="connsiteX2458" fmla="*/ 3573129 w 6384854"/>
              <a:gd name="connsiteY2458" fmla="*/ 1197634 h 5504521"/>
              <a:gd name="connsiteX2459" fmla="*/ 3571096 w 6384854"/>
              <a:gd name="connsiteY2459" fmla="*/ 1199480 h 5504521"/>
              <a:gd name="connsiteX2460" fmla="*/ 3568302 w 6384854"/>
              <a:gd name="connsiteY2460" fmla="*/ 1198883 h 5504521"/>
              <a:gd name="connsiteX2461" fmla="*/ 4439703 w 6384854"/>
              <a:gd name="connsiteY2461" fmla="*/ 1195157 h 5504521"/>
              <a:gd name="connsiteX2462" fmla="*/ 4472633 w 6384854"/>
              <a:gd name="connsiteY2462" fmla="*/ 1205114 h 5504521"/>
              <a:gd name="connsiteX2463" fmla="*/ 4469840 w 6384854"/>
              <a:gd name="connsiteY2463" fmla="*/ 1204517 h 5504521"/>
              <a:gd name="connsiteX2464" fmla="*/ 4455870 w 6384854"/>
              <a:gd name="connsiteY2464" fmla="*/ 1201533 h 5504521"/>
              <a:gd name="connsiteX2465" fmla="*/ 4444693 w 6384854"/>
              <a:gd name="connsiteY2465" fmla="*/ 1199145 h 5504521"/>
              <a:gd name="connsiteX2466" fmla="*/ 4441900 w 6384854"/>
              <a:gd name="connsiteY2466" fmla="*/ 1198548 h 5504521"/>
              <a:gd name="connsiteX2467" fmla="*/ 4439703 w 6384854"/>
              <a:gd name="connsiteY2467" fmla="*/ 1195157 h 5504521"/>
              <a:gd name="connsiteX2468" fmla="*/ 3992096 w 6384854"/>
              <a:gd name="connsiteY2468" fmla="*/ 1143351 h 5504521"/>
              <a:gd name="connsiteX2469" fmla="*/ 3994363 w 6384854"/>
              <a:gd name="connsiteY2469" fmla="*/ 1143424 h 5504521"/>
              <a:gd name="connsiteX2470" fmla="*/ 3994308 w 6384854"/>
              <a:gd name="connsiteY2470" fmla="*/ 1143433 h 5504521"/>
              <a:gd name="connsiteX2471" fmla="*/ 3616545 w 6384854"/>
              <a:gd name="connsiteY2471" fmla="*/ 1088255 h 5504521"/>
              <a:gd name="connsiteX2472" fmla="*/ 3609562 w 6384854"/>
              <a:gd name="connsiteY2472" fmla="*/ 1090467 h 5504521"/>
              <a:gd name="connsiteX2473" fmla="*/ 3612439 w 6384854"/>
              <a:gd name="connsiteY2473" fmla="*/ 1089041 h 5504521"/>
              <a:gd name="connsiteX2474" fmla="*/ 4483122 w 6384854"/>
              <a:gd name="connsiteY2474" fmla="*/ 1080366 h 5504521"/>
              <a:gd name="connsiteX2475" fmla="*/ 4497996 w 6384854"/>
              <a:gd name="connsiteY2475" fmla="*/ 1083952 h 5504521"/>
              <a:gd name="connsiteX2476" fmla="*/ 4566778 w 6384854"/>
              <a:gd name="connsiteY2476" fmla="*/ 1104799 h 5504521"/>
              <a:gd name="connsiteX2477" fmla="*/ 4566956 w 6384854"/>
              <a:gd name="connsiteY2477" fmla="*/ 1105486 h 5504521"/>
              <a:gd name="connsiteX2478" fmla="*/ 4528437 w 6384854"/>
              <a:gd name="connsiteY2478" fmla="*/ 1094334 h 5504521"/>
              <a:gd name="connsiteX2479" fmla="*/ 4506086 w 6384854"/>
              <a:gd name="connsiteY2479" fmla="*/ 1089559 h 5504521"/>
              <a:gd name="connsiteX2480" fmla="*/ 4494910 w 6384854"/>
              <a:gd name="connsiteY2480" fmla="*/ 1087172 h 5504521"/>
              <a:gd name="connsiteX2481" fmla="*/ 4481536 w 6384854"/>
              <a:gd name="connsiteY2481" fmla="*/ 1081393 h 5504521"/>
              <a:gd name="connsiteX2482" fmla="*/ 4402600 w 6384854"/>
              <a:gd name="connsiteY2482" fmla="*/ 1061608 h 5504521"/>
              <a:gd name="connsiteX2483" fmla="*/ 4413745 w 6384854"/>
              <a:gd name="connsiteY2483" fmla="*/ 1063638 h 5504521"/>
              <a:gd name="connsiteX2484" fmla="*/ 4426502 w 6384854"/>
              <a:gd name="connsiteY2484" fmla="*/ 1066714 h 5504521"/>
              <a:gd name="connsiteX2485" fmla="*/ 4077218 w 6384854"/>
              <a:gd name="connsiteY2485" fmla="*/ 847779 h 5504521"/>
              <a:gd name="connsiteX2486" fmla="*/ 3713638 w 6384854"/>
              <a:gd name="connsiteY2486" fmla="*/ 880804 h 5504521"/>
              <a:gd name="connsiteX2487" fmla="*/ 3541162 w 6384854"/>
              <a:gd name="connsiteY2487" fmla="*/ 921585 h 5504521"/>
              <a:gd name="connsiteX2488" fmla="*/ 3424699 w 6384854"/>
              <a:gd name="connsiteY2488" fmla="*/ 967055 h 5504521"/>
              <a:gd name="connsiteX2489" fmla="*/ 3545971 w 6384854"/>
              <a:gd name="connsiteY2489" fmla="*/ 927464 h 5504521"/>
              <a:gd name="connsiteX2490" fmla="*/ 3758307 w 6384854"/>
              <a:gd name="connsiteY2490" fmla="*/ 898838 h 5504521"/>
              <a:gd name="connsiteX2491" fmla="*/ 3719955 w 6384854"/>
              <a:gd name="connsiteY2491" fmla="*/ 913691 h 5504521"/>
              <a:gd name="connsiteX2492" fmla="*/ 3696268 w 6384854"/>
              <a:gd name="connsiteY2492" fmla="*/ 928037 h 5504521"/>
              <a:gd name="connsiteX2493" fmla="*/ 3720968 w 6384854"/>
              <a:gd name="connsiteY2493" fmla="*/ 943019 h 5504521"/>
              <a:gd name="connsiteX2494" fmla="*/ 3839683 w 6384854"/>
              <a:gd name="connsiteY2494" fmla="*/ 921075 h 5504521"/>
              <a:gd name="connsiteX2495" fmla="*/ 4241016 w 6384854"/>
              <a:gd name="connsiteY2495" fmla="*/ 904929 h 5504521"/>
              <a:gd name="connsiteX2496" fmla="*/ 4656933 w 6384854"/>
              <a:gd name="connsiteY2496" fmla="*/ 1000611 h 5504521"/>
              <a:gd name="connsiteX2497" fmla="*/ 4781288 w 6384854"/>
              <a:gd name="connsiteY2497" fmla="*/ 1049057 h 5504521"/>
              <a:gd name="connsiteX2498" fmla="*/ 4782484 w 6384854"/>
              <a:gd name="connsiteY2498" fmla="*/ 1045707 h 5504521"/>
              <a:gd name="connsiteX2499" fmla="*/ 4787044 w 6384854"/>
              <a:gd name="connsiteY2499" fmla="*/ 1037509 h 5504521"/>
              <a:gd name="connsiteX2500" fmla="*/ 4754542 w 6384854"/>
              <a:gd name="connsiteY2500" fmla="*/ 1020858 h 5504521"/>
              <a:gd name="connsiteX2501" fmla="*/ 4541382 w 6384854"/>
              <a:gd name="connsiteY2501" fmla="*/ 941202 h 5504521"/>
              <a:gd name="connsiteX2502" fmla="*/ 3964436 w 6384854"/>
              <a:gd name="connsiteY2502" fmla="*/ 882227 h 5504521"/>
              <a:gd name="connsiteX2503" fmla="*/ 3832295 w 6384854"/>
              <a:gd name="connsiteY2503" fmla="*/ 898876 h 5504521"/>
              <a:gd name="connsiteX2504" fmla="*/ 3808925 w 6384854"/>
              <a:gd name="connsiteY2504" fmla="*/ 889032 h 5504521"/>
              <a:gd name="connsiteX2505" fmla="*/ 3829052 w 6384854"/>
              <a:gd name="connsiteY2505" fmla="*/ 879989 h 5504521"/>
              <a:gd name="connsiteX2506" fmla="*/ 4241985 w 6384854"/>
              <a:gd name="connsiteY2506" fmla="*/ 866321 h 5504521"/>
              <a:gd name="connsiteX2507" fmla="*/ 4261865 w 6384854"/>
              <a:gd name="connsiteY2507" fmla="*/ 858439 h 5504521"/>
              <a:gd name="connsiteX2508" fmla="*/ 4199389 w 6384854"/>
              <a:gd name="connsiteY2508" fmla="*/ 849943 h 5504521"/>
              <a:gd name="connsiteX2509" fmla="*/ 4077218 w 6384854"/>
              <a:gd name="connsiteY2509" fmla="*/ 847779 h 5504521"/>
              <a:gd name="connsiteX2510" fmla="*/ 3049485 w 6384854"/>
              <a:gd name="connsiteY2510" fmla="*/ 831722 h 5504521"/>
              <a:gd name="connsiteX2511" fmla="*/ 3010121 w 6384854"/>
              <a:gd name="connsiteY2511" fmla="*/ 851408 h 5504521"/>
              <a:gd name="connsiteX2512" fmla="*/ 2933855 w 6384854"/>
              <a:gd name="connsiteY2512" fmla="*/ 893239 h 5504521"/>
              <a:gd name="connsiteX2513" fmla="*/ 2936315 w 6384854"/>
              <a:gd name="connsiteY2513" fmla="*/ 893239 h 5504521"/>
              <a:gd name="connsiteX2514" fmla="*/ 2943696 w 6384854"/>
              <a:gd name="connsiteY2514" fmla="*/ 893239 h 5504521"/>
              <a:gd name="connsiteX2515" fmla="*/ 2938775 w 6384854"/>
              <a:gd name="connsiteY2515" fmla="*/ 895700 h 5504521"/>
              <a:gd name="connsiteX2516" fmla="*/ 3024883 w 6384854"/>
              <a:gd name="connsiteY2516" fmla="*/ 858790 h 5504521"/>
              <a:gd name="connsiteX2517" fmla="*/ 3079008 w 6384854"/>
              <a:gd name="connsiteY2517" fmla="*/ 848947 h 5504521"/>
              <a:gd name="connsiteX2518" fmla="*/ 2928935 w 6384854"/>
              <a:gd name="connsiteY2518" fmla="*/ 920306 h 5504521"/>
              <a:gd name="connsiteX2519" fmla="*/ 2882191 w 6384854"/>
              <a:gd name="connsiteY2519" fmla="*/ 942452 h 5504521"/>
              <a:gd name="connsiteX2520" fmla="*/ 2887111 w 6384854"/>
              <a:gd name="connsiteY2520" fmla="*/ 952296 h 5504521"/>
              <a:gd name="connsiteX2521" fmla="*/ 2872349 w 6384854"/>
              <a:gd name="connsiteY2521" fmla="*/ 959677 h 5504521"/>
              <a:gd name="connsiteX2522" fmla="*/ 2867429 w 6384854"/>
              <a:gd name="connsiteY2522" fmla="*/ 952295 h 5504521"/>
              <a:gd name="connsiteX2523" fmla="*/ 2788702 w 6384854"/>
              <a:gd name="connsiteY2523" fmla="*/ 999048 h 5504521"/>
              <a:gd name="connsiteX2524" fmla="*/ 2749339 w 6384854"/>
              <a:gd name="connsiteY2524" fmla="*/ 1028576 h 5504521"/>
              <a:gd name="connsiteX2525" fmla="*/ 2707515 w 6384854"/>
              <a:gd name="connsiteY2525" fmla="*/ 1060565 h 5504521"/>
              <a:gd name="connsiteX2526" fmla="*/ 2722277 w 6384854"/>
              <a:gd name="connsiteY2526" fmla="*/ 1055643 h 5504521"/>
              <a:gd name="connsiteX2527" fmla="*/ 2722276 w 6384854"/>
              <a:gd name="connsiteY2527" fmla="*/ 1060565 h 5504521"/>
              <a:gd name="connsiteX2528" fmla="*/ 2690293 w 6384854"/>
              <a:gd name="connsiteY2528" fmla="*/ 1085171 h 5504521"/>
              <a:gd name="connsiteX2529" fmla="*/ 2682913 w 6384854"/>
              <a:gd name="connsiteY2529" fmla="*/ 1087632 h 5504521"/>
              <a:gd name="connsiteX2530" fmla="*/ 2680453 w 6384854"/>
              <a:gd name="connsiteY2530" fmla="*/ 1077789 h 5504521"/>
              <a:gd name="connsiteX2531" fmla="*/ 2643549 w 6384854"/>
              <a:gd name="connsiteY2531" fmla="*/ 1109778 h 5504521"/>
              <a:gd name="connsiteX2532" fmla="*/ 2599265 w 6384854"/>
              <a:gd name="connsiteY2532" fmla="*/ 1144227 h 5504521"/>
              <a:gd name="connsiteX2533" fmla="*/ 2594345 w 6384854"/>
              <a:gd name="connsiteY2533" fmla="*/ 1144227 h 5504521"/>
              <a:gd name="connsiteX2534" fmla="*/ 2569743 w 6384854"/>
              <a:gd name="connsiteY2534" fmla="*/ 1166373 h 5504521"/>
              <a:gd name="connsiteX2535" fmla="*/ 2552521 w 6384854"/>
              <a:gd name="connsiteY2535" fmla="*/ 1181137 h 5504521"/>
              <a:gd name="connsiteX2536" fmla="*/ 2456572 w 6384854"/>
              <a:gd name="connsiteY2536" fmla="*/ 1274643 h 5504521"/>
              <a:gd name="connsiteX2537" fmla="*/ 2444271 w 6384854"/>
              <a:gd name="connsiteY2537" fmla="*/ 1284486 h 5504521"/>
              <a:gd name="connsiteX2538" fmla="*/ 2439351 w 6384854"/>
              <a:gd name="connsiteY2538" fmla="*/ 1296789 h 5504521"/>
              <a:gd name="connsiteX2539" fmla="*/ 2459033 w 6384854"/>
              <a:gd name="connsiteY2539" fmla="*/ 1286946 h 5504521"/>
              <a:gd name="connsiteX2540" fmla="*/ 2439351 w 6384854"/>
              <a:gd name="connsiteY2540" fmla="*/ 1309092 h 5504521"/>
              <a:gd name="connsiteX2541" fmla="*/ 2417209 w 6384854"/>
              <a:gd name="connsiteY2541" fmla="*/ 1326317 h 5504521"/>
              <a:gd name="connsiteX2542" fmla="*/ 2419669 w 6384854"/>
              <a:gd name="connsiteY2542" fmla="*/ 1314014 h 5504521"/>
              <a:gd name="connsiteX2543" fmla="*/ 2412288 w 6384854"/>
              <a:gd name="connsiteY2543" fmla="*/ 1316474 h 5504521"/>
              <a:gd name="connsiteX2544" fmla="*/ 2404908 w 6384854"/>
              <a:gd name="connsiteY2544" fmla="*/ 1316474 h 5504521"/>
              <a:gd name="connsiteX2545" fmla="*/ 2407368 w 6384854"/>
              <a:gd name="connsiteY2545" fmla="*/ 1314014 h 5504521"/>
              <a:gd name="connsiteX2546" fmla="*/ 2407368 w 6384854"/>
              <a:gd name="connsiteY2546" fmla="*/ 1316474 h 5504521"/>
              <a:gd name="connsiteX2547" fmla="*/ 2407369 w 6384854"/>
              <a:gd name="connsiteY2547" fmla="*/ 1318935 h 5504521"/>
              <a:gd name="connsiteX2548" fmla="*/ 2402448 w 6384854"/>
              <a:gd name="connsiteY2548" fmla="*/ 1321395 h 5504521"/>
              <a:gd name="connsiteX2549" fmla="*/ 2390147 w 6384854"/>
              <a:gd name="connsiteY2549" fmla="*/ 1336160 h 5504521"/>
              <a:gd name="connsiteX2550" fmla="*/ 2385226 w 6384854"/>
              <a:gd name="connsiteY2550" fmla="*/ 1341081 h 5504521"/>
              <a:gd name="connsiteX2551" fmla="*/ 2387687 w 6384854"/>
              <a:gd name="connsiteY2551" fmla="*/ 1336160 h 5504521"/>
              <a:gd name="connsiteX2552" fmla="*/ 2387687 w 6384854"/>
              <a:gd name="connsiteY2552" fmla="*/ 1333699 h 5504521"/>
              <a:gd name="connsiteX2553" fmla="*/ 2343403 w 6384854"/>
              <a:gd name="connsiteY2553" fmla="*/ 1385373 h 5504521"/>
              <a:gd name="connsiteX2554" fmla="*/ 2365545 w 6384854"/>
              <a:gd name="connsiteY2554" fmla="*/ 1377991 h 5504521"/>
              <a:gd name="connsiteX2555" fmla="*/ 2363084 w 6384854"/>
              <a:gd name="connsiteY2555" fmla="*/ 1390294 h 5504521"/>
              <a:gd name="connsiteX2556" fmla="*/ 2340942 w 6384854"/>
              <a:gd name="connsiteY2556" fmla="*/ 1419823 h 5504521"/>
              <a:gd name="connsiteX2557" fmla="*/ 2338482 w 6384854"/>
              <a:gd name="connsiteY2557" fmla="*/ 1417362 h 5504521"/>
              <a:gd name="connsiteX2558" fmla="*/ 2318800 w 6384854"/>
              <a:gd name="connsiteY2558" fmla="*/ 1449350 h 5504521"/>
              <a:gd name="connsiteX2559" fmla="*/ 2279437 w 6384854"/>
              <a:gd name="connsiteY2559" fmla="*/ 1501024 h 5504521"/>
              <a:gd name="connsiteX2560" fmla="*/ 2281897 w 6384854"/>
              <a:gd name="connsiteY2560" fmla="*/ 1505945 h 5504521"/>
              <a:gd name="connsiteX2561" fmla="*/ 2244994 w 6384854"/>
              <a:gd name="connsiteY2561" fmla="*/ 1574844 h 5504521"/>
              <a:gd name="connsiteX2562" fmla="*/ 2210551 w 6384854"/>
              <a:gd name="connsiteY2562" fmla="*/ 1638821 h 5504521"/>
              <a:gd name="connsiteX2563" fmla="*/ 2205630 w 6384854"/>
              <a:gd name="connsiteY2563" fmla="*/ 1638821 h 5504521"/>
              <a:gd name="connsiteX2564" fmla="*/ 2200710 w 6384854"/>
              <a:gd name="connsiteY2564" fmla="*/ 1656046 h 5504521"/>
              <a:gd name="connsiteX2565" fmla="*/ 2176107 w 6384854"/>
              <a:gd name="connsiteY2565" fmla="*/ 1702799 h 5504521"/>
              <a:gd name="connsiteX2566" fmla="*/ 2173647 w 6384854"/>
              <a:gd name="connsiteY2566" fmla="*/ 1722484 h 5504521"/>
              <a:gd name="connsiteX2567" fmla="*/ 2161346 w 6384854"/>
              <a:gd name="connsiteY2567" fmla="*/ 1752012 h 5504521"/>
              <a:gd name="connsiteX2568" fmla="*/ 2146585 w 6384854"/>
              <a:gd name="connsiteY2568" fmla="*/ 1776619 h 5504521"/>
              <a:gd name="connsiteX2569" fmla="*/ 2158886 w 6384854"/>
              <a:gd name="connsiteY2569" fmla="*/ 1729867 h 5504521"/>
              <a:gd name="connsiteX2570" fmla="*/ 2183489 w 6384854"/>
              <a:gd name="connsiteY2570" fmla="*/ 1678192 h 5504521"/>
              <a:gd name="connsiteX2571" fmla="*/ 2188409 w 6384854"/>
              <a:gd name="connsiteY2571" fmla="*/ 1665889 h 5504521"/>
              <a:gd name="connsiteX2572" fmla="*/ 2222851 w 6384854"/>
              <a:gd name="connsiteY2572" fmla="*/ 1579766 h 5504521"/>
              <a:gd name="connsiteX2573" fmla="*/ 2299119 w 6384854"/>
              <a:gd name="connsiteY2573" fmla="*/ 1464114 h 5504521"/>
              <a:gd name="connsiteX2574" fmla="*/ 2296658 w 6384854"/>
              <a:gd name="connsiteY2574" fmla="*/ 1451811 h 5504521"/>
              <a:gd name="connsiteX2575" fmla="*/ 2313880 w 6384854"/>
              <a:gd name="connsiteY2575" fmla="*/ 1424744 h 5504521"/>
              <a:gd name="connsiteX2576" fmla="*/ 2311420 w 6384854"/>
              <a:gd name="connsiteY2576" fmla="*/ 1427204 h 5504521"/>
              <a:gd name="connsiteX2577" fmla="*/ 2308959 w 6384854"/>
              <a:gd name="connsiteY2577" fmla="*/ 1429665 h 5504521"/>
              <a:gd name="connsiteX2578" fmla="*/ 2311419 w 6384854"/>
              <a:gd name="connsiteY2578" fmla="*/ 1424744 h 5504521"/>
              <a:gd name="connsiteX2579" fmla="*/ 2313880 w 6384854"/>
              <a:gd name="connsiteY2579" fmla="*/ 1422283 h 5504521"/>
              <a:gd name="connsiteX2580" fmla="*/ 2313880 w 6384854"/>
              <a:gd name="connsiteY2580" fmla="*/ 1419823 h 5504521"/>
              <a:gd name="connsiteX2581" fmla="*/ 2345863 w 6384854"/>
              <a:gd name="connsiteY2581" fmla="*/ 1373069 h 5504521"/>
              <a:gd name="connsiteX2582" fmla="*/ 2407368 w 6384854"/>
              <a:gd name="connsiteY2582" fmla="*/ 1301710 h 5504521"/>
              <a:gd name="connsiteX2583" fmla="*/ 2424590 w 6384854"/>
              <a:gd name="connsiteY2583" fmla="*/ 1279564 h 5504521"/>
              <a:gd name="connsiteX2584" fmla="*/ 2495936 w 6384854"/>
              <a:gd name="connsiteY2584" fmla="*/ 1210665 h 5504521"/>
              <a:gd name="connsiteX2585" fmla="*/ 2508237 w 6384854"/>
              <a:gd name="connsiteY2585" fmla="*/ 1195902 h 5504521"/>
              <a:gd name="connsiteX2586" fmla="*/ 2505777 w 6384854"/>
              <a:gd name="connsiteY2586" fmla="*/ 1198362 h 5504521"/>
              <a:gd name="connsiteX2587" fmla="*/ 2503317 w 6384854"/>
              <a:gd name="connsiteY2587" fmla="*/ 1198362 h 5504521"/>
              <a:gd name="connsiteX2588" fmla="*/ 2508237 w 6384854"/>
              <a:gd name="connsiteY2588" fmla="*/ 1193441 h 5504521"/>
              <a:gd name="connsiteX2589" fmla="*/ 2510697 w 6384854"/>
              <a:gd name="connsiteY2589" fmla="*/ 1190980 h 5504521"/>
              <a:gd name="connsiteX2590" fmla="*/ 2486096 w 6384854"/>
              <a:gd name="connsiteY2590" fmla="*/ 1208205 h 5504521"/>
              <a:gd name="connsiteX2591" fmla="*/ 2498397 w 6384854"/>
              <a:gd name="connsiteY2591" fmla="*/ 1190980 h 5504521"/>
              <a:gd name="connsiteX2592" fmla="*/ 2495936 w 6384854"/>
              <a:gd name="connsiteY2592" fmla="*/ 1190980 h 5504521"/>
              <a:gd name="connsiteX2593" fmla="*/ 2493476 w 6384854"/>
              <a:gd name="connsiteY2593" fmla="*/ 1193441 h 5504521"/>
              <a:gd name="connsiteX2594" fmla="*/ 2495936 w 6384854"/>
              <a:gd name="connsiteY2594" fmla="*/ 1188519 h 5504521"/>
              <a:gd name="connsiteX2595" fmla="*/ 2498396 w 6384854"/>
              <a:gd name="connsiteY2595" fmla="*/ 1186059 h 5504521"/>
              <a:gd name="connsiteX2596" fmla="*/ 2488556 w 6384854"/>
              <a:gd name="connsiteY2596" fmla="*/ 1190980 h 5504521"/>
              <a:gd name="connsiteX2597" fmla="*/ 2527919 w 6384854"/>
              <a:gd name="connsiteY2597" fmla="*/ 1151610 h 5504521"/>
              <a:gd name="connsiteX2598" fmla="*/ 2554981 w 6384854"/>
              <a:gd name="connsiteY2598" fmla="*/ 1136845 h 5504521"/>
              <a:gd name="connsiteX2599" fmla="*/ 2557441 w 6384854"/>
              <a:gd name="connsiteY2599" fmla="*/ 1134385 h 5504521"/>
              <a:gd name="connsiteX2600" fmla="*/ 2562362 w 6384854"/>
              <a:gd name="connsiteY2600" fmla="*/ 1129463 h 5504521"/>
              <a:gd name="connsiteX2601" fmla="*/ 2562362 w 6384854"/>
              <a:gd name="connsiteY2601" fmla="*/ 1131924 h 5504521"/>
              <a:gd name="connsiteX2602" fmla="*/ 2559902 w 6384854"/>
              <a:gd name="connsiteY2602" fmla="*/ 1134385 h 5504521"/>
              <a:gd name="connsiteX2603" fmla="*/ 2574663 w 6384854"/>
              <a:gd name="connsiteY2603" fmla="*/ 1127003 h 5504521"/>
              <a:gd name="connsiteX2604" fmla="*/ 2584504 w 6384854"/>
              <a:gd name="connsiteY2604" fmla="*/ 1131924 h 5504521"/>
              <a:gd name="connsiteX2605" fmla="*/ 2643549 w 6384854"/>
              <a:gd name="connsiteY2605" fmla="*/ 1082711 h 5504521"/>
              <a:gd name="connsiteX2606" fmla="*/ 2660771 w 6384854"/>
              <a:gd name="connsiteY2606" fmla="*/ 1072868 h 5504521"/>
              <a:gd name="connsiteX2607" fmla="*/ 2741957 w 6384854"/>
              <a:gd name="connsiteY2607" fmla="*/ 1013812 h 5504521"/>
              <a:gd name="connsiteX2608" fmla="*/ 2823145 w 6384854"/>
              <a:gd name="connsiteY2608" fmla="*/ 957217 h 5504521"/>
              <a:gd name="connsiteX2609" fmla="*/ 2820685 w 6384854"/>
              <a:gd name="connsiteY2609" fmla="*/ 957217 h 5504521"/>
              <a:gd name="connsiteX2610" fmla="*/ 2815764 w 6384854"/>
              <a:gd name="connsiteY2610" fmla="*/ 959677 h 5504521"/>
              <a:gd name="connsiteX2611" fmla="*/ 2820685 w 6384854"/>
              <a:gd name="connsiteY2611" fmla="*/ 954756 h 5504521"/>
              <a:gd name="connsiteX2612" fmla="*/ 2825605 w 6384854"/>
              <a:gd name="connsiteY2612" fmla="*/ 952296 h 5504521"/>
              <a:gd name="connsiteX2613" fmla="*/ 2820685 w 6384854"/>
              <a:gd name="connsiteY2613" fmla="*/ 952296 h 5504521"/>
              <a:gd name="connsiteX2614" fmla="*/ 2744418 w 6384854"/>
              <a:gd name="connsiteY2614" fmla="*/ 999048 h 5504521"/>
              <a:gd name="connsiteX2615" fmla="*/ 2744418 w 6384854"/>
              <a:gd name="connsiteY2615" fmla="*/ 991666 h 5504521"/>
              <a:gd name="connsiteX2616" fmla="*/ 2766561 w 6384854"/>
              <a:gd name="connsiteY2616" fmla="*/ 981823 h 5504521"/>
              <a:gd name="connsiteX2617" fmla="*/ 2798543 w 6384854"/>
              <a:gd name="connsiteY2617" fmla="*/ 959677 h 5504521"/>
              <a:gd name="connsiteX2618" fmla="*/ 2909253 w 6384854"/>
              <a:gd name="connsiteY2618" fmla="*/ 893239 h 5504521"/>
              <a:gd name="connsiteX2619" fmla="*/ 2921554 w 6384854"/>
              <a:gd name="connsiteY2619" fmla="*/ 888318 h 5504521"/>
              <a:gd name="connsiteX2620" fmla="*/ 2970759 w 6384854"/>
              <a:gd name="connsiteY2620" fmla="*/ 866172 h 5504521"/>
              <a:gd name="connsiteX2621" fmla="*/ 2975679 w 6384854"/>
              <a:gd name="connsiteY2621" fmla="*/ 856329 h 5504521"/>
              <a:gd name="connsiteX2622" fmla="*/ 3000281 w 6384854"/>
              <a:gd name="connsiteY2622" fmla="*/ 851408 h 5504521"/>
              <a:gd name="connsiteX2623" fmla="*/ 2995360 w 6384854"/>
              <a:gd name="connsiteY2623" fmla="*/ 848947 h 5504521"/>
              <a:gd name="connsiteX2624" fmla="*/ 3049485 w 6384854"/>
              <a:gd name="connsiteY2624" fmla="*/ 831722 h 5504521"/>
              <a:gd name="connsiteX2625" fmla="*/ 4155294 w 6384854"/>
              <a:gd name="connsiteY2625" fmla="*/ 823540 h 5504521"/>
              <a:gd name="connsiteX2626" fmla="*/ 4143118 w 6384854"/>
              <a:gd name="connsiteY2626" fmla="*/ 829430 h 5504521"/>
              <a:gd name="connsiteX2627" fmla="*/ 4155384 w 6384854"/>
              <a:gd name="connsiteY2627" fmla="*/ 834477 h 5504521"/>
              <a:gd name="connsiteX2628" fmla="*/ 4316876 w 6384854"/>
              <a:gd name="connsiteY2628" fmla="*/ 850783 h 5504521"/>
              <a:gd name="connsiteX2629" fmla="*/ 4430150 w 6384854"/>
              <a:gd name="connsiteY2629" fmla="*/ 871345 h 5504521"/>
              <a:gd name="connsiteX2630" fmla="*/ 4389308 w 6384854"/>
              <a:gd name="connsiteY2630" fmla="*/ 880814 h 5504521"/>
              <a:gd name="connsiteX2631" fmla="*/ 4731707 w 6384854"/>
              <a:gd name="connsiteY2631" fmla="*/ 990052 h 5504521"/>
              <a:gd name="connsiteX2632" fmla="*/ 4795547 w 6384854"/>
              <a:gd name="connsiteY2632" fmla="*/ 1022221 h 5504521"/>
              <a:gd name="connsiteX2633" fmla="*/ 4797768 w 6384854"/>
              <a:gd name="connsiteY2633" fmla="*/ 1018229 h 5504521"/>
              <a:gd name="connsiteX2634" fmla="*/ 4807405 w 6384854"/>
              <a:gd name="connsiteY2634" fmla="*/ 988266 h 5504521"/>
              <a:gd name="connsiteX2635" fmla="*/ 4812753 w 6384854"/>
              <a:gd name="connsiteY2635" fmla="*/ 976649 h 5504521"/>
              <a:gd name="connsiteX2636" fmla="*/ 4603411 w 6384854"/>
              <a:gd name="connsiteY2636" fmla="*/ 895019 h 5504521"/>
              <a:gd name="connsiteX2637" fmla="*/ 4404696 w 6384854"/>
              <a:gd name="connsiteY2637" fmla="*/ 842861 h 5504521"/>
              <a:gd name="connsiteX2638" fmla="*/ 4355396 w 6384854"/>
              <a:gd name="connsiteY2638" fmla="*/ 840819 h 5504521"/>
              <a:gd name="connsiteX2639" fmla="*/ 4155294 w 6384854"/>
              <a:gd name="connsiteY2639" fmla="*/ 823540 h 5504521"/>
              <a:gd name="connsiteX2640" fmla="*/ 6018898 w 6384854"/>
              <a:gd name="connsiteY2640" fmla="*/ 0 h 5504521"/>
              <a:gd name="connsiteX2641" fmla="*/ 6111726 w 6384854"/>
              <a:gd name="connsiteY2641" fmla="*/ 31070 h 5504521"/>
              <a:gd name="connsiteX2642" fmla="*/ 6178371 w 6384854"/>
              <a:gd name="connsiteY2642" fmla="*/ 103180 h 5504521"/>
              <a:gd name="connsiteX2643" fmla="*/ 6186531 w 6384854"/>
              <a:gd name="connsiteY2643" fmla="*/ 168309 h 5504521"/>
              <a:gd name="connsiteX2644" fmla="*/ 6172142 w 6384854"/>
              <a:gd name="connsiteY2644" fmla="*/ 211368 h 5504521"/>
              <a:gd name="connsiteX2645" fmla="*/ 6157604 w 6384854"/>
              <a:gd name="connsiteY2645" fmla="*/ 195727 h 5504521"/>
              <a:gd name="connsiteX2646" fmla="*/ 6152672 w 6384854"/>
              <a:gd name="connsiteY2646" fmla="*/ 254568 h 5504521"/>
              <a:gd name="connsiteX2647" fmla="*/ 6144699 w 6384854"/>
              <a:gd name="connsiteY2647" fmla="*/ 289621 h 5504521"/>
              <a:gd name="connsiteX2648" fmla="*/ 6117552 w 6384854"/>
              <a:gd name="connsiteY2648" fmla="*/ 324425 h 5504521"/>
              <a:gd name="connsiteX2649" fmla="*/ 6086660 w 6384854"/>
              <a:gd name="connsiteY2649" fmla="*/ 351507 h 5504521"/>
              <a:gd name="connsiteX2650" fmla="*/ 6067857 w 6384854"/>
              <a:gd name="connsiteY2650" fmla="*/ 390775 h 5504521"/>
              <a:gd name="connsiteX2651" fmla="*/ 6065929 w 6384854"/>
              <a:gd name="connsiteY2651" fmla="*/ 431921 h 5504521"/>
              <a:gd name="connsiteX2652" fmla="*/ 6054396 w 6384854"/>
              <a:gd name="connsiteY2652" fmla="*/ 452201 h 5504521"/>
              <a:gd name="connsiteX2653" fmla="*/ 5972658 w 6384854"/>
              <a:gd name="connsiteY2653" fmla="*/ 546447 h 5504521"/>
              <a:gd name="connsiteX2654" fmla="*/ 5945548 w 6384854"/>
              <a:gd name="connsiteY2654" fmla="*/ 569118 h 5504521"/>
              <a:gd name="connsiteX2655" fmla="*/ 5922073 w 6384854"/>
              <a:gd name="connsiteY2655" fmla="*/ 635911 h 5504521"/>
              <a:gd name="connsiteX2656" fmla="*/ 5923261 w 6384854"/>
              <a:gd name="connsiteY2656" fmla="*/ 676579 h 5504521"/>
              <a:gd name="connsiteX2657" fmla="*/ 5940284 w 6384854"/>
              <a:gd name="connsiteY2657" fmla="*/ 737157 h 5504521"/>
              <a:gd name="connsiteX2658" fmla="*/ 5950112 w 6384854"/>
              <a:gd name="connsiteY2658" fmla="*/ 738840 h 5504521"/>
              <a:gd name="connsiteX2659" fmla="*/ 5953746 w 6384854"/>
              <a:gd name="connsiteY2659" fmla="*/ 729346 h 5504521"/>
              <a:gd name="connsiteX2660" fmla="*/ 5948369 w 6384854"/>
              <a:gd name="connsiteY2660" fmla="*/ 719320 h 5504521"/>
              <a:gd name="connsiteX2661" fmla="*/ 5951929 w 6384854"/>
              <a:gd name="connsiteY2661" fmla="*/ 680477 h 5504521"/>
              <a:gd name="connsiteX2662" fmla="*/ 6002329 w 6384854"/>
              <a:gd name="connsiteY2662" fmla="*/ 651678 h 5504521"/>
              <a:gd name="connsiteX2663" fmla="*/ 6005816 w 6384854"/>
              <a:gd name="connsiteY2663" fmla="*/ 690716 h 5504521"/>
              <a:gd name="connsiteX2664" fmla="*/ 6013159 w 6384854"/>
              <a:gd name="connsiteY2664" fmla="*/ 701078 h 5504521"/>
              <a:gd name="connsiteX2665" fmla="*/ 6021058 w 6384854"/>
              <a:gd name="connsiteY2665" fmla="*/ 690292 h 5504521"/>
              <a:gd name="connsiteX2666" fmla="*/ 6025545 w 6384854"/>
              <a:gd name="connsiteY2666" fmla="*/ 669816 h 5504521"/>
              <a:gd name="connsiteX2667" fmla="*/ 6047352 w 6384854"/>
              <a:gd name="connsiteY2667" fmla="*/ 666469 h 5504521"/>
              <a:gd name="connsiteX2668" fmla="*/ 6078320 w 6384854"/>
              <a:gd name="connsiteY2668" fmla="*/ 668737 h 5504521"/>
              <a:gd name="connsiteX2669" fmla="*/ 6096826 w 6384854"/>
              <a:gd name="connsiteY2669" fmla="*/ 672918 h 5504521"/>
              <a:gd name="connsiteX2670" fmla="*/ 6099088 w 6384854"/>
              <a:gd name="connsiteY2670" fmla="*/ 683422 h 5504521"/>
              <a:gd name="connsiteX2671" fmla="*/ 6118893 w 6384854"/>
              <a:gd name="connsiteY2671" fmla="*/ 691871 h 5504521"/>
              <a:gd name="connsiteX2672" fmla="*/ 6191397 w 6384854"/>
              <a:gd name="connsiteY2672" fmla="*/ 669892 h 5504521"/>
              <a:gd name="connsiteX2673" fmla="*/ 6210237 w 6384854"/>
              <a:gd name="connsiteY2673" fmla="*/ 672107 h 5504521"/>
              <a:gd name="connsiteX2674" fmla="*/ 6226852 w 6384854"/>
              <a:gd name="connsiteY2674" fmla="*/ 705301 h 5504521"/>
              <a:gd name="connsiteX2675" fmla="*/ 6203451 w 6384854"/>
              <a:gd name="connsiteY2675" fmla="*/ 747828 h 5504521"/>
              <a:gd name="connsiteX2676" fmla="*/ 6125015 w 6384854"/>
              <a:gd name="connsiteY2676" fmla="*/ 888161 h 5504521"/>
              <a:gd name="connsiteX2677" fmla="*/ 6110811 w 6384854"/>
              <a:gd name="connsiteY2677" fmla="*/ 924171 h 5504521"/>
              <a:gd name="connsiteX2678" fmla="*/ 6054701 w 6384854"/>
              <a:gd name="connsiteY2678" fmla="*/ 1052142 h 5504521"/>
              <a:gd name="connsiteX2679" fmla="*/ 6050733 w 6384854"/>
              <a:gd name="connsiteY2679" fmla="*/ 1063602 h 5504521"/>
              <a:gd name="connsiteX2680" fmla="*/ 6064863 w 6384854"/>
              <a:gd name="connsiteY2680" fmla="*/ 1105474 h 5504521"/>
              <a:gd name="connsiteX2681" fmla="*/ 6080885 w 6384854"/>
              <a:gd name="connsiteY2681" fmla="*/ 1118334 h 5504521"/>
              <a:gd name="connsiteX2682" fmla="*/ 6091900 w 6384854"/>
              <a:gd name="connsiteY2682" fmla="*/ 1107069 h 5504521"/>
              <a:gd name="connsiteX2683" fmla="*/ 6148641 w 6384854"/>
              <a:gd name="connsiteY2683" fmla="*/ 987299 h 5504521"/>
              <a:gd name="connsiteX2684" fmla="*/ 6232566 w 6384854"/>
              <a:gd name="connsiteY2684" fmla="*/ 874208 h 5504521"/>
              <a:gd name="connsiteX2685" fmla="*/ 6247178 w 6384854"/>
              <a:gd name="connsiteY2685" fmla="*/ 865582 h 5504521"/>
              <a:gd name="connsiteX2686" fmla="*/ 6254336 w 6384854"/>
              <a:gd name="connsiteY2686" fmla="*/ 882994 h 5504521"/>
              <a:gd name="connsiteX2687" fmla="*/ 6253483 w 6384854"/>
              <a:gd name="connsiteY2687" fmla="*/ 893975 h 5504521"/>
              <a:gd name="connsiteX2688" fmla="*/ 6257822 w 6384854"/>
              <a:gd name="connsiteY2688" fmla="*/ 922032 h 5504521"/>
              <a:gd name="connsiteX2689" fmla="*/ 6341378 w 6384854"/>
              <a:gd name="connsiteY2689" fmla="*/ 876655 h 5504521"/>
              <a:gd name="connsiteX2690" fmla="*/ 6352504 w 6384854"/>
              <a:gd name="connsiteY2690" fmla="*/ 882607 h 5504521"/>
              <a:gd name="connsiteX2691" fmla="*/ 6361294 w 6384854"/>
              <a:gd name="connsiteY2691" fmla="*/ 902321 h 5504521"/>
              <a:gd name="connsiteX2692" fmla="*/ 6383695 w 6384854"/>
              <a:gd name="connsiteY2692" fmla="*/ 972924 h 5504521"/>
              <a:gd name="connsiteX2693" fmla="*/ 6366897 w 6384854"/>
              <a:gd name="connsiteY2693" fmla="*/ 1107627 h 5504521"/>
              <a:gd name="connsiteX2694" fmla="*/ 6345796 w 6384854"/>
              <a:gd name="connsiteY2694" fmla="*/ 1202141 h 5504521"/>
              <a:gd name="connsiteX2695" fmla="*/ 6315757 w 6384854"/>
              <a:gd name="connsiteY2695" fmla="*/ 1271856 h 5504521"/>
              <a:gd name="connsiteX2696" fmla="*/ 6294136 w 6384854"/>
              <a:gd name="connsiteY2696" fmla="*/ 1321769 h 5504521"/>
              <a:gd name="connsiteX2697" fmla="*/ 6233389 w 6384854"/>
              <a:gd name="connsiteY2697" fmla="*/ 1411516 h 5504521"/>
              <a:gd name="connsiteX2698" fmla="*/ 6194486 w 6384854"/>
              <a:gd name="connsiteY2698" fmla="*/ 1485784 h 5504521"/>
              <a:gd name="connsiteX2699" fmla="*/ 6194784 w 6384854"/>
              <a:gd name="connsiteY2699" fmla="*/ 1549566 h 5504521"/>
              <a:gd name="connsiteX2700" fmla="*/ 6183548 w 6384854"/>
              <a:gd name="connsiteY2700" fmla="*/ 1633630 h 5504521"/>
              <a:gd name="connsiteX2701" fmla="*/ 6172385 w 6384854"/>
              <a:gd name="connsiteY2701" fmla="*/ 1639811 h 5504521"/>
              <a:gd name="connsiteX2702" fmla="*/ 6130589 w 6384854"/>
              <a:gd name="connsiteY2702" fmla="*/ 1641758 h 5504521"/>
              <a:gd name="connsiteX2703" fmla="*/ 6096693 w 6384854"/>
              <a:gd name="connsiteY2703" fmla="*/ 1686534 h 5504521"/>
              <a:gd name="connsiteX2704" fmla="*/ 6102330 w 6384854"/>
              <a:gd name="connsiteY2704" fmla="*/ 1718860 h 5504521"/>
              <a:gd name="connsiteX2705" fmla="*/ 6074849 w 6384854"/>
              <a:gd name="connsiteY2705" fmla="*/ 1755630 h 5504521"/>
              <a:gd name="connsiteX2706" fmla="*/ 6073366 w 6384854"/>
              <a:gd name="connsiteY2706" fmla="*/ 1758411 h 5504521"/>
              <a:gd name="connsiteX2707" fmla="*/ 6076444 w 6384854"/>
              <a:gd name="connsiteY2707" fmla="*/ 1770066 h 5504521"/>
              <a:gd name="connsiteX2708" fmla="*/ 6060460 w 6384854"/>
              <a:gd name="connsiteY2708" fmla="*/ 1798689 h 5504521"/>
              <a:gd name="connsiteX2709" fmla="*/ 5979019 w 6384854"/>
              <a:gd name="connsiteY2709" fmla="*/ 1849486 h 5504521"/>
              <a:gd name="connsiteX2710" fmla="*/ 5951353 w 6384854"/>
              <a:gd name="connsiteY2710" fmla="*/ 1946921 h 5504521"/>
              <a:gd name="connsiteX2711" fmla="*/ 5954024 w 6384854"/>
              <a:gd name="connsiteY2711" fmla="*/ 1984808 h 5504521"/>
              <a:gd name="connsiteX2712" fmla="*/ 5916011 w 6384854"/>
              <a:gd name="connsiteY2712" fmla="*/ 2035961 h 5504521"/>
              <a:gd name="connsiteX2713" fmla="*/ 5892832 w 6384854"/>
              <a:gd name="connsiteY2713" fmla="*/ 2059305 h 5504521"/>
              <a:gd name="connsiteX2714" fmla="*/ 5871212 w 6384854"/>
              <a:gd name="connsiteY2714" fmla="*/ 2109218 h 5504521"/>
              <a:gd name="connsiteX2715" fmla="*/ 5834131 w 6384854"/>
              <a:gd name="connsiteY2715" fmla="*/ 2177222 h 5504521"/>
              <a:gd name="connsiteX2716" fmla="*/ 5812471 w 6384854"/>
              <a:gd name="connsiteY2716" fmla="*/ 2234996 h 5504521"/>
              <a:gd name="connsiteX2717" fmla="*/ 5827932 w 6384854"/>
              <a:gd name="connsiteY2717" fmla="*/ 2325037 h 5504521"/>
              <a:gd name="connsiteX2718" fmla="*/ 5788027 w 6384854"/>
              <a:gd name="connsiteY2718" fmla="*/ 2969987 h 5504521"/>
              <a:gd name="connsiteX2719" fmla="*/ 5751733 w 6384854"/>
              <a:gd name="connsiteY2719" fmla="*/ 3094447 h 5504521"/>
              <a:gd name="connsiteX2720" fmla="*/ 5757791 w 6384854"/>
              <a:gd name="connsiteY2720" fmla="*/ 3111510 h 5504521"/>
              <a:gd name="connsiteX2721" fmla="*/ 5767726 w 6384854"/>
              <a:gd name="connsiteY2721" fmla="*/ 3099077 h 5504521"/>
              <a:gd name="connsiteX2722" fmla="*/ 5775825 w 6384854"/>
              <a:gd name="connsiteY2722" fmla="*/ 3066844 h 5504521"/>
              <a:gd name="connsiteX2723" fmla="*/ 5837715 w 6384854"/>
              <a:gd name="connsiteY2723" fmla="*/ 2799870 h 5504521"/>
              <a:gd name="connsiteX2724" fmla="*/ 5852466 w 6384854"/>
              <a:gd name="connsiteY2724" fmla="*/ 2276592 h 5504521"/>
              <a:gd name="connsiteX2725" fmla="*/ 5857682 w 6384854"/>
              <a:gd name="connsiteY2725" fmla="*/ 2269216 h 5504521"/>
              <a:gd name="connsiteX2726" fmla="*/ 5864484 w 6384854"/>
              <a:gd name="connsiteY2726" fmla="*/ 2282799 h 5504521"/>
              <a:gd name="connsiteX2727" fmla="*/ 5877013 w 6384854"/>
              <a:gd name="connsiteY2727" fmla="*/ 2445588 h 5504521"/>
              <a:gd name="connsiteX2728" fmla="*/ 5725088 w 6384854"/>
              <a:gd name="connsiteY2728" fmla="*/ 3281616 h 5504521"/>
              <a:gd name="connsiteX2729" fmla="*/ 5513044 w 6384854"/>
              <a:gd name="connsiteY2729" fmla="*/ 3643872 h 5504521"/>
              <a:gd name="connsiteX2730" fmla="*/ 5439605 w 6384854"/>
              <a:gd name="connsiteY2730" fmla="*/ 3726433 h 5504521"/>
              <a:gd name="connsiteX2731" fmla="*/ 5445822 w 6384854"/>
              <a:gd name="connsiteY2731" fmla="*/ 3731400 h 5504521"/>
              <a:gd name="connsiteX2732" fmla="*/ 5516941 w 6384854"/>
              <a:gd name="connsiteY2732" fmla="*/ 3648344 h 5504521"/>
              <a:gd name="connsiteX2733" fmla="*/ 5545258 w 6384854"/>
              <a:gd name="connsiteY2733" fmla="*/ 3618004 h 5504521"/>
              <a:gd name="connsiteX2734" fmla="*/ 5576976 w 6384854"/>
              <a:gd name="connsiteY2734" fmla="*/ 3594457 h 5504521"/>
              <a:gd name="connsiteX2735" fmla="*/ 5210017 w 6384854"/>
              <a:gd name="connsiteY2735" fmla="*/ 3989115 h 5504521"/>
              <a:gd name="connsiteX2736" fmla="*/ 5287669 w 6384854"/>
              <a:gd name="connsiteY2736" fmla="*/ 3886835 h 5504521"/>
              <a:gd name="connsiteX2737" fmla="*/ 5267790 w 6384854"/>
              <a:gd name="connsiteY2737" fmla="*/ 3894717 h 5504521"/>
              <a:gd name="connsiteX2738" fmla="*/ 5206426 w 6384854"/>
              <a:gd name="connsiteY2738" fmla="*/ 3943469 h 5504521"/>
              <a:gd name="connsiteX2739" fmla="*/ 5002781 w 6384854"/>
              <a:gd name="connsiteY2739" fmla="*/ 4090397 h 5504521"/>
              <a:gd name="connsiteX2740" fmla="*/ 4999717 w 6384854"/>
              <a:gd name="connsiteY2740" fmla="*/ 4093382 h 5504521"/>
              <a:gd name="connsiteX2741" fmla="*/ 5004357 w 6384854"/>
              <a:gd name="connsiteY2741" fmla="*/ 4094373 h 5504521"/>
              <a:gd name="connsiteX2742" fmla="*/ 5026557 w 6384854"/>
              <a:gd name="connsiteY2742" fmla="*/ 4086986 h 5504521"/>
              <a:gd name="connsiteX2743" fmla="*/ 5139440 w 6384854"/>
              <a:gd name="connsiteY2743" fmla="*/ 4012852 h 5504521"/>
              <a:gd name="connsiteX2744" fmla="*/ 5157169 w 6384854"/>
              <a:gd name="connsiteY2744" fmla="*/ 4009363 h 5504521"/>
              <a:gd name="connsiteX2745" fmla="*/ 5155940 w 6384854"/>
              <a:gd name="connsiteY2745" fmla="*/ 4032146 h 5504521"/>
              <a:gd name="connsiteX2746" fmla="*/ 5141365 w 6384854"/>
              <a:gd name="connsiteY2746" fmla="*/ 4043588 h 5504521"/>
              <a:gd name="connsiteX2747" fmla="*/ 4921389 w 6384854"/>
              <a:gd name="connsiteY2747" fmla="*/ 4176111 h 5504521"/>
              <a:gd name="connsiteX2748" fmla="*/ 4549561 w 6384854"/>
              <a:gd name="connsiteY2748" fmla="*/ 4338052 h 5504521"/>
              <a:gd name="connsiteX2749" fmla="*/ 4412712 w 6384854"/>
              <a:gd name="connsiteY2749" fmla="*/ 4376742 h 5504521"/>
              <a:gd name="connsiteX2750" fmla="*/ 4333756 w 6384854"/>
              <a:gd name="connsiteY2750" fmla="*/ 4382919 h 5504521"/>
              <a:gd name="connsiteX2751" fmla="*/ 4291676 w 6384854"/>
              <a:gd name="connsiteY2751" fmla="*/ 4398188 h 5504521"/>
              <a:gd name="connsiteX2752" fmla="*/ 4258291 w 6384854"/>
              <a:gd name="connsiteY2752" fmla="*/ 4406825 h 5504521"/>
              <a:gd name="connsiteX2753" fmla="*/ 4187119 w 6384854"/>
              <a:gd name="connsiteY2753" fmla="*/ 4404962 h 5504521"/>
              <a:gd name="connsiteX2754" fmla="*/ 4134925 w 6384854"/>
              <a:gd name="connsiteY2754" fmla="*/ 4410792 h 5504521"/>
              <a:gd name="connsiteX2755" fmla="*/ 4012381 w 6384854"/>
              <a:gd name="connsiteY2755" fmla="*/ 4405232 h 5504521"/>
              <a:gd name="connsiteX2756" fmla="*/ 3658233 w 6384854"/>
              <a:gd name="connsiteY2756" fmla="*/ 4353829 h 5504521"/>
              <a:gd name="connsiteX2757" fmla="*/ 3519858 w 6384854"/>
              <a:gd name="connsiteY2757" fmla="*/ 4311868 h 5504521"/>
              <a:gd name="connsiteX2758" fmla="*/ 3525891 w 6384854"/>
              <a:gd name="connsiteY2758" fmla="*/ 4307442 h 5504521"/>
              <a:gd name="connsiteX2759" fmla="*/ 3577312 w 6384854"/>
              <a:gd name="connsiteY2759" fmla="*/ 4267716 h 5504521"/>
              <a:gd name="connsiteX2760" fmla="*/ 3652153 w 6384854"/>
              <a:gd name="connsiteY2760" fmla="*/ 4286998 h 5504521"/>
              <a:gd name="connsiteX2761" fmla="*/ 5066967 w 6384854"/>
              <a:gd name="connsiteY2761" fmla="*/ 3961418 h 5504521"/>
              <a:gd name="connsiteX2762" fmla="*/ 5086715 w 6384854"/>
              <a:gd name="connsiteY2762" fmla="*/ 3951030 h 5504521"/>
              <a:gd name="connsiteX2763" fmla="*/ 5116230 w 6384854"/>
              <a:gd name="connsiteY2763" fmla="*/ 3922278 h 5504521"/>
              <a:gd name="connsiteX2764" fmla="*/ 5159905 w 6384854"/>
              <a:gd name="connsiteY2764" fmla="*/ 3881943 h 5504521"/>
              <a:gd name="connsiteX2765" fmla="*/ 5234289 w 6384854"/>
              <a:gd name="connsiteY2765" fmla="*/ 3807270 h 5504521"/>
              <a:gd name="connsiteX2766" fmla="*/ 5207568 w 6384854"/>
              <a:gd name="connsiteY2766" fmla="*/ 3836619 h 5504521"/>
              <a:gd name="connsiteX2767" fmla="*/ 5238086 w 6384854"/>
              <a:gd name="connsiteY2767" fmla="*/ 3816845 h 5504521"/>
              <a:gd name="connsiteX2768" fmla="*/ 5269391 w 6384854"/>
              <a:gd name="connsiteY2768" fmla="*/ 3779711 h 5504521"/>
              <a:gd name="connsiteX2769" fmla="*/ 5237680 w 6384854"/>
              <a:gd name="connsiteY2769" fmla="*/ 3805073 h 5504521"/>
              <a:gd name="connsiteX2770" fmla="*/ 5330999 w 6384854"/>
              <a:gd name="connsiteY2770" fmla="*/ 3696465 h 5504521"/>
              <a:gd name="connsiteX2771" fmla="*/ 5406829 w 6384854"/>
              <a:gd name="connsiteY2771" fmla="*/ 3595578 h 5504521"/>
              <a:gd name="connsiteX2772" fmla="*/ 5413364 w 6384854"/>
              <a:gd name="connsiteY2772" fmla="*/ 3585142 h 5504521"/>
              <a:gd name="connsiteX2773" fmla="*/ 5469118 w 6384854"/>
              <a:gd name="connsiteY2773" fmla="*/ 3509784 h 5504521"/>
              <a:gd name="connsiteX2774" fmla="*/ 5579385 w 6384854"/>
              <a:gd name="connsiteY2774" fmla="*/ 3299624 h 5504521"/>
              <a:gd name="connsiteX2775" fmla="*/ 5582180 w 6384854"/>
              <a:gd name="connsiteY2775" fmla="*/ 3300221 h 5504521"/>
              <a:gd name="connsiteX2776" fmla="*/ 5585164 w 6384854"/>
              <a:gd name="connsiteY2776" fmla="*/ 3286252 h 5504521"/>
              <a:gd name="connsiteX2777" fmla="*/ 5607084 w 6384854"/>
              <a:gd name="connsiteY2777" fmla="*/ 3238348 h 5504521"/>
              <a:gd name="connsiteX2778" fmla="*/ 5674802 w 6384854"/>
              <a:gd name="connsiteY2778" fmla="*/ 3030784 h 5504521"/>
              <a:gd name="connsiteX2779" fmla="*/ 5689128 w 6384854"/>
              <a:gd name="connsiteY2779" fmla="*/ 2963729 h 5504521"/>
              <a:gd name="connsiteX2780" fmla="*/ 5712718 w 6384854"/>
              <a:gd name="connsiteY2780" fmla="*/ 2817250 h 5504521"/>
              <a:gd name="connsiteX2781" fmla="*/ 5711633 w 6384854"/>
              <a:gd name="connsiteY2781" fmla="*/ 2833582 h 5504521"/>
              <a:gd name="connsiteX2782" fmla="*/ 5747864 w 6384854"/>
              <a:gd name="connsiteY2782" fmla="*/ 2409202 h 5504521"/>
              <a:gd name="connsiteX2783" fmla="*/ 5739894 w 6384854"/>
              <a:gd name="connsiteY2783" fmla="*/ 2343648 h 5504521"/>
              <a:gd name="connsiteX2784" fmla="*/ 5727369 w 6384854"/>
              <a:gd name="connsiteY2784" fmla="*/ 2378509 h 5504521"/>
              <a:gd name="connsiteX2785" fmla="*/ 5727579 w 6384854"/>
              <a:gd name="connsiteY2785" fmla="*/ 2383490 h 5504521"/>
              <a:gd name="connsiteX2786" fmla="*/ 5728700 w 6384854"/>
              <a:gd name="connsiteY2786" fmla="*/ 2435735 h 5504521"/>
              <a:gd name="connsiteX2787" fmla="*/ 5724241 w 6384854"/>
              <a:gd name="connsiteY2787" fmla="*/ 2723470 h 5504521"/>
              <a:gd name="connsiteX2788" fmla="*/ 5721718 w 6384854"/>
              <a:gd name="connsiteY2788" fmla="*/ 2738895 h 5504521"/>
              <a:gd name="connsiteX2789" fmla="*/ 5727802 w 6384854"/>
              <a:gd name="connsiteY2789" fmla="*/ 2622845 h 5504521"/>
              <a:gd name="connsiteX2790" fmla="*/ 5721462 w 6384854"/>
              <a:gd name="connsiteY2790" fmla="*/ 2467396 h 5504521"/>
              <a:gd name="connsiteX2791" fmla="*/ 5713500 w 6384854"/>
              <a:gd name="connsiteY2791" fmla="*/ 2407881 h 5504521"/>
              <a:gd name="connsiteX2792" fmla="*/ 5705736 w 6384854"/>
              <a:gd name="connsiteY2792" fmla="*/ 2416737 h 5504521"/>
              <a:gd name="connsiteX2793" fmla="*/ 5697503 w 6384854"/>
              <a:gd name="connsiteY2793" fmla="*/ 2429490 h 5504521"/>
              <a:gd name="connsiteX2794" fmla="*/ 5689124 w 6384854"/>
              <a:gd name="connsiteY2794" fmla="*/ 2450936 h 5504521"/>
              <a:gd name="connsiteX2795" fmla="*/ 5698271 w 6384854"/>
              <a:gd name="connsiteY2795" fmla="*/ 2517655 h 5504521"/>
              <a:gd name="connsiteX2796" fmla="*/ 5679527 w 6384854"/>
              <a:gd name="connsiteY2796" fmla="*/ 2926620 h 5504521"/>
              <a:gd name="connsiteX2797" fmla="*/ 5675946 w 6384854"/>
              <a:gd name="connsiteY2797" fmla="*/ 2943383 h 5504521"/>
              <a:gd name="connsiteX2798" fmla="*/ 5642709 w 6384854"/>
              <a:gd name="connsiteY2798" fmla="*/ 3085278 h 5504521"/>
              <a:gd name="connsiteX2799" fmla="*/ 5642112 w 6384854"/>
              <a:gd name="connsiteY2799" fmla="*/ 3088072 h 5504521"/>
              <a:gd name="connsiteX2800" fmla="*/ 5639508 w 6384854"/>
              <a:gd name="connsiteY2800" fmla="*/ 3072908 h 5504521"/>
              <a:gd name="connsiteX2801" fmla="*/ 5632536 w 6384854"/>
              <a:gd name="connsiteY2801" fmla="*/ 3091869 h 5504521"/>
              <a:gd name="connsiteX2802" fmla="*/ 5633324 w 6384854"/>
              <a:gd name="connsiteY2802" fmla="*/ 3074509 h 5504521"/>
              <a:gd name="connsiteX2803" fmla="*/ 5619378 w 6384854"/>
              <a:gd name="connsiteY2803" fmla="*/ 3112430 h 5504521"/>
              <a:gd name="connsiteX2804" fmla="*/ 5606412 w 6384854"/>
              <a:gd name="connsiteY2804" fmla="*/ 3118424 h 5504521"/>
              <a:gd name="connsiteX2805" fmla="*/ 5598246 w 6384854"/>
              <a:gd name="connsiteY2805" fmla="*/ 3142973 h 5504521"/>
              <a:gd name="connsiteX2806" fmla="*/ 5598437 w 6384854"/>
              <a:gd name="connsiteY2806" fmla="*/ 3128406 h 5504521"/>
              <a:gd name="connsiteX2807" fmla="*/ 5597765 w 6384854"/>
              <a:gd name="connsiteY2807" fmla="*/ 3131550 h 5504521"/>
              <a:gd name="connsiteX2808" fmla="*/ 5594855 w 6384854"/>
              <a:gd name="connsiteY2808" fmla="*/ 3145169 h 5504521"/>
              <a:gd name="connsiteX2809" fmla="*/ 5594258 w 6384854"/>
              <a:gd name="connsiteY2809" fmla="*/ 3147964 h 5504521"/>
              <a:gd name="connsiteX2810" fmla="*/ 5593661 w 6384854"/>
              <a:gd name="connsiteY2810" fmla="*/ 3150758 h 5504521"/>
              <a:gd name="connsiteX2811" fmla="*/ 5589673 w 6384854"/>
              <a:gd name="connsiteY2811" fmla="*/ 3155748 h 5504521"/>
              <a:gd name="connsiteX2812" fmla="*/ 5586880 w 6384854"/>
              <a:gd name="connsiteY2812" fmla="*/ 3155152 h 5504521"/>
              <a:gd name="connsiteX2813" fmla="*/ 5586283 w 6384854"/>
              <a:gd name="connsiteY2813" fmla="*/ 3157946 h 5504521"/>
              <a:gd name="connsiteX2814" fmla="*/ 5585686 w 6384854"/>
              <a:gd name="connsiteY2814" fmla="*/ 3160739 h 5504521"/>
              <a:gd name="connsiteX2815" fmla="*/ 5588480 w 6384854"/>
              <a:gd name="connsiteY2815" fmla="*/ 3161336 h 5504521"/>
              <a:gd name="connsiteX2816" fmla="*/ 5588256 w 6384854"/>
              <a:gd name="connsiteY2816" fmla="*/ 3162384 h 5504521"/>
              <a:gd name="connsiteX2817" fmla="*/ 5587226 w 6384854"/>
              <a:gd name="connsiteY2817" fmla="*/ 3167204 h 5504521"/>
              <a:gd name="connsiteX2818" fmla="*/ 5586065 w 6384854"/>
              <a:gd name="connsiteY2818" fmla="*/ 3169220 h 5504521"/>
              <a:gd name="connsiteX2819" fmla="*/ 5586689 w 6384854"/>
              <a:gd name="connsiteY2819" fmla="*/ 3169719 h 5504521"/>
              <a:gd name="connsiteX2820" fmla="*/ 5587226 w 6384854"/>
              <a:gd name="connsiteY2820" fmla="*/ 3167204 h 5504521"/>
              <a:gd name="connsiteX2821" fmla="*/ 5591871 w 6384854"/>
              <a:gd name="connsiteY2821" fmla="*/ 3159140 h 5504521"/>
              <a:gd name="connsiteX2822" fmla="*/ 5588886 w 6384854"/>
              <a:gd name="connsiteY2822" fmla="*/ 3173109 h 5504521"/>
              <a:gd name="connsiteX2823" fmla="*/ 5584898 w 6384854"/>
              <a:gd name="connsiteY2823" fmla="*/ 3178100 h 5504521"/>
              <a:gd name="connsiteX2824" fmla="*/ 5585495 w 6384854"/>
              <a:gd name="connsiteY2824" fmla="*/ 3175306 h 5504521"/>
              <a:gd name="connsiteX2825" fmla="*/ 5586092 w 6384854"/>
              <a:gd name="connsiteY2825" fmla="*/ 3172512 h 5504521"/>
              <a:gd name="connsiteX2826" fmla="*/ 5582701 w 6384854"/>
              <a:gd name="connsiteY2826" fmla="*/ 3174710 h 5504521"/>
              <a:gd name="connsiteX2827" fmla="*/ 5582105 w 6384854"/>
              <a:gd name="connsiteY2827" fmla="*/ 3177504 h 5504521"/>
              <a:gd name="connsiteX2828" fmla="*/ 5577520 w 6384854"/>
              <a:gd name="connsiteY2828" fmla="*/ 3185289 h 5504521"/>
              <a:gd name="connsiteX2829" fmla="*/ 5573126 w 6384854"/>
              <a:gd name="connsiteY2829" fmla="*/ 3178507 h 5504521"/>
              <a:gd name="connsiteX2830" fmla="*/ 5580860 w 6384854"/>
              <a:gd name="connsiteY2830" fmla="*/ 3101279 h 5504521"/>
              <a:gd name="connsiteX2831" fmla="*/ 5587236 w 6384854"/>
              <a:gd name="connsiteY2831" fmla="*/ 3085112 h 5504521"/>
              <a:gd name="connsiteX2832" fmla="*/ 5589027 w 6384854"/>
              <a:gd name="connsiteY2832" fmla="*/ 3076730 h 5504521"/>
              <a:gd name="connsiteX2833" fmla="*/ 5583439 w 6384854"/>
              <a:gd name="connsiteY2833" fmla="*/ 3075537 h 5504521"/>
              <a:gd name="connsiteX2834" fmla="*/ 5580454 w 6384854"/>
              <a:gd name="connsiteY2834" fmla="*/ 3089507 h 5504521"/>
              <a:gd name="connsiteX2835" fmla="*/ 5577660 w 6384854"/>
              <a:gd name="connsiteY2835" fmla="*/ 3088910 h 5504521"/>
              <a:gd name="connsiteX2836" fmla="*/ 5577063 w 6384854"/>
              <a:gd name="connsiteY2836" fmla="*/ 3091704 h 5504521"/>
              <a:gd name="connsiteX2837" fmla="*/ 5571881 w 6384854"/>
              <a:gd name="connsiteY2837" fmla="*/ 3102282 h 5504521"/>
              <a:gd name="connsiteX2838" fmla="*/ 5555143 w 6384854"/>
              <a:gd name="connsiteY2838" fmla="*/ 3139607 h 5504521"/>
              <a:gd name="connsiteX2839" fmla="*/ 5556336 w 6384854"/>
              <a:gd name="connsiteY2839" fmla="*/ 3134019 h 5504521"/>
              <a:gd name="connsiteX2840" fmla="*/ 5552348 w 6384854"/>
              <a:gd name="connsiteY2840" fmla="*/ 3139010 h 5504521"/>
              <a:gd name="connsiteX2841" fmla="*/ 5548336 w 6384854"/>
              <a:gd name="connsiteY2841" fmla="*/ 3103095 h 5504521"/>
              <a:gd name="connsiteX2842" fmla="*/ 5544348 w 6384854"/>
              <a:gd name="connsiteY2842" fmla="*/ 3108086 h 5504521"/>
              <a:gd name="connsiteX2843" fmla="*/ 5551295 w 6384854"/>
              <a:gd name="connsiteY2843" fmla="*/ 3048220 h 5504521"/>
              <a:gd name="connsiteX2844" fmla="*/ 5547498 w 6384854"/>
              <a:gd name="connsiteY2844" fmla="*/ 3038643 h 5504521"/>
              <a:gd name="connsiteX2845" fmla="*/ 5550077 w 6384854"/>
              <a:gd name="connsiteY2845" fmla="*/ 3012901 h 5504521"/>
              <a:gd name="connsiteX2846" fmla="*/ 5562421 w 6384854"/>
              <a:gd name="connsiteY2846" fmla="*/ 2968795 h 5504521"/>
              <a:gd name="connsiteX2847" fmla="*/ 5571972 w 6384854"/>
              <a:gd name="connsiteY2847" fmla="*/ 2924092 h 5504521"/>
              <a:gd name="connsiteX2848" fmla="*/ 5574360 w 6384854"/>
              <a:gd name="connsiteY2848" fmla="*/ 2912916 h 5504521"/>
              <a:gd name="connsiteX2849" fmla="*/ 5575553 w 6384854"/>
              <a:gd name="connsiteY2849" fmla="*/ 2907328 h 5504521"/>
              <a:gd name="connsiteX2850" fmla="*/ 5572759 w 6384854"/>
              <a:gd name="connsiteY2850" fmla="*/ 2906731 h 5504521"/>
              <a:gd name="connsiteX2851" fmla="*/ 5589282 w 6384854"/>
              <a:gd name="connsiteY2851" fmla="*/ 2843067 h 5504521"/>
              <a:gd name="connsiteX2852" fmla="*/ 5589880 w 6384854"/>
              <a:gd name="connsiteY2852" fmla="*/ 2840273 h 5504521"/>
              <a:gd name="connsiteX2853" fmla="*/ 5590476 w 6384854"/>
              <a:gd name="connsiteY2853" fmla="*/ 2837480 h 5504521"/>
              <a:gd name="connsiteX2854" fmla="*/ 5587682 w 6384854"/>
              <a:gd name="connsiteY2854" fmla="*/ 2836883 h 5504521"/>
              <a:gd name="connsiteX2855" fmla="*/ 5588279 w 6384854"/>
              <a:gd name="connsiteY2855" fmla="*/ 2834089 h 5504521"/>
              <a:gd name="connsiteX2856" fmla="*/ 5590667 w 6384854"/>
              <a:gd name="connsiteY2856" fmla="*/ 2822912 h 5504521"/>
              <a:gd name="connsiteX2857" fmla="*/ 5593461 w 6384854"/>
              <a:gd name="connsiteY2857" fmla="*/ 2823510 h 5504521"/>
              <a:gd name="connsiteX2858" fmla="*/ 5594057 w 6384854"/>
              <a:gd name="connsiteY2858" fmla="*/ 2820716 h 5504521"/>
              <a:gd name="connsiteX2859" fmla="*/ 5594654 w 6384854"/>
              <a:gd name="connsiteY2859" fmla="*/ 2817922 h 5504521"/>
              <a:gd name="connsiteX2860" fmla="*/ 5591860 w 6384854"/>
              <a:gd name="connsiteY2860" fmla="*/ 2817325 h 5504521"/>
              <a:gd name="connsiteX2861" fmla="*/ 5595252 w 6384854"/>
              <a:gd name="connsiteY2861" fmla="*/ 2815128 h 5504521"/>
              <a:gd name="connsiteX2862" fmla="*/ 5596636 w 6384854"/>
              <a:gd name="connsiteY2862" fmla="*/ 2794973 h 5504521"/>
              <a:gd name="connsiteX2863" fmla="*/ 5589257 w 6384854"/>
              <a:gd name="connsiteY2863" fmla="*/ 2802162 h 5504521"/>
              <a:gd name="connsiteX2864" fmla="*/ 5591860 w 6384854"/>
              <a:gd name="connsiteY2864" fmla="*/ 2817325 h 5504521"/>
              <a:gd name="connsiteX2865" fmla="*/ 5589066 w 6384854"/>
              <a:gd name="connsiteY2865" fmla="*/ 2816728 h 5504521"/>
              <a:gd name="connsiteX2866" fmla="*/ 5588469 w 6384854"/>
              <a:gd name="connsiteY2866" fmla="*/ 2819522 h 5504521"/>
              <a:gd name="connsiteX2867" fmla="*/ 5587872 w 6384854"/>
              <a:gd name="connsiteY2867" fmla="*/ 2822316 h 5504521"/>
              <a:gd name="connsiteX2868" fmla="*/ 5590667 w 6384854"/>
              <a:gd name="connsiteY2868" fmla="*/ 2822912 h 5504521"/>
              <a:gd name="connsiteX2869" fmla="*/ 5589174 w 6384854"/>
              <a:gd name="connsiteY2869" fmla="*/ 2829897 h 5504521"/>
              <a:gd name="connsiteX2870" fmla="*/ 5588279 w 6384854"/>
              <a:gd name="connsiteY2870" fmla="*/ 2834089 h 5504521"/>
              <a:gd name="connsiteX2871" fmla="*/ 5586081 w 6384854"/>
              <a:gd name="connsiteY2871" fmla="*/ 2830697 h 5504521"/>
              <a:gd name="connsiteX2872" fmla="*/ 5584482 w 6384854"/>
              <a:gd name="connsiteY2872" fmla="*/ 2824513 h 5504521"/>
              <a:gd name="connsiteX2873" fmla="*/ 5583288 w 6384854"/>
              <a:gd name="connsiteY2873" fmla="*/ 2830101 h 5504521"/>
              <a:gd name="connsiteX2874" fmla="*/ 5582691 w 6384854"/>
              <a:gd name="connsiteY2874" fmla="*/ 2832895 h 5504521"/>
              <a:gd name="connsiteX2875" fmla="*/ 5582095 w 6384854"/>
              <a:gd name="connsiteY2875" fmla="*/ 2835689 h 5504521"/>
              <a:gd name="connsiteX2876" fmla="*/ 5573331 w 6384854"/>
              <a:gd name="connsiteY2876" fmla="*/ 2863031 h 5504521"/>
              <a:gd name="connsiteX2877" fmla="*/ 5572734 w 6384854"/>
              <a:gd name="connsiteY2877" fmla="*/ 2865825 h 5504521"/>
              <a:gd name="connsiteX2878" fmla="*/ 5572137 w 6384854"/>
              <a:gd name="connsiteY2878" fmla="*/ 2868619 h 5504521"/>
              <a:gd name="connsiteX2879" fmla="*/ 5567959 w 6384854"/>
              <a:gd name="connsiteY2879" fmla="*/ 2888177 h 5504521"/>
              <a:gd name="connsiteX2880" fmla="*/ 5566765 w 6384854"/>
              <a:gd name="connsiteY2880" fmla="*/ 2893765 h 5504521"/>
              <a:gd name="connsiteX2881" fmla="*/ 5566168 w 6384854"/>
              <a:gd name="connsiteY2881" fmla="*/ 2896559 h 5504521"/>
              <a:gd name="connsiteX2882" fmla="*/ 5568962 w 6384854"/>
              <a:gd name="connsiteY2882" fmla="*/ 2897156 h 5504521"/>
              <a:gd name="connsiteX2883" fmla="*/ 5562396 w 6384854"/>
              <a:gd name="connsiteY2883" fmla="*/ 2927888 h 5504521"/>
              <a:gd name="connsiteX2884" fmla="*/ 5563590 w 6384854"/>
              <a:gd name="connsiteY2884" fmla="*/ 2922301 h 5504521"/>
              <a:gd name="connsiteX2885" fmla="*/ 5565786 w 6384854"/>
              <a:gd name="connsiteY2885" fmla="*/ 2925692 h 5504521"/>
              <a:gd name="connsiteX2886" fmla="*/ 5569178 w 6384854"/>
              <a:gd name="connsiteY2886" fmla="*/ 2923495 h 5504521"/>
              <a:gd name="connsiteX2887" fmla="*/ 5555639 w 6384854"/>
              <a:gd name="connsiteY2887" fmla="*/ 2973189 h 5504521"/>
              <a:gd name="connsiteX2888" fmla="*/ 5556236 w 6384854"/>
              <a:gd name="connsiteY2888" fmla="*/ 2970395 h 5504521"/>
              <a:gd name="connsiteX2889" fmla="*/ 5553443 w 6384854"/>
              <a:gd name="connsiteY2889" fmla="*/ 2969798 h 5504521"/>
              <a:gd name="connsiteX2890" fmla="*/ 5552249 w 6384854"/>
              <a:gd name="connsiteY2890" fmla="*/ 2975386 h 5504521"/>
              <a:gd name="connsiteX2891" fmla="*/ 5546063 w 6384854"/>
              <a:gd name="connsiteY2891" fmla="*/ 2976986 h 5504521"/>
              <a:gd name="connsiteX2892" fmla="*/ 5547257 w 6384854"/>
              <a:gd name="connsiteY2892" fmla="*/ 2971398 h 5504521"/>
              <a:gd name="connsiteX2893" fmla="*/ 5542647 w 6384854"/>
              <a:gd name="connsiteY2893" fmla="*/ 2938277 h 5504521"/>
              <a:gd name="connsiteX2894" fmla="*/ 5543245 w 6384854"/>
              <a:gd name="connsiteY2894" fmla="*/ 2935483 h 5504521"/>
              <a:gd name="connsiteX2895" fmla="*/ 5544438 w 6384854"/>
              <a:gd name="connsiteY2895" fmla="*/ 2929895 h 5504521"/>
              <a:gd name="connsiteX2896" fmla="*/ 5541047 w 6384854"/>
              <a:gd name="connsiteY2896" fmla="*/ 2932093 h 5504521"/>
              <a:gd name="connsiteX2897" fmla="*/ 5542838 w 6384854"/>
              <a:gd name="connsiteY2897" fmla="*/ 2923711 h 5504521"/>
              <a:gd name="connsiteX2898" fmla="*/ 5538254 w 6384854"/>
              <a:gd name="connsiteY2898" fmla="*/ 2931496 h 5504521"/>
              <a:gd name="connsiteX2899" fmla="*/ 5540044 w 6384854"/>
              <a:gd name="connsiteY2899" fmla="*/ 2923113 h 5504521"/>
              <a:gd name="connsiteX2900" fmla="*/ 5533478 w 6384854"/>
              <a:gd name="connsiteY2900" fmla="*/ 2953847 h 5504521"/>
              <a:gd name="connsiteX2901" fmla="*/ 5531281 w 6384854"/>
              <a:gd name="connsiteY2901" fmla="*/ 2950456 h 5504521"/>
              <a:gd name="connsiteX2902" fmla="*/ 5530684 w 6384854"/>
              <a:gd name="connsiteY2902" fmla="*/ 2953250 h 5504521"/>
              <a:gd name="connsiteX2903" fmla="*/ 5530087 w 6384854"/>
              <a:gd name="connsiteY2903" fmla="*/ 2956044 h 5504521"/>
              <a:gd name="connsiteX2904" fmla="*/ 5526506 w 6384854"/>
              <a:gd name="connsiteY2904" fmla="*/ 2972808 h 5504521"/>
              <a:gd name="connsiteX2905" fmla="*/ 5523115 w 6384854"/>
              <a:gd name="connsiteY2905" fmla="*/ 2975005 h 5504521"/>
              <a:gd name="connsiteX2906" fmla="*/ 5519534 w 6384854"/>
              <a:gd name="connsiteY2906" fmla="*/ 2991768 h 5504521"/>
              <a:gd name="connsiteX2907" fmla="*/ 5516143 w 6384854"/>
              <a:gd name="connsiteY2907" fmla="*/ 2993965 h 5504521"/>
              <a:gd name="connsiteX2908" fmla="*/ 5515546 w 6384854"/>
              <a:gd name="connsiteY2908" fmla="*/ 2996759 h 5504521"/>
              <a:gd name="connsiteX2909" fmla="*/ 5514949 w 6384854"/>
              <a:gd name="connsiteY2909" fmla="*/ 2999553 h 5504521"/>
              <a:gd name="connsiteX2910" fmla="*/ 5517145 w 6384854"/>
              <a:gd name="connsiteY2910" fmla="*/ 3002944 h 5504521"/>
              <a:gd name="connsiteX2911" fmla="*/ 5511964 w 6384854"/>
              <a:gd name="connsiteY2911" fmla="*/ 3013523 h 5504521"/>
              <a:gd name="connsiteX2912" fmla="*/ 5515355 w 6384854"/>
              <a:gd name="connsiteY2912" fmla="*/ 3011326 h 5504521"/>
              <a:gd name="connsiteX2913" fmla="*/ 5514758 w 6384854"/>
              <a:gd name="connsiteY2913" fmla="*/ 3014120 h 5504521"/>
              <a:gd name="connsiteX2914" fmla="*/ 5514161 w 6384854"/>
              <a:gd name="connsiteY2914" fmla="*/ 3016914 h 5504521"/>
              <a:gd name="connsiteX2915" fmla="*/ 5512370 w 6384854"/>
              <a:gd name="connsiteY2915" fmla="*/ 3025296 h 5504521"/>
              <a:gd name="connsiteX2916" fmla="*/ 5513374 w 6384854"/>
              <a:gd name="connsiteY2916" fmla="*/ 3034274 h 5504521"/>
              <a:gd name="connsiteX2917" fmla="*/ 5509195 w 6384854"/>
              <a:gd name="connsiteY2917" fmla="*/ 3053832 h 5504521"/>
              <a:gd name="connsiteX2918" fmla="*/ 5501220 w 6384854"/>
              <a:gd name="connsiteY2918" fmla="*/ 3063815 h 5504521"/>
              <a:gd name="connsiteX2919" fmla="*/ 5498832 w 6384854"/>
              <a:gd name="connsiteY2919" fmla="*/ 3074990 h 5504521"/>
              <a:gd name="connsiteX2920" fmla="*/ 5493053 w 6384854"/>
              <a:gd name="connsiteY2920" fmla="*/ 3088362 h 5504521"/>
              <a:gd name="connsiteX2921" fmla="*/ 5477103 w 6384854"/>
              <a:gd name="connsiteY2921" fmla="*/ 3108327 h 5504521"/>
              <a:gd name="connsiteX2922" fmla="*/ 5458573 w 6384854"/>
              <a:gd name="connsiteY2922" fmla="*/ 3154033 h 5504521"/>
              <a:gd name="connsiteX2923" fmla="*/ 5450191 w 6384854"/>
              <a:gd name="connsiteY2923" fmla="*/ 3152242 h 5504521"/>
              <a:gd name="connsiteX2924" fmla="*/ 5454248 w 6384854"/>
              <a:gd name="connsiteY2924" fmla="*/ 3141954 h 5504521"/>
              <a:gd name="connsiteX2925" fmla="*/ 5455099 w 6384854"/>
              <a:gd name="connsiteY2925" fmla="*/ 3141240 h 5504521"/>
              <a:gd name="connsiteX2926" fmla="*/ 5456566 w 6384854"/>
              <a:gd name="connsiteY2926" fmla="*/ 3136076 h 5504521"/>
              <a:gd name="connsiteX2927" fmla="*/ 5454248 w 6384854"/>
              <a:gd name="connsiteY2927" fmla="*/ 3141954 h 5504521"/>
              <a:gd name="connsiteX2928" fmla="*/ 5451982 w 6384854"/>
              <a:gd name="connsiteY2928" fmla="*/ 3143861 h 5504521"/>
              <a:gd name="connsiteX2929" fmla="*/ 5461151 w 6384854"/>
              <a:gd name="connsiteY2929" fmla="*/ 3128290 h 5504521"/>
              <a:gd name="connsiteX2930" fmla="*/ 5460745 w 6384854"/>
              <a:gd name="connsiteY2930" fmla="*/ 3116517 h 5504521"/>
              <a:gd name="connsiteX2931" fmla="*/ 5468124 w 6384854"/>
              <a:gd name="connsiteY2931" fmla="*/ 3109330 h 5504521"/>
              <a:gd name="connsiteX2932" fmla="*/ 5462536 w 6384854"/>
              <a:gd name="connsiteY2932" fmla="*/ 3108136 h 5504521"/>
              <a:gd name="connsiteX2933" fmla="*/ 5473090 w 6384854"/>
              <a:gd name="connsiteY2933" fmla="*/ 3072412 h 5504521"/>
              <a:gd name="connsiteX2934" fmla="*/ 5480468 w 6384854"/>
              <a:gd name="connsiteY2934" fmla="*/ 3065223 h 5504521"/>
              <a:gd name="connsiteX2935" fmla="*/ 5486247 w 6384854"/>
              <a:gd name="connsiteY2935" fmla="*/ 3051851 h 5504521"/>
              <a:gd name="connsiteX2936" fmla="*/ 5483644 w 6384854"/>
              <a:gd name="connsiteY2936" fmla="*/ 3036687 h 5504521"/>
              <a:gd name="connsiteX2937" fmla="*/ 5495010 w 6384854"/>
              <a:gd name="connsiteY2937" fmla="*/ 3024508 h 5504521"/>
              <a:gd name="connsiteX2938" fmla="*/ 5501982 w 6384854"/>
              <a:gd name="connsiteY2938" fmla="*/ 3005547 h 5504521"/>
              <a:gd name="connsiteX2939" fmla="*/ 5498782 w 6384854"/>
              <a:gd name="connsiteY2939" fmla="*/ 2993178 h 5504521"/>
              <a:gd name="connsiteX2940" fmla="*/ 5499379 w 6384854"/>
              <a:gd name="connsiteY2940" fmla="*/ 2990384 h 5504521"/>
              <a:gd name="connsiteX2941" fmla="*/ 5499976 w 6384854"/>
              <a:gd name="connsiteY2941" fmla="*/ 2987590 h 5504521"/>
              <a:gd name="connsiteX2942" fmla="*/ 5500572 w 6384854"/>
              <a:gd name="connsiteY2942" fmla="*/ 2984796 h 5504521"/>
              <a:gd name="connsiteX2943" fmla="*/ 5498972 w 6384854"/>
              <a:gd name="connsiteY2943" fmla="*/ 2978611 h 5504521"/>
              <a:gd name="connsiteX2944" fmla="*/ 5506948 w 6384854"/>
              <a:gd name="connsiteY2944" fmla="*/ 2968629 h 5504521"/>
              <a:gd name="connsiteX2945" fmla="*/ 5507545 w 6384854"/>
              <a:gd name="connsiteY2945" fmla="*/ 2965835 h 5504521"/>
              <a:gd name="connsiteX2946" fmla="*/ 5508142 w 6384854"/>
              <a:gd name="connsiteY2946" fmla="*/ 2963042 h 5504521"/>
              <a:gd name="connsiteX2947" fmla="*/ 5515305 w 6384854"/>
              <a:gd name="connsiteY2947" fmla="*/ 2929514 h 5504521"/>
              <a:gd name="connsiteX2948" fmla="*/ 5516498 w 6384854"/>
              <a:gd name="connsiteY2948" fmla="*/ 2923926 h 5504521"/>
              <a:gd name="connsiteX2949" fmla="*/ 5513704 w 6384854"/>
              <a:gd name="connsiteY2949" fmla="*/ 2923329 h 5504521"/>
              <a:gd name="connsiteX2950" fmla="*/ 5526049 w 6384854"/>
              <a:gd name="connsiteY2950" fmla="*/ 2879223 h 5504521"/>
              <a:gd name="connsiteX2951" fmla="*/ 5534024 w 6384854"/>
              <a:gd name="connsiteY2951" fmla="*/ 2869241 h 5504521"/>
              <a:gd name="connsiteX2952" fmla="*/ 5527840 w 6384854"/>
              <a:gd name="connsiteY2952" fmla="*/ 2870841 h 5504521"/>
              <a:gd name="connsiteX2953" fmla="*/ 5525643 w 6384854"/>
              <a:gd name="connsiteY2953" fmla="*/ 2867450 h 5504521"/>
              <a:gd name="connsiteX2954" fmla="*/ 5528031 w 6384854"/>
              <a:gd name="connsiteY2954" fmla="*/ 2856274 h 5504521"/>
              <a:gd name="connsiteX2955" fmla="*/ 5530825 w 6384854"/>
              <a:gd name="connsiteY2955" fmla="*/ 2856871 h 5504521"/>
              <a:gd name="connsiteX2956" fmla="*/ 5532209 w 6384854"/>
              <a:gd name="connsiteY2956" fmla="*/ 2836716 h 5504521"/>
              <a:gd name="connsiteX2957" fmla="*/ 5535600 w 6384854"/>
              <a:gd name="connsiteY2957" fmla="*/ 2834520 h 5504521"/>
              <a:gd name="connsiteX2958" fmla="*/ 5536197 w 6384854"/>
              <a:gd name="connsiteY2958" fmla="*/ 2831726 h 5504521"/>
              <a:gd name="connsiteX2959" fmla="*/ 5536388 w 6384854"/>
              <a:gd name="connsiteY2959" fmla="*/ 2817159 h 5504521"/>
              <a:gd name="connsiteX2960" fmla="*/ 5539182 w 6384854"/>
              <a:gd name="connsiteY2960" fmla="*/ 2817756 h 5504521"/>
              <a:gd name="connsiteX2961" fmla="*/ 5539778 w 6384854"/>
              <a:gd name="connsiteY2961" fmla="*/ 2814962 h 5504521"/>
              <a:gd name="connsiteX2962" fmla="*/ 5537581 w 6384854"/>
              <a:gd name="connsiteY2962" fmla="*/ 2811571 h 5504521"/>
              <a:gd name="connsiteX2963" fmla="*/ 5542953 w 6384854"/>
              <a:gd name="connsiteY2963" fmla="*/ 2786426 h 5504521"/>
              <a:gd name="connsiteX2964" fmla="*/ 5544147 w 6384854"/>
              <a:gd name="connsiteY2964" fmla="*/ 2780838 h 5504521"/>
              <a:gd name="connsiteX2965" fmla="*/ 5541951 w 6384854"/>
              <a:gd name="connsiteY2965" fmla="*/ 2777447 h 5504521"/>
              <a:gd name="connsiteX2966" fmla="*/ 5544744 w 6384854"/>
              <a:gd name="connsiteY2966" fmla="*/ 2778044 h 5504521"/>
              <a:gd name="connsiteX2967" fmla="*/ 5545938 w 6384854"/>
              <a:gd name="connsiteY2967" fmla="*/ 2772456 h 5504521"/>
              <a:gd name="connsiteX2968" fmla="*/ 5546535 w 6384854"/>
              <a:gd name="connsiteY2968" fmla="*/ 2769662 h 5504521"/>
              <a:gd name="connsiteX2969" fmla="*/ 5545532 w 6384854"/>
              <a:gd name="connsiteY2969" fmla="*/ 2760684 h 5504521"/>
              <a:gd name="connsiteX2970" fmla="*/ 5547323 w 6384854"/>
              <a:gd name="connsiteY2970" fmla="*/ 2752302 h 5504521"/>
              <a:gd name="connsiteX2971" fmla="*/ 5547919 w 6384854"/>
              <a:gd name="connsiteY2971" fmla="*/ 2749508 h 5504521"/>
              <a:gd name="connsiteX2972" fmla="*/ 5548517 w 6384854"/>
              <a:gd name="connsiteY2972" fmla="*/ 2746714 h 5504521"/>
              <a:gd name="connsiteX2973" fmla="*/ 5551907 w 6384854"/>
              <a:gd name="connsiteY2973" fmla="*/ 2744517 h 5504521"/>
              <a:gd name="connsiteX2974" fmla="*/ 5552504 w 6384854"/>
              <a:gd name="connsiteY2974" fmla="*/ 2741723 h 5504521"/>
              <a:gd name="connsiteX2975" fmla="*/ 5550307 w 6384854"/>
              <a:gd name="connsiteY2975" fmla="*/ 2738332 h 5504521"/>
              <a:gd name="connsiteX2976" fmla="*/ 5547513 w 6384854"/>
              <a:gd name="connsiteY2976" fmla="*/ 2737735 h 5504521"/>
              <a:gd name="connsiteX2977" fmla="*/ 5548110 w 6384854"/>
              <a:gd name="connsiteY2977" fmla="*/ 2734941 h 5504521"/>
              <a:gd name="connsiteX2978" fmla="*/ 5548707 w 6384854"/>
              <a:gd name="connsiteY2978" fmla="*/ 2732147 h 5504521"/>
              <a:gd name="connsiteX2979" fmla="*/ 5547107 w 6384854"/>
              <a:gd name="connsiteY2979" fmla="*/ 2725962 h 5504521"/>
              <a:gd name="connsiteX2980" fmla="*/ 5545506 w 6384854"/>
              <a:gd name="connsiteY2980" fmla="*/ 2719778 h 5504521"/>
              <a:gd name="connsiteX2981" fmla="*/ 5546700 w 6384854"/>
              <a:gd name="connsiteY2981" fmla="*/ 2714190 h 5504521"/>
              <a:gd name="connsiteX2982" fmla="*/ 5547894 w 6384854"/>
              <a:gd name="connsiteY2982" fmla="*/ 2708601 h 5504521"/>
              <a:gd name="connsiteX2983" fmla="*/ 5548491 w 6384854"/>
              <a:gd name="connsiteY2983" fmla="*/ 2705807 h 5504521"/>
              <a:gd name="connsiteX2984" fmla="*/ 5546294 w 6384854"/>
              <a:gd name="connsiteY2984" fmla="*/ 2702417 h 5504521"/>
              <a:gd name="connsiteX2985" fmla="*/ 5546891 w 6384854"/>
              <a:gd name="connsiteY2985" fmla="*/ 2699623 h 5504521"/>
              <a:gd name="connsiteX2986" fmla="*/ 5544694 w 6384854"/>
              <a:gd name="connsiteY2986" fmla="*/ 2696232 h 5504521"/>
              <a:gd name="connsiteX2987" fmla="*/ 5545264 w 6384854"/>
              <a:gd name="connsiteY2987" fmla="*/ 2690146 h 5504521"/>
              <a:gd name="connsiteX2988" fmla="*/ 5545947 w 6384854"/>
              <a:gd name="connsiteY2988" fmla="*/ 2690481 h 5504521"/>
              <a:gd name="connsiteX2989" fmla="*/ 5545888 w 6384854"/>
              <a:gd name="connsiteY2989" fmla="*/ 2690644 h 5504521"/>
              <a:gd name="connsiteX2990" fmla="*/ 5546308 w 6384854"/>
              <a:gd name="connsiteY2990" fmla="*/ 2690657 h 5504521"/>
              <a:gd name="connsiteX2991" fmla="*/ 5546586 w 6384854"/>
              <a:gd name="connsiteY2991" fmla="*/ 2690793 h 5504521"/>
              <a:gd name="connsiteX2992" fmla="*/ 5550878 w 6384854"/>
              <a:gd name="connsiteY2992" fmla="*/ 2694632 h 5504521"/>
              <a:gd name="connsiteX2993" fmla="*/ 5549879 w 6384854"/>
              <a:gd name="connsiteY2993" fmla="*/ 2690766 h 5504521"/>
              <a:gd name="connsiteX2994" fmla="*/ 5546308 w 6384854"/>
              <a:gd name="connsiteY2994" fmla="*/ 2690657 h 5504521"/>
              <a:gd name="connsiteX2995" fmla="*/ 5545947 w 6384854"/>
              <a:gd name="connsiteY2995" fmla="*/ 2690481 h 5504521"/>
              <a:gd name="connsiteX2996" fmla="*/ 5548004 w 6384854"/>
              <a:gd name="connsiteY2996" fmla="*/ 2684797 h 5504521"/>
              <a:gd name="connsiteX2997" fmla="*/ 5550473 w 6384854"/>
              <a:gd name="connsiteY2997" fmla="*/ 2682859 h 5504521"/>
              <a:gd name="connsiteX2998" fmla="*/ 5554054 w 6384854"/>
              <a:gd name="connsiteY2998" fmla="*/ 2666096 h 5504521"/>
              <a:gd name="connsiteX2999" fmla="*/ 5554651 w 6384854"/>
              <a:gd name="connsiteY2999" fmla="*/ 2663301 h 5504521"/>
              <a:gd name="connsiteX3000" fmla="*/ 5552454 w 6384854"/>
              <a:gd name="connsiteY3000" fmla="*/ 2659911 h 5504521"/>
              <a:gd name="connsiteX3001" fmla="*/ 5555248 w 6384854"/>
              <a:gd name="connsiteY3001" fmla="*/ 2660507 h 5504521"/>
              <a:gd name="connsiteX3002" fmla="*/ 5555629 w 6384854"/>
              <a:gd name="connsiteY3002" fmla="*/ 2631374 h 5504521"/>
              <a:gd name="connsiteX3003" fmla="*/ 5556225 w 6384854"/>
              <a:gd name="connsiteY3003" fmla="*/ 2628580 h 5504521"/>
              <a:gd name="connsiteX3004" fmla="*/ 5557420 w 6384854"/>
              <a:gd name="connsiteY3004" fmla="*/ 2622992 h 5504521"/>
              <a:gd name="connsiteX3005" fmla="*/ 5554626 w 6384854"/>
              <a:gd name="connsiteY3005" fmla="*/ 2622396 h 5504521"/>
              <a:gd name="connsiteX3006" fmla="*/ 5551235 w 6384854"/>
              <a:gd name="connsiteY3006" fmla="*/ 2624593 h 5504521"/>
              <a:gd name="connsiteX3007" fmla="*/ 5556607 w 6384854"/>
              <a:gd name="connsiteY3007" fmla="*/ 2599447 h 5504521"/>
              <a:gd name="connsiteX3008" fmla="*/ 5559401 w 6384854"/>
              <a:gd name="connsiteY3008" fmla="*/ 2600044 h 5504521"/>
              <a:gd name="connsiteX3009" fmla="*/ 5559998 w 6384854"/>
              <a:gd name="connsiteY3009" fmla="*/ 2597250 h 5504521"/>
              <a:gd name="connsiteX3010" fmla="*/ 5557801 w 6384854"/>
              <a:gd name="connsiteY3010" fmla="*/ 2593859 h 5504521"/>
              <a:gd name="connsiteX3011" fmla="*/ 5558398 w 6384854"/>
              <a:gd name="connsiteY3011" fmla="*/ 2591066 h 5504521"/>
              <a:gd name="connsiteX3012" fmla="*/ 5556201 w 6384854"/>
              <a:gd name="connsiteY3012" fmla="*/ 2587674 h 5504521"/>
              <a:gd name="connsiteX3013" fmla="*/ 5557991 w 6384854"/>
              <a:gd name="connsiteY3013" fmla="*/ 2579293 h 5504521"/>
              <a:gd name="connsiteX3014" fmla="*/ 5557585 w 6384854"/>
              <a:gd name="connsiteY3014" fmla="*/ 2567520 h 5504521"/>
              <a:gd name="connsiteX3015" fmla="*/ 5556988 w 6384854"/>
              <a:gd name="connsiteY3015" fmla="*/ 2570314 h 5504521"/>
              <a:gd name="connsiteX3016" fmla="*/ 5555985 w 6384854"/>
              <a:gd name="connsiteY3016" fmla="*/ 2561335 h 5504521"/>
              <a:gd name="connsiteX3017" fmla="*/ 5558779 w 6384854"/>
              <a:gd name="connsiteY3017" fmla="*/ 2561932 h 5504521"/>
              <a:gd name="connsiteX3018" fmla="*/ 5559376 w 6384854"/>
              <a:gd name="connsiteY3018" fmla="*/ 2559138 h 5504521"/>
              <a:gd name="connsiteX3019" fmla="*/ 5559973 w 6384854"/>
              <a:gd name="connsiteY3019" fmla="*/ 2556344 h 5504521"/>
              <a:gd name="connsiteX3020" fmla="*/ 5557179 w 6384854"/>
              <a:gd name="connsiteY3020" fmla="*/ 2555747 h 5504521"/>
              <a:gd name="connsiteX3021" fmla="*/ 5557776 w 6384854"/>
              <a:gd name="connsiteY3021" fmla="*/ 2552953 h 5504521"/>
              <a:gd name="connsiteX3022" fmla="*/ 5554169 w 6384854"/>
              <a:gd name="connsiteY3022" fmla="*/ 2528810 h 5504521"/>
              <a:gd name="connsiteX3023" fmla="*/ 5554766 w 6384854"/>
              <a:gd name="connsiteY3023" fmla="*/ 2526017 h 5504521"/>
              <a:gd name="connsiteX3024" fmla="*/ 5554707 w 6384854"/>
              <a:gd name="connsiteY3024" fmla="*/ 2525493 h 5504521"/>
              <a:gd name="connsiteX3025" fmla="*/ 5547879 w 6384854"/>
              <a:gd name="connsiteY3025" fmla="*/ 2536389 h 5504521"/>
              <a:gd name="connsiteX3026" fmla="*/ 5536518 w 6384854"/>
              <a:gd name="connsiteY3026" fmla="*/ 2547031 h 5504521"/>
              <a:gd name="connsiteX3027" fmla="*/ 5537126 w 6384854"/>
              <a:gd name="connsiteY3027" fmla="*/ 2557306 h 5504521"/>
              <a:gd name="connsiteX3028" fmla="*/ 5538052 w 6384854"/>
              <a:gd name="connsiteY3028" fmla="*/ 2604247 h 5504521"/>
              <a:gd name="connsiteX3029" fmla="*/ 5540846 w 6384854"/>
              <a:gd name="connsiteY3029" fmla="*/ 2604844 h 5504521"/>
              <a:gd name="connsiteX3030" fmla="*/ 5539056 w 6384854"/>
              <a:gd name="connsiteY3030" fmla="*/ 2613226 h 5504521"/>
              <a:gd name="connsiteX3031" fmla="*/ 5538459 w 6384854"/>
              <a:gd name="connsiteY3031" fmla="*/ 2616021 h 5504521"/>
              <a:gd name="connsiteX3032" fmla="*/ 5538865 w 6384854"/>
              <a:gd name="connsiteY3032" fmla="*/ 2627793 h 5504521"/>
              <a:gd name="connsiteX3033" fmla="*/ 5540466 w 6384854"/>
              <a:gd name="connsiteY3033" fmla="*/ 2633978 h 5504521"/>
              <a:gd name="connsiteX3034" fmla="*/ 5537074 w 6384854"/>
              <a:gd name="connsiteY3034" fmla="*/ 2636175 h 5504521"/>
              <a:gd name="connsiteX3035" fmla="*/ 5539272 w 6384854"/>
              <a:gd name="connsiteY3035" fmla="*/ 2639565 h 5504521"/>
              <a:gd name="connsiteX3036" fmla="*/ 5539081 w 6384854"/>
              <a:gd name="connsiteY3036" fmla="*/ 2654132 h 5504521"/>
              <a:gd name="connsiteX3037" fmla="*/ 5536884 w 6384854"/>
              <a:gd name="connsiteY3037" fmla="*/ 2650742 h 5504521"/>
              <a:gd name="connsiteX3038" fmla="*/ 5536287 w 6384854"/>
              <a:gd name="connsiteY3038" fmla="*/ 2653536 h 5504521"/>
              <a:gd name="connsiteX3039" fmla="*/ 5537887 w 6384854"/>
              <a:gd name="connsiteY3039" fmla="*/ 2659720 h 5504521"/>
              <a:gd name="connsiteX3040" fmla="*/ 5537125 w 6384854"/>
              <a:gd name="connsiteY3040" fmla="*/ 2717987 h 5504521"/>
              <a:gd name="connsiteX3041" fmla="*/ 5534331 w 6384854"/>
              <a:gd name="connsiteY3041" fmla="*/ 2717390 h 5504521"/>
              <a:gd name="connsiteX3042" fmla="*/ 5533352 w 6384854"/>
              <a:gd name="connsiteY3042" fmla="*/ 2749317 h 5504521"/>
              <a:gd name="connsiteX3043" fmla="*/ 5534356 w 6384854"/>
              <a:gd name="connsiteY3043" fmla="*/ 2758296 h 5504521"/>
              <a:gd name="connsiteX3044" fmla="*/ 5532565 w 6384854"/>
              <a:gd name="connsiteY3044" fmla="*/ 2766678 h 5504521"/>
              <a:gd name="connsiteX3045" fmla="*/ 5530178 w 6384854"/>
              <a:gd name="connsiteY3045" fmla="*/ 2777854 h 5504521"/>
              <a:gd name="connsiteX3046" fmla="*/ 5529581 w 6384854"/>
              <a:gd name="connsiteY3046" fmla="*/ 2780647 h 5504521"/>
              <a:gd name="connsiteX3047" fmla="*/ 5528984 w 6384854"/>
              <a:gd name="connsiteY3047" fmla="*/ 2783442 h 5504521"/>
              <a:gd name="connsiteX3048" fmla="*/ 5527790 w 6384854"/>
              <a:gd name="connsiteY3048" fmla="*/ 2789029 h 5504521"/>
              <a:gd name="connsiteX3049" fmla="*/ 5527193 w 6384854"/>
              <a:gd name="connsiteY3049" fmla="*/ 2791823 h 5504521"/>
              <a:gd name="connsiteX3050" fmla="*/ 5530583 w 6384854"/>
              <a:gd name="connsiteY3050" fmla="*/ 2789626 h 5504521"/>
              <a:gd name="connsiteX3051" fmla="*/ 5530393 w 6384854"/>
              <a:gd name="connsiteY3051" fmla="*/ 2804193 h 5504521"/>
              <a:gd name="connsiteX3052" fmla="*/ 5525808 w 6384854"/>
              <a:gd name="connsiteY3052" fmla="*/ 2811977 h 5504521"/>
              <a:gd name="connsiteX3053" fmla="*/ 5523612 w 6384854"/>
              <a:gd name="connsiteY3053" fmla="*/ 2808587 h 5504521"/>
              <a:gd name="connsiteX3054" fmla="*/ 5516830 w 6384854"/>
              <a:gd name="connsiteY3054" fmla="*/ 2812981 h 5504521"/>
              <a:gd name="connsiteX3055" fmla="*/ 5512842 w 6384854"/>
              <a:gd name="connsiteY3055" fmla="*/ 2817972 h 5504521"/>
              <a:gd name="connsiteX3056" fmla="*/ 5515635 w 6384854"/>
              <a:gd name="connsiteY3056" fmla="*/ 2818569 h 5504521"/>
              <a:gd name="connsiteX3057" fmla="*/ 5515039 w 6384854"/>
              <a:gd name="connsiteY3057" fmla="*/ 2821363 h 5504521"/>
              <a:gd name="connsiteX3058" fmla="*/ 5518430 w 6384854"/>
              <a:gd name="connsiteY3058" fmla="*/ 2819166 h 5504521"/>
              <a:gd name="connsiteX3059" fmla="*/ 5521821 w 6384854"/>
              <a:gd name="connsiteY3059" fmla="*/ 2816968 h 5504521"/>
              <a:gd name="connsiteX3060" fmla="*/ 5523420 w 6384854"/>
              <a:gd name="connsiteY3060" fmla="*/ 2823154 h 5504521"/>
              <a:gd name="connsiteX3061" fmla="*/ 5522227 w 6384854"/>
              <a:gd name="connsiteY3061" fmla="*/ 2828742 h 5504521"/>
              <a:gd name="connsiteX3062" fmla="*/ 5522633 w 6384854"/>
              <a:gd name="connsiteY3062" fmla="*/ 2840514 h 5504521"/>
              <a:gd name="connsiteX3063" fmla="*/ 5517668 w 6384854"/>
              <a:gd name="connsiteY3063" fmla="*/ 2877432 h 5504521"/>
              <a:gd name="connsiteX3064" fmla="*/ 5516474 w 6384854"/>
              <a:gd name="connsiteY3064" fmla="*/ 2883020 h 5504521"/>
              <a:gd name="connsiteX3065" fmla="*/ 5514276 w 6384854"/>
              <a:gd name="connsiteY3065" fmla="*/ 2879629 h 5504521"/>
              <a:gd name="connsiteX3066" fmla="*/ 5509692 w 6384854"/>
              <a:gd name="connsiteY3066" fmla="*/ 2887414 h 5504521"/>
              <a:gd name="connsiteX3067" fmla="*/ 5514683 w 6384854"/>
              <a:gd name="connsiteY3067" fmla="*/ 2891402 h 5504521"/>
              <a:gd name="connsiteX3068" fmla="*/ 5511889 w 6384854"/>
              <a:gd name="connsiteY3068" fmla="*/ 2890805 h 5504521"/>
              <a:gd name="connsiteX3069" fmla="*/ 5511292 w 6384854"/>
              <a:gd name="connsiteY3069" fmla="*/ 2893599 h 5504521"/>
              <a:gd name="connsiteX3070" fmla="*/ 5510695 w 6384854"/>
              <a:gd name="connsiteY3070" fmla="*/ 2896393 h 5504521"/>
              <a:gd name="connsiteX3071" fmla="*/ 5507114 w 6384854"/>
              <a:gd name="connsiteY3071" fmla="*/ 2913156 h 5504521"/>
              <a:gd name="connsiteX3072" fmla="*/ 5505323 w 6384854"/>
              <a:gd name="connsiteY3072" fmla="*/ 2921539 h 5504521"/>
              <a:gd name="connsiteX3073" fmla="*/ 5504129 w 6384854"/>
              <a:gd name="connsiteY3073" fmla="*/ 2927126 h 5504521"/>
              <a:gd name="connsiteX3074" fmla="*/ 5492978 w 6384854"/>
              <a:gd name="connsiteY3074" fmla="*/ 2965645 h 5504521"/>
              <a:gd name="connsiteX3075" fmla="*/ 5491784 w 6384854"/>
              <a:gd name="connsiteY3075" fmla="*/ 2971233 h 5504521"/>
              <a:gd name="connsiteX3076" fmla="*/ 5491187 w 6384854"/>
              <a:gd name="connsiteY3076" fmla="*/ 2974026 h 5504521"/>
              <a:gd name="connsiteX3077" fmla="*/ 5490590 w 6384854"/>
              <a:gd name="connsiteY3077" fmla="*/ 2976820 h 5504521"/>
              <a:gd name="connsiteX3078" fmla="*/ 5488991 w 6384854"/>
              <a:gd name="connsiteY3078" fmla="*/ 2970636 h 5504521"/>
              <a:gd name="connsiteX3079" fmla="*/ 5474665 w 6384854"/>
              <a:gd name="connsiteY3079" fmla="*/ 3037690 h 5504521"/>
              <a:gd name="connsiteX3080" fmla="*/ 5468289 w 6384854"/>
              <a:gd name="connsiteY3080" fmla="*/ 3053857 h 5504521"/>
              <a:gd name="connsiteX3081" fmla="*/ 5462320 w 6384854"/>
              <a:gd name="connsiteY3081" fmla="*/ 3081796 h 5504521"/>
              <a:gd name="connsiteX3082" fmla="*/ 5452553 w 6384854"/>
              <a:gd name="connsiteY3082" fmla="*/ 3100160 h 5504521"/>
              <a:gd name="connsiteX3083" fmla="*/ 5451550 w 6384854"/>
              <a:gd name="connsiteY3083" fmla="*/ 3091182 h 5504521"/>
              <a:gd name="connsiteX3084" fmla="*/ 5442190 w 6384854"/>
              <a:gd name="connsiteY3084" fmla="*/ 3121318 h 5504521"/>
              <a:gd name="connsiteX3085" fmla="*/ 5439993 w 6384854"/>
              <a:gd name="connsiteY3085" fmla="*/ 3117927 h 5504521"/>
              <a:gd name="connsiteX3086" fmla="*/ 5444578 w 6384854"/>
              <a:gd name="connsiteY3086" fmla="*/ 3110142 h 5504521"/>
              <a:gd name="connsiteX3087" fmla="*/ 5440590 w 6384854"/>
              <a:gd name="connsiteY3087" fmla="*/ 3115134 h 5504521"/>
              <a:gd name="connsiteX3088" fmla="*/ 5437797 w 6384854"/>
              <a:gd name="connsiteY3088" fmla="*/ 3114536 h 5504521"/>
              <a:gd name="connsiteX3089" fmla="*/ 5455487 w 6384854"/>
              <a:gd name="connsiteY3089" fmla="*/ 3004379 h 5504521"/>
              <a:gd name="connsiteX3090" fmla="*/ 5453290 w 6384854"/>
              <a:gd name="connsiteY3090" fmla="*/ 3000987 h 5504521"/>
              <a:gd name="connsiteX3091" fmla="*/ 5449900 w 6384854"/>
              <a:gd name="connsiteY3091" fmla="*/ 3003185 h 5504521"/>
              <a:gd name="connsiteX3092" fmla="*/ 5433212 w 6384854"/>
              <a:gd name="connsiteY3092" fmla="*/ 3122321 h 5504521"/>
              <a:gd name="connsiteX3093" fmla="*/ 5426646 w 6384854"/>
              <a:gd name="connsiteY3093" fmla="*/ 3153055 h 5504521"/>
              <a:gd name="connsiteX3094" fmla="*/ 5433833 w 6384854"/>
              <a:gd name="connsiteY3094" fmla="*/ 3160434 h 5504521"/>
              <a:gd name="connsiteX3095" fmla="*/ 5429655 w 6384854"/>
              <a:gd name="connsiteY3095" fmla="*/ 3179991 h 5504521"/>
              <a:gd name="connsiteX3096" fmla="*/ 5426264 w 6384854"/>
              <a:gd name="connsiteY3096" fmla="*/ 3182188 h 5504521"/>
              <a:gd name="connsiteX3097" fmla="*/ 5425668 w 6384854"/>
              <a:gd name="connsiteY3097" fmla="*/ 3184981 h 5504521"/>
              <a:gd name="connsiteX3098" fmla="*/ 5422277 w 6384854"/>
              <a:gd name="connsiteY3098" fmla="*/ 3187179 h 5504521"/>
              <a:gd name="connsiteX3099" fmla="*/ 5422086 w 6384854"/>
              <a:gd name="connsiteY3099" fmla="*/ 3201746 h 5504521"/>
              <a:gd name="connsiteX3100" fmla="*/ 5424880 w 6384854"/>
              <a:gd name="connsiteY3100" fmla="*/ 3202342 h 5504521"/>
              <a:gd name="connsiteX3101" fmla="*/ 5425477 w 6384854"/>
              <a:gd name="connsiteY3101" fmla="*/ 3199549 h 5504521"/>
              <a:gd name="connsiteX3102" fmla="*/ 5426074 w 6384854"/>
              <a:gd name="connsiteY3102" fmla="*/ 3196754 h 5504521"/>
              <a:gd name="connsiteX3103" fmla="*/ 5435840 w 6384854"/>
              <a:gd name="connsiteY3103" fmla="*/ 3178391 h 5504521"/>
              <a:gd name="connsiteX3104" fmla="*/ 5443816 w 6384854"/>
              <a:gd name="connsiteY3104" fmla="*/ 3168408 h 5504521"/>
              <a:gd name="connsiteX3105" fmla="*/ 5439900 w 6384854"/>
              <a:gd name="connsiteY3105" fmla="*/ 3167938 h 5504521"/>
              <a:gd name="connsiteX3106" fmla="*/ 5439540 w 6384854"/>
              <a:gd name="connsiteY3106" fmla="*/ 3163205 h 5504521"/>
              <a:gd name="connsiteX3107" fmla="*/ 5443409 w 6384854"/>
              <a:gd name="connsiteY3107" fmla="*/ 3156637 h 5504521"/>
              <a:gd name="connsiteX3108" fmla="*/ 5450191 w 6384854"/>
              <a:gd name="connsiteY3108" fmla="*/ 3152242 h 5504521"/>
              <a:gd name="connsiteX3109" fmla="*/ 5436843 w 6384854"/>
              <a:gd name="connsiteY3109" fmla="*/ 3187369 h 5504521"/>
              <a:gd name="connsiteX3110" fmla="*/ 5439637 w 6384854"/>
              <a:gd name="connsiteY3110" fmla="*/ 3187966 h 5504521"/>
              <a:gd name="connsiteX3111" fmla="*/ 5425883 w 6384854"/>
              <a:gd name="connsiteY3111" fmla="*/ 3211321 h 5504521"/>
              <a:gd name="connsiteX3112" fmla="*/ 5425096 w 6384854"/>
              <a:gd name="connsiteY3112" fmla="*/ 3228682 h 5504521"/>
              <a:gd name="connsiteX3113" fmla="*/ 5413729 w 6384854"/>
              <a:gd name="connsiteY3113" fmla="*/ 3240861 h 5504521"/>
              <a:gd name="connsiteX3114" fmla="*/ 5408954 w 6384854"/>
              <a:gd name="connsiteY3114" fmla="*/ 3263212 h 5504521"/>
              <a:gd name="connsiteX3115" fmla="*/ 5391212 w 6384854"/>
              <a:gd name="connsiteY3115" fmla="*/ 3291558 h 5504521"/>
              <a:gd name="connsiteX3116" fmla="*/ 5393409 w 6384854"/>
              <a:gd name="connsiteY3116" fmla="*/ 3294949 h 5504521"/>
              <a:gd name="connsiteX3117" fmla="*/ 5387225 w 6384854"/>
              <a:gd name="connsiteY3117" fmla="*/ 3296550 h 5504521"/>
              <a:gd name="connsiteX3118" fmla="*/ 5376861 w 6384854"/>
              <a:gd name="connsiteY3118" fmla="*/ 3317707 h 5504521"/>
              <a:gd name="connsiteX3119" fmla="*/ 5370079 w 6384854"/>
              <a:gd name="connsiteY3119" fmla="*/ 3322101 h 5504521"/>
              <a:gd name="connsiteX3120" fmla="*/ 5365304 w 6384854"/>
              <a:gd name="connsiteY3120" fmla="*/ 3344452 h 5504521"/>
              <a:gd name="connsiteX3121" fmla="*/ 5328626 w 6384854"/>
              <a:gd name="connsiteY3121" fmla="*/ 3406732 h 5504521"/>
              <a:gd name="connsiteX3122" fmla="*/ 5326835 w 6384854"/>
              <a:gd name="connsiteY3122" fmla="*/ 3415114 h 5504521"/>
              <a:gd name="connsiteX3123" fmla="*/ 5321845 w 6384854"/>
              <a:gd name="connsiteY3123" fmla="*/ 3411126 h 5504521"/>
              <a:gd name="connsiteX3124" fmla="*/ 5318860 w 6384854"/>
              <a:gd name="connsiteY3124" fmla="*/ 3425096 h 5504521"/>
              <a:gd name="connsiteX3125" fmla="*/ 5312675 w 6384854"/>
              <a:gd name="connsiteY3125" fmla="*/ 3426696 h 5504521"/>
              <a:gd name="connsiteX3126" fmla="*/ 5301715 w 6384854"/>
              <a:gd name="connsiteY3126" fmla="*/ 3450648 h 5504521"/>
              <a:gd name="connsiteX3127" fmla="*/ 5286958 w 6384854"/>
              <a:gd name="connsiteY3127" fmla="*/ 3465024 h 5504521"/>
              <a:gd name="connsiteX3128" fmla="*/ 5283567 w 6384854"/>
              <a:gd name="connsiteY3128" fmla="*/ 3467221 h 5504521"/>
              <a:gd name="connsiteX3129" fmla="*/ 5284760 w 6384854"/>
              <a:gd name="connsiteY3129" fmla="*/ 3461633 h 5504521"/>
              <a:gd name="connsiteX3130" fmla="*/ 5278576 w 6384854"/>
              <a:gd name="connsiteY3130" fmla="*/ 3463233 h 5504521"/>
              <a:gd name="connsiteX3131" fmla="*/ 5277979 w 6384854"/>
              <a:gd name="connsiteY3131" fmla="*/ 3466026 h 5504521"/>
              <a:gd name="connsiteX3132" fmla="*/ 5275185 w 6384854"/>
              <a:gd name="connsiteY3132" fmla="*/ 3465430 h 5504521"/>
              <a:gd name="connsiteX3133" fmla="*/ 5272391 w 6384854"/>
              <a:gd name="connsiteY3133" fmla="*/ 3464833 h 5504521"/>
              <a:gd name="connsiteX3134" fmla="*/ 5271794 w 6384854"/>
              <a:gd name="connsiteY3134" fmla="*/ 3467627 h 5504521"/>
              <a:gd name="connsiteX3135" fmla="*/ 5253049 w 6384854"/>
              <a:gd name="connsiteY3135" fmla="*/ 3486994 h 5504521"/>
              <a:gd name="connsiteX3136" fmla="*/ 5255246 w 6384854"/>
              <a:gd name="connsiteY3136" fmla="*/ 3490384 h 5504521"/>
              <a:gd name="connsiteX3137" fmla="*/ 5247867 w 6384854"/>
              <a:gd name="connsiteY3137" fmla="*/ 3497573 h 5504521"/>
              <a:gd name="connsiteX3138" fmla="*/ 5248464 w 6384854"/>
              <a:gd name="connsiteY3138" fmla="*/ 3494779 h 5504521"/>
              <a:gd name="connsiteX3139" fmla="*/ 5245073 w 6384854"/>
              <a:gd name="connsiteY3139" fmla="*/ 3496975 h 5504521"/>
              <a:gd name="connsiteX3140" fmla="*/ 5241085 w 6384854"/>
              <a:gd name="connsiteY3140" fmla="*/ 3501967 h 5504521"/>
              <a:gd name="connsiteX3141" fmla="*/ 5243283 w 6384854"/>
              <a:gd name="connsiteY3141" fmla="*/ 3505358 h 5504521"/>
              <a:gd name="connsiteX3142" fmla="*/ 5218353 w 6384854"/>
              <a:gd name="connsiteY3142" fmla="*/ 3526325 h 5504521"/>
              <a:gd name="connsiteX3143" fmla="*/ 5179477 w 6384854"/>
              <a:gd name="connsiteY3143" fmla="*/ 3585213 h 5504521"/>
              <a:gd name="connsiteX3144" fmla="*/ 5172099 w 6384854"/>
              <a:gd name="connsiteY3144" fmla="*/ 3592401 h 5504521"/>
              <a:gd name="connsiteX3145" fmla="*/ 5170308 w 6384854"/>
              <a:gd name="connsiteY3145" fmla="*/ 3600783 h 5504521"/>
              <a:gd name="connsiteX3146" fmla="*/ 5181675 w 6384854"/>
              <a:gd name="connsiteY3146" fmla="*/ 3588604 h 5504521"/>
              <a:gd name="connsiteX3147" fmla="*/ 5179287 w 6384854"/>
              <a:gd name="connsiteY3147" fmla="*/ 3599780 h 5504521"/>
              <a:gd name="connsiteX3148" fmla="*/ 5175896 w 6384854"/>
              <a:gd name="connsiteY3148" fmla="*/ 3601977 h 5504521"/>
              <a:gd name="connsiteX3149" fmla="*/ 5171312 w 6384854"/>
              <a:gd name="connsiteY3149" fmla="*/ 3609762 h 5504521"/>
              <a:gd name="connsiteX3150" fmla="*/ 5167921 w 6384854"/>
              <a:gd name="connsiteY3150" fmla="*/ 3611959 h 5504521"/>
              <a:gd name="connsiteX3151" fmla="*/ 5167324 w 6384854"/>
              <a:gd name="connsiteY3151" fmla="*/ 3614753 h 5504521"/>
              <a:gd name="connsiteX3152" fmla="*/ 5170118 w 6384854"/>
              <a:gd name="connsiteY3152" fmla="*/ 3615350 h 5504521"/>
              <a:gd name="connsiteX3153" fmla="*/ 5160948 w 6384854"/>
              <a:gd name="connsiteY3153" fmla="*/ 3630920 h 5504521"/>
              <a:gd name="connsiteX3154" fmla="*/ 5148578 w 6384854"/>
              <a:gd name="connsiteY3154" fmla="*/ 3634120 h 5504521"/>
              <a:gd name="connsiteX3155" fmla="*/ 5138406 w 6384854"/>
              <a:gd name="connsiteY3155" fmla="*/ 3640711 h 5504521"/>
              <a:gd name="connsiteX3156" fmla="*/ 5142394 w 6384854"/>
              <a:gd name="connsiteY3156" fmla="*/ 3635720 h 5504521"/>
              <a:gd name="connsiteX3157" fmla="*/ 5142991 w 6384854"/>
              <a:gd name="connsiteY3157" fmla="*/ 3632926 h 5504521"/>
              <a:gd name="connsiteX3158" fmla="*/ 5136209 w 6384854"/>
              <a:gd name="connsiteY3158" fmla="*/ 3637320 h 5504521"/>
              <a:gd name="connsiteX3159" fmla="*/ 5133415 w 6384854"/>
              <a:gd name="connsiteY3159" fmla="*/ 3636723 h 5504521"/>
              <a:gd name="connsiteX3160" fmla="*/ 5132818 w 6384854"/>
              <a:gd name="connsiteY3160" fmla="*/ 3639517 h 5504521"/>
              <a:gd name="connsiteX3161" fmla="*/ 5115863 w 6384854"/>
              <a:gd name="connsiteY3161" fmla="*/ 3650502 h 5504521"/>
              <a:gd name="connsiteX3162" fmla="*/ 5092534 w 6384854"/>
              <a:gd name="connsiteY3162" fmla="*/ 3677654 h 5504521"/>
              <a:gd name="connsiteX3163" fmla="*/ 5091937 w 6384854"/>
              <a:gd name="connsiteY3163" fmla="*/ 3680448 h 5504521"/>
              <a:gd name="connsiteX3164" fmla="*/ 5088546 w 6384854"/>
              <a:gd name="connsiteY3164" fmla="*/ 3682645 h 5504521"/>
              <a:gd name="connsiteX3165" fmla="*/ 5072405 w 6384854"/>
              <a:gd name="connsiteY3165" fmla="*/ 3717176 h 5504521"/>
              <a:gd name="connsiteX3166" fmla="*/ 5071807 w 6384854"/>
              <a:gd name="connsiteY3166" fmla="*/ 3719969 h 5504521"/>
              <a:gd name="connsiteX3167" fmla="*/ 5057240 w 6384854"/>
              <a:gd name="connsiteY3167" fmla="*/ 3719779 h 5504521"/>
              <a:gd name="connsiteX3168" fmla="*/ 5061228 w 6384854"/>
              <a:gd name="connsiteY3168" fmla="*/ 3714788 h 5504521"/>
              <a:gd name="connsiteX3169" fmla="*/ 5061826 w 6384854"/>
              <a:gd name="connsiteY3169" fmla="*/ 3711994 h 5504521"/>
              <a:gd name="connsiteX3170" fmla="*/ 5058434 w 6384854"/>
              <a:gd name="connsiteY3170" fmla="*/ 3714191 h 5504521"/>
              <a:gd name="connsiteX3171" fmla="*/ 5044274 w 6384854"/>
              <a:gd name="connsiteY3171" fmla="*/ 3725773 h 5504521"/>
              <a:gd name="connsiteX3172" fmla="*/ 5040883 w 6384854"/>
              <a:gd name="connsiteY3172" fmla="*/ 3727970 h 5504521"/>
              <a:gd name="connsiteX3173" fmla="*/ 5037492 w 6384854"/>
              <a:gd name="connsiteY3173" fmla="*/ 3730167 h 5504521"/>
              <a:gd name="connsiteX3174" fmla="*/ 5033504 w 6384854"/>
              <a:gd name="connsiteY3174" fmla="*/ 3735159 h 5504521"/>
              <a:gd name="connsiteX3175" fmla="*/ 5022545 w 6384854"/>
              <a:gd name="connsiteY3175" fmla="*/ 3759110 h 5504521"/>
              <a:gd name="connsiteX3176" fmla="*/ 5019751 w 6384854"/>
              <a:gd name="connsiteY3176" fmla="*/ 3758513 h 5504521"/>
              <a:gd name="connsiteX3177" fmla="*/ 5018557 w 6384854"/>
              <a:gd name="connsiteY3177" fmla="*/ 3764101 h 5504521"/>
              <a:gd name="connsiteX3178" fmla="*/ 5008384 w 6384854"/>
              <a:gd name="connsiteY3178" fmla="*/ 3770692 h 5504521"/>
              <a:gd name="connsiteX3179" fmla="*/ 4987441 w 6384854"/>
              <a:gd name="connsiteY3179" fmla="*/ 3786668 h 5504521"/>
              <a:gd name="connsiteX3180" fmla="*/ 4993220 w 6384854"/>
              <a:gd name="connsiteY3180" fmla="*/ 3773295 h 5504521"/>
              <a:gd name="connsiteX3181" fmla="*/ 4914633 w 6384854"/>
              <a:gd name="connsiteY3181" fmla="*/ 3826621 h 5504521"/>
              <a:gd name="connsiteX3182" fmla="*/ 4821289 w 6384854"/>
              <a:gd name="connsiteY3182" fmla="*/ 3894323 h 5504521"/>
              <a:gd name="connsiteX3183" fmla="*/ 4803140 w 6384854"/>
              <a:gd name="connsiteY3183" fmla="*/ 3910896 h 5504521"/>
              <a:gd name="connsiteX3184" fmla="*/ 4752278 w 6384854"/>
              <a:gd name="connsiteY3184" fmla="*/ 3943851 h 5504521"/>
              <a:gd name="connsiteX3185" fmla="*/ 4749483 w 6384854"/>
              <a:gd name="connsiteY3185" fmla="*/ 3943254 h 5504521"/>
              <a:gd name="connsiteX3186" fmla="*/ 4746093 w 6384854"/>
              <a:gd name="connsiteY3186" fmla="*/ 3945451 h 5504521"/>
              <a:gd name="connsiteX3187" fmla="*/ 4729139 w 6384854"/>
              <a:gd name="connsiteY3187" fmla="*/ 3956436 h 5504521"/>
              <a:gd name="connsiteX3188" fmla="*/ 4701008 w 6384854"/>
              <a:gd name="connsiteY3188" fmla="*/ 3965034 h 5504521"/>
              <a:gd name="connsiteX3189" fmla="*/ 4687445 w 6384854"/>
              <a:gd name="connsiteY3189" fmla="*/ 3973822 h 5504521"/>
              <a:gd name="connsiteX3190" fmla="*/ 4677869 w 6384854"/>
              <a:gd name="connsiteY3190" fmla="*/ 3977619 h 5504521"/>
              <a:gd name="connsiteX3191" fmla="*/ 4677272 w 6384854"/>
              <a:gd name="connsiteY3191" fmla="*/ 3980413 h 5504521"/>
              <a:gd name="connsiteX3192" fmla="*/ 4680663 w 6384854"/>
              <a:gd name="connsiteY3192" fmla="*/ 3978216 h 5504521"/>
              <a:gd name="connsiteX3193" fmla="*/ 4686847 w 6384854"/>
              <a:gd name="connsiteY3193" fmla="*/ 3976616 h 5504521"/>
              <a:gd name="connsiteX3194" fmla="*/ 4686250 w 6384854"/>
              <a:gd name="connsiteY3194" fmla="*/ 3979410 h 5504521"/>
              <a:gd name="connsiteX3195" fmla="*/ 4666503 w 6384854"/>
              <a:gd name="connsiteY3195" fmla="*/ 3989798 h 5504521"/>
              <a:gd name="connsiteX3196" fmla="*/ 4663708 w 6384854"/>
              <a:gd name="connsiteY3196" fmla="*/ 3989202 h 5504521"/>
              <a:gd name="connsiteX3197" fmla="*/ 4665499 w 6384854"/>
              <a:gd name="connsiteY3197" fmla="*/ 3980819 h 5504521"/>
              <a:gd name="connsiteX3198" fmla="*/ 4655923 w 6384854"/>
              <a:gd name="connsiteY3198" fmla="*/ 3984616 h 5504521"/>
              <a:gd name="connsiteX3199" fmla="*/ 4632187 w 6384854"/>
              <a:gd name="connsiteY3199" fmla="*/ 3999996 h 5504521"/>
              <a:gd name="connsiteX3200" fmla="*/ 4638968 w 6384854"/>
              <a:gd name="connsiteY3200" fmla="*/ 3995601 h 5504521"/>
              <a:gd name="connsiteX3201" fmla="*/ 4636175 w 6384854"/>
              <a:gd name="connsiteY3201" fmla="*/ 3995005 h 5504521"/>
              <a:gd name="connsiteX3202" fmla="*/ 4626002 w 6384854"/>
              <a:gd name="connsiteY3202" fmla="*/ 4001596 h 5504521"/>
              <a:gd name="connsiteX3203" fmla="*/ 4604654 w 6384854"/>
              <a:gd name="connsiteY3203" fmla="*/ 4005799 h 5504521"/>
              <a:gd name="connsiteX3204" fmla="*/ 4594481 w 6384854"/>
              <a:gd name="connsiteY3204" fmla="*/ 4012390 h 5504521"/>
              <a:gd name="connsiteX3205" fmla="*/ 4592284 w 6384854"/>
              <a:gd name="connsiteY3205" fmla="*/ 4008999 h 5504521"/>
              <a:gd name="connsiteX3206" fmla="*/ 4556775 w 6384854"/>
              <a:gd name="connsiteY3206" fmla="*/ 4024785 h 5504521"/>
              <a:gd name="connsiteX3207" fmla="*/ 4568547 w 6384854"/>
              <a:gd name="connsiteY3207" fmla="*/ 4024379 h 5504521"/>
              <a:gd name="connsiteX3208" fmla="*/ 4525254 w 6384854"/>
              <a:gd name="connsiteY3208" fmla="*/ 4035580 h 5504521"/>
              <a:gd name="connsiteX3209" fmla="*/ 4524657 w 6384854"/>
              <a:gd name="connsiteY3209" fmla="*/ 4038373 h 5504521"/>
              <a:gd name="connsiteX3210" fmla="*/ 4507296 w 6384854"/>
              <a:gd name="connsiteY3210" fmla="*/ 4037586 h 5504521"/>
              <a:gd name="connsiteX3211" fmla="*/ 4499320 w 6384854"/>
              <a:gd name="connsiteY3211" fmla="*/ 4047568 h 5504521"/>
              <a:gd name="connsiteX3212" fmla="*/ 4471788 w 6384854"/>
              <a:gd name="connsiteY3212" fmla="*/ 4053372 h 5504521"/>
              <a:gd name="connsiteX3213" fmla="*/ 4463406 w 6384854"/>
              <a:gd name="connsiteY3213" fmla="*/ 4051581 h 5504521"/>
              <a:gd name="connsiteX3214" fmla="*/ 4460014 w 6384854"/>
              <a:gd name="connsiteY3214" fmla="*/ 4053777 h 5504521"/>
              <a:gd name="connsiteX3215" fmla="*/ 4410535 w 6384854"/>
              <a:gd name="connsiteY3215" fmla="*/ 4066578 h 5504521"/>
              <a:gd name="connsiteX3216" fmla="*/ 4365045 w 6384854"/>
              <a:gd name="connsiteY3216" fmla="*/ 4074388 h 5504521"/>
              <a:gd name="connsiteX3217" fmla="*/ 4370633 w 6384854"/>
              <a:gd name="connsiteY3217" fmla="*/ 4075582 h 5504521"/>
              <a:gd name="connsiteX3218" fmla="*/ 4349881 w 6384854"/>
              <a:gd name="connsiteY3218" fmla="*/ 4076992 h 5504521"/>
              <a:gd name="connsiteX3219" fmla="*/ 4304390 w 6384854"/>
              <a:gd name="connsiteY3219" fmla="*/ 4084802 h 5504521"/>
              <a:gd name="connsiteX3220" fmla="*/ 4306587 w 6384854"/>
              <a:gd name="connsiteY3220" fmla="*/ 4088192 h 5504521"/>
              <a:gd name="connsiteX3221" fmla="*/ 4285239 w 6384854"/>
              <a:gd name="connsiteY3221" fmla="*/ 4092395 h 5504521"/>
              <a:gd name="connsiteX3222" fmla="*/ 4274063 w 6384854"/>
              <a:gd name="connsiteY3222" fmla="*/ 4090008 h 5504521"/>
              <a:gd name="connsiteX3223" fmla="*/ 4205624 w 6384854"/>
              <a:gd name="connsiteY3223" fmla="*/ 4095836 h 5504521"/>
              <a:gd name="connsiteX3224" fmla="*/ 4208417 w 6384854"/>
              <a:gd name="connsiteY3224" fmla="*/ 4096434 h 5504521"/>
              <a:gd name="connsiteX3225" fmla="*/ 4190460 w 6384854"/>
              <a:gd name="connsiteY3225" fmla="*/ 4098440 h 5504521"/>
              <a:gd name="connsiteX3226" fmla="*/ 4158533 w 6384854"/>
              <a:gd name="connsiteY3226" fmla="*/ 4097462 h 5504521"/>
              <a:gd name="connsiteX3227" fmla="*/ 4082714 w 6384854"/>
              <a:gd name="connsiteY3227" fmla="*/ 4110478 h 5504521"/>
              <a:gd name="connsiteX3228" fmla="*/ 4074332 w 6384854"/>
              <a:gd name="connsiteY3228" fmla="*/ 4108687 h 5504521"/>
              <a:gd name="connsiteX3229" fmla="*/ 4063157 w 6384854"/>
              <a:gd name="connsiteY3229" fmla="*/ 4106300 h 5504521"/>
              <a:gd name="connsiteX3230" fmla="*/ 4005486 w 6384854"/>
              <a:gd name="connsiteY3230" fmla="*/ 4102744 h 5504521"/>
              <a:gd name="connsiteX3231" fmla="*/ 3989725 w 6384854"/>
              <a:gd name="connsiteY3231" fmla="*/ 4108140 h 5504521"/>
              <a:gd name="connsiteX3232" fmla="*/ 3977953 w 6384854"/>
              <a:gd name="connsiteY3232" fmla="*/ 4108547 h 5504521"/>
              <a:gd name="connsiteX3233" fmla="*/ 3954407 w 6384854"/>
              <a:gd name="connsiteY3233" fmla="*/ 4109359 h 5504521"/>
              <a:gd name="connsiteX3234" fmla="*/ 3932653 w 6384854"/>
              <a:gd name="connsiteY3234" fmla="*/ 4101790 h 5504521"/>
              <a:gd name="connsiteX3235" fmla="*/ 3923077 w 6384854"/>
              <a:gd name="connsiteY3235" fmla="*/ 4105588 h 5504521"/>
              <a:gd name="connsiteX3236" fmla="*/ 3920283 w 6384854"/>
              <a:gd name="connsiteY3236" fmla="*/ 4104990 h 5504521"/>
              <a:gd name="connsiteX3237" fmla="*/ 3900128 w 6384854"/>
              <a:gd name="connsiteY3237" fmla="*/ 4103606 h 5504521"/>
              <a:gd name="connsiteX3238" fmla="*/ 3883962 w 6384854"/>
              <a:gd name="connsiteY3238" fmla="*/ 4097231 h 5504521"/>
              <a:gd name="connsiteX3239" fmla="*/ 3879973 w 6384854"/>
              <a:gd name="connsiteY3239" fmla="*/ 4102221 h 5504521"/>
              <a:gd name="connsiteX3240" fmla="*/ 3878373 w 6384854"/>
              <a:gd name="connsiteY3240" fmla="*/ 4096037 h 5504521"/>
              <a:gd name="connsiteX3241" fmla="*/ 3858219 w 6384854"/>
              <a:gd name="connsiteY3241" fmla="*/ 4094653 h 5504521"/>
              <a:gd name="connsiteX3242" fmla="*/ 3851437 w 6384854"/>
              <a:gd name="connsiteY3242" fmla="*/ 4099046 h 5504521"/>
              <a:gd name="connsiteX3243" fmla="*/ 3839665 w 6384854"/>
              <a:gd name="connsiteY3243" fmla="*/ 4099453 h 5504521"/>
              <a:gd name="connsiteX3244" fmla="*/ 3836870 w 6384854"/>
              <a:gd name="connsiteY3244" fmla="*/ 4098856 h 5504521"/>
              <a:gd name="connsiteX3245" fmla="*/ 3831880 w 6384854"/>
              <a:gd name="connsiteY3245" fmla="*/ 4094868 h 5504521"/>
              <a:gd name="connsiteX3246" fmla="*/ 3828488 w 6384854"/>
              <a:gd name="connsiteY3246" fmla="*/ 4097065 h 5504521"/>
              <a:gd name="connsiteX3247" fmla="*/ 3830686 w 6384854"/>
              <a:gd name="connsiteY3247" fmla="*/ 4100456 h 5504521"/>
              <a:gd name="connsiteX3248" fmla="*/ 3827892 w 6384854"/>
              <a:gd name="connsiteY3248" fmla="*/ 4099858 h 5504521"/>
              <a:gd name="connsiteX3249" fmla="*/ 3822304 w 6384854"/>
              <a:gd name="connsiteY3249" fmla="*/ 4098665 h 5504521"/>
              <a:gd name="connsiteX3250" fmla="*/ 3819103 w 6384854"/>
              <a:gd name="connsiteY3250" fmla="*/ 4086296 h 5504521"/>
              <a:gd name="connsiteX3251" fmla="*/ 3830279 w 6384854"/>
              <a:gd name="connsiteY3251" fmla="*/ 4088683 h 5504521"/>
              <a:gd name="connsiteX3252" fmla="*/ 3833671 w 6384854"/>
              <a:gd name="connsiteY3252" fmla="*/ 4086486 h 5504521"/>
              <a:gd name="connsiteX3253" fmla="*/ 3830876 w 6384854"/>
              <a:gd name="connsiteY3253" fmla="*/ 4085889 h 5504521"/>
              <a:gd name="connsiteX3254" fmla="*/ 3814113 w 6384854"/>
              <a:gd name="connsiteY3254" fmla="*/ 4082308 h 5504521"/>
              <a:gd name="connsiteX3255" fmla="*/ 3808424 w 6384854"/>
              <a:gd name="connsiteY3255" fmla="*/ 4081092 h 5504521"/>
              <a:gd name="connsiteX3256" fmla="*/ 3978156 w 6384854"/>
              <a:gd name="connsiteY3256" fmla="*/ 3948885 h 5504521"/>
              <a:gd name="connsiteX3257" fmla="*/ 4108088 w 6384854"/>
              <a:gd name="connsiteY3257" fmla="*/ 3850752 h 5504521"/>
              <a:gd name="connsiteX3258" fmla="*/ 4168749 w 6384854"/>
              <a:gd name="connsiteY3258" fmla="*/ 3799792 h 5504521"/>
              <a:gd name="connsiteX3259" fmla="*/ 4193790 w 6384854"/>
              <a:gd name="connsiteY3259" fmla="*/ 3796718 h 5504521"/>
              <a:gd name="connsiteX3260" fmla="*/ 4312411 w 6384854"/>
              <a:gd name="connsiteY3260" fmla="*/ 3773087 h 5504521"/>
              <a:gd name="connsiteX3261" fmla="*/ 5024296 w 6384854"/>
              <a:gd name="connsiteY3261" fmla="*/ 3387832 h 5504521"/>
              <a:gd name="connsiteX3262" fmla="*/ 5129533 w 6384854"/>
              <a:gd name="connsiteY3262" fmla="*/ 3275676 h 5504521"/>
              <a:gd name="connsiteX3263" fmla="*/ 5145257 w 6384854"/>
              <a:gd name="connsiteY3263" fmla="*/ 3247498 h 5504521"/>
              <a:gd name="connsiteX3264" fmla="*/ 5153119 w 6384854"/>
              <a:gd name="connsiteY3264" fmla="*/ 3233409 h 5504521"/>
              <a:gd name="connsiteX3265" fmla="*/ 5179939 w 6384854"/>
              <a:gd name="connsiteY3265" fmla="*/ 3193046 h 5504521"/>
              <a:gd name="connsiteX3266" fmla="*/ 5238455 w 6384854"/>
              <a:gd name="connsiteY3266" fmla="*/ 3095168 h 5504521"/>
              <a:gd name="connsiteX3267" fmla="*/ 5247803 w 6384854"/>
              <a:gd name="connsiteY3267" fmla="*/ 3074119 h 5504521"/>
              <a:gd name="connsiteX3268" fmla="*/ 5257469 w 6384854"/>
              <a:gd name="connsiteY3268" fmla="*/ 3028878 h 5504521"/>
              <a:gd name="connsiteX3269" fmla="*/ 5337193 w 6384854"/>
              <a:gd name="connsiteY3269" fmla="*/ 2797043 h 5504521"/>
              <a:gd name="connsiteX3270" fmla="*/ 5337204 w 6384854"/>
              <a:gd name="connsiteY3270" fmla="*/ 2796978 h 5504521"/>
              <a:gd name="connsiteX3271" fmla="*/ 5309082 w 6384854"/>
              <a:gd name="connsiteY3271" fmla="*/ 2804418 h 5504521"/>
              <a:gd name="connsiteX3272" fmla="*/ 5286590 w 6384854"/>
              <a:gd name="connsiteY3272" fmla="*/ 2824466 h 5504521"/>
              <a:gd name="connsiteX3273" fmla="*/ 5158309 w 6384854"/>
              <a:gd name="connsiteY3273" fmla="*/ 2918834 h 5504521"/>
              <a:gd name="connsiteX3274" fmla="*/ 5108391 w 6384854"/>
              <a:gd name="connsiteY3274" fmla="*/ 2950751 h 5504521"/>
              <a:gd name="connsiteX3275" fmla="*/ 5035591 w 6384854"/>
              <a:gd name="connsiteY3275" fmla="*/ 3016178 h 5504521"/>
              <a:gd name="connsiteX3276" fmla="*/ 4936830 w 6384854"/>
              <a:gd name="connsiteY3276" fmla="*/ 3103463 h 5504521"/>
              <a:gd name="connsiteX3277" fmla="*/ 4858579 w 6384854"/>
              <a:gd name="connsiteY3277" fmla="*/ 3183131 h 5504521"/>
              <a:gd name="connsiteX3278" fmla="*/ 4778881 w 6384854"/>
              <a:gd name="connsiteY3278" fmla="*/ 3253447 h 5504521"/>
              <a:gd name="connsiteX3279" fmla="*/ 4724142 w 6384854"/>
              <a:gd name="connsiteY3279" fmla="*/ 3307805 h 5504521"/>
              <a:gd name="connsiteX3280" fmla="*/ 4487681 w 6384854"/>
              <a:gd name="connsiteY3280" fmla="*/ 3515158 h 5504521"/>
              <a:gd name="connsiteX3281" fmla="*/ 4233122 w 6384854"/>
              <a:gd name="connsiteY3281" fmla="*/ 3745713 h 5504521"/>
              <a:gd name="connsiteX3282" fmla="*/ 4168749 w 6384854"/>
              <a:gd name="connsiteY3282" fmla="*/ 3799792 h 5504521"/>
              <a:gd name="connsiteX3283" fmla="*/ 4134015 w 6384854"/>
              <a:gd name="connsiteY3283" fmla="*/ 3804056 h 5504521"/>
              <a:gd name="connsiteX3284" fmla="*/ 4073979 w 6384854"/>
              <a:gd name="connsiteY3284" fmla="*/ 3804629 h 5504521"/>
              <a:gd name="connsiteX3285" fmla="*/ 3920307 w 6384854"/>
              <a:gd name="connsiteY3285" fmla="*/ 3788628 h 5504521"/>
              <a:gd name="connsiteX3286" fmla="*/ 3792803 w 6384854"/>
              <a:gd name="connsiteY3286" fmla="*/ 3771639 h 5504521"/>
              <a:gd name="connsiteX3287" fmla="*/ 3828175 w 6384854"/>
              <a:gd name="connsiteY3287" fmla="*/ 3742122 h 5504521"/>
              <a:gd name="connsiteX3288" fmla="*/ 3901123 w 6384854"/>
              <a:gd name="connsiteY3288" fmla="*/ 3681778 h 5504521"/>
              <a:gd name="connsiteX3289" fmla="*/ 4019057 w 6384854"/>
              <a:gd name="connsiteY3289" fmla="*/ 3594743 h 5504521"/>
              <a:gd name="connsiteX3290" fmla="*/ 4022209 w 6384854"/>
              <a:gd name="connsiteY3290" fmla="*/ 3582132 h 5504521"/>
              <a:gd name="connsiteX3291" fmla="*/ 4012849 w 6384854"/>
              <a:gd name="connsiteY3291" fmla="*/ 3574712 h 5504521"/>
              <a:gd name="connsiteX3292" fmla="*/ 4001737 w 6384854"/>
              <a:gd name="connsiteY3292" fmla="*/ 3577614 h 5504521"/>
              <a:gd name="connsiteX3293" fmla="*/ 3978410 w 6384854"/>
              <a:gd name="connsiteY3293" fmla="*/ 3595875 h 5504521"/>
              <a:gd name="connsiteX3294" fmla="*/ 3754040 w 6384854"/>
              <a:gd name="connsiteY3294" fmla="*/ 3765203 h 5504521"/>
              <a:gd name="connsiteX3295" fmla="*/ 3734159 w 6384854"/>
              <a:gd name="connsiteY3295" fmla="*/ 3760685 h 5504521"/>
              <a:gd name="connsiteX3296" fmla="*/ 3702925 w 6384854"/>
              <a:gd name="connsiteY3296" fmla="*/ 3747188 h 5504521"/>
              <a:gd name="connsiteX3297" fmla="*/ 3684859 w 6384854"/>
              <a:gd name="connsiteY3297" fmla="*/ 3740903 h 5504521"/>
              <a:gd name="connsiteX3298" fmla="*/ 3584753 w 6384854"/>
              <a:gd name="connsiteY3298" fmla="*/ 3709812 h 5504521"/>
              <a:gd name="connsiteX3299" fmla="*/ 3361801 w 6384854"/>
              <a:gd name="connsiteY3299" fmla="*/ 3589401 h 5504521"/>
              <a:gd name="connsiteX3300" fmla="*/ 2792532 w 6384854"/>
              <a:gd name="connsiteY3300" fmla="*/ 2693905 h 5504521"/>
              <a:gd name="connsiteX3301" fmla="*/ 2790094 w 6384854"/>
              <a:gd name="connsiteY3301" fmla="*/ 2522204 h 5504521"/>
              <a:gd name="connsiteX3302" fmla="*/ 2811149 w 6384854"/>
              <a:gd name="connsiteY3302" fmla="*/ 2394910 h 5504521"/>
              <a:gd name="connsiteX3303" fmla="*/ 2828907 w 6384854"/>
              <a:gd name="connsiteY3303" fmla="*/ 2389830 h 5504521"/>
              <a:gd name="connsiteX3304" fmla="*/ 2857007 w 6384854"/>
              <a:gd name="connsiteY3304" fmla="*/ 2391212 h 5504521"/>
              <a:gd name="connsiteX3305" fmla="*/ 2875253 w 6384854"/>
              <a:gd name="connsiteY3305" fmla="*/ 2373093 h 5504521"/>
              <a:gd name="connsiteX3306" fmla="*/ 2902066 w 6384854"/>
              <a:gd name="connsiteY3306" fmla="*/ 2340254 h 5504521"/>
              <a:gd name="connsiteX3307" fmla="*/ 2950279 w 6384854"/>
              <a:gd name="connsiteY3307" fmla="*/ 2330302 h 5504521"/>
              <a:gd name="connsiteX3308" fmla="*/ 2977203 w 6384854"/>
              <a:gd name="connsiteY3308" fmla="*/ 2314680 h 5504521"/>
              <a:gd name="connsiteX3309" fmla="*/ 2991519 w 6384854"/>
              <a:gd name="connsiteY3309" fmla="*/ 2295887 h 5504521"/>
              <a:gd name="connsiteX3310" fmla="*/ 2997786 w 6384854"/>
              <a:gd name="connsiteY3310" fmla="*/ 2282798 h 5504521"/>
              <a:gd name="connsiteX3311" fmla="*/ 3012176 w 6384854"/>
              <a:gd name="connsiteY3311" fmla="*/ 2293355 h 5504521"/>
              <a:gd name="connsiteX3312" fmla="*/ 3014735 w 6384854"/>
              <a:gd name="connsiteY3312" fmla="*/ 2314026 h 5504521"/>
              <a:gd name="connsiteX3313" fmla="*/ 3059758 w 6384854"/>
              <a:gd name="connsiteY3313" fmla="*/ 2328817 h 5504521"/>
              <a:gd name="connsiteX3314" fmla="*/ 3071107 w 6384854"/>
              <a:gd name="connsiteY3314" fmla="*/ 2315586 h 5504521"/>
              <a:gd name="connsiteX3315" fmla="*/ 3084569 w 6384854"/>
              <a:gd name="connsiteY3315" fmla="*/ 2307776 h 5504521"/>
              <a:gd name="connsiteX3316" fmla="*/ 3148098 w 6384854"/>
              <a:gd name="connsiteY3316" fmla="*/ 2273132 h 5504521"/>
              <a:gd name="connsiteX3317" fmla="*/ 3148283 w 6384854"/>
              <a:gd name="connsiteY3317" fmla="*/ 2266082 h 5504521"/>
              <a:gd name="connsiteX3318" fmla="*/ 3135525 w 6384854"/>
              <a:gd name="connsiteY3318" fmla="*/ 2257828 h 5504521"/>
              <a:gd name="connsiteX3319" fmla="*/ 3132558 w 6384854"/>
              <a:gd name="connsiteY3319" fmla="*/ 2263389 h 5504521"/>
              <a:gd name="connsiteX3320" fmla="*/ 3105448 w 6384854"/>
              <a:gd name="connsiteY3320" fmla="*/ 2286061 h 5504521"/>
              <a:gd name="connsiteX3321" fmla="*/ 3072738 w 6384854"/>
              <a:gd name="connsiteY3321" fmla="*/ 2264273 h 5504521"/>
              <a:gd name="connsiteX3322" fmla="*/ 3080303 w 6384854"/>
              <a:gd name="connsiteY3322" fmla="*/ 2255453 h 5504521"/>
              <a:gd name="connsiteX3323" fmla="*/ 3098549 w 6384854"/>
              <a:gd name="connsiteY3323" fmla="*/ 2237333 h 5504521"/>
              <a:gd name="connsiteX3324" fmla="*/ 3136525 w 6384854"/>
              <a:gd name="connsiteY3324" fmla="*/ 2198314 h 5504521"/>
              <a:gd name="connsiteX3325" fmla="*/ 3159334 w 6384854"/>
              <a:gd name="connsiteY3325" fmla="*/ 2189069 h 5504521"/>
              <a:gd name="connsiteX3326" fmla="*/ 3189188 w 6384854"/>
              <a:gd name="connsiteY3326" fmla="*/ 2180019 h 5504521"/>
              <a:gd name="connsiteX3327" fmla="*/ 3206915 w 6384854"/>
              <a:gd name="connsiteY3327" fmla="*/ 2170915 h 5504521"/>
              <a:gd name="connsiteX3328" fmla="*/ 3221713 w 6384854"/>
              <a:gd name="connsiteY3328" fmla="*/ 2155240 h 5504521"/>
              <a:gd name="connsiteX3329" fmla="*/ 3243965 w 6384854"/>
              <a:gd name="connsiteY3329" fmla="*/ 2167143 h 5504521"/>
              <a:gd name="connsiteX3330" fmla="*/ 3266921 w 6384854"/>
              <a:gd name="connsiteY3330" fmla="*/ 2109366 h 5504521"/>
              <a:gd name="connsiteX3331" fmla="*/ 3268849 w 6384854"/>
              <a:gd name="connsiteY3331" fmla="*/ 2121835 h 5504521"/>
              <a:gd name="connsiteX3332" fmla="*/ 3302079 w 6384854"/>
              <a:gd name="connsiteY3332" fmla="*/ 2134607 h 5504521"/>
              <a:gd name="connsiteX3333" fmla="*/ 3338869 w 6384854"/>
              <a:gd name="connsiteY3333" fmla="*/ 2108536 h 5504521"/>
              <a:gd name="connsiteX3334" fmla="*/ 3408405 w 6384854"/>
              <a:gd name="connsiteY3334" fmla="*/ 2092118 h 5504521"/>
              <a:gd name="connsiteX3335" fmla="*/ 3426503 w 6384854"/>
              <a:gd name="connsiteY3335" fmla="*/ 2068915 h 5504521"/>
              <a:gd name="connsiteX3336" fmla="*/ 3441523 w 6384854"/>
              <a:gd name="connsiteY3336" fmla="*/ 2034058 h 5504521"/>
              <a:gd name="connsiteX3337" fmla="*/ 3471897 w 6384854"/>
              <a:gd name="connsiteY3337" fmla="*/ 2015992 h 5504521"/>
              <a:gd name="connsiteX3338" fmla="*/ 3492554 w 6384854"/>
              <a:gd name="connsiteY3338" fmla="*/ 2013460 h 5504521"/>
              <a:gd name="connsiteX3339" fmla="*/ 3498784 w 6384854"/>
              <a:gd name="connsiteY3339" fmla="*/ 2012503 h 5504521"/>
              <a:gd name="connsiteX3340" fmla="*/ 3538726 w 6384854"/>
              <a:gd name="connsiteY3340" fmla="*/ 1973821 h 5504521"/>
              <a:gd name="connsiteX3341" fmla="*/ 3570805 w 6384854"/>
              <a:gd name="connsiteY3341" fmla="*/ 1933791 h 5504521"/>
              <a:gd name="connsiteX3342" fmla="*/ 3583934 w 6384854"/>
              <a:gd name="connsiteY3342" fmla="*/ 1927947 h 5504521"/>
              <a:gd name="connsiteX3343" fmla="*/ 3603626 w 6384854"/>
              <a:gd name="connsiteY3343" fmla="*/ 1919180 h 5504521"/>
              <a:gd name="connsiteX3344" fmla="*/ 3646572 w 6384854"/>
              <a:gd name="connsiteY3344" fmla="*/ 1862802 h 5504521"/>
              <a:gd name="connsiteX3345" fmla="*/ 3672829 w 6384854"/>
              <a:gd name="connsiteY3345" fmla="*/ 1851113 h 5504521"/>
              <a:gd name="connsiteX3346" fmla="*/ 3692485 w 6384854"/>
              <a:gd name="connsiteY3346" fmla="*/ 1854479 h 5504521"/>
              <a:gd name="connsiteX3347" fmla="*/ 3708692 w 6384854"/>
              <a:gd name="connsiteY3347" fmla="*/ 1860289 h 5504521"/>
              <a:gd name="connsiteX3348" fmla="*/ 3760056 w 6384854"/>
              <a:gd name="connsiteY3348" fmla="*/ 1837725 h 5504521"/>
              <a:gd name="connsiteX3349" fmla="*/ 3759314 w 6384854"/>
              <a:gd name="connsiteY3349" fmla="*/ 1812307 h 5504521"/>
              <a:gd name="connsiteX3350" fmla="*/ 3751192 w 6384854"/>
              <a:gd name="connsiteY3350" fmla="*/ 1788661 h 5504521"/>
              <a:gd name="connsiteX3351" fmla="*/ 3779341 w 6384854"/>
              <a:gd name="connsiteY3351" fmla="*/ 1801574 h 5504521"/>
              <a:gd name="connsiteX3352" fmla="*/ 3824216 w 6384854"/>
              <a:gd name="connsiteY3352" fmla="*/ 1811282 h 5504521"/>
              <a:gd name="connsiteX3353" fmla="*/ 3849249 w 6384854"/>
              <a:gd name="connsiteY3353" fmla="*/ 1771058 h 5504521"/>
              <a:gd name="connsiteX3354" fmla="*/ 3864380 w 6384854"/>
              <a:gd name="connsiteY3354" fmla="*/ 1753417 h 5504521"/>
              <a:gd name="connsiteX3355" fmla="*/ 3901281 w 6384854"/>
              <a:gd name="connsiteY3355" fmla="*/ 1744561 h 5504521"/>
              <a:gd name="connsiteX3356" fmla="*/ 3913259 w 6384854"/>
              <a:gd name="connsiteY3356" fmla="*/ 1739532 h 5504521"/>
              <a:gd name="connsiteX3357" fmla="*/ 3934955 w 6384854"/>
              <a:gd name="connsiteY3357" fmla="*/ 1718968 h 5504521"/>
              <a:gd name="connsiteX3358" fmla="*/ 3931469 w 6384854"/>
              <a:gd name="connsiteY3358" fmla="*/ 1733545 h 5504521"/>
              <a:gd name="connsiteX3359" fmla="*/ 3944041 w 6384854"/>
              <a:gd name="connsiteY3359" fmla="*/ 1748849 h 5504521"/>
              <a:gd name="connsiteX3360" fmla="*/ 3956205 w 6384854"/>
              <a:gd name="connsiteY3360" fmla="*/ 1736770 h 5504521"/>
              <a:gd name="connsiteX3361" fmla="*/ 3971447 w 6384854"/>
              <a:gd name="connsiteY3361" fmla="*/ 1682729 h 5504521"/>
              <a:gd name="connsiteX3362" fmla="*/ 3997741 w 6384854"/>
              <a:gd name="connsiteY3362" fmla="*/ 1658907 h 5504521"/>
              <a:gd name="connsiteX3363" fmla="*/ 4030414 w 6384854"/>
              <a:gd name="connsiteY3363" fmla="*/ 1639211 h 5504521"/>
              <a:gd name="connsiteX3364" fmla="*/ 4067834 w 6384854"/>
              <a:gd name="connsiteY3364" fmla="*/ 1621341 h 5504521"/>
              <a:gd name="connsiteX3365" fmla="*/ 4090346 w 6384854"/>
              <a:gd name="connsiteY3365" fmla="*/ 1601929 h 5504521"/>
              <a:gd name="connsiteX3366" fmla="*/ 4119903 w 6384854"/>
              <a:gd name="connsiteY3366" fmla="*/ 1582711 h 5504521"/>
              <a:gd name="connsiteX3367" fmla="*/ 4133662 w 6384854"/>
              <a:gd name="connsiteY3367" fmla="*/ 1585068 h 5504521"/>
              <a:gd name="connsiteX3368" fmla="*/ 4173196 w 6384854"/>
              <a:gd name="connsiteY3368" fmla="*/ 1572617 h 5504521"/>
              <a:gd name="connsiteX3369" fmla="*/ 4178203 w 6384854"/>
              <a:gd name="connsiteY3369" fmla="*/ 1543126 h 5504521"/>
              <a:gd name="connsiteX3370" fmla="*/ 4194038 w 6384854"/>
              <a:gd name="connsiteY3370" fmla="*/ 1509420 h 5504521"/>
              <a:gd name="connsiteX3371" fmla="*/ 4232830 w 6384854"/>
              <a:gd name="connsiteY3371" fmla="*/ 1471551 h 5504521"/>
              <a:gd name="connsiteX3372" fmla="*/ 4242695 w 6384854"/>
              <a:gd name="connsiteY3372" fmla="*/ 1461101 h 5504521"/>
              <a:gd name="connsiteX3373" fmla="*/ 4309524 w 6384854"/>
              <a:gd name="connsiteY3373" fmla="*/ 1418930 h 5504521"/>
              <a:gd name="connsiteX3374" fmla="*/ 4310897 w 6384854"/>
              <a:gd name="connsiteY3374" fmla="*/ 1452548 h 5504521"/>
              <a:gd name="connsiteX3375" fmla="*/ 4313642 w 6384854"/>
              <a:gd name="connsiteY3375" fmla="*/ 1466169 h 5504521"/>
              <a:gd name="connsiteX3376" fmla="*/ 4320651 w 6384854"/>
              <a:gd name="connsiteY3376" fmla="*/ 1478498 h 5504521"/>
              <a:gd name="connsiteX3377" fmla="*/ 4331332 w 6384854"/>
              <a:gd name="connsiteY3377" fmla="*/ 1469199 h 5504521"/>
              <a:gd name="connsiteX3378" fmla="*/ 4334187 w 6384854"/>
              <a:gd name="connsiteY3378" fmla="*/ 1446421 h 5504521"/>
              <a:gd name="connsiteX3379" fmla="*/ 4345017 w 6384854"/>
              <a:gd name="connsiteY3379" fmla="*/ 1442205 h 5504521"/>
              <a:gd name="connsiteX3380" fmla="*/ 4360890 w 6384854"/>
              <a:gd name="connsiteY3380" fmla="*/ 1449982 h 5504521"/>
              <a:gd name="connsiteX3381" fmla="*/ 4415443 w 6384854"/>
              <a:gd name="connsiteY3381" fmla="*/ 1402673 h 5504521"/>
              <a:gd name="connsiteX3382" fmla="*/ 4420264 w 6384854"/>
              <a:gd name="connsiteY3382" fmla="*/ 1380232 h 5504521"/>
              <a:gd name="connsiteX3383" fmla="*/ 4428906 w 6384854"/>
              <a:gd name="connsiteY3383" fmla="*/ 1394863 h 5504521"/>
              <a:gd name="connsiteX3384" fmla="*/ 4448895 w 6384854"/>
              <a:gd name="connsiteY3384" fmla="*/ 1396262 h 5504521"/>
              <a:gd name="connsiteX3385" fmla="*/ 4465176 w 6384854"/>
              <a:gd name="connsiteY3385" fmla="*/ 1377807 h 5504521"/>
              <a:gd name="connsiteX3386" fmla="*/ 4466066 w 6384854"/>
              <a:gd name="connsiteY3386" fmla="*/ 1354692 h 5504521"/>
              <a:gd name="connsiteX3387" fmla="*/ 4444815 w 6384854"/>
              <a:gd name="connsiteY3387" fmla="*/ 1336890 h 5504521"/>
              <a:gd name="connsiteX3388" fmla="*/ 4471851 w 6384854"/>
              <a:gd name="connsiteY3388" fmla="*/ 1338485 h 5504521"/>
              <a:gd name="connsiteX3389" fmla="*/ 4489096 w 6384854"/>
              <a:gd name="connsiteY3389" fmla="*/ 1326264 h 5504521"/>
              <a:gd name="connsiteX3390" fmla="*/ 4493143 w 6384854"/>
              <a:gd name="connsiteY3390" fmla="*/ 1311072 h 5504521"/>
              <a:gd name="connsiteX3391" fmla="*/ 4407462 w 6384854"/>
              <a:gd name="connsiteY3391" fmla="*/ 1289825 h 5504521"/>
              <a:gd name="connsiteX3392" fmla="*/ 4023604 w 6384854"/>
              <a:gd name="connsiteY3392" fmla="*/ 1246176 h 5504521"/>
              <a:gd name="connsiteX3393" fmla="*/ 3642236 w 6384854"/>
              <a:gd name="connsiteY3393" fmla="*/ 1305858 h 5504521"/>
              <a:gd name="connsiteX3394" fmla="*/ 3486361 w 6384854"/>
              <a:gd name="connsiteY3394" fmla="*/ 1393852 h 5504521"/>
              <a:gd name="connsiteX3395" fmla="*/ 3369513 w 6384854"/>
              <a:gd name="connsiteY3395" fmla="*/ 1486546 h 5504521"/>
              <a:gd name="connsiteX3396" fmla="*/ 3155042 w 6384854"/>
              <a:gd name="connsiteY3396" fmla="*/ 1678468 h 5504521"/>
              <a:gd name="connsiteX3397" fmla="*/ 2818168 w 6384854"/>
              <a:gd name="connsiteY3397" fmla="*/ 2352473 h 5504521"/>
              <a:gd name="connsiteX3398" fmla="*/ 2811149 w 6384854"/>
              <a:gd name="connsiteY3398" fmla="*/ 2394910 h 5504521"/>
              <a:gd name="connsiteX3399" fmla="*/ 2804609 w 6384854"/>
              <a:gd name="connsiteY3399" fmla="*/ 2396780 h 5504521"/>
              <a:gd name="connsiteX3400" fmla="*/ 2766258 w 6384854"/>
              <a:gd name="connsiteY3400" fmla="*/ 2431310 h 5504521"/>
              <a:gd name="connsiteX3401" fmla="*/ 2736515 w 6384854"/>
              <a:gd name="connsiteY3401" fmla="*/ 2457576 h 5504521"/>
              <a:gd name="connsiteX3402" fmla="*/ 2720605 w 6384854"/>
              <a:gd name="connsiteY3402" fmla="*/ 2515548 h 5504521"/>
              <a:gd name="connsiteX3403" fmla="*/ 2723832 w 6384854"/>
              <a:gd name="connsiteY3403" fmla="*/ 2532287 h 5504521"/>
              <a:gd name="connsiteX3404" fmla="*/ 2706550 w 6384854"/>
              <a:gd name="connsiteY3404" fmla="*/ 2556641 h 5504521"/>
              <a:gd name="connsiteX3405" fmla="*/ 2678438 w 6384854"/>
              <a:gd name="connsiteY3405" fmla="*/ 2531595 h 5504521"/>
              <a:gd name="connsiteX3406" fmla="*/ 2679217 w 6384854"/>
              <a:gd name="connsiteY3406" fmla="*/ 2491264 h 5504521"/>
              <a:gd name="connsiteX3407" fmla="*/ 2676471 w 6384854"/>
              <a:gd name="connsiteY3407" fmla="*/ 2477642 h 5504521"/>
              <a:gd name="connsiteX3408" fmla="*/ 2658633 w 6384854"/>
              <a:gd name="connsiteY3408" fmla="*/ 2469530 h 5504521"/>
              <a:gd name="connsiteX3409" fmla="*/ 2647619 w 6384854"/>
              <a:gd name="connsiteY3409" fmla="*/ 2480794 h 5504521"/>
              <a:gd name="connsiteX3410" fmla="*/ 2565028 w 6384854"/>
              <a:gd name="connsiteY3410" fmla="*/ 2586021 h 5504521"/>
              <a:gd name="connsiteX3411" fmla="*/ 2575783 w 6384854"/>
              <a:gd name="connsiteY3411" fmla="*/ 2552457 h 5504521"/>
              <a:gd name="connsiteX3412" fmla="*/ 2581605 w 6384854"/>
              <a:gd name="connsiteY3412" fmla="*/ 2524118 h 5504521"/>
              <a:gd name="connsiteX3413" fmla="*/ 2562802 w 6384854"/>
              <a:gd name="connsiteY3413" fmla="*/ 2509769 h 5504521"/>
              <a:gd name="connsiteX3414" fmla="*/ 2532998 w 6384854"/>
              <a:gd name="connsiteY3414" fmla="*/ 2516277 h 5504521"/>
              <a:gd name="connsiteX3415" fmla="*/ 2536061 w 6384854"/>
              <a:gd name="connsiteY3415" fmla="*/ 2488752 h 5504521"/>
              <a:gd name="connsiteX3416" fmla="*/ 2538257 w 6384854"/>
              <a:gd name="connsiteY3416" fmla="*/ 2492142 h 5504521"/>
              <a:gd name="connsiteX3417" fmla="*/ 2539236 w 6384854"/>
              <a:gd name="connsiteY3417" fmla="*/ 2460215 h 5504521"/>
              <a:gd name="connsiteX3418" fmla="*/ 2553561 w 6384854"/>
              <a:gd name="connsiteY3418" fmla="*/ 2393160 h 5504521"/>
              <a:gd name="connsiteX3419" fmla="*/ 2556953 w 6384854"/>
              <a:gd name="connsiteY3419" fmla="*/ 2390963 h 5504521"/>
              <a:gd name="connsiteX3420" fmla="*/ 2558147 w 6384854"/>
              <a:gd name="connsiteY3420" fmla="*/ 2385375 h 5504521"/>
              <a:gd name="connsiteX3421" fmla="*/ 2555949 w 6384854"/>
              <a:gd name="connsiteY3421" fmla="*/ 2381984 h 5504521"/>
              <a:gd name="connsiteX3422" fmla="*/ 2556546 w 6384854"/>
              <a:gd name="connsiteY3422" fmla="*/ 2379191 h 5504521"/>
              <a:gd name="connsiteX3423" fmla="*/ 2558337 w 6384854"/>
              <a:gd name="connsiteY3423" fmla="*/ 2370809 h 5504521"/>
              <a:gd name="connsiteX3424" fmla="*/ 2559531 w 6384854"/>
              <a:gd name="connsiteY3424" fmla="*/ 2365221 h 5504521"/>
              <a:gd name="connsiteX3425" fmla="*/ 2559721 w 6384854"/>
              <a:gd name="connsiteY3425" fmla="*/ 2350654 h 5504521"/>
              <a:gd name="connsiteX3426" fmla="*/ 2562515 w 6384854"/>
              <a:gd name="connsiteY3426" fmla="*/ 2351251 h 5504521"/>
              <a:gd name="connsiteX3427" fmla="*/ 2563112 w 6384854"/>
              <a:gd name="connsiteY3427" fmla="*/ 2348457 h 5504521"/>
              <a:gd name="connsiteX3428" fmla="*/ 2563709 w 6384854"/>
              <a:gd name="connsiteY3428" fmla="*/ 2345663 h 5504521"/>
              <a:gd name="connsiteX3429" fmla="*/ 2560915 w 6384854"/>
              <a:gd name="connsiteY3429" fmla="*/ 2345066 h 5504521"/>
              <a:gd name="connsiteX3430" fmla="*/ 2562706 w 6384854"/>
              <a:gd name="connsiteY3430" fmla="*/ 2336684 h 5504521"/>
              <a:gd name="connsiteX3431" fmla="*/ 2567100 w 6384854"/>
              <a:gd name="connsiteY3431" fmla="*/ 2343467 h 5504521"/>
              <a:gd name="connsiteX3432" fmla="*/ 2567697 w 6384854"/>
              <a:gd name="connsiteY3432" fmla="*/ 2340672 h 5504521"/>
              <a:gd name="connsiteX3433" fmla="*/ 2566769 w 6384854"/>
              <a:gd name="connsiteY3433" fmla="*/ 2454411 h 5504521"/>
              <a:gd name="connsiteX3434" fmla="*/ 2568966 w 6384854"/>
              <a:gd name="connsiteY3434" fmla="*/ 2457803 h 5504521"/>
              <a:gd name="connsiteX3435" fmla="*/ 2569563 w 6384854"/>
              <a:gd name="connsiteY3435" fmla="*/ 2455009 h 5504521"/>
              <a:gd name="connsiteX3436" fmla="*/ 2570160 w 6384854"/>
              <a:gd name="connsiteY3436" fmla="*/ 2452214 h 5504521"/>
              <a:gd name="connsiteX3437" fmla="*/ 2571684 w 6384854"/>
              <a:gd name="connsiteY3437" fmla="*/ 2335682 h 5504521"/>
              <a:gd name="connsiteX3438" fmla="*/ 2572663 w 6384854"/>
              <a:gd name="connsiteY3438" fmla="*/ 2303754 h 5504521"/>
              <a:gd name="connsiteX3439" fmla="*/ 2565475 w 6384854"/>
              <a:gd name="connsiteY3439" fmla="*/ 2296376 h 5504521"/>
              <a:gd name="connsiteX3440" fmla="*/ 2575431 w 6384854"/>
              <a:gd name="connsiteY3440" fmla="*/ 2263445 h 5504521"/>
              <a:gd name="connsiteX3441" fmla="*/ 2573235 w 6384854"/>
              <a:gd name="connsiteY3441" fmla="*/ 2260054 h 5504521"/>
              <a:gd name="connsiteX3442" fmla="*/ 2572638 w 6384854"/>
              <a:gd name="connsiteY3442" fmla="*/ 2262848 h 5504521"/>
              <a:gd name="connsiteX3443" fmla="*/ 2562681 w 6384854"/>
              <a:gd name="connsiteY3443" fmla="*/ 2295779 h 5504521"/>
              <a:gd name="connsiteX3444" fmla="*/ 2559290 w 6384854"/>
              <a:gd name="connsiteY3444" fmla="*/ 2297975 h 5504521"/>
              <a:gd name="connsiteX3445" fmla="*/ 2557093 w 6384854"/>
              <a:gd name="connsiteY3445" fmla="*/ 2294585 h 5504521"/>
              <a:gd name="connsiteX3446" fmla="*/ 2560077 w 6384854"/>
              <a:gd name="connsiteY3446" fmla="*/ 2280615 h 5504521"/>
              <a:gd name="connsiteX3447" fmla="*/ 2565259 w 6384854"/>
              <a:gd name="connsiteY3447" fmla="*/ 2270036 h 5504521"/>
              <a:gd name="connsiteX3448" fmla="*/ 2565856 w 6384854"/>
              <a:gd name="connsiteY3448" fmla="*/ 2267242 h 5504521"/>
              <a:gd name="connsiteX3449" fmla="*/ 2566453 w 6384854"/>
              <a:gd name="connsiteY3449" fmla="*/ 2264448 h 5504521"/>
              <a:gd name="connsiteX3450" fmla="*/ 2569844 w 6384854"/>
              <a:gd name="connsiteY3450" fmla="*/ 2262251 h 5504521"/>
              <a:gd name="connsiteX3451" fmla="*/ 2570441 w 6384854"/>
              <a:gd name="connsiteY3451" fmla="*/ 2259457 h 5504521"/>
              <a:gd name="connsiteX3452" fmla="*/ 2571037 w 6384854"/>
              <a:gd name="connsiteY3452" fmla="*/ 2256663 h 5504521"/>
              <a:gd name="connsiteX3453" fmla="*/ 2568243 w 6384854"/>
              <a:gd name="connsiteY3453" fmla="*/ 2256066 h 5504521"/>
              <a:gd name="connsiteX3454" fmla="*/ 2564853 w 6384854"/>
              <a:gd name="connsiteY3454" fmla="*/ 2258263 h 5504521"/>
              <a:gd name="connsiteX3455" fmla="*/ 2567838 w 6384854"/>
              <a:gd name="connsiteY3455" fmla="*/ 2244294 h 5504521"/>
              <a:gd name="connsiteX3456" fmla="*/ 2569031 w 6384854"/>
              <a:gd name="connsiteY3456" fmla="*/ 2238706 h 5504521"/>
              <a:gd name="connsiteX3457" fmla="*/ 2567431 w 6384854"/>
              <a:gd name="connsiteY3457" fmla="*/ 2232521 h 5504521"/>
              <a:gd name="connsiteX3458" fmla="*/ 2573807 w 6384854"/>
              <a:gd name="connsiteY3458" fmla="*/ 2216354 h 5504521"/>
              <a:gd name="connsiteX3459" fmla="*/ 2579585 w 6384854"/>
              <a:gd name="connsiteY3459" fmla="*/ 2202982 h 5504521"/>
              <a:gd name="connsiteX3460" fmla="*/ 2578391 w 6384854"/>
              <a:gd name="connsiteY3460" fmla="*/ 2208569 h 5504521"/>
              <a:gd name="connsiteX3461" fmla="*/ 2576003 w 6384854"/>
              <a:gd name="connsiteY3461" fmla="*/ 2219745 h 5504521"/>
              <a:gd name="connsiteX3462" fmla="*/ 2575406 w 6384854"/>
              <a:gd name="connsiteY3462" fmla="*/ 2222538 h 5504521"/>
              <a:gd name="connsiteX3463" fmla="*/ 2575216 w 6384854"/>
              <a:gd name="connsiteY3463" fmla="*/ 2237105 h 5504521"/>
              <a:gd name="connsiteX3464" fmla="*/ 2578010 w 6384854"/>
              <a:gd name="connsiteY3464" fmla="*/ 2237702 h 5504521"/>
              <a:gd name="connsiteX3465" fmla="*/ 2581400 w 6384854"/>
              <a:gd name="connsiteY3465" fmla="*/ 2235505 h 5504521"/>
              <a:gd name="connsiteX3466" fmla="*/ 2584791 w 6384854"/>
              <a:gd name="connsiteY3466" fmla="*/ 2233308 h 5504521"/>
              <a:gd name="connsiteX3467" fmla="*/ 2585388 w 6384854"/>
              <a:gd name="connsiteY3467" fmla="*/ 2230515 h 5504521"/>
              <a:gd name="connsiteX3468" fmla="*/ 2585986 w 6384854"/>
              <a:gd name="connsiteY3468" fmla="*/ 2227721 h 5504521"/>
              <a:gd name="connsiteX3469" fmla="*/ 2582595 w 6384854"/>
              <a:gd name="connsiteY3469" fmla="*/ 2229918 h 5504521"/>
              <a:gd name="connsiteX3470" fmla="*/ 2579204 w 6384854"/>
              <a:gd name="connsiteY3470" fmla="*/ 2232115 h 5504521"/>
              <a:gd name="connsiteX3471" fmla="*/ 2578201 w 6384854"/>
              <a:gd name="connsiteY3471" fmla="*/ 2223136 h 5504521"/>
              <a:gd name="connsiteX3472" fmla="*/ 2581782 w 6384854"/>
              <a:gd name="connsiteY3472" fmla="*/ 2206372 h 5504521"/>
              <a:gd name="connsiteX3473" fmla="*/ 2583573 w 6384854"/>
              <a:gd name="connsiteY3473" fmla="*/ 2197990 h 5504521"/>
              <a:gd name="connsiteX3474" fmla="*/ 2585960 w 6384854"/>
              <a:gd name="connsiteY3474" fmla="*/ 2186814 h 5504521"/>
              <a:gd name="connsiteX3475" fmla="*/ 2591143 w 6384854"/>
              <a:gd name="connsiteY3475" fmla="*/ 2176236 h 5504521"/>
              <a:gd name="connsiteX3476" fmla="*/ 2591739 w 6384854"/>
              <a:gd name="connsiteY3476" fmla="*/ 2173441 h 5504521"/>
              <a:gd name="connsiteX3477" fmla="*/ 2593530 w 6384854"/>
              <a:gd name="connsiteY3477" fmla="*/ 2165060 h 5504521"/>
              <a:gd name="connsiteX3478" fmla="*/ 2595727 w 6384854"/>
              <a:gd name="connsiteY3478" fmla="*/ 2168451 h 5504521"/>
              <a:gd name="connsiteX3479" fmla="*/ 2599715 w 6384854"/>
              <a:gd name="connsiteY3479" fmla="*/ 2163460 h 5504521"/>
              <a:gd name="connsiteX3480" fmla="*/ 2598114 w 6384854"/>
              <a:gd name="connsiteY3480" fmla="*/ 2157275 h 5504521"/>
              <a:gd name="connsiteX3481" fmla="*/ 2601505 w 6384854"/>
              <a:gd name="connsiteY3481" fmla="*/ 2155078 h 5504521"/>
              <a:gd name="connsiteX3482" fmla="*/ 2599308 w 6384854"/>
              <a:gd name="connsiteY3482" fmla="*/ 2151688 h 5504521"/>
              <a:gd name="connsiteX3483" fmla="*/ 2600502 w 6384854"/>
              <a:gd name="connsiteY3483" fmla="*/ 2146099 h 5504521"/>
              <a:gd name="connsiteX3484" fmla="*/ 2605087 w 6384854"/>
              <a:gd name="connsiteY3484" fmla="*/ 2138314 h 5504521"/>
              <a:gd name="connsiteX3485" fmla="*/ 2608478 w 6384854"/>
              <a:gd name="connsiteY3485" fmla="*/ 2136117 h 5504521"/>
              <a:gd name="connsiteX3486" fmla="*/ 2609671 w 6384854"/>
              <a:gd name="connsiteY3486" fmla="*/ 2130530 h 5504521"/>
              <a:gd name="connsiteX3487" fmla="*/ 2614256 w 6384854"/>
              <a:gd name="connsiteY3487" fmla="*/ 2122745 h 5504521"/>
              <a:gd name="connsiteX3488" fmla="*/ 2615450 w 6384854"/>
              <a:gd name="connsiteY3488" fmla="*/ 2117156 h 5504521"/>
              <a:gd name="connsiteX3489" fmla="*/ 2616644 w 6384854"/>
              <a:gd name="connsiteY3489" fmla="*/ 2111568 h 5504521"/>
              <a:gd name="connsiteX3490" fmla="*/ 2613253 w 6384854"/>
              <a:gd name="connsiteY3490" fmla="*/ 2113766 h 5504521"/>
              <a:gd name="connsiteX3491" fmla="*/ 2615641 w 6384854"/>
              <a:gd name="connsiteY3491" fmla="*/ 2102590 h 5504521"/>
              <a:gd name="connsiteX3492" fmla="*/ 2620225 w 6384854"/>
              <a:gd name="connsiteY3492" fmla="*/ 2094805 h 5504521"/>
              <a:gd name="connsiteX3493" fmla="*/ 2620822 w 6384854"/>
              <a:gd name="connsiteY3493" fmla="*/ 2092011 h 5504521"/>
              <a:gd name="connsiteX3494" fmla="*/ 2622016 w 6384854"/>
              <a:gd name="connsiteY3494" fmla="*/ 2086423 h 5504521"/>
              <a:gd name="connsiteX3495" fmla="*/ 2624809 w 6384854"/>
              <a:gd name="connsiteY3495" fmla="*/ 2087020 h 5504521"/>
              <a:gd name="connsiteX3496" fmla="*/ 2619032 w 6384854"/>
              <a:gd name="connsiteY3496" fmla="*/ 2100393 h 5504521"/>
              <a:gd name="connsiteX3497" fmla="*/ 2618435 w 6384854"/>
              <a:gd name="connsiteY3497" fmla="*/ 2103187 h 5504521"/>
              <a:gd name="connsiteX3498" fmla="*/ 2621825 w 6384854"/>
              <a:gd name="connsiteY3498" fmla="*/ 2100989 h 5504521"/>
              <a:gd name="connsiteX3499" fmla="*/ 2624809 w 6384854"/>
              <a:gd name="connsiteY3499" fmla="*/ 2087020 h 5504521"/>
              <a:gd name="connsiteX3500" fmla="*/ 2627604 w 6384854"/>
              <a:gd name="connsiteY3500" fmla="*/ 2087617 h 5504521"/>
              <a:gd name="connsiteX3501" fmla="*/ 2631592 w 6384854"/>
              <a:gd name="connsiteY3501" fmla="*/ 2082626 h 5504521"/>
              <a:gd name="connsiteX3502" fmla="*/ 2632189 w 6384854"/>
              <a:gd name="connsiteY3502" fmla="*/ 2079832 h 5504521"/>
              <a:gd name="connsiteX3503" fmla="*/ 2631185 w 6384854"/>
              <a:gd name="connsiteY3503" fmla="*/ 2070854 h 5504521"/>
              <a:gd name="connsiteX3504" fmla="*/ 2631783 w 6384854"/>
              <a:gd name="connsiteY3504" fmla="*/ 2068059 h 5504521"/>
              <a:gd name="connsiteX3505" fmla="*/ 2636367 w 6384854"/>
              <a:gd name="connsiteY3505" fmla="*/ 2060274 h 5504521"/>
              <a:gd name="connsiteX3506" fmla="*/ 2646133 w 6384854"/>
              <a:gd name="connsiteY3506" fmla="*/ 2041910 h 5504521"/>
              <a:gd name="connsiteX3507" fmla="*/ 2656497 w 6384854"/>
              <a:gd name="connsiteY3507" fmla="*/ 2020753 h 5504521"/>
              <a:gd name="connsiteX3508" fmla="*/ 2657093 w 6384854"/>
              <a:gd name="connsiteY3508" fmla="*/ 2017959 h 5504521"/>
              <a:gd name="connsiteX3509" fmla="*/ 2666263 w 6384854"/>
              <a:gd name="connsiteY3509" fmla="*/ 2002389 h 5504521"/>
              <a:gd name="connsiteX3510" fmla="*/ 2677820 w 6384854"/>
              <a:gd name="connsiteY3510" fmla="*/ 1975643 h 5504521"/>
              <a:gd name="connsiteX3511" fmla="*/ 2687587 w 6384854"/>
              <a:gd name="connsiteY3511" fmla="*/ 1957280 h 5504521"/>
              <a:gd name="connsiteX3512" fmla="*/ 2693962 w 6384854"/>
              <a:gd name="connsiteY3512" fmla="*/ 1941113 h 5504521"/>
              <a:gd name="connsiteX3513" fmla="*/ 2702534 w 6384854"/>
              <a:gd name="connsiteY3513" fmla="*/ 1928337 h 5504521"/>
              <a:gd name="connsiteX3514" fmla="*/ 2759151 w 6384854"/>
              <a:gd name="connsiteY3514" fmla="*/ 1841103 h 5504521"/>
              <a:gd name="connsiteX3515" fmla="*/ 2754160 w 6384854"/>
              <a:gd name="connsiteY3515" fmla="*/ 1837115 h 5504521"/>
              <a:gd name="connsiteX3516" fmla="*/ 2754757 w 6384854"/>
              <a:gd name="connsiteY3516" fmla="*/ 1834320 h 5504521"/>
              <a:gd name="connsiteX3517" fmla="*/ 2755353 w 6384854"/>
              <a:gd name="connsiteY3517" fmla="*/ 1831527 h 5504521"/>
              <a:gd name="connsiteX3518" fmla="*/ 2752559 w 6384854"/>
              <a:gd name="connsiteY3518" fmla="*/ 1830930 h 5504521"/>
              <a:gd name="connsiteX3519" fmla="*/ 2753753 w 6384854"/>
              <a:gd name="connsiteY3519" fmla="*/ 1825342 h 5504521"/>
              <a:gd name="connsiteX3520" fmla="*/ 2762733 w 6384854"/>
              <a:gd name="connsiteY3520" fmla="*/ 1824339 h 5504521"/>
              <a:gd name="connsiteX3521" fmla="*/ 2768511 w 6384854"/>
              <a:gd name="connsiteY3521" fmla="*/ 1810966 h 5504521"/>
              <a:gd name="connsiteX3522" fmla="*/ 2776487 w 6384854"/>
              <a:gd name="connsiteY3522" fmla="*/ 1800984 h 5504521"/>
              <a:gd name="connsiteX3523" fmla="*/ 2785059 w 6384854"/>
              <a:gd name="connsiteY3523" fmla="*/ 1788208 h 5504521"/>
              <a:gd name="connsiteX3524" fmla="*/ 2785656 w 6384854"/>
              <a:gd name="connsiteY3524" fmla="*/ 1785414 h 5504521"/>
              <a:gd name="connsiteX3525" fmla="*/ 2787853 w 6384854"/>
              <a:gd name="connsiteY3525" fmla="*/ 1788805 h 5504521"/>
              <a:gd name="connsiteX3526" fmla="*/ 2792438 w 6384854"/>
              <a:gd name="connsiteY3526" fmla="*/ 1781021 h 5504521"/>
              <a:gd name="connsiteX3527" fmla="*/ 2795231 w 6384854"/>
              <a:gd name="connsiteY3527" fmla="*/ 1781618 h 5504521"/>
              <a:gd name="connsiteX3528" fmla="*/ 2809989 w 6384854"/>
              <a:gd name="connsiteY3528" fmla="*/ 1767241 h 5504521"/>
              <a:gd name="connsiteX3529" fmla="*/ 2832315 w 6384854"/>
              <a:gd name="connsiteY3529" fmla="*/ 1731111 h 5504521"/>
              <a:gd name="connsiteX3530" fmla="*/ 2825534 w 6384854"/>
              <a:gd name="connsiteY3530" fmla="*/ 1735504 h 5504521"/>
              <a:gd name="connsiteX3531" fmla="*/ 2823337 w 6384854"/>
              <a:gd name="connsiteY3531" fmla="*/ 1732114 h 5504521"/>
              <a:gd name="connsiteX3532" fmla="*/ 2833700 w 6384854"/>
              <a:gd name="connsiteY3532" fmla="*/ 1710956 h 5504521"/>
              <a:gd name="connsiteX3533" fmla="*/ 2837687 w 6384854"/>
              <a:gd name="connsiteY3533" fmla="*/ 1705965 h 5504521"/>
              <a:gd name="connsiteX3534" fmla="*/ 2839885 w 6384854"/>
              <a:gd name="connsiteY3534" fmla="*/ 1709355 h 5504521"/>
              <a:gd name="connsiteX3535" fmla="*/ 2835897 w 6384854"/>
              <a:gd name="connsiteY3535" fmla="*/ 1714347 h 5504521"/>
              <a:gd name="connsiteX3536" fmla="*/ 2835300 w 6384854"/>
              <a:gd name="connsiteY3536" fmla="*/ 1717141 h 5504521"/>
              <a:gd name="connsiteX3537" fmla="*/ 2838691 w 6384854"/>
              <a:gd name="connsiteY3537" fmla="*/ 1714944 h 5504521"/>
              <a:gd name="connsiteX3538" fmla="*/ 2843275 w 6384854"/>
              <a:gd name="connsiteY3538" fmla="*/ 1707159 h 5504521"/>
              <a:gd name="connsiteX3539" fmla="*/ 2841079 w 6384854"/>
              <a:gd name="connsiteY3539" fmla="*/ 1703768 h 5504521"/>
              <a:gd name="connsiteX3540" fmla="*/ 2841675 w 6384854"/>
              <a:gd name="connsiteY3540" fmla="*/ 1700974 h 5504521"/>
              <a:gd name="connsiteX3541" fmla="*/ 2845663 w 6384854"/>
              <a:gd name="connsiteY3541" fmla="*/ 1695983 h 5504521"/>
              <a:gd name="connsiteX3542" fmla="*/ 2848457 w 6384854"/>
              <a:gd name="connsiteY3542" fmla="*/ 1696580 h 5504521"/>
              <a:gd name="connsiteX3543" fmla="*/ 2850654 w 6384854"/>
              <a:gd name="connsiteY3543" fmla="*/ 1699971 h 5504521"/>
              <a:gd name="connsiteX3544" fmla="*/ 2850057 w 6384854"/>
              <a:gd name="connsiteY3544" fmla="*/ 1702764 h 5504521"/>
              <a:gd name="connsiteX3545" fmla="*/ 2849461 w 6384854"/>
              <a:gd name="connsiteY3545" fmla="*/ 1705559 h 5504521"/>
              <a:gd name="connsiteX3546" fmla="*/ 2851657 w 6384854"/>
              <a:gd name="connsiteY3546" fmla="*/ 1708950 h 5504521"/>
              <a:gd name="connsiteX3547" fmla="*/ 2855049 w 6384854"/>
              <a:gd name="connsiteY3547" fmla="*/ 1706752 h 5504521"/>
              <a:gd name="connsiteX3548" fmla="*/ 2855645 w 6384854"/>
              <a:gd name="connsiteY3548" fmla="*/ 1703959 h 5504521"/>
              <a:gd name="connsiteX3549" fmla="*/ 2853448 w 6384854"/>
              <a:gd name="connsiteY3549" fmla="*/ 1700568 h 5504521"/>
              <a:gd name="connsiteX3550" fmla="*/ 2854045 w 6384854"/>
              <a:gd name="connsiteY3550" fmla="*/ 1697774 h 5504521"/>
              <a:gd name="connsiteX3551" fmla="*/ 2860230 w 6384854"/>
              <a:gd name="connsiteY3551" fmla="*/ 1696174 h 5504521"/>
              <a:gd name="connsiteX3552" fmla="*/ 2864218 w 6384854"/>
              <a:gd name="connsiteY3552" fmla="*/ 1691183 h 5504521"/>
              <a:gd name="connsiteX3553" fmla="*/ 2867609 w 6384854"/>
              <a:gd name="connsiteY3553" fmla="*/ 1688985 h 5504521"/>
              <a:gd name="connsiteX3554" fmla="*/ 2880169 w 6384854"/>
              <a:gd name="connsiteY3554" fmla="*/ 1671219 h 5504521"/>
              <a:gd name="connsiteX3555" fmla="*/ 2877972 w 6384854"/>
              <a:gd name="connsiteY3555" fmla="*/ 1667828 h 5504521"/>
              <a:gd name="connsiteX3556" fmla="*/ 2886545 w 6384854"/>
              <a:gd name="connsiteY3556" fmla="*/ 1655052 h 5504521"/>
              <a:gd name="connsiteX3557" fmla="*/ 2892730 w 6384854"/>
              <a:gd name="connsiteY3557" fmla="*/ 1653452 h 5504521"/>
              <a:gd name="connsiteX3558" fmla="*/ 2893327 w 6384854"/>
              <a:gd name="connsiteY3558" fmla="*/ 1650658 h 5504521"/>
              <a:gd name="connsiteX3559" fmla="*/ 2890532 w 6384854"/>
              <a:gd name="connsiteY3559" fmla="*/ 1650061 h 5504521"/>
              <a:gd name="connsiteX3560" fmla="*/ 2895117 w 6384854"/>
              <a:gd name="connsiteY3560" fmla="*/ 1642276 h 5504521"/>
              <a:gd name="connsiteX3561" fmla="*/ 2885541 w 6384854"/>
              <a:gd name="connsiteY3561" fmla="*/ 1646073 h 5504521"/>
              <a:gd name="connsiteX3562" fmla="*/ 2889529 w 6384854"/>
              <a:gd name="connsiteY3562" fmla="*/ 1641082 h 5504521"/>
              <a:gd name="connsiteX3563" fmla="*/ 2892920 w 6384854"/>
              <a:gd name="connsiteY3563" fmla="*/ 1638885 h 5504521"/>
              <a:gd name="connsiteX3564" fmla="*/ 2892323 w 6384854"/>
              <a:gd name="connsiteY3564" fmla="*/ 1641679 h 5504521"/>
              <a:gd name="connsiteX3565" fmla="*/ 2907677 w 6384854"/>
              <a:gd name="connsiteY3565" fmla="*/ 1624509 h 5504521"/>
              <a:gd name="connsiteX3566" fmla="*/ 2911068 w 6384854"/>
              <a:gd name="connsiteY3566" fmla="*/ 1622312 h 5504521"/>
              <a:gd name="connsiteX3567" fmla="*/ 2913862 w 6384854"/>
              <a:gd name="connsiteY3567" fmla="*/ 1622909 h 5504521"/>
              <a:gd name="connsiteX3568" fmla="*/ 2916656 w 6384854"/>
              <a:gd name="connsiteY3568" fmla="*/ 1623506 h 5504521"/>
              <a:gd name="connsiteX3569" fmla="*/ 2917253 w 6384854"/>
              <a:gd name="connsiteY3569" fmla="*/ 1620712 h 5504521"/>
              <a:gd name="connsiteX3570" fmla="*/ 2920644 w 6384854"/>
              <a:gd name="connsiteY3570" fmla="*/ 1618515 h 5504521"/>
              <a:gd name="connsiteX3571" fmla="*/ 2915462 w 6384854"/>
              <a:gd name="connsiteY3571" fmla="*/ 1629094 h 5504521"/>
              <a:gd name="connsiteX3572" fmla="*/ 2945574 w 6384854"/>
              <a:gd name="connsiteY3572" fmla="*/ 1597548 h 5504521"/>
              <a:gd name="connsiteX3573" fmla="*/ 2948965 w 6384854"/>
              <a:gd name="connsiteY3573" fmla="*/ 1595351 h 5504521"/>
              <a:gd name="connsiteX3574" fmla="*/ 2952355 w 6384854"/>
              <a:gd name="connsiteY3574" fmla="*/ 1593154 h 5504521"/>
              <a:gd name="connsiteX3575" fmla="*/ 2977882 w 6384854"/>
              <a:gd name="connsiteY3575" fmla="*/ 1569393 h 5504521"/>
              <a:gd name="connsiteX3576" fmla="*/ 2978479 w 6384854"/>
              <a:gd name="connsiteY3576" fmla="*/ 1566599 h 5504521"/>
              <a:gd name="connsiteX3577" fmla="*/ 2985261 w 6384854"/>
              <a:gd name="connsiteY3577" fmla="*/ 1562205 h 5504521"/>
              <a:gd name="connsiteX3578" fmla="*/ 3069221 w 6384854"/>
              <a:gd name="connsiteY3578" fmla="*/ 1483733 h 5504521"/>
              <a:gd name="connsiteX3579" fmla="*/ 3084575 w 6384854"/>
              <a:gd name="connsiteY3579" fmla="*/ 1466564 h 5504521"/>
              <a:gd name="connsiteX3580" fmla="*/ 3134435 w 6384854"/>
              <a:gd name="connsiteY3580" fmla="*/ 1424629 h 5504521"/>
              <a:gd name="connsiteX3581" fmla="*/ 3204640 w 6384854"/>
              <a:gd name="connsiteY3581" fmla="*/ 1369513 h 5504521"/>
              <a:gd name="connsiteX3582" fmla="*/ 3207434 w 6384854"/>
              <a:gd name="connsiteY3582" fmla="*/ 1370110 h 5504521"/>
              <a:gd name="connsiteX3583" fmla="*/ 3208031 w 6384854"/>
              <a:gd name="connsiteY3583" fmla="*/ 1367316 h 5504521"/>
              <a:gd name="connsiteX3584" fmla="*/ 3245331 w 6384854"/>
              <a:gd name="connsiteY3584" fmla="*/ 1343149 h 5504521"/>
              <a:gd name="connsiteX3585" fmla="*/ 3248124 w 6384854"/>
              <a:gd name="connsiteY3585" fmla="*/ 1343746 h 5504521"/>
              <a:gd name="connsiteX3586" fmla="*/ 3261688 w 6384854"/>
              <a:gd name="connsiteY3586" fmla="*/ 1334957 h 5504521"/>
              <a:gd name="connsiteX3587" fmla="*/ 3264482 w 6384854"/>
              <a:gd name="connsiteY3587" fmla="*/ 1335555 h 5504521"/>
              <a:gd name="connsiteX3588" fmla="*/ 3270667 w 6384854"/>
              <a:gd name="connsiteY3588" fmla="*/ 1333955 h 5504521"/>
              <a:gd name="connsiteX3589" fmla="*/ 3274058 w 6384854"/>
              <a:gd name="connsiteY3589" fmla="*/ 1331758 h 5504521"/>
              <a:gd name="connsiteX3590" fmla="*/ 3275251 w 6384854"/>
              <a:gd name="connsiteY3590" fmla="*/ 1326170 h 5504521"/>
              <a:gd name="connsiteX3591" fmla="*/ 3291609 w 6384854"/>
              <a:gd name="connsiteY3591" fmla="*/ 1317979 h 5504521"/>
              <a:gd name="connsiteX3592" fmla="*/ 3304576 w 6384854"/>
              <a:gd name="connsiteY3592" fmla="*/ 1311984 h 5504521"/>
              <a:gd name="connsiteX3593" fmla="*/ 3311357 w 6384854"/>
              <a:gd name="connsiteY3593" fmla="*/ 1307590 h 5504521"/>
              <a:gd name="connsiteX3594" fmla="*/ 3318736 w 6384854"/>
              <a:gd name="connsiteY3594" fmla="*/ 1300402 h 5504521"/>
              <a:gd name="connsiteX3595" fmla="*/ 3320933 w 6384854"/>
              <a:gd name="connsiteY3595" fmla="*/ 1303793 h 5504521"/>
              <a:gd name="connsiteX3596" fmla="*/ 3346866 w 6384854"/>
              <a:gd name="connsiteY3596" fmla="*/ 1291805 h 5504521"/>
              <a:gd name="connsiteX3597" fmla="*/ 3355845 w 6384854"/>
              <a:gd name="connsiteY3597" fmla="*/ 1290802 h 5504521"/>
              <a:gd name="connsiteX3598" fmla="*/ 3356442 w 6384854"/>
              <a:gd name="connsiteY3598" fmla="*/ 1288007 h 5504521"/>
              <a:gd name="connsiteX3599" fmla="*/ 3350257 w 6384854"/>
              <a:gd name="connsiteY3599" fmla="*/ 1289608 h 5504521"/>
              <a:gd name="connsiteX3600" fmla="*/ 3347463 w 6384854"/>
              <a:gd name="connsiteY3600" fmla="*/ 1289011 h 5504521"/>
              <a:gd name="connsiteX3601" fmla="*/ 3350854 w 6384854"/>
              <a:gd name="connsiteY3601" fmla="*/ 1286814 h 5504521"/>
              <a:gd name="connsiteX3602" fmla="*/ 3376190 w 6384854"/>
              <a:gd name="connsiteY3602" fmla="*/ 1277619 h 5504521"/>
              <a:gd name="connsiteX3603" fmla="*/ 3377981 w 6384854"/>
              <a:gd name="connsiteY3603" fmla="*/ 1269238 h 5504521"/>
              <a:gd name="connsiteX3604" fmla="*/ 3380775 w 6384854"/>
              <a:gd name="connsiteY3604" fmla="*/ 1269834 h 5504521"/>
              <a:gd name="connsiteX3605" fmla="*/ 3393741 w 6384854"/>
              <a:gd name="connsiteY3605" fmla="*/ 1263840 h 5504521"/>
              <a:gd name="connsiteX3606" fmla="*/ 3392547 w 6384854"/>
              <a:gd name="connsiteY3606" fmla="*/ 1269428 h 5504521"/>
              <a:gd name="connsiteX3607" fmla="*/ 3395342 w 6384854"/>
              <a:gd name="connsiteY3607" fmla="*/ 1270025 h 5504521"/>
              <a:gd name="connsiteX3608" fmla="*/ 3395939 w 6384854"/>
              <a:gd name="connsiteY3608" fmla="*/ 1267231 h 5504521"/>
              <a:gd name="connsiteX3609" fmla="*/ 3399330 w 6384854"/>
              <a:gd name="connsiteY3609" fmla="*/ 1265034 h 5504521"/>
              <a:gd name="connsiteX3610" fmla="*/ 3408309 w 6384854"/>
              <a:gd name="connsiteY3610" fmla="*/ 1264031 h 5504521"/>
              <a:gd name="connsiteX3611" fmla="*/ 3415687 w 6384854"/>
              <a:gd name="connsiteY3611" fmla="*/ 1256843 h 5504521"/>
              <a:gd name="connsiteX3612" fmla="*/ 3416284 w 6384854"/>
              <a:gd name="connsiteY3612" fmla="*/ 1254049 h 5504521"/>
              <a:gd name="connsiteX3613" fmla="*/ 3433645 w 6384854"/>
              <a:gd name="connsiteY3613" fmla="*/ 1254837 h 5504521"/>
              <a:gd name="connsiteX3614" fmla="*/ 3438826 w 6384854"/>
              <a:gd name="connsiteY3614" fmla="*/ 1244258 h 5504521"/>
              <a:gd name="connsiteX3615" fmla="*/ 3448402 w 6384854"/>
              <a:gd name="connsiteY3615" fmla="*/ 1240460 h 5504521"/>
              <a:gd name="connsiteX3616" fmla="*/ 3450599 w 6384854"/>
              <a:gd name="connsiteY3616" fmla="*/ 1243851 h 5504521"/>
              <a:gd name="connsiteX3617" fmla="*/ 3479326 w 6384854"/>
              <a:gd name="connsiteY3617" fmla="*/ 1232460 h 5504521"/>
              <a:gd name="connsiteX3618" fmla="*/ 3499074 w 6384854"/>
              <a:gd name="connsiteY3618" fmla="*/ 1222072 h 5504521"/>
              <a:gd name="connsiteX3619" fmla="*/ 3501272 w 6384854"/>
              <a:gd name="connsiteY3619" fmla="*/ 1225462 h 5504521"/>
              <a:gd name="connsiteX3620" fmla="*/ 3504663 w 6384854"/>
              <a:gd name="connsiteY3620" fmla="*/ 1223266 h 5504521"/>
              <a:gd name="connsiteX3621" fmla="*/ 3499671 w 6384854"/>
              <a:gd name="connsiteY3621" fmla="*/ 1219278 h 5504521"/>
              <a:gd name="connsiteX3622" fmla="*/ 3502465 w 6384854"/>
              <a:gd name="connsiteY3622" fmla="*/ 1219875 h 5504521"/>
              <a:gd name="connsiteX3623" fmla="*/ 3551945 w 6384854"/>
              <a:gd name="connsiteY3623" fmla="*/ 1207074 h 5504521"/>
              <a:gd name="connsiteX3624" fmla="*/ 3567705 w 6384854"/>
              <a:gd name="connsiteY3624" fmla="*/ 1201676 h 5504521"/>
              <a:gd name="connsiteX3625" fmla="*/ 3576683 w 6384854"/>
              <a:gd name="connsiteY3625" fmla="*/ 1200674 h 5504521"/>
              <a:gd name="connsiteX3626" fmla="*/ 3580074 w 6384854"/>
              <a:gd name="connsiteY3626" fmla="*/ 1198477 h 5504521"/>
              <a:gd name="connsiteX3627" fmla="*/ 3574487 w 6384854"/>
              <a:gd name="connsiteY3627" fmla="*/ 1197283 h 5504521"/>
              <a:gd name="connsiteX3628" fmla="*/ 3573129 w 6384854"/>
              <a:gd name="connsiteY3628" fmla="*/ 1197634 h 5504521"/>
              <a:gd name="connsiteX3629" fmla="*/ 3575003 w 6384854"/>
              <a:gd name="connsiteY3629" fmla="*/ 1195932 h 5504521"/>
              <a:gd name="connsiteX3630" fmla="*/ 3591441 w 6384854"/>
              <a:gd name="connsiteY3630" fmla="*/ 1186297 h 5504521"/>
              <a:gd name="connsiteX3631" fmla="*/ 3589053 w 6384854"/>
              <a:gd name="connsiteY3631" fmla="*/ 1197473 h 5504521"/>
              <a:gd name="connsiteX3632" fmla="*/ 3601423 w 6384854"/>
              <a:gd name="connsiteY3632" fmla="*/ 1194273 h 5504521"/>
              <a:gd name="connsiteX3633" fmla="*/ 3626759 w 6384854"/>
              <a:gd name="connsiteY3633" fmla="*/ 1185078 h 5504521"/>
              <a:gd name="connsiteX3634" fmla="*/ 3620574 w 6384854"/>
              <a:gd name="connsiteY3634" fmla="*/ 1186679 h 5504521"/>
              <a:gd name="connsiteX3635" fmla="*/ 3619977 w 6384854"/>
              <a:gd name="connsiteY3635" fmla="*/ 1189473 h 5504521"/>
              <a:gd name="connsiteX3636" fmla="*/ 3623368 w 6384854"/>
              <a:gd name="connsiteY3636" fmla="*/ 1187276 h 5504521"/>
              <a:gd name="connsiteX3637" fmla="*/ 3630150 w 6384854"/>
              <a:gd name="connsiteY3637" fmla="*/ 1182882 h 5504521"/>
              <a:gd name="connsiteX3638" fmla="*/ 3653695 w 6384854"/>
              <a:gd name="connsiteY3638" fmla="*/ 1182069 h 5504521"/>
              <a:gd name="connsiteX3639" fmla="*/ 3663869 w 6384854"/>
              <a:gd name="connsiteY3639" fmla="*/ 1175478 h 5504521"/>
              <a:gd name="connsiteX3640" fmla="*/ 3665469 w 6384854"/>
              <a:gd name="connsiteY3640" fmla="*/ 1181662 h 5504521"/>
              <a:gd name="connsiteX3641" fmla="*/ 3702577 w 6384854"/>
              <a:gd name="connsiteY3641" fmla="*/ 1172062 h 5504521"/>
              <a:gd name="connsiteX3642" fmla="*/ 3691401 w 6384854"/>
              <a:gd name="connsiteY3642" fmla="*/ 1169674 h 5504521"/>
              <a:gd name="connsiteX3643" fmla="*/ 3739090 w 6384854"/>
              <a:gd name="connsiteY3643" fmla="*/ 1165255 h 5504521"/>
              <a:gd name="connsiteX3644" fmla="*/ 3736893 w 6384854"/>
              <a:gd name="connsiteY3644" fmla="*/ 1161864 h 5504521"/>
              <a:gd name="connsiteX3645" fmla="*/ 3753656 w 6384854"/>
              <a:gd name="connsiteY3645" fmla="*/ 1165446 h 5504521"/>
              <a:gd name="connsiteX3646" fmla="*/ 3764425 w 6384854"/>
              <a:gd name="connsiteY3646" fmla="*/ 1156060 h 5504521"/>
              <a:gd name="connsiteX3647" fmla="*/ 3791362 w 6384854"/>
              <a:gd name="connsiteY3647" fmla="*/ 1153051 h 5504521"/>
              <a:gd name="connsiteX3648" fmla="*/ 3799147 w 6384854"/>
              <a:gd name="connsiteY3648" fmla="*/ 1157636 h 5504521"/>
              <a:gd name="connsiteX3649" fmla="*/ 3803135 w 6384854"/>
              <a:gd name="connsiteY3649" fmla="*/ 1152645 h 5504521"/>
              <a:gd name="connsiteX3650" fmla="*/ 3856411 w 6384854"/>
              <a:gd name="connsiteY3650" fmla="*/ 1149420 h 5504521"/>
              <a:gd name="connsiteX3651" fmla="*/ 3900708 w 6384854"/>
              <a:gd name="connsiteY3651" fmla="*/ 1147197 h 5504521"/>
              <a:gd name="connsiteX3652" fmla="*/ 3895717 w 6384854"/>
              <a:gd name="connsiteY3652" fmla="*/ 1143210 h 5504521"/>
              <a:gd name="connsiteX3653" fmla="*/ 3915275 w 6384854"/>
              <a:gd name="connsiteY3653" fmla="*/ 1147388 h 5504521"/>
              <a:gd name="connsiteX3654" fmla="*/ 3962366 w 6384854"/>
              <a:gd name="connsiteY3654" fmla="*/ 1145763 h 5504521"/>
              <a:gd name="connsiteX3655" fmla="*/ 3962963 w 6384854"/>
              <a:gd name="connsiteY3655" fmla="*/ 1142969 h 5504521"/>
              <a:gd name="connsiteX3656" fmla="*/ 3980920 w 6384854"/>
              <a:gd name="connsiteY3656" fmla="*/ 1140963 h 5504521"/>
              <a:gd name="connsiteX3657" fmla="*/ 3990475 w 6384854"/>
              <a:gd name="connsiteY3657" fmla="*/ 1144100 h 5504521"/>
              <a:gd name="connsiteX3658" fmla="*/ 3994308 w 6384854"/>
              <a:gd name="connsiteY3658" fmla="*/ 1143433 h 5504521"/>
              <a:gd name="connsiteX3659" fmla="*/ 4029412 w 6384854"/>
              <a:gd name="connsiteY3659" fmla="*/ 1144750 h 5504521"/>
              <a:gd name="connsiteX3660" fmla="*/ 4063736 w 6384854"/>
              <a:gd name="connsiteY3660" fmla="*/ 1149892 h 5504521"/>
              <a:gd name="connsiteX3661" fmla="*/ 4058745 w 6384854"/>
              <a:gd name="connsiteY3661" fmla="*/ 1145904 h 5504521"/>
              <a:gd name="connsiteX3662" fmla="*/ 4078303 w 6384854"/>
              <a:gd name="connsiteY3662" fmla="*/ 1150082 h 5504521"/>
              <a:gd name="connsiteX3663" fmla="*/ 4109634 w 6384854"/>
              <a:gd name="connsiteY3663" fmla="*/ 1153854 h 5504521"/>
              <a:gd name="connsiteX3664" fmla="*/ 4185858 w 6384854"/>
              <a:gd name="connsiteY3664" fmla="*/ 1152611 h 5504521"/>
              <a:gd name="connsiteX3665" fmla="*/ 4191446 w 6384854"/>
              <a:gd name="connsiteY3665" fmla="*/ 1153804 h 5504521"/>
              <a:gd name="connsiteX3666" fmla="*/ 4194240 w 6384854"/>
              <a:gd name="connsiteY3666" fmla="*/ 1154401 h 5504521"/>
              <a:gd name="connsiteX3667" fmla="*/ 4204019 w 6384854"/>
              <a:gd name="connsiteY3667" fmla="*/ 1156490 h 5504521"/>
              <a:gd name="connsiteX3668" fmla="*/ 4205416 w 6384854"/>
              <a:gd name="connsiteY3668" fmla="*/ 1156789 h 5504521"/>
              <a:gd name="connsiteX3669" fmla="*/ 4261295 w 6384854"/>
              <a:gd name="connsiteY3669" fmla="*/ 1168727 h 5504521"/>
              <a:gd name="connsiteX3670" fmla="*/ 4279253 w 6384854"/>
              <a:gd name="connsiteY3670" fmla="*/ 1166721 h 5504521"/>
              <a:gd name="connsiteX3671" fmla="*/ 4287635 w 6384854"/>
              <a:gd name="connsiteY3671" fmla="*/ 1168512 h 5504521"/>
              <a:gd name="connsiteX3672" fmla="*/ 4313377 w 6384854"/>
              <a:gd name="connsiteY3672" fmla="*/ 1171090 h 5504521"/>
              <a:gd name="connsiteX3673" fmla="*/ 4334535 w 6384854"/>
              <a:gd name="connsiteY3673" fmla="*/ 1181454 h 5504521"/>
              <a:gd name="connsiteX3674" fmla="*/ 4344111 w 6384854"/>
              <a:gd name="connsiteY3674" fmla="*/ 1177656 h 5504521"/>
              <a:gd name="connsiteX3675" fmla="*/ 4346308 w 6384854"/>
              <a:gd name="connsiteY3675" fmla="*/ 1181047 h 5504521"/>
              <a:gd name="connsiteX3676" fmla="*/ 4365866 w 6384854"/>
              <a:gd name="connsiteY3676" fmla="*/ 1185225 h 5504521"/>
              <a:gd name="connsiteX3677" fmla="*/ 4379238 w 6384854"/>
              <a:gd name="connsiteY3677" fmla="*/ 1191004 h 5504521"/>
              <a:gd name="connsiteX3678" fmla="*/ 4385424 w 6384854"/>
              <a:gd name="connsiteY3678" fmla="*/ 1189404 h 5504521"/>
              <a:gd name="connsiteX3679" fmla="*/ 4387023 w 6384854"/>
              <a:gd name="connsiteY3679" fmla="*/ 1195588 h 5504521"/>
              <a:gd name="connsiteX3680" fmla="*/ 4407178 w 6384854"/>
              <a:gd name="connsiteY3680" fmla="*/ 1196974 h 5504521"/>
              <a:gd name="connsiteX3681" fmla="*/ 4413363 w 6384854"/>
              <a:gd name="connsiteY3681" fmla="*/ 1195373 h 5504521"/>
              <a:gd name="connsiteX3682" fmla="*/ 4424539 w 6384854"/>
              <a:gd name="connsiteY3682" fmla="*/ 1197761 h 5504521"/>
              <a:gd name="connsiteX3683" fmla="*/ 4427333 w 6384854"/>
              <a:gd name="connsiteY3683" fmla="*/ 1198358 h 5504521"/>
              <a:gd name="connsiteX3684" fmla="*/ 4429530 w 6384854"/>
              <a:gd name="connsiteY3684" fmla="*/ 1201749 h 5504521"/>
              <a:gd name="connsiteX3685" fmla="*/ 4432323 w 6384854"/>
              <a:gd name="connsiteY3685" fmla="*/ 1202346 h 5504521"/>
              <a:gd name="connsiteX3686" fmla="*/ 4435715 w 6384854"/>
              <a:gd name="connsiteY3686" fmla="*/ 1200148 h 5504521"/>
              <a:gd name="connsiteX3687" fmla="*/ 4433518 w 6384854"/>
              <a:gd name="connsiteY3687" fmla="*/ 1196757 h 5504521"/>
              <a:gd name="connsiteX3688" fmla="*/ 4422342 w 6384854"/>
              <a:gd name="connsiteY3688" fmla="*/ 1194369 h 5504521"/>
              <a:gd name="connsiteX3689" fmla="*/ 4419548 w 6384854"/>
              <a:gd name="connsiteY3689" fmla="*/ 1193773 h 5504521"/>
              <a:gd name="connsiteX3690" fmla="*/ 4387214 w 6384854"/>
              <a:gd name="connsiteY3690" fmla="*/ 1181022 h 5504521"/>
              <a:gd name="connsiteX3691" fmla="*/ 4434711 w 6384854"/>
              <a:gd name="connsiteY3691" fmla="*/ 1191170 h 5504521"/>
              <a:gd name="connsiteX3692" fmla="*/ 4437506 w 6384854"/>
              <a:gd name="connsiteY3692" fmla="*/ 1191767 h 5504521"/>
              <a:gd name="connsiteX3693" fmla="*/ 4434114 w 6384854"/>
              <a:gd name="connsiteY3693" fmla="*/ 1193963 h 5504521"/>
              <a:gd name="connsiteX3694" fmla="*/ 4436311 w 6384854"/>
              <a:gd name="connsiteY3694" fmla="*/ 1197354 h 5504521"/>
              <a:gd name="connsiteX3695" fmla="*/ 4441900 w 6384854"/>
              <a:gd name="connsiteY3695" fmla="*/ 1198548 h 5504521"/>
              <a:gd name="connsiteX3696" fmla="*/ 4441303 w 6384854"/>
              <a:gd name="connsiteY3696" fmla="*/ 1201343 h 5504521"/>
              <a:gd name="connsiteX3697" fmla="*/ 4444503 w 6384854"/>
              <a:gd name="connsiteY3697" fmla="*/ 1213712 h 5504521"/>
              <a:gd name="connsiteX3698" fmla="*/ 4433327 w 6384854"/>
              <a:gd name="connsiteY3698" fmla="*/ 1211325 h 5504521"/>
              <a:gd name="connsiteX3699" fmla="*/ 4427739 w 6384854"/>
              <a:gd name="connsiteY3699" fmla="*/ 1210131 h 5504521"/>
              <a:gd name="connsiteX3700" fmla="*/ 4432730 w 6384854"/>
              <a:gd name="connsiteY3700" fmla="*/ 1214118 h 5504521"/>
              <a:gd name="connsiteX3701" fmla="*/ 4446700 w 6384854"/>
              <a:gd name="connsiteY3701" fmla="*/ 1217102 h 5504521"/>
              <a:gd name="connsiteX3702" fmla="*/ 4460670 w 6384854"/>
              <a:gd name="connsiteY3702" fmla="*/ 1220087 h 5504521"/>
              <a:gd name="connsiteX3703" fmla="*/ 4471248 w 6384854"/>
              <a:gd name="connsiteY3703" fmla="*/ 1225269 h 5504521"/>
              <a:gd name="connsiteX3704" fmla="*/ 4470652 w 6384854"/>
              <a:gd name="connsiteY3704" fmla="*/ 1228063 h 5504521"/>
              <a:gd name="connsiteX3705" fmla="*/ 4476240 w 6384854"/>
              <a:gd name="connsiteY3705" fmla="*/ 1229257 h 5504521"/>
              <a:gd name="connsiteX3706" fmla="*/ 4479033 w 6384854"/>
              <a:gd name="connsiteY3706" fmla="*/ 1229854 h 5504521"/>
              <a:gd name="connsiteX3707" fmla="*/ 4476837 w 6384854"/>
              <a:gd name="connsiteY3707" fmla="*/ 1226463 h 5504521"/>
              <a:gd name="connsiteX3708" fmla="*/ 4479630 w 6384854"/>
              <a:gd name="connsiteY3708" fmla="*/ 1227060 h 5504521"/>
              <a:gd name="connsiteX3709" fmla="*/ 4487416 w 6384854"/>
              <a:gd name="connsiteY3709" fmla="*/ 1231644 h 5504521"/>
              <a:gd name="connsiteX3710" fmla="*/ 4490807 w 6384854"/>
              <a:gd name="connsiteY3710" fmla="*/ 1229447 h 5504521"/>
              <a:gd name="connsiteX3711" fmla="*/ 4488013 w 6384854"/>
              <a:gd name="connsiteY3711" fmla="*/ 1228851 h 5504521"/>
              <a:gd name="connsiteX3712" fmla="*/ 4480228 w 6384854"/>
              <a:gd name="connsiteY3712" fmla="*/ 1224266 h 5504521"/>
              <a:gd name="connsiteX3713" fmla="*/ 4477434 w 6384854"/>
              <a:gd name="connsiteY3713" fmla="*/ 1223669 h 5504521"/>
              <a:gd name="connsiteX3714" fmla="*/ 4458473 w 6384854"/>
              <a:gd name="connsiteY3714" fmla="*/ 1216697 h 5504521"/>
              <a:gd name="connsiteX3715" fmla="*/ 4450091 w 6384854"/>
              <a:gd name="connsiteY3715" fmla="*/ 1214906 h 5504521"/>
              <a:gd name="connsiteX3716" fmla="*/ 4449685 w 6384854"/>
              <a:gd name="connsiteY3716" fmla="*/ 1203133 h 5504521"/>
              <a:gd name="connsiteX3717" fmla="*/ 4455272 w 6384854"/>
              <a:gd name="connsiteY3717" fmla="*/ 1204327 h 5504521"/>
              <a:gd name="connsiteX3718" fmla="*/ 4466448 w 6384854"/>
              <a:gd name="connsiteY3718" fmla="*/ 1206714 h 5504521"/>
              <a:gd name="connsiteX3719" fmla="*/ 4523330 w 6384854"/>
              <a:gd name="connsiteY3719" fmla="*/ 1227632 h 5504521"/>
              <a:gd name="connsiteX3720" fmla="*/ 4522734 w 6384854"/>
              <a:gd name="connsiteY3720" fmla="*/ 1230426 h 5504521"/>
              <a:gd name="connsiteX3721" fmla="*/ 4525528 w 6384854"/>
              <a:gd name="connsiteY3721" fmla="*/ 1231023 h 5504521"/>
              <a:gd name="connsiteX3722" fmla="*/ 4528919 w 6384854"/>
              <a:gd name="connsiteY3722" fmla="*/ 1228826 h 5504521"/>
              <a:gd name="connsiteX3723" fmla="*/ 4566891 w 6384854"/>
              <a:gd name="connsiteY3723" fmla="*/ 1244242 h 5504521"/>
              <a:gd name="connsiteX3724" fmla="*/ 4574183 w 6384854"/>
              <a:gd name="connsiteY3724" fmla="*/ 1247129 h 5504521"/>
              <a:gd name="connsiteX3725" fmla="*/ 4574434 w 6384854"/>
              <a:gd name="connsiteY3725" fmla="*/ 1243909 h 5504521"/>
              <a:gd name="connsiteX3726" fmla="*/ 4568885 w 6384854"/>
              <a:gd name="connsiteY3726" fmla="*/ 1241746 h 5504521"/>
              <a:gd name="connsiteX3727" fmla="*/ 4529516 w 6384854"/>
              <a:gd name="connsiteY3727" fmla="*/ 1226031 h 5504521"/>
              <a:gd name="connsiteX3728" fmla="*/ 4526722 w 6384854"/>
              <a:gd name="connsiteY3728" fmla="*/ 1225434 h 5504521"/>
              <a:gd name="connsiteX3729" fmla="*/ 4501997 w 6384854"/>
              <a:gd name="connsiteY3729" fmla="*/ 1214674 h 5504521"/>
              <a:gd name="connsiteX3730" fmla="*/ 4472634 w 6384854"/>
              <a:gd name="connsiteY3730" fmla="*/ 1205115 h 5504521"/>
              <a:gd name="connsiteX3731" fmla="*/ 4538495 w 6384854"/>
              <a:gd name="connsiteY3731" fmla="*/ 1225029 h 5504521"/>
              <a:gd name="connsiteX3732" fmla="*/ 4574791 w 6384854"/>
              <a:gd name="connsiteY3732" fmla="*/ 1239342 h 5504521"/>
              <a:gd name="connsiteX3733" fmla="*/ 4574913 w 6384854"/>
              <a:gd name="connsiteY3733" fmla="*/ 1237775 h 5504521"/>
              <a:gd name="connsiteX3734" fmla="*/ 4581997 w 6384854"/>
              <a:gd name="connsiteY3734" fmla="*/ 1225837 h 5504521"/>
              <a:gd name="connsiteX3735" fmla="*/ 4600280 w 6384854"/>
              <a:gd name="connsiteY3735" fmla="*/ 1195584 h 5504521"/>
              <a:gd name="connsiteX3736" fmla="*/ 4599798 w 6384854"/>
              <a:gd name="connsiteY3736" fmla="*/ 1192467 h 5504521"/>
              <a:gd name="connsiteX3737" fmla="*/ 4607548 w 6384854"/>
              <a:gd name="connsiteY3737" fmla="*/ 1176597 h 5504521"/>
              <a:gd name="connsiteX3738" fmla="*/ 4619824 w 6384854"/>
              <a:gd name="connsiteY3738" fmla="*/ 1181734 h 5504521"/>
              <a:gd name="connsiteX3739" fmla="*/ 4643597 w 6384854"/>
              <a:gd name="connsiteY3739" fmla="*/ 1178724 h 5504521"/>
              <a:gd name="connsiteX3740" fmla="*/ 4661467 w 6384854"/>
              <a:gd name="connsiteY3740" fmla="*/ 1156114 h 5504521"/>
              <a:gd name="connsiteX3741" fmla="*/ 4666988 w 6384854"/>
              <a:gd name="connsiteY3741" fmla="*/ 1151669 h 5504521"/>
              <a:gd name="connsiteX3742" fmla="*/ 4651588 w 6384854"/>
              <a:gd name="connsiteY3742" fmla="*/ 1146938 h 5504521"/>
              <a:gd name="connsiteX3743" fmla="*/ 4585320 w 6384854"/>
              <a:gd name="connsiteY3743" fmla="*/ 1115252 h 5504521"/>
              <a:gd name="connsiteX3744" fmla="*/ 4588113 w 6384854"/>
              <a:gd name="connsiteY3744" fmla="*/ 1115849 h 5504521"/>
              <a:gd name="connsiteX3745" fmla="*/ 4590907 w 6384854"/>
              <a:gd name="connsiteY3745" fmla="*/ 1116446 h 5504521"/>
              <a:gd name="connsiteX3746" fmla="*/ 4585917 w 6384854"/>
              <a:gd name="connsiteY3746" fmla="*/ 1112458 h 5504521"/>
              <a:gd name="connsiteX3747" fmla="*/ 4583123 w 6384854"/>
              <a:gd name="connsiteY3747" fmla="*/ 1111861 h 5504521"/>
              <a:gd name="connsiteX3748" fmla="*/ 4584157 w 6384854"/>
              <a:gd name="connsiteY3748" fmla="*/ 1110245 h 5504521"/>
              <a:gd name="connsiteX3749" fmla="*/ 4663965 w 6384854"/>
              <a:gd name="connsiteY3749" fmla="*/ 1139633 h 5504521"/>
              <a:gd name="connsiteX3750" fmla="*/ 4674952 w 6384854"/>
              <a:gd name="connsiteY3750" fmla="*/ 1145257 h 5504521"/>
              <a:gd name="connsiteX3751" fmla="*/ 4683872 w 6384854"/>
              <a:gd name="connsiteY3751" fmla="*/ 1138075 h 5504521"/>
              <a:gd name="connsiteX3752" fmla="*/ 4696786 w 6384854"/>
              <a:gd name="connsiteY3752" fmla="*/ 1124395 h 5504521"/>
              <a:gd name="connsiteX3753" fmla="*/ 4529968 w 6384854"/>
              <a:gd name="connsiteY3753" fmla="*/ 1071906 h 5504521"/>
              <a:gd name="connsiteX3754" fmla="*/ 4000970 w 6384854"/>
              <a:gd name="connsiteY3754" fmla="*/ 1006479 h 5504521"/>
              <a:gd name="connsiteX3755" fmla="*/ 3739167 w 6384854"/>
              <a:gd name="connsiteY3755" fmla="*/ 1028176 h 5504521"/>
              <a:gd name="connsiteX3756" fmla="*/ 3624517 w 6384854"/>
              <a:gd name="connsiteY3756" fmla="*/ 1059477 h 5504521"/>
              <a:gd name="connsiteX3757" fmla="*/ 3501395 w 6384854"/>
              <a:gd name="connsiteY3757" fmla="*/ 1125286 h 5504521"/>
              <a:gd name="connsiteX3758" fmla="*/ 3498368 w 6384854"/>
              <a:gd name="connsiteY3758" fmla="*/ 1126242 h 5504521"/>
              <a:gd name="connsiteX3759" fmla="*/ 3464303 w 6384854"/>
              <a:gd name="connsiteY3759" fmla="*/ 1138684 h 5504521"/>
              <a:gd name="connsiteX3760" fmla="*/ 3445749 w 6384854"/>
              <a:gd name="connsiteY3760" fmla="*/ 1143485 h 5504521"/>
              <a:gd name="connsiteX3761" fmla="*/ 3443551 w 6384854"/>
              <a:gd name="connsiteY3761" fmla="*/ 1140094 h 5504521"/>
              <a:gd name="connsiteX3762" fmla="*/ 3446345 w 6384854"/>
              <a:gd name="connsiteY3762" fmla="*/ 1140691 h 5504521"/>
              <a:gd name="connsiteX3763" fmla="*/ 3449737 w 6384854"/>
              <a:gd name="connsiteY3763" fmla="*/ 1138494 h 5504521"/>
              <a:gd name="connsiteX3764" fmla="*/ 3452530 w 6384854"/>
              <a:gd name="connsiteY3764" fmla="*/ 1139091 h 5504521"/>
              <a:gd name="connsiteX3765" fmla="*/ 3453127 w 6384854"/>
              <a:gd name="connsiteY3765" fmla="*/ 1136296 h 5504521"/>
              <a:gd name="connsiteX3766" fmla="*/ 3447539 w 6384854"/>
              <a:gd name="connsiteY3766" fmla="*/ 1135103 h 5504521"/>
              <a:gd name="connsiteX3767" fmla="*/ 3475072 w 6384854"/>
              <a:gd name="connsiteY3767" fmla="*/ 1129300 h 5504521"/>
              <a:gd name="connsiteX3768" fmla="*/ 3478463 w 6384854"/>
              <a:gd name="connsiteY3768" fmla="*/ 1127103 h 5504521"/>
              <a:gd name="connsiteX3769" fmla="*/ 3469484 w 6384854"/>
              <a:gd name="connsiteY3769" fmla="*/ 1128106 h 5504521"/>
              <a:gd name="connsiteX3770" fmla="*/ 3466691 w 6384854"/>
              <a:gd name="connsiteY3770" fmla="*/ 1127509 h 5504521"/>
              <a:gd name="connsiteX3771" fmla="*/ 3463897 w 6384854"/>
              <a:gd name="connsiteY3771" fmla="*/ 1126912 h 5504521"/>
              <a:gd name="connsiteX3772" fmla="*/ 3463300 w 6384854"/>
              <a:gd name="connsiteY3772" fmla="*/ 1129706 h 5504521"/>
              <a:gd name="connsiteX3773" fmla="*/ 3466094 w 6384854"/>
              <a:gd name="connsiteY3773" fmla="*/ 1130302 h 5504521"/>
              <a:gd name="connsiteX3774" fmla="*/ 3447539 w 6384854"/>
              <a:gd name="connsiteY3774" fmla="*/ 1135103 h 5504521"/>
              <a:gd name="connsiteX3775" fmla="*/ 3445342 w 6384854"/>
              <a:gd name="connsiteY3775" fmla="*/ 1131712 h 5504521"/>
              <a:gd name="connsiteX3776" fmla="*/ 3441951 w 6384854"/>
              <a:gd name="connsiteY3776" fmla="*/ 1133909 h 5504521"/>
              <a:gd name="connsiteX3777" fmla="*/ 3441354 w 6384854"/>
              <a:gd name="connsiteY3777" fmla="*/ 1136703 h 5504521"/>
              <a:gd name="connsiteX3778" fmla="*/ 3434573 w 6384854"/>
              <a:gd name="connsiteY3778" fmla="*/ 1141098 h 5504521"/>
              <a:gd name="connsiteX3779" fmla="*/ 3431181 w 6384854"/>
              <a:gd name="connsiteY3779" fmla="*/ 1143294 h 5504521"/>
              <a:gd name="connsiteX3780" fmla="*/ 3428388 w 6384854"/>
              <a:gd name="connsiteY3780" fmla="*/ 1142698 h 5504521"/>
              <a:gd name="connsiteX3781" fmla="*/ 3415421 w 6384854"/>
              <a:gd name="connsiteY3781" fmla="*/ 1148691 h 5504521"/>
              <a:gd name="connsiteX3782" fmla="*/ 3412031 w 6384854"/>
              <a:gd name="connsiteY3782" fmla="*/ 1150889 h 5504521"/>
              <a:gd name="connsiteX3783" fmla="*/ 3414824 w 6384854"/>
              <a:gd name="connsiteY3783" fmla="*/ 1151486 h 5504521"/>
              <a:gd name="connsiteX3784" fmla="*/ 3414227 w 6384854"/>
              <a:gd name="connsiteY3784" fmla="*/ 1154280 h 5504521"/>
              <a:gd name="connsiteX3785" fmla="*/ 3374921 w 6384854"/>
              <a:gd name="connsiteY3785" fmla="*/ 1160489 h 5504521"/>
              <a:gd name="connsiteX3786" fmla="*/ 3380509 w 6384854"/>
              <a:gd name="connsiteY3786" fmla="*/ 1161683 h 5504521"/>
              <a:gd name="connsiteX3787" fmla="*/ 3379912 w 6384854"/>
              <a:gd name="connsiteY3787" fmla="*/ 1164477 h 5504521"/>
              <a:gd name="connsiteX3788" fmla="*/ 3413630 w 6384854"/>
              <a:gd name="connsiteY3788" fmla="*/ 1157073 h 5504521"/>
              <a:gd name="connsiteX3789" fmla="*/ 3404054 w 6384854"/>
              <a:gd name="connsiteY3789" fmla="*/ 1160870 h 5504521"/>
              <a:gd name="connsiteX3790" fmla="*/ 3358373 w 6384854"/>
              <a:gd name="connsiteY3790" fmla="*/ 1183247 h 5504521"/>
              <a:gd name="connsiteX3791" fmla="*/ 3352785 w 6384854"/>
              <a:gd name="connsiteY3791" fmla="*/ 1182053 h 5504521"/>
              <a:gd name="connsiteX3792" fmla="*/ 3340415 w 6384854"/>
              <a:gd name="connsiteY3792" fmla="*/ 1185254 h 5504521"/>
              <a:gd name="connsiteX3793" fmla="*/ 3326852 w 6384854"/>
              <a:gd name="connsiteY3793" fmla="*/ 1194042 h 5504521"/>
              <a:gd name="connsiteX3794" fmla="*/ 3332440 w 6384854"/>
              <a:gd name="connsiteY3794" fmla="*/ 1195235 h 5504521"/>
              <a:gd name="connsiteX3795" fmla="*/ 3305910 w 6384854"/>
              <a:gd name="connsiteY3795" fmla="*/ 1210018 h 5504521"/>
              <a:gd name="connsiteX3796" fmla="*/ 3278783 w 6384854"/>
              <a:gd name="connsiteY3796" fmla="*/ 1227594 h 5504521"/>
              <a:gd name="connsiteX3797" fmla="*/ 3279379 w 6384854"/>
              <a:gd name="connsiteY3797" fmla="*/ 1224800 h 5504521"/>
              <a:gd name="connsiteX3798" fmla="*/ 3273792 w 6384854"/>
              <a:gd name="connsiteY3798" fmla="*/ 1223606 h 5504521"/>
              <a:gd name="connsiteX3799" fmla="*/ 3289552 w 6384854"/>
              <a:gd name="connsiteY3799" fmla="*/ 1218209 h 5504521"/>
              <a:gd name="connsiteX3800" fmla="*/ 3272789 w 6384854"/>
              <a:gd name="connsiteY3800" fmla="*/ 1214627 h 5504521"/>
              <a:gd name="connsiteX3801" fmla="*/ 3262615 w 6384854"/>
              <a:gd name="connsiteY3801" fmla="*/ 1221218 h 5504521"/>
              <a:gd name="connsiteX3802" fmla="*/ 3259225 w 6384854"/>
              <a:gd name="connsiteY3802" fmla="*/ 1223415 h 5504521"/>
              <a:gd name="connsiteX3803" fmla="*/ 3256431 w 6384854"/>
              <a:gd name="connsiteY3803" fmla="*/ 1222819 h 5504521"/>
              <a:gd name="connsiteX3804" fmla="*/ 3253637 w 6384854"/>
              <a:gd name="connsiteY3804" fmla="*/ 1222222 h 5504521"/>
              <a:gd name="connsiteX3805" fmla="*/ 3253040 w 6384854"/>
              <a:gd name="connsiteY3805" fmla="*/ 1225016 h 5504521"/>
              <a:gd name="connsiteX3806" fmla="*/ 3255834 w 6384854"/>
              <a:gd name="connsiteY3806" fmla="*/ 1225613 h 5504521"/>
              <a:gd name="connsiteX3807" fmla="*/ 3241673 w 6384854"/>
              <a:gd name="connsiteY3807" fmla="*/ 1237194 h 5504521"/>
              <a:gd name="connsiteX3808" fmla="*/ 3242271 w 6384854"/>
              <a:gd name="connsiteY3808" fmla="*/ 1234401 h 5504521"/>
              <a:gd name="connsiteX3809" fmla="*/ 3243464 w 6384854"/>
              <a:gd name="connsiteY3809" fmla="*/ 1228813 h 5504521"/>
              <a:gd name="connsiteX3810" fmla="*/ 3236683 w 6384854"/>
              <a:gd name="connsiteY3810" fmla="*/ 1233206 h 5504521"/>
              <a:gd name="connsiteX3811" fmla="*/ 3233292 w 6384854"/>
              <a:gd name="connsiteY3811" fmla="*/ 1235404 h 5504521"/>
              <a:gd name="connsiteX3812" fmla="*/ 3229901 w 6384854"/>
              <a:gd name="connsiteY3812" fmla="*/ 1237601 h 5504521"/>
              <a:gd name="connsiteX3813" fmla="*/ 3223716 w 6384854"/>
              <a:gd name="connsiteY3813" fmla="*/ 1239201 h 5504521"/>
              <a:gd name="connsiteX3814" fmla="*/ 3227107 w 6384854"/>
              <a:gd name="connsiteY3814" fmla="*/ 1237004 h 5504521"/>
              <a:gd name="connsiteX3815" fmla="*/ 3230498 w 6384854"/>
              <a:gd name="connsiteY3815" fmla="*/ 1234807 h 5504521"/>
              <a:gd name="connsiteX3816" fmla="*/ 3231095 w 6384854"/>
              <a:gd name="connsiteY3816" fmla="*/ 1232013 h 5504521"/>
              <a:gd name="connsiteX3817" fmla="*/ 3227704 w 6384854"/>
              <a:gd name="connsiteY3817" fmla="*/ 1234210 h 5504521"/>
              <a:gd name="connsiteX3818" fmla="*/ 3224910 w 6384854"/>
              <a:gd name="connsiteY3818" fmla="*/ 1233613 h 5504521"/>
              <a:gd name="connsiteX3819" fmla="*/ 3228301 w 6384854"/>
              <a:gd name="connsiteY3819" fmla="*/ 1231416 h 5504521"/>
              <a:gd name="connsiteX3820" fmla="*/ 3228898 w 6384854"/>
              <a:gd name="connsiteY3820" fmla="*/ 1228622 h 5504521"/>
              <a:gd name="connsiteX3821" fmla="*/ 3235083 w 6384854"/>
              <a:gd name="connsiteY3821" fmla="*/ 1227022 h 5504521"/>
              <a:gd name="connsiteX3822" fmla="*/ 3242461 w 6384854"/>
              <a:gd name="connsiteY3822" fmla="*/ 1219834 h 5504521"/>
              <a:gd name="connsiteX3823" fmla="*/ 3219321 w 6384854"/>
              <a:gd name="connsiteY3823" fmla="*/ 1232419 h 5504521"/>
              <a:gd name="connsiteX3824" fmla="*/ 3216528 w 6384854"/>
              <a:gd name="connsiteY3824" fmla="*/ 1231823 h 5504521"/>
              <a:gd name="connsiteX3825" fmla="*/ 3210343 w 6384854"/>
              <a:gd name="connsiteY3825" fmla="*/ 1233422 h 5504521"/>
              <a:gd name="connsiteX3826" fmla="*/ 3209746 w 6384854"/>
              <a:gd name="connsiteY3826" fmla="*/ 1236217 h 5504521"/>
              <a:gd name="connsiteX3827" fmla="*/ 3212540 w 6384854"/>
              <a:gd name="connsiteY3827" fmla="*/ 1236814 h 5504521"/>
              <a:gd name="connsiteX3828" fmla="*/ 3205758 w 6384854"/>
              <a:gd name="connsiteY3828" fmla="*/ 1241207 h 5504521"/>
              <a:gd name="connsiteX3829" fmla="*/ 3201771 w 6384854"/>
              <a:gd name="connsiteY3829" fmla="*/ 1246198 h 5504521"/>
              <a:gd name="connsiteX3830" fmla="*/ 3196779 w 6384854"/>
              <a:gd name="connsiteY3830" fmla="*/ 1242211 h 5504521"/>
              <a:gd name="connsiteX3831" fmla="*/ 3174643 w 6384854"/>
              <a:gd name="connsiteY3831" fmla="*/ 1263775 h 5504521"/>
              <a:gd name="connsiteX3832" fmla="*/ 3175240 w 6384854"/>
              <a:gd name="connsiteY3832" fmla="*/ 1260981 h 5504521"/>
              <a:gd name="connsiteX3833" fmla="*/ 3171850 w 6384854"/>
              <a:gd name="connsiteY3833" fmla="*/ 1263178 h 5504521"/>
              <a:gd name="connsiteX3834" fmla="*/ 3171252 w 6384854"/>
              <a:gd name="connsiteY3834" fmla="*/ 1265971 h 5504521"/>
              <a:gd name="connsiteX3835" fmla="*/ 3169055 w 6384854"/>
              <a:gd name="connsiteY3835" fmla="*/ 1262581 h 5504521"/>
              <a:gd name="connsiteX3836" fmla="*/ 3126575 w 6384854"/>
              <a:gd name="connsiteY3836" fmla="*/ 1297327 h 5504521"/>
              <a:gd name="connsiteX3837" fmla="*/ 3114205 w 6384854"/>
              <a:gd name="connsiteY3837" fmla="*/ 1300528 h 5504521"/>
              <a:gd name="connsiteX3838" fmla="*/ 3114801 w 6384854"/>
              <a:gd name="connsiteY3838" fmla="*/ 1297733 h 5504521"/>
              <a:gd name="connsiteX3839" fmla="*/ 3112007 w 6384854"/>
              <a:gd name="connsiteY3839" fmla="*/ 1297137 h 5504521"/>
              <a:gd name="connsiteX3840" fmla="*/ 3108616 w 6384854"/>
              <a:gd name="connsiteY3840" fmla="*/ 1299334 h 5504521"/>
              <a:gd name="connsiteX3841" fmla="*/ 3094457 w 6384854"/>
              <a:gd name="connsiteY3841" fmla="*/ 1310916 h 5504521"/>
              <a:gd name="connsiteX3842" fmla="*/ 3095053 w 6384854"/>
              <a:gd name="connsiteY3842" fmla="*/ 1308121 h 5504521"/>
              <a:gd name="connsiteX3843" fmla="*/ 3092260 w 6384854"/>
              <a:gd name="connsiteY3843" fmla="*/ 1307524 h 5504521"/>
              <a:gd name="connsiteX3844" fmla="*/ 3088869 w 6384854"/>
              <a:gd name="connsiteY3844" fmla="*/ 1309722 h 5504521"/>
              <a:gd name="connsiteX3845" fmla="*/ 3088272 w 6384854"/>
              <a:gd name="connsiteY3845" fmla="*/ 1312515 h 5504521"/>
              <a:gd name="connsiteX3846" fmla="*/ 3080296 w 6384854"/>
              <a:gd name="connsiteY3846" fmla="*/ 1322498 h 5504521"/>
              <a:gd name="connsiteX3847" fmla="*/ 3076905 w 6384854"/>
              <a:gd name="connsiteY3847" fmla="*/ 1324694 h 5504521"/>
              <a:gd name="connsiteX3848" fmla="*/ 3074111 w 6384854"/>
              <a:gd name="connsiteY3848" fmla="*/ 1324097 h 5504521"/>
              <a:gd name="connsiteX3849" fmla="*/ 3070720 w 6384854"/>
              <a:gd name="connsiteY3849" fmla="*/ 1326295 h 5504521"/>
              <a:gd name="connsiteX3850" fmla="*/ 3073514 w 6384854"/>
              <a:gd name="connsiteY3850" fmla="*/ 1326891 h 5504521"/>
              <a:gd name="connsiteX3851" fmla="*/ 3076308 w 6384854"/>
              <a:gd name="connsiteY3851" fmla="*/ 1327489 h 5504521"/>
              <a:gd name="connsiteX3852" fmla="*/ 3052572 w 6384854"/>
              <a:gd name="connsiteY3852" fmla="*/ 1342868 h 5504521"/>
              <a:gd name="connsiteX3853" fmla="*/ 3053169 w 6384854"/>
              <a:gd name="connsiteY3853" fmla="*/ 1340074 h 5504521"/>
              <a:gd name="connsiteX3854" fmla="*/ 3056560 w 6384854"/>
              <a:gd name="connsiteY3854" fmla="*/ 1337877 h 5504521"/>
              <a:gd name="connsiteX3855" fmla="*/ 3053766 w 6384854"/>
              <a:gd name="connsiteY3855" fmla="*/ 1337280 h 5504521"/>
              <a:gd name="connsiteX3856" fmla="*/ 3057157 w 6384854"/>
              <a:gd name="connsiteY3856" fmla="*/ 1335083 h 5504521"/>
              <a:gd name="connsiteX3857" fmla="*/ 3059950 w 6384854"/>
              <a:gd name="connsiteY3857" fmla="*/ 1335679 h 5504521"/>
              <a:gd name="connsiteX3858" fmla="*/ 3060547 w 6384854"/>
              <a:gd name="connsiteY3858" fmla="*/ 1332886 h 5504521"/>
              <a:gd name="connsiteX3859" fmla="*/ 3061145 w 6384854"/>
              <a:gd name="connsiteY3859" fmla="*/ 1330092 h 5504521"/>
              <a:gd name="connsiteX3860" fmla="*/ 3057754 w 6384854"/>
              <a:gd name="connsiteY3860" fmla="*/ 1332289 h 5504521"/>
              <a:gd name="connsiteX3861" fmla="*/ 3062935 w 6384854"/>
              <a:gd name="connsiteY3861" fmla="*/ 1321710 h 5504521"/>
              <a:gd name="connsiteX3862" fmla="*/ 3066326 w 6384854"/>
              <a:gd name="connsiteY3862" fmla="*/ 1319513 h 5504521"/>
              <a:gd name="connsiteX3863" fmla="*/ 3069120 w 6384854"/>
              <a:gd name="connsiteY3863" fmla="*/ 1320110 h 5504521"/>
              <a:gd name="connsiteX3864" fmla="*/ 3073107 w 6384854"/>
              <a:gd name="connsiteY3864" fmla="*/ 1315119 h 5504521"/>
              <a:gd name="connsiteX3865" fmla="*/ 3067520 w 6384854"/>
              <a:gd name="connsiteY3865" fmla="*/ 1313925 h 5504521"/>
              <a:gd name="connsiteX3866" fmla="*/ 3064129 w 6384854"/>
              <a:gd name="connsiteY3866" fmla="*/ 1316122 h 5504521"/>
              <a:gd name="connsiteX3867" fmla="*/ 3060738 w 6384854"/>
              <a:gd name="connsiteY3867" fmla="*/ 1318319 h 5504521"/>
              <a:gd name="connsiteX3868" fmla="*/ 3053359 w 6384854"/>
              <a:gd name="connsiteY3868" fmla="*/ 1325507 h 5504521"/>
              <a:gd name="connsiteX3869" fmla="*/ 3059545 w 6384854"/>
              <a:gd name="connsiteY3869" fmla="*/ 1323907 h 5504521"/>
              <a:gd name="connsiteX3870" fmla="*/ 3062935 w 6384854"/>
              <a:gd name="connsiteY3870" fmla="*/ 1321710 h 5504521"/>
              <a:gd name="connsiteX3871" fmla="*/ 3054960 w 6384854"/>
              <a:gd name="connsiteY3871" fmla="*/ 1331692 h 5504521"/>
              <a:gd name="connsiteX3872" fmla="*/ 3051569 w 6384854"/>
              <a:gd name="connsiteY3872" fmla="*/ 1333889 h 5504521"/>
              <a:gd name="connsiteX3873" fmla="*/ 3045384 w 6384854"/>
              <a:gd name="connsiteY3873" fmla="*/ 1335489 h 5504521"/>
              <a:gd name="connsiteX3874" fmla="*/ 3048177 w 6384854"/>
              <a:gd name="connsiteY3874" fmla="*/ 1336086 h 5504521"/>
              <a:gd name="connsiteX3875" fmla="*/ 3047581 w 6384854"/>
              <a:gd name="connsiteY3875" fmla="*/ 1338880 h 5504521"/>
              <a:gd name="connsiteX3876" fmla="*/ 3046984 w 6384854"/>
              <a:gd name="connsiteY3876" fmla="*/ 1341674 h 5504521"/>
              <a:gd name="connsiteX3877" fmla="*/ 3040203 w 6384854"/>
              <a:gd name="connsiteY3877" fmla="*/ 1346068 h 5504521"/>
              <a:gd name="connsiteX3878" fmla="*/ 3045790 w 6384854"/>
              <a:gd name="connsiteY3878" fmla="*/ 1347261 h 5504521"/>
              <a:gd name="connsiteX3879" fmla="*/ 3049181 w 6384854"/>
              <a:gd name="connsiteY3879" fmla="*/ 1345065 h 5504521"/>
              <a:gd name="connsiteX3880" fmla="*/ 3033827 w 6384854"/>
              <a:gd name="connsiteY3880" fmla="*/ 1362235 h 5504521"/>
              <a:gd name="connsiteX3881" fmla="*/ 3039009 w 6384854"/>
              <a:gd name="connsiteY3881" fmla="*/ 1351656 h 5504521"/>
              <a:gd name="connsiteX3882" fmla="*/ 3028836 w 6384854"/>
              <a:gd name="connsiteY3882" fmla="*/ 1358247 h 5504521"/>
              <a:gd name="connsiteX3883" fmla="*/ 3029433 w 6384854"/>
              <a:gd name="connsiteY3883" fmla="*/ 1355453 h 5504521"/>
              <a:gd name="connsiteX3884" fmla="*/ 3033421 w 6384854"/>
              <a:gd name="connsiteY3884" fmla="*/ 1350462 h 5504521"/>
              <a:gd name="connsiteX3885" fmla="*/ 3023845 w 6384854"/>
              <a:gd name="connsiteY3885" fmla="*/ 1354259 h 5504521"/>
              <a:gd name="connsiteX3886" fmla="*/ 3020454 w 6384854"/>
              <a:gd name="connsiteY3886" fmla="*/ 1356456 h 5504521"/>
              <a:gd name="connsiteX3887" fmla="*/ 3006891 w 6384854"/>
              <a:gd name="connsiteY3887" fmla="*/ 1365244 h 5504521"/>
              <a:gd name="connsiteX3888" fmla="*/ 3016466 w 6384854"/>
              <a:gd name="connsiteY3888" fmla="*/ 1361447 h 5504521"/>
              <a:gd name="connsiteX3889" fmla="*/ 3013075 w 6384854"/>
              <a:gd name="connsiteY3889" fmla="*/ 1363644 h 5504521"/>
              <a:gd name="connsiteX3890" fmla="*/ 3009087 w 6384854"/>
              <a:gd name="connsiteY3890" fmla="*/ 1368635 h 5504521"/>
              <a:gd name="connsiteX3891" fmla="*/ 3015273 w 6384854"/>
              <a:gd name="connsiteY3891" fmla="*/ 1367035 h 5504521"/>
              <a:gd name="connsiteX3892" fmla="*/ 3018067 w 6384854"/>
              <a:gd name="connsiteY3892" fmla="*/ 1367632 h 5504521"/>
              <a:gd name="connsiteX3893" fmla="*/ 3006700 w 6384854"/>
              <a:gd name="connsiteY3893" fmla="*/ 1379811 h 5504521"/>
              <a:gd name="connsiteX3894" fmla="*/ 2994331 w 6384854"/>
              <a:gd name="connsiteY3894" fmla="*/ 1383011 h 5504521"/>
              <a:gd name="connsiteX3895" fmla="*/ 2976779 w 6384854"/>
              <a:gd name="connsiteY3895" fmla="*/ 1396790 h 5504521"/>
              <a:gd name="connsiteX3896" fmla="*/ 2974988 w 6384854"/>
              <a:gd name="connsiteY3896" fmla="*/ 1405172 h 5504521"/>
              <a:gd name="connsiteX3897" fmla="*/ 2959227 w 6384854"/>
              <a:gd name="connsiteY3897" fmla="*/ 1410569 h 5504521"/>
              <a:gd name="connsiteX3898" fmla="*/ 2928686 w 6384854"/>
              <a:gd name="connsiteY3898" fmla="*/ 1438144 h 5504521"/>
              <a:gd name="connsiteX3899" fmla="*/ 2919668 w 6384854"/>
              <a:gd name="connsiteY3899" fmla="*/ 1445312 h 5504521"/>
              <a:gd name="connsiteX3900" fmla="*/ 2920137 w 6384854"/>
              <a:gd name="connsiteY3900" fmla="*/ 1443118 h 5504521"/>
              <a:gd name="connsiteX3901" fmla="*/ 2913952 w 6384854"/>
              <a:gd name="connsiteY3901" fmla="*/ 1444719 h 5504521"/>
              <a:gd name="connsiteX3902" fmla="*/ 2909964 w 6384854"/>
              <a:gd name="connsiteY3902" fmla="*/ 1449710 h 5504521"/>
              <a:gd name="connsiteX3903" fmla="*/ 2881047 w 6384854"/>
              <a:gd name="connsiteY3903" fmla="*/ 1475667 h 5504521"/>
              <a:gd name="connsiteX3904" fmla="*/ 2881643 w 6384854"/>
              <a:gd name="connsiteY3904" fmla="*/ 1472874 h 5504521"/>
              <a:gd name="connsiteX3905" fmla="*/ 2878850 w 6384854"/>
              <a:gd name="connsiteY3905" fmla="*/ 1472277 h 5504521"/>
              <a:gd name="connsiteX3906" fmla="*/ 2878253 w 6384854"/>
              <a:gd name="connsiteY3906" fmla="*/ 1475071 h 5504521"/>
              <a:gd name="connsiteX3907" fmla="*/ 2874862 w 6384854"/>
              <a:gd name="connsiteY3907" fmla="*/ 1477268 h 5504521"/>
              <a:gd name="connsiteX3908" fmla="*/ 2873668 w 6384854"/>
              <a:gd name="connsiteY3908" fmla="*/ 1482856 h 5504521"/>
              <a:gd name="connsiteX3909" fmla="*/ 2868080 w 6384854"/>
              <a:gd name="connsiteY3909" fmla="*/ 1481662 h 5504521"/>
              <a:gd name="connsiteX3910" fmla="*/ 2863495 w 6384854"/>
              <a:gd name="connsiteY3910" fmla="*/ 1489447 h 5504521"/>
              <a:gd name="connsiteX3911" fmla="*/ 2864093 w 6384854"/>
              <a:gd name="connsiteY3911" fmla="*/ 1486653 h 5504521"/>
              <a:gd name="connsiteX3912" fmla="*/ 2861298 w 6384854"/>
              <a:gd name="connsiteY3912" fmla="*/ 1486055 h 5504521"/>
              <a:gd name="connsiteX3913" fmla="*/ 2857310 w 6384854"/>
              <a:gd name="connsiteY3913" fmla="*/ 1491047 h 5504521"/>
              <a:gd name="connsiteX3914" fmla="*/ 2856713 w 6384854"/>
              <a:gd name="connsiteY3914" fmla="*/ 1493841 h 5504521"/>
              <a:gd name="connsiteX3915" fmla="*/ 2845944 w 6384854"/>
              <a:gd name="connsiteY3915" fmla="*/ 1503226 h 5504521"/>
              <a:gd name="connsiteX3916" fmla="*/ 2842553 w 6384854"/>
              <a:gd name="connsiteY3916" fmla="*/ 1505423 h 5504521"/>
              <a:gd name="connsiteX3917" fmla="*/ 2838565 w 6384854"/>
              <a:gd name="connsiteY3917" fmla="*/ 1510413 h 5504521"/>
              <a:gd name="connsiteX3918" fmla="*/ 2841956 w 6384854"/>
              <a:gd name="connsiteY3918" fmla="*/ 1508217 h 5504521"/>
              <a:gd name="connsiteX3919" fmla="*/ 2844750 w 6384854"/>
              <a:gd name="connsiteY3919" fmla="*/ 1508814 h 5504521"/>
              <a:gd name="connsiteX3920" fmla="*/ 2836178 w 6384854"/>
              <a:gd name="connsiteY3920" fmla="*/ 1521590 h 5504521"/>
              <a:gd name="connsiteX3921" fmla="*/ 2832190 w 6384854"/>
              <a:gd name="connsiteY3921" fmla="*/ 1526581 h 5504521"/>
              <a:gd name="connsiteX3922" fmla="*/ 2829396 w 6384854"/>
              <a:gd name="connsiteY3922" fmla="*/ 1525984 h 5504521"/>
              <a:gd name="connsiteX3923" fmla="*/ 2828799 w 6384854"/>
              <a:gd name="connsiteY3923" fmla="*/ 1528777 h 5504521"/>
              <a:gd name="connsiteX3924" fmla="*/ 2825408 w 6384854"/>
              <a:gd name="connsiteY3924" fmla="*/ 1530975 h 5504521"/>
              <a:gd name="connsiteX3925" fmla="*/ 2824811 w 6384854"/>
              <a:gd name="connsiteY3925" fmla="*/ 1533768 h 5504521"/>
              <a:gd name="connsiteX3926" fmla="*/ 2811845 w 6384854"/>
              <a:gd name="connsiteY3926" fmla="*/ 1539763 h 5504521"/>
              <a:gd name="connsiteX3927" fmla="*/ 2810054 w 6384854"/>
              <a:gd name="connsiteY3927" fmla="*/ 1548145 h 5504521"/>
              <a:gd name="connsiteX3928" fmla="*/ 2806066 w 6384854"/>
              <a:gd name="connsiteY3928" fmla="*/ 1553135 h 5504521"/>
              <a:gd name="connsiteX3929" fmla="*/ 2808860 w 6384854"/>
              <a:gd name="connsiteY3929" fmla="*/ 1553732 h 5504521"/>
              <a:gd name="connsiteX3930" fmla="*/ 2809457 w 6384854"/>
              <a:gd name="connsiteY3930" fmla="*/ 1550938 h 5504521"/>
              <a:gd name="connsiteX3931" fmla="*/ 2811057 w 6384854"/>
              <a:gd name="connsiteY3931" fmla="*/ 1557123 h 5504521"/>
              <a:gd name="connsiteX3932" fmla="*/ 2698205 w 6384854"/>
              <a:gd name="connsiteY3932" fmla="*/ 1702459 h 5504521"/>
              <a:gd name="connsiteX3933" fmla="*/ 2682253 w 6384854"/>
              <a:gd name="connsiteY3933" fmla="*/ 1722422 h 5504521"/>
              <a:gd name="connsiteX3934" fmla="*/ 2670887 w 6384854"/>
              <a:gd name="connsiteY3934" fmla="*/ 1734602 h 5504521"/>
              <a:gd name="connsiteX3935" fmla="*/ 2660525 w 6384854"/>
              <a:gd name="connsiteY3935" fmla="*/ 1755760 h 5504521"/>
              <a:gd name="connsiteX3936" fmla="*/ 2618665 w 6384854"/>
              <a:gd name="connsiteY3936" fmla="*/ 1828617 h 5504521"/>
              <a:gd name="connsiteX3937" fmla="*/ 2615274 w 6384854"/>
              <a:gd name="connsiteY3937" fmla="*/ 1830814 h 5504521"/>
              <a:gd name="connsiteX3938" fmla="*/ 2614677 w 6384854"/>
              <a:gd name="connsiteY3938" fmla="*/ 1833608 h 5504521"/>
              <a:gd name="connsiteX3939" fmla="*/ 2617471 w 6384854"/>
              <a:gd name="connsiteY3939" fmla="*/ 1834205 h 5504521"/>
              <a:gd name="connsiteX3940" fmla="*/ 2616875 w 6384854"/>
              <a:gd name="connsiteY3940" fmla="*/ 1836999 h 5504521"/>
              <a:gd name="connsiteX3941" fmla="*/ 2614080 w 6384854"/>
              <a:gd name="connsiteY3941" fmla="*/ 1836402 h 5504521"/>
              <a:gd name="connsiteX3942" fmla="*/ 2600326 w 6384854"/>
              <a:gd name="connsiteY3942" fmla="*/ 1859757 h 5504521"/>
              <a:gd name="connsiteX3943" fmla="*/ 2597532 w 6384854"/>
              <a:gd name="connsiteY3943" fmla="*/ 1859160 h 5504521"/>
              <a:gd name="connsiteX3944" fmla="*/ 2596338 w 6384854"/>
              <a:gd name="connsiteY3944" fmla="*/ 1864748 h 5504521"/>
              <a:gd name="connsiteX3945" fmla="*/ 2581988 w 6384854"/>
              <a:gd name="connsiteY3945" fmla="*/ 1890897 h 5504521"/>
              <a:gd name="connsiteX3946" fmla="*/ 2578597 w 6384854"/>
              <a:gd name="connsiteY3946" fmla="*/ 1893094 h 5504521"/>
              <a:gd name="connsiteX3947" fmla="*/ 2573415 w 6384854"/>
              <a:gd name="connsiteY3947" fmla="*/ 1903673 h 5504521"/>
              <a:gd name="connsiteX3948" fmla="*/ 2572818 w 6384854"/>
              <a:gd name="connsiteY3948" fmla="*/ 1906467 h 5504521"/>
              <a:gd name="connsiteX3949" fmla="*/ 2572221 w 6384854"/>
              <a:gd name="connsiteY3949" fmla="*/ 1909260 h 5504521"/>
              <a:gd name="connsiteX3950" fmla="*/ 2571624 w 6384854"/>
              <a:gd name="connsiteY3950" fmla="*/ 1912055 h 5504521"/>
              <a:gd name="connsiteX3951" fmla="*/ 2567039 w 6384854"/>
              <a:gd name="connsiteY3951" fmla="*/ 1919840 h 5504521"/>
              <a:gd name="connsiteX3952" fmla="*/ 2573225 w 6384854"/>
              <a:gd name="connsiteY3952" fmla="*/ 1918239 h 5504521"/>
              <a:gd name="connsiteX3953" fmla="*/ 2572031 w 6384854"/>
              <a:gd name="connsiteY3953" fmla="*/ 1923828 h 5504521"/>
              <a:gd name="connsiteX3954" fmla="*/ 2569237 w 6384854"/>
              <a:gd name="connsiteY3954" fmla="*/ 1923230 h 5504521"/>
              <a:gd name="connsiteX3955" fmla="*/ 2568640 w 6384854"/>
              <a:gd name="connsiteY3955" fmla="*/ 1926025 h 5504521"/>
              <a:gd name="connsiteX3956" fmla="*/ 2568043 w 6384854"/>
              <a:gd name="connsiteY3956" fmla="*/ 1928818 h 5504521"/>
              <a:gd name="connsiteX3957" fmla="*/ 2566849 w 6384854"/>
              <a:gd name="connsiteY3957" fmla="*/ 1934406 h 5504521"/>
              <a:gd name="connsiteX3958" fmla="*/ 2550898 w 6384854"/>
              <a:gd name="connsiteY3958" fmla="*/ 1954370 h 5504521"/>
              <a:gd name="connsiteX3959" fmla="*/ 2553692 w 6384854"/>
              <a:gd name="connsiteY3959" fmla="*/ 1954967 h 5504521"/>
              <a:gd name="connsiteX3960" fmla="*/ 2549107 w 6384854"/>
              <a:gd name="connsiteY3960" fmla="*/ 1962751 h 5504521"/>
              <a:gd name="connsiteX3961" fmla="*/ 2554695 w 6384854"/>
              <a:gd name="connsiteY3961" fmla="*/ 1963945 h 5504521"/>
              <a:gd name="connsiteX3962" fmla="*/ 2559877 w 6384854"/>
              <a:gd name="connsiteY3962" fmla="*/ 1953367 h 5504521"/>
              <a:gd name="connsiteX3963" fmla="*/ 2559280 w 6384854"/>
              <a:gd name="connsiteY3963" fmla="*/ 1956160 h 5504521"/>
              <a:gd name="connsiteX3964" fmla="*/ 2562074 w 6384854"/>
              <a:gd name="connsiteY3964" fmla="*/ 1956758 h 5504521"/>
              <a:gd name="connsiteX3965" fmla="*/ 2562671 w 6384854"/>
              <a:gd name="connsiteY3965" fmla="*/ 1953963 h 5504521"/>
              <a:gd name="connsiteX3966" fmla="*/ 2563267 w 6384854"/>
              <a:gd name="connsiteY3966" fmla="*/ 1951170 h 5504521"/>
              <a:gd name="connsiteX3967" fmla="*/ 2578216 w 6384854"/>
              <a:gd name="connsiteY3967" fmla="*/ 1922227 h 5504521"/>
              <a:gd name="connsiteX3968" fmla="*/ 2581606 w 6384854"/>
              <a:gd name="connsiteY3968" fmla="*/ 1920030 h 5504521"/>
              <a:gd name="connsiteX3969" fmla="*/ 2582203 w 6384854"/>
              <a:gd name="connsiteY3969" fmla="*/ 1917236 h 5504521"/>
              <a:gd name="connsiteX3970" fmla="*/ 2579410 w 6384854"/>
              <a:gd name="connsiteY3970" fmla="*/ 1916639 h 5504521"/>
              <a:gd name="connsiteX3971" fmla="*/ 2626450 w 6384854"/>
              <a:gd name="connsiteY3971" fmla="*/ 1833202 h 5504521"/>
              <a:gd name="connsiteX3972" fmla="*/ 2628241 w 6384854"/>
              <a:gd name="connsiteY3972" fmla="*/ 1824820 h 5504521"/>
              <a:gd name="connsiteX3973" fmla="*/ 2645982 w 6384854"/>
              <a:gd name="connsiteY3973" fmla="*/ 1796474 h 5504521"/>
              <a:gd name="connsiteX3974" fmla="*/ 2642592 w 6384854"/>
              <a:gd name="connsiteY3974" fmla="*/ 1798671 h 5504521"/>
              <a:gd name="connsiteX3975" fmla="*/ 2658543 w 6384854"/>
              <a:gd name="connsiteY3975" fmla="*/ 1778708 h 5504521"/>
              <a:gd name="connsiteX3976" fmla="*/ 2709381 w 6384854"/>
              <a:gd name="connsiteY3976" fmla="*/ 1704846 h 5504521"/>
              <a:gd name="connsiteX3977" fmla="*/ 2744865 w 6384854"/>
              <a:gd name="connsiteY3977" fmla="*/ 1648155 h 5504521"/>
              <a:gd name="connsiteX3978" fmla="*/ 2759025 w 6384854"/>
              <a:gd name="connsiteY3978" fmla="*/ 1636573 h 5504521"/>
              <a:gd name="connsiteX3979" fmla="*/ 2775574 w 6384854"/>
              <a:gd name="connsiteY3979" fmla="*/ 1613815 h 5504521"/>
              <a:gd name="connsiteX3980" fmla="*/ 2782355 w 6384854"/>
              <a:gd name="connsiteY3980" fmla="*/ 1609421 h 5504521"/>
              <a:gd name="connsiteX3981" fmla="*/ 2821039 w 6384854"/>
              <a:gd name="connsiteY3981" fmla="*/ 1565099 h 5504521"/>
              <a:gd name="connsiteX3982" fmla="*/ 2822233 w 6384854"/>
              <a:gd name="connsiteY3982" fmla="*/ 1559511 h 5504521"/>
              <a:gd name="connsiteX3983" fmla="*/ 2859724 w 6384854"/>
              <a:gd name="connsiteY3983" fmla="*/ 1520777 h 5504521"/>
              <a:gd name="connsiteX3984" fmla="*/ 2889238 w 6384854"/>
              <a:gd name="connsiteY3984" fmla="*/ 1492025 h 5504521"/>
              <a:gd name="connsiteX3985" fmla="*/ 2907386 w 6384854"/>
              <a:gd name="connsiteY3985" fmla="*/ 1475452 h 5504521"/>
              <a:gd name="connsiteX3986" fmla="*/ 2933510 w 6384854"/>
              <a:gd name="connsiteY3986" fmla="*/ 1448897 h 5504521"/>
              <a:gd name="connsiteX3987" fmla="*/ 2935707 w 6384854"/>
              <a:gd name="connsiteY3987" fmla="*/ 1452288 h 5504521"/>
              <a:gd name="connsiteX3988" fmla="*/ 2940291 w 6384854"/>
              <a:gd name="connsiteY3988" fmla="*/ 1444503 h 5504521"/>
              <a:gd name="connsiteX3989" fmla="*/ 2990152 w 6384854"/>
              <a:gd name="connsiteY3989" fmla="*/ 1402569 h 5504521"/>
              <a:gd name="connsiteX3990" fmla="*/ 3039415 w 6384854"/>
              <a:gd name="connsiteY3990" fmla="*/ 1363428 h 5504521"/>
              <a:gd name="connsiteX3991" fmla="*/ 3045599 w 6384854"/>
              <a:gd name="connsiteY3991" fmla="*/ 1361828 h 5504521"/>
              <a:gd name="connsiteX3992" fmla="*/ 3050184 w 6384854"/>
              <a:gd name="connsiteY3992" fmla="*/ 1354044 h 5504521"/>
              <a:gd name="connsiteX3993" fmla="*/ 3114611 w 6384854"/>
              <a:gd name="connsiteY3993" fmla="*/ 1312300 h 5504521"/>
              <a:gd name="connsiteX3994" fmla="*/ 3117405 w 6384854"/>
              <a:gd name="connsiteY3994" fmla="*/ 1312896 h 5504521"/>
              <a:gd name="connsiteX3995" fmla="*/ 3120795 w 6384854"/>
              <a:gd name="connsiteY3995" fmla="*/ 1310700 h 5504521"/>
              <a:gd name="connsiteX3996" fmla="*/ 3141141 w 6384854"/>
              <a:gd name="connsiteY3996" fmla="*/ 1297518 h 5504521"/>
              <a:gd name="connsiteX3997" fmla="*/ 3143338 w 6384854"/>
              <a:gd name="connsiteY3997" fmla="*/ 1300909 h 5504521"/>
              <a:gd name="connsiteX3998" fmla="*/ 3146729 w 6384854"/>
              <a:gd name="connsiteY3998" fmla="*/ 1298712 h 5504521"/>
              <a:gd name="connsiteX3999" fmla="*/ 3150717 w 6384854"/>
              <a:gd name="connsiteY3999" fmla="*/ 1293720 h 5504521"/>
              <a:gd name="connsiteX4000" fmla="*/ 3166477 w 6384854"/>
              <a:gd name="connsiteY4000" fmla="*/ 1288323 h 5504521"/>
              <a:gd name="connsiteX4001" fmla="*/ 3157499 w 6384854"/>
              <a:gd name="connsiteY4001" fmla="*/ 1289327 h 5504521"/>
              <a:gd name="connsiteX4002" fmla="*/ 3160890 w 6384854"/>
              <a:gd name="connsiteY4002" fmla="*/ 1287130 h 5504521"/>
              <a:gd name="connsiteX4003" fmla="*/ 3158095 w 6384854"/>
              <a:gd name="connsiteY4003" fmla="*/ 1286532 h 5504521"/>
              <a:gd name="connsiteX4004" fmla="*/ 3182429 w 6384854"/>
              <a:gd name="connsiteY4004" fmla="*/ 1268359 h 5504521"/>
              <a:gd name="connsiteX4005" fmla="*/ 3196995 w 6384854"/>
              <a:gd name="connsiteY4005" fmla="*/ 1268550 h 5504521"/>
              <a:gd name="connsiteX4006" fmla="*/ 3194799 w 6384854"/>
              <a:gd name="connsiteY4006" fmla="*/ 1265159 h 5504521"/>
              <a:gd name="connsiteX4007" fmla="*/ 3195395 w 6384854"/>
              <a:gd name="connsiteY4007" fmla="*/ 1262365 h 5504521"/>
              <a:gd name="connsiteX4008" fmla="*/ 3198189 w 6384854"/>
              <a:gd name="connsiteY4008" fmla="*/ 1262962 h 5504521"/>
              <a:gd name="connsiteX4009" fmla="*/ 3201580 w 6384854"/>
              <a:gd name="connsiteY4009" fmla="*/ 1260765 h 5504521"/>
              <a:gd name="connsiteX4010" fmla="*/ 3221329 w 6384854"/>
              <a:gd name="connsiteY4010" fmla="*/ 1250377 h 5504521"/>
              <a:gd name="connsiteX4011" fmla="*/ 3224123 w 6384854"/>
              <a:gd name="connsiteY4011" fmla="*/ 1250974 h 5504521"/>
              <a:gd name="connsiteX4012" fmla="*/ 3227513 w 6384854"/>
              <a:gd name="connsiteY4012" fmla="*/ 1248777 h 5504521"/>
              <a:gd name="connsiteX4013" fmla="*/ 3230307 w 6384854"/>
              <a:gd name="connsiteY4013" fmla="*/ 1249374 h 5504521"/>
              <a:gd name="connsiteX4014" fmla="*/ 3236492 w 6384854"/>
              <a:gd name="connsiteY4014" fmla="*/ 1247773 h 5504521"/>
              <a:gd name="connsiteX4015" fmla="*/ 3237089 w 6384854"/>
              <a:gd name="connsiteY4015" fmla="*/ 1244979 h 5504521"/>
              <a:gd name="connsiteX4016" fmla="*/ 3252850 w 6384854"/>
              <a:gd name="connsiteY4016" fmla="*/ 1239582 h 5504521"/>
              <a:gd name="connsiteX4017" fmla="*/ 3252252 w 6384854"/>
              <a:gd name="connsiteY4017" fmla="*/ 1242377 h 5504521"/>
              <a:gd name="connsiteX4018" fmla="*/ 3239286 w 6384854"/>
              <a:gd name="connsiteY4018" fmla="*/ 1248370 h 5504521"/>
              <a:gd name="connsiteX4019" fmla="*/ 3231908 w 6384854"/>
              <a:gd name="connsiteY4019" fmla="*/ 1255558 h 5504521"/>
              <a:gd name="connsiteX4020" fmla="*/ 3205974 w 6384854"/>
              <a:gd name="connsiteY4020" fmla="*/ 1267547 h 5504521"/>
              <a:gd name="connsiteX4021" fmla="*/ 3161295 w 6384854"/>
              <a:gd name="connsiteY4021" fmla="*/ 1298902 h 5504521"/>
              <a:gd name="connsiteX4022" fmla="*/ 3058376 w 6384854"/>
              <a:gd name="connsiteY4022" fmla="*/ 1370401 h 5504521"/>
              <a:gd name="connsiteX4023" fmla="*/ 3050400 w 6384854"/>
              <a:gd name="connsiteY4023" fmla="*/ 1380383 h 5504521"/>
              <a:gd name="connsiteX4024" fmla="*/ 3038030 w 6384854"/>
              <a:gd name="connsiteY4024" fmla="*/ 1383583 h 5504521"/>
              <a:gd name="connsiteX4025" fmla="*/ 3001734 w 6384854"/>
              <a:gd name="connsiteY4025" fmla="*/ 1416729 h 5504521"/>
              <a:gd name="connsiteX4026" fmla="*/ 2995549 w 6384854"/>
              <a:gd name="connsiteY4026" fmla="*/ 1418330 h 5504521"/>
              <a:gd name="connsiteX4027" fmla="*/ 2976207 w 6384854"/>
              <a:gd name="connsiteY4027" fmla="*/ 1440490 h 5504521"/>
              <a:gd name="connsiteX4028" fmla="*/ 2959253 w 6384854"/>
              <a:gd name="connsiteY4028" fmla="*/ 1451475 h 5504521"/>
              <a:gd name="connsiteX4029" fmla="*/ 2888857 w 6384854"/>
              <a:gd name="connsiteY4029" fmla="*/ 1521158 h 5504521"/>
              <a:gd name="connsiteX4030" fmla="*/ 2847975 w 6384854"/>
              <a:gd name="connsiteY4030" fmla="*/ 1562089 h 5504521"/>
              <a:gd name="connsiteX4031" fmla="*/ 2829230 w 6384854"/>
              <a:gd name="connsiteY4031" fmla="*/ 1581457 h 5504521"/>
              <a:gd name="connsiteX4032" fmla="*/ 2780779 w 6384854"/>
              <a:gd name="connsiteY4032" fmla="*/ 1644142 h 5504521"/>
              <a:gd name="connsiteX4033" fmla="*/ 2769413 w 6384854"/>
              <a:gd name="connsiteY4033" fmla="*/ 1656321 h 5504521"/>
              <a:gd name="connsiteX4034" fmla="*/ 2706612 w 6384854"/>
              <a:gd name="connsiteY4034" fmla="*/ 1745155 h 5504521"/>
              <a:gd name="connsiteX4035" fmla="*/ 2645411 w 6384854"/>
              <a:gd name="connsiteY4035" fmla="*/ 1840174 h 5504521"/>
              <a:gd name="connsiteX4036" fmla="*/ 2621890 w 6384854"/>
              <a:gd name="connsiteY4036" fmla="*/ 1881893 h 5504521"/>
              <a:gd name="connsiteX4037" fmla="*/ 2618500 w 6384854"/>
              <a:gd name="connsiteY4037" fmla="*/ 1884090 h 5504521"/>
              <a:gd name="connsiteX4038" fmla="*/ 2617305 w 6384854"/>
              <a:gd name="connsiteY4038" fmla="*/ 1889678 h 5504521"/>
              <a:gd name="connsiteX4039" fmla="*/ 2596173 w 6384854"/>
              <a:gd name="connsiteY4039" fmla="*/ 1920221 h 5504521"/>
              <a:gd name="connsiteX4040" fmla="*/ 2602955 w 6384854"/>
              <a:gd name="connsiteY4040" fmla="*/ 1915827 h 5504521"/>
              <a:gd name="connsiteX4041" fmla="*/ 2612721 w 6384854"/>
              <a:gd name="connsiteY4041" fmla="*/ 1897463 h 5504521"/>
              <a:gd name="connsiteX4042" fmla="*/ 2618906 w 6384854"/>
              <a:gd name="connsiteY4042" fmla="*/ 1895863 h 5504521"/>
              <a:gd name="connsiteX4043" fmla="*/ 2621699 w 6384854"/>
              <a:gd name="connsiteY4043" fmla="*/ 1896460 h 5504521"/>
              <a:gd name="connsiteX4044" fmla="*/ 2622297 w 6384854"/>
              <a:gd name="connsiteY4044" fmla="*/ 1893666 h 5504521"/>
              <a:gd name="connsiteX4045" fmla="*/ 2622893 w 6384854"/>
              <a:gd name="connsiteY4045" fmla="*/ 1890872 h 5504521"/>
              <a:gd name="connsiteX4046" fmla="*/ 2623490 w 6384854"/>
              <a:gd name="connsiteY4046" fmla="*/ 1888078 h 5504521"/>
              <a:gd name="connsiteX4047" fmla="*/ 2641233 w 6384854"/>
              <a:gd name="connsiteY4047" fmla="*/ 1859732 h 5504521"/>
              <a:gd name="connsiteX4048" fmla="*/ 2675523 w 6384854"/>
              <a:gd name="connsiteY4048" fmla="*/ 1808628 h 5504521"/>
              <a:gd name="connsiteX4049" fmla="*/ 2704034 w 6384854"/>
              <a:gd name="connsiteY4049" fmla="*/ 1770898 h 5504521"/>
              <a:gd name="connsiteX4050" fmla="*/ 2706828 w 6384854"/>
              <a:gd name="connsiteY4050" fmla="*/ 1771495 h 5504521"/>
              <a:gd name="connsiteX4051" fmla="*/ 2708022 w 6384854"/>
              <a:gd name="connsiteY4051" fmla="*/ 1765907 h 5504521"/>
              <a:gd name="connsiteX4052" fmla="*/ 2708619 w 6384854"/>
              <a:gd name="connsiteY4052" fmla="*/ 1763113 h 5504521"/>
              <a:gd name="connsiteX4053" fmla="*/ 2730945 w 6384854"/>
              <a:gd name="connsiteY4053" fmla="*/ 1726982 h 5504521"/>
              <a:gd name="connsiteX4054" fmla="*/ 2734933 w 6384854"/>
              <a:gd name="connsiteY4054" fmla="*/ 1721991 h 5504521"/>
              <a:gd name="connsiteX4055" fmla="*/ 2740521 w 6384854"/>
              <a:gd name="connsiteY4055" fmla="*/ 1723185 h 5504521"/>
              <a:gd name="connsiteX4056" fmla="*/ 2742312 w 6384854"/>
              <a:gd name="connsiteY4056" fmla="*/ 1714804 h 5504521"/>
              <a:gd name="connsiteX4057" fmla="*/ 2749690 w 6384854"/>
              <a:gd name="connsiteY4057" fmla="*/ 1707615 h 5504521"/>
              <a:gd name="connsiteX4058" fmla="*/ 2802726 w 6384854"/>
              <a:gd name="connsiteY4058" fmla="*/ 1637145 h 5504521"/>
              <a:gd name="connsiteX4059" fmla="*/ 2803323 w 6384854"/>
              <a:gd name="connsiteY4059" fmla="*/ 1634351 h 5504521"/>
              <a:gd name="connsiteX4060" fmla="*/ 2806713 w 6384854"/>
              <a:gd name="connsiteY4060" fmla="*/ 1632153 h 5504521"/>
              <a:gd name="connsiteX4061" fmla="*/ 2824862 w 6384854"/>
              <a:gd name="connsiteY4061" fmla="*/ 1615580 h 5504521"/>
              <a:gd name="connsiteX4062" fmla="*/ 2826652 w 6384854"/>
              <a:gd name="connsiteY4062" fmla="*/ 1607199 h 5504521"/>
              <a:gd name="connsiteX4063" fmla="*/ 2830043 w 6384854"/>
              <a:gd name="connsiteY4063" fmla="*/ 1605002 h 5504521"/>
              <a:gd name="connsiteX4064" fmla="*/ 2848191 w 6384854"/>
              <a:gd name="connsiteY4064" fmla="*/ 1588428 h 5504521"/>
              <a:gd name="connsiteX4065" fmla="*/ 2851582 w 6384854"/>
              <a:gd name="connsiteY4065" fmla="*/ 1586232 h 5504521"/>
              <a:gd name="connsiteX4066" fmla="*/ 2856167 w 6384854"/>
              <a:gd name="connsiteY4066" fmla="*/ 1578447 h 5504521"/>
              <a:gd name="connsiteX4067" fmla="*/ 2870925 w 6384854"/>
              <a:gd name="connsiteY4067" fmla="*/ 1564070 h 5504521"/>
              <a:gd name="connsiteX4068" fmla="*/ 2874315 w 6384854"/>
              <a:gd name="connsiteY4068" fmla="*/ 1561874 h 5504521"/>
              <a:gd name="connsiteX4069" fmla="*/ 2874912 w 6384854"/>
              <a:gd name="connsiteY4069" fmla="*/ 1559080 h 5504521"/>
              <a:gd name="connsiteX4070" fmla="*/ 2949893 w 6384854"/>
              <a:gd name="connsiteY4070" fmla="*/ 1481612 h 5504521"/>
              <a:gd name="connsiteX4071" fmla="*/ 2953284 w 6384854"/>
              <a:gd name="connsiteY4071" fmla="*/ 1479415 h 5504521"/>
              <a:gd name="connsiteX4072" fmla="*/ 2956674 w 6384854"/>
              <a:gd name="connsiteY4072" fmla="*/ 1477218 h 5504521"/>
              <a:gd name="connsiteX4073" fmla="*/ 2957271 w 6384854"/>
              <a:gd name="connsiteY4073" fmla="*/ 1474424 h 5504521"/>
              <a:gd name="connsiteX4074" fmla="*/ 2960662 w 6384854"/>
              <a:gd name="connsiteY4074" fmla="*/ 1472227 h 5504521"/>
              <a:gd name="connsiteX4075" fmla="*/ 2963456 w 6384854"/>
              <a:gd name="connsiteY4075" fmla="*/ 1472823 h 5504521"/>
              <a:gd name="connsiteX4076" fmla="*/ 2959468 w 6384854"/>
              <a:gd name="connsiteY4076" fmla="*/ 1477815 h 5504521"/>
              <a:gd name="connsiteX4077" fmla="*/ 2962263 w 6384854"/>
              <a:gd name="connsiteY4077" fmla="*/ 1478412 h 5504521"/>
              <a:gd name="connsiteX4078" fmla="*/ 2965056 w 6384854"/>
              <a:gd name="connsiteY4078" fmla="*/ 1479009 h 5504521"/>
              <a:gd name="connsiteX4079" fmla="*/ 2968447 w 6384854"/>
              <a:gd name="connsiteY4079" fmla="*/ 1476811 h 5504521"/>
              <a:gd name="connsiteX4080" fmla="*/ 2949702 w 6384854"/>
              <a:gd name="connsiteY4080" fmla="*/ 1496178 h 5504521"/>
              <a:gd name="connsiteX4081" fmla="*/ 2929357 w 6384854"/>
              <a:gd name="connsiteY4081" fmla="*/ 1509361 h 5504521"/>
              <a:gd name="connsiteX4082" fmla="*/ 2938335 w 6384854"/>
              <a:gd name="connsiteY4082" fmla="*/ 1508358 h 5504521"/>
              <a:gd name="connsiteX4083" fmla="*/ 2919591 w 6384854"/>
              <a:gd name="connsiteY4083" fmla="*/ 1527724 h 5504521"/>
              <a:gd name="connsiteX4084" fmla="*/ 2920187 w 6384854"/>
              <a:gd name="connsiteY4084" fmla="*/ 1524931 h 5504521"/>
              <a:gd name="connsiteX4085" fmla="*/ 2920784 w 6384854"/>
              <a:gd name="connsiteY4085" fmla="*/ 1522137 h 5504521"/>
              <a:gd name="connsiteX4086" fmla="*/ 2917393 w 6384854"/>
              <a:gd name="connsiteY4086" fmla="*/ 1524334 h 5504521"/>
              <a:gd name="connsiteX4087" fmla="*/ 2913405 w 6384854"/>
              <a:gd name="connsiteY4087" fmla="*/ 1529324 h 5504521"/>
              <a:gd name="connsiteX4088" fmla="*/ 2903233 w 6384854"/>
              <a:gd name="connsiteY4088" fmla="*/ 1535915 h 5504521"/>
              <a:gd name="connsiteX4089" fmla="*/ 2899842 w 6384854"/>
              <a:gd name="connsiteY4089" fmla="*/ 1538113 h 5504521"/>
              <a:gd name="connsiteX4090" fmla="*/ 2899245 w 6384854"/>
              <a:gd name="connsiteY4090" fmla="*/ 1540907 h 5504521"/>
              <a:gd name="connsiteX4091" fmla="*/ 2902039 w 6384854"/>
              <a:gd name="connsiteY4091" fmla="*/ 1541504 h 5504521"/>
              <a:gd name="connsiteX4092" fmla="*/ 2888475 w 6384854"/>
              <a:gd name="connsiteY4092" fmla="*/ 1550291 h 5504521"/>
              <a:gd name="connsiteX4093" fmla="*/ 2896857 w 6384854"/>
              <a:gd name="connsiteY4093" fmla="*/ 1552082 h 5504521"/>
              <a:gd name="connsiteX4094" fmla="*/ 2885491 w 6384854"/>
              <a:gd name="connsiteY4094" fmla="*/ 1564261 h 5504521"/>
              <a:gd name="connsiteX4095" fmla="*/ 2875319 w 6384854"/>
              <a:gd name="connsiteY4095" fmla="*/ 1570852 h 5504521"/>
              <a:gd name="connsiteX4096" fmla="*/ 2881503 w 6384854"/>
              <a:gd name="connsiteY4096" fmla="*/ 1569252 h 5504521"/>
              <a:gd name="connsiteX4097" fmla="*/ 2874721 w 6384854"/>
              <a:gd name="connsiteY4097" fmla="*/ 1573647 h 5504521"/>
              <a:gd name="connsiteX4098" fmla="*/ 2870137 w 6384854"/>
              <a:gd name="connsiteY4098" fmla="*/ 1581431 h 5504521"/>
              <a:gd name="connsiteX4099" fmla="*/ 2866747 w 6384854"/>
              <a:gd name="connsiteY4099" fmla="*/ 1583628 h 5504521"/>
              <a:gd name="connsiteX4100" fmla="*/ 2863355 w 6384854"/>
              <a:gd name="connsiteY4100" fmla="*/ 1585826 h 5504521"/>
              <a:gd name="connsiteX4101" fmla="*/ 2862759 w 6384854"/>
              <a:gd name="connsiteY4101" fmla="*/ 1588620 h 5504521"/>
              <a:gd name="connsiteX4102" fmla="*/ 2866149 w 6384854"/>
              <a:gd name="connsiteY4102" fmla="*/ 1586422 h 5504521"/>
              <a:gd name="connsiteX4103" fmla="*/ 2855379 w 6384854"/>
              <a:gd name="connsiteY4103" fmla="*/ 1595808 h 5504521"/>
              <a:gd name="connsiteX4104" fmla="*/ 2854782 w 6384854"/>
              <a:gd name="connsiteY4104" fmla="*/ 1598601 h 5504521"/>
              <a:gd name="connsiteX4105" fmla="*/ 2854185 w 6384854"/>
              <a:gd name="connsiteY4105" fmla="*/ 1601395 h 5504521"/>
              <a:gd name="connsiteX4106" fmla="*/ 2842222 w 6384854"/>
              <a:gd name="connsiteY4106" fmla="*/ 1616368 h 5504521"/>
              <a:gd name="connsiteX4107" fmla="*/ 2831453 w 6384854"/>
              <a:gd name="connsiteY4107" fmla="*/ 1625753 h 5504521"/>
              <a:gd name="connsiteX4108" fmla="*/ 2828658 w 6384854"/>
              <a:gd name="connsiteY4108" fmla="*/ 1625156 h 5504521"/>
              <a:gd name="connsiteX4109" fmla="*/ 2825865 w 6384854"/>
              <a:gd name="connsiteY4109" fmla="*/ 1624559 h 5504521"/>
              <a:gd name="connsiteX4110" fmla="*/ 2824671 w 6384854"/>
              <a:gd name="connsiteY4110" fmla="*/ 1630147 h 5504521"/>
              <a:gd name="connsiteX4111" fmla="*/ 2824074 w 6384854"/>
              <a:gd name="connsiteY4111" fmla="*/ 1632941 h 5504521"/>
              <a:gd name="connsiteX4112" fmla="*/ 2822881 w 6384854"/>
              <a:gd name="connsiteY4112" fmla="*/ 1638529 h 5504521"/>
              <a:gd name="connsiteX4113" fmla="*/ 2804135 w 6384854"/>
              <a:gd name="connsiteY4113" fmla="*/ 1657896 h 5504521"/>
              <a:gd name="connsiteX4114" fmla="*/ 2800147 w 6384854"/>
              <a:gd name="connsiteY4114" fmla="*/ 1662887 h 5504521"/>
              <a:gd name="connsiteX4115" fmla="*/ 2799550 w 6384854"/>
              <a:gd name="connsiteY4115" fmla="*/ 1665681 h 5504521"/>
              <a:gd name="connsiteX4116" fmla="*/ 2798953 w 6384854"/>
              <a:gd name="connsiteY4116" fmla="*/ 1668475 h 5504521"/>
              <a:gd name="connsiteX4117" fmla="*/ 2788184 w 6384854"/>
              <a:gd name="connsiteY4117" fmla="*/ 1677860 h 5504521"/>
              <a:gd name="connsiteX4118" fmla="*/ 2783002 w 6384854"/>
              <a:gd name="connsiteY4118" fmla="*/ 1688438 h 5504521"/>
              <a:gd name="connsiteX4119" fmla="*/ 2802344 w 6384854"/>
              <a:gd name="connsiteY4119" fmla="*/ 1666278 h 5504521"/>
              <a:gd name="connsiteX4120" fmla="*/ 2805735 w 6384854"/>
              <a:gd name="connsiteY4120" fmla="*/ 1664081 h 5504521"/>
              <a:gd name="connsiteX4121" fmla="*/ 2809125 w 6384854"/>
              <a:gd name="connsiteY4121" fmla="*/ 1661884 h 5504521"/>
              <a:gd name="connsiteX4122" fmla="*/ 2806929 w 6384854"/>
              <a:gd name="connsiteY4122" fmla="*/ 1658493 h 5504521"/>
              <a:gd name="connsiteX4123" fmla="*/ 2810917 w 6384854"/>
              <a:gd name="connsiteY4123" fmla="*/ 1653502 h 5504521"/>
              <a:gd name="connsiteX4124" fmla="*/ 2817102 w 6384854"/>
              <a:gd name="connsiteY4124" fmla="*/ 1651902 h 5504521"/>
              <a:gd name="connsiteX4125" fmla="*/ 2826271 w 6384854"/>
              <a:gd name="connsiteY4125" fmla="*/ 1636332 h 5504521"/>
              <a:gd name="connsiteX4126" fmla="*/ 2826868 w 6384854"/>
              <a:gd name="connsiteY4126" fmla="*/ 1633538 h 5504521"/>
              <a:gd name="connsiteX4127" fmla="*/ 2829662 w 6384854"/>
              <a:gd name="connsiteY4127" fmla="*/ 1634135 h 5504521"/>
              <a:gd name="connsiteX4128" fmla="*/ 2833053 w 6384854"/>
              <a:gd name="connsiteY4128" fmla="*/ 1631938 h 5504521"/>
              <a:gd name="connsiteX4129" fmla="*/ 2833650 w 6384854"/>
              <a:gd name="connsiteY4129" fmla="*/ 1629144 h 5504521"/>
              <a:gd name="connsiteX4130" fmla="*/ 2830855 w 6384854"/>
              <a:gd name="connsiteY4130" fmla="*/ 1628547 h 5504521"/>
              <a:gd name="connsiteX4131" fmla="*/ 2856979 w 6384854"/>
              <a:gd name="connsiteY4131" fmla="*/ 1601992 h 5504521"/>
              <a:gd name="connsiteX4132" fmla="*/ 2856383 w 6384854"/>
              <a:gd name="connsiteY4132" fmla="*/ 1604786 h 5504521"/>
              <a:gd name="connsiteX4133" fmla="*/ 2859773 w 6384854"/>
              <a:gd name="connsiteY4133" fmla="*/ 1602589 h 5504521"/>
              <a:gd name="connsiteX4134" fmla="*/ 2860371 w 6384854"/>
              <a:gd name="connsiteY4134" fmla="*/ 1599795 h 5504521"/>
              <a:gd name="connsiteX4135" fmla="*/ 2868943 w 6384854"/>
              <a:gd name="connsiteY4135" fmla="*/ 1587019 h 5504521"/>
              <a:gd name="connsiteX4136" fmla="*/ 2871737 w 6384854"/>
              <a:gd name="connsiteY4136" fmla="*/ 1587616 h 5504521"/>
              <a:gd name="connsiteX4137" fmla="*/ 2872334 w 6384854"/>
              <a:gd name="connsiteY4137" fmla="*/ 1584822 h 5504521"/>
              <a:gd name="connsiteX4138" fmla="*/ 2872930 w 6384854"/>
              <a:gd name="connsiteY4138" fmla="*/ 1582029 h 5504521"/>
              <a:gd name="connsiteX4139" fmla="*/ 2905837 w 6384854"/>
              <a:gd name="connsiteY4139" fmla="*/ 1551079 h 5504521"/>
              <a:gd name="connsiteX4140" fmla="*/ 2929166 w 6384854"/>
              <a:gd name="connsiteY4140" fmla="*/ 1523928 h 5504521"/>
              <a:gd name="connsiteX4141" fmla="*/ 2965463 w 6384854"/>
              <a:gd name="connsiteY4141" fmla="*/ 1490781 h 5504521"/>
              <a:gd name="connsiteX4142" fmla="*/ 2987598 w 6384854"/>
              <a:gd name="connsiteY4142" fmla="*/ 1469217 h 5504521"/>
              <a:gd name="connsiteX4143" fmla="*/ 3011932 w 6384854"/>
              <a:gd name="connsiteY4143" fmla="*/ 1451045 h 5504521"/>
              <a:gd name="connsiteX4144" fmla="*/ 3014320 w 6384854"/>
              <a:gd name="connsiteY4144" fmla="*/ 1439868 h 5504521"/>
              <a:gd name="connsiteX4145" fmla="*/ 3041446 w 6384854"/>
              <a:gd name="connsiteY4145" fmla="*/ 1422292 h 5504521"/>
              <a:gd name="connsiteX4146" fmla="*/ 3040849 w 6384854"/>
              <a:gd name="connsiteY4146" fmla="*/ 1425086 h 5504521"/>
              <a:gd name="connsiteX4147" fmla="*/ 2914815 w 6384854"/>
              <a:gd name="connsiteY4147" fmla="*/ 1550076 h 5504521"/>
              <a:gd name="connsiteX4148" fmla="*/ 2912618 w 6384854"/>
              <a:gd name="connsiteY4148" fmla="*/ 1546685 h 5504521"/>
              <a:gd name="connsiteX4149" fmla="*/ 2908630 w 6384854"/>
              <a:gd name="connsiteY4149" fmla="*/ 1551676 h 5504521"/>
              <a:gd name="connsiteX4150" fmla="*/ 2908033 w 6384854"/>
              <a:gd name="connsiteY4150" fmla="*/ 1554470 h 5504521"/>
              <a:gd name="connsiteX4151" fmla="*/ 2891079 w 6384854"/>
              <a:gd name="connsiteY4151" fmla="*/ 1565456 h 5504521"/>
              <a:gd name="connsiteX4152" fmla="*/ 2857386 w 6384854"/>
              <a:gd name="connsiteY4152" fmla="*/ 1613765 h 5504521"/>
              <a:gd name="connsiteX4153" fmla="*/ 2822092 w 6384854"/>
              <a:gd name="connsiteY4153" fmla="*/ 1655890 h 5504521"/>
              <a:gd name="connsiteX4154" fmla="*/ 2780017 w 6384854"/>
              <a:gd name="connsiteY4154" fmla="*/ 1702408 h 5504521"/>
              <a:gd name="connsiteX4155" fmla="*/ 2746325 w 6384854"/>
              <a:gd name="connsiteY4155" fmla="*/ 1750718 h 5504521"/>
              <a:gd name="connsiteX4156" fmla="*/ 2742934 w 6384854"/>
              <a:gd name="connsiteY4156" fmla="*/ 1752915 h 5504521"/>
              <a:gd name="connsiteX4157" fmla="*/ 2742337 w 6384854"/>
              <a:gd name="connsiteY4157" fmla="*/ 1755709 h 5504521"/>
              <a:gd name="connsiteX4158" fmla="*/ 2745131 w 6384854"/>
              <a:gd name="connsiteY4158" fmla="*/ 1756306 h 5504521"/>
              <a:gd name="connsiteX4159" fmla="*/ 2739352 w 6384854"/>
              <a:gd name="connsiteY4159" fmla="*/ 1769679 h 5504521"/>
              <a:gd name="connsiteX4160" fmla="*/ 2738755 w 6384854"/>
              <a:gd name="connsiteY4160" fmla="*/ 1772473 h 5504521"/>
              <a:gd name="connsiteX4161" fmla="*/ 2741549 w 6384854"/>
              <a:gd name="connsiteY4161" fmla="*/ 1773070 h 5504521"/>
              <a:gd name="connsiteX4162" fmla="*/ 2744343 w 6384854"/>
              <a:gd name="connsiteY4162" fmla="*/ 1773667 h 5504521"/>
              <a:gd name="connsiteX4163" fmla="*/ 2743747 w 6384854"/>
              <a:gd name="connsiteY4163" fmla="*/ 1776460 h 5504521"/>
              <a:gd name="connsiteX4164" fmla="*/ 2731186 w 6384854"/>
              <a:gd name="connsiteY4164" fmla="*/ 1794227 h 5504521"/>
              <a:gd name="connsiteX4165" fmla="*/ 2721014 w 6384854"/>
              <a:gd name="connsiteY4165" fmla="*/ 1800818 h 5504521"/>
              <a:gd name="connsiteX4166" fmla="*/ 2726601 w 6384854"/>
              <a:gd name="connsiteY4166" fmla="*/ 1802012 h 5504521"/>
              <a:gd name="connsiteX4167" fmla="*/ 2701481 w 6384854"/>
              <a:gd name="connsiteY4167" fmla="*/ 1837546 h 5504521"/>
              <a:gd name="connsiteX4168" fmla="*/ 2703678 w 6384854"/>
              <a:gd name="connsiteY4168" fmla="*/ 1840937 h 5504521"/>
              <a:gd name="connsiteX4169" fmla="*/ 2696896 w 6384854"/>
              <a:gd name="connsiteY4169" fmla="*/ 1845331 h 5504521"/>
              <a:gd name="connsiteX4170" fmla="*/ 2695105 w 6384854"/>
              <a:gd name="connsiteY4170" fmla="*/ 1853713 h 5504521"/>
              <a:gd name="connsiteX4171" fmla="*/ 2663609 w 6384854"/>
              <a:gd name="connsiteY4171" fmla="*/ 1905413 h 5504521"/>
              <a:gd name="connsiteX4172" fmla="*/ 2654440 w 6384854"/>
              <a:gd name="connsiteY4172" fmla="*/ 1920983 h 5504521"/>
              <a:gd name="connsiteX4173" fmla="*/ 2617762 w 6384854"/>
              <a:gd name="connsiteY4173" fmla="*/ 1983263 h 5504521"/>
              <a:gd name="connsiteX4174" fmla="*/ 2609596 w 6384854"/>
              <a:gd name="connsiteY4174" fmla="*/ 2007811 h 5504521"/>
              <a:gd name="connsiteX4175" fmla="*/ 2602814 w 6384854"/>
              <a:gd name="connsiteY4175" fmla="*/ 2012205 h 5504521"/>
              <a:gd name="connsiteX4176" fmla="*/ 2601811 w 6384854"/>
              <a:gd name="connsiteY4176" fmla="*/ 2003227 h 5504521"/>
              <a:gd name="connsiteX4177" fmla="*/ 2593836 w 6384854"/>
              <a:gd name="connsiteY4177" fmla="*/ 2013209 h 5504521"/>
              <a:gd name="connsiteX4178" fmla="*/ 2593239 w 6384854"/>
              <a:gd name="connsiteY4178" fmla="*/ 2016003 h 5504521"/>
              <a:gd name="connsiteX4179" fmla="*/ 2590445 w 6384854"/>
              <a:gd name="connsiteY4179" fmla="*/ 2015406 h 5504521"/>
              <a:gd name="connsiteX4180" fmla="*/ 2589848 w 6384854"/>
              <a:gd name="connsiteY4180" fmla="*/ 2018199 h 5504521"/>
              <a:gd name="connsiteX4181" fmla="*/ 2586457 w 6384854"/>
              <a:gd name="connsiteY4181" fmla="*/ 2020396 h 5504521"/>
              <a:gd name="connsiteX4182" fmla="*/ 2581275 w 6384854"/>
              <a:gd name="connsiteY4182" fmla="*/ 2030976 h 5504521"/>
              <a:gd name="connsiteX4183" fmla="*/ 2566327 w 6384854"/>
              <a:gd name="connsiteY4183" fmla="*/ 2059917 h 5504521"/>
              <a:gd name="connsiteX4184" fmla="*/ 2562937 w 6384854"/>
              <a:gd name="connsiteY4184" fmla="*/ 2062115 h 5504521"/>
              <a:gd name="connsiteX4185" fmla="*/ 2561743 w 6384854"/>
              <a:gd name="connsiteY4185" fmla="*/ 2067703 h 5504521"/>
              <a:gd name="connsiteX4186" fmla="*/ 2561146 w 6384854"/>
              <a:gd name="connsiteY4186" fmla="*/ 2070497 h 5504521"/>
              <a:gd name="connsiteX4187" fmla="*/ 2518879 w 6384854"/>
              <a:gd name="connsiteY4187" fmla="*/ 2131582 h 5504521"/>
              <a:gd name="connsiteX4188" fmla="*/ 2510092 w 6384854"/>
              <a:gd name="connsiteY4188" fmla="*/ 2118019 h 5504521"/>
              <a:gd name="connsiteX4189" fmla="*/ 2500135 w 6384854"/>
              <a:gd name="connsiteY4189" fmla="*/ 2150949 h 5504521"/>
              <a:gd name="connsiteX4190" fmla="*/ 2490941 w 6384854"/>
              <a:gd name="connsiteY4190" fmla="*/ 2125614 h 5504521"/>
              <a:gd name="connsiteX4191" fmla="*/ 2491538 w 6384854"/>
              <a:gd name="connsiteY4191" fmla="*/ 2122819 h 5504521"/>
              <a:gd name="connsiteX4192" fmla="*/ 2493329 w 6384854"/>
              <a:gd name="connsiteY4192" fmla="*/ 2114437 h 5504521"/>
              <a:gd name="connsiteX4193" fmla="*/ 2495525 w 6384854"/>
              <a:gd name="connsiteY4193" fmla="*/ 2117829 h 5504521"/>
              <a:gd name="connsiteX4194" fmla="*/ 2494929 w 6384854"/>
              <a:gd name="connsiteY4194" fmla="*/ 2120622 h 5504521"/>
              <a:gd name="connsiteX4195" fmla="*/ 2498319 w 6384854"/>
              <a:gd name="connsiteY4195" fmla="*/ 2118425 h 5504521"/>
              <a:gd name="connsiteX4196" fmla="*/ 2497316 w 6384854"/>
              <a:gd name="connsiteY4196" fmla="*/ 2109447 h 5504521"/>
              <a:gd name="connsiteX4197" fmla="*/ 2497913 w 6384854"/>
              <a:gd name="connsiteY4197" fmla="*/ 2106653 h 5504521"/>
              <a:gd name="connsiteX4198" fmla="*/ 2498509 w 6384854"/>
              <a:gd name="connsiteY4198" fmla="*/ 2103858 h 5504521"/>
              <a:gd name="connsiteX4199" fmla="*/ 2496313 w 6384854"/>
              <a:gd name="connsiteY4199" fmla="*/ 2100468 h 5504521"/>
              <a:gd name="connsiteX4200" fmla="*/ 2495119 w 6384854"/>
              <a:gd name="connsiteY4200" fmla="*/ 2106056 h 5504521"/>
              <a:gd name="connsiteX4201" fmla="*/ 2494522 w 6384854"/>
              <a:gd name="connsiteY4201" fmla="*/ 2108850 h 5504521"/>
              <a:gd name="connsiteX4202" fmla="*/ 2493925 w 6384854"/>
              <a:gd name="connsiteY4202" fmla="*/ 2111643 h 5504521"/>
              <a:gd name="connsiteX4203" fmla="*/ 2490535 w 6384854"/>
              <a:gd name="connsiteY4203" fmla="*/ 2113841 h 5504521"/>
              <a:gd name="connsiteX4204" fmla="*/ 2490915 w 6384854"/>
              <a:gd name="connsiteY4204" fmla="*/ 2084707 h 5504521"/>
              <a:gd name="connsiteX4205" fmla="*/ 2469186 w 6384854"/>
              <a:gd name="connsiteY4205" fmla="*/ 2118044 h 5504521"/>
              <a:gd name="connsiteX4206" fmla="*/ 2452853 w 6384854"/>
              <a:gd name="connsiteY4206" fmla="*/ 2167142 h 5504521"/>
              <a:gd name="connsiteX4207" fmla="*/ 2452447 w 6384854"/>
              <a:gd name="connsiteY4207" fmla="*/ 2155368 h 5504521"/>
              <a:gd name="connsiteX4208" fmla="*/ 2404403 w 6384854"/>
              <a:gd name="connsiteY4208" fmla="*/ 2229827 h 5504521"/>
              <a:gd name="connsiteX4209" fmla="*/ 2398815 w 6384854"/>
              <a:gd name="connsiteY4209" fmla="*/ 2228633 h 5504521"/>
              <a:gd name="connsiteX4210" fmla="*/ 2734426 w 6384854"/>
              <a:gd name="connsiteY4210" fmla="*/ 1546594 h 5504521"/>
              <a:gd name="connsiteX4211" fmla="*/ 3247402 w 6384854"/>
              <a:gd name="connsiteY4211" fmla="*/ 1142010 h 5504521"/>
              <a:gd name="connsiteX4212" fmla="*/ 3256978 w 6384854"/>
              <a:gd name="connsiteY4212" fmla="*/ 1138213 h 5504521"/>
              <a:gd name="connsiteX4213" fmla="*/ 3254184 w 6384854"/>
              <a:gd name="connsiteY4213" fmla="*/ 1137616 h 5504521"/>
              <a:gd name="connsiteX4214" fmla="*/ 3299865 w 6384854"/>
              <a:gd name="connsiteY4214" fmla="*/ 1115239 h 5504521"/>
              <a:gd name="connsiteX4215" fmla="*/ 3319613 w 6384854"/>
              <a:gd name="connsiteY4215" fmla="*/ 1104851 h 5504521"/>
              <a:gd name="connsiteX4216" fmla="*/ 3370883 w 6384854"/>
              <a:gd name="connsiteY4216" fmla="*/ 1083668 h 5504521"/>
              <a:gd name="connsiteX4217" fmla="*/ 3386644 w 6384854"/>
              <a:gd name="connsiteY4217" fmla="*/ 1078271 h 5504521"/>
              <a:gd name="connsiteX4218" fmla="*/ 3392829 w 6384854"/>
              <a:gd name="connsiteY4218" fmla="*/ 1076671 h 5504521"/>
              <a:gd name="connsiteX4219" fmla="*/ 3396220 w 6384854"/>
              <a:gd name="connsiteY4219" fmla="*/ 1074474 h 5504521"/>
              <a:gd name="connsiteX4220" fmla="*/ 3399013 w 6384854"/>
              <a:gd name="connsiteY4220" fmla="*/ 1075071 h 5504521"/>
              <a:gd name="connsiteX4221" fmla="*/ 3399610 w 6384854"/>
              <a:gd name="connsiteY4221" fmla="*/ 1072277 h 5504521"/>
              <a:gd name="connsiteX4222" fmla="*/ 3434522 w 6384854"/>
              <a:gd name="connsiteY4222" fmla="*/ 1059285 h 5504521"/>
              <a:gd name="connsiteX4223" fmla="*/ 3494174 w 6384854"/>
              <a:gd name="connsiteY4223" fmla="*/ 1039893 h 5504521"/>
              <a:gd name="connsiteX4224" fmla="*/ 3543653 w 6384854"/>
              <a:gd name="connsiteY4224" fmla="*/ 1027092 h 5504521"/>
              <a:gd name="connsiteX4225" fmla="*/ 3535271 w 6384854"/>
              <a:gd name="connsiteY4225" fmla="*/ 1025302 h 5504521"/>
              <a:gd name="connsiteX4226" fmla="*/ 4059626 w 6384854"/>
              <a:gd name="connsiteY4226" fmla="*/ 955466 h 5504521"/>
              <a:gd name="connsiteX4227" fmla="*/ 4114458 w 6384854"/>
              <a:gd name="connsiteY4227" fmla="*/ 959119 h 5504521"/>
              <a:gd name="connsiteX4228" fmla="*/ 4120159 w 6384854"/>
              <a:gd name="connsiteY4228" fmla="*/ 963864 h 5504521"/>
              <a:gd name="connsiteX4229" fmla="*/ 4148756 w 6384854"/>
              <a:gd name="connsiteY4229" fmla="*/ 967700 h 5504521"/>
              <a:gd name="connsiteX4230" fmla="*/ 4230828 w 6384854"/>
              <a:gd name="connsiteY4230" fmla="*/ 970544 h 5504521"/>
              <a:gd name="connsiteX4231" fmla="*/ 4242830 w 6384854"/>
              <a:gd name="connsiteY4231" fmla="*/ 971684 h 5504521"/>
              <a:gd name="connsiteX4232" fmla="*/ 4329083 w 6384854"/>
              <a:gd name="connsiteY4232" fmla="*/ 984550 h 5504521"/>
              <a:gd name="connsiteX4233" fmla="*/ 4597258 w 6384854"/>
              <a:gd name="connsiteY4233" fmla="*/ 1059373 h 5504521"/>
              <a:gd name="connsiteX4234" fmla="*/ 4600052 w 6384854"/>
              <a:gd name="connsiteY4234" fmla="*/ 1059969 h 5504521"/>
              <a:gd name="connsiteX4235" fmla="*/ 4593270 w 6384854"/>
              <a:gd name="connsiteY4235" fmla="*/ 1064364 h 5504521"/>
              <a:gd name="connsiteX4236" fmla="*/ 4605640 w 6384854"/>
              <a:gd name="connsiteY4236" fmla="*/ 1061163 h 5504521"/>
              <a:gd name="connsiteX4237" fmla="*/ 4712441 w 6384854"/>
              <a:gd name="connsiteY4237" fmla="*/ 1107811 h 5504521"/>
              <a:gd name="connsiteX4238" fmla="*/ 4713467 w 6384854"/>
              <a:gd name="connsiteY4238" fmla="*/ 1106724 h 5504521"/>
              <a:gd name="connsiteX4239" fmla="*/ 4725112 w 6384854"/>
              <a:gd name="connsiteY4239" fmla="*/ 1103661 h 5504521"/>
              <a:gd name="connsiteX4240" fmla="*/ 4759714 w 6384854"/>
              <a:gd name="connsiteY4240" fmla="*/ 1096435 h 5504521"/>
              <a:gd name="connsiteX4241" fmla="*/ 4767595 w 6384854"/>
              <a:gd name="connsiteY4241" fmla="*/ 1089964 h 5504521"/>
              <a:gd name="connsiteX4242" fmla="*/ 4728993 w 6384854"/>
              <a:gd name="connsiteY4242" fmla="*/ 1070599 h 5504521"/>
              <a:gd name="connsiteX4243" fmla="*/ 4453440 w 6384854"/>
              <a:gd name="connsiteY4243" fmla="*/ 976846 h 5504521"/>
              <a:gd name="connsiteX4244" fmla="*/ 4422901 w 6384854"/>
              <a:gd name="connsiteY4244" fmla="*/ 971031 h 5504521"/>
              <a:gd name="connsiteX4245" fmla="*/ 4392867 w 6384854"/>
              <a:gd name="connsiteY4245" fmla="*/ 963120 h 5504521"/>
              <a:gd name="connsiteX4246" fmla="*/ 4050124 w 6384854"/>
              <a:gd name="connsiteY4246" fmla="*/ 925636 h 5504521"/>
              <a:gd name="connsiteX4247" fmla="*/ 3505731 w 6384854"/>
              <a:gd name="connsiteY4247" fmla="*/ 1013148 h 5504521"/>
              <a:gd name="connsiteX4248" fmla="*/ 3515903 w 6384854"/>
              <a:gd name="connsiteY4248" fmla="*/ 1006557 h 5504521"/>
              <a:gd name="connsiteX4249" fmla="*/ 3481182 w 6384854"/>
              <a:gd name="connsiteY4249" fmla="*/ 1004981 h 5504521"/>
              <a:gd name="connsiteX4250" fmla="*/ 3452455 w 6384854"/>
              <a:gd name="connsiteY4250" fmla="*/ 1016373 h 5504521"/>
              <a:gd name="connsiteX4251" fmla="*/ 3429315 w 6384854"/>
              <a:gd name="connsiteY4251" fmla="*/ 1028958 h 5504521"/>
              <a:gd name="connsiteX4252" fmla="*/ 3414749 w 6384854"/>
              <a:gd name="connsiteY4252" fmla="*/ 1028767 h 5504521"/>
              <a:gd name="connsiteX4253" fmla="*/ 3362882 w 6384854"/>
              <a:gd name="connsiteY4253" fmla="*/ 1052744 h 5504521"/>
              <a:gd name="connsiteX4254" fmla="*/ 3310013 w 6384854"/>
              <a:gd name="connsiteY4254" fmla="*/ 1067743 h 5504521"/>
              <a:gd name="connsiteX4255" fmla="*/ 3295852 w 6384854"/>
              <a:gd name="connsiteY4255" fmla="*/ 1079324 h 5504521"/>
              <a:gd name="connsiteX4256" fmla="*/ 3228822 w 6384854"/>
              <a:gd name="connsiteY4256" fmla="*/ 1105905 h 5504521"/>
              <a:gd name="connsiteX4257" fmla="*/ 3206686 w 6384854"/>
              <a:gd name="connsiteY4257" fmla="*/ 1127468 h 5504521"/>
              <a:gd name="connsiteX4258" fmla="*/ 3286087 w 6384854"/>
              <a:gd name="connsiteY4258" fmla="*/ 1097688 h 5504521"/>
              <a:gd name="connsiteX4259" fmla="*/ 3300247 w 6384854"/>
              <a:gd name="connsiteY4259" fmla="*/ 1086106 h 5504521"/>
              <a:gd name="connsiteX4260" fmla="*/ 3378453 w 6384854"/>
              <a:gd name="connsiteY4260" fmla="*/ 1061914 h 5504521"/>
              <a:gd name="connsiteX4261" fmla="*/ 3124517 w 6384854"/>
              <a:gd name="connsiteY4261" fmla="*/ 1197558 h 5504521"/>
              <a:gd name="connsiteX4262" fmla="*/ 3097390 w 6384854"/>
              <a:gd name="connsiteY4262" fmla="*/ 1215133 h 5504521"/>
              <a:gd name="connsiteX4263" fmla="*/ 3025585 w 6384854"/>
              <a:gd name="connsiteY4263" fmla="*/ 1264065 h 5504521"/>
              <a:gd name="connsiteX4264" fmla="*/ 3001849 w 6384854"/>
              <a:gd name="connsiteY4264" fmla="*/ 1279444 h 5504521"/>
              <a:gd name="connsiteX4265" fmla="*/ 2962759 w 6384854"/>
              <a:gd name="connsiteY4265" fmla="*/ 1311994 h 5504521"/>
              <a:gd name="connsiteX4266" fmla="*/ 2968943 w 6384854"/>
              <a:gd name="connsiteY4266" fmla="*/ 1310393 h 5504521"/>
              <a:gd name="connsiteX4267" fmla="*/ 2734426 w 6384854"/>
              <a:gd name="connsiteY4267" fmla="*/ 1546594 h 5504521"/>
              <a:gd name="connsiteX4268" fmla="*/ 2434630 w 6384854"/>
              <a:gd name="connsiteY4268" fmla="*/ 2060996 h 5504521"/>
              <a:gd name="connsiteX4269" fmla="*/ 2379067 w 6384854"/>
              <a:gd name="connsiteY4269" fmla="*/ 2239021 h 5504521"/>
              <a:gd name="connsiteX4270" fmla="*/ 2362353 w 6384854"/>
              <a:gd name="connsiteY4270" fmla="*/ 2317252 h 5504521"/>
              <a:gd name="connsiteX4271" fmla="*/ 2358963 w 6384854"/>
              <a:gd name="connsiteY4271" fmla="*/ 2319448 h 5504521"/>
              <a:gd name="connsiteX4272" fmla="*/ 2357172 w 6384854"/>
              <a:gd name="connsiteY4272" fmla="*/ 2327831 h 5504521"/>
              <a:gd name="connsiteX4273" fmla="*/ 2359369 w 6384854"/>
              <a:gd name="connsiteY4273" fmla="*/ 2331221 h 5504521"/>
              <a:gd name="connsiteX4274" fmla="*/ 2342273 w 6384854"/>
              <a:gd name="connsiteY4274" fmla="*/ 2438586 h 5504521"/>
              <a:gd name="connsiteX4275" fmla="*/ 2329559 w 6384854"/>
              <a:gd name="connsiteY4275" fmla="*/ 2635534 h 5504521"/>
              <a:gd name="connsiteX4276" fmla="*/ 2330673 w 6384854"/>
              <a:gd name="connsiteY4276" fmla="*/ 2656100 h 5504521"/>
              <a:gd name="connsiteX4277" fmla="*/ 2320814 w 6384854"/>
              <a:gd name="connsiteY4277" fmla="*/ 2648398 h 5504521"/>
              <a:gd name="connsiteX4278" fmla="*/ 2331866 w 6384854"/>
              <a:gd name="connsiteY4278" fmla="*/ 2678615 h 5504521"/>
              <a:gd name="connsiteX4279" fmla="*/ 2307724 w 6384854"/>
              <a:gd name="connsiteY4279" fmla="*/ 2695724 h 5504521"/>
              <a:gd name="connsiteX4280" fmla="*/ 2301938 w 6384854"/>
              <a:gd name="connsiteY4280" fmla="*/ 2711932 h 5504521"/>
              <a:gd name="connsiteX4281" fmla="*/ 2290850 w 6384854"/>
              <a:gd name="connsiteY4281" fmla="*/ 2747463 h 5504521"/>
              <a:gd name="connsiteX4282" fmla="*/ 2264556 w 6384854"/>
              <a:gd name="connsiteY4282" fmla="*/ 2771285 h 5504521"/>
              <a:gd name="connsiteX4283" fmla="*/ 2249795 w 6384854"/>
              <a:gd name="connsiteY4283" fmla="*/ 2774827 h 5504521"/>
              <a:gd name="connsiteX4284" fmla="*/ 2232736 w 6384854"/>
              <a:gd name="connsiteY4284" fmla="*/ 2779999 h 5504521"/>
              <a:gd name="connsiteX4285" fmla="*/ 2214252 w 6384854"/>
              <a:gd name="connsiteY4285" fmla="*/ 2806819 h 5504521"/>
              <a:gd name="connsiteX4286" fmla="*/ 2206548 w 6384854"/>
              <a:gd name="connsiteY4286" fmla="*/ 2756723 h 5504521"/>
              <a:gd name="connsiteX4287" fmla="*/ 2202755 w 6384854"/>
              <a:gd name="connsiteY4287" fmla="*/ 2388382 h 5504521"/>
              <a:gd name="connsiteX4288" fmla="*/ 2285843 w 6384854"/>
              <a:gd name="connsiteY4288" fmla="*/ 2101678 h 5504521"/>
              <a:gd name="connsiteX4289" fmla="*/ 2295002 w 6384854"/>
              <a:gd name="connsiteY4289" fmla="*/ 2041774 h 5504521"/>
              <a:gd name="connsiteX4290" fmla="*/ 2284323 w 6384854"/>
              <a:gd name="connsiteY4290" fmla="*/ 2057687 h 5504521"/>
              <a:gd name="connsiteX4291" fmla="*/ 2268114 w 6384854"/>
              <a:gd name="connsiteY4291" fmla="*/ 2105169 h 5504521"/>
              <a:gd name="connsiteX4292" fmla="*/ 2252627 w 6384854"/>
              <a:gd name="connsiteY4292" fmla="*/ 2115202 h 5504521"/>
              <a:gd name="connsiteX4293" fmla="*/ 2245160 w 6384854"/>
              <a:gd name="connsiteY4293" fmla="*/ 2099051 h 5504521"/>
              <a:gd name="connsiteX4294" fmla="*/ 2246974 w 6384854"/>
              <a:gd name="connsiteY4294" fmla="*/ 2084883 h 5504521"/>
              <a:gd name="connsiteX4295" fmla="*/ 2298318 w 6384854"/>
              <a:gd name="connsiteY4295" fmla="*/ 1912694 h 5504521"/>
              <a:gd name="connsiteX4296" fmla="*/ 2388093 w 6384854"/>
              <a:gd name="connsiteY4296" fmla="*/ 1719605 h 5504521"/>
              <a:gd name="connsiteX4297" fmla="*/ 2419158 w 6384854"/>
              <a:gd name="connsiteY4297" fmla="*/ 1710473 h 5504521"/>
              <a:gd name="connsiteX4298" fmla="*/ 2430342 w 6384854"/>
              <a:gd name="connsiteY4298" fmla="*/ 1709223 h 5504521"/>
              <a:gd name="connsiteX4299" fmla="*/ 2468077 w 6384854"/>
              <a:gd name="connsiteY4299" fmla="*/ 1634803 h 5504521"/>
              <a:gd name="connsiteX4300" fmla="*/ 2427573 w 6384854"/>
              <a:gd name="connsiteY4300" fmla="*/ 1654048 h 5504521"/>
              <a:gd name="connsiteX4301" fmla="*/ 2587418 w 6384854"/>
              <a:gd name="connsiteY4301" fmla="*/ 1422558 h 5504521"/>
              <a:gd name="connsiteX4302" fmla="*/ 2555236 w 6384854"/>
              <a:gd name="connsiteY4302" fmla="*/ 1499377 h 5504521"/>
              <a:gd name="connsiteX4303" fmla="*/ 2671715 w 6384854"/>
              <a:gd name="connsiteY4303" fmla="*/ 1345956 h 5504521"/>
              <a:gd name="connsiteX4304" fmla="*/ 2735794 w 6384854"/>
              <a:gd name="connsiteY4304" fmla="*/ 1267460 h 5504521"/>
              <a:gd name="connsiteX4305" fmla="*/ 2900671 w 6384854"/>
              <a:gd name="connsiteY4305" fmla="*/ 1131657 h 5504521"/>
              <a:gd name="connsiteX4306" fmla="*/ 3369445 w 6384854"/>
              <a:gd name="connsiteY4306" fmla="*/ 850935 h 5504521"/>
              <a:gd name="connsiteX4307" fmla="*/ 4266669 w 6384854"/>
              <a:gd name="connsiteY4307" fmla="*/ 722399 h 5504521"/>
              <a:gd name="connsiteX4308" fmla="*/ 4378197 w 6384854"/>
              <a:gd name="connsiteY4308" fmla="*/ 734097 h 5504521"/>
              <a:gd name="connsiteX4309" fmla="*/ 4378118 w 6384854"/>
              <a:gd name="connsiteY4309" fmla="*/ 740145 h 5504521"/>
              <a:gd name="connsiteX4310" fmla="*/ 3979928 w 6384854"/>
              <a:gd name="connsiteY4310" fmla="*/ 747260 h 5504521"/>
              <a:gd name="connsiteX4311" fmla="*/ 4415510 w 6384854"/>
              <a:gd name="connsiteY4311" fmla="*/ 780884 h 5504521"/>
              <a:gd name="connsiteX4312" fmla="*/ 4831435 w 6384854"/>
              <a:gd name="connsiteY4312" fmla="*/ 912197 h 5504521"/>
              <a:gd name="connsiteX4313" fmla="*/ 4701999 w 6384854"/>
              <a:gd name="connsiteY4313" fmla="*/ 882119 h 5504521"/>
              <a:gd name="connsiteX4314" fmla="*/ 4371774 w 6384854"/>
              <a:gd name="connsiteY4314" fmla="*/ 798225 h 5504521"/>
              <a:gd name="connsiteX4315" fmla="*/ 3773989 w 6384854"/>
              <a:gd name="connsiteY4315" fmla="*/ 802725 h 5504521"/>
              <a:gd name="connsiteX4316" fmla="*/ 3420939 w 6384854"/>
              <a:gd name="connsiteY4316" fmla="*/ 916521 h 5504521"/>
              <a:gd name="connsiteX4317" fmla="*/ 3400991 w 6384854"/>
              <a:gd name="connsiteY4317" fmla="*/ 947435 h 5504521"/>
              <a:gd name="connsiteX4318" fmla="*/ 3408199 w 6384854"/>
              <a:gd name="connsiteY4318" fmla="*/ 947762 h 5504521"/>
              <a:gd name="connsiteX4319" fmla="*/ 3636913 w 6384854"/>
              <a:gd name="connsiteY4319" fmla="*/ 876542 h 5504521"/>
              <a:gd name="connsiteX4320" fmla="*/ 3647017 w 6384854"/>
              <a:gd name="connsiteY4320" fmla="*/ 868996 h 5504521"/>
              <a:gd name="connsiteX4321" fmla="*/ 3673103 w 6384854"/>
              <a:gd name="connsiteY4321" fmla="*/ 849097 h 5504521"/>
              <a:gd name="connsiteX4322" fmla="*/ 4061326 w 6384854"/>
              <a:gd name="connsiteY4322" fmla="*/ 803464 h 5504521"/>
              <a:gd name="connsiteX4323" fmla="*/ 4371290 w 6384854"/>
              <a:gd name="connsiteY4323" fmla="*/ 817529 h 5504521"/>
              <a:gd name="connsiteX4324" fmla="*/ 4731121 w 6384854"/>
              <a:gd name="connsiteY4324" fmla="*/ 914723 h 5504521"/>
              <a:gd name="connsiteX4325" fmla="*/ 4822416 w 6384854"/>
              <a:gd name="connsiteY4325" fmla="*/ 955662 h 5504521"/>
              <a:gd name="connsiteX4326" fmla="*/ 4825428 w 6384854"/>
              <a:gd name="connsiteY4326" fmla="*/ 949118 h 5504521"/>
              <a:gd name="connsiteX4327" fmla="*/ 4853020 w 6384854"/>
              <a:gd name="connsiteY4327" fmla="*/ 916160 h 5504521"/>
              <a:gd name="connsiteX4328" fmla="*/ 4865630 w 6384854"/>
              <a:gd name="connsiteY4328" fmla="*/ 919331 h 5504521"/>
              <a:gd name="connsiteX4329" fmla="*/ 4864889 w 6384854"/>
              <a:gd name="connsiteY4329" fmla="*/ 947529 h 5504521"/>
              <a:gd name="connsiteX4330" fmla="*/ 4872380 w 6384854"/>
              <a:gd name="connsiteY4330" fmla="*/ 962975 h 5504521"/>
              <a:gd name="connsiteX4331" fmla="*/ 4886659 w 6384854"/>
              <a:gd name="connsiteY4331" fmla="*/ 956315 h 5504521"/>
              <a:gd name="connsiteX4332" fmla="*/ 4899342 w 6384854"/>
              <a:gd name="connsiteY4332" fmla="*/ 935220 h 5504521"/>
              <a:gd name="connsiteX4333" fmla="*/ 4911172 w 6384854"/>
              <a:gd name="connsiteY4333" fmla="*/ 925107 h 5504521"/>
              <a:gd name="connsiteX4334" fmla="*/ 4918664 w 6384854"/>
              <a:gd name="connsiteY4334" fmla="*/ 940552 h 5504521"/>
              <a:gd name="connsiteX4335" fmla="*/ 4921260 w 6384854"/>
              <a:gd name="connsiteY4335" fmla="*/ 949090 h 5504521"/>
              <a:gd name="connsiteX4336" fmla="*/ 4928492 w 6384854"/>
              <a:gd name="connsiteY4336" fmla="*/ 942235 h 5504521"/>
              <a:gd name="connsiteX4337" fmla="*/ 4961832 w 6384854"/>
              <a:gd name="connsiteY4337" fmla="*/ 864992 h 5504521"/>
              <a:gd name="connsiteX4338" fmla="*/ 4993836 w 6384854"/>
              <a:gd name="connsiteY4338" fmla="*/ 741997 h 5504521"/>
              <a:gd name="connsiteX4339" fmla="*/ 5000251 w 6384854"/>
              <a:gd name="connsiteY4339" fmla="*/ 733992 h 5504521"/>
              <a:gd name="connsiteX4340" fmla="*/ 5010228 w 6384854"/>
              <a:gd name="connsiteY4340" fmla="*/ 740758 h 5504521"/>
              <a:gd name="connsiteX4341" fmla="*/ 5020316 w 6384854"/>
              <a:gd name="connsiteY4341" fmla="*/ 764741 h 5504521"/>
              <a:gd name="connsiteX4342" fmla="*/ 5031071 w 6384854"/>
              <a:gd name="connsiteY4342" fmla="*/ 784792 h 5504521"/>
              <a:gd name="connsiteX4343" fmla="*/ 5045015 w 6384854"/>
              <a:gd name="connsiteY4343" fmla="*/ 780099 h 5504521"/>
              <a:gd name="connsiteX4344" fmla="*/ 5047871 w 6384854"/>
              <a:gd name="connsiteY4344" fmla="*/ 757320 h 5504521"/>
              <a:gd name="connsiteX4345" fmla="*/ 5062334 w 6384854"/>
              <a:gd name="connsiteY4345" fmla="*/ 743612 h 5504521"/>
              <a:gd name="connsiteX4346" fmla="*/ 5070864 w 6384854"/>
              <a:gd name="connsiteY4346" fmla="*/ 741026 h 5504521"/>
              <a:gd name="connsiteX4347" fmla="*/ 5086811 w 6384854"/>
              <a:gd name="connsiteY4347" fmla="*/ 724536 h 5504521"/>
              <a:gd name="connsiteX4348" fmla="*/ 5098567 w 6384854"/>
              <a:gd name="connsiteY4348" fmla="*/ 685073 h 5504521"/>
              <a:gd name="connsiteX4349" fmla="*/ 5110990 w 6384854"/>
              <a:gd name="connsiteY4349" fmla="*/ 641677 h 5504521"/>
              <a:gd name="connsiteX4350" fmla="*/ 5126752 w 6384854"/>
              <a:gd name="connsiteY4350" fmla="*/ 632237 h 5504521"/>
              <a:gd name="connsiteX4351" fmla="*/ 5177559 w 6384854"/>
              <a:gd name="connsiteY4351" fmla="*/ 523590 h 5504521"/>
              <a:gd name="connsiteX4352" fmla="*/ 5193914 w 6384854"/>
              <a:gd name="connsiteY4352" fmla="*/ 480868 h 5504521"/>
              <a:gd name="connsiteX4353" fmla="*/ 5209527 w 6384854"/>
              <a:gd name="connsiteY4353" fmla="*/ 466345 h 5504521"/>
              <a:gd name="connsiteX4354" fmla="*/ 5231111 w 6384854"/>
              <a:gd name="connsiteY4354" fmla="*/ 428564 h 5504521"/>
              <a:gd name="connsiteX4355" fmla="*/ 5246057 w 6384854"/>
              <a:gd name="connsiteY4355" fmla="*/ 417973 h 5504521"/>
              <a:gd name="connsiteX4356" fmla="*/ 5264118 w 6384854"/>
              <a:gd name="connsiteY4356" fmla="*/ 406903 h 5504521"/>
              <a:gd name="connsiteX4357" fmla="*/ 5275169 w 6384854"/>
              <a:gd name="connsiteY4357" fmla="*/ 383505 h 5504521"/>
              <a:gd name="connsiteX4358" fmla="*/ 5275021 w 6384854"/>
              <a:gd name="connsiteY4358" fmla="*/ 378422 h 5504521"/>
              <a:gd name="connsiteX4359" fmla="*/ 5256922 w 6384854"/>
              <a:gd name="connsiteY4359" fmla="*/ 348009 h 5504521"/>
              <a:gd name="connsiteX4360" fmla="*/ 5266156 w 6384854"/>
              <a:gd name="connsiteY4360" fmla="*/ 329358 h 5504521"/>
              <a:gd name="connsiteX4361" fmla="*/ 5280064 w 6384854"/>
              <a:gd name="connsiteY4361" fmla="*/ 336797 h 5504521"/>
              <a:gd name="connsiteX4362" fmla="*/ 5291635 w 6384854"/>
              <a:gd name="connsiteY4362" fmla="*/ 358000 h 5504521"/>
              <a:gd name="connsiteX4363" fmla="*/ 5287852 w 6384854"/>
              <a:gd name="connsiteY4363" fmla="*/ 308794 h 5504521"/>
              <a:gd name="connsiteX4364" fmla="*/ 5296677 w 6384854"/>
              <a:gd name="connsiteY4364" fmla="*/ 262760 h 5504521"/>
              <a:gd name="connsiteX4365" fmla="*/ 5308805 w 6384854"/>
              <a:gd name="connsiteY4365" fmla="*/ 262813 h 5504521"/>
              <a:gd name="connsiteX4366" fmla="*/ 5313812 w 6384854"/>
              <a:gd name="connsiteY4366" fmla="*/ 286938 h 5504521"/>
              <a:gd name="connsiteX4367" fmla="*/ 5318967 w 6384854"/>
              <a:gd name="connsiteY4367" fmla="*/ 316146 h 5504521"/>
              <a:gd name="connsiteX4368" fmla="*/ 5355089 w 6384854"/>
              <a:gd name="connsiteY4368" fmla="*/ 294006 h 5504521"/>
              <a:gd name="connsiteX4369" fmla="*/ 5345633 w 6384854"/>
              <a:gd name="connsiteY4369" fmla="*/ 331840 h 5504521"/>
              <a:gd name="connsiteX4370" fmla="*/ 5355498 w 6384854"/>
              <a:gd name="connsiteY4370" fmla="*/ 375006 h 5504521"/>
              <a:gd name="connsiteX4371" fmla="*/ 5364844 w 6384854"/>
              <a:gd name="connsiteY4371" fmla="*/ 373571 h 5504521"/>
              <a:gd name="connsiteX4372" fmla="*/ 5368849 w 6384854"/>
              <a:gd name="connsiteY4372" fmla="*/ 349978 h 5504521"/>
              <a:gd name="connsiteX4373" fmla="*/ 5402338 w 6384854"/>
              <a:gd name="connsiteY4373" fmla="*/ 331435 h 5504521"/>
              <a:gd name="connsiteX4374" fmla="*/ 5404638 w 6384854"/>
              <a:gd name="connsiteY4374" fmla="*/ 329805 h 5504521"/>
              <a:gd name="connsiteX4375" fmla="*/ 5429892 w 6384854"/>
              <a:gd name="connsiteY4375" fmla="*/ 270398 h 5504521"/>
              <a:gd name="connsiteX4376" fmla="*/ 5482072 w 6384854"/>
              <a:gd name="connsiteY4376" fmla="*/ 195370 h 5504521"/>
              <a:gd name="connsiteX4377" fmla="*/ 5488377 w 6384854"/>
              <a:gd name="connsiteY4377" fmla="*/ 223763 h 5504521"/>
              <a:gd name="connsiteX4378" fmla="*/ 5509331 w 6384854"/>
              <a:gd name="connsiteY4378" fmla="*/ 231398 h 5504521"/>
              <a:gd name="connsiteX4379" fmla="*/ 5569522 w 6384854"/>
              <a:gd name="connsiteY4379" fmla="*/ 216415 h 5504521"/>
              <a:gd name="connsiteX4380" fmla="*/ 5594074 w 6384854"/>
              <a:gd name="connsiteY4380" fmla="*/ 226689 h 5504521"/>
              <a:gd name="connsiteX4381" fmla="*/ 5628305 w 6384854"/>
              <a:gd name="connsiteY4381" fmla="*/ 233562 h 5504521"/>
              <a:gd name="connsiteX4382" fmla="*/ 5643918 w 6384854"/>
              <a:gd name="connsiteY4382" fmla="*/ 219038 h 5504521"/>
              <a:gd name="connsiteX4383" fmla="*/ 5674070 w 6384854"/>
              <a:gd name="connsiteY4383" fmla="*/ 220155 h 5504521"/>
              <a:gd name="connsiteX4384" fmla="*/ 5692205 w 6384854"/>
              <a:gd name="connsiteY4384" fmla="*/ 238435 h 5504521"/>
              <a:gd name="connsiteX4385" fmla="*/ 5697509 w 6384854"/>
              <a:gd name="connsiteY4385" fmla="*/ 272727 h 5504521"/>
              <a:gd name="connsiteX4386" fmla="*/ 5684158 w 6384854"/>
              <a:gd name="connsiteY4386" fmla="*/ 297754 h 5504521"/>
              <a:gd name="connsiteX4387" fmla="*/ 5657641 w 6384854"/>
              <a:gd name="connsiteY4387" fmla="*/ 287144 h 5504521"/>
              <a:gd name="connsiteX4388" fmla="*/ 5641064 w 6384854"/>
              <a:gd name="connsiteY4388" fmla="*/ 295432 h 5504521"/>
              <a:gd name="connsiteX4389" fmla="*/ 5648630 w 6384854"/>
              <a:gd name="connsiteY4389" fmla="*/ 340228 h 5504521"/>
              <a:gd name="connsiteX4390" fmla="*/ 5660053 w 6384854"/>
              <a:gd name="connsiteY4390" fmla="*/ 356346 h 5504521"/>
              <a:gd name="connsiteX4391" fmla="*/ 5659719 w 6384854"/>
              <a:gd name="connsiteY4391" fmla="*/ 358312 h 5504521"/>
              <a:gd name="connsiteX4392" fmla="*/ 5662018 w 6384854"/>
              <a:gd name="connsiteY4392" fmla="*/ 356683 h 5504521"/>
              <a:gd name="connsiteX4393" fmla="*/ 5708783 w 6384854"/>
              <a:gd name="connsiteY4393" fmla="*/ 283762 h 5504521"/>
              <a:gd name="connsiteX4394" fmla="*/ 5736598 w 6384854"/>
              <a:gd name="connsiteY4394" fmla="*/ 245026 h 5504521"/>
              <a:gd name="connsiteX4395" fmla="*/ 5744386 w 6384854"/>
              <a:gd name="connsiteY4395" fmla="*/ 217022 h 5504521"/>
              <a:gd name="connsiteX4396" fmla="*/ 5751469 w 6384854"/>
              <a:gd name="connsiteY4396" fmla="*/ 205085 h 5504521"/>
              <a:gd name="connsiteX4397" fmla="*/ 5771347 w 6384854"/>
              <a:gd name="connsiteY4397" fmla="*/ 189268 h 5504521"/>
              <a:gd name="connsiteX4398" fmla="*/ 5778466 w 6384854"/>
              <a:gd name="connsiteY4398" fmla="*/ 111581 h 5504521"/>
              <a:gd name="connsiteX4399" fmla="*/ 5779134 w 6384854"/>
              <a:gd name="connsiteY4399" fmla="*/ 107649 h 5504521"/>
              <a:gd name="connsiteX4400" fmla="*/ 5787849 w 6384854"/>
              <a:gd name="connsiteY4400" fmla="*/ 98013 h 5504521"/>
              <a:gd name="connsiteX4401" fmla="*/ 5800125 w 6384854"/>
              <a:gd name="connsiteY4401" fmla="*/ 103151 h 5504521"/>
              <a:gd name="connsiteX4402" fmla="*/ 5803352 w 6384854"/>
              <a:gd name="connsiteY4402" fmla="*/ 119889 h 5504521"/>
              <a:gd name="connsiteX4403" fmla="*/ 5801090 w 6384854"/>
              <a:gd name="connsiteY4403" fmla="*/ 163001 h 5504521"/>
              <a:gd name="connsiteX4404" fmla="*/ 5801572 w 6384854"/>
              <a:gd name="connsiteY4404" fmla="*/ 166119 h 5504521"/>
              <a:gd name="connsiteX4405" fmla="*/ 5800089 w 6384854"/>
              <a:gd name="connsiteY4405" fmla="*/ 168900 h 5504521"/>
              <a:gd name="connsiteX4406" fmla="*/ 5803538 w 6384854"/>
              <a:gd name="connsiteY4406" fmla="*/ 166455 h 5504521"/>
              <a:gd name="connsiteX4407" fmla="*/ 5805021 w 6384854"/>
              <a:gd name="connsiteY4407" fmla="*/ 163674 h 5504521"/>
              <a:gd name="connsiteX4408" fmla="*/ 5827421 w 6384854"/>
              <a:gd name="connsiteY4408" fmla="*/ 127045 h 5504521"/>
              <a:gd name="connsiteX4409" fmla="*/ 5847225 w 6384854"/>
              <a:gd name="connsiteY4409" fmla="*/ 81879 h 5504521"/>
              <a:gd name="connsiteX4410" fmla="*/ 5865619 w 6384854"/>
              <a:gd name="connsiteY4410" fmla="*/ 68844 h 5504521"/>
              <a:gd name="connsiteX4411" fmla="*/ 5877191 w 6384854"/>
              <a:gd name="connsiteY4411" fmla="*/ 90046 h 5504521"/>
              <a:gd name="connsiteX4412" fmla="*/ 5876227 w 6384854"/>
              <a:gd name="connsiteY4412" fmla="*/ 137427 h 5504521"/>
              <a:gd name="connsiteX4413" fmla="*/ 5885462 w 6384854"/>
              <a:gd name="connsiteY4413" fmla="*/ 172392 h 5504521"/>
              <a:gd name="connsiteX4414" fmla="*/ 5888985 w 6384854"/>
              <a:gd name="connsiteY4414" fmla="*/ 145681 h 5504521"/>
              <a:gd name="connsiteX4415" fmla="*/ 5905525 w 6384854"/>
              <a:gd name="connsiteY4415" fmla="*/ 95910 h 5504521"/>
              <a:gd name="connsiteX4416" fmla="*/ 5943501 w 6384854"/>
              <a:gd name="connsiteY4416" fmla="*/ 56890 h 5504521"/>
              <a:gd name="connsiteX4417" fmla="*/ 5993197 w 6384854"/>
              <a:gd name="connsiteY4417" fmla="*/ 44156 h 5504521"/>
              <a:gd name="connsiteX4418" fmla="*/ 6013891 w 6384854"/>
              <a:gd name="connsiteY4418" fmla="*/ 29491 h 5504521"/>
              <a:gd name="connsiteX4419" fmla="*/ 6018898 w 6384854"/>
              <a:gd name="connsiteY4419" fmla="*/ 0 h 550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</a:cxnLst>
            <a:rect l="l" t="t" r="r" b="b"/>
            <a:pathLst>
              <a:path w="6384854" h="5504521">
                <a:moveTo>
                  <a:pt x="3234628" y="4194761"/>
                </a:moveTo>
                <a:lnTo>
                  <a:pt x="3338110" y="4242528"/>
                </a:lnTo>
                <a:cubicBezTo>
                  <a:pt x="3389892" y="4264886"/>
                  <a:pt x="3442297" y="4285748"/>
                  <a:pt x="3495570" y="4304502"/>
                </a:cubicBezTo>
                <a:lnTo>
                  <a:pt x="3519858" y="4311868"/>
                </a:lnTo>
                <a:lnTo>
                  <a:pt x="3456577" y="4358293"/>
                </a:lnTo>
                <a:cubicBezTo>
                  <a:pt x="3448529" y="4363997"/>
                  <a:pt x="3441631" y="4368885"/>
                  <a:pt x="3434733" y="4373774"/>
                </a:cubicBezTo>
                <a:cubicBezTo>
                  <a:pt x="3432433" y="4375403"/>
                  <a:pt x="3430468" y="4375066"/>
                  <a:pt x="3429318" y="4375881"/>
                </a:cubicBezTo>
                <a:cubicBezTo>
                  <a:pt x="3316020" y="4447525"/>
                  <a:pt x="3210880" y="4530681"/>
                  <a:pt x="3095134" y="4598871"/>
                </a:cubicBezTo>
                <a:cubicBezTo>
                  <a:pt x="3064761" y="4616937"/>
                  <a:pt x="3036019" y="4637305"/>
                  <a:pt x="3004829" y="4654220"/>
                </a:cubicBezTo>
                <a:cubicBezTo>
                  <a:pt x="2936702" y="4692122"/>
                  <a:pt x="2871356" y="4731513"/>
                  <a:pt x="2805676" y="4772869"/>
                </a:cubicBezTo>
                <a:cubicBezTo>
                  <a:pt x="2754609" y="4805600"/>
                  <a:pt x="2703541" y="4838332"/>
                  <a:pt x="2647578" y="4864155"/>
                </a:cubicBezTo>
                <a:cubicBezTo>
                  <a:pt x="2595064" y="4887533"/>
                  <a:pt x="2544181" y="4913215"/>
                  <a:pt x="2499826" y="4948107"/>
                </a:cubicBezTo>
                <a:cubicBezTo>
                  <a:pt x="2495228" y="4951366"/>
                  <a:pt x="2491779" y="4953810"/>
                  <a:pt x="2485882" y="4952801"/>
                </a:cubicBezTo>
                <a:cubicBezTo>
                  <a:pt x="2452133" y="4949045"/>
                  <a:pt x="2426358" y="4963851"/>
                  <a:pt x="2400732" y="4983742"/>
                </a:cubicBezTo>
                <a:cubicBezTo>
                  <a:pt x="2376255" y="5002817"/>
                  <a:pt x="2350962" y="5020742"/>
                  <a:pt x="2322405" y="5034060"/>
                </a:cubicBezTo>
                <a:cubicBezTo>
                  <a:pt x="2274156" y="5056146"/>
                  <a:pt x="2225425" y="5075115"/>
                  <a:pt x="2180921" y="5104924"/>
                </a:cubicBezTo>
                <a:cubicBezTo>
                  <a:pt x="2161377" y="5118774"/>
                  <a:pt x="2139236" y="5124087"/>
                  <a:pt x="2115649" y="5120048"/>
                </a:cubicBezTo>
                <a:cubicBezTo>
                  <a:pt x="2107787" y="5118702"/>
                  <a:pt x="2104338" y="5121146"/>
                  <a:pt x="2102187" y="5127859"/>
                </a:cubicBezTo>
                <a:cubicBezTo>
                  <a:pt x="2095919" y="5140948"/>
                  <a:pt x="2088020" y="5151735"/>
                  <a:pt x="2072295" y="5149042"/>
                </a:cubicBezTo>
                <a:cubicBezTo>
                  <a:pt x="2052306" y="5147642"/>
                  <a:pt x="2036878" y="5155116"/>
                  <a:pt x="2021598" y="5167674"/>
                </a:cubicBezTo>
                <a:cubicBezTo>
                  <a:pt x="1998271" y="5185935"/>
                  <a:pt x="1972348" y="5195658"/>
                  <a:pt x="1942197" y="5194541"/>
                </a:cubicBezTo>
                <a:cubicBezTo>
                  <a:pt x="1924172" y="5193478"/>
                  <a:pt x="1904813" y="5200279"/>
                  <a:pt x="1898212" y="5215334"/>
                </a:cubicBezTo>
                <a:cubicBezTo>
                  <a:pt x="1886493" y="5242665"/>
                  <a:pt x="1865985" y="5250280"/>
                  <a:pt x="1840246" y="5252954"/>
                </a:cubicBezTo>
                <a:cubicBezTo>
                  <a:pt x="1827785" y="5254867"/>
                  <a:pt x="1814175" y="5257594"/>
                  <a:pt x="1804310" y="5268044"/>
                </a:cubicBezTo>
                <a:cubicBezTo>
                  <a:pt x="1800193" y="5274420"/>
                  <a:pt x="1795446" y="5272596"/>
                  <a:pt x="1792182" y="5267990"/>
                </a:cubicBezTo>
                <a:cubicBezTo>
                  <a:pt x="1789735" y="5264536"/>
                  <a:pt x="1788103" y="5262234"/>
                  <a:pt x="1786471" y="5259931"/>
                </a:cubicBezTo>
                <a:cubicBezTo>
                  <a:pt x="1778646" y="5246451"/>
                  <a:pt x="1777496" y="5247266"/>
                  <a:pt x="1771229" y="5260356"/>
                </a:cubicBezTo>
                <a:cubicBezTo>
                  <a:pt x="1763811" y="5274260"/>
                  <a:pt x="1754429" y="5287827"/>
                  <a:pt x="1745380" y="5299429"/>
                </a:cubicBezTo>
                <a:cubicBezTo>
                  <a:pt x="1741597" y="5303839"/>
                  <a:pt x="1737814" y="5308249"/>
                  <a:pt x="1731917" y="5307239"/>
                </a:cubicBezTo>
                <a:cubicBezTo>
                  <a:pt x="1726021" y="5306230"/>
                  <a:pt x="1725056" y="5299995"/>
                  <a:pt x="1724908" y="5294911"/>
                </a:cubicBezTo>
                <a:cubicBezTo>
                  <a:pt x="1724129" y="5281627"/>
                  <a:pt x="1717416" y="5279466"/>
                  <a:pt x="1707403" y="5284832"/>
                </a:cubicBezTo>
                <a:cubicBezTo>
                  <a:pt x="1703138" y="5286125"/>
                  <a:pt x="1698057" y="5286267"/>
                  <a:pt x="1694608" y="5288711"/>
                </a:cubicBezTo>
                <a:cubicBezTo>
                  <a:pt x="1686560" y="5294414"/>
                  <a:pt x="1682963" y="5291775"/>
                  <a:pt x="1682666" y="5281608"/>
                </a:cubicBezTo>
                <a:cubicBezTo>
                  <a:pt x="1683334" y="5277676"/>
                  <a:pt x="1683185" y="5272592"/>
                  <a:pt x="1678104" y="5272734"/>
                </a:cubicBezTo>
                <a:cubicBezTo>
                  <a:pt x="1673357" y="5270909"/>
                  <a:pt x="1670724" y="5274505"/>
                  <a:pt x="1668091" y="5278100"/>
                </a:cubicBezTo>
                <a:cubicBezTo>
                  <a:pt x="1662157" y="5289223"/>
                  <a:pt x="1651328" y="5293439"/>
                  <a:pt x="1639349" y="5298469"/>
                </a:cubicBezTo>
                <a:cubicBezTo>
                  <a:pt x="1601781" y="5311256"/>
                  <a:pt x="1579900" y="5338869"/>
                  <a:pt x="1564881" y="5373727"/>
                </a:cubicBezTo>
                <a:cubicBezTo>
                  <a:pt x="1561914" y="5379288"/>
                  <a:pt x="1563694" y="5386675"/>
                  <a:pt x="1558762" y="5391900"/>
                </a:cubicBezTo>
                <a:cubicBezTo>
                  <a:pt x="1555832" y="5385328"/>
                  <a:pt x="1553718" y="5379908"/>
                  <a:pt x="1550788" y="5373337"/>
                </a:cubicBezTo>
                <a:cubicBezTo>
                  <a:pt x="1544928" y="5360194"/>
                  <a:pt x="1535434" y="5356545"/>
                  <a:pt x="1523455" y="5361575"/>
                </a:cubicBezTo>
                <a:cubicBezTo>
                  <a:pt x="1483253" y="5377958"/>
                  <a:pt x="1443052" y="5394340"/>
                  <a:pt x="1402850" y="5410723"/>
                </a:cubicBezTo>
                <a:cubicBezTo>
                  <a:pt x="1388572" y="5417383"/>
                  <a:pt x="1376741" y="5427496"/>
                  <a:pt x="1360831" y="5431853"/>
                </a:cubicBezTo>
                <a:cubicBezTo>
                  <a:pt x="1350336" y="5434102"/>
                  <a:pt x="1343289" y="5433907"/>
                  <a:pt x="1338245" y="5421915"/>
                </a:cubicBezTo>
                <a:cubicBezTo>
                  <a:pt x="1330420" y="5408436"/>
                  <a:pt x="1316327" y="5408046"/>
                  <a:pt x="1308910" y="5421950"/>
                </a:cubicBezTo>
                <a:cubicBezTo>
                  <a:pt x="1302976" y="5433073"/>
                  <a:pt x="1295262" y="5436810"/>
                  <a:pt x="1283951" y="5437908"/>
                </a:cubicBezTo>
                <a:cubicBezTo>
                  <a:pt x="1276089" y="5436562"/>
                  <a:pt x="1271490" y="5439821"/>
                  <a:pt x="1269005" y="5448500"/>
                </a:cubicBezTo>
                <a:cubicBezTo>
                  <a:pt x="1267336" y="5458330"/>
                  <a:pt x="1261254" y="5464370"/>
                  <a:pt x="1251909" y="5465804"/>
                </a:cubicBezTo>
                <a:cubicBezTo>
                  <a:pt x="1246494" y="5467912"/>
                  <a:pt x="1238298" y="5468531"/>
                  <a:pt x="1233699" y="5471790"/>
                </a:cubicBezTo>
                <a:cubicBezTo>
                  <a:pt x="1226801" y="5476679"/>
                  <a:pt x="1222054" y="5474854"/>
                  <a:pt x="1216825" y="5469912"/>
                </a:cubicBezTo>
                <a:cubicBezTo>
                  <a:pt x="1205217" y="5460843"/>
                  <a:pt x="1202101" y="5461321"/>
                  <a:pt x="1195500" y="5476377"/>
                </a:cubicBezTo>
                <a:cubicBezTo>
                  <a:pt x="1191866" y="5485871"/>
                  <a:pt x="1189047" y="5496516"/>
                  <a:pt x="1182631" y="5504521"/>
                </a:cubicBezTo>
                <a:cubicBezTo>
                  <a:pt x="1181816" y="5503370"/>
                  <a:pt x="1180666" y="5504185"/>
                  <a:pt x="1179850" y="5503034"/>
                </a:cubicBezTo>
                <a:cubicBezTo>
                  <a:pt x="1179590" y="5480734"/>
                  <a:pt x="1179590" y="5480734"/>
                  <a:pt x="1158970" y="5471133"/>
                </a:cubicBezTo>
                <a:cubicBezTo>
                  <a:pt x="1156188" y="5469645"/>
                  <a:pt x="1153407" y="5468157"/>
                  <a:pt x="1151441" y="5467820"/>
                </a:cubicBezTo>
                <a:cubicBezTo>
                  <a:pt x="1128373" y="5454765"/>
                  <a:pt x="1112129" y="5461088"/>
                  <a:pt x="1099112" y="5484150"/>
                </a:cubicBezTo>
                <a:cubicBezTo>
                  <a:pt x="1092845" y="5497239"/>
                  <a:pt x="1083499" y="5498673"/>
                  <a:pt x="1074190" y="5487975"/>
                </a:cubicBezTo>
                <a:cubicBezTo>
                  <a:pt x="1068961" y="5483033"/>
                  <a:pt x="1064881" y="5477276"/>
                  <a:pt x="1061951" y="5470705"/>
                </a:cubicBezTo>
                <a:cubicBezTo>
                  <a:pt x="1053977" y="5452142"/>
                  <a:pt x="1065660" y="5436945"/>
                  <a:pt x="1084500" y="5439159"/>
                </a:cubicBezTo>
                <a:cubicBezTo>
                  <a:pt x="1099408" y="5440701"/>
                  <a:pt x="1111053" y="5437637"/>
                  <a:pt x="1123032" y="5432607"/>
                </a:cubicBezTo>
                <a:cubicBezTo>
                  <a:pt x="1134195" y="5426426"/>
                  <a:pt x="1145840" y="5423362"/>
                  <a:pt x="1158450" y="5426533"/>
                </a:cubicBezTo>
                <a:cubicBezTo>
                  <a:pt x="1178588" y="5433016"/>
                  <a:pt x="1185152" y="5430094"/>
                  <a:pt x="1189639" y="5409618"/>
                </a:cubicBezTo>
                <a:cubicBezTo>
                  <a:pt x="1193941" y="5396192"/>
                  <a:pt x="1200357" y="5388186"/>
                  <a:pt x="1213486" y="5382342"/>
                </a:cubicBezTo>
                <a:cubicBezTo>
                  <a:pt x="1236628" y="5371130"/>
                  <a:pt x="1262699" y="5366491"/>
                  <a:pt x="1285507" y="5357245"/>
                </a:cubicBezTo>
                <a:cubicBezTo>
                  <a:pt x="1306016" y="5349630"/>
                  <a:pt x="1323261" y="5337409"/>
                  <a:pt x="1330864" y="5316455"/>
                </a:cubicBezTo>
                <a:cubicBezTo>
                  <a:pt x="1334016" y="5303844"/>
                  <a:pt x="1340246" y="5302887"/>
                  <a:pt x="1352040" y="5304907"/>
                </a:cubicBezTo>
                <a:cubicBezTo>
                  <a:pt x="1407077" y="5314332"/>
                  <a:pt x="1455289" y="5304379"/>
                  <a:pt x="1486255" y="5253031"/>
                </a:cubicBezTo>
                <a:cubicBezTo>
                  <a:pt x="1490706" y="5244689"/>
                  <a:pt x="1498086" y="5242918"/>
                  <a:pt x="1505466" y="5241147"/>
                </a:cubicBezTo>
                <a:cubicBezTo>
                  <a:pt x="1510547" y="5241005"/>
                  <a:pt x="1518409" y="5242352"/>
                  <a:pt x="1520560" y="5235639"/>
                </a:cubicBezTo>
                <a:cubicBezTo>
                  <a:pt x="1521895" y="5227774"/>
                  <a:pt x="1515183" y="5225613"/>
                  <a:pt x="1510769" y="5221823"/>
                </a:cubicBezTo>
                <a:cubicBezTo>
                  <a:pt x="1502425" y="5217359"/>
                  <a:pt x="1504242" y="5212612"/>
                  <a:pt x="1511140" y="5207724"/>
                </a:cubicBezTo>
                <a:cubicBezTo>
                  <a:pt x="1518038" y="5202835"/>
                  <a:pt x="1526568" y="5200249"/>
                  <a:pt x="1534282" y="5196512"/>
                </a:cubicBezTo>
                <a:cubicBezTo>
                  <a:pt x="1552491" y="5190526"/>
                  <a:pt x="1569217" y="5187321"/>
                  <a:pt x="1582865" y="5172460"/>
                </a:cubicBezTo>
                <a:cubicBezTo>
                  <a:pt x="1586314" y="5170016"/>
                  <a:pt x="1587946" y="5172319"/>
                  <a:pt x="1590727" y="5173807"/>
                </a:cubicBezTo>
                <a:cubicBezTo>
                  <a:pt x="1601519" y="5181724"/>
                  <a:pt x="1611199" y="5178324"/>
                  <a:pt x="1620396" y="5171806"/>
                </a:cubicBezTo>
                <a:cubicBezTo>
                  <a:pt x="1655702" y="5148515"/>
                  <a:pt x="1692640" y="5127527"/>
                  <a:pt x="1734140" y="5115413"/>
                </a:cubicBezTo>
                <a:cubicBezTo>
                  <a:pt x="1737255" y="5114935"/>
                  <a:pt x="1740704" y="5112491"/>
                  <a:pt x="1743337" y="5108895"/>
                </a:cubicBezTo>
                <a:cubicBezTo>
                  <a:pt x="1749605" y="5095806"/>
                  <a:pt x="1758950" y="5094371"/>
                  <a:pt x="1772858" y="5101811"/>
                </a:cubicBezTo>
                <a:cubicBezTo>
                  <a:pt x="1786766" y="5109251"/>
                  <a:pt x="1794480" y="5105514"/>
                  <a:pt x="1798299" y="5088970"/>
                </a:cubicBezTo>
                <a:cubicBezTo>
                  <a:pt x="1800450" y="5082257"/>
                  <a:pt x="1801451" y="5076359"/>
                  <a:pt x="1802786" y="5068495"/>
                </a:cubicBezTo>
                <a:cubicBezTo>
                  <a:pt x="1812281" y="5072144"/>
                  <a:pt x="1821775" y="5075793"/>
                  <a:pt x="1829823" y="5070090"/>
                </a:cubicBezTo>
                <a:cubicBezTo>
                  <a:pt x="1839020" y="5063572"/>
                  <a:pt x="1849033" y="5058205"/>
                  <a:pt x="1857081" y="5052502"/>
                </a:cubicBezTo>
                <a:cubicBezTo>
                  <a:pt x="1887788" y="5032470"/>
                  <a:pt x="1892869" y="5032329"/>
                  <a:pt x="1875772" y="4996017"/>
                </a:cubicBezTo>
                <a:cubicBezTo>
                  <a:pt x="1875772" y="4996017"/>
                  <a:pt x="1876921" y="4995203"/>
                  <a:pt x="1876105" y="4994051"/>
                </a:cubicBezTo>
                <a:cubicBezTo>
                  <a:pt x="1871395" y="4980094"/>
                  <a:pt x="1873546" y="4973381"/>
                  <a:pt x="1887491" y="4968687"/>
                </a:cubicBezTo>
                <a:cubicBezTo>
                  <a:pt x="1945419" y="4943201"/>
                  <a:pt x="2002050" y="4913446"/>
                  <a:pt x="2058347" y="4885657"/>
                </a:cubicBezTo>
                <a:cubicBezTo>
                  <a:pt x="2093802" y="4867449"/>
                  <a:pt x="2129590" y="4847276"/>
                  <a:pt x="2164228" y="4827917"/>
                </a:cubicBezTo>
                <a:cubicBezTo>
                  <a:pt x="2206581" y="4804822"/>
                  <a:pt x="2251530" y="4790263"/>
                  <a:pt x="2296812" y="4773739"/>
                </a:cubicBezTo>
                <a:cubicBezTo>
                  <a:pt x="2330449" y="4760278"/>
                  <a:pt x="2361305" y="4745330"/>
                  <a:pt x="2382704" y="4714600"/>
                </a:cubicBezTo>
                <a:cubicBezTo>
                  <a:pt x="2390937" y="4701847"/>
                  <a:pt x="2402916" y="4696817"/>
                  <a:pt x="2418492" y="4694426"/>
                </a:cubicBezTo>
                <a:cubicBezTo>
                  <a:pt x="2447679" y="4689308"/>
                  <a:pt x="2475086" y="4676804"/>
                  <a:pt x="2499562" y="4657728"/>
                </a:cubicBezTo>
                <a:cubicBezTo>
                  <a:pt x="2519774" y="4639946"/>
                  <a:pt x="2543584" y="4624802"/>
                  <a:pt x="2569507" y="4615079"/>
                </a:cubicBezTo>
                <a:cubicBezTo>
                  <a:pt x="2607743" y="4598360"/>
                  <a:pt x="2643531" y="4578186"/>
                  <a:pt x="2678021" y="4553744"/>
                </a:cubicBezTo>
                <a:cubicBezTo>
                  <a:pt x="2699865" y="4538264"/>
                  <a:pt x="2722191" y="4525901"/>
                  <a:pt x="2744517" y="4513539"/>
                </a:cubicBezTo>
                <a:cubicBezTo>
                  <a:pt x="2794250" y="4488672"/>
                  <a:pt x="2842684" y="4459536"/>
                  <a:pt x="2889487" y="4428098"/>
                </a:cubicBezTo>
                <a:cubicBezTo>
                  <a:pt x="2936290" y="4396660"/>
                  <a:pt x="2981461" y="4362919"/>
                  <a:pt x="3028746" y="4334598"/>
                </a:cubicBezTo>
                <a:cubicBezTo>
                  <a:pt x="3062235" y="4316054"/>
                  <a:pt x="3097355" y="4299813"/>
                  <a:pt x="3125949" y="4274361"/>
                </a:cubicBezTo>
                <a:cubicBezTo>
                  <a:pt x="3148219" y="4253390"/>
                  <a:pt x="3172241" y="4235501"/>
                  <a:pt x="3196936" y="4218866"/>
                </a:cubicBezTo>
                <a:close/>
                <a:moveTo>
                  <a:pt x="4003123" y="4154825"/>
                </a:moveTo>
                <a:cubicBezTo>
                  <a:pt x="4005918" y="4155422"/>
                  <a:pt x="4005918" y="4155422"/>
                  <a:pt x="4008712" y="4156019"/>
                </a:cubicBezTo>
                <a:lnTo>
                  <a:pt x="4002542" y="4155938"/>
                </a:lnTo>
                <a:close/>
                <a:moveTo>
                  <a:pt x="3734223" y="4141114"/>
                </a:moveTo>
                <a:lnTo>
                  <a:pt x="3734331" y="4141221"/>
                </a:lnTo>
                <a:lnTo>
                  <a:pt x="3734178" y="4141152"/>
                </a:lnTo>
                <a:close/>
                <a:moveTo>
                  <a:pt x="3243102" y="4137928"/>
                </a:moveTo>
                <a:lnTo>
                  <a:pt x="3269195" y="4152452"/>
                </a:lnTo>
                <a:lnTo>
                  <a:pt x="3289292" y="4161012"/>
                </a:lnTo>
                <a:lnTo>
                  <a:pt x="3271958" y="4170888"/>
                </a:lnTo>
                <a:lnTo>
                  <a:pt x="3234628" y="4194761"/>
                </a:lnTo>
                <a:lnTo>
                  <a:pt x="3189892" y="4174112"/>
                </a:lnTo>
                <a:lnTo>
                  <a:pt x="3231821" y="4145933"/>
                </a:lnTo>
                <a:close/>
                <a:moveTo>
                  <a:pt x="3734328" y="4136108"/>
                </a:moveTo>
                <a:lnTo>
                  <a:pt x="3739433" y="4136809"/>
                </a:lnTo>
                <a:lnTo>
                  <a:pt x="3734223" y="4141114"/>
                </a:lnTo>
                <a:lnTo>
                  <a:pt x="3731056" y="4137965"/>
                </a:lnTo>
                <a:cubicBezTo>
                  <a:pt x="3731286" y="4137101"/>
                  <a:pt x="3732607" y="4136471"/>
                  <a:pt x="3734328" y="4136108"/>
                </a:cubicBezTo>
                <a:close/>
                <a:moveTo>
                  <a:pt x="3330591" y="4135529"/>
                </a:moveTo>
                <a:lnTo>
                  <a:pt x="3460467" y="4194092"/>
                </a:lnTo>
                <a:cubicBezTo>
                  <a:pt x="3497203" y="4207601"/>
                  <a:pt x="3534656" y="4219894"/>
                  <a:pt x="3572704" y="4230898"/>
                </a:cubicBezTo>
                <a:lnTo>
                  <a:pt x="3612148" y="4240802"/>
                </a:lnTo>
                <a:lnTo>
                  <a:pt x="3577312" y="4267716"/>
                </a:lnTo>
                <a:lnTo>
                  <a:pt x="3543878" y="4259102"/>
                </a:lnTo>
                <a:cubicBezTo>
                  <a:pt x="3507880" y="4248546"/>
                  <a:pt x="3471992" y="4236725"/>
                  <a:pt x="3436266" y="4223614"/>
                </a:cubicBezTo>
                <a:lnTo>
                  <a:pt x="3289292" y="4161012"/>
                </a:lnTo>
                <a:lnTo>
                  <a:pt x="3310865" y="4148721"/>
                </a:lnTo>
                <a:close/>
                <a:moveTo>
                  <a:pt x="3749128" y="4128799"/>
                </a:moveTo>
                <a:lnTo>
                  <a:pt x="3792195" y="4135324"/>
                </a:lnTo>
                <a:cubicBezTo>
                  <a:pt x="3828765" y="4140216"/>
                  <a:pt x="3866531" y="4144632"/>
                  <a:pt x="3905145" y="4148500"/>
                </a:cubicBezTo>
                <a:cubicBezTo>
                  <a:pt x="3933681" y="4151675"/>
                  <a:pt x="3973990" y="4154444"/>
                  <a:pt x="3994145" y="4155829"/>
                </a:cubicBezTo>
                <a:lnTo>
                  <a:pt x="4002542" y="4155938"/>
                </a:lnTo>
                <a:lnTo>
                  <a:pt x="4000035" y="4160738"/>
                </a:lnTo>
                <a:cubicBezTo>
                  <a:pt x="3999387" y="4162061"/>
                  <a:pt x="3999936" y="4162909"/>
                  <a:pt x="4004127" y="4163804"/>
                </a:cubicBezTo>
                <a:cubicBezTo>
                  <a:pt x="4000736" y="4166001"/>
                  <a:pt x="4000736" y="4166001"/>
                  <a:pt x="3997943" y="4165404"/>
                </a:cubicBezTo>
                <a:cubicBezTo>
                  <a:pt x="3997943" y="4165404"/>
                  <a:pt x="3997943" y="4165404"/>
                  <a:pt x="3998539" y="4162611"/>
                </a:cubicBezTo>
                <a:cubicBezTo>
                  <a:pt x="3995148" y="4164807"/>
                  <a:pt x="3979984" y="4167411"/>
                  <a:pt x="3980581" y="4164617"/>
                </a:cubicBezTo>
                <a:cubicBezTo>
                  <a:pt x="3977787" y="4164020"/>
                  <a:pt x="3974397" y="4166217"/>
                  <a:pt x="3974397" y="4166217"/>
                </a:cubicBezTo>
                <a:cubicBezTo>
                  <a:pt x="3968809" y="4165023"/>
                  <a:pt x="3959830" y="4166026"/>
                  <a:pt x="3951448" y="4164235"/>
                </a:cubicBezTo>
                <a:cubicBezTo>
                  <a:pt x="3951448" y="4164235"/>
                  <a:pt x="3951448" y="4164235"/>
                  <a:pt x="3948654" y="4163638"/>
                </a:cubicBezTo>
                <a:cubicBezTo>
                  <a:pt x="3948654" y="4163638"/>
                  <a:pt x="3948654" y="4163638"/>
                  <a:pt x="3945263" y="4165836"/>
                </a:cubicBezTo>
                <a:cubicBezTo>
                  <a:pt x="3945263" y="4165836"/>
                  <a:pt x="3942469" y="4165238"/>
                  <a:pt x="3942469" y="4165238"/>
                </a:cubicBezTo>
                <a:cubicBezTo>
                  <a:pt x="3940272" y="4161848"/>
                  <a:pt x="3929096" y="4159460"/>
                  <a:pt x="3925705" y="4161657"/>
                </a:cubicBezTo>
                <a:cubicBezTo>
                  <a:pt x="3925705" y="4161657"/>
                  <a:pt x="3922911" y="4161060"/>
                  <a:pt x="3922911" y="4161060"/>
                </a:cubicBezTo>
                <a:cubicBezTo>
                  <a:pt x="3920117" y="4160463"/>
                  <a:pt x="3920117" y="4160463"/>
                  <a:pt x="3919521" y="4163258"/>
                </a:cubicBezTo>
                <a:cubicBezTo>
                  <a:pt x="3916726" y="4162660"/>
                  <a:pt x="3916726" y="4162660"/>
                  <a:pt x="3913933" y="4162063"/>
                </a:cubicBezTo>
                <a:cubicBezTo>
                  <a:pt x="3901157" y="4153491"/>
                  <a:pt x="3870233" y="4161491"/>
                  <a:pt x="3854663" y="4152322"/>
                </a:cubicBezTo>
                <a:cubicBezTo>
                  <a:pt x="3839499" y="4154925"/>
                  <a:pt x="3823332" y="4148550"/>
                  <a:pt x="3805971" y="4147763"/>
                </a:cubicBezTo>
                <a:cubicBezTo>
                  <a:pt x="3805971" y="4147763"/>
                  <a:pt x="3803177" y="4147165"/>
                  <a:pt x="3803177" y="4147165"/>
                </a:cubicBezTo>
                <a:cubicBezTo>
                  <a:pt x="3799787" y="4149362"/>
                  <a:pt x="3796993" y="4148765"/>
                  <a:pt x="3794199" y="4148168"/>
                </a:cubicBezTo>
                <a:cubicBezTo>
                  <a:pt x="3790808" y="4150365"/>
                  <a:pt x="3790808" y="4150365"/>
                  <a:pt x="3788014" y="4149769"/>
                </a:cubicBezTo>
                <a:cubicBezTo>
                  <a:pt x="3780229" y="4145184"/>
                  <a:pt x="3764062" y="4138808"/>
                  <a:pt x="3771250" y="4146187"/>
                </a:cubicBezTo>
                <a:cubicBezTo>
                  <a:pt x="3760671" y="4141005"/>
                  <a:pt x="3753889" y="4145400"/>
                  <a:pt x="3755083" y="4139811"/>
                </a:cubicBezTo>
                <a:cubicBezTo>
                  <a:pt x="3752289" y="4139215"/>
                  <a:pt x="3741113" y="4136827"/>
                  <a:pt x="3743311" y="4140218"/>
                </a:cubicBezTo>
                <a:cubicBezTo>
                  <a:pt x="3737723" y="4139024"/>
                  <a:pt x="3738319" y="4136230"/>
                  <a:pt x="3743907" y="4137424"/>
                </a:cubicBezTo>
                <a:lnTo>
                  <a:pt x="3739433" y="4136809"/>
                </a:lnTo>
                <a:close/>
                <a:moveTo>
                  <a:pt x="3842459" y="4100049"/>
                </a:moveTo>
                <a:lnTo>
                  <a:pt x="3845252" y="4100647"/>
                </a:lnTo>
                <a:cubicBezTo>
                  <a:pt x="3844059" y="4106234"/>
                  <a:pt x="3873192" y="4106616"/>
                  <a:pt x="3878183" y="4110603"/>
                </a:cubicBezTo>
                <a:cubicBezTo>
                  <a:pt x="3863616" y="4110413"/>
                  <a:pt x="3841265" y="4105637"/>
                  <a:pt x="3829492" y="4106044"/>
                </a:cubicBezTo>
                <a:cubicBezTo>
                  <a:pt x="3830089" y="4103250"/>
                  <a:pt x="3830089" y="4103250"/>
                  <a:pt x="3830089" y="4103250"/>
                </a:cubicBezTo>
                <a:cubicBezTo>
                  <a:pt x="3830089" y="4103250"/>
                  <a:pt x="3830089" y="4103250"/>
                  <a:pt x="3830686" y="4100456"/>
                </a:cubicBezTo>
                <a:cubicBezTo>
                  <a:pt x="3833479" y="4101053"/>
                  <a:pt x="3839068" y="4102246"/>
                  <a:pt x="3842459" y="4100049"/>
                </a:cubicBezTo>
                <a:close/>
                <a:moveTo>
                  <a:pt x="3807737" y="4098474"/>
                </a:moveTo>
                <a:cubicBezTo>
                  <a:pt x="3810531" y="4099071"/>
                  <a:pt x="3816119" y="4100265"/>
                  <a:pt x="3818913" y="4100862"/>
                </a:cubicBezTo>
                <a:cubicBezTo>
                  <a:pt x="3821707" y="4101459"/>
                  <a:pt x="3821707" y="4101459"/>
                  <a:pt x="3821707" y="4101459"/>
                </a:cubicBezTo>
                <a:cubicBezTo>
                  <a:pt x="3821707" y="4101459"/>
                  <a:pt x="3821707" y="4101459"/>
                  <a:pt x="3824500" y="4102056"/>
                </a:cubicBezTo>
                <a:lnTo>
                  <a:pt x="3801436" y="4098692"/>
                </a:lnTo>
                <a:close/>
                <a:moveTo>
                  <a:pt x="3788291" y="4096775"/>
                </a:moveTo>
                <a:lnTo>
                  <a:pt x="3801436" y="4098692"/>
                </a:lnTo>
                <a:lnTo>
                  <a:pt x="3795965" y="4098881"/>
                </a:lnTo>
                <a:cubicBezTo>
                  <a:pt x="3793170" y="4098284"/>
                  <a:pt x="3793170" y="4098284"/>
                  <a:pt x="3793170" y="4098284"/>
                </a:cubicBezTo>
                <a:lnTo>
                  <a:pt x="3787633" y="4097287"/>
                </a:lnTo>
                <a:close/>
                <a:moveTo>
                  <a:pt x="3805481" y="4083385"/>
                </a:moveTo>
                <a:lnTo>
                  <a:pt x="3813516" y="4085102"/>
                </a:lnTo>
                <a:cubicBezTo>
                  <a:pt x="3815712" y="4088492"/>
                  <a:pt x="3814519" y="4094081"/>
                  <a:pt x="3813921" y="4096874"/>
                </a:cubicBezTo>
                <a:cubicBezTo>
                  <a:pt x="3813921" y="4096874"/>
                  <a:pt x="3811128" y="4096277"/>
                  <a:pt x="3808334" y="4095680"/>
                </a:cubicBezTo>
                <a:cubicBezTo>
                  <a:pt x="3805540" y="4095083"/>
                  <a:pt x="3799953" y="4093890"/>
                  <a:pt x="3796561" y="4096087"/>
                </a:cubicBezTo>
                <a:cubicBezTo>
                  <a:pt x="3796561" y="4096087"/>
                  <a:pt x="3796561" y="4096087"/>
                  <a:pt x="3797158" y="4093292"/>
                </a:cubicBezTo>
                <a:lnTo>
                  <a:pt x="3794015" y="4092316"/>
                </a:lnTo>
                <a:close/>
                <a:moveTo>
                  <a:pt x="3327001" y="4078395"/>
                </a:moveTo>
                <a:lnTo>
                  <a:pt x="3340598" y="4083395"/>
                </a:lnTo>
                <a:cubicBezTo>
                  <a:pt x="3352574" y="4088875"/>
                  <a:pt x="3361207" y="4092911"/>
                  <a:pt x="3369565" y="4096522"/>
                </a:cubicBezTo>
                <a:lnTo>
                  <a:pt x="3380047" y="4100583"/>
                </a:lnTo>
                <a:lnTo>
                  <a:pt x="3348801" y="4123351"/>
                </a:lnTo>
                <a:lnTo>
                  <a:pt x="3330591" y="4135529"/>
                </a:lnTo>
                <a:lnTo>
                  <a:pt x="3279164" y="4112339"/>
                </a:lnTo>
                <a:close/>
                <a:moveTo>
                  <a:pt x="3783976" y="4072948"/>
                </a:moveTo>
                <a:cubicBezTo>
                  <a:pt x="3786769" y="4073544"/>
                  <a:pt x="3786769" y="4073544"/>
                  <a:pt x="3786769" y="4073544"/>
                </a:cubicBezTo>
                <a:cubicBezTo>
                  <a:pt x="3786769" y="4073544"/>
                  <a:pt x="3789563" y="4074141"/>
                  <a:pt x="3789563" y="4074141"/>
                </a:cubicBezTo>
                <a:cubicBezTo>
                  <a:pt x="3788967" y="4076935"/>
                  <a:pt x="3788967" y="4076935"/>
                  <a:pt x="3788967" y="4076935"/>
                </a:cubicBezTo>
                <a:cubicBezTo>
                  <a:pt x="3791164" y="4080326"/>
                  <a:pt x="3797348" y="4078726"/>
                  <a:pt x="3802937" y="4079920"/>
                </a:cubicBezTo>
                <a:lnTo>
                  <a:pt x="3808424" y="4081092"/>
                </a:lnTo>
                <a:lnTo>
                  <a:pt x="3805480" y="4083385"/>
                </a:lnTo>
                <a:lnTo>
                  <a:pt x="3802340" y="4082714"/>
                </a:lnTo>
                <a:cubicBezTo>
                  <a:pt x="3796751" y="4081521"/>
                  <a:pt x="3790567" y="4083120"/>
                  <a:pt x="3785575" y="4079132"/>
                </a:cubicBezTo>
                <a:cubicBezTo>
                  <a:pt x="3785575" y="4079132"/>
                  <a:pt x="3782782" y="4078536"/>
                  <a:pt x="3782782" y="4078536"/>
                </a:cubicBezTo>
                <a:cubicBezTo>
                  <a:pt x="3782782" y="4078536"/>
                  <a:pt x="3782782" y="4078536"/>
                  <a:pt x="3779988" y="4077939"/>
                </a:cubicBezTo>
                <a:cubicBezTo>
                  <a:pt x="3777193" y="4077342"/>
                  <a:pt x="3777193" y="4077342"/>
                  <a:pt x="3774400" y="4076745"/>
                </a:cubicBezTo>
                <a:cubicBezTo>
                  <a:pt x="3771606" y="4076148"/>
                  <a:pt x="3771606" y="4076148"/>
                  <a:pt x="3771606" y="4076148"/>
                </a:cubicBezTo>
                <a:cubicBezTo>
                  <a:pt x="3771606" y="4076148"/>
                  <a:pt x="3772203" y="4073354"/>
                  <a:pt x="3774997" y="4073951"/>
                </a:cubicBezTo>
                <a:cubicBezTo>
                  <a:pt x="3777791" y="4074548"/>
                  <a:pt x="3780585" y="4075145"/>
                  <a:pt x="3780585" y="4075145"/>
                </a:cubicBezTo>
                <a:cubicBezTo>
                  <a:pt x="3783379" y="4075742"/>
                  <a:pt x="3783379" y="4075742"/>
                  <a:pt x="3783379" y="4075742"/>
                </a:cubicBezTo>
                <a:cubicBezTo>
                  <a:pt x="3781181" y="4072350"/>
                  <a:pt x="3783976" y="4072948"/>
                  <a:pt x="3783976" y="4072948"/>
                </a:cubicBezTo>
                <a:close/>
                <a:moveTo>
                  <a:pt x="3648481" y="4064450"/>
                </a:moveTo>
                <a:cubicBezTo>
                  <a:pt x="3682008" y="4071613"/>
                  <a:pt x="3701566" y="4075791"/>
                  <a:pt x="3732300" y="4082357"/>
                </a:cubicBezTo>
                <a:cubicBezTo>
                  <a:pt x="3730103" y="4078967"/>
                  <a:pt x="3732897" y="4079563"/>
                  <a:pt x="3736288" y="4077367"/>
                </a:cubicBezTo>
                <a:cubicBezTo>
                  <a:pt x="3739082" y="4077964"/>
                  <a:pt x="3739082" y="4077964"/>
                  <a:pt x="3739082" y="4077964"/>
                </a:cubicBezTo>
                <a:cubicBezTo>
                  <a:pt x="3738485" y="4080758"/>
                  <a:pt x="3738485" y="4080758"/>
                  <a:pt x="3738485" y="4080758"/>
                </a:cubicBezTo>
                <a:cubicBezTo>
                  <a:pt x="3750759" y="4084841"/>
                  <a:pt x="3763779" y="4085431"/>
                  <a:pt x="3774555" y="4086272"/>
                </a:cubicBezTo>
                <a:lnTo>
                  <a:pt x="3794015" y="4092316"/>
                </a:lnTo>
                <a:lnTo>
                  <a:pt x="3788291" y="4096775"/>
                </a:lnTo>
                <a:lnTo>
                  <a:pt x="3769913" y="4094094"/>
                </a:lnTo>
                <a:lnTo>
                  <a:pt x="3760466" y="4092392"/>
                </a:lnTo>
                <a:cubicBezTo>
                  <a:pt x="3749714" y="4089730"/>
                  <a:pt x="3740085" y="4086942"/>
                  <a:pt x="3734497" y="4085749"/>
                </a:cubicBezTo>
                <a:cubicBezTo>
                  <a:pt x="3734497" y="4085749"/>
                  <a:pt x="3731703" y="4085152"/>
                  <a:pt x="3731703" y="4085152"/>
                </a:cubicBezTo>
                <a:cubicBezTo>
                  <a:pt x="3700969" y="4078586"/>
                  <a:pt x="3678618" y="4073811"/>
                  <a:pt x="3648481" y="4064450"/>
                </a:cubicBezTo>
                <a:close/>
                <a:moveTo>
                  <a:pt x="3643490" y="4060462"/>
                </a:moveTo>
                <a:cubicBezTo>
                  <a:pt x="3646284" y="4061059"/>
                  <a:pt x="3649078" y="4061656"/>
                  <a:pt x="3649078" y="4061656"/>
                </a:cubicBezTo>
                <a:cubicBezTo>
                  <a:pt x="3648481" y="4064450"/>
                  <a:pt x="3648481" y="4064450"/>
                  <a:pt x="3648481" y="4064450"/>
                </a:cubicBezTo>
                <a:cubicBezTo>
                  <a:pt x="3645687" y="4063853"/>
                  <a:pt x="3645687" y="4063853"/>
                  <a:pt x="3645687" y="4063853"/>
                </a:cubicBezTo>
                <a:cubicBezTo>
                  <a:pt x="3642893" y="4063256"/>
                  <a:pt x="3642893" y="4063256"/>
                  <a:pt x="3643490" y="4060462"/>
                </a:cubicBezTo>
                <a:close/>
                <a:moveTo>
                  <a:pt x="3409318" y="4019984"/>
                </a:moveTo>
                <a:lnTo>
                  <a:pt x="3416988" y="4026679"/>
                </a:lnTo>
                <a:cubicBezTo>
                  <a:pt x="3423376" y="4030965"/>
                  <a:pt x="3433406" y="4035299"/>
                  <a:pt x="3444832" y="4039931"/>
                </a:cubicBezTo>
                <a:lnTo>
                  <a:pt x="3449672" y="4041941"/>
                </a:lnTo>
                <a:lnTo>
                  <a:pt x="3436168" y="4053933"/>
                </a:lnTo>
                <a:lnTo>
                  <a:pt x="3453525" y="4060778"/>
                </a:lnTo>
                <a:cubicBezTo>
                  <a:pt x="3459114" y="4061972"/>
                  <a:pt x="3465299" y="4060371"/>
                  <a:pt x="3465299" y="4060371"/>
                </a:cubicBezTo>
                <a:cubicBezTo>
                  <a:pt x="3467495" y="4063763"/>
                  <a:pt x="3470289" y="4064359"/>
                  <a:pt x="3472486" y="4067751"/>
                </a:cubicBezTo>
                <a:cubicBezTo>
                  <a:pt x="3475280" y="4068347"/>
                  <a:pt x="3475280" y="4068347"/>
                  <a:pt x="3475280" y="4068347"/>
                </a:cubicBezTo>
                <a:cubicBezTo>
                  <a:pt x="3496032" y="4066937"/>
                  <a:pt x="3522181" y="4081289"/>
                  <a:pt x="3543338" y="4091652"/>
                </a:cubicBezTo>
                <a:cubicBezTo>
                  <a:pt x="3543936" y="4088858"/>
                  <a:pt x="3543936" y="4088858"/>
                  <a:pt x="3543936" y="4088858"/>
                </a:cubicBezTo>
                <a:cubicBezTo>
                  <a:pt x="3552914" y="4087855"/>
                  <a:pt x="3553321" y="4099628"/>
                  <a:pt x="3557906" y="4091843"/>
                </a:cubicBezTo>
                <a:cubicBezTo>
                  <a:pt x="3571875" y="4094827"/>
                  <a:pt x="3562299" y="4098624"/>
                  <a:pt x="3573475" y="4101012"/>
                </a:cubicBezTo>
                <a:cubicBezTo>
                  <a:pt x="3574072" y="4098218"/>
                  <a:pt x="3579660" y="4099412"/>
                  <a:pt x="3583051" y="4097215"/>
                </a:cubicBezTo>
                <a:cubicBezTo>
                  <a:pt x="3593033" y="4105190"/>
                  <a:pt x="3604209" y="4107578"/>
                  <a:pt x="3618776" y="4107769"/>
                </a:cubicBezTo>
                <a:cubicBezTo>
                  <a:pt x="3622573" y="4117345"/>
                  <a:pt x="3640531" y="4115338"/>
                  <a:pt x="3645521" y="4119326"/>
                </a:cubicBezTo>
                <a:cubicBezTo>
                  <a:pt x="3646118" y="4116531"/>
                  <a:pt x="3648913" y="4117129"/>
                  <a:pt x="3648913" y="4117129"/>
                </a:cubicBezTo>
                <a:cubicBezTo>
                  <a:pt x="3664482" y="4126298"/>
                  <a:pt x="3679049" y="4126489"/>
                  <a:pt x="3693019" y="4129473"/>
                </a:cubicBezTo>
                <a:cubicBezTo>
                  <a:pt x="3695813" y="4130070"/>
                  <a:pt x="3698607" y="4130667"/>
                  <a:pt x="3698607" y="4130667"/>
                </a:cubicBezTo>
                <a:cubicBezTo>
                  <a:pt x="3699204" y="4127873"/>
                  <a:pt x="3699204" y="4127873"/>
                  <a:pt x="3699204" y="4127873"/>
                </a:cubicBezTo>
                <a:cubicBezTo>
                  <a:pt x="3699801" y="4125079"/>
                  <a:pt x="3702595" y="4125676"/>
                  <a:pt x="3702595" y="4125676"/>
                </a:cubicBezTo>
                <a:cubicBezTo>
                  <a:pt x="3705389" y="4126273"/>
                  <a:pt x="3704792" y="4129067"/>
                  <a:pt x="3704792" y="4129067"/>
                </a:cubicBezTo>
                <a:cubicBezTo>
                  <a:pt x="3709281" y="4128566"/>
                  <a:pt x="3713173" y="4130858"/>
                  <a:pt x="3717689" y="4133649"/>
                </a:cubicBezTo>
                <a:lnTo>
                  <a:pt x="3734178" y="4141152"/>
                </a:lnTo>
                <a:lnTo>
                  <a:pt x="3666589" y="4197000"/>
                </a:lnTo>
                <a:lnTo>
                  <a:pt x="3638981" y="4190965"/>
                </a:lnTo>
                <a:cubicBezTo>
                  <a:pt x="3620020" y="4183993"/>
                  <a:pt x="3606049" y="4181009"/>
                  <a:pt x="3583699" y="4176233"/>
                </a:cubicBezTo>
                <a:cubicBezTo>
                  <a:pt x="3559149" y="4168067"/>
                  <a:pt x="3524022" y="4154719"/>
                  <a:pt x="3491091" y="4144762"/>
                </a:cubicBezTo>
                <a:cubicBezTo>
                  <a:pt x="3455964" y="4131415"/>
                  <a:pt x="3423630" y="4118663"/>
                  <a:pt x="3396884" y="4107106"/>
                </a:cubicBezTo>
                <a:lnTo>
                  <a:pt x="3380047" y="4100583"/>
                </a:lnTo>
                <a:lnTo>
                  <a:pt x="3392079" y="4091816"/>
                </a:lnTo>
                <a:cubicBezTo>
                  <a:pt x="3406738" y="4081428"/>
                  <a:pt x="3420988" y="4070464"/>
                  <a:pt x="3432911" y="4056826"/>
                </a:cubicBezTo>
                <a:lnTo>
                  <a:pt x="3435617" y="4054422"/>
                </a:lnTo>
                <a:lnTo>
                  <a:pt x="3419920" y="4048851"/>
                </a:lnTo>
                <a:cubicBezTo>
                  <a:pt x="3408768" y="4044643"/>
                  <a:pt x="3398040" y="4040160"/>
                  <a:pt x="3388858" y="4035276"/>
                </a:cubicBezTo>
                <a:lnTo>
                  <a:pt x="3388297" y="4034900"/>
                </a:lnTo>
                <a:close/>
                <a:moveTo>
                  <a:pt x="3490691" y="4016620"/>
                </a:moveTo>
                <a:lnTo>
                  <a:pt x="3521674" y="4028959"/>
                </a:lnTo>
                <a:cubicBezTo>
                  <a:pt x="3554232" y="4040662"/>
                  <a:pt x="3587013" y="4051318"/>
                  <a:pt x="3619944" y="4061275"/>
                </a:cubicBezTo>
                <a:cubicBezTo>
                  <a:pt x="3654272" y="4071530"/>
                  <a:pt x="3688199" y="4080240"/>
                  <a:pt x="3722151" y="4087128"/>
                </a:cubicBezTo>
                <a:lnTo>
                  <a:pt x="3769913" y="4094094"/>
                </a:lnTo>
                <a:lnTo>
                  <a:pt x="3787633" y="4097287"/>
                </a:lnTo>
                <a:lnTo>
                  <a:pt x="3781191" y="4102305"/>
                </a:lnTo>
                <a:lnTo>
                  <a:pt x="3750302" y="4127828"/>
                </a:lnTo>
                <a:lnTo>
                  <a:pt x="3686428" y="4119300"/>
                </a:lnTo>
                <a:cubicBezTo>
                  <a:pt x="3676446" y="4111326"/>
                  <a:pt x="3647313" y="4110944"/>
                  <a:pt x="3638931" y="4109153"/>
                </a:cubicBezTo>
                <a:cubicBezTo>
                  <a:pt x="3638931" y="4109153"/>
                  <a:pt x="3633939" y="4105165"/>
                  <a:pt x="3631145" y="4104568"/>
                </a:cubicBezTo>
                <a:cubicBezTo>
                  <a:pt x="3631145" y="4104568"/>
                  <a:pt x="3631145" y="4104568"/>
                  <a:pt x="3628352" y="4103971"/>
                </a:cubicBezTo>
                <a:cubicBezTo>
                  <a:pt x="3628352" y="4103971"/>
                  <a:pt x="3628352" y="4103971"/>
                  <a:pt x="3622763" y="4102778"/>
                </a:cubicBezTo>
                <a:cubicBezTo>
                  <a:pt x="3606597" y="4096403"/>
                  <a:pt x="3586442" y="4095017"/>
                  <a:pt x="3564687" y="4087449"/>
                </a:cubicBezTo>
                <a:cubicBezTo>
                  <a:pt x="3545129" y="4083270"/>
                  <a:pt x="3507805" y="4066532"/>
                  <a:pt x="3481059" y="4054974"/>
                </a:cubicBezTo>
                <a:lnTo>
                  <a:pt x="3449672" y="4041941"/>
                </a:lnTo>
                <a:lnTo>
                  <a:pt x="3458218" y="4034352"/>
                </a:lnTo>
                <a:cubicBezTo>
                  <a:pt x="3467373" y="4028080"/>
                  <a:pt x="3477099" y="4022917"/>
                  <a:pt x="3486945" y="4018533"/>
                </a:cubicBezTo>
                <a:close/>
                <a:moveTo>
                  <a:pt x="4975744" y="3909793"/>
                </a:moveTo>
                <a:cubicBezTo>
                  <a:pt x="4975147" y="3912587"/>
                  <a:pt x="4975147" y="3912587"/>
                  <a:pt x="4975147" y="3912587"/>
                </a:cubicBezTo>
                <a:lnTo>
                  <a:pt x="4973116" y="3912152"/>
                </a:lnTo>
                <a:close/>
                <a:moveTo>
                  <a:pt x="5026417" y="3891403"/>
                </a:moveTo>
                <a:cubicBezTo>
                  <a:pt x="5025820" y="3894198"/>
                  <a:pt x="5023026" y="3893600"/>
                  <a:pt x="5022429" y="3896395"/>
                </a:cubicBezTo>
                <a:cubicBezTo>
                  <a:pt x="5022429" y="3896395"/>
                  <a:pt x="5022429" y="3896395"/>
                  <a:pt x="5019635" y="3895798"/>
                </a:cubicBezTo>
                <a:cubicBezTo>
                  <a:pt x="5019635" y="3895798"/>
                  <a:pt x="5019635" y="3895798"/>
                  <a:pt x="5023026" y="3893600"/>
                </a:cubicBezTo>
                <a:cubicBezTo>
                  <a:pt x="5023026" y="3893600"/>
                  <a:pt x="5023026" y="3893600"/>
                  <a:pt x="5026417" y="3891403"/>
                </a:cubicBezTo>
                <a:close/>
                <a:moveTo>
                  <a:pt x="5174469" y="3787658"/>
                </a:moveTo>
                <a:lnTo>
                  <a:pt x="5174015" y="3788549"/>
                </a:lnTo>
                <a:cubicBezTo>
                  <a:pt x="5170624" y="3790747"/>
                  <a:pt x="5170624" y="3790747"/>
                  <a:pt x="5170624" y="3790747"/>
                </a:cubicBezTo>
                <a:cubicBezTo>
                  <a:pt x="5170624" y="3790747"/>
                  <a:pt x="5171621" y="3789499"/>
                  <a:pt x="5172968" y="3788326"/>
                </a:cubicBezTo>
                <a:close/>
                <a:moveTo>
                  <a:pt x="5172613" y="3780070"/>
                </a:moveTo>
                <a:lnTo>
                  <a:pt x="5169024" y="3784561"/>
                </a:lnTo>
                <a:cubicBezTo>
                  <a:pt x="5171018" y="3782066"/>
                  <a:pt x="5172015" y="3780818"/>
                  <a:pt x="5172513" y="3780195"/>
                </a:cubicBezTo>
                <a:close/>
                <a:moveTo>
                  <a:pt x="2919753" y="3742236"/>
                </a:moveTo>
                <a:lnTo>
                  <a:pt x="2922282" y="3744072"/>
                </a:lnTo>
                <a:lnTo>
                  <a:pt x="2921950" y="3745628"/>
                </a:lnTo>
                <a:cubicBezTo>
                  <a:pt x="2919155" y="3745030"/>
                  <a:pt x="2919155" y="3745030"/>
                  <a:pt x="2919753" y="3742236"/>
                </a:cubicBezTo>
                <a:close/>
                <a:moveTo>
                  <a:pt x="2887419" y="3729486"/>
                </a:moveTo>
                <a:cubicBezTo>
                  <a:pt x="2892410" y="3733474"/>
                  <a:pt x="2897401" y="3737461"/>
                  <a:pt x="2902392" y="3741449"/>
                </a:cubicBezTo>
                <a:cubicBezTo>
                  <a:pt x="2901795" y="3744243"/>
                  <a:pt x="2901198" y="3747037"/>
                  <a:pt x="2901198" y="3747037"/>
                </a:cubicBezTo>
                <a:cubicBezTo>
                  <a:pt x="2901198" y="3747037"/>
                  <a:pt x="2903991" y="3747634"/>
                  <a:pt x="2903395" y="3750428"/>
                </a:cubicBezTo>
                <a:cubicBezTo>
                  <a:pt x="2903395" y="3750428"/>
                  <a:pt x="2906189" y="3751024"/>
                  <a:pt x="2906189" y="3751024"/>
                </a:cubicBezTo>
                <a:cubicBezTo>
                  <a:pt x="2908983" y="3751621"/>
                  <a:pt x="2908386" y="3754416"/>
                  <a:pt x="2907789" y="3757210"/>
                </a:cubicBezTo>
                <a:cubicBezTo>
                  <a:pt x="2907193" y="3760004"/>
                  <a:pt x="2907193" y="3760004"/>
                  <a:pt x="2907193" y="3760004"/>
                </a:cubicBezTo>
                <a:cubicBezTo>
                  <a:pt x="2909389" y="3763394"/>
                  <a:pt x="2906595" y="3762798"/>
                  <a:pt x="2904398" y="3759406"/>
                </a:cubicBezTo>
                <a:cubicBezTo>
                  <a:pt x="2901604" y="3758809"/>
                  <a:pt x="2899407" y="3755419"/>
                  <a:pt x="2900004" y="3752625"/>
                </a:cubicBezTo>
                <a:cubicBezTo>
                  <a:pt x="2897807" y="3749234"/>
                  <a:pt x="2897807" y="3749234"/>
                  <a:pt x="2897807" y="3749234"/>
                </a:cubicBezTo>
                <a:cubicBezTo>
                  <a:pt x="2892817" y="3745247"/>
                  <a:pt x="2893413" y="3742452"/>
                  <a:pt x="2896804" y="3740255"/>
                </a:cubicBezTo>
                <a:cubicBezTo>
                  <a:pt x="2891216" y="3739061"/>
                  <a:pt x="2889616" y="3732876"/>
                  <a:pt x="2887419" y="3729486"/>
                </a:cubicBezTo>
                <a:close/>
                <a:moveTo>
                  <a:pt x="2796767" y="3634160"/>
                </a:moveTo>
                <a:cubicBezTo>
                  <a:pt x="2798965" y="3637551"/>
                  <a:pt x="2798965" y="3637551"/>
                  <a:pt x="2798965" y="3637551"/>
                </a:cubicBezTo>
                <a:cubicBezTo>
                  <a:pt x="2796171" y="3636955"/>
                  <a:pt x="2796171" y="3636955"/>
                  <a:pt x="2796171" y="3636955"/>
                </a:cubicBezTo>
                <a:cubicBezTo>
                  <a:pt x="2796767" y="3634160"/>
                  <a:pt x="2796767" y="3634160"/>
                  <a:pt x="2796767" y="3634160"/>
                </a:cubicBezTo>
                <a:close/>
                <a:moveTo>
                  <a:pt x="5283567" y="3467221"/>
                </a:moveTo>
                <a:lnTo>
                  <a:pt x="5282969" y="3470014"/>
                </a:lnTo>
                <a:cubicBezTo>
                  <a:pt x="5280175" y="3469418"/>
                  <a:pt x="5280175" y="3469418"/>
                  <a:pt x="5280175" y="3469418"/>
                </a:cubicBezTo>
                <a:close/>
                <a:moveTo>
                  <a:pt x="5471309" y="3422608"/>
                </a:moveTo>
                <a:cubicBezTo>
                  <a:pt x="5471309" y="3422608"/>
                  <a:pt x="5471309" y="3422608"/>
                  <a:pt x="5470712" y="3425402"/>
                </a:cubicBezTo>
                <a:lnTo>
                  <a:pt x="5469914" y="3425232"/>
                </a:lnTo>
                <a:close/>
                <a:moveTo>
                  <a:pt x="2750484" y="3399291"/>
                </a:moveTo>
                <a:lnTo>
                  <a:pt x="2750529" y="3399328"/>
                </a:lnTo>
                <a:lnTo>
                  <a:pt x="2750531" y="3399359"/>
                </a:lnTo>
                <a:close/>
                <a:moveTo>
                  <a:pt x="2756713" y="3397728"/>
                </a:moveTo>
                <a:cubicBezTo>
                  <a:pt x="2764308" y="3416879"/>
                  <a:pt x="2769300" y="3420867"/>
                  <a:pt x="2778088" y="3434431"/>
                </a:cubicBezTo>
                <a:cubicBezTo>
                  <a:pt x="2775294" y="3433834"/>
                  <a:pt x="2775294" y="3433834"/>
                  <a:pt x="2775294" y="3433834"/>
                </a:cubicBezTo>
                <a:cubicBezTo>
                  <a:pt x="2781885" y="3444006"/>
                  <a:pt x="2781885" y="3444006"/>
                  <a:pt x="2781885" y="3444006"/>
                </a:cubicBezTo>
                <a:cubicBezTo>
                  <a:pt x="2784679" y="3444604"/>
                  <a:pt x="2784679" y="3444604"/>
                  <a:pt x="2784679" y="3444604"/>
                </a:cubicBezTo>
                <a:cubicBezTo>
                  <a:pt x="2784082" y="3447397"/>
                  <a:pt x="2784082" y="3447397"/>
                  <a:pt x="2784082" y="3447397"/>
                </a:cubicBezTo>
                <a:cubicBezTo>
                  <a:pt x="2786875" y="3447994"/>
                  <a:pt x="2786875" y="3447994"/>
                  <a:pt x="2786875" y="3447994"/>
                </a:cubicBezTo>
                <a:cubicBezTo>
                  <a:pt x="2789073" y="3451385"/>
                  <a:pt x="2788476" y="3454179"/>
                  <a:pt x="2791270" y="3454776"/>
                </a:cubicBezTo>
                <a:cubicBezTo>
                  <a:pt x="2790673" y="3457570"/>
                  <a:pt x="2793467" y="3458167"/>
                  <a:pt x="2792870" y="3460960"/>
                </a:cubicBezTo>
                <a:cubicBezTo>
                  <a:pt x="2795664" y="3461558"/>
                  <a:pt x="2795067" y="3464351"/>
                  <a:pt x="2795067" y="3464351"/>
                </a:cubicBezTo>
                <a:cubicBezTo>
                  <a:pt x="2797264" y="3467743"/>
                  <a:pt x="2799462" y="3471133"/>
                  <a:pt x="2801659" y="3474524"/>
                </a:cubicBezTo>
                <a:cubicBezTo>
                  <a:pt x="2801061" y="3477318"/>
                  <a:pt x="2801061" y="3477318"/>
                  <a:pt x="2801061" y="3477318"/>
                </a:cubicBezTo>
                <a:cubicBezTo>
                  <a:pt x="2801061" y="3477318"/>
                  <a:pt x="2803855" y="3477915"/>
                  <a:pt x="2803259" y="3480709"/>
                </a:cubicBezTo>
                <a:cubicBezTo>
                  <a:pt x="2810446" y="3488087"/>
                  <a:pt x="2817038" y="3498260"/>
                  <a:pt x="2823629" y="3508433"/>
                </a:cubicBezTo>
                <a:cubicBezTo>
                  <a:pt x="2824226" y="3505639"/>
                  <a:pt x="2824226" y="3505639"/>
                  <a:pt x="2827019" y="3506235"/>
                </a:cubicBezTo>
                <a:cubicBezTo>
                  <a:pt x="2824823" y="3502845"/>
                  <a:pt x="2824823" y="3502845"/>
                  <a:pt x="2824823" y="3502845"/>
                </a:cubicBezTo>
                <a:cubicBezTo>
                  <a:pt x="2822029" y="3502248"/>
                  <a:pt x="2822625" y="3499454"/>
                  <a:pt x="2822625" y="3499454"/>
                </a:cubicBezTo>
                <a:cubicBezTo>
                  <a:pt x="2822625" y="3499454"/>
                  <a:pt x="2825419" y="3500051"/>
                  <a:pt x="2825419" y="3500051"/>
                </a:cubicBezTo>
                <a:cubicBezTo>
                  <a:pt x="2827616" y="3503442"/>
                  <a:pt x="2827616" y="3503442"/>
                  <a:pt x="2827616" y="3503442"/>
                </a:cubicBezTo>
                <a:cubicBezTo>
                  <a:pt x="2827616" y="3503442"/>
                  <a:pt x="2829814" y="3506832"/>
                  <a:pt x="2829814" y="3506832"/>
                </a:cubicBezTo>
                <a:cubicBezTo>
                  <a:pt x="2829217" y="3509627"/>
                  <a:pt x="2829217" y="3509627"/>
                  <a:pt x="2829217" y="3509627"/>
                </a:cubicBezTo>
                <a:cubicBezTo>
                  <a:pt x="2829217" y="3509627"/>
                  <a:pt x="2829217" y="3509627"/>
                  <a:pt x="2828620" y="3512421"/>
                </a:cubicBezTo>
                <a:cubicBezTo>
                  <a:pt x="2835808" y="3519799"/>
                  <a:pt x="2842399" y="3529972"/>
                  <a:pt x="2849587" y="3537350"/>
                </a:cubicBezTo>
                <a:cubicBezTo>
                  <a:pt x="2849587" y="3537350"/>
                  <a:pt x="2849587" y="3537350"/>
                  <a:pt x="2848991" y="3540144"/>
                </a:cubicBezTo>
                <a:cubicBezTo>
                  <a:pt x="2865563" y="3558293"/>
                  <a:pt x="2879343" y="3575843"/>
                  <a:pt x="2896513" y="3591198"/>
                </a:cubicBezTo>
                <a:cubicBezTo>
                  <a:pt x="2917481" y="3616128"/>
                  <a:pt x="2939044" y="3638263"/>
                  <a:pt x="2963403" y="3660996"/>
                </a:cubicBezTo>
                <a:cubicBezTo>
                  <a:pt x="2968394" y="3664984"/>
                  <a:pt x="2978973" y="3670166"/>
                  <a:pt x="2977779" y="3675754"/>
                </a:cubicBezTo>
                <a:cubicBezTo>
                  <a:pt x="2977779" y="3675754"/>
                  <a:pt x="2977779" y="3675754"/>
                  <a:pt x="2980573" y="3676351"/>
                </a:cubicBezTo>
                <a:cubicBezTo>
                  <a:pt x="2983367" y="3676948"/>
                  <a:pt x="2985563" y="3680338"/>
                  <a:pt x="2988357" y="3680935"/>
                </a:cubicBezTo>
                <a:cubicBezTo>
                  <a:pt x="2988357" y="3680935"/>
                  <a:pt x="2990555" y="3684327"/>
                  <a:pt x="2990555" y="3684327"/>
                </a:cubicBezTo>
                <a:cubicBezTo>
                  <a:pt x="2990555" y="3684327"/>
                  <a:pt x="2987761" y="3683729"/>
                  <a:pt x="2987761" y="3683729"/>
                </a:cubicBezTo>
                <a:cubicBezTo>
                  <a:pt x="2999939" y="3695096"/>
                  <a:pt x="3012119" y="3706462"/>
                  <a:pt x="3024298" y="3717829"/>
                </a:cubicBezTo>
                <a:cubicBezTo>
                  <a:pt x="3053647" y="3744549"/>
                  <a:pt x="3053647" y="3744549"/>
                  <a:pt x="3053647" y="3744549"/>
                </a:cubicBezTo>
                <a:cubicBezTo>
                  <a:pt x="3063629" y="3752525"/>
                  <a:pt x="3063629" y="3752525"/>
                  <a:pt x="3063629" y="3752525"/>
                </a:cubicBezTo>
                <a:cubicBezTo>
                  <a:pt x="3068621" y="3756512"/>
                  <a:pt x="3081396" y="3765085"/>
                  <a:pt x="3091378" y="3773061"/>
                </a:cubicBezTo>
                <a:cubicBezTo>
                  <a:pt x="3103557" y="3784427"/>
                  <a:pt x="3113540" y="3792403"/>
                  <a:pt x="3110745" y="3791806"/>
                </a:cubicBezTo>
                <a:cubicBezTo>
                  <a:pt x="3145683" y="3819720"/>
                  <a:pt x="3180620" y="3847634"/>
                  <a:pt x="3223939" y="3877340"/>
                </a:cubicBezTo>
                <a:cubicBezTo>
                  <a:pt x="3247293" y="3891094"/>
                  <a:pt x="3289013" y="3914614"/>
                  <a:pt x="3316762" y="3935150"/>
                </a:cubicBezTo>
                <a:cubicBezTo>
                  <a:pt x="3349095" y="3947901"/>
                  <a:pt x="3379639" y="3969034"/>
                  <a:pt x="3414169" y="3985176"/>
                </a:cubicBezTo>
                <a:cubicBezTo>
                  <a:pt x="3419160" y="3989164"/>
                  <a:pt x="3419757" y="3986369"/>
                  <a:pt x="3424747" y="3990357"/>
                </a:cubicBezTo>
                <a:lnTo>
                  <a:pt x="3441608" y="3997072"/>
                </a:lnTo>
                <a:lnTo>
                  <a:pt x="3469701" y="3977138"/>
                </a:lnTo>
                <a:cubicBezTo>
                  <a:pt x="3555110" y="3914881"/>
                  <a:pt x="3639991" y="3851269"/>
                  <a:pt x="3724668" y="3787369"/>
                </a:cubicBezTo>
                <a:lnTo>
                  <a:pt x="3754040" y="3765203"/>
                </a:lnTo>
                <a:lnTo>
                  <a:pt x="3767564" y="3768276"/>
                </a:lnTo>
                <a:lnTo>
                  <a:pt x="3792803" y="3771639"/>
                </a:lnTo>
                <a:lnTo>
                  <a:pt x="3704456" y="3845364"/>
                </a:lnTo>
                <a:cubicBezTo>
                  <a:pt x="3673898" y="3870480"/>
                  <a:pt x="3642523" y="3894443"/>
                  <a:pt x="3610814" y="3920373"/>
                </a:cubicBezTo>
                <a:cubicBezTo>
                  <a:pt x="3587487" y="3938634"/>
                  <a:pt x="3564976" y="3958046"/>
                  <a:pt x="3546062" y="3980098"/>
                </a:cubicBezTo>
                <a:cubicBezTo>
                  <a:pt x="3537513" y="3988750"/>
                  <a:pt x="3528436" y="3996047"/>
                  <a:pt x="3518646" y="4002337"/>
                </a:cubicBezTo>
                <a:lnTo>
                  <a:pt x="3490691" y="4016620"/>
                </a:lnTo>
                <a:lnTo>
                  <a:pt x="3441607" y="3997072"/>
                </a:lnTo>
                <a:lnTo>
                  <a:pt x="3409318" y="4019984"/>
                </a:lnTo>
                <a:lnTo>
                  <a:pt x="3408678" y="4019425"/>
                </a:lnTo>
                <a:cubicBezTo>
                  <a:pt x="3406606" y="4017157"/>
                  <a:pt x="3403412" y="4015014"/>
                  <a:pt x="3393633" y="4012924"/>
                </a:cubicBezTo>
                <a:cubicBezTo>
                  <a:pt x="3393036" y="4015718"/>
                  <a:pt x="3390242" y="4015122"/>
                  <a:pt x="3384655" y="4013927"/>
                </a:cubicBezTo>
                <a:cubicBezTo>
                  <a:pt x="3382457" y="4010537"/>
                  <a:pt x="3383054" y="4007743"/>
                  <a:pt x="3375270" y="4003158"/>
                </a:cubicBezTo>
                <a:cubicBezTo>
                  <a:pt x="3369681" y="4001964"/>
                  <a:pt x="3361299" y="4000173"/>
                  <a:pt x="3353515" y="3995589"/>
                </a:cubicBezTo>
                <a:cubicBezTo>
                  <a:pt x="3327365" y="3981238"/>
                  <a:pt x="3295629" y="3965693"/>
                  <a:pt x="3280059" y="3956524"/>
                </a:cubicBezTo>
                <a:cubicBezTo>
                  <a:pt x="3272275" y="3951939"/>
                  <a:pt x="3272871" y="3949145"/>
                  <a:pt x="3267879" y="3945157"/>
                </a:cubicBezTo>
                <a:cubicBezTo>
                  <a:pt x="3246125" y="3937588"/>
                  <a:pt x="3218375" y="3917052"/>
                  <a:pt x="3193421" y="3897113"/>
                </a:cubicBezTo>
                <a:cubicBezTo>
                  <a:pt x="3167869" y="3879968"/>
                  <a:pt x="3145707" y="3860626"/>
                  <a:pt x="3127344" y="3850860"/>
                </a:cubicBezTo>
                <a:cubicBezTo>
                  <a:pt x="3130734" y="3848663"/>
                  <a:pt x="3127941" y="3848066"/>
                  <a:pt x="3122950" y="3844078"/>
                </a:cubicBezTo>
                <a:cubicBezTo>
                  <a:pt x="3125147" y="3847469"/>
                  <a:pt x="3124550" y="3850263"/>
                  <a:pt x="3122353" y="3846872"/>
                </a:cubicBezTo>
                <a:cubicBezTo>
                  <a:pt x="3120155" y="3843481"/>
                  <a:pt x="3086819" y="3821752"/>
                  <a:pt x="3093003" y="3820152"/>
                </a:cubicBezTo>
                <a:cubicBezTo>
                  <a:pt x="3080825" y="3808785"/>
                  <a:pt x="3074639" y="3810385"/>
                  <a:pt x="3074639" y="3810385"/>
                </a:cubicBezTo>
                <a:cubicBezTo>
                  <a:pt x="3065254" y="3799616"/>
                  <a:pt x="3075236" y="3807591"/>
                  <a:pt x="3078627" y="3805394"/>
                </a:cubicBezTo>
                <a:cubicBezTo>
                  <a:pt x="3066448" y="3794027"/>
                  <a:pt x="3066448" y="3794027"/>
                  <a:pt x="3066448" y="3794027"/>
                </a:cubicBezTo>
                <a:cubicBezTo>
                  <a:pt x="3070246" y="3803603"/>
                  <a:pt x="3060263" y="3795628"/>
                  <a:pt x="3057470" y="3795031"/>
                </a:cubicBezTo>
                <a:cubicBezTo>
                  <a:pt x="3049278" y="3778674"/>
                  <a:pt x="3020335" y="3763726"/>
                  <a:pt x="3002161" y="3739393"/>
                </a:cubicBezTo>
                <a:cubicBezTo>
                  <a:pt x="2999368" y="3738796"/>
                  <a:pt x="2999965" y="3736002"/>
                  <a:pt x="2997171" y="3735405"/>
                </a:cubicBezTo>
                <a:cubicBezTo>
                  <a:pt x="2994377" y="3734808"/>
                  <a:pt x="2994974" y="3732014"/>
                  <a:pt x="2994974" y="3732014"/>
                </a:cubicBezTo>
                <a:cubicBezTo>
                  <a:pt x="2992777" y="3728624"/>
                  <a:pt x="2995571" y="3729220"/>
                  <a:pt x="2997768" y="3732611"/>
                </a:cubicBezTo>
                <a:cubicBezTo>
                  <a:pt x="2997768" y="3732611"/>
                  <a:pt x="2997768" y="3732611"/>
                  <a:pt x="3000562" y="3733208"/>
                </a:cubicBezTo>
                <a:cubicBezTo>
                  <a:pt x="2976800" y="3707681"/>
                  <a:pt x="2961230" y="3698511"/>
                  <a:pt x="2940263" y="3673582"/>
                </a:cubicBezTo>
                <a:cubicBezTo>
                  <a:pt x="2936872" y="3675779"/>
                  <a:pt x="2934675" y="3672388"/>
                  <a:pt x="2931285" y="3674585"/>
                </a:cubicBezTo>
                <a:cubicBezTo>
                  <a:pt x="2903129" y="3642277"/>
                  <a:pt x="2872180" y="3609371"/>
                  <a:pt x="2844621" y="3574268"/>
                </a:cubicBezTo>
                <a:cubicBezTo>
                  <a:pt x="2814269" y="3538570"/>
                  <a:pt x="2787307" y="3500673"/>
                  <a:pt x="2762543" y="3466167"/>
                </a:cubicBezTo>
                <a:cubicBezTo>
                  <a:pt x="2770925" y="3467958"/>
                  <a:pt x="2777922" y="3489903"/>
                  <a:pt x="2787904" y="3497878"/>
                </a:cubicBezTo>
                <a:cubicBezTo>
                  <a:pt x="2787307" y="3500673"/>
                  <a:pt x="2792895" y="3501866"/>
                  <a:pt x="2795689" y="3502464"/>
                </a:cubicBezTo>
                <a:cubicBezTo>
                  <a:pt x="2811666" y="3523406"/>
                  <a:pt x="2832036" y="3551130"/>
                  <a:pt x="2853600" y="3573265"/>
                </a:cubicBezTo>
                <a:cubicBezTo>
                  <a:pt x="2876765" y="3601586"/>
                  <a:pt x="2902126" y="3633298"/>
                  <a:pt x="2926484" y="3656031"/>
                </a:cubicBezTo>
                <a:cubicBezTo>
                  <a:pt x="2929278" y="3656627"/>
                  <a:pt x="2937063" y="3661212"/>
                  <a:pt x="2937063" y="3661212"/>
                </a:cubicBezTo>
                <a:cubicBezTo>
                  <a:pt x="2951439" y="3675970"/>
                  <a:pt x="2965218" y="3693521"/>
                  <a:pt x="2977397" y="3704887"/>
                </a:cubicBezTo>
                <a:cubicBezTo>
                  <a:pt x="2980191" y="3705484"/>
                  <a:pt x="2977995" y="3702093"/>
                  <a:pt x="2982985" y="3706081"/>
                </a:cubicBezTo>
                <a:cubicBezTo>
                  <a:pt x="2980191" y="3705484"/>
                  <a:pt x="2982389" y="3708874"/>
                  <a:pt x="2981791" y="3711669"/>
                </a:cubicBezTo>
                <a:cubicBezTo>
                  <a:pt x="3001159" y="3730414"/>
                  <a:pt x="3021719" y="3743571"/>
                  <a:pt x="3038889" y="3758925"/>
                </a:cubicBezTo>
                <a:cubicBezTo>
                  <a:pt x="3036693" y="3755535"/>
                  <a:pt x="3033899" y="3754937"/>
                  <a:pt x="3031702" y="3751547"/>
                </a:cubicBezTo>
                <a:cubicBezTo>
                  <a:pt x="3020120" y="3737386"/>
                  <a:pt x="3007940" y="3726020"/>
                  <a:pt x="3012932" y="3730008"/>
                </a:cubicBezTo>
                <a:cubicBezTo>
                  <a:pt x="3000753" y="3718641"/>
                  <a:pt x="2986973" y="3701090"/>
                  <a:pt x="2977588" y="3690321"/>
                </a:cubicBezTo>
                <a:cubicBezTo>
                  <a:pt x="2975391" y="3686930"/>
                  <a:pt x="2975391" y="3686930"/>
                  <a:pt x="2972597" y="3686333"/>
                </a:cubicBezTo>
                <a:cubicBezTo>
                  <a:pt x="2974197" y="3692518"/>
                  <a:pt x="2968203" y="3679551"/>
                  <a:pt x="2967009" y="3685139"/>
                </a:cubicBezTo>
                <a:cubicBezTo>
                  <a:pt x="2962615" y="3678357"/>
                  <a:pt x="2958221" y="3671575"/>
                  <a:pt x="2956024" y="3668185"/>
                </a:cubicBezTo>
                <a:cubicBezTo>
                  <a:pt x="2948836" y="3660806"/>
                  <a:pt x="2943845" y="3656818"/>
                  <a:pt x="2939450" y="3650037"/>
                </a:cubicBezTo>
                <a:cubicBezTo>
                  <a:pt x="2927271" y="3638670"/>
                  <a:pt x="2912298" y="3626706"/>
                  <a:pt x="2907308" y="3622719"/>
                </a:cubicBezTo>
                <a:cubicBezTo>
                  <a:pt x="2910101" y="3623316"/>
                  <a:pt x="2907905" y="3619925"/>
                  <a:pt x="2907905" y="3619925"/>
                </a:cubicBezTo>
                <a:cubicBezTo>
                  <a:pt x="2905707" y="3616534"/>
                  <a:pt x="2903510" y="3613143"/>
                  <a:pt x="2898519" y="3609156"/>
                </a:cubicBezTo>
                <a:cubicBezTo>
                  <a:pt x="2898519" y="3609156"/>
                  <a:pt x="2895725" y="3608558"/>
                  <a:pt x="2896322" y="3605764"/>
                </a:cubicBezTo>
                <a:cubicBezTo>
                  <a:pt x="2889134" y="3598386"/>
                  <a:pt x="2881946" y="3591008"/>
                  <a:pt x="2877552" y="3584226"/>
                </a:cubicBezTo>
                <a:cubicBezTo>
                  <a:pt x="2870364" y="3576847"/>
                  <a:pt x="2862579" y="3572262"/>
                  <a:pt x="2868167" y="3573456"/>
                </a:cubicBezTo>
                <a:cubicBezTo>
                  <a:pt x="2861575" y="3563284"/>
                  <a:pt x="2852191" y="3552514"/>
                  <a:pt x="2840012" y="3541148"/>
                </a:cubicBezTo>
                <a:cubicBezTo>
                  <a:pt x="2837815" y="3537756"/>
                  <a:pt x="2833420" y="3530975"/>
                  <a:pt x="2828429" y="3526987"/>
                </a:cubicBezTo>
                <a:cubicBezTo>
                  <a:pt x="2828429" y="3526987"/>
                  <a:pt x="2825635" y="3526390"/>
                  <a:pt x="2825635" y="3526390"/>
                </a:cubicBezTo>
                <a:cubicBezTo>
                  <a:pt x="2826232" y="3523596"/>
                  <a:pt x="2823438" y="3522999"/>
                  <a:pt x="2823438" y="3522999"/>
                </a:cubicBezTo>
                <a:cubicBezTo>
                  <a:pt x="2824035" y="3520206"/>
                  <a:pt x="2824035" y="3520206"/>
                  <a:pt x="2824035" y="3520206"/>
                </a:cubicBezTo>
                <a:cubicBezTo>
                  <a:pt x="2824035" y="3520206"/>
                  <a:pt x="2824035" y="3520206"/>
                  <a:pt x="2821241" y="3519609"/>
                </a:cubicBezTo>
                <a:cubicBezTo>
                  <a:pt x="2805265" y="3498667"/>
                  <a:pt x="2789289" y="3477724"/>
                  <a:pt x="2778303" y="3460770"/>
                </a:cubicBezTo>
                <a:cubicBezTo>
                  <a:pt x="2775509" y="3460173"/>
                  <a:pt x="2772716" y="3459576"/>
                  <a:pt x="2773313" y="3456782"/>
                </a:cubicBezTo>
                <a:cubicBezTo>
                  <a:pt x="2770519" y="3456185"/>
                  <a:pt x="2770519" y="3456185"/>
                  <a:pt x="2770519" y="3456185"/>
                </a:cubicBezTo>
                <a:cubicBezTo>
                  <a:pt x="2770519" y="3456185"/>
                  <a:pt x="2767724" y="3455588"/>
                  <a:pt x="2768321" y="3452794"/>
                </a:cubicBezTo>
                <a:cubicBezTo>
                  <a:pt x="2768919" y="3450000"/>
                  <a:pt x="2768919" y="3450000"/>
                  <a:pt x="2768919" y="3450000"/>
                </a:cubicBezTo>
                <a:cubicBezTo>
                  <a:pt x="2762327" y="3439828"/>
                  <a:pt x="2746351" y="3418886"/>
                  <a:pt x="2754135" y="3423470"/>
                </a:cubicBezTo>
                <a:cubicBezTo>
                  <a:pt x="2754135" y="3423470"/>
                  <a:pt x="2754135" y="3423470"/>
                  <a:pt x="2751939" y="3420080"/>
                </a:cubicBezTo>
                <a:cubicBezTo>
                  <a:pt x="2749145" y="3419483"/>
                  <a:pt x="2750339" y="3413895"/>
                  <a:pt x="2750339" y="3413895"/>
                </a:cubicBezTo>
                <a:lnTo>
                  <a:pt x="2755810" y="3415063"/>
                </a:lnTo>
                <a:lnTo>
                  <a:pt x="2758123" y="3418479"/>
                </a:lnTo>
                <a:cubicBezTo>
                  <a:pt x="2755330" y="3417883"/>
                  <a:pt x="2755927" y="3415088"/>
                  <a:pt x="2755927" y="3415088"/>
                </a:cubicBezTo>
                <a:lnTo>
                  <a:pt x="2755810" y="3415063"/>
                </a:lnTo>
                <a:lnTo>
                  <a:pt x="2751183" y="3408232"/>
                </a:lnTo>
                <a:lnTo>
                  <a:pt x="2750531" y="3399359"/>
                </a:lnTo>
                <a:lnTo>
                  <a:pt x="2751079" y="3400176"/>
                </a:lnTo>
                <a:cubicBezTo>
                  <a:pt x="2755072" y="3405411"/>
                  <a:pt x="2757717" y="3406706"/>
                  <a:pt x="2756713" y="3397728"/>
                </a:cubicBezTo>
                <a:close/>
                <a:moveTo>
                  <a:pt x="5584542" y="3248139"/>
                </a:moveTo>
                <a:cubicBezTo>
                  <a:pt x="5584542" y="3248139"/>
                  <a:pt x="5586740" y="3251531"/>
                  <a:pt x="5586740" y="3251531"/>
                </a:cubicBezTo>
                <a:cubicBezTo>
                  <a:pt x="5554564" y="3333761"/>
                  <a:pt x="5517248" y="3412703"/>
                  <a:pt x="5474666" y="3487233"/>
                </a:cubicBezTo>
                <a:lnTo>
                  <a:pt x="5413364" y="3585142"/>
                </a:lnTo>
                <a:lnTo>
                  <a:pt x="5330999" y="3696465"/>
                </a:lnTo>
                <a:cubicBezTo>
                  <a:pt x="5237083" y="3807867"/>
                  <a:pt x="5131585" y="3905108"/>
                  <a:pt x="5014504" y="3988189"/>
                </a:cubicBezTo>
                <a:cubicBezTo>
                  <a:pt x="5011113" y="3990385"/>
                  <a:pt x="5008319" y="3989788"/>
                  <a:pt x="5004928" y="3991986"/>
                </a:cubicBezTo>
                <a:cubicBezTo>
                  <a:pt x="5004928" y="3991986"/>
                  <a:pt x="5007721" y="3992582"/>
                  <a:pt x="5007721" y="3992582"/>
                </a:cubicBezTo>
                <a:cubicBezTo>
                  <a:pt x="4994159" y="4001371"/>
                  <a:pt x="4979998" y="4012952"/>
                  <a:pt x="4966434" y="4021741"/>
                </a:cubicBezTo>
                <a:cubicBezTo>
                  <a:pt x="4959652" y="4026135"/>
                  <a:pt x="4952871" y="4030529"/>
                  <a:pt x="4946089" y="4034923"/>
                </a:cubicBezTo>
                <a:cubicBezTo>
                  <a:pt x="4929732" y="4043114"/>
                  <a:pt x="4915571" y="4054696"/>
                  <a:pt x="4899214" y="4062887"/>
                </a:cubicBezTo>
                <a:cubicBezTo>
                  <a:pt x="4895823" y="4065085"/>
                  <a:pt x="4889041" y="4069478"/>
                  <a:pt x="4882857" y="4071079"/>
                </a:cubicBezTo>
                <a:cubicBezTo>
                  <a:pt x="4882259" y="4073873"/>
                  <a:pt x="4879466" y="4073276"/>
                  <a:pt x="4878869" y="4076070"/>
                </a:cubicBezTo>
                <a:cubicBezTo>
                  <a:pt x="4879466" y="4073276"/>
                  <a:pt x="4879466" y="4073276"/>
                  <a:pt x="4876075" y="4075472"/>
                </a:cubicBezTo>
                <a:cubicBezTo>
                  <a:pt x="4876075" y="4075472"/>
                  <a:pt x="4873281" y="4074876"/>
                  <a:pt x="4872684" y="4077670"/>
                </a:cubicBezTo>
                <a:cubicBezTo>
                  <a:pt x="4866499" y="4079270"/>
                  <a:pt x="4843360" y="4091855"/>
                  <a:pt x="4839372" y="4096846"/>
                </a:cubicBezTo>
                <a:cubicBezTo>
                  <a:pt x="4819623" y="4107235"/>
                  <a:pt x="4803266" y="4115426"/>
                  <a:pt x="4783518" y="4125814"/>
                </a:cubicBezTo>
                <a:cubicBezTo>
                  <a:pt x="4783518" y="4125814"/>
                  <a:pt x="4784114" y="4123020"/>
                  <a:pt x="4784114" y="4123020"/>
                </a:cubicBezTo>
                <a:cubicBezTo>
                  <a:pt x="4761572" y="4132812"/>
                  <a:pt x="4757178" y="4126029"/>
                  <a:pt x="4736236" y="4142005"/>
                </a:cubicBezTo>
                <a:cubicBezTo>
                  <a:pt x="4735639" y="4144799"/>
                  <a:pt x="4738433" y="4145397"/>
                  <a:pt x="4744617" y="4143796"/>
                </a:cubicBezTo>
                <a:cubicBezTo>
                  <a:pt x="4423844" y="4291454"/>
                  <a:pt x="4057313" y="4338769"/>
                  <a:pt x="3688510" y="4259976"/>
                </a:cubicBezTo>
                <a:lnTo>
                  <a:pt x="3612148" y="4240802"/>
                </a:lnTo>
                <a:lnTo>
                  <a:pt x="3634146" y="4223808"/>
                </a:lnTo>
                <a:lnTo>
                  <a:pt x="3666589" y="4197000"/>
                </a:lnTo>
                <a:lnTo>
                  <a:pt x="3712597" y="4207058"/>
                </a:lnTo>
                <a:cubicBezTo>
                  <a:pt x="3736918" y="4211159"/>
                  <a:pt x="3761115" y="4214137"/>
                  <a:pt x="3785461" y="4216417"/>
                </a:cubicBezTo>
                <a:cubicBezTo>
                  <a:pt x="3784864" y="4219211"/>
                  <a:pt x="3793245" y="4221002"/>
                  <a:pt x="3798833" y="4222196"/>
                </a:cubicBezTo>
                <a:cubicBezTo>
                  <a:pt x="3798833" y="4222196"/>
                  <a:pt x="3796040" y="4221599"/>
                  <a:pt x="3796040" y="4221599"/>
                </a:cubicBezTo>
                <a:cubicBezTo>
                  <a:pt x="3795443" y="4224392"/>
                  <a:pt x="3795443" y="4224392"/>
                  <a:pt x="3795443" y="4224392"/>
                </a:cubicBezTo>
                <a:cubicBezTo>
                  <a:pt x="3798237" y="4224989"/>
                  <a:pt x="3798237" y="4224989"/>
                  <a:pt x="3801031" y="4225586"/>
                </a:cubicBezTo>
                <a:cubicBezTo>
                  <a:pt x="3801031" y="4225586"/>
                  <a:pt x="3801627" y="4222793"/>
                  <a:pt x="3801627" y="4222793"/>
                </a:cubicBezTo>
                <a:cubicBezTo>
                  <a:pt x="3801627" y="4222793"/>
                  <a:pt x="3801627" y="4222793"/>
                  <a:pt x="3804422" y="4223389"/>
                </a:cubicBezTo>
                <a:cubicBezTo>
                  <a:pt x="3825173" y="4221979"/>
                  <a:pt x="3849125" y="4232940"/>
                  <a:pt x="3850915" y="4224558"/>
                </a:cubicBezTo>
                <a:cubicBezTo>
                  <a:pt x="3853709" y="4225155"/>
                  <a:pt x="3859297" y="4226349"/>
                  <a:pt x="3862091" y="4226946"/>
                </a:cubicBezTo>
                <a:cubicBezTo>
                  <a:pt x="3866079" y="4221955"/>
                  <a:pt x="3898007" y="4222933"/>
                  <a:pt x="3905195" y="4230312"/>
                </a:cubicBezTo>
                <a:cubicBezTo>
                  <a:pt x="3908586" y="4228115"/>
                  <a:pt x="3923152" y="4228305"/>
                  <a:pt x="3931534" y="4230096"/>
                </a:cubicBezTo>
                <a:cubicBezTo>
                  <a:pt x="3941707" y="4223505"/>
                  <a:pt x="3970840" y="4223886"/>
                  <a:pt x="3999974" y="4224268"/>
                </a:cubicBezTo>
                <a:cubicBezTo>
                  <a:pt x="4029107" y="4224649"/>
                  <a:pt x="4058241" y="4225030"/>
                  <a:pt x="4068413" y="4218439"/>
                </a:cubicBezTo>
                <a:cubicBezTo>
                  <a:pt x="4088568" y="4219824"/>
                  <a:pt x="4108723" y="4221208"/>
                  <a:pt x="4124483" y="4215811"/>
                </a:cubicBezTo>
                <a:cubicBezTo>
                  <a:pt x="4150823" y="4215595"/>
                  <a:pt x="4183347" y="4213779"/>
                  <a:pt x="4206893" y="4212967"/>
                </a:cubicBezTo>
                <a:cubicBezTo>
                  <a:pt x="4240014" y="4208357"/>
                  <a:pt x="4274329" y="4198160"/>
                  <a:pt x="4316429" y="4192547"/>
                </a:cubicBezTo>
                <a:cubicBezTo>
                  <a:pt x="4331592" y="4189943"/>
                  <a:pt x="4358529" y="4186934"/>
                  <a:pt x="4383269" y="4180533"/>
                </a:cubicBezTo>
                <a:cubicBezTo>
                  <a:pt x="4407411" y="4176927"/>
                  <a:pt x="4429356" y="4169929"/>
                  <a:pt x="4444520" y="4167326"/>
                </a:cubicBezTo>
                <a:cubicBezTo>
                  <a:pt x="4479432" y="4154334"/>
                  <a:pt x="4519336" y="4145331"/>
                  <a:pt x="4548659" y="4131145"/>
                </a:cubicBezTo>
                <a:cubicBezTo>
                  <a:pt x="4567214" y="4126345"/>
                  <a:pt x="4603319" y="4107766"/>
                  <a:pt x="4596538" y="4112159"/>
                </a:cubicBezTo>
                <a:cubicBezTo>
                  <a:pt x="4606711" y="4105568"/>
                  <a:pt x="4606113" y="4108362"/>
                  <a:pt x="4621874" y="4102966"/>
                </a:cubicBezTo>
                <a:cubicBezTo>
                  <a:pt x="4621874" y="4102966"/>
                  <a:pt x="4625862" y="4097974"/>
                  <a:pt x="4625862" y="4097974"/>
                </a:cubicBezTo>
                <a:cubicBezTo>
                  <a:pt x="4632644" y="4093580"/>
                  <a:pt x="4647807" y="4090977"/>
                  <a:pt x="4653992" y="4089377"/>
                </a:cubicBezTo>
                <a:cubicBezTo>
                  <a:pt x="4673740" y="4078988"/>
                  <a:pt x="4686707" y="4072994"/>
                  <a:pt x="4703065" y="4064804"/>
                </a:cubicBezTo>
                <a:cubicBezTo>
                  <a:pt x="4735779" y="4048421"/>
                  <a:pt x="4783658" y="4029435"/>
                  <a:pt x="4816970" y="4010259"/>
                </a:cubicBezTo>
                <a:cubicBezTo>
                  <a:pt x="4820958" y="4005268"/>
                  <a:pt x="4824946" y="4000277"/>
                  <a:pt x="4824946" y="4000277"/>
                </a:cubicBezTo>
                <a:cubicBezTo>
                  <a:pt x="4831130" y="3998676"/>
                  <a:pt x="4833327" y="4002068"/>
                  <a:pt x="4837315" y="3997077"/>
                </a:cubicBezTo>
                <a:cubicBezTo>
                  <a:pt x="4853075" y="3991680"/>
                  <a:pt x="4865636" y="3973913"/>
                  <a:pt x="4878005" y="3970712"/>
                </a:cubicBezTo>
                <a:cubicBezTo>
                  <a:pt x="4881397" y="3968515"/>
                  <a:pt x="4884191" y="3969113"/>
                  <a:pt x="4883594" y="3971906"/>
                </a:cubicBezTo>
                <a:cubicBezTo>
                  <a:pt x="4887581" y="3966915"/>
                  <a:pt x="4893766" y="3965315"/>
                  <a:pt x="4897158" y="3963118"/>
                </a:cubicBezTo>
                <a:cubicBezTo>
                  <a:pt x="4897158" y="3963118"/>
                  <a:pt x="4897158" y="3963118"/>
                  <a:pt x="4899951" y="3963715"/>
                </a:cubicBezTo>
                <a:cubicBezTo>
                  <a:pt x="4899951" y="3963715"/>
                  <a:pt x="4899951" y="3963715"/>
                  <a:pt x="4902745" y="3964312"/>
                </a:cubicBezTo>
                <a:cubicBezTo>
                  <a:pt x="4898160" y="3972097"/>
                  <a:pt x="4903342" y="3961518"/>
                  <a:pt x="4915712" y="3958318"/>
                </a:cubicBezTo>
                <a:cubicBezTo>
                  <a:pt x="4916905" y="3952730"/>
                  <a:pt x="4914112" y="3952133"/>
                  <a:pt x="4927078" y="3946138"/>
                </a:cubicBezTo>
                <a:cubicBezTo>
                  <a:pt x="4931066" y="3941148"/>
                  <a:pt x="4910720" y="3954330"/>
                  <a:pt x="4921490" y="3944945"/>
                </a:cubicBezTo>
                <a:cubicBezTo>
                  <a:pt x="4921490" y="3944945"/>
                  <a:pt x="4924284" y="3945542"/>
                  <a:pt x="4924881" y="3942748"/>
                </a:cubicBezTo>
                <a:cubicBezTo>
                  <a:pt x="4935651" y="3933363"/>
                  <a:pt x="4952605" y="3922378"/>
                  <a:pt x="4969559" y="3911392"/>
                </a:cubicBezTo>
                <a:lnTo>
                  <a:pt x="4973116" y="3912152"/>
                </a:lnTo>
                <a:lnTo>
                  <a:pt x="4968515" y="3916282"/>
                </a:lnTo>
                <a:cubicBezTo>
                  <a:pt x="4965971" y="3917929"/>
                  <a:pt x="4963578" y="3918879"/>
                  <a:pt x="4962181" y="3918581"/>
                </a:cubicBezTo>
                <a:cubicBezTo>
                  <a:pt x="4957596" y="3926366"/>
                  <a:pt x="4974550" y="3915380"/>
                  <a:pt x="4979542" y="3919368"/>
                </a:cubicBezTo>
                <a:cubicBezTo>
                  <a:pt x="4983529" y="3914377"/>
                  <a:pt x="4983529" y="3914377"/>
                  <a:pt x="4986920" y="3912180"/>
                </a:cubicBezTo>
                <a:cubicBezTo>
                  <a:pt x="4986920" y="3912180"/>
                  <a:pt x="4986920" y="3912180"/>
                  <a:pt x="4990311" y="3909983"/>
                </a:cubicBezTo>
                <a:cubicBezTo>
                  <a:pt x="4993105" y="3910580"/>
                  <a:pt x="4993105" y="3910580"/>
                  <a:pt x="4993702" y="3907786"/>
                </a:cubicBezTo>
                <a:cubicBezTo>
                  <a:pt x="4993702" y="3907786"/>
                  <a:pt x="4993702" y="3907786"/>
                  <a:pt x="4994298" y="3904992"/>
                </a:cubicBezTo>
                <a:cubicBezTo>
                  <a:pt x="5006668" y="3901792"/>
                  <a:pt x="4994896" y="3902198"/>
                  <a:pt x="5005068" y="3895607"/>
                </a:cubicBezTo>
                <a:cubicBezTo>
                  <a:pt x="5005068" y="3895607"/>
                  <a:pt x="5005068" y="3895607"/>
                  <a:pt x="5004472" y="3898401"/>
                </a:cubicBezTo>
                <a:cubicBezTo>
                  <a:pt x="5001080" y="3900598"/>
                  <a:pt x="5003875" y="3901195"/>
                  <a:pt x="5003875" y="3901195"/>
                </a:cubicBezTo>
                <a:cubicBezTo>
                  <a:pt x="5006668" y="3901792"/>
                  <a:pt x="5010059" y="3899595"/>
                  <a:pt x="5013451" y="3897397"/>
                </a:cubicBezTo>
                <a:cubicBezTo>
                  <a:pt x="5013451" y="3897397"/>
                  <a:pt x="5013451" y="3897397"/>
                  <a:pt x="5014047" y="3894604"/>
                </a:cubicBezTo>
                <a:cubicBezTo>
                  <a:pt x="5014047" y="3894604"/>
                  <a:pt x="5014644" y="3891810"/>
                  <a:pt x="5014644" y="3891810"/>
                </a:cubicBezTo>
                <a:cubicBezTo>
                  <a:pt x="5017438" y="3892407"/>
                  <a:pt x="5021425" y="3887415"/>
                  <a:pt x="5023623" y="3890807"/>
                </a:cubicBezTo>
                <a:cubicBezTo>
                  <a:pt x="5023623" y="3890807"/>
                  <a:pt x="5023623" y="3890807"/>
                  <a:pt x="5020232" y="3893004"/>
                </a:cubicBezTo>
                <a:cubicBezTo>
                  <a:pt x="5020232" y="3893004"/>
                  <a:pt x="5020232" y="3893004"/>
                  <a:pt x="5016841" y="3895201"/>
                </a:cubicBezTo>
                <a:cubicBezTo>
                  <a:pt x="5016841" y="3895201"/>
                  <a:pt x="5016245" y="3897995"/>
                  <a:pt x="5016245" y="3897995"/>
                </a:cubicBezTo>
                <a:cubicBezTo>
                  <a:pt x="5016245" y="3897995"/>
                  <a:pt x="5019635" y="3895798"/>
                  <a:pt x="5019635" y="3895798"/>
                </a:cubicBezTo>
                <a:cubicBezTo>
                  <a:pt x="5019038" y="3898592"/>
                  <a:pt x="5019038" y="3898592"/>
                  <a:pt x="5018441" y="3901385"/>
                </a:cubicBezTo>
                <a:cubicBezTo>
                  <a:pt x="5018441" y="3901385"/>
                  <a:pt x="5018441" y="3901385"/>
                  <a:pt x="5021832" y="3899188"/>
                </a:cubicBezTo>
                <a:cubicBezTo>
                  <a:pt x="5021832" y="3899188"/>
                  <a:pt x="5024626" y="3899786"/>
                  <a:pt x="5025223" y="3896992"/>
                </a:cubicBezTo>
                <a:cubicBezTo>
                  <a:pt x="5021235" y="3901983"/>
                  <a:pt x="5014454" y="3906377"/>
                  <a:pt x="5012257" y="3902986"/>
                </a:cubicBezTo>
                <a:cubicBezTo>
                  <a:pt x="5006668" y="3901792"/>
                  <a:pt x="5013260" y="3911965"/>
                  <a:pt x="5007672" y="3910771"/>
                </a:cubicBezTo>
                <a:cubicBezTo>
                  <a:pt x="5000293" y="3917959"/>
                  <a:pt x="5026823" y="3903176"/>
                  <a:pt x="5028614" y="3894795"/>
                </a:cubicBezTo>
                <a:cubicBezTo>
                  <a:pt x="5028614" y="3894795"/>
                  <a:pt x="5031408" y="3895391"/>
                  <a:pt x="5031408" y="3895391"/>
                </a:cubicBezTo>
                <a:cubicBezTo>
                  <a:pt x="5031408" y="3895391"/>
                  <a:pt x="5034799" y="3893194"/>
                  <a:pt x="5035396" y="3890400"/>
                </a:cubicBezTo>
                <a:cubicBezTo>
                  <a:pt x="5035396" y="3890400"/>
                  <a:pt x="5035396" y="3890400"/>
                  <a:pt x="5032602" y="3889804"/>
                </a:cubicBezTo>
                <a:cubicBezTo>
                  <a:pt x="5036590" y="3884812"/>
                  <a:pt x="5039980" y="3882615"/>
                  <a:pt x="5042177" y="3886007"/>
                </a:cubicBezTo>
                <a:cubicBezTo>
                  <a:pt x="5042774" y="3883212"/>
                  <a:pt x="5043371" y="3880419"/>
                  <a:pt x="5043371" y="3880419"/>
                </a:cubicBezTo>
                <a:cubicBezTo>
                  <a:pt x="5046762" y="3878222"/>
                  <a:pt x="5046762" y="3878222"/>
                  <a:pt x="5048960" y="3881613"/>
                </a:cubicBezTo>
                <a:cubicBezTo>
                  <a:pt x="5050153" y="3876024"/>
                  <a:pt x="5058725" y="3863249"/>
                  <a:pt x="5068301" y="3859451"/>
                </a:cubicBezTo>
                <a:cubicBezTo>
                  <a:pt x="5068301" y="3859451"/>
                  <a:pt x="5071095" y="3860048"/>
                  <a:pt x="5071692" y="3857255"/>
                </a:cubicBezTo>
                <a:cubicBezTo>
                  <a:pt x="5071692" y="3857255"/>
                  <a:pt x="5071692" y="3857255"/>
                  <a:pt x="5074486" y="3857851"/>
                </a:cubicBezTo>
                <a:cubicBezTo>
                  <a:pt x="5088646" y="3846269"/>
                  <a:pt x="5106794" y="3829696"/>
                  <a:pt x="5111977" y="3819118"/>
                </a:cubicBezTo>
                <a:cubicBezTo>
                  <a:pt x="5115367" y="3816920"/>
                  <a:pt x="5109589" y="3830293"/>
                  <a:pt x="5124943" y="3813123"/>
                </a:cubicBezTo>
                <a:cubicBezTo>
                  <a:pt x="5124346" y="3815917"/>
                  <a:pt x="5124346" y="3815917"/>
                  <a:pt x="5124346" y="3815917"/>
                </a:cubicBezTo>
                <a:cubicBezTo>
                  <a:pt x="5127737" y="3813720"/>
                  <a:pt x="5127737" y="3813720"/>
                  <a:pt x="5128334" y="3810926"/>
                </a:cubicBezTo>
                <a:cubicBezTo>
                  <a:pt x="5133922" y="3812120"/>
                  <a:pt x="5135712" y="3803738"/>
                  <a:pt x="5142494" y="3799344"/>
                </a:cubicBezTo>
                <a:cubicBezTo>
                  <a:pt x="5142494" y="3799344"/>
                  <a:pt x="5141898" y="3802138"/>
                  <a:pt x="5141898" y="3802138"/>
                </a:cubicBezTo>
                <a:cubicBezTo>
                  <a:pt x="5144691" y="3802735"/>
                  <a:pt x="5145288" y="3799940"/>
                  <a:pt x="5145288" y="3799940"/>
                </a:cubicBezTo>
                <a:cubicBezTo>
                  <a:pt x="5145288" y="3799940"/>
                  <a:pt x="5145288" y="3799940"/>
                  <a:pt x="5145885" y="3797147"/>
                </a:cubicBezTo>
                <a:cubicBezTo>
                  <a:pt x="5152667" y="3792753"/>
                  <a:pt x="5150470" y="3789362"/>
                  <a:pt x="5154458" y="3784371"/>
                </a:cubicBezTo>
                <a:cubicBezTo>
                  <a:pt x="5154458" y="3784371"/>
                  <a:pt x="5154458" y="3784371"/>
                  <a:pt x="5157252" y="3784968"/>
                </a:cubicBezTo>
                <a:cubicBezTo>
                  <a:pt x="5157252" y="3784968"/>
                  <a:pt x="5157252" y="3784968"/>
                  <a:pt x="5157849" y="3782174"/>
                </a:cubicBezTo>
                <a:cubicBezTo>
                  <a:pt x="5157849" y="3782174"/>
                  <a:pt x="5160642" y="3782771"/>
                  <a:pt x="5160642" y="3782771"/>
                </a:cubicBezTo>
                <a:cubicBezTo>
                  <a:pt x="5161239" y="3779977"/>
                  <a:pt x="5161239" y="3779977"/>
                  <a:pt x="5161239" y="3779977"/>
                </a:cubicBezTo>
                <a:cubicBezTo>
                  <a:pt x="5158446" y="3779381"/>
                  <a:pt x="5158446" y="3779381"/>
                  <a:pt x="5158446" y="3779381"/>
                </a:cubicBezTo>
                <a:cubicBezTo>
                  <a:pt x="5166421" y="3769398"/>
                  <a:pt x="5170409" y="3764407"/>
                  <a:pt x="5176593" y="3762807"/>
                </a:cubicBezTo>
                <a:cubicBezTo>
                  <a:pt x="5175997" y="3765601"/>
                  <a:pt x="5172606" y="3767798"/>
                  <a:pt x="5175400" y="3768395"/>
                </a:cubicBezTo>
                <a:cubicBezTo>
                  <a:pt x="5174802" y="3771189"/>
                  <a:pt x="5174802" y="3771189"/>
                  <a:pt x="5172009" y="3770592"/>
                </a:cubicBezTo>
                <a:cubicBezTo>
                  <a:pt x="5172009" y="3770592"/>
                  <a:pt x="5171412" y="3773386"/>
                  <a:pt x="5171412" y="3773386"/>
                </a:cubicBezTo>
                <a:cubicBezTo>
                  <a:pt x="5171412" y="3773386"/>
                  <a:pt x="5170815" y="3776180"/>
                  <a:pt x="5170815" y="3776180"/>
                </a:cubicBezTo>
                <a:cubicBezTo>
                  <a:pt x="5170815" y="3776180"/>
                  <a:pt x="5170815" y="3776180"/>
                  <a:pt x="5174206" y="3773983"/>
                </a:cubicBezTo>
                <a:cubicBezTo>
                  <a:pt x="5169024" y="3784561"/>
                  <a:pt x="5156058" y="3790556"/>
                  <a:pt x="5169024" y="3784561"/>
                </a:cubicBezTo>
                <a:cubicBezTo>
                  <a:pt x="5169024" y="3784561"/>
                  <a:pt x="5169024" y="3784561"/>
                  <a:pt x="5165634" y="3786759"/>
                </a:cubicBezTo>
                <a:cubicBezTo>
                  <a:pt x="5162243" y="3788956"/>
                  <a:pt x="5161645" y="3791750"/>
                  <a:pt x="5161645" y="3791750"/>
                </a:cubicBezTo>
                <a:cubicBezTo>
                  <a:pt x="5161049" y="3794544"/>
                  <a:pt x="5163843" y="3795140"/>
                  <a:pt x="5167233" y="3792944"/>
                </a:cubicBezTo>
                <a:cubicBezTo>
                  <a:pt x="5167233" y="3792944"/>
                  <a:pt x="5167233" y="3792944"/>
                  <a:pt x="5170624" y="3790747"/>
                </a:cubicBezTo>
                <a:cubicBezTo>
                  <a:pt x="5167233" y="3792944"/>
                  <a:pt x="5160452" y="3797337"/>
                  <a:pt x="5162649" y="3800729"/>
                </a:cubicBezTo>
                <a:cubicBezTo>
                  <a:pt x="5162649" y="3800729"/>
                  <a:pt x="5159258" y="3802925"/>
                  <a:pt x="5159258" y="3802925"/>
                </a:cubicBezTo>
                <a:cubicBezTo>
                  <a:pt x="5159258" y="3802925"/>
                  <a:pt x="5158661" y="3805719"/>
                  <a:pt x="5162052" y="3803522"/>
                </a:cubicBezTo>
                <a:cubicBezTo>
                  <a:pt x="5162052" y="3803522"/>
                  <a:pt x="5162052" y="3803522"/>
                  <a:pt x="5162649" y="3800729"/>
                </a:cubicBezTo>
                <a:cubicBezTo>
                  <a:pt x="5165442" y="3801326"/>
                  <a:pt x="5166040" y="3798532"/>
                  <a:pt x="5166040" y="3798532"/>
                </a:cubicBezTo>
                <a:cubicBezTo>
                  <a:pt x="5171628" y="3799725"/>
                  <a:pt x="5182994" y="3787546"/>
                  <a:pt x="5177407" y="3786352"/>
                </a:cubicBezTo>
                <a:lnTo>
                  <a:pt x="5174469" y="3787658"/>
                </a:lnTo>
                <a:lnTo>
                  <a:pt x="5176532" y="3783610"/>
                </a:lnTo>
                <a:cubicBezTo>
                  <a:pt x="5177603" y="3782013"/>
                  <a:pt x="5178601" y="3780764"/>
                  <a:pt x="5178601" y="3780764"/>
                </a:cubicBezTo>
                <a:cubicBezTo>
                  <a:pt x="5178899" y="3779367"/>
                  <a:pt x="5178200" y="3779218"/>
                  <a:pt x="5177078" y="3779344"/>
                </a:cubicBezTo>
                <a:lnTo>
                  <a:pt x="5173012" y="3779570"/>
                </a:lnTo>
                <a:lnTo>
                  <a:pt x="5177000" y="3774580"/>
                </a:lnTo>
                <a:cubicBezTo>
                  <a:pt x="5177000" y="3774580"/>
                  <a:pt x="5177000" y="3774580"/>
                  <a:pt x="5177597" y="3771786"/>
                </a:cubicBezTo>
                <a:cubicBezTo>
                  <a:pt x="5180391" y="3772383"/>
                  <a:pt x="5180391" y="3772383"/>
                  <a:pt x="5180391" y="3772383"/>
                </a:cubicBezTo>
                <a:cubicBezTo>
                  <a:pt x="5183185" y="3772979"/>
                  <a:pt x="5183782" y="3770186"/>
                  <a:pt x="5184378" y="3767392"/>
                </a:cubicBezTo>
                <a:cubicBezTo>
                  <a:pt x="5184378" y="3767392"/>
                  <a:pt x="5184378" y="3767392"/>
                  <a:pt x="5181585" y="3766795"/>
                </a:cubicBezTo>
                <a:cubicBezTo>
                  <a:pt x="5191160" y="3762997"/>
                  <a:pt x="5191160" y="3762997"/>
                  <a:pt x="5185572" y="3761804"/>
                </a:cubicBezTo>
                <a:cubicBezTo>
                  <a:pt x="5186169" y="3759010"/>
                  <a:pt x="5189560" y="3756813"/>
                  <a:pt x="5189560" y="3756813"/>
                </a:cubicBezTo>
                <a:cubicBezTo>
                  <a:pt x="5186766" y="3756216"/>
                  <a:pt x="5186766" y="3756216"/>
                  <a:pt x="5183376" y="3758413"/>
                </a:cubicBezTo>
                <a:cubicBezTo>
                  <a:pt x="5183376" y="3758413"/>
                  <a:pt x="5183376" y="3758413"/>
                  <a:pt x="5180581" y="3757816"/>
                </a:cubicBezTo>
                <a:cubicBezTo>
                  <a:pt x="5187363" y="3753422"/>
                  <a:pt x="5181775" y="3752228"/>
                  <a:pt x="5193142" y="3740049"/>
                </a:cubicBezTo>
                <a:cubicBezTo>
                  <a:pt x="5195339" y="3743440"/>
                  <a:pt x="5185167" y="3750031"/>
                  <a:pt x="5190754" y="3751225"/>
                </a:cubicBezTo>
                <a:cubicBezTo>
                  <a:pt x="5195935" y="3740647"/>
                  <a:pt x="5194742" y="3746234"/>
                  <a:pt x="5201523" y="3741840"/>
                </a:cubicBezTo>
                <a:cubicBezTo>
                  <a:pt x="5201523" y="3741840"/>
                  <a:pt x="5201523" y="3741840"/>
                  <a:pt x="5200927" y="3744633"/>
                </a:cubicBezTo>
                <a:cubicBezTo>
                  <a:pt x="5198133" y="3744037"/>
                  <a:pt x="5198133" y="3744037"/>
                  <a:pt x="5197536" y="3746831"/>
                </a:cubicBezTo>
                <a:cubicBezTo>
                  <a:pt x="5196939" y="3749625"/>
                  <a:pt x="5193548" y="3751822"/>
                  <a:pt x="5196939" y="3749625"/>
                </a:cubicBezTo>
                <a:cubicBezTo>
                  <a:pt x="5199732" y="3750222"/>
                  <a:pt x="5199732" y="3750222"/>
                  <a:pt x="5203720" y="3745231"/>
                </a:cubicBezTo>
                <a:cubicBezTo>
                  <a:pt x="5203720" y="3745231"/>
                  <a:pt x="5207112" y="3743034"/>
                  <a:pt x="5207112" y="3743034"/>
                </a:cubicBezTo>
                <a:cubicBezTo>
                  <a:pt x="5209905" y="3743631"/>
                  <a:pt x="5213893" y="3738640"/>
                  <a:pt x="5220675" y="3734245"/>
                </a:cubicBezTo>
                <a:cubicBezTo>
                  <a:pt x="5218478" y="3730855"/>
                  <a:pt x="5213893" y="3738640"/>
                  <a:pt x="5210502" y="3740836"/>
                </a:cubicBezTo>
                <a:cubicBezTo>
                  <a:pt x="5211099" y="3738042"/>
                  <a:pt x="5211099" y="3738042"/>
                  <a:pt x="5214490" y="3735846"/>
                </a:cubicBezTo>
                <a:cubicBezTo>
                  <a:pt x="5215087" y="3733052"/>
                  <a:pt x="5218478" y="3730855"/>
                  <a:pt x="5215684" y="3730257"/>
                </a:cubicBezTo>
                <a:cubicBezTo>
                  <a:pt x="5216281" y="3727464"/>
                  <a:pt x="5212890" y="3729661"/>
                  <a:pt x="5212293" y="3732455"/>
                </a:cubicBezTo>
                <a:cubicBezTo>
                  <a:pt x="5209499" y="3731858"/>
                  <a:pt x="5209499" y="3731858"/>
                  <a:pt x="5208903" y="3734652"/>
                </a:cubicBezTo>
                <a:cubicBezTo>
                  <a:pt x="5216878" y="3724670"/>
                  <a:pt x="5224854" y="3714688"/>
                  <a:pt x="5218072" y="3719082"/>
                </a:cubicBezTo>
                <a:cubicBezTo>
                  <a:pt x="5228841" y="3709697"/>
                  <a:pt x="5220269" y="3722473"/>
                  <a:pt x="5231038" y="3713088"/>
                </a:cubicBezTo>
                <a:cubicBezTo>
                  <a:pt x="5238417" y="3705899"/>
                  <a:pt x="5237414" y="3696921"/>
                  <a:pt x="5243002" y="3698115"/>
                </a:cubicBezTo>
                <a:cubicBezTo>
                  <a:pt x="5246990" y="3693124"/>
                  <a:pt x="5244196" y="3692527"/>
                  <a:pt x="5247586" y="3690330"/>
                </a:cubicBezTo>
                <a:cubicBezTo>
                  <a:pt x="5247586" y="3690330"/>
                  <a:pt x="5251574" y="3685340"/>
                  <a:pt x="5260553" y="3684336"/>
                </a:cubicBezTo>
                <a:cubicBezTo>
                  <a:pt x="5277101" y="3661578"/>
                  <a:pt x="5277699" y="3658784"/>
                  <a:pt x="5296443" y="3639417"/>
                </a:cubicBezTo>
                <a:cubicBezTo>
                  <a:pt x="5296443" y="3639417"/>
                  <a:pt x="5296443" y="3639417"/>
                  <a:pt x="5295846" y="3642211"/>
                </a:cubicBezTo>
                <a:cubicBezTo>
                  <a:pt x="5295249" y="3645005"/>
                  <a:pt x="5295249" y="3645005"/>
                  <a:pt x="5295249" y="3645005"/>
                </a:cubicBezTo>
                <a:cubicBezTo>
                  <a:pt x="5295249" y="3645005"/>
                  <a:pt x="5298640" y="3642808"/>
                  <a:pt x="5298640" y="3642808"/>
                </a:cubicBezTo>
                <a:cubicBezTo>
                  <a:pt x="5302031" y="3640611"/>
                  <a:pt x="5302628" y="3637817"/>
                  <a:pt x="5302628" y="3637817"/>
                </a:cubicBezTo>
                <a:cubicBezTo>
                  <a:pt x="5309410" y="3633423"/>
                  <a:pt x="5320776" y="3621244"/>
                  <a:pt x="5329349" y="3608468"/>
                </a:cubicBezTo>
                <a:cubicBezTo>
                  <a:pt x="5329349" y="3608468"/>
                  <a:pt x="5329349" y="3608468"/>
                  <a:pt x="5328752" y="3611262"/>
                </a:cubicBezTo>
                <a:cubicBezTo>
                  <a:pt x="5328752" y="3611262"/>
                  <a:pt x="5328752" y="3611262"/>
                  <a:pt x="5332143" y="3609065"/>
                </a:cubicBezTo>
                <a:cubicBezTo>
                  <a:pt x="5332143" y="3609065"/>
                  <a:pt x="5332143" y="3609065"/>
                  <a:pt x="5332740" y="3606271"/>
                </a:cubicBezTo>
                <a:cubicBezTo>
                  <a:pt x="5332740" y="3606271"/>
                  <a:pt x="5332740" y="3606271"/>
                  <a:pt x="5333337" y="3603477"/>
                </a:cubicBezTo>
                <a:cubicBezTo>
                  <a:pt x="5336727" y="3601280"/>
                  <a:pt x="5337324" y="3598486"/>
                  <a:pt x="5337324" y="3598486"/>
                </a:cubicBezTo>
                <a:cubicBezTo>
                  <a:pt x="5337921" y="3595692"/>
                  <a:pt x="5340715" y="3596289"/>
                  <a:pt x="5340118" y="3599083"/>
                </a:cubicBezTo>
                <a:cubicBezTo>
                  <a:pt x="5344106" y="3594092"/>
                  <a:pt x="5344106" y="3594092"/>
                  <a:pt x="5344703" y="3591299"/>
                </a:cubicBezTo>
                <a:cubicBezTo>
                  <a:pt x="5344703" y="3591299"/>
                  <a:pt x="5344703" y="3591299"/>
                  <a:pt x="5344106" y="3594092"/>
                </a:cubicBezTo>
                <a:cubicBezTo>
                  <a:pt x="5344106" y="3594092"/>
                  <a:pt x="5346900" y="3594689"/>
                  <a:pt x="5347497" y="3591895"/>
                </a:cubicBezTo>
                <a:cubicBezTo>
                  <a:pt x="5350887" y="3589698"/>
                  <a:pt x="5351484" y="3586904"/>
                  <a:pt x="5351484" y="3586904"/>
                </a:cubicBezTo>
                <a:cubicBezTo>
                  <a:pt x="5351484" y="3586904"/>
                  <a:pt x="5351484" y="3586904"/>
                  <a:pt x="5352082" y="3584110"/>
                </a:cubicBezTo>
                <a:cubicBezTo>
                  <a:pt x="5352082" y="3584110"/>
                  <a:pt x="5356070" y="3579119"/>
                  <a:pt x="5360058" y="3574128"/>
                </a:cubicBezTo>
                <a:cubicBezTo>
                  <a:pt x="5360058" y="3574128"/>
                  <a:pt x="5363448" y="3571931"/>
                  <a:pt x="5363448" y="3571931"/>
                </a:cubicBezTo>
                <a:lnTo>
                  <a:pt x="5364044" y="3569138"/>
                </a:lnTo>
                <a:cubicBezTo>
                  <a:pt x="5361251" y="3568541"/>
                  <a:pt x="5361251" y="3568541"/>
                  <a:pt x="5360654" y="3571334"/>
                </a:cubicBezTo>
                <a:cubicBezTo>
                  <a:pt x="5358457" y="3567944"/>
                  <a:pt x="5368630" y="3561352"/>
                  <a:pt x="5367029" y="3555167"/>
                </a:cubicBezTo>
                <a:cubicBezTo>
                  <a:pt x="5367626" y="3552373"/>
                  <a:pt x="5370420" y="3552970"/>
                  <a:pt x="5371017" y="3550176"/>
                </a:cubicBezTo>
                <a:cubicBezTo>
                  <a:pt x="5374408" y="3547980"/>
                  <a:pt x="5374408" y="3547980"/>
                  <a:pt x="5375005" y="3545185"/>
                </a:cubicBezTo>
                <a:cubicBezTo>
                  <a:pt x="5375005" y="3545185"/>
                  <a:pt x="5375005" y="3545185"/>
                  <a:pt x="5375602" y="3542392"/>
                </a:cubicBezTo>
                <a:cubicBezTo>
                  <a:pt x="5375602" y="3542392"/>
                  <a:pt x="5375602" y="3542392"/>
                  <a:pt x="5376199" y="3539597"/>
                </a:cubicBezTo>
                <a:cubicBezTo>
                  <a:pt x="5383578" y="3532410"/>
                  <a:pt x="5386968" y="3530213"/>
                  <a:pt x="5389165" y="3533604"/>
                </a:cubicBezTo>
                <a:cubicBezTo>
                  <a:pt x="5390360" y="3528015"/>
                  <a:pt x="5390360" y="3528015"/>
                  <a:pt x="5390956" y="3525222"/>
                </a:cubicBezTo>
                <a:cubicBezTo>
                  <a:pt x="5391554" y="3522428"/>
                  <a:pt x="5392150" y="3519634"/>
                  <a:pt x="5392150" y="3519634"/>
                </a:cubicBezTo>
                <a:cubicBezTo>
                  <a:pt x="5392150" y="3519634"/>
                  <a:pt x="5392150" y="3519634"/>
                  <a:pt x="5389356" y="3519036"/>
                </a:cubicBezTo>
                <a:cubicBezTo>
                  <a:pt x="5389356" y="3519036"/>
                  <a:pt x="5388759" y="3521831"/>
                  <a:pt x="5388759" y="3521831"/>
                </a:cubicBezTo>
                <a:cubicBezTo>
                  <a:pt x="5389356" y="3519036"/>
                  <a:pt x="5389356" y="3519036"/>
                  <a:pt x="5386562" y="3518440"/>
                </a:cubicBezTo>
                <a:cubicBezTo>
                  <a:pt x="5420852" y="3467336"/>
                  <a:pt x="5459727" y="3408448"/>
                  <a:pt x="5479450" y="3357154"/>
                </a:cubicBezTo>
                <a:cubicBezTo>
                  <a:pt x="5477063" y="3368329"/>
                  <a:pt x="5474675" y="3379505"/>
                  <a:pt x="5477468" y="3380102"/>
                </a:cubicBezTo>
                <a:cubicBezTo>
                  <a:pt x="5477468" y="3380102"/>
                  <a:pt x="5495617" y="3363529"/>
                  <a:pt x="5501395" y="3350156"/>
                </a:cubicBezTo>
                <a:cubicBezTo>
                  <a:pt x="5513359" y="3335183"/>
                  <a:pt x="5518134" y="3312832"/>
                  <a:pt x="5526110" y="3302850"/>
                </a:cubicBezTo>
                <a:cubicBezTo>
                  <a:pt x="5524319" y="3311231"/>
                  <a:pt x="5523722" y="3314025"/>
                  <a:pt x="5525919" y="3317416"/>
                </a:cubicBezTo>
                <a:cubicBezTo>
                  <a:pt x="5525919" y="3317416"/>
                  <a:pt x="5526516" y="3314623"/>
                  <a:pt x="5529310" y="3315219"/>
                </a:cubicBezTo>
                <a:cubicBezTo>
                  <a:pt x="5528116" y="3320807"/>
                  <a:pt x="5525322" y="3320210"/>
                  <a:pt x="5525322" y="3320210"/>
                </a:cubicBezTo>
                <a:cubicBezTo>
                  <a:pt x="5521334" y="3325201"/>
                  <a:pt x="5524128" y="3325798"/>
                  <a:pt x="5522934" y="3331386"/>
                </a:cubicBezTo>
                <a:cubicBezTo>
                  <a:pt x="5518947" y="3336377"/>
                  <a:pt x="5516153" y="3335780"/>
                  <a:pt x="5514959" y="3341368"/>
                </a:cubicBezTo>
                <a:cubicBezTo>
                  <a:pt x="5515556" y="3338574"/>
                  <a:pt x="5516153" y="3335780"/>
                  <a:pt x="5516153" y="3335780"/>
                </a:cubicBezTo>
                <a:cubicBezTo>
                  <a:pt x="5516153" y="3335780"/>
                  <a:pt x="5513359" y="3335183"/>
                  <a:pt x="5512762" y="3337977"/>
                </a:cubicBezTo>
                <a:cubicBezTo>
                  <a:pt x="5509968" y="3337380"/>
                  <a:pt x="5501993" y="3347362"/>
                  <a:pt x="5507580" y="3348556"/>
                </a:cubicBezTo>
                <a:cubicBezTo>
                  <a:pt x="5506983" y="3351350"/>
                  <a:pt x="5504190" y="3350753"/>
                  <a:pt x="5503593" y="3353547"/>
                </a:cubicBezTo>
                <a:cubicBezTo>
                  <a:pt x="5502996" y="3356341"/>
                  <a:pt x="5502996" y="3356341"/>
                  <a:pt x="5502399" y="3359135"/>
                </a:cubicBezTo>
                <a:cubicBezTo>
                  <a:pt x="5502399" y="3359135"/>
                  <a:pt x="5505192" y="3359732"/>
                  <a:pt x="5505790" y="3356938"/>
                </a:cubicBezTo>
                <a:cubicBezTo>
                  <a:pt x="5506387" y="3354144"/>
                  <a:pt x="5506387" y="3354144"/>
                  <a:pt x="5506387" y="3354144"/>
                </a:cubicBezTo>
                <a:cubicBezTo>
                  <a:pt x="5506387" y="3354144"/>
                  <a:pt x="5506387" y="3354144"/>
                  <a:pt x="5509180" y="3354740"/>
                </a:cubicBezTo>
                <a:cubicBezTo>
                  <a:pt x="5497218" y="3369714"/>
                  <a:pt x="5493039" y="3389271"/>
                  <a:pt x="5481672" y="3401450"/>
                </a:cubicBezTo>
                <a:cubicBezTo>
                  <a:pt x="5483869" y="3404841"/>
                  <a:pt x="5478282" y="3403647"/>
                  <a:pt x="5475297" y="3417617"/>
                </a:cubicBezTo>
                <a:cubicBezTo>
                  <a:pt x="5475297" y="3417617"/>
                  <a:pt x="5475297" y="3417617"/>
                  <a:pt x="5471906" y="3419814"/>
                </a:cubicBezTo>
                <a:cubicBezTo>
                  <a:pt x="5471906" y="3419814"/>
                  <a:pt x="5468515" y="3422011"/>
                  <a:pt x="5468515" y="3422011"/>
                </a:cubicBezTo>
                <a:cubicBezTo>
                  <a:pt x="5468515" y="3422011"/>
                  <a:pt x="5468515" y="3422011"/>
                  <a:pt x="5467918" y="3424805"/>
                </a:cubicBezTo>
                <a:lnTo>
                  <a:pt x="5469914" y="3425232"/>
                </a:lnTo>
                <a:lnTo>
                  <a:pt x="5468409" y="3428060"/>
                </a:lnTo>
                <a:cubicBezTo>
                  <a:pt x="5466288" y="3431578"/>
                  <a:pt x="5465877" y="3430942"/>
                  <a:pt x="5461543" y="3440972"/>
                </a:cubicBezTo>
                <a:cubicBezTo>
                  <a:pt x="5461543" y="3440972"/>
                  <a:pt x="5460946" y="3443766"/>
                  <a:pt x="5458152" y="3443169"/>
                </a:cubicBezTo>
                <a:cubicBezTo>
                  <a:pt x="5458152" y="3443169"/>
                  <a:pt x="5458152" y="3443169"/>
                  <a:pt x="5457555" y="3445963"/>
                </a:cubicBezTo>
                <a:cubicBezTo>
                  <a:pt x="5460349" y="3446560"/>
                  <a:pt x="5460349" y="3446560"/>
                  <a:pt x="5460349" y="3446560"/>
                </a:cubicBezTo>
                <a:cubicBezTo>
                  <a:pt x="5447192" y="3467121"/>
                  <a:pt x="5440220" y="3486081"/>
                  <a:pt x="5416293" y="3516027"/>
                </a:cubicBezTo>
                <a:cubicBezTo>
                  <a:pt x="5416293" y="3516027"/>
                  <a:pt x="5416293" y="3516027"/>
                  <a:pt x="5418490" y="3519418"/>
                </a:cubicBezTo>
                <a:cubicBezTo>
                  <a:pt x="5415099" y="3521616"/>
                  <a:pt x="5414502" y="3524409"/>
                  <a:pt x="5409917" y="3532194"/>
                </a:cubicBezTo>
                <a:cubicBezTo>
                  <a:pt x="5409917" y="3532194"/>
                  <a:pt x="5409917" y="3532194"/>
                  <a:pt x="5407123" y="3531597"/>
                </a:cubicBezTo>
                <a:cubicBezTo>
                  <a:pt x="5407123" y="3531597"/>
                  <a:pt x="5407123" y="3531597"/>
                  <a:pt x="5406526" y="3534391"/>
                </a:cubicBezTo>
                <a:cubicBezTo>
                  <a:pt x="5406526" y="3534391"/>
                  <a:pt x="5406526" y="3534391"/>
                  <a:pt x="5405930" y="3537185"/>
                </a:cubicBezTo>
                <a:cubicBezTo>
                  <a:pt x="5397954" y="3547167"/>
                  <a:pt x="5397357" y="3549960"/>
                  <a:pt x="5392175" y="3560540"/>
                </a:cubicBezTo>
                <a:cubicBezTo>
                  <a:pt x="5389381" y="3559943"/>
                  <a:pt x="5388784" y="3562737"/>
                  <a:pt x="5388784" y="3562737"/>
                </a:cubicBezTo>
                <a:cubicBezTo>
                  <a:pt x="5388784" y="3562737"/>
                  <a:pt x="5388187" y="3565530"/>
                  <a:pt x="5388187" y="3565530"/>
                </a:cubicBezTo>
                <a:cubicBezTo>
                  <a:pt x="5366052" y="3587095"/>
                  <a:pt x="5354494" y="3613840"/>
                  <a:pt x="5334555" y="3638796"/>
                </a:cubicBezTo>
                <a:cubicBezTo>
                  <a:pt x="5334555" y="3638796"/>
                  <a:pt x="5331761" y="3638198"/>
                  <a:pt x="5331761" y="3638198"/>
                </a:cubicBezTo>
                <a:cubicBezTo>
                  <a:pt x="5331761" y="3638198"/>
                  <a:pt x="5328967" y="3637602"/>
                  <a:pt x="5328370" y="3640395"/>
                </a:cubicBezTo>
                <a:cubicBezTo>
                  <a:pt x="5328370" y="3640395"/>
                  <a:pt x="5327774" y="3643189"/>
                  <a:pt x="5327774" y="3643189"/>
                </a:cubicBezTo>
                <a:cubicBezTo>
                  <a:pt x="5327774" y="3643189"/>
                  <a:pt x="5327774" y="3643189"/>
                  <a:pt x="5330568" y="3643786"/>
                </a:cubicBezTo>
                <a:cubicBezTo>
                  <a:pt x="5326580" y="3648777"/>
                  <a:pt x="5324383" y="3645387"/>
                  <a:pt x="5319798" y="3653172"/>
                </a:cubicBezTo>
                <a:cubicBezTo>
                  <a:pt x="5322592" y="3653768"/>
                  <a:pt x="5325983" y="3651571"/>
                  <a:pt x="5325983" y="3651571"/>
                </a:cubicBezTo>
                <a:cubicBezTo>
                  <a:pt x="5304444" y="3670341"/>
                  <a:pt x="5310628" y="3668741"/>
                  <a:pt x="5298068" y="3686508"/>
                </a:cubicBezTo>
                <a:cubicBezTo>
                  <a:pt x="5298665" y="3683714"/>
                  <a:pt x="5298665" y="3683714"/>
                  <a:pt x="5295275" y="3685911"/>
                </a:cubicBezTo>
                <a:cubicBezTo>
                  <a:pt x="5295275" y="3685911"/>
                  <a:pt x="5294678" y="3688705"/>
                  <a:pt x="5294678" y="3688705"/>
                </a:cubicBezTo>
                <a:cubicBezTo>
                  <a:pt x="5294678" y="3688705"/>
                  <a:pt x="5294678" y="3688705"/>
                  <a:pt x="5294081" y="3691499"/>
                </a:cubicBezTo>
                <a:cubicBezTo>
                  <a:pt x="5279324" y="3705875"/>
                  <a:pt x="5263372" y="3725839"/>
                  <a:pt x="5249212" y="3737421"/>
                </a:cubicBezTo>
                <a:cubicBezTo>
                  <a:pt x="5248615" y="3740215"/>
                  <a:pt x="5242430" y="3741815"/>
                  <a:pt x="5242430" y="3741815"/>
                </a:cubicBezTo>
                <a:cubicBezTo>
                  <a:pt x="5237845" y="3749600"/>
                  <a:pt x="5245224" y="3742412"/>
                  <a:pt x="5244627" y="3745206"/>
                </a:cubicBezTo>
                <a:cubicBezTo>
                  <a:pt x="5240042" y="3752990"/>
                  <a:pt x="5221894" y="3769564"/>
                  <a:pt x="5215709" y="3771164"/>
                </a:cubicBezTo>
                <a:cubicBezTo>
                  <a:pt x="5220104" y="3777946"/>
                  <a:pt x="5247421" y="3745803"/>
                  <a:pt x="5253009" y="3746996"/>
                </a:cubicBezTo>
                <a:cubicBezTo>
                  <a:pt x="5258191" y="3736418"/>
                  <a:pt x="5270154" y="3721445"/>
                  <a:pt x="5283121" y="3715450"/>
                </a:cubicBezTo>
                <a:cubicBezTo>
                  <a:pt x="5283311" y="3700884"/>
                  <a:pt x="5297281" y="3703868"/>
                  <a:pt x="5302462" y="3693290"/>
                </a:cubicBezTo>
                <a:cubicBezTo>
                  <a:pt x="5302462" y="3693290"/>
                  <a:pt x="5302462" y="3693290"/>
                  <a:pt x="5303060" y="3690496"/>
                </a:cubicBezTo>
                <a:cubicBezTo>
                  <a:pt x="5303060" y="3690496"/>
                  <a:pt x="5303060" y="3690496"/>
                  <a:pt x="5305853" y="3691092"/>
                </a:cubicBezTo>
                <a:cubicBezTo>
                  <a:pt x="5306450" y="3688299"/>
                  <a:pt x="5306450" y="3688299"/>
                  <a:pt x="5307047" y="3685505"/>
                </a:cubicBezTo>
                <a:cubicBezTo>
                  <a:pt x="5307047" y="3685505"/>
                  <a:pt x="5303656" y="3687702"/>
                  <a:pt x="5303656" y="3687702"/>
                </a:cubicBezTo>
                <a:cubicBezTo>
                  <a:pt x="5304850" y="3682114"/>
                  <a:pt x="5312229" y="3674926"/>
                  <a:pt x="5314426" y="3678317"/>
                </a:cubicBezTo>
                <a:cubicBezTo>
                  <a:pt x="5315023" y="3675523"/>
                  <a:pt x="5315620" y="3672729"/>
                  <a:pt x="5316217" y="3669935"/>
                </a:cubicBezTo>
                <a:cubicBezTo>
                  <a:pt x="5318414" y="3673326"/>
                  <a:pt x="5337349" y="3639392"/>
                  <a:pt x="5351510" y="3627810"/>
                </a:cubicBezTo>
                <a:cubicBezTo>
                  <a:pt x="5351510" y="3627810"/>
                  <a:pt x="5351510" y="3627810"/>
                  <a:pt x="5352106" y="3625016"/>
                </a:cubicBezTo>
                <a:cubicBezTo>
                  <a:pt x="5354900" y="3625613"/>
                  <a:pt x="5354900" y="3625613"/>
                  <a:pt x="5354900" y="3625613"/>
                </a:cubicBezTo>
                <a:cubicBezTo>
                  <a:pt x="5354900" y="3625613"/>
                  <a:pt x="5358292" y="3623416"/>
                  <a:pt x="5358888" y="3620622"/>
                </a:cubicBezTo>
                <a:cubicBezTo>
                  <a:pt x="5358888" y="3620622"/>
                  <a:pt x="5359486" y="3617828"/>
                  <a:pt x="5356094" y="3620025"/>
                </a:cubicBezTo>
                <a:cubicBezTo>
                  <a:pt x="5356094" y="3620025"/>
                  <a:pt x="5356094" y="3620025"/>
                  <a:pt x="5353300" y="3619428"/>
                </a:cubicBezTo>
                <a:cubicBezTo>
                  <a:pt x="5356691" y="3617231"/>
                  <a:pt x="5360082" y="3615034"/>
                  <a:pt x="5359486" y="3617828"/>
                </a:cubicBezTo>
                <a:cubicBezTo>
                  <a:pt x="5365264" y="3604455"/>
                  <a:pt x="5379424" y="3592873"/>
                  <a:pt x="5386206" y="3588479"/>
                </a:cubicBezTo>
                <a:cubicBezTo>
                  <a:pt x="5387400" y="3582891"/>
                  <a:pt x="5390791" y="3580694"/>
                  <a:pt x="5391388" y="3577900"/>
                </a:cubicBezTo>
                <a:cubicBezTo>
                  <a:pt x="5392582" y="3572312"/>
                  <a:pt x="5397573" y="3576300"/>
                  <a:pt x="5395972" y="3570115"/>
                </a:cubicBezTo>
                <a:cubicBezTo>
                  <a:pt x="5395972" y="3570115"/>
                  <a:pt x="5395972" y="3570115"/>
                  <a:pt x="5398766" y="3570712"/>
                </a:cubicBezTo>
                <a:cubicBezTo>
                  <a:pt x="5398766" y="3570712"/>
                  <a:pt x="5399364" y="3567918"/>
                  <a:pt x="5399364" y="3567918"/>
                </a:cubicBezTo>
                <a:cubicBezTo>
                  <a:pt x="5399364" y="3567918"/>
                  <a:pt x="5399364" y="3567918"/>
                  <a:pt x="5399960" y="3565125"/>
                </a:cubicBezTo>
                <a:cubicBezTo>
                  <a:pt x="5405142" y="3554546"/>
                  <a:pt x="5409727" y="3546761"/>
                  <a:pt x="5423887" y="3535178"/>
                </a:cubicBezTo>
                <a:cubicBezTo>
                  <a:pt x="5418299" y="3533985"/>
                  <a:pt x="5422836" y="3529841"/>
                  <a:pt x="5427797" y="3525424"/>
                </a:cubicBezTo>
                <a:lnTo>
                  <a:pt x="5429163" y="3524068"/>
                </a:lnTo>
                <a:lnTo>
                  <a:pt x="5429069" y="3524600"/>
                </a:lnTo>
                <a:lnTo>
                  <a:pt x="5429417" y="3523816"/>
                </a:lnTo>
                <a:lnTo>
                  <a:pt x="5434343" y="3518925"/>
                </a:lnTo>
                <a:cubicBezTo>
                  <a:pt x="5435823" y="3516913"/>
                  <a:pt x="5436196" y="3515167"/>
                  <a:pt x="5434250" y="3514021"/>
                </a:cubicBezTo>
                <a:cubicBezTo>
                  <a:pt x="5432555" y="3515120"/>
                  <a:pt x="5432257" y="3516517"/>
                  <a:pt x="5431883" y="3518262"/>
                </a:cubicBezTo>
                <a:lnTo>
                  <a:pt x="5429417" y="3523816"/>
                </a:lnTo>
                <a:lnTo>
                  <a:pt x="5429163" y="3524068"/>
                </a:lnTo>
                <a:lnTo>
                  <a:pt x="5430638" y="3515760"/>
                </a:lnTo>
                <a:cubicBezTo>
                  <a:pt x="5435318" y="3507310"/>
                  <a:pt x="5446763" y="3499896"/>
                  <a:pt x="5441820" y="3492266"/>
                </a:cubicBezTo>
                <a:cubicBezTo>
                  <a:pt x="5452589" y="3482882"/>
                  <a:pt x="5444613" y="3492863"/>
                  <a:pt x="5452589" y="3482882"/>
                </a:cubicBezTo>
                <a:cubicBezTo>
                  <a:pt x="5457770" y="3472302"/>
                  <a:pt x="5442417" y="3489473"/>
                  <a:pt x="5454380" y="3474499"/>
                </a:cubicBezTo>
                <a:cubicBezTo>
                  <a:pt x="5459967" y="3475693"/>
                  <a:pt x="5465746" y="3462321"/>
                  <a:pt x="5472122" y="3446154"/>
                </a:cubicBezTo>
                <a:cubicBezTo>
                  <a:pt x="5477900" y="3432780"/>
                  <a:pt x="5484275" y="3416614"/>
                  <a:pt x="5489864" y="3417808"/>
                </a:cubicBezTo>
                <a:cubicBezTo>
                  <a:pt x="5488861" y="3408829"/>
                  <a:pt x="5500227" y="3396650"/>
                  <a:pt x="5500824" y="3393856"/>
                </a:cubicBezTo>
                <a:cubicBezTo>
                  <a:pt x="5501421" y="3391062"/>
                  <a:pt x="5497624" y="3381486"/>
                  <a:pt x="5506602" y="3380484"/>
                </a:cubicBezTo>
                <a:cubicBezTo>
                  <a:pt x="5506602" y="3380484"/>
                  <a:pt x="5505002" y="3374298"/>
                  <a:pt x="5507390" y="3363122"/>
                </a:cubicBezTo>
                <a:cubicBezTo>
                  <a:pt x="5515365" y="3353141"/>
                  <a:pt x="5508990" y="3369307"/>
                  <a:pt x="5512977" y="3364316"/>
                </a:cubicBezTo>
                <a:cubicBezTo>
                  <a:pt x="5514172" y="3358728"/>
                  <a:pt x="5519353" y="3348150"/>
                  <a:pt x="5524535" y="3337571"/>
                </a:cubicBezTo>
                <a:cubicBezTo>
                  <a:pt x="5524942" y="3349344"/>
                  <a:pt x="5529120" y="3329786"/>
                  <a:pt x="5535901" y="3325392"/>
                </a:cubicBezTo>
                <a:cubicBezTo>
                  <a:pt x="5535901" y="3325392"/>
                  <a:pt x="5535901" y="3325392"/>
                  <a:pt x="5539292" y="3323195"/>
                </a:cubicBezTo>
                <a:cubicBezTo>
                  <a:pt x="5539292" y="3323195"/>
                  <a:pt x="5539292" y="3323195"/>
                  <a:pt x="5539889" y="3320401"/>
                </a:cubicBezTo>
                <a:cubicBezTo>
                  <a:pt x="5539889" y="3320401"/>
                  <a:pt x="5542683" y="3320998"/>
                  <a:pt x="5543280" y="3318204"/>
                </a:cubicBezTo>
                <a:cubicBezTo>
                  <a:pt x="5543280" y="3318204"/>
                  <a:pt x="5540486" y="3317607"/>
                  <a:pt x="5540486" y="3317607"/>
                </a:cubicBezTo>
                <a:cubicBezTo>
                  <a:pt x="5540486" y="3317607"/>
                  <a:pt x="5540486" y="3317607"/>
                  <a:pt x="5537095" y="3319804"/>
                </a:cubicBezTo>
                <a:cubicBezTo>
                  <a:pt x="5538289" y="3314216"/>
                  <a:pt x="5539482" y="3308628"/>
                  <a:pt x="5544067" y="3300843"/>
                </a:cubicBezTo>
                <a:cubicBezTo>
                  <a:pt x="5558228" y="3289261"/>
                  <a:pt x="5572985" y="3274885"/>
                  <a:pt x="5584542" y="3248139"/>
                </a:cubicBezTo>
                <a:close/>
                <a:moveTo>
                  <a:pt x="2203252" y="3232588"/>
                </a:moveTo>
                <a:cubicBezTo>
                  <a:pt x="2202765" y="3234868"/>
                  <a:pt x="2205046" y="3235355"/>
                  <a:pt x="2205046" y="3235355"/>
                </a:cubicBezTo>
                <a:lnTo>
                  <a:pt x="2204737" y="3236805"/>
                </a:lnTo>
                <a:lnTo>
                  <a:pt x="2204130" y="3235457"/>
                </a:lnTo>
                <a:cubicBezTo>
                  <a:pt x="2203457" y="3234420"/>
                  <a:pt x="2203009" y="3233728"/>
                  <a:pt x="2203252" y="3232588"/>
                </a:cubicBezTo>
                <a:close/>
                <a:moveTo>
                  <a:pt x="2626707" y="3226800"/>
                </a:moveTo>
                <a:cubicBezTo>
                  <a:pt x="2630504" y="3236376"/>
                  <a:pt x="2631698" y="3230788"/>
                  <a:pt x="2636092" y="3237570"/>
                </a:cubicBezTo>
                <a:cubicBezTo>
                  <a:pt x="2637693" y="3243754"/>
                  <a:pt x="2631101" y="3233582"/>
                  <a:pt x="2632104" y="3242560"/>
                </a:cubicBezTo>
                <a:cubicBezTo>
                  <a:pt x="2639292" y="3249939"/>
                  <a:pt x="2640295" y="3258918"/>
                  <a:pt x="2645287" y="3262906"/>
                </a:cubicBezTo>
                <a:cubicBezTo>
                  <a:pt x="2643090" y="3259515"/>
                  <a:pt x="2640893" y="3256124"/>
                  <a:pt x="2641489" y="3253330"/>
                </a:cubicBezTo>
                <a:cubicBezTo>
                  <a:pt x="2649681" y="3269687"/>
                  <a:pt x="2660069" y="3289436"/>
                  <a:pt x="2669860" y="3311978"/>
                </a:cubicBezTo>
                <a:cubicBezTo>
                  <a:pt x="2679652" y="3334521"/>
                  <a:pt x="2689444" y="3357063"/>
                  <a:pt x="2697037" y="3376214"/>
                </a:cubicBezTo>
                <a:cubicBezTo>
                  <a:pt x="2697635" y="3373420"/>
                  <a:pt x="2700428" y="3374017"/>
                  <a:pt x="2702625" y="3377408"/>
                </a:cubicBezTo>
                <a:cubicBezTo>
                  <a:pt x="2713013" y="3397156"/>
                  <a:pt x="2721205" y="3413514"/>
                  <a:pt x="2734985" y="3431065"/>
                </a:cubicBezTo>
                <a:cubicBezTo>
                  <a:pt x="2730997" y="3436056"/>
                  <a:pt x="2743773" y="3444628"/>
                  <a:pt x="2748167" y="3451410"/>
                </a:cubicBezTo>
                <a:cubicBezTo>
                  <a:pt x="2750364" y="3454801"/>
                  <a:pt x="2746973" y="3456998"/>
                  <a:pt x="2751965" y="3460986"/>
                </a:cubicBezTo>
                <a:cubicBezTo>
                  <a:pt x="2751367" y="3463780"/>
                  <a:pt x="2759152" y="3468364"/>
                  <a:pt x="2763546" y="3475146"/>
                </a:cubicBezTo>
                <a:cubicBezTo>
                  <a:pt x="2770137" y="3485318"/>
                  <a:pt x="2776131" y="3498285"/>
                  <a:pt x="2782723" y="3508457"/>
                </a:cubicBezTo>
                <a:cubicBezTo>
                  <a:pt x="2791511" y="3522021"/>
                  <a:pt x="2790914" y="3524815"/>
                  <a:pt x="2802496" y="3538975"/>
                </a:cubicBezTo>
                <a:cubicBezTo>
                  <a:pt x="2821673" y="3572287"/>
                  <a:pt x="2855416" y="3605789"/>
                  <a:pt x="2863607" y="3622147"/>
                </a:cubicBezTo>
                <a:cubicBezTo>
                  <a:pt x="2871989" y="3623938"/>
                  <a:pt x="2877387" y="3639698"/>
                  <a:pt x="2881781" y="3646480"/>
                </a:cubicBezTo>
                <a:cubicBezTo>
                  <a:pt x="2880181" y="3640295"/>
                  <a:pt x="2882377" y="3643686"/>
                  <a:pt x="2885171" y="3644283"/>
                </a:cubicBezTo>
                <a:cubicBezTo>
                  <a:pt x="2900551" y="3668019"/>
                  <a:pt x="2928897" y="3685761"/>
                  <a:pt x="2954258" y="3717473"/>
                </a:cubicBezTo>
                <a:cubicBezTo>
                  <a:pt x="2963046" y="3731036"/>
                  <a:pt x="2955858" y="3723657"/>
                  <a:pt x="2970831" y="3735620"/>
                </a:cubicBezTo>
                <a:cubicBezTo>
                  <a:pt x="2980813" y="3743596"/>
                  <a:pt x="2987404" y="3753769"/>
                  <a:pt x="2997386" y="3761744"/>
                </a:cubicBezTo>
                <a:cubicBezTo>
                  <a:pt x="3031727" y="3792452"/>
                  <a:pt x="3066664" y="3820367"/>
                  <a:pt x="3096610" y="3844294"/>
                </a:cubicBezTo>
                <a:cubicBezTo>
                  <a:pt x="3108789" y="3855661"/>
                  <a:pt x="3119368" y="3860842"/>
                  <a:pt x="3125959" y="3871015"/>
                </a:cubicBezTo>
                <a:cubicBezTo>
                  <a:pt x="3128754" y="3871611"/>
                  <a:pt x="3128754" y="3871611"/>
                  <a:pt x="3131547" y="3872209"/>
                </a:cubicBezTo>
                <a:cubicBezTo>
                  <a:pt x="3134341" y="3872806"/>
                  <a:pt x="3142723" y="3874596"/>
                  <a:pt x="3154902" y="3885962"/>
                </a:cubicBezTo>
                <a:cubicBezTo>
                  <a:pt x="3159893" y="3889950"/>
                  <a:pt x="3167081" y="3897329"/>
                  <a:pt x="3172073" y="3901317"/>
                </a:cubicBezTo>
                <a:cubicBezTo>
                  <a:pt x="3195427" y="3915071"/>
                  <a:pt x="3224369" y="3930019"/>
                  <a:pt x="3230961" y="3940191"/>
                </a:cubicBezTo>
                <a:cubicBezTo>
                  <a:pt x="3227164" y="3930616"/>
                  <a:pt x="3257110" y="3954542"/>
                  <a:pt x="3264298" y="3961921"/>
                </a:cubicBezTo>
                <a:cubicBezTo>
                  <a:pt x="3276071" y="3961514"/>
                  <a:pt x="3292645" y="3979663"/>
                  <a:pt x="3314399" y="3987232"/>
                </a:cubicBezTo>
                <a:cubicBezTo>
                  <a:pt x="3317193" y="3987829"/>
                  <a:pt x="3313205" y="3992820"/>
                  <a:pt x="3321587" y="3994611"/>
                </a:cubicBezTo>
                <a:cubicBezTo>
                  <a:pt x="3327772" y="3993010"/>
                  <a:pt x="3346136" y="4002777"/>
                  <a:pt x="3342745" y="4004974"/>
                </a:cubicBezTo>
                <a:cubicBezTo>
                  <a:pt x="3352321" y="4001177"/>
                  <a:pt x="3366697" y="4015934"/>
                  <a:pt x="3372882" y="4014334"/>
                </a:cubicBezTo>
                <a:cubicBezTo>
                  <a:pt x="3371688" y="4019922"/>
                  <a:pt x="3373885" y="4023312"/>
                  <a:pt x="3376082" y="4026704"/>
                </a:cubicBezTo>
                <a:lnTo>
                  <a:pt x="3388297" y="4034900"/>
                </a:lnTo>
                <a:lnTo>
                  <a:pt x="3327001" y="4078395"/>
                </a:lnTo>
                <a:lnTo>
                  <a:pt x="3321637" y="4076422"/>
                </a:lnTo>
                <a:cubicBezTo>
                  <a:pt x="3308265" y="4070645"/>
                  <a:pt x="3298879" y="4059875"/>
                  <a:pt x="3284909" y="4056890"/>
                </a:cubicBezTo>
                <a:cubicBezTo>
                  <a:pt x="3284909" y="4056890"/>
                  <a:pt x="3284312" y="4059684"/>
                  <a:pt x="3284312" y="4059684"/>
                </a:cubicBezTo>
                <a:cubicBezTo>
                  <a:pt x="3287107" y="4060281"/>
                  <a:pt x="3283715" y="4062478"/>
                  <a:pt x="3281518" y="4059087"/>
                </a:cubicBezTo>
                <a:cubicBezTo>
                  <a:pt x="3278725" y="4058490"/>
                  <a:pt x="3275931" y="4057893"/>
                  <a:pt x="3275931" y="4057893"/>
                </a:cubicBezTo>
                <a:cubicBezTo>
                  <a:pt x="3276527" y="4055099"/>
                  <a:pt x="3273733" y="4054503"/>
                  <a:pt x="3273733" y="4054503"/>
                </a:cubicBezTo>
                <a:cubicBezTo>
                  <a:pt x="3273137" y="4057296"/>
                  <a:pt x="3270343" y="4056699"/>
                  <a:pt x="3267549" y="4056102"/>
                </a:cubicBezTo>
                <a:cubicBezTo>
                  <a:pt x="3265351" y="4052712"/>
                  <a:pt x="3268145" y="4053309"/>
                  <a:pt x="3268743" y="4050515"/>
                </a:cubicBezTo>
                <a:cubicBezTo>
                  <a:pt x="3268743" y="4050515"/>
                  <a:pt x="3265948" y="4049918"/>
                  <a:pt x="3265948" y="4049918"/>
                </a:cubicBezTo>
                <a:cubicBezTo>
                  <a:pt x="3263155" y="4049321"/>
                  <a:pt x="3260958" y="4045930"/>
                  <a:pt x="3260958" y="4045930"/>
                </a:cubicBezTo>
                <a:cubicBezTo>
                  <a:pt x="3261555" y="4043136"/>
                  <a:pt x="3264348" y="4043733"/>
                  <a:pt x="3267143" y="4044330"/>
                </a:cubicBezTo>
                <a:cubicBezTo>
                  <a:pt x="3266546" y="4047124"/>
                  <a:pt x="3266546" y="4047124"/>
                  <a:pt x="3266546" y="4047124"/>
                </a:cubicBezTo>
                <a:cubicBezTo>
                  <a:pt x="3269937" y="4044927"/>
                  <a:pt x="3269937" y="4044927"/>
                  <a:pt x="3269937" y="4044927"/>
                </a:cubicBezTo>
                <a:cubicBezTo>
                  <a:pt x="3248181" y="4037358"/>
                  <a:pt x="3216445" y="4021813"/>
                  <a:pt x="3204863" y="4007652"/>
                </a:cubicBezTo>
                <a:cubicBezTo>
                  <a:pt x="3180911" y="3996693"/>
                  <a:pt x="3147573" y="3974962"/>
                  <a:pt x="3107049" y="3945854"/>
                </a:cubicBezTo>
                <a:cubicBezTo>
                  <a:pt x="3106451" y="3948648"/>
                  <a:pt x="3106451" y="3948648"/>
                  <a:pt x="3106451" y="3948648"/>
                </a:cubicBezTo>
                <a:cubicBezTo>
                  <a:pt x="3106451" y="3948648"/>
                  <a:pt x="3109246" y="3949245"/>
                  <a:pt x="3109246" y="3949245"/>
                </a:cubicBezTo>
                <a:cubicBezTo>
                  <a:pt x="3111443" y="3952636"/>
                  <a:pt x="3114236" y="3953233"/>
                  <a:pt x="3110846" y="3955430"/>
                </a:cubicBezTo>
                <a:cubicBezTo>
                  <a:pt x="3110846" y="3955430"/>
                  <a:pt x="3108052" y="3954833"/>
                  <a:pt x="3105855" y="3951442"/>
                </a:cubicBezTo>
                <a:cubicBezTo>
                  <a:pt x="3103061" y="3950845"/>
                  <a:pt x="3103061" y="3950845"/>
                  <a:pt x="3100864" y="3947454"/>
                </a:cubicBezTo>
                <a:cubicBezTo>
                  <a:pt x="3100267" y="3950249"/>
                  <a:pt x="3097473" y="3949651"/>
                  <a:pt x="3091885" y="3948458"/>
                </a:cubicBezTo>
                <a:cubicBezTo>
                  <a:pt x="3092183" y="3947061"/>
                  <a:pt x="3092482" y="3945663"/>
                  <a:pt x="3093330" y="3945114"/>
                </a:cubicBezTo>
                <a:lnTo>
                  <a:pt x="3094910" y="3945695"/>
                </a:lnTo>
                <a:lnTo>
                  <a:pt x="3095276" y="3946261"/>
                </a:lnTo>
                <a:cubicBezTo>
                  <a:pt x="3095276" y="3946261"/>
                  <a:pt x="3095276" y="3946261"/>
                  <a:pt x="3098069" y="3946857"/>
                </a:cubicBezTo>
                <a:lnTo>
                  <a:pt x="3094910" y="3945695"/>
                </a:lnTo>
                <a:lnTo>
                  <a:pt x="3090882" y="3939479"/>
                </a:lnTo>
                <a:cubicBezTo>
                  <a:pt x="3093676" y="3940076"/>
                  <a:pt x="3096469" y="3940673"/>
                  <a:pt x="3099264" y="3941270"/>
                </a:cubicBezTo>
                <a:cubicBezTo>
                  <a:pt x="3092672" y="3931097"/>
                  <a:pt x="3088278" y="3924315"/>
                  <a:pt x="3075502" y="3915743"/>
                </a:cubicBezTo>
                <a:cubicBezTo>
                  <a:pt x="3077699" y="3919133"/>
                  <a:pt x="3074905" y="3918536"/>
                  <a:pt x="3072112" y="3917939"/>
                </a:cubicBezTo>
                <a:cubicBezTo>
                  <a:pt x="3059335" y="3909367"/>
                  <a:pt x="3048351" y="3892413"/>
                  <a:pt x="3040565" y="3887828"/>
                </a:cubicBezTo>
                <a:cubicBezTo>
                  <a:pt x="3040565" y="3887828"/>
                  <a:pt x="3039969" y="3890622"/>
                  <a:pt x="3042762" y="3891219"/>
                </a:cubicBezTo>
                <a:cubicBezTo>
                  <a:pt x="3024995" y="3878659"/>
                  <a:pt x="3014010" y="3861704"/>
                  <a:pt x="3005032" y="3862708"/>
                </a:cubicBezTo>
                <a:cubicBezTo>
                  <a:pt x="3007825" y="3863305"/>
                  <a:pt x="3005629" y="3859913"/>
                  <a:pt x="3002835" y="3859317"/>
                </a:cubicBezTo>
                <a:cubicBezTo>
                  <a:pt x="2999037" y="3849741"/>
                  <a:pt x="3011216" y="3861108"/>
                  <a:pt x="3014010" y="3861704"/>
                </a:cubicBezTo>
                <a:cubicBezTo>
                  <a:pt x="2999037" y="3849741"/>
                  <a:pt x="2993449" y="3848547"/>
                  <a:pt x="2989652" y="3838971"/>
                </a:cubicBezTo>
                <a:cubicBezTo>
                  <a:pt x="2986261" y="3841169"/>
                  <a:pt x="2990655" y="3847951"/>
                  <a:pt x="2983467" y="3840572"/>
                </a:cubicBezTo>
                <a:cubicBezTo>
                  <a:pt x="2981867" y="3834387"/>
                  <a:pt x="2984063" y="3837778"/>
                  <a:pt x="2979670" y="3830997"/>
                </a:cubicBezTo>
                <a:cubicBezTo>
                  <a:pt x="2980267" y="3828202"/>
                  <a:pt x="2977473" y="3827605"/>
                  <a:pt x="2977473" y="3827605"/>
                </a:cubicBezTo>
                <a:cubicBezTo>
                  <a:pt x="2975275" y="3824214"/>
                  <a:pt x="2972482" y="3823617"/>
                  <a:pt x="2973079" y="3820823"/>
                </a:cubicBezTo>
                <a:cubicBezTo>
                  <a:pt x="2973675" y="3818029"/>
                  <a:pt x="2976470" y="3818626"/>
                  <a:pt x="2978667" y="3822017"/>
                </a:cubicBezTo>
                <a:cubicBezTo>
                  <a:pt x="2978667" y="3822017"/>
                  <a:pt x="2978667" y="3822017"/>
                  <a:pt x="2981461" y="3822614"/>
                </a:cubicBezTo>
                <a:cubicBezTo>
                  <a:pt x="2959299" y="3803272"/>
                  <a:pt x="2955502" y="3793697"/>
                  <a:pt x="2928947" y="3767573"/>
                </a:cubicBezTo>
                <a:cubicBezTo>
                  <a:pt x="2916577" y="3770773"/>
                  <a:pt x="2926750" y="3764181"/>
                  <a:pt x="2907789" y="3757210"/>
                </a:cubicBezTo>
                <a:cubicBezTo>
                  <a:pt x="2922953" y="3754606"/>
                  <a:pt x="2939120" y="3760982"/>
                  <a:pt x="2954499" y="3784718"/>
                </a:cubicBezTo>
                <a:cubicBezTo>
                  <a:pt x="2957293" y="3785315"/>
                  <a:pt x="2959490" y="3788706"/>
                  <a:pt x="2960087" y="3785912"/>
                </a:cubicBezTo>
                <a:cubicBezTo>
                  <a:pt x="2957293" y="3785315"/>
                  <a:pt x="2957890" y="3782521"/>
                  <a:pt x="2960684" y="3783117"/>
                </a:cubicBezTo>
                <a:cubicBezTo>
                  <a:pt x="2960684" y="3783117"/>
                  <a:pt x="2960684" y="3783117"/>
                  <a:pt x="2962881" y="3786509"/>
                </a:cubicBezTo>
                <a:cubicBezTo>
                  <a:pt x="2962881" y="3786509"/>
                  <a:pt x="2965675" y="3787105"/>
                  <a:pt x="2965675" y="3787105"/>
                </a:cubicBezTo>
                <a:cubicBezTo>
                  <a:pt x="2960480" y="3777231"/>
                  <a:pt x="2954839" y="3769453"/>
                  <a:pt x="2947577" y="3762423"/>
                </a:cubicBezTo>
                <a:lnTo>
                  <a:pt x="2922282" y="3744072"/>
                </a:lnTo>
                <a:lnTo>
                  <a:pt x="2922547" y="3742833"/>
                </a:lnTo>
                <a:cubicBezTo>
                  <a:pt x="2922547" y="3742833"/>
                  <a:pt x="2922547" y="3742833"/>
                  <a:pt x="2919753" y="3742236"/>
                </a:cubicBezTo>
                <a:cubicBezTo>
                  <a:pt x="2914165" y="3741042"/>
                  <a:pt x="2914761" y="3738249"/>
                  <a:pt x="2909771" y="3734261"/>
                </a:cubicBezTo>
                <a:cubicBezTo>
                  <a:pt x="2909771" y="3734261"/>
                  <a:pt x="2909173" y="3737055"/>
                  <a:pt x="2911968" y="3737652"/>
                </a:cubicBezTo>
                <a:cubicBezTo>
                  <a:pt x="2911968" y="3737652"/>
                  <a:pt x="2909173" y="3737055"/>
                  <a:pt x="2909173" y="3737055"/>
                </a:cubicBezTo>
                <a:cubicBezTo>
                  <a:pt x="2909173" y="3737055"/>
                  <a:pt x="2906976" y="3733664"/>
                  <a:pt x="2906976" y="3733664"/>
                </a:cubicBezTo>
                <a:cubicBezTo>
                  <a:pt x="2892003" y="3721701"/>
                  <a:pt x="2878034" y="3718716"/>
                  <a:pt x="2867049" y="3701762"/>
                </a:cubicBezTo>
                <a:cubicBezTo>
                  <a:pt x="2871442" y="3708544"/>
                  <a:pt x="2866452" y="3704556"/>
                  <a:pt x="2860863" y="3703362"/>
                </a:cubicBezTo>
                <a:cubicBezTo>
                  <a:pt x="2867454" y="3713534"/>
                  <a:pt x="2875837" y="3715325"/>
                  <a:pt x="2871849" y="3720316"/>
                </a:cubicBezTo>
                <a:cubicBezTo>
                  <a:pt x="2858070" y="3702765"/>
                  <a:pt x="2848685" y="3691996"/>
                  <a:pt x="2826523" y="3672654"/>
                </a:cubicBezTo>
                <a:cubicBezTo>
                  <a:pt x="2825926" y="3675447"/>
                  <a:pt x="2823729" y="3672057"/>
                  <a:pt x="2820935" y="3671460"/>
                </a:cubicBezTo>
                <a:cubicBezTo>
                  <a:pt x="2818738" y="3668069"/>
                  <a:pt x="2816541" y="3664678"/>
                  <a:pt x="2819335" y="3665275"/>
                </a:cubicBezTo>
                <a:cubicBezTo>
                  <a:pt x="2814344" y="3661287"/>
                  <a:pt x="2812744" y="3655102"/>
                  <a:pt x="2808946" y="3645527"/>
                </a:cubicBezTo>
                <a:cubicBezTo>
                  <a:pt x="2805556" y="3647724"/>
                  <a:pt x="2809950" y="3654505"/>
                  <a:pt x="2804959" y="3650518"/>
                </a:cubicBezTo>
                <a:cubicBezTo>
                  <a:pt x="2805556" y="3647724"/>
                  <a:pt x="2800565" y="3643736"/>
                  <a:pt x="2801162" y="3640941"/>
                </a:cubicBezTo>
                <a:cubicBezTo>
                  <a:pt x="2801162" y="3640941"/>
                  <a:pt x="2798367" y="3640345"/>
                  <a:pt x="2798965" y="3637551"/>
                </a:cubicBezTo>
                <a:cubicBezTo>
                  <a:pt x="2801759" y="3638148"/>
                  <a:pt x="2801759" y="3638148"/>
                  <a:pt x="2801759" y="3638148"/>
                </a:cubicBezTo>
                <a:cubicBezTo>
                  <a:pt x="2792373" y="3627379"/>
                  <a:pt x="2792373" y="3627379"/>
                  <a:pt x="2792373" y="3627379"/>
                </a:cubicBezTo>
                <a:cubicBezTo>
                  <a:pt x="2794571" y="3630769"/>
                  <a:pt x="2793974" y="3633563"/>
                  <a:pt x="2791777" y="3630172"/>
                </a:cubicBezTo>
                <a:cubicBezTo>
                  <a:pt x="2771407" y="3602449"/>
                  <a:pt x="2758415" y="3567537"/>
                  <a:pt x="2742032" y="3534822"/>
                </a:cubicBezTo>
                <a:cubicBezTo>
                  <a:pt x="2729041" y="3499911"/>
                  <a:pt x="2715452" y="3467792"/>
                  <a:pt x="2701863" y="3435675"/>
                </a:cubicBezTo>
                <a:cubicBezTo>
                  <a:pt x="2696275" y="3434481"/>
                  <a:pt x="2695678" y="3437275"/>
                  <a:pt x="2694485" y="3442862"/>
                </a:cubicBezTo>
                <a:cubicBezTo>
                  <a:pt x="2685887" y="3414732"/>
                  <a:pt x="2678292" y="3395581"/>
                  <a:pt x="2674089" y="3374233"/>
                </a:cubicBezTo>
                <a:cubicBezTo>
                  <a:pt x="2667092" y="3352287"/>
                  <a:pt x="2662889" y="3330939"/>
                  <a:pt x="2651496" y="3302212"/>
                </a:cubicBezTo>
                <a:cubicBezTo>
                  <a:pt x="2653693" y="3305603"/>
                  <a:pt x="2653693" y="3305603"/>
                  <a:pt x="2650899" y="3305005"/>
                </a:cubicBezTo>
                <a:cubicBezTo>
                  <a:pt x="2650899" y="3305005"/>
                  <a:pt x="2648105" y="3304408"/>
                  <a:pt x="2645909" y="3301018"/>
                </a:cubicBezTo>
                <a:cubicBezTo>
                  <a:pt x="2643115" y="3300421"/>
                  <a:pt x="2643115" y="3300421"/>
                  <a:pt x="2643115" y="3300421"/>
                </a:cubicBezTo>
                <a:cubicBezTo>
                  <a:pt x="2641514" y="3294236"/>
                  <a:pt x="2637121" y="3287454"/>
                  <a:pt x="2640512" y="3285257"/>
                </a:cubicBezTo>
                <a:cubicBezTo>
                  <a:pt x="2637717" y="3284661"/>
                  <a:pt x="2635520" y="3281270"/>
                  <a:pt x="2636117" y="3278476"/>
                </a:cubicBezTo>
                <a:cubicBezTo>
                  <a:pt x="2633919" y="3275085"/>
                  <a:pt x="2636714" y="3275681"/>
                  <a:pt x="2636714" y="3275681"/>
                </a:cubicBezTo>
                <a:cubicBezTo>
                  <a:pt x="2639508" y="3276279"/>
                  <a:pt x="2639508" y="3276279"/>
                  <a:pt x="2639508" y="3276279"/>
                </a:cubicBezTo>
                <a:cubicBezTo>
                  <a:pt x="2631317" y="3259922"/>
                  <a:pt x="2633107" y="3251540"/>
                  <a:pt x="2624916" y="3235182"/>
                </a:cubicBezTo>
                <a:cubicBezTo>
                  <a:pt x="2633298" y="3236973"/>
                  <a:pt x="2626110" y="3229594"/>
                  <a:pt x="2626707" y="3226800"/>
                </a:cubicBezTo>
                <a:close/>
                <a:moveTo>
                  <a:pt x="5439421" y="3161627"/>
                </a:moveTo>
                <a:lnTo>
                  <a:pt x="5439540" y="3163205"/>
                </a:lnTo>
                <a:lnTo>
                  <a:pt x="5438825" y="3164421"/>
                </a:lnTo>
                <a:cubicBezTo>
                  <a:pt x="5439421" y="3161627"/>
                  <a:pt x="5439421" y="3161627"/>
                  <a:pt x="5439421" y="3161627"/>
                </a:cubicBezTo>
                <a:close/>
                <a:moveTo>
                  <a:pt x="2150471" y="3130746"/>
                </a:moveTo>
                <a:lnTo>
                  <a:pt x="2151041" y="3130868"/>
                </a:lnTo>
                <a:cubicBezTo>
                  <a:pt x="2150554" y="3133147"/>
                  <a:pt x="2150554" y="3133147"/>
                  <a:pt x="2150554" y="3133147"/>
                </a:cubicBezTo>
                <a:close/>
                <a:moveTo>
                  <a:pt x="5509195" y="3053832"/>
                </a:moveTo>
                <a:lnTo>
                  <a:pt x="5507404" y="3062214"/>
                </a:lnTo>
                <a:cubicBezTo>
                  <a:pt x="5507404" y="3062214"/>
                  <a:pt x="5507404" y="3062214"/>
                  <a:pt x="5504611" y="3061617"/>
                </a:cubicBezTo>
                <a:cubicBezTo>
                  <a:pt x="5505207" y="3058823"/>
                  <a:pt x="5506401" y="3053235"/>
                  <a:pt x="5509195" y="3053832"/>
                </a:cubicBezTo>
                <a:close/>
                <a:moveTo>
                  <a:pt x="2812129" y="3025548"/>
                </a:moveTo>
                <a:cubicBezTo>
                  <a:pt x="2812129" y="3025548"/>
                  <a:pt x="2811641" y="3027827"/>
                  <a:pt x="2811641" y="3027827"/>
                </a:cubicBezTo>
                <a:cubicBezTo>
                  <a:pt x="2811641" y="3027827"/>
                  <a:pt x="2811641" y="3027827"/>
                  <a:pt x="2811155" y="3030107"/>
                </a:cubicBezTo>
                <a:cubicBezTo>
                  <a:pt x="2808874" y="3029619"/>
                  <a:pt x="2809361" y="3027340"/>
                  <a:pt x="2809361" y="3027340"/>
                </a:cubicBezTo>
                <a:cubicBezTo>
                  <a:pt x="2809848" y="3025061"/>
                  <a:pt x="2809848" y="3025061"/>
                  <a:pt x="2812129" y="3025548"/>
                </a:cubicBezTo>
                <a:close/>
                <a:moveTo>
                  <a:pt x="2140813" y="2966617"/>
                </a:moveTo>
                <a:cubicBezTo>
                  <a:pt x="2140659" y="2978501"/>
                  <a:pt x="2139045" y="2997223"/>
                  <a:pt x="2141993" y="3016919"/>
                </a:cubicBezTo>
                <a:cubicBezTo>
                  <a:pt x="2144941" y="3036615"/>
                  <a:pt x="2148863" y="3051753"/>
                  <a:pt x="2155219" y="3055494"/>
                </a:cubicBezTo>
                <a:cubicBezTo>
                  <a:pt x="2152937" y="3055007"/>
                  <a:pt x="2152937" y="3055007"/>
                  <a:pt x="2152450" y="3057286"/>
                </a:cubicBezTo>
                <a:cubicBezTo>
                  <a:pt x="2154245" y="3060053"/>
                  <a:pt x="2153271" y="3064612"/>
                  <a:pt x="2155552" y="3065099"/>
                </a:cubicBezTo>
                <a:cubicBezTo>
                  <a:pt x="2155552" y="3065099"/>
                  <a:pt x="2155065" y="3067378"/>
                  <a:pt x="2157346" y="3067865"/>
                </a:cubicBezTo>
                <a:cubicBezTo>
                  <a:pt x="2157346" y="3067865"/>
                  <a:pt x="2157346" y="3067865"/>
                  <a:pt x="2155065" y="3067378"/>
                </a:cubicBezTo>
                <a:cubicBezTo>
                  <a:pt x="2149529" y="3070962"/>
                  <a:pt x="2155732" y="3086587"/>
                  <a:pt x="2161447" y="3104491"/>
                </a:cubicBezTo>
                <a:cubicBezTo>
                  <a:pt x="2161447" y="3104491"/>
                  <a:pt x="2161447" y="3104491"/>
                  <a:pt x="2160960" y="3106770"/>
                </a:cubicBezTo>
                <a:cubicBezTo>
                  <a:pt x="2158679" y="3106283"/>
                  <a:pt x="2158679" y="3106283"/>
                  <a:pt x="2160473" y="3109050"/>
                </a:cubicBezTo>
                <a:cubicBezTo>
                  <a:pt x="2160473" y="3109050"/>
                  <a:pt x="2159986" y="3111329"/>
                  <a:pt x="2159986" y="3111329"/>
                </a:cubicBezTo>
                <a:cubicBezTo>
                  <a:pt x="2162267" y="3111817"/>
                  <a:pt x="2162267" y="3111817"/>
                  <a:pt x="2162267" y="3111817"/>
                </a:cubicBezTo>
                <a:cubicBezTo>
                  <a:pt x="2162267" y="3111817"/>
                  <a:pt x="2162267" y="3111817"/>
                  <a:pt x="2159499" y="3113609"/>
                </a:cubicBezTo>
                <a:cubicBezTo>
                  <a:pt x="2160806" y="3118654"/>
                  <a:pt x="2158038" y="3120446"/>
                  <a:pt x="2160166" y="3132818"/>
                </a:cubicBezTo>
                <a:cubicBezTo>
                  <a:pt x="2155603" y="3131842"/>
                  <a:pt x="2153963" y="3117192"/>
                  <a:pt x="2150221" y="3123543"/>
                </a:cubicBezTo>
                <a:cubicBezTo>
                  <a:pt x="2150875" y="3126066"/>
                  <a:pt x="2150631" y="3127206"/>
                  <a:pt x="2150388" y="3128345"/>
                </a:cubicBezTo>
                <a:lnTo>
                  <a:pt x="2150471" y="3130746"/>
                </a:lnTo>
                <a:lnTo>
                  <a:pt x="2148760" y="3130380"/>
                </a:lnTo>
                <a:cubicBezTo>
                  <a:pt x="2148760" y="3130380"/>
                  <a:pt x="2148273" y="3132660"/>
                  <a:pt x="2148273" y="3132660"/>
                </a:cubicBezTo>
                <a:cubicBezTo>
                  <a:pt x="2147786" y="3134939"/>
                  <a:pt x="2147786" y="3134939"/>
                  <a:pt x="2147786" y="3134939"/>
                </a:cubicBezTo>
                <a:cubicBezTo>
                  <a:pt x="2149580" y="3137706"/>
                  <a:pt x="2150888" y="3142752"/>
                  <a:pt x="2152195" y="3147798"/>
                </a:cubicBezTo>
                <a:cubicBezTo>
                  <a:pt x="2152195" y="3147798"/>
                  <a:pt x="2153989" y="3150564"/>
                  <a:pt x="2153989" y="3150564"/>
                </a:cubicBezTo>
                <a:cubicBezTo>
                  <a:pt x="2153989" y="3150564"/>
                  <a:pt x="2153502" y="3152844"/>
                  <a:pt x="2155296" y="3155610"/>
                </a:cubicBezTo>
                <a:cubicBezTo>
                  <a:pt x="2155296" y="3155610"/>
                  <a:pt x="2154809" y="3157890"/>
                  <a:pt x="2157090" y="3158377"/>
                </a:cubicBezTo>
                <a:cubicBezTo>
                  <a:pt x="2157577" y="3156098"/>
                  <a:pt x="2157577" y="3156098"/>
                  <a:pt x="2155783" y="3153331"/>
                </a:cubicBezTo>
                <a:cubicBezTo>
                  <a:pt x="2155783" y="3153331"/>
                  <a:pt x="2156270" y="3151052"/>
                  <a:pt x="2154476" y="3148285"/>
                </a:cubicBezTo>
                <a:cubicBezTo>
                  <a:pt x="2158064" y="3153818"/>
                  <a:pt x="2159371" y="3158864"/>
                  <a:pt x="2163447" y="3162118"/>
                </a:cubicBezTo>
                <a:cubicBezTo>
                  <a:pt x="2166215" y="3160326"/>
                  <a:pt x="2165395" y="3153001"/>
                  <a:pt x="2171751" y="3156743"/>
                </a:cubicBezTo>
                <a:cubicBezTo>
                  <a:pt x="2180414" y="3194343"/>
                  <a:pt x="2185977" y="3224131"/>
                  <a:pt x="2201971" y="3260915"/>
                </a:cubicBezTo>
                <a:cubicBezTo>
                  <a:pt x="2201483" y="3263194"/>
                  <a:pt x="2201483" y="3263194"/>
                  <a:pt x="2203278" y="3265961"/>
                </a:cubicBezTo>
                <a:cubicBezTo>
                  <a:pt x="2202791" y="3268240"/>
                  <a:pt x="2205072" y="3268727"/>
                  <a:pt x="2205072" y="3268727"/>
                </a:cubicBezTo>
                <a:cubicBezTo>
                  <a:pt x="2207200" y="3281099"/>
                  <a:pt x="2213402" y="3296723"/>
                  <a:pt x="2220092" y="3310069"/>
                </a:cubicBezTo>
                <a:cubicBezTo>
                  <a:pt x="2222219" y="3322440"/>
                  <a:pt x="2227448" y="3342624"/>
                  <a:pt x="2237726" y="3361503"/>
                </a:cubicBezTo>
                <a:cubicBezTo>
                  <a:pt x="2245237" y="3382174"/>
                  <a:pt x="2255515" y="3401053"/>
                  <a:pt x="2262691" y="3412120"/>
                </a:cubicBezTo>
                <a:cubicBezTo>
                  <a:pt x="2274277" y="3436044"/>
                  <a:pt x="2287656" y="3462736"/>
                  <a:pt x="2299241" y="3486661"/>
                </a:cubicBezTo>
                <a:cubicBezTo>
                  <a:pt x="2311313" y="3508307"/>
                  <a:pt x="2323873" y="3527674"/>
                  <a:pt x="2338380" y="3537923"/>
                </a:cubicBezTo>
                <a:cubicBezTo>
                  <a:pt x="2336585" y="3535156"/>
                  <a:pt x="2334791" y="3532389"/>
                  <a:pt x="2332997" y="3529623"/>
                </a:cubicBezTo>
                <a:cubicBezTo>
                  <a:pt x="2332997" y="3529623"/>
                  <a:pt x="2332997" y="3529623"/>
                  <a:pt x="2337072" y="3532877"/>
                </a:cubicBezTo>
                <a:cubicBezTo>
                  <a:pt x="2336585" y="3535156"/>
                  <a:pt x="2338867" y="3535643"/>
                  <a:pt x="2338867" y="3535643"/>
                </a:cubicBezTo>
                <a:cubicBezTo>
                  <a:pt x="2339354" y="3533364"/>
                  <a:pt x="2339354" y="3533364"/>
                  <a:pt x="2337559" y="3530598"/>
                </a:cubicBezTo>
                <a:cubicBezTo>
                  <a:pt x="2337559" y="3530598"/>
                  <a:pt x="2337559" y="3530598"/>
                  <a:pt x="2338046" y="3528318"/>
                </a:cubicBezTo>
                <a:cubicBezTo>
                  <a:pt x="2350606" y="3547685"/>
                  <a:pt x="2364959" y="3569818"/>
                  <a:pt x="2374750" y="3590977"/>
                </a:cubicBezTo>
                <a:cubicBezTo>
                  <a:pt x="2389257" y="3601225"/>
                  <a:pt x="2405405" y="3626125"/>
                  <a:pt x="2423013" y="3644187"/>
                </a:cubicBezTo>
                <a:cubicBezTo>
                  <a:pt x="2398227" y="3615059"/>
                  <a:pt x="2380440" y="3575509"/>
                  <a:pt x="2356142" y="3544101"/>
                </a:cubicBezTo>
                <a:cubicBezTo>
                  <a:pt x="2348478" y="3535313"/>
                  <a:pt x="2355322" y="3536776"/>
                  <a:pt x="2352220" y="3528963"/>
                </a:cubicBezTo>
                <a:cubicBezTo>
                  <a:pt x="2343249" y="3515130"/>
                  <a:pt x="2337380" y="3509109"/>
                  <a:pt x="2331510" y="3503089"/>
                </a:cubicBezTo>
                <a:cubicBezTo>
                  <a:pt x="2324334" y="3492022"/>
                  <a:pt x="2327589" y="3487951"/>
                  <a:pt x="2322693" y="3477372"/>
                </a:cubicBezTo>
                <a:cubicBezTo>
                  <a:pt x="2315030" y="3468585"/>
                  <a:pt x="2307366" y="3459797"/>
                  <a:pt x="2299702" y="3451010"/>
                </a:cubicBezTo>
                <a:cubicBezTo>
                  <a:pt x="2299702" y="3451010"/>
                  <a:pt x="2299702" y="3451010"/>
                  <a:pt x="2294166" y="3454594"/>
                </a:cubicBezTo>
                <a:cubicBezTo>
                  <a:pt x="2290577" y="3449061"/>
                  <a:pt x="2285195" y="3440761"/>
                  <a:pt x="2282094" y="3432948"/>
                </a:cubicBezTo>
                <a:cubicBezTo>
                  <a:pt x="2282094" y="3432948"/>
                  <a:pt x="2282094" y="3432948"/>
                  <a:pt x="2284375" y="3433435"/>
                </a:cubicBezTo>
                <a:cubicBezTo>
                  <a:pt x="2283888" y="3435715"/>
                  <a:pt x="2285682" y="3438482"/>
                  <a:pt x="2286169" y="3436203"/>
                </a:cubicBezTo>
                <a:cubicBezTo>
                  <a:pt x="2286169" y="3436203"/>
                  <a:pt x="2286656" y="3433923"/>
                  <a:pt x="2286656" y="3433923"/>
                </a:cubicBezTo>
                <a:cubicBezTo>
                  <a:pt x="2288937" y="3434411"/>
                  <a:pt x="2292038" y="3442223"/>
                  <a:pt x="2293012" y="3437665"/>
                </a:cubicBezTo>
                <a:cubicBezTo>
                  <a:pt x="2290398" y="3427572"/>
                  <a:pt x="2287629" y="3429364"/>
                  <a:pt x="2284529" y="3421552"/>
                </a:cubicBezTo>
                <a:cubicBezTo>
                  <a:pt x="2284529" y="3421552"/>
                  <a:pt x="2284529" y="3421552"/>
                  <a:pt x="2285015" y="3419272"/>
                </a:cubicBezTo>
                <a:cubicBezTo>
                  <a:pt x="2285015" y="3419272"/>
                  <a:pt x="2285015" y="3419272"/>
                  <a:pt x="2282735" y="3418785"/>
                </a:cubicBezTo>
                <a:cubicBezTo>
                  <a:pt x="2283222" y="3416506"/>
                  <a:pt x="2281427" y="3413739"/>
                  <a:pt x="2281427" y="3413739"/>
                </a:cubicBezTo>
                <a:cubicBezTo>
                  <a:pt x="2279146" y="3413252"/>
                  <a:pt x="2279146" y="3413252"/>
                  <a:pt x="2279146" y="3413252"/>
                </a:cubicBezTo>
                <a:cubicBezTo>
                  <a:pt x="2278326" y="3405927"/>
                  <a:pt x="2273917" y="3393068"/>
                  <a:pt x="2269022" y="3382489"/>
                </a:cubicBezTo>
                <a:cubicBezTo>
                  <a:pt x="2261845" y="3371423"/>
                  <a:pt x="2256462" y="3363122"/>
                  <a:pt x="2251900" y="3362148"/>
                </a:cubicBezTo>
                <a:cubicBezTo>
                  <a:pt x="2252387" y="3359869"/>
                  <a:pt x="2250106" y="3359381"/>
                  <a:pt x="2250106" y="3359381"/>
                </a:cubicBezTo>
                <a:cubicBezTo>
                  <a:pt x="2250593" y="3357102"/>
                  <a:pt x="2248799" y="3354335"/>
                  <a:pt x="2246517" y="3353848"/>
                </a:cubicBezTo>
                <a:cubicBezTo>
                  <a:pt x="2246517" y="3353848"/>
                  <a:pt x="2246517" y="3353848"/>
                  <a:pt x="2246031" y="3356127"/>
                </a:cubicBezTo>
                <a:cubicBezTo>
                  <a:pt x="2247825" y="3358894"/>
                  <a:pt x="2247825" y="3358894"/>
                  <a:pt x="2247825" y="3358894"/>
                </a:cubicBezTo>
                <a:cubicBezTo>
                  <a:pt x="2247825" y="3358894"/>
                  <a:pt x="2247825" y="3358894"/>
                  <a:pt x="2247338" y="3361173"/>
                </a:cubicBezTo>
                <a:cubicBezTo>
                  <a:pt x="2242443" y="3350594"/>
                  <a:pt x="2244723" y="3351081"/>
                  <a:pt x="2241622" y="3343269"/>
                </a:cubicBezTo>
                <a:cubicBezTo>
                  <a:pt x="2241622" y="3343269"/>
                  <a:pt x="2243417" y="3346036"/>
                  <a:pt x="2243417" y="3346036"/>
                </a:cubicBezTo>
                <a:cubicBezTo>
                  <a:pt x="2243417" y="3346036"/>
                  <a:pt x="2243417" y="3346036"/>
                  <a:pt x="2243903" y="3343756"/>
                </a:cubicBezTo>
                <a:cubicBezTo>
                  <a:pt x="2243903" y="3343756"/>
                  <a:pt x="2243903" y="3343756"/>
                  <a:pt x="2244390" y="3341477"/>
                </a:cubicBezTo>
                <a:cubicBezTo>
                  <a:pt x="2244390" y="3341477"/>
                  <a:pt x="2245697" y="3346523"/>
                  <a:pt x="2248465" y="3344731"/>
                </a:cubicBezTo>
                <a:cubicBezTo>
                  <a:pt x="2245364" y="3336918"/>
                  <a:pt x="2242263" y="3329106"/>
                  <a:pt x="2239495" y="3330898"/>
                </a:cubicBezTo>
                <a:cubicBezTo>
                  <a:pt x="2239495" y="3330898"/>
                  <a:pt x="2239982" y="3328618"/>
                  <a:pt x="2237700" y="3328131"/>
                </a:cubicBezTo>
                <a:cubicBezTo>
                  <a:pt x="2238187" y="3325852"/>
                  <a:pt x="2238187" y="3325852"/>
                  <a:pt x="2238187" y="3325852"/>
                </a:cubicBezTo>
                <a:cubicBezTo>
                  <a:pt x="2238187" y="3325852"/>
                  <a:pt x="2238674" y="3323573"/>
                  <a:pt x="2238674" y="3323573"/>
                </a:cubicBezTo>
                <a:cubicBezTo>
                  <a:pt x="2236393" y="3323085"/>
                  <a:pt x="2236393" y="3323085"/>
                  <a:pt x="2235906" y="3325365"/>
                </a:cubicBezTo>
                <a:cubicBezTo>
                  <a:pt x="2235906" y="3325365"/>
                  <a:pt x="2235419" y="3327644"/>
                  <a:pt x="2237700" y="3328131"/>
                </a:cubicBezTo>
                <a:cubicBezTo>
                  <a:pt x="2224167" y="3313323"/>
                  <a:pt x="2214376" y="3292165"/>
                  <a:pt x="2207840" y="3266936"/>
                </a:cubicBezTo>
                <a:cubicBezTo>
                  <a:pt x="2207840" y="3266936"/>
                  <a:pt x="2208327" y="3264656"/>
                  <a:pt x="2206046" y="3264169"/>
                </a:cubicBezTo>
                <a:cubicBezTo>
                  <a:pt x="2206533" y="3261889"/>
                  <a:pt x="2204739" y="3259123"/>
                  <a:pt x="2204739" y="3259123"/>
                </a:cubicBezTo>
                <a:cubicBezTo>
                  <a:pt x="2204739" y="3259123"/>
                  <a:pt x="2204739" y="3259123"/>
                  <a:pt x="2204252" y="3261402"/>
                </a:cubicBezTo>
                <a:cubicBezTo>
                  <a:pt x="2203431" y="3254077"/>
                  <a:pt x="2201304" y="3241706"/>
                  <a:pt x="2202278" y="3237147"/>
                </a:cubicBezTo>
                <a:cubicBezTo>
                  <a:pt x="2201791" y="3239426"/>
                  <a:pt x="2201791" y="3239426"/>
                  <a:pt x="2203585" y="3242193"/>
                </a:cubicBezTo>
                <a:cubicBezTo>
                  <a:pt x="2203585" y="3242193"/>
                  <a:pt x="2205866" y="3242680"/>
                  <a:pt x="2205866" y="3242680"/>
                </a:cubicBezTo>
                <a:cubicBezTo>
                  <a:pt x="2206353" y="3240401"/>
                  <a:pt x="2206353" y="3240401"/>
                  <a:pt x="2204559" y="3237635"/>
                </a:cubicBezTo>
                <a:lnTo>
                  <a:pt x="2204737" y="3236805"/>
                </a:lnTo>
                <a:lnTo>
                  <a:pt x="2206353" y="3240401"/>
                </a:lnTo>
                <a:cubicBezTo>
                  <a:pt x="2203559" y="3208821"/>
                  <a:pt x="2185284" y="3171550"/>
                  <a:pt x="2180209" y="3139483"/>
                </a:cubicBezTo>
                <a:cubicBezTo>
                  <a:pt x="2177927" y="3138995"/>
                  <a:pt x="2175313" y="3128904"/>
                  <a:pt x="2173519" y="3126137"/>
                </a:cubicBezTo>
                <a:cubicBezTo>
                  <a:pt x="2175800" y="3126624"/>
                  <a:pt x="2175800" y="3126624"/>
                  <a:pt x="2176774" y="3122066"/>
                </a:cubicBezTo>
                <a:cubicBezTo>
                  <a:pt x="2176774" y="3122066"/>
                  <a:pt x="2174493" y="3121579"/>
                  <a:pt x="2174980" y="3119299"/>
                </a:cubicBezTo>
                <a:cubicBezTo>
                  <a:pt x="2175467" y="3117020"/>
                  <a:pt x="2173186" y="3116532"/>
                  <a:pt x="2173673" y="3114253"/>
                </a:cubicBezTo>
                <a:cubicBezTo>
                  <a:pt x="2169419" y="3089511"/>
                  <a:pt x="2163549" y="3083490"/>
                  <a:pt x="2159141" y="3070632"/>
                </a:cubicBezTo>
                <a:cubicBezTo>
                  <a:pt x="2159141" y="3070632"/>
                  <a:pt x="2158653" y="3072912"/>
                  <a:pt x="2160935" y="3073398"/>
                </a:cubicBezTo>
                <a:cubicBezTo>
                  <a:pt x="2160935" y="3073398"/>
                  <a:pt x="2163215" y="3073886"/>
                  <a:pt x="2163702" y="3071606"/>
                </a:cubicBezTo>
                <a:cubicBezTo>
                  <a:pt x="2163702" y="3071606"/>
                  <a:pt x="2161908" y="3068840"/>
                  <a:pt x="2161908" y="3068840"/>
                </a:cubicBezTo>
                <a:cubicBezTo>
                  <a:pt x="2162395" y="3066561"/>
                  <a:pt x="2162395" y="3066561"/>
                  <a:pt x="2162395" y="3066561"/>
                </a:cubicBezTo>
                <a:cubicBezTo>
                  <a:pt x="2164830" y="3055164"/>
                  <a:pt x="2156987" y="3024889"/>
                  <a:pt x="2149657" y="3025706"/>
                </a:cubicBezTo>
                <a:cubicBezTo>
                  <a:pt x="2148503" y="3008777"/>
                  <a:pt x="2147016" y="2982242"/>
                  <a:pt x="2140813" y="2966617"/>
                </a:cubicBezTo>
                <a:close/>
                <a:moveTo>
                  <a:pt x="5565977" y="2911125"/>
                </a:moveTo>
                <a:cubicBezTo>
                  <a:pt x="5565977" y="2911125"/>
                  <a:pt x="5565381" y="2913919"/>
                  <a:pt x="5568174" y="2914516"/>
                </a:cubicBezTo>
                <a:cubicBezTo>
                  <a:pt x="5567577" y="2917310"/>
                  <a:pt x="5564187" y="2919507"/>
                  <a:pt x="5564187" y="2919507"/>
                </a:cubicBezTo>
                <a:close/>
                <a:moveTo>
                  <a:pt x="5527243" y="2873635"/>
                </a:moveTo>
                <a:cubicBezTo>
                  <a:pt x="5526646" y="2876429"/>
                  <a:pt x="5526646" y="2876429"/>
                  <a:pt x="5526049" y="2879223"/>
                </a:cubicBezTo>
                <a:cubicBezTo>
                  <a:pt x="5523662" y="2890398"/>
                  <a:pt x="5526646" y="2876429"/>
                  <a:pt x="5523852" y="2875832"/>
                </a:cubicBezTo>
                <a:cubicBezTo>
                  <a:pt x="5526646" y="2876429"/>
                  <a:pt x="5527243" y="2873635"/>
                  <a:pt x="5527243" y="2873635"/>
                </a:cubicBezTo>
                <a:close/>
                <a:moveTo>
                  <a:pt x="2214252" y="2806819"/>
                </a:moveTo>
                <a:lnTo>
                  <a:pt x="2230783" y="2914318"/>
                </a:lnTo>
                <a:cubicBezTo>
                  <a:pt x="2259901" y="3070530"/>
                  <a:pt x="2304815" y="3222270"/>
                  <a:pt x="2375869" y="3366632"/>
                </a:cubicBezTo>
                <a:cubicBezTo>
                  <a:pt x="2486286" y="3587936"/>
                  <a:pt x="2636452" y="3776492"/>
                  <a:pt x="2825624" y="3935778"/>
                </a:cubicBezTo>
                <a:cubicBezTo>
                  <a:pt x="2892605" y="3991329"/>
                  <a:pt x="2954369" y="4054257"/>
                  <a:pt x="3032941" y="4095302"/>
                </a:cubicBezTo>
                <a:cubicBezTo>
                  <a:pt x="3083208" y="4121204"/>
                  <a:pt x="3133609" y="4146831"/>
                  <a:pt x="3184390" y="4171572"/>
                </a:cubicBezTo>
                <a:lnTo>
                  <a:pt x="3189892" y="4174112"/>
                </a:lnTo>
                <a:lnTo>
                  <a:pt x="2989656" y="4308684"/>
                </a:lnTo>
                <a:cubicBezTo>
                  <a:pt x="2884072" y="4376590"/>
                  <a:pt x="2778005" y="4441379"/>
                  <a:pt x="2670307" y="4503865"/>
                </a:cubicBezTo>
                <a:cubicBezTo>
                  <a:pt x="2576886" y="4559692"/>
                  <a:pt x="2481019" y="4612065"/>
                  <a:pt x="2384335" y="4663286"/>
                </a:cubicBezTo>
                <a:cubicBezTo>
                  <a:pt x="2264509" y="4725719"/>
                  <a:pt x="2141271" y="4778463"/>
                  <a:pt x="2018515" y="4834325"/>
                </a:cubicBezTo>
                <a:cubicBezTo>
                  <a:pt x="1979946" y="4853010"/>
                  <a:pt x="1937296" y="4865939"/>
                  <a:pt x="1903622" y="4891532"/>
                </a:cubicBezTo>
                <a:cubicBezTo>
                  <a:pt x="1864533" y="4919233"/>
                  <a:pt x="1825296" y="4941851"/>
                  <a:pt x="1775971" y="4940486"/>
                </a:cubicBezTo>
                <a:cubicBezTo>
                  <a:pt x="1756797" y="4940237"/>
                  <a:pt x="1739886" y="4950492"/>
                  <a:pt x="1727054" y="4966504"/>
                </a:cubicBezTo>
                <a:cubicBezTo>
                  <a:pt x="1719155" y="4977290"/>
                  <a:pt x="1707992" y="4983472"/>
                  <a:pt x="1694863" y="4989316"/>
                </a:cubicBezTo>
                <a:cubicBezTo>
                  <a:pt x="1675171" y="4998084"/>
                  <a:pt x="1653030" y="5003397"/>
                  <a:pt x="1637899" y="5021038"/>
                </a:cubicBezTo>
                <a:cubicBezTo>
                  <a:pt x="1624251" y="5035898"/>
                  <a:pt x="1609491" y="5039440"/>
                  <a:pt x="1590169" y="5034108"/>
                </a:cubicBezTo>
                <a:cubicBezTo>
                  <a:pt x="1583456" y="5031947"/>
                  <a:pt x="1578041" y="5034055"/>
                  <a:pt x="1573925" y="5040431"/>
                </a:cubicBezTo>
                <a:cubicBezTo>
                  <a:pt x="1568325" y="5049588"/>
                  <a:pt x="1559943" y="5057257"/>
                  <a:pt x="1548298" y="5060321"/>
                </a:cubicBezTo>
                <a:cubicBezTo>
                  <a:pt x="1514179" y="5070664"/>
                  <a:pt x="1481506" y="5090359"/>
                  <a:pt x="1445755" y="5098400"/>
                </a:cubicBezTo>
                <a:cubicBezTo>
                  <a:pt x="1433294" y="5100312"/>
                  <a:pt x="1423280" y="5105679"/>
                  <a:pt x="1417347" y="5116802"/>
                </a:cubicBezTo>
                <a:cubicBezTo>
                  <a:pt x="1403514" y="5138712"/>
                  <a:pt x="1396949" y="5141635"/>
                  <a:pt x="1372064" y="5133327"/>
                </a:cubicBezTo>
                <a:cubicBezTo>
                  <a:pt x="1362570" y="5129678"/>
                  <a:pt x="1353558" y="5129146"/>
                  <a:pt x="1346660" y="5134034"/>
                </a:cubicBezTo>
                <a:cubicBezTo>
                  <a:pt x="1321701" y="5149992"/>
                  <a:pt x="1293330" y="5156262"/>
                  <a:pt x="1266591" y="5164834"/>
                </a:cubicBezTo>
                <a:cubicBezTo>
                  <a:pt x="1242151" y="5171776"/>
                  <a:pt x="1218527" y="5179870"/>
                  <a:pt x="1200280" y="5197989"/>
                </a:cubicBezTo>
                <a:cubicBezTo>
                  <a:pt x="1193048" y="5204844"/>
                  <a:pt x="1186818" y="5205800"/>
                  <a:pt x="1179289" y="5202488"/>
                </a:cubicBezTo>
                <a:cubicBezTo>
                  <a:pt x="1169795" y="5198839"/>
                  <a:pt x="1158335" y="5194853"/>
                  <a:pt x="1150770" y="5203674"/>
                </a:cubicBezTo>
                <a:cubicBezTo>
                  <a:pt x="1134489" y="5222130"/>
                  <a:pt x="1112682" y="5225476"/>
                  <a:pt x="1089095" y="5221437"/>
                </a:cubicBezTo>
                <a:cubicBezTo>
                  <a:pt x="1054530" y="5216530"/>
                  <a:pt x="1024342" y="5227546"/>
                  <a:pt x="1002461" y="5255159"/>
                </a:cubicBezTo>
                <a:cubicBezTo>
                  <a:pt x="993746" y="5264795"/>
                  <a:pt x="988665" y="5264936"/>
                  <a:pt x="981322" y="5254574"/>
                </a:cubicBezTo>
                <a:cubicBezTo>
                  <a:pt x="978874" y="5251120"/>
                  <a:pt x="976427" y="5247666"/>
                  <a:pt x="973645" y="5246178"/>
                </a:cubicBezTo>
                <a:cubicBezTo>
                  <a:pt x="941565" y="5232591"/>
                  <a:pt x="910301" y="5220156"/>
                  <a:pt x="875180" y="5236398"/>
                </a:cubicBezTo>
                <a:cubicBezTo>
                  <a:pt x="867466" y="5240135"/>
                  <a:pt x="866168" y="5235866"/>
                  <a:pt x="865204" y="5229631"/>
                </a:cubicBezTo>
                <a:cubicBezTo>
                  <a:pt x="864722" y="5226514"/>
                  <a:pt x="865389" y="5222581"/>
                  <a:pt x="866057" y="5218649"/>
                </a:cubicBezTo>
                <a:cubicBezTo>
                  <a:pt x="867392" y="5210785"/>
                  <a:pt x="869542" y="5204072"/>
                  <a:pt x="860049" y="5200423"/>
                </a:cubicBezTo>
                <a:cubicBezTo>
                  <a:pt x="851704" y="5195959"/>
                  <a:pt x="849219" y="5204638"/>
                  <a:pt x="844287" y="5209863"/>
                </a:cubicBezTo>
                <a:cubicBezTo>
                  <a:pt x="835238" y="5221465"/>
                  <a:pt x="825039" y="5233881"/>
                  <a:pt x="810946" y="5233491"/>
                </a:cubicBezTo>
                <a:cubicBezTo>
                  <a:pt x="793738" y="5233579"/>
                  <a:pt x="790437" y="5241106"/>
                  <a:pt x="788917" y="5256020"/>
                </a:cubicBezTo>
                <a:cubicBezTo>
                  <a:pt x="788250" y="5259952"/>
                  <a:pt x="787582" y="5263885"/>
                  <a:pt x="784949" y="5267480"/>
                </a:cubicBezTo>
                <a:cubicBezTo>
                  <a:pt x="783948" y="5273378"/>
                  <a:pt x="781315" y="5276974"/>
                  <a:pt x="773452" y="5275628"/>
                </a:cubicBezTo>
                <a:cubicBezTo>
                  <a:pt x="767557" y="5274618"/>
                  <a:pt x="764292" y="5270012"/>
                  <a:pt x="765293" y="5264114"/>
                </a:cubicBezTo>
                <a:cubicBezTo>
                  <a:pt x="765479" y="5257065"/>
                  <a:pt x="763364" y="5251644"/>
                  <a:pt x="765515" y="5244932"/>
                </a:cubicBezTo>
                <a:cubicBezTo>
                  <a:pt x="766999" y="5242151"/>
                  <a:pt x="768483" y="5239370"/>
                  <a:pt x="764885" y="5236731"/>
                </a:cubicBezTo>
                <a:cubicBezTo>
                  <a:pt x="762103" y="5235243"/>
                  <a:pt x="759470" y="5238838"/>
                  <a:pt x="757171" y="5240468"/>
                </a:cubicBezTo>
                <a:cubicBezTo>
                  <a:pt x="753723" y="5242912"/>
                  <a:pt x="751423" y="5244541"/>
                  <a:pt x="750755" y="5248474"/>
                </a:cubicBezTo>
                <a:cubicBezTo>
                  <a:pt x="750087" y="5252406"/>
                  <a:pt x="747788" y="5254035"/>
                  <a:pt x="743857" y="5253362"/>
                </a:cubicBezTo>
                <a:cubicBezTo>
                  <a:pt x="722236" y="5249659"/>
                  <a:pt x="703211" y="5254494"/>
                  <a:pt x="686781" y="5267867"/>
                </a:cubicBezTo>
                <a:cubicBezTo>
                  <a:pt x="679549" y="5274721"/>
                  <a:pt x="671502" y="5280424"/>
                  <a:pt x="662638" y="5284976"/>
                </a:cubicBezTo>
                <a:cubicBezTo>
                  <a:pt x="658039" y="5288235"/>
                  <a:pt x="651141" y="5293124"/>
                  <a:pt x="644762" y="5288996"/>
                </a:cubicBezTo>
                <a:cubicBezTo>
                  <a:pt x="640349" y="5285206"/>
                  <a:pt x="643649" y="5277678"/>
                  <a:pt x="644651" y="5271780"/>
                </a:cubicBezTo>
                <a:cubicBezTo>
                  <a:pt x="645319" y="5267848"/>
                  <a:pt x="646802" y="5265067"/>
                  <a:pt x="647469" y="5261135"/>
                </a:cubicBezTo>
                <a:cubicBezTo>
                  <a:pt x="648137" y="5257203"/>
                  <a:pt x="652253" y="5250826"/>
                  <a:pt x="646690" y="5247850"/>
                </a:cubicBezTo>
                <a:cubicBezTo>
                  <a:pt x="642277" y="5244060"/>
                  <a:pt x="636528" y="5248133"/>
                  <a:pt x="632746" y="5252544"/>
                </a:cubicBezTo>
                <a:cubicBezTo>
                  <a:pt x="622399" y="5259876"/>
                  <a:pt x="612719" y="5263277"/>
                  <a:pt x="599108" y="5266004"/>
                </a:cubicBezTo>
                <a:cubicBezTo>
                  <a:pt x="567956" y="5270785"/>
                  <a:pt x="559389" y="5285504"/>
                  <a:pt x="566510" y="5315049"/>
                </a:cubicBezTo>
                <a:cubicBezTo>
                  <a:pt x="569588" y="5326704"/>
                  <a:pt x="567104" y="5335383"/>
                  <a:pt x="557090" y="5340750"/>
                </a:cubicBezTo>
                <a:cubicBezTo>
                  <a:pt x="541588" y="5318874"/>
                  <a:pt x="526902" y="5298150"/>
                  <a:pt x="511399" y="5276275"/>
                </a:cubicBezTo>
                <a:cubicBezTo>
                  <a:pt x="526678" y="5263717"/>
                  <a:pt x="526048" y="5255516"/>
                  <a:pt x="514107" y="5248413"/>
                </a:cubicBezTo>
                <a:cubicBezTo>
                  <a:pt x="510508" y="5245774"/>
                  <a:pt x="504278" y="5246730"/>
                  <a:pt x="504129" y="5241646"/>
                </a:cubicBezTo>
                <a:cubicBezTo>
                  <a:pt x="505131" y="5235748"/>
                  <a:pt x="510545" y="5233641"/>
                  <a:pt x="514810" y="5232348"/>
                </a:cubicBezTo>
                <a:cubicBezTo>
                  <a:pt x="518259" y="5229903"/>
                  <a:pt x="521374" y="5229425"/>
                  <a:pt x="524490" y="5228947"/>
                </a:cubicBezTo>
                <a:cubicBezTo>
                  <a:pt x="533019" y="5226361"/>
                  <a:pt x="535654" y="5222766"/>
                  <a:pt x="531091" y="5213892"/>
                </a:cubicBezTo>
                <a:cubicBezTo>
                  <a:pt x="528978" y="5208472"/>
                  <a:pt x="527530" y="5199119"/>
                  <a:pt x="535726" y="5198500"/>
                </a:cubicBezTo>
                <a:cubicBezTo>
                  <a:pt x="546222" y="5196251"/>
                  <a:pt x="554270" y="5190547"/>
                  <a:pt x="563133" y="5185996"/>
                </a:cubicBezTo>
                <a:cubicBezTo>
                  <a:pt x="570847" y="5182258"/>
                  <a:pt x="580527" y="5178858"/>
                  <a:pt x="586943" y="5170852"/>
                </a:cubicBezTo>
                <a:cubicBezTo>
                  <a:pt x="592209" y="5163661"/>
                  <a:pt x="598626" y="5155655"/>
                  <a:pt x="584717" y="5148215"/>
                </a:cubicBezTo>
                <a:cubicBezTo>
                  <a:pt x="579970" y="5146391"/>
                  <a:pt x="580638" y="5142459"/>
                  <a:pt x="584420" y="5138049"/>
                </a:cubicBezTo>
                <a:cubicBezTo>
                  <a:pt x="601665" y="5125827"/>
                  <a:pt x="610677" y="5126359"/>
                  <a:pt x="624066" y="5142814"/>
                </a:cubicBezTo>
                <a:cubicBezTo>
                  <a:pt x="628146" y="5148571"/>
                  <a:pt x="632559" y="5152362"/>
                  <a:pt x="638789" y="5151405"/>
                </a:cubicBezTo>
                <a:cubicBezTo>
                  <a:pt x="649285" y="5149156"/>
                  <a:pt x="658964" y="5145756"/>
                  <a:pt x="666531" y="5136935"/>
                </a:cubicBezTo>
                <a:cubicBezTo>
                  <a:pt x="668829" y="5135306"/>
                  <a:pt x="666715" y="5129886"/>
                  <a:pt x="663934" y="5128398"/>
                </a:cubicBezTo>
                <a:cubicBezTo>
                  <a:pt x="661486" y="5124944"/>
                  <a:pt x="658222" y="5120338"/>
                  <a:pt x="658890" y="5116406"/>
                </a:cubicBezTo>
                <a:cubicBezTo>
                  <a:pt x="659891" y="5110508"/>
                  <a:pt x="658778" y="5099190"/>
                  <a:pt x="667124" y="5103653"/>
                </a:cubicBezTo>
                <a:cubicBezTo>
                  <a:pt x="685295" y="5109800"/>
                  <a:pt x="696792" y="5101653"/>
                  <a:pt x="709439" y="5092691"/>
                </a:cubicBezTo>
                <a:cubicBezTo>
                  <a:pt x="717152" y="5088954"/>
                  <a:pt x="724866" y="5085217"/>
                  <a:pt x="734694" y="5086900"/>
                </a:cubicBezTo>
                <a:cubicBezTo>
                  <a:pt x="771224" y="5092144"/>
                  <a:pt x="787654" y="5078771"/>
                  <a:pt x="785799" y="5042035"/>
                </a:cubicBezTo>
                <a:cubicBezTo>
                  <a:pt x="785502" y="5031868"/>
                  <a:pt x="789618" y="5025492"/>
                  <a:pt x="800262" y="5028326"/>
                </a:cubicBezTo>
                <a:cubicBezTo>
                  <a:pt x="823849" y="5032366"/>
                  <a:pt x="844359" y="5024750"/>
                  <a:pt x="863569" y="5012865"/>
                </a:cubicBezTo>
                <a:cubicBezTo>
                  <a:pt x="873582" y="5007499"/>
                  <a:pt x="881964" y="4999830"/>
                  <a:pt x="893127" y="4993648"/>
                </a:cubicBezTo>
                <a:cubicBezTo>
                  <a:pt x="912003" y="4983730"/>
                  <a:pt x="926949" y="4973138"/>
                  <a:pt x="919161" y="4947526"/>
                </a:cubicBezTo>
                <a:cubicBezTo>
                  <a:pt x="924872" y="4955585"/>
                  <a:pt x="927802" y="4962156"/>
                  <a:pt x="936147" y="4966620"/>
                </a:cubicBezTo>
                <a:cubicBezTo>
                  <a:pt x="946123" y="4973387"/>
                  <a:pt x="956618" y="4971138"/>
                  <a:pt x="964666" y="4965434"/>
                </a:cubicBezTo>
                <a:cubicBezTo>
                  <a:pt x="973048" y="4957765"/>
                  <a:pt x="961588" y="4953780"/>
                  <a:pt x="959474" y="4948359"/>
                </a:cubicBezTo>
                <a:cubicBezTo>
                  <a:pt x="955728" y="4940637"/>
                  <a:pt x="957063" y="4932772"/>
                  <a:pt x="966409" y="4931338"/>
                </a:cubicBezTo>
                <a:cubicBezTo>
                  <a:pt x="978870" y="4929425"/>
                  <a:pt x="986917" y="4923722"/>
                  <a:pt x="996448" y="4915238"/>
                </a:cubicBezTo>
                <a:cubicBezTo>
                  <a:pt x="1006647" y="4902822"/>
                  <a:pt x="1019293" y="4893860"/>
                  <a:pt x="1037318" y="4894923"/>
                </a:cubicBezTo>
                <a:cubicBezTo>
                  <a:pt x="1048295" y="4895792"/>
                  <a:pt x="1054377" y="4889752"/>
                  <a:pt x="1056046" y="4879921"/>
                </a:cubicBezTo>
                <a:cubicBezTo>
                  <a:pt x="1057047" y="4874023"/>
                  <a:pt x="1058049" y="4868125"/>
                  <a:pt x="1058716" y="4864193"/>
                </a:cubicBezTo>
                <a:cubicBezTo>
                  <a:pt x="1061201" y="4855514"/>
                  <a:pt x="1058938" y="4845010"/>
                  <a:pt x="1067468" y="4842424"/>
                </a:cubicBezTo>
                <a:cubicBezTo>
                  <a:pt x="1075998" y="4839839"/>
                  <a:pt x="1080560" y="4848713"/>
                  <a:pt x="1084639" y="4854470"/>
                </a:cubicBezTo>
                <a:cubicBezTo>
                  <a:pt x="1088719" y="4860226"/>
                  <a:pt x="1091686" y="4854665"/>
                  <a:pt x="1095951" y="4853372"/>
                </a:cubicBezTo>
                <a:cubicBezTo>
                  <a:pt x="1099400" y="4850927"/>
                  <a:pt x="1102849" y="4848483"/>
                  <a:pt x="1098436" y="4844693"/>
                </a:cubicBezTo>
                <a:cubicBezTo>
                  <a:pt x="1087161" y="4833657"/>
                  <a:pt x="1091611" y="4825315"/>
                  <a:pt x="1101142" y="4816831"/>
                </a:cubicBezTo>
                <a:cubicBezTo>
                  <a:pt x="1110674" y="4808347"/>
                  <a:pt x="1108560" y="4802927"/>
                  <a:pt x="1095950" y="4799756"/>
                </a:cubicBezTo>
                <a:cubicBezTo>
                  <a:pt x="1093169" y="4798268"/>
                  <a:pt x="1088904" y="4799561"/>
                  <a:pt x="1084639" y="4800854"/>
                </a:cubicBezTo>
                <a:cubicBezTo>
                  <a:pt x="1044956" y="4808221"/>
                  <a:pt x="1007870" y="4824125"/>
                  <a:pt x="972082" y="4844299"/>
                </a:cubicBezTo>
                <a:cubicBezTo>
                  <a:pt x="943191" y="4859584"/>
                  <a:pt x="914969" y="4870937"/>
                  <a:pt x="880886" y="4869147"/>
                </a:cubicBezTo>
                <a:cubicBezTo>
                  <a:pt x="860896" y="4867747"/>
                  <a:pt x="841908" y="4860449"/>
                  <a:pt x="823254" y="4851184"/>
                </a:cubicBezTo>
                <a:cubicBezTo>
                  <a:pt x="824997" y="4870704"/>
                  <a:pt x="820064" y="4875929"/>
                  <a:pt x="800408" y="4872563"/>
                </a:cubicBezTo>
                <a:cubicBezTo>
                  <a:pt x="794512" y="4871553"/>
                  <a:pt x="788133" y="4867426"/>
                  <a:pt x="785204" y="4860854"/>
                </a:cubicBezTo>
                <a:cubicBezTo>
                  <a:pt x="779009" y="4849677"/>
                  <a:pt x="768514" y="4851927"/>
                  <a:pt x="759650" y="4856478"/>
                </a:cubicBezTo>
                <a:cubicBezTo>
                  <a:pt x="749971" y="4859879"/>
                  <a:pt x="750602" y="4868080"/>
                  <a:pt x="751232" y="4876281"/>
                </a:cubicBezTo>
                <a:cubicBezTo>
                  <a:pt x="753012" y="4883667"/>
                  <a:pt x="757908" y="4890575"/>
                  <a:pt x="755906" y="4902371"/>
                </a:cubicBezTo>
                <a:cubicBezTo>
                  <a:pt x="749563" y="4886111"/>
                  <a:pt x="740218" y="4887545"/>
                  <a:pt x="729388" y="4891761"/>
                </a:cubicBezTo>
                <a:cubicBezTo>
                  <a:pt x="720524" y="4896313"/>
                  <a:pt x="707248" y="4897074"/>
                  <a:pt x="703501" y="4889351"/>
                </a:cubicBezTo>
                <a:cubicBezTo>
                  <a:pt x="696826" y="4875057"/>
                  <a:pt x="689000" y="4861577"/>
                  <a:pt x="689705" y="4845512"/>
                </a:cubicBezTo>
                <a:cubicBezTo>
                  <a:pt x="690224" y="4836496"/>
                  <a:pt x="694007" y="4832086"/>
                  <a:pt x="702870" y="4827534"/>
                </a:cubicBezTo>
                <a:cubicBezTo>
                  <a:pt x="710250" y="4825763"/>
                  <a:pt x="714181" y="4826436"/>
                  <a:pt x="717927" y="4834159"/>
                </a:cubicBezTo>
                <a:cubicBezTo>
                  <a:pt x="721191" y="4838765"/>
                  <a:pt x="726273" y="4838623"/>
                  <a:pt x="729721" y="4836179"/>
                </a:cubicBezTo>
                <a:cubicBezTo>
                  <a:pt x="742701" y="4825251"/>
                  <a:pt x="755644" y="4826456"/>
                  <a:pt x="769403" y="4828812"/>
                </a:cubicBezTo>
                <a:cubicBezTo>
                  <a:pt x="782347" y="4830017"/>
                  <a:pt x="793176" y="4825801"/>
                  <a:pt x="795512" y="4812039"/>
                </a:cubicBezTo>
                <a:cubicBezTo>
                  <a:pt x="797182" y="4802208"/>
                  <a:pt x="801112" y="4802882"/>
                  <a:pt x="804858" y="4810604"/>
                </a:cubicBezTo>
                <a:cubicBezTo>
                  <a:pt x="808122" y="4815210"/>
                  <a:pt x="811237" y="4814732"/>
                  <a:pt x="817467" y="4813775"/>
                </a:cubicBezTo>
                <a:cubicBezTo>
                  <a:pt x="841907" y="4806833"/>
                  <a:pt x="862601" y="4792167"/>
                  <a:pt x="877250" y="4771409"/>
                </a:cubicBezTo>
                <a:cubicBezTo>
                  <a:pt x="884334" y="4759471"/>
                  <a:pt x="894681" y="4752138"/>
                  <a:pt x="906660" y="4747108"/>
                </a:cubicBezTo>
                <a:cubicBezTo>
                  <a:pt x="917489" y="4742893"/>
                  <a:pt x="929616" y="4742947"/>
                  <a:pt x="940594" y="4743815"/>
                </a:cubicBezTo>
                <a:cubicBezTo>
                  <a:pt x="946490" y="4744825"/>
                  <a:pt x="952053" y="4747800"/>
                  <a:pt x="955354" y="4740273"/>
                </a:cubicBezTo>
                <a:cubicBezTo>
                  <a:pt x="958655" y="4732745"/>
                  <a:pt x="955391" y="4728140"/>
                  <a:pt x="950162" y="4723198"/>
                </a:cubicBezTo>
                <a:cubicBezTo>
                  <a:pt x="945748" y="4719407"/>
                  <a:pt x="941001" y="4717583"/>
                  <a:pt x="938887" y="4712163"/>
                </a:cubicBezTo>
                <a:cubicBezTo>
                  <a:pt x="929912" y="4699498"/>
                  <a:pt x="920084" y="4697815"/>
                  <a:pt x="906956" y="4703660"/>
                </a:cubicBezTo>
                <a:cubicBezTo>
                  <a:pt x="882998" y="4713719"/>
                  <a:pt x="860523" y="4720999"/>
                  <a:pt x="836084" y="4727941"/>
                </a:cubicBezTo>
                <a:cubicBezTo>
                  <a:pt x="820507" y="4730332"/>
                  <a:pt x="815278" y="4725390"/>
                  <a:pt x="816798" y="4710476"/>
                </a:cubicBezTo>
                <a:cubicBezTo>
                  <a:pt x="817948" y="4709661"/>
                  <a:pt x="817133" y="4708510"/>
                  <a:pt x="816316" y="4707359"/>
                </a:cubicBezTo>
                <a:cubicBezTo>
                  <a:pt x="810457" y="4694216"/>
                  <a:pt x="813609" y="4681604"/>
                  <a:pt x="817577" y="4670145"/>
                </a:cubicBezTo>
                <a:cubicBezTo>
                  <a:pt x="820061" y="4661466"/>
                  <a:pt x="823992" y="4662139"/>
                  <a:pt x="828406" y="4665929"/>
                </a:cubicBezTo>
                <a:cubicBezTo>
                  <a:pt x="838048" y="4674662"/>
                  <a:pt x="835564" y="4683341"/>
                  <a:pt x="827182" y="4691010"/>
                </a:cubicBezTo>
                <a:cubicBezTo>
                  <a:pt x="833561" y="4695137"/>
                  <a:pt x="840274" y="4697299"/>
                  <a:pt x="846022" y="4693225"/>
                </a:cubicBezTo>
                <a:cubicBezTo>
                  <a:pt x="849471" y="4690781"/>
                  <a:pt x="847357" y="4685361"/>
                  <a:pt x="846059" y="4681092"/>
                </a:cubicBezTo>
                <a:cubicBezTo>
                  <a:pt x="838419" y="4660563"/>
                  <a:pt x="840570" y="4653850"/>
                  <a:pt x="858631" y="4642780"/>
                </a:cubicBezTo>
                <a:cubicBezTo>
                  <a:pt x="876358" y="4633676"/>
                  <a:pt x="893603" y="4621455"/>
                  <a:pt x="908067" y="4607746"/>
                </a:cubicBezTo>
                <a:cubicBezTo>
                  <a:pt x="927463" y="4588812"/>
                  <a:pt x="935325" y="4590159"/>
                  <a:pt x="947379" y="4614478"/>
                </a:cubicBezTo>
                <a:cubicBezTo>
                  <a:pt x="948195" y="4615630"/>
                  <a:pt x="949011" y="4616781"/>
                  <a:pt x="949826" y="4617932"/>
                </a:cubicBezTo>
                <a:cubicBezTo>
                  <a:pt x="951124" y="4622201"/>
                  <a:pt x="950939" y="4629251"/>
                  <a:pt x="958319" y="4627480"/>
                </a:cubicBezTo>
                <a:cubicBezTo>
                  <a:pt x="964884" y="4624557"/>
                  <a:pt x="972264" y="4622786"/>
                  <a:pt x="970817" y="4613434"/>
                </a:cubicBezTo>
                <a:cubicBezTo>
                  <a:pt x="969853" y="4607199"/>
                  <a:pt x="969705" y="4602116"/>
                  <a:pt x="967591" y="4596696"/>
                </a:cubicBezTo>
                <a:cubicBezTo>
                  <a:pt x="967294" y="4586529"/>
                  <a:pt x="971077" y="4582118"/>
                  <a:pt x="981238" y="4581835"/>
                </a:cubicBezTo>
                <a:cubicBezTo>
                  <a:pt x="990584" y="4580401"/>
                  <a:pt x="993514" y="4586972"/>
                  <a:pt x="992179" y="4594837"/>
                </a:cubicBezTo>
                <a:cubicBezTo>
                  <a:pt x="992661" y="4597954"/>
                  <a:pt x="992327" y="4599920"/>
                  <a:pt x="992810" y="4603037"/>
                </a:cubicBezTo>
                <a:cubicBezTo>
                  <a:pt x="992142" y="4606970"/>
                  <a:pt x="994590" y="4610424"/>
                  <a:pt x="998521" y="4611097"/>
                </a:cubicBezTo>
                <a:cubicBezTo>
                  <a:pt x="1003602" y="4610955"/>
                  <a:pt x="1002304" y="4606687"/>
                  <a:pt x="1003787" y="4603906"/>
                </a:cubicBezTo>
                <a:cubicBezTo>
                  <a:pt x="1005938" y="4597193"/>
                  <a:pt x="1006123" y="4590143"/>
                  <a:pt x="1004343" y="4582757"/>
                </a:cubicBezTo>
                <a:cubicBezTo>
                  <a:pt x="1001784" y="4562086"/>
                  <a:pt x="1007050" y="4554895"/>
                  <a:pt x="1027707" y="4552363"/>
                </a:cubicBezTo>
                <a:cubicBezTo>
                  <a:pt x="1037053" y="4550929"/>
                  <a:pt x="1047215" y="4550646"/>
                  <a:pt x="1056561" y="4549211"/>
                </a:cubicBezTo>
                <a:cubicBezTo>
                  <a:pt x="1062791" y="4548255"/>
                  <a:pt x="1069355" y="4545333"/>
                  <a:pt x="1069874" y="4536317"/>
                </a:cubicBezTo>
                <a:cubicBezTo>
                  <a:pt x="1070727" y="4525335"/>
                  <a:pt x="1068465" y="4514832"/>
                  <a:pt x="1080777" y="4507836"/>
                </a:cubicBezTo>
                <a:cubicBezTo>
                  <a:pt x="1088491" y="4504098"/>
                  <a:pt x="1091458" y="4498537"/>
                  <a:pt x="1100470" y="4499069"/>
                </a:cubicBezTo>
                <a:cubicBezTo>
                  <a:pt x="1146346" y="4502878"/>
                  <a:pt x="1182617" y="4485822"/>
                  <a:pt x="1213361" y="4453657"/>
                </a:cubicBezTo>
                <a:cubicBezTo>
                  <a:pt x="1218293" y="4448432"/>
                  <a:pt x="1223708" y="4446325"/>
                  <a:pt x="1230755" y="4446520"/>
                </a:cubicBezTo>
                <a:cubicBezTo>
                  <a:pt x="1248445" y="4449549"/>
                  <a:pt x="1261907" y="4441738"/>
                  <a:pt x="1274071" y="4429659"/>
                </a:cubicBezTo>
                <a:cubicBezTo>
                  <a:pt x="1290352" y="4411203"/>
                  <a:pt x="1303518" y="4393225"/>
                  <a:pt x="1314235" y="4371793"/>
                </a:cubicBezTo>
                <a:cubicBezTo>
                  <a:pt x="1319019" y="4361485"/>
                  <a:pt x="1323803" y="4351176"/>
                  <a:pt x="1333817" y="4345810"/>
                </a:cubicBezTo>
                <a:cubicBezTo>
                  <a:pt x="1368604" y="4331534"/>
                  <a:pt x="1400794" y="4308722"/>
                  <a:pt x="1438993" y="4304135"/>
                </a:cubicBezTo>
                <a:cubicBezTo>
                  <a:pt x="1447190" y="4303516"/>
                  <a:pt x="1450972" y="4299105"/>
                  <a:pt x="1453457" y="4290426"/>
                </a:cubicBezTo>
                <a:cubicBezTo>
                  <a:pt x="1454124" y="4286494"/>
                  <a:pt x="1454792" y="4282562"/>
                  <a:pt x="1456275" y="4279781"/>
                </a:cubicBezTo>
                <a:cubicBezTo>
                  <a:pt x="1461208" y="4274556"/>
                  <a:pt x="1458426" y="4273068"/>
                  <a:pt x="1454829" y="4270429"/>
                </a:cubicBezTo>
                <a:cubicBezTo>
                  <a:pt x="1447634" y="4265150"/>
                  <a:pt x="1440588" y="4264955"/>
                  <a:pt x="1433690" y="4269844"/>
                </a:cubicBezTo>
                <a:cubicBezTo>
                  <a:pt x="1425642" y="4275547"/>
                  <a:pt x="1417297" y="4271083"/>
                  <a:pt x="1413551" y="4263360"/>
                </a:cubicBezTo>
                <a:cubicBezTo>
                  <a:pt x="1410622" y="4256789"/>
                  <a:pt x="1419151" y="4254203"/>
                  <a:pt x="1424566" y="4252096"/>
                </a:cubicBezTo>
                <a:cubicBezTo>
                  <a:pt x="1438844" y="4245436"/>
                  <a:pt x="1449637" y="4253354"/>
                  <a:pt x="1459613" y="4260120"/>
                </a:cubicBezTo>
                <a:cubicBezTo>
                  <a:pt x="1498554" y="4280952"/>
                  <a:pt x="1533490" y="4271760"/>
                  <a:pt x="1554257" y="4232829"/>
                </a:cubicBezTo>
                <a:cubicBezTo>
                  <a:pt x="1559857" y="4223671"/>
                  <a:pt x="1566273" y="4215665"/>
                  <a:pt x="1575137" y="4211114"/>
                </a:cubicBezTo>
                <a:cubicBezTo>
                  <a:pt x="1580885" y="4207040"/>
                  <a:pt x="1584000" y="4206562"/>
                  <a:pt x="1588080" y="4212319"/>
                </a:cubicBezTo>
                <a:cubicBezTo>
                  <a:pt x="1596573" y="4221866"/>
                  <a:pt x="1602470" y="4222876"/>
                  <a:pt x="1610369" y="4212089"/>
                </a:cubicBezTo>
                <a:cubicBezTo>
                  <a:pt x="1625834" y="4192482"/>
                  <a:pt x="1644229" y="4179446"/>
                  <a:pt x="1663773" y="4165595"/>
                </a:cubicBezTo>
                <a:cubicBezTo>
                  <a:pt x="1695630" y="4144749"/>
                  <a:pt x="1719476" y="4117472"/>
                  <a:pt x="1727301" y="4077336"/>
                </a:cubicBezTo>
                <a:cubicBezTo>
                  <a:pt x="1727301" y="4077336"/>
                  <a:pt x="1729267" y="4077673"/>
                  <a:pt x="1730083" y="4078824"/>
                </a:cubicBezTo>
                <a:cubicBezTo>
                  <a:pt x="1731381" y="4083093"/>
                  <a:pt x="1731529" y="4088176"/>
                  <a:pt x="1733643" y="4093596"/>
                </a:cubicBezTo>
                <a:cubicBezTo>
                  <a:pt x="1738687" y="4105588"/>
                  <a:pt x="1744250" y="4108564"/>
                  <a:pt x="1756229" y="4103534"/>
                </a:cubicBezTo>
                <a:cubicBezTo>
                  <a:pt x="1770507" y="4096874"/>
                  <a:pt x="1772324" y="4092127"/>
                  <a:pt x="1764499" y="4078648"/>
                </a:cubicBezTo>
                <a:cubicBezTo>
                  <a:pt x="1762051" y="4075194"/>
                  <a:pt x="1754856" y="4069915"/>
                  <a:pt x="1761754" y="4065027"/>
                </a:cubicBezTo>
                <a:cubicBezTo>
                  <a:pt x="1771285" y="4056543"/>
                  <a:pt x="1784711" y="4060865"/>
                  <a:pt x="1786639" y="4073335"/>
                </a:cubicBezTo>
                <a:cubicBezTo>
                  <a:pt x="1787270" y="4081536"/>
                  <a:pt x="1790867" y="4084175"/>
                  <a:pt x="1799397" y="4081589"/>
                </a:cubicBezTo>
                <a:cubicBezTo>
                  <a:pt x="1818423" y="4076754"/>
                  <a:pt x="1838264" y="4073071"/>
                  <a:pt x="1858587" y="4072505"/>
                </a:cubicBezTo>
                <a:cubicBezTo>
                  <a:pt x="1874979" y="4071265"/>
                  <a:pt x="1888442" y="4063454"/>
                  <a:pt x="1895377" y="4046433"/>
                </a:cubicBezTo>
                <a:cubicBezTo>
                  <a:pt x="1896378" y="4040535"/>
                  <a:pt x="1900161" y="4036124"/>
                  <a:pt x="1905909" y="4032051"/>
                </a:cubicBezTo>
                <a:cubicBezTo>
                  <a:pt x="1915922" y="4026684"/>
                  <a:pt x="1925936" y="4021317"/>
                  <a:pt x="1935949" y="4015951"/>
                </a:cubicBezTo>
                <a:cubicBezTo>
                  <a:pt x="1942847" y="4011063"/>
                  <a:pt x="1951043" y="4010443"/>
                  <a:pt x="1959054" y="4016873"/>
                </a:cubicBezTo>
                <a:cubicBezTo>
                  <a:pt x="1965915" y="4024117"/>
                  <a:pt x="1971330" y="4022010"/>
                  <a:pt x="1976596" y="4014819"/>
                </a:cubicBezTo>
                <a:cubicBezTo>
                  <a:pt x="1981528" y="4009594"/>
                  <a:pt x="1987610" y="4003554"/>
                  <a:pt x="1992543" y="3998329"/>
                </a:cubicBezTo>
                <a:cubicBezTo>
                  <a:pt x="2003891" y="3985098"/>
                  <a:pt x="2006227" y="3971335"/>
                  <a:pt x="1998736" y="3955890"/>
                </a:cubicBezTo>
                <a:cubicBezTo>
                  <a:pt x="1996622" y="3950470"/>
                  <a:pt x="1993358" y="3945864"/>
                  <a:pt x="1991244" y="3940444"/>
                </a:cubicBezTo>
                <a:cubicBezTo>
                  <a:pt x="2019171" y="3972540"/>
                  <a:pt x="2048543" y="3960373"/>
                  <a:pt x="2078249" y="3946239"/>
                </a:cubicBezTo>
                <a:cubicBezTo>
                  <a:pt x="2087929" y="3942839"/>
                  <a:pt x="2091229" y="3935311"/>
                  <a:pt x="2093714" y="3926632"/>
                </a:cubicBezTo>
                <a:cubicBezTo>
                  <a:pt x="2096198" y="3917953"/>
                  <a:pt x="2094418" y="3910567"/>
                  <a:pt x="2087223" y="3905288"/>
                </a:cubicBezTo>
                <a:cubicBezTo>
                  <a:pt x="2080844" y="3901161"/>
                  <a:pt x="2077544" y="3908689"/>
                  <a:pt x="2072945" y="3911948"/>
                </a:cubicBezTo>
                <a:cubicBezTo>
                  <a:pt x="2069496" y="3914392"/>
                  <a:pt x="2064564" y="3919617"/>
                  <a:pt x="2059335" y="3914675"/>
                </a:cubicBezTo>
                <a:cubicBezTo>
                  <a:pt x="2054921" y="3910884"/>
                  <a:pt x="2053141" y="3903498"/>
                  <a:pt x="2056108" y="3897936"/>
                </a:cubicBezTo>
                <a:cubicBezTo>
                  <a:pt x="2058259" y="3891223"/>
                  <a:pt x="2064007" y="3887150"/>
                  <a:pt x="2068606" y="3883891"/>
                </a:cubicBezTo>
                <a:cubicBezTo>
                  <a:pt x="2074354" y="3879817"/>
                  <a:pt x="2080102" y="3875743"/>
                  <a:pt x="2080288" y="3868694"/>
                </a:cubicBezTo>
                <a:cubicBezTo>
                  <a:pt x="2068828" y="3864708"/>
                  <a:pt x="2057183" y="3867772"/>
                  <a:pt x="2049135" y="3873475"/>
                </a:cubicBezTo>
                <a:cubicBezTo>
                  <a:pt x="2023360" y="3888282"/>
                  <a:pt x="1995805" y="3895703"/>
                  <a:pt x="1968250" y="3903123"/>
                </a:cubicBezTo>
                <a:cubicBezTo>
                  <a:pt x="1949224" y="3907958"/>
                  <a:pt x="1934279" y="3918550"/>
                  <a:pt x="1925860" y="3938352"/>
                </a:cubicBezTo>
                <a:cubicBezTo>
                  <a:pt x="1923709" y="3945065"/>
                  <a:pt x="1918295" y="3947173"/>
                  <a:pt x="1910432" y="3945826"/>
                </a:cubicBezTo>
                <a:cubicBezTo>
                  <a:pt x="1895857" y="3942319"/>
                  <a:pt x="1881431" y="3943895"/>
                  <a:pt x="1867004" y="3945471"/>
                </a:cubicBezTo>
                <a:cubicBezTo>
                  <a:pt x="1859624" y="3947242"/>
                  <a:pt x="1853876" y="3951315"/>
                  <a:pt x="1850575" y="3958843"/>
                </a:cubicBezTo>
                <a:cubicBezTo>
                  <a:pt x="1843974" y="3973899"/>
                  <a:pt x="1832959" y="3985163"/>
                  <a:pt x="1817865" y="3990672"/>
                </a:cubicBezTo>
                <a:cubicBezTo>
                  <a:pt x="1803921" y="3995365"/>
                  <a:pt x="1789976" y="4000058"/>
                  <a:pt x="1777181" y="4003937"/>
                </a:cubicBezTo>
                <a:cubicBezTo>
                  <a:pt x="1766686" y="4006186"/>
                  <a:pt x="1762903" y="4010596"/>
                  <a:pt x="1768281" y="4020622"/>
                </a:cubicBezTo>
                <a:cubicBezTo>
                  <a:pt x="1771211" y="4027193"/>
                  <a:pt x="1771359" y="4032277"/>
                  <a:pt x="1765611" y="4036350"/>
                </a:cubicBezTo>
                <a:cubicBezTo>
                  <a:pt x="1753780" y="4046464"/>
                  <a:pt x="1746252" y="4043151"/>
                  <a:pt x="1741542" y="4029194"/>
                </a:cubicBezTo>
                <a:cubicBezTo>
                  <a:pt x="1734717" y="4009816"/>
                  <a:pt x="1728820" y="4008806"/>
                  <a:pt x="1712725" y="4020213"/>
                </a:cubicBezTo>
                <a:cubicBezTo>
                  <a:pt x="1702378" y="4027545"/>
                  <a:pt x="1692847" y="4036029"/>
                  <a:pt x="1684466" y="4043698"/>
                </a:cubicBezTo>
                <a:cubicBezTo>
                  <a:pt x="1669520" y="4054290"/>
                  <a:pt x="1657356" y="4066370"/>
                  <a:pt x="1639480" y="4070390"/>
                </a:cubicBezTo>
                <a:cubicBezTo>
                  <a:pt x="1629800" y="4073790"/>
                  <a:pt x="1621604" y="4074410"/>
                  <a:pt x="1615744" y="4061267"/>
                </a:cubicBezTo>
                <a:cubicBezTo>
                  <a:pt x="1612332" y="4051578"/>
                  <a:pt x="1602838" y="4047929"/>
                  <a:pt x="1593641" y="4054447"/>
                </a:cubicBezTo>
                <a:cubicBezTo>
                  <a:pt x="1564083" y="4073664"/>
                  <a:pt x="1531447" y="4081226"/>
                  <a:pt x="1497995" y="4087637"/>
                </a:cubicBezTo>
                <a:cubicBezTo>
                  <a:pt x="1472739" y="4093429"/>
                  <a:pt x="1460427" y="4100425"/>
                  <a:pt x="1461651" y="4128959"/>
                </a:cubicBezTo>
                <a:cubicBezTo>
                  <a:pt x="1460501" y="4129774"/>
                  <a:pt x="1459351" y="4130589"/>
                  <a:pt x="1459351" y="4130589"/>
                </a:cubicBezTo>
                <a:cubicBezTo>
                  <a:pt x="1452305" y="4130394"/>
                  <a:pt x="1450710" y="4115958"/>
                  <a:pt x="1443812" y="4120847"/>
                </a:cubicBezTo>
                <a:cubicBezTo>
                  <a:pt x="1438064" y="4124920"/>
                  <a:pt x="1438361" y="4135087"/>
                  <a:pt x="1438991" y="4143288"/>
                </a:cubicBezTo>
                <a:cubicBezTo>
                  <a:pt x="1438657" y="4145254"/>
                  <a:pt x="1439140" y="4148372"/>
                  <a:pt x="1438806" y="4150338"/>
                </a:cubicBezTo>
                <a:cubicBezTo>
                  <a:pt x="1439919" y="4161656"/>
                  <a:pt x="1442181" y="4172160"/>
                  <a:pt x="1445593" y="4181848"/>
                </a:cubicBezTo>
                <a:cubicBezTo>
                  <a:pt x="1447373" y="4189235"/>
                  <a:pt x="1443591" y="4193645"/>
                  <a:pt x="1436210" y="4195416"/>
                </a:cubicBezTo>
                <a:cubicBezTo>
                  <a:pt x="1431130" y="4195557"/>
                  <a:pt x="1424083" y="4195362"/>
                  <a:pt x="1423119" y="4189128"/>
                </a:cubicBezTo>
                <a:cubicBezTo>
                  <a:pt x="1422859" y="4166828"/>
                  <a:pt x="1407319" y="4157085"/>
                  <a:pt x="1392930" y="4146528"/>
                </a:cubicBezTo>
                <a:cubicBezTo>
                  <a:pt x="1384919" y="4140098"/>
                  <a:pt x="1380172" y="4138274"/>
                  <a:pt x="1378169" y="4150070"/>
                </a:cubicBezTo>
                <a:cubicBezTo>
                  <a:pt x="1373200" y="4167428"/>
                  <a:pt x="1360220" y="4178356"/>
                  <a:pt x="1349205" y="4189621"/>
                </a:cubicBezTo>
                <a:cubicBezTo>
                  <a:pt x="1345423" y="4194031"/>
                  <a:pt x="1341974" y="4196476"/>
                  <a:pt x="1338376" y="4193836"/>
                </a:cubicBezTo>
                <a:cubicBezTo>
                  <a:pt x="1321687" y="4184909"/>
                  <a:pt x="1307409" y="4191568"/>
                  <a:pt x="1293131" y="4198228"/>
                </a:cubicBezTo>
                <a:cubicBezTo>
                  <a:pt x="1279186" y="4202921"/>
                  <a:pt x="1266058" y="4208766"/>
                  <a:pt x="1252966" y="4202477"/>
                </a:cubicBezTo>
                <a:cubicBezTo>
                  <a:pt x="1246587" y="4198350"/>
                  <a:pt x="1244288" y="4199980"/>
                  <a:pt x="1239355" y="4205205"/>
                </a:cubicBezTo>
                <a:cubicBezTo>
                  <a:pt x="1222741" y="4225627"/>
                  <a:pt x="1203196" y="4239477"/>
                  <a:pt x="1176976" y="4239034"/>
                </a:cubicBezTo>
                <a:cubicBezTo>
                  <a:pt x="1166814" y="4239317"/>
                  <a:pt x="1162216" y="4242576"/>
                  <a:pt x="1157765" y="4250918"/>
                </a:cubicBezTo>
                <a:cubicBezTo>
                  <a:pt x="1147715" y="4268418"/>
                  <a:pt x="1132769" y="4279009"/>
                  <a:pt x="1110481" y="4279239"/>
                </a:cubicBezTo>
                <a:cubicBezTo>
                  <a:pt x="1104584" y="4278229"/>
                  <a:pt x="1100319" y="4279522"/>
                  <a:pt x="1097352" y="4285084"/>
                </a:cubicBezTo>
                <a:cubicBezTo>
                  <a:pt x="1082703" y="4305842"/>
                  <a:pt x="1041203" y="4317956"/>
                  <a:pt x="1018617" y="4308019"/>
                </a:cubicBezTo>
                <a:cubicBezTo>
                  <a:pt x="1015947" y="4323747"/>
                  <a:pt x="1005267" y="4333046"/>
                  <a:pt x="992472" y="4336925"/>
                </a:cubicBezTo>
                <a:cubicBezTo>
                  <a:pt x="973447" y="4341760"/>
                  <a:pt x="956535" y="4352015"/>
                  <a:pt x="939624" y="4362270"/>
                </a:cubicBezTo>
                <a:cubicBezTo>
                  <a:pt x="916148" y="4375447"/>
                  <a:pt x="898606" y="4377501"/>
                  <a:pt x="875725" y="4357397"/>
                </a:cubicBezTo>
                <a:cubicBezTo>
                  <a:pt x="874092" y="4355094"/>
                  <a:pt x="872126" y="4354757"/>
                  <a:pt x="870495" y="4352455"/>
                </a:cubicBezTo>
                <a:cubicBezTo>
                  <a:pt x="862484" y="4346025"/>
                  <a:pt x="857069" y="4348132"/>
                  <a:pt x="855400" y="4357963"/>
                </a:cubicBezTo>
                <a:cubicBezTo>
                  <a:pt x="854065" y="4365827"/>
                  <a:pt x="852730" y="4373692"/>
                  <a:pt x="850246" y="4382371"/>
                </a:cubicBezTo>
                <a:cubicBezTo>
                  <a:pt x="841790" y="4414306"/>
                  <a:pt x="814718" y="4424844"/>
                  <a:pt x="784937" y="4409628"/>
                </a:cubicBezTo>
                <a:cubicBezTo>
                  <a:pt x="772995" y="4402525"/>
                  <a:pt x="759569" y="4398203"/>
                  <a:pt x="744327" y="4398627"/>
                </a:cubicBezTo>
                <a:cubicBezTo>
                  <a:pt x="730234" y="4398237"/>
                  <a:pt x="716141" y="4397847"/>
                  <a:pt x="703049" y="4391559"/>
                </a:cubicBezTo>
                <a:cubicBezTo>
                  <a:pt x="704310" y="4407961"/>
                  <a:pt x="721000" y="4416888"/>
                  <a:pt x="722261" y="4433290"/>
                </a:cubicBezTo>
                <a:cubicBezTo>
                  <a:pt x="701307" y="4425655"/>
                  <a:pt x="701307" y="4425655"/>
                  <a:pt x="690923" y="4445121"/>
                </a:cubicBezTo>
                <a:cubicBezTo>
                  <a:pt x="685657" y="4452312"/>
                  <a:pt x="681874" y="4456722"/>
                  <a:pt x="672529" y="4458157"/>
                </a:cubicBezTo>
                <a:cubicBezTo>
                  <a:pt x="648422" y="4463133"/>
                  <a:pt x="625949" y="4470412"/>
                  <a:pt x="603474" y="4477691"/>
                </a:cubicBezTo>
                <a:cubicBezTo>
                  <a:pt x="534085" y="4499192"/>
                  <a:pt x="468443" y="4528416"/>
                  <a:pt x="397756" y="4545648"/>
                </a:cubicBezTo>
                <a:cubicBezTo>
                  <a:pt x="392340" y="4547755"/>
                  <a:pt x="385442" y="4552644"/>
                  <a:pt x="381364" y="4546887"/>
                </a:cubicBezTo>
                <a:cubicBezTo>
                  <a:pt x="376134" y="4541945"/>
                  <a:pt x="380250" y="4535569"/>
                  <a:pt x="381251" y="4529671"/>
                </a:cubicBezTo>
                <a:cubicBezTo>
                  <a:pt x="383069" y="4524924"/>
                  <a:pt x="386035" y="4519362"/>
                  <a:pt x="380472" y="4516386"/>
                </a:cubicBezTo>
                <a:cubicBezTo>
                  <a:pt x="375243" y="4511444"/>
                  <a:pt x="369013" y="4512400"/>
                  <a:pt x="363598" y="4514508"/>
                </a:cubicBezTo>
                <a:cubicBezTo>
                  <a:pt x="360150" y="4516952"/>
                  <a:pt x="356700" y="4519397"/>
                  <a:pt x="353251" y="4521841"/>
                </a:cubicBezTo>
                <a:cubicBezTo>
                  <a:pt x="336340" y="4532096"/>
                  <a:pt x="320615" y="4529403"/>
                  <a:pt x="309192" y="4513284"/>
                </a:cubicBezTo>
                <a:cubicBezTo>
                  <a:pt x="305112" y="4507528"/>
                  <a:pt x="301033" y="4501771"/>
                  <a:pt x="299252" y="4494385"/>
                </a:cubicBezTo>
                <a:cubicBezTo>
                  <a:pt x="295507" y="4486662"/>
                  <a:pt x="288460" y="4486467"/>
                  <a:pt x="283194" y="4493658"/>
                </a:cubicBezTo>
                <a:cubicBezTo>
                  <a:pt x="272995" y="4506074"/>
                  <a:pt x="273775" y="4519358"/>
                  <a:pt x="286348" y="4534662"/>
                </a:cubicBezTo>
                <a:cubicBezTo>
                  <a:pt x="271772" y="4531155"/>
                  <a:pt x="260312" y="4527169"/>
                  <a:pt x="250336" y="4520403"/>
                </a:cubicBezTo>
                <a:cubicBezTo>
                  <a:pt x="240359" y="4513636"/>
                  <a:pt x="229122" y="4490468"/>
                  <a:pt x="232275" y="4477857"/>
                </a:cubicBezTo>
                <a:cubicBezTo>
                  <a:pt x="236910" y="4462465"/>
                  <a:pt x="251336" y="4460889"/>
                  <a:pt x="262648" y="4459791"/>
                </a:cubicBezTo>
                <a:cubicBezTo>
                  <a:pt x="279040" y="4458552"/>
                  <a:pt x="294950" y="4454195"/>
                  <a:pt x="308746" y="4444418"/>
                </a:cubicBezTo>
                <a:cubicBezTo>
                  <a:pt x="316794" y="4438715"/>
                  <a:pt x="325991" y="4432197"/>
                  <a:pt x="335188" y="4425679"/>
                </a:cubicBezTo>
                <a:cubicBezTo>
                  <a:pt x="373127" y="4398793"/>
                  <a:pt x="413997" y="4378478"/>
                  <a:pt x="463470" y="4384927"/>
                </a:cubicBezTo>
                <a:cubicBezTo>
                  <a:pt x="482310" y="4387141"/>
                  <a:pt x="486760" y="4378799"/>
                  <a:pt x="482719" y="4360909"/>
                </a:cubicBezTo>
                <a:cubicBezTo>
                  <a:pt x="482236" y="4357792"/>
                  <a:pt x="477488" y="4355967"/>
                  <a:pt x="480121" y="4352372"/>
                </a:cubicBezTo>
                <a:cubicBezTo>
                  <a:pt x="483571" y="4349927"/>
                  <a:pt x="487502" y="4350600"/>
                  <a:pt x="490283" y="4352088"/>
                </a:cubicBezTo>
                <a:cubicBezTo>
                  <a:pt x="493065" y="4353576"/>
                  <a:pt x="495846" y="4355064"/>
                  <a:pt x="497812" y="4355401"/>
                </a:cubicBezTo>
                <a:cubicBezTo>
                  <a:pt x="505341" y="4358713"/>
                  <a:pt x="513203" y="4360060"/>
                  <a:pt x="514872" y="4350229"/>
                </a:cubicBezTo>
                <a:cubicBezTo>
                  <a:pt x="517690" y="4339584"/>
                  <a:pt x="507677" y="4344951"/>
                  <a:pt x="502930" y="4343126"/>
                </a:cubicBezTo>
                <a:cubicBezTo>
                  <a:pt x="502115" y="4341975"/>
                  <a:pt x="500964" y="4342790"/>
                  <a:pt x="500148" y="4341638"/>
                </a:cubicBezTo>
                <a:cubicBezTo>
                  <a:pt x="496218" y="4340965"/>
                  <a:pt x="492620" y="4338326"/>
                  <a:pt x="493287" y="4334394"/>
                </a:cubicBezTo>
                <a:cubicBezTo>
                  <a:pt x="493139" y="4329310"/>
                  <a:pt x="495438" y="4327681"/>
                  <a:pt x="500519" y="4327539"/>
                </a:cubicBezTo>
                <a:cubicBezTo>
                  <a:pt x="519210" y="4324670"/>
                  <a:pt x="528593" y="4311103"/>
                  <a:pt x="528815" y="4291920"/>
                </a:cubicBezTo>
                <a:cubicBezTo>
                  <a:pt x="529483" y="4287988"/>
                  <a:pt x="532450" y="4282426"/>
                  <a:pt x="530003" y="4278972"/>
                </a:cubicBezTo>
                <a:cubicBezTo>
                  <a:pt x="521027" y="4266308"/>
                  <a:pt x="499405" y="4262605"/>
                  <a:pt x="489540" y="4273055"/>
                </a:cubicBezTo>
                <a:cubicBezTo>
                  <a:pt x="469811" y="4293955"/>
                  <a:pt x="445519" y="4305981"/>
                  <a:pt x="416332" y="4311099"/>
                </a:cubicBezTo>
                <a:cubicBezTo>
                  <a:pt x="406653" y="4314500"/>
                  <a:pt x="396973" y="4317900"/>
                  <a:pt x="394155" y="4328545"/>
                </a:cubicBezTo>
                <a:cubicBezTo>
                  <a:pt x="390854" y="4336073"/>
                  <a:pt x="387739" y="4336551"/>
                  <a:pt x="381694" y="4330458"/>
                </a:cubicBezTo>
                <a:cubicBezTo>
                  <a:pt x="374016" y="4322062"/>
                  <a:pt x="364189" y="4320379"/>
                  <a:pt x="353359" y="4324594"/>
                </a:cubicBezTo>
                <a:cubicBezTo>
                  <a:pt x="341714" y="4327658"/>
                  <a:pt x="328919" y="4331537"/>
                  <a:pt x="316125" y="4335415"/>
                </a:cubicBezTo>
                <a:cubicBezTo>
                  <a:pt x="305295" y="4339631"/>
                  <a:pt x="296952" y="4335167"/>
                  <a:pt x="291573" y="4325141"/>
                </a:cubicBezTo>
                <a:cubicBezTo>
                  <a:pt x="290757" y="4323990"/>
                  <a:pt x="289126" y="4321687"/>
                  <a:pt x="288644" y="4318570"/>
                </a:cubicBezTo>
                <a:cubicBezTo>
                  <a:pt x="284564" y="4312813"/>
                  <a:pt x="277851" y="4310652"/>
                  <a:pt x="272103" y="4314726"/>
                </a:cubicBezTo>
                <a:cubicBezTo>
                  <a:pt x="266688" y="4316833"/>
                  <a:pt x="270769" y="4322590"/>
                  <a:pt x="274031" y="4327196"/>
                </a:cubicBezTo>
                <a:cubicBezTo>
                  <a:pt x="276145" y="4332616"/>
                  <a:pt x="279409" y="4337221"/>
                  <a:pt x="273327" y="4343261"/>
                </a:cubicBezTo>
                <a:cubicBezTo>
                  <a:pt x="262980" y="4350593"/>
                  <a:pt x="245623" y="4345598"/>
                  <a:pt x="240579" y="4333606"/>
                </a:cubicBezTo>
                <a:cubicBezTo>
                  <a:pt x="238131" y="4330152"/>
                  <a:pt x="238799" y="4326220"/>
                  <a:pt x="234052" y="4324396"/>
                </a:cubicBezTo>
                <a:cubicBezTo>
                  <a:pt x="230603" y="4326840"/>
                  <a:pt x="233051" y="4330294"/>
                  <a:pt x="231567" y="4333075"/>
                </a:cubicBezTo>
                <a:cubicBezTo>
                  <a:pt x="230714" y="4344056"/>
                  <a:pt x="226116" y="4347315"/>
                  <a:pt x="215806" y="4342515"/>
                </a:cubicBezTo>
                <a:cubicBezTo>
                  <a:pt x="201082" y="4333924"/>
                  <a:pt x="185357" y="4331231"/>
                  <a:pt x="170449" y="4329690"/>
                </a:cubicBezTo>
                <a:cubicBezTo>
                  <a:pt x="152758" y="4326660"/>
                  <a:pt x="135403" y="4321665"/>
                  <a:pt x="122830" y="4306361"/>
                </a:cubicBezTo>
                <a:cubicBezTo>
                  <a:pt x="117600" y="4301419"/>
                  <a:pt x="110405" y="4296140"/>
                  <a:pt x="103025" y="4297911"/>
                </a:cubicBezTo>
                <a:cubicBezTo>
                  <a:pt x="71872" y="4302693"/>
                  <a:pt x="45392" y="4279949"/>
                  <a:pt x="13758" y="4281613"/>
                </a:cubicBezTo>
                <a:cubicBezTo>
                  <a:pt x="4746" y="4281081"/>
                  <a:pt x="1815" y="4274510"/>
                  <a:pt x="35" y="4267124"/>
                </a:cubicBezTo>
                <a:cubicBezTo>
                  <a:pt x="-596" y="4258923"/>
                  <a:pt x="7600" y="4258303"/>
                  <a:pt x="13497" y="4259313"/>
                </a:cubicBezTo>
                <a:cubicBezTo>
                  <a:pt x="24475" y="4260181"/>
                  <a:pt x="30557" y="4254141"/>
                  <a:pt x="34191" y="4244648"/>
                </a:cubicBezTo>
                <a:cubicBezTo>
                  <a:pt x="38159" y="4233188"/>
                  <a:pt x="45725" y="4224367"/>
                  <a:pt x="56073" y="4217035"/>
                </a:cubicBezTo>
                <a:cubicBezTo>
                  <a:pt x="74133" y="4205965"/>
                  <a:pt x="92305" y="4212112"/>
                  <a:pt x="99130" y="4231489"/>
                </a:cubicBezTo>
                <a:cubicBezTo>
                  <a:pt x="100428" y="4235758"/>
                  <a:pt x="102542" y="4241178"/>
                  <a:pt x="104990" y="4244632"/>
                </a:cubicBezTo>
                <a:cubicBezTo>
                  <a:pt x="105805" y="4245783"/>
                  <a:pt x="105472" y="4247750"/>
                  <a:pt x="105472" y="4247750"/>
                </a:cubicBezTo>
                <a:cubicBezTo>
                  <a:pt x="106621" y="4246935"/>
                  <a:pt x="106621" y="4246935"/>
                  <a:pt x="106955" y="4244969"/>
                </a:cubicBezTo>
                <a:cubicBezTo>
                  <a:pt x="111554" y="4241710"/>
                  <a:pt x="115004" y="4239266"/>
                  <a:pt x="120417" y="4237158"/>
                </a:cubicBezTo>
                <a:cubicBezTo>
                  <a:pt x="146341" y="4227435"/>
                  <a:pt x="150791" y="4219092"/>
                  <a:pt x="142187" y="4192328"/>
                </a:cubicBezTo>
                <a:cubicBezTo>
                  <a:pt x="137144" y="4180337"/>
                  <a:pt x="142409" y="4173146"/>
                  <a:pt x="154388" y="4168116"/>
                </a:cubicBezTo>
                <a:cubicBezTo>
                  <a:pt x="163251" y="4163564"/>
                  <a:pt x="171114" y="4164910"/>
                  <a:pt x="181424" y="4169711"/>
                </a:cubicBezTo>
                <a:cubicBezTo>
                  <a:pt x="210389" y="4183775"/>
                  <a:pt x="240540" y="4184892"/>
                  <a:pt x="271062" y="4171910"/>
                </a:cubicBezTo>
                <a:cubicBezTo>
                  <a:pt x="297801" y="4163338"/>
                  <a:pt x="297801" y="4163338"/>
                  <a:pt x="276884" y="4143570"/>
                </a:cubicBezTo>
                <a:cubicBezTo>
                  <a:pt x="265610" y="4132535"/>
                  <a:pt x="263829" y="4125149"/>
                  <a:pt x="270913" y="4113211"/>
                </a:cubicBezTo>
                <a:cubicBezTo>
                  <a:pt x="286601" y="4128036"/>
                  <a:pt x="292497" y="4129046"/>
                  <a:pt x="310558" y="4117977"/>
                </a:cubicBezTo>
                <a:cubicBezTo>
                  <a:pt x="322055" y="4109829"/>
                  <a:pt x="332254" y="4097413"/>
                  <a:pt x="348461" y="4103223"/>
                </a:cubicBezTo>
                <a:cubicBezTo>
                  <a:pt x="349277" y="4104375"/>
                  <a:pt x="350426" y="4103560"/>
                  <a:pt x="351576" y="4102745"/>
                </a:cubicBezTo>
                <a:cubicBezTo>
                  <a:pt x="362109" y="4088363"/>
                  <a:pt x="361663" y="4073112"/>
                  <a:pt x="352207" y="4057330"/>
                </a:cubicBezTo>
                <a:cubicBezTo>
                  <a:pt x="346494" y="4049271"/>
                  <a:pt x="340784" y="4041212"/>
                  <a:pt x="347532" y="4031240"/>
                </a:cubicBezTo>
                <a:cubicBezTo>
                  <a:pt x="347866" y="4029273"/>
                  <a:pt x="349683" y="4024527"/>
                  <a:pt x="352131" y="4027981"/>
                </a:cubicBezTo>
                <a:cubicBezTo>
                  <a:pt x="359809" y="4036377"/>
                  <a:pt x="368672" y="4031825"/>
                  <a:pt x="378019" y="4030390"/>
                </a:cubicBezTo>
                <a:cubicBezTo>
                  <a:pt x="388514" y="4028141"/>
                  <a:pt x="397191" y="4030639"/>
                  <a:pt x="402569" y="4040664"/>
                </a:cubicBezTo>
                <a:cubicBezTo>
                  <a:pt x="408763" y="4051841"/>
                  <a:pt x="419073" y="4056642"/>
                  <a:pt x="431535" y="4054729"/>
                </a:cubicBezTo>
                <a:cubicBezTo>
                  <a:pt x="443661" y="4054783"/>
                  <a:pt x="449261" y="4045625"/>
                  <a:pt x="453229" y="4034166"/>
                </a:cubicBezTo>
                <a:cubicBezTo>
                  <a:pt x="455232" y="4022369"/>
                  <a:pt x="460795" y="4025345"/>
                  <a:pt x="465690" y="4032253"/>
                </a:cubicBezTo>
                <a:cubicBezTo>
                  <a:pt x="473035" y="4042615"/>
                  <a:pt x="481230" y="4041995"/>
                  <a:pt x="488795" y="4033175"/>
                </a:cubicBezTo>
                <a:cubicBezTo>
                  <a:pt x="491095" y="4031545"/>
                  <a:pt x="493394" y="4029916"/>
                  <a:pt x="494877" y="4027135"/>
                </a:cubicBezTo>
                <a:cubicBezTo>
                  <a:pt x="503592" y="4017500"/>
                  <a:pt x="512456" y="4012948"/>
                  <a:pt x="525214" y="4021202"/>
                </a:cubicBezTo>
                <a:cubicBezTo>
                  <a:pt x="538307" y="4027491"/>
                  <a:pt x="552732" y="4025915"/>
                  <a:pt x="563895" y="4019733"/>
                </a:cubicBezTo>
                <a:cubicBezTo>
                  <a:pt x="573575" y="4016333"/>
                  <a:pt x="582772" y="4009815"/>
                  <a:pt x="571498" y="3998780"/>
                </a:cubicBezTo>
                <a:cubicBezTo>
                  <a:pt x="569050" y="3995326"/>
                  <a:pt x="566936" y="3989906"/>
                  <a:pt x="565638" y="3985637"/>
                </a:cubicBezTo>
                <a:cubicBezTo>
                  <a:pt x="559926" y="3977577"/>
                  <a:pt x="557664" y="3967074"/>
                  <a:pt x="548170" y="3963425"/>
                </a:cubicBezTo>
                <a:cubicBezTo>
                  <a:pt x="525732" y="3958571"/>
                  <a:pt x="515459" y="3941637"/>
                  <a:pt x="503220" y="3924367"/>
                </a:cubicBezTo>
                <a:cubicBezTo>
                  <a:pt x="514532" y="3923269"/>
                  <a:pt x="525843" y="3922172"/>
                  <a:pt x="535040" y="3915654"/>
                </a:cubicBezTo>
                <a:cubicBezTo>
                  <a:pt x="545721" y="3906355"/>
                  <a:pt x="558516" y="3902476"/>
                  <a:pt x="572609" y="3902867"/>
                </a:cubicBezTo>
                <a:cubicBezTo>
                  <a:pt x="584736" y="3902920"/>
                  <a:pt x="597197" y="3901007"/>
                  <a:pt x="609658" y="3899095"/>
                </a:cubicBezTo>
                <a:cubicBezTo>
                  <a:pt x="646709" y="3895323"/>
                  <a:pt x="684426" y="3887620"/>
                  <a:pt x="723254" y="3891234"/>
                </a:cubicBezTo>
                <a:cubicBezTo>
                  <a:pt x="732267" y="3891766"/>
                  <a:pt x="734083" y="3887019"/>
                  <a:pt x="732303" y="3879633"/>
                </a:cubicBezTo>
                <a:cubicBezTo>
                  <a:pt x="731821" y="3876515"/>
                  <a:pt x="729707" y="3871095"/>
                  <a:pt x="735122" y="3868988"/>
                </a:cubicBezTo>
                <a:cubicBezTo>
                  <a:pt x="739387" y="3867695"/>
                  <a:pt x="742651" y="3872300"/>
                  <a:pt x="744282" y="3874603"/>
                </a:cubicBezTo>
                <a:cubicBezTo>
                  <a:pt x="749511" y="3879545"/>
                  <a:pt x="753925" y="3883335"/>
                  <a:pt x="759339" y="3881228"/>
                </a:cubicBezTo>
                <a:cubicBezTo>
                  <a:pt x="765904" y="3878305"/>
                  <a:pt x="773766" y="3879652"/>
                  <a:pt x="780330" y="3876729"/>
                </a:cubicBezTo>
                <a:cubicBezTo>
                  <a:pt x="790010" y="3873329"/>
                  <a:pt x="794424" y="3877120"/>
                  <a:pt x="795870" y="3886472"/>
                </a:cubicBezTo>
                <a:cubicBezTo>
                  <a:pt x="795165" y="3902537"/>
                  <a:pt x="805994" y="3898322"/>
                  <a:pt x="816156" y="3898039"/>
                </a:cubicBezTo>
                <a:cubicBezTo>
                  <a:pt x="829433" y="3897277"/>
                  <a:pt x="822907" y="3888067"/>
                  <a:pt x="821941" y="3881832"/>
                </a:cubicBezTo>
                <a:cubicBezTo>
                  <a:pt x="821459" y="3878715"/>
                  <a:pt x="819827" y="3876412"/>
                  <a:pt x="823276" y="3873968"/>
                </a:cubicBezTo>
                <a:cubicBezTo>
                  <a:pt x="829655" y="3878095"/>
                  <a:pt x="837184" y="3881407"/>
                  <a:pt x="843229" y="3887501"/>
                </a:cubicBezTo>
                <a:cubicBezTo>
                  <a:pt x="848792" y="3890477"/>
                  <a:pt x="854689" y="3891486"/>
                  <a:pt x="859288" y="3888227"/>
                </a:cubicBezTo>
                <a:cubicBezTo>
                  <a:pt x="865036" y="3884154"/>
                  <a:pt x="860957" y="3878397"/>
                  <a:pt x="859658" y="3874128"/>
                </a:cubicBezTo>
                <a:cubicBezTo>
                  <a:pt x="852538" y="3844584"/>
                  <a:pt x="862254" y="3829050"/>
                  <a:pt x="891775" y="3821966"/>
                </a:cubicBezTo>
                <a:cubicBezTo>
                  <a:pt x="898005" y="3821010"/>
                  <a:pt x="903420" y="3818902"/>
                  <a:pt x="909316" y="3819912"/>
                </a:cubicBezTo>
                <a:cubicBezTo>
                  <a:pt x="936204" y="3816423"/>
                  <a:pt x="955897" y="3807656"/>
                  <a:pt x="958122" y="3776677"/>
                </a:cubicBezTo>
                <a:cubicBezTo>
                  <a:pt x="958122" y="3776677"/>
                  <a:pt x="959271" y="3775862"/>
                  <a:pt x="958455" y="3774711"/>
                </a:cubicBezTo>
                <a:cubicBezTo>
                  <a:pt x="962572" y="3768335"/>
                  <a:pt x="966355" y="3763924"/>
                  <a:pt x="974551" y="3763305"/>
                </a:cubicBezTo>
                <a:cubicBezTo>
                  <a:pt x="977666" y="3762827"/>
                  <a:pt x="981597" y="3763500"/>
                  <a:pt x="982895" y="3767768"/>
                </a:cubicBezTo>
                <a:cubicBezTo>
                  <a:pt x="985825" y="3774340"/>
                  <a:pt x="980893" y="3779565"/>
                  <a:pt x="977110" y="3783975"/>
                </a:cubicBezTo>
                <a:cubicBezTo>
                  <a:pt x="973661" y="3786419"/>
                  <a:pt x="969878" y="3790830"/>
                  <a:pt x="972326" y="3794284"/>
                </a:cubicBezTo>
                <a:cubicBezTo>
                  <a:pt x="974440" y="3799704"/>
                  <a:pt x="979373" y="3794479"/>
                  <a:pt x="983304" y="3795152"/>
                </a:cubicBezTo>
                <a:cubicBezTo>
                  <a:pt x="990684" y="3793381"/>
                  <a:pt x="997248" y="3790459"/>
                  <a:pt x="1004628" y="3788688"/>
                </a:cubicBezTo>
                <a:cubicBezTo>
                  <a:pt x="1014308" y="3785287"/>
                  <a:pt x="1023654" y="3783853"/>
                  <a:pt x="1033148" y="3787502"/>
                </a:cubicBezTo>
                <a:cubicBezTo>
                  <a:pt x="1039861" y="3789663"/>
                  <a:pt x="1043310" y="3787219"/>
                  <a:pt x="1047426" y="3780842"/>
                </a:cubicBezTo>
                <a:cubicBezTo>
                  <a:pt x="1059442" y="3763679"/>
                  <a:pt x="1072237" y="3759801"/>
                  <a:pt x="1092375" y="3766284"/>
                </a:cubicBezTo>
                <a:cubicBezTo>
                  <a:pt x="1103019" y="3769118"/>
                  <a:pt x="1112179" y="3774734"/>
                  <a:pt x="1122489" y="3779534"/>
                </a:cubicBezTo>
                <a:cubicBezTo>
                  <a:pt x="1134765" y="3784671"/>
                  <a:pt x="1146892" y="3784725"/>
                  <a:pt x="1159687" y="3780846"/>
                </a:cubicBezTo>
                <a:cubicBezTo>
                  <a:pt x="1173632" y="3776153"/>
                  <a:pt x="1177748" y="3769776"/>
                  <a:pt x="1174521" y="3753038"/>
                </a:cubicBezTo>
                <a:cubicBezTo>
                  <a:pt x="1170479" y="3735148"/>
                  <a:pt x="1177710" y="3728294"/>
                  <a:pt x="1196068" y="3727391"/>
                </a:cubicBezTo>
                <a:cubicBezTo>
                  <a:pt x="1202299" y="3726434"/>
                  <a:pt x="1206230" y="3727108"/>
                  <a:pt x="1211162" y="3721883"/>
                </a:cubicBezTo>
                <a:cubicBezTo>
                  <a:pt x="1221695" y="3707500"/>
                  <a:pt x="1221695" y="3707500"/>
                  <a:pt x="1232302" y="3722468"/>
                </a:cubicBezTo>
                <a:cubicBezTo>
                  <a:pt x="1232784" y="3725585"/>
                  <a:pt x="1233600" y="3726737"/>
                  <a:pt x="1236381" y="3728225"/>
                </a:cubicBezTo>
                <a:cubicBezTo>
                  <a:pt x="1242909" y="3737435"/>
                  <a:pt x="1249955" y="3737630"/>
                  <a:pt x="1256705" y="3727658"/>
                </a:cubicBezTo>
                <a:cubicBezTo>
                  <a:pt x="1261971" y="3720467"/>
                  <a:pt x="1265605" y="3710973"/>
                  <a:pt x="1271687" y="3704934"/>
                </a:cubicBezTo>
                <a:cubicBezTo>
                  <a:pt x="1295052" y="3674540"/>
                  <a:pt x="1338331" y="3669812"/>
                  <a:pt x="1364812" y="3692556"/>
                </a:cubicBezTo>
                <a:cubicBezTo>
                  <a:pt x="1374454" y="3701288"/>
                  <a:pt x="1376383" y="3713758"/>
                  <a:pt x="1383726" y="3724120"/>
                </a:cubicBezTo>
                <a:cubicBezTo>
                  <a:pt x="1393183" y="3739902"/>
                  <a:pt x="1403827" y="3742736"/>
                  <a:pt x="1420887" y="3737565"/>
                </a:cubicBezTo>
                <a:cubicBezTo>
                  <a:pt x="1429417" y="3734979"/>
                  <a:pt x="1437131" y="3731242"/>
                  <a:pt x="1445661" y="3728656"/>
                </a:cubicBezTo>
                <a:cubicBezTo>
                  <a:pt x="1462720" y="3723485"/>
                  <a:pt x="1469136" y="3715479"/>
                  <a:pt x="1465094" y="3697589"/>
                </a:cubicBezTo>
                <a:cubicBezTo>
                  <a:pt x="1463981" y="3686271"/>
                  <a:pt x="1468246" y="3684978"/>
                  <a:pt x="1478074" y="3686661"/>
                </a:cubicBezTo>
                <a:cubicBezTo>
                  <a:pt x="1498879" y="3689212"/>
                  <a:pt x="1506445" y="3680392"/>
                  <a:pt x="1501920" y="3659385"/>
                </a:cubicBezTo>
                <a:cubicBezTo>
                  <a:pt x="1499806" y="3653964"/>
                  <a:pt x="1496542" y="3649359"/>
                  <a:pt x="1490312" y="3650315"/>
                </a:cubicBezTo>
                <a:cubicBezTo>
                  <a:pt x="1482932" y="3652086"/>
                  <a:pt x="1485046" y="3657506"/>
                  <a:pt x="1487160" y="3662926"/>
                </a:cubicBezTo>
                <a:cubicBezTo>
                  <a:pt x="1489607" y="3666380"/>
                  <a:pt x="1489756" y="3671464"/>
                  <a:pt x="1484341" y="3673572"/>
                </a:cubicBezTo>
                <a:cubicBezTo>
                  <a:pt x="1479743" y="3676831"/>
                  <a:pt x="1473846" y="3675821"/>
                  <a:pt x="1471732" y="3670401"/>
                </a:cubicBezTo>
                <a:cubicBezTo>
                  <a:pt x="1463906" y="3656921"/>
                  <a:pt x="1453781" y="3645071"/>
                  <a:pt x="1445140" y="3630440"/>
                </a:cubicBezTo>
                <a:cubicBezTo>
                  <a:pt x="1451037" y="3631450"/>
                  <a:pt x="1453003" y="3631787"/>
                  <a:pt x="1455784" y="3633275"/>
                </a:cubicBezTo>
                <a:cubicBezTo>
                  <a:pt x="1467578" y="3635294"/>
                  <a:pt x="1476775" y="3628776"/>
                  <a:pt x="1486454" y="3625376"/>
                </a:cubicBezTo>
                <a:cubicBezTo>
                  <a:pt x="1491869" y="3623268"/>
                  <a:pt x="1488123" y="3615546"/>
                  <a:pt x="1489940" y="3610799"/>
                </a:cubicBezTo>
                <a:cubicBezTo>
                  <a:pt x="1493241" y="3603271"/>
                  <a:pt x="1497358" y="3596895"/>
                  <a:pt x="1507037" y="3593494"/>
                </a:cubicBezTo>
                <a:cubicBezTo>
                  <a:pt x="1514751" y="3589757"/>
                  <a:pt x="1522799" y="3584054"/>
                  <a:pt x="1532478" y="3580653"/>
                </a:cubicBezTo>
                <a:cubicBezTo>
                  <a:pt x="1523318" y="3575038"/>
                  <a:pt x="1509707" y="3577765"/>
                  <a:pt x="1511710" y="3565969"/>
                </a:cubicBezTo>
                <a:cubicBezTo>
                  <a:pt x="1512229" y="3556953"/>
                  <a:pt x="1510634" y="3542518"/>
                  <a:pt x="1528324" y="3545547"/>
                </a:cubicBezTo>
                <a:cubicBezTo>
                  <a:pt x="1528324" y="3545547"/>
                  <a:pt x="1529807" y="3542766"/>
                  <a:pt x="1528991" y="3541615"/>
                </a:cubicBezTo>
                <a:cubicBezTo>
                  <a:pt x="1526062" y="3535043"/>
                  <a:pt x="1524281" y="3527657"/>
                  <a:pt x="1515418" y="3532209"/>
                </a:cubicBezTo>
                <a:cubicBezTo>
                  <a:pt x="1505404" y="3537576"/>
                  <a:pt x="1494093" y="3538673"/>
                  <a:pt x="1483931" y="3538957"/>
                </a:cubicBezTo>
                <a:cubicBezTo>
                  <a:pt x="1471470" y="3540869"/>
                  <a:pt x="1464238" y="3547724"/>
                  <a:pt x="1465351" y="3559042"/>
                </a:cubicBezTo>
                <a:cubicBezTo>
                  <a:pt x="1465314" y="3571175"/>
                  <a:pt x="1460233" y="3571317"/>
                  <a:pt x="1452371" y="3569970"/>
                </a:cubicBezTo>
                <a:cubicBezTo>
                  <a:pt x="1436646" y="3567277"/>
                  <a:pt x="1422405" y="3561804"/>
                  <a:pt x="1406347" y="3561077"/>
                </a:cubicBezTo>
                <a:cubicBezTo>
                  <a:pt x="1397335" y="3560545"/>
                  <a:pt x="1391920" y="3562653"/>
                  <a:pt x="1387470" y="3570995"/>
                </a:cubicBezTo>
                <a:cubicBezTo>
                  <a:pt x="1384169" y="3578523"/>
                  <a:pt x="1382834" y="3586387"/>
                  <a:pt x="1374304" y="3588973"/>
                </a:cubicBezTo>
                <a:cubicBezTo>
                  <a:pt x="1366590" y="3592710"/>
                  <a:pt x="1360545" y="3586617"/>
                  <a:pt x="1353832" y="3584456"/>
                </a:cubicBezTo>
                <a:cubicBezTo>
                  <a:pt x="1353276" y="3605605"/>
                  <a:pt x="1353276" y="3605605"/>
                  <a:pt x="1332137" y="3605019"/>
                </a:cubicBezTo>
                <a:cubicBezTo>
                  <a:pt x="1323941" y="3605639"/>
                  <a:pt x="1314929" y="3605107"/>
                  <a:pt x="1310145" y="3615416"/>
                </a:cubicBezTo>
                <a:cubicBezTo>
                  <a:pt x="1297795" y="3634545"/>
                  <a:pt x="1293530" y="3635838"/>
                  <a:pt x="1272910" y="3626237"/>
                </a:cubicBezTo>
                <a:cubicBezTo>
                  <a:pt x="1263416" y="3622588"/>
                  <a:pt x="1253922" y="3618939"/>
                  <a:pt x="1243278" y="3616105"/>
                </a:cubicBezTo>
                <a:cubicBezTo>
                  <a:pt x="1218393" y="3607797"/>
                  <a:pt x="1212644" y="3611870"/>
                  <a:pt x="1210271" y="3637766"/>
                </a:cubicBezTo>
                <a:cubicBezTo>
                  <a:pt x="1209270" y="3643664"/>
                  <a:pt x="1210234" y="3649899"/>
                  <a:pt x="1208899" y="3657763"/>
                </a:cubicBezTo>
                <a:cubicBezTo>
                  <a:pt x="1200072" y="3650182"/>
                  <a:pt x="1192878" y="3644903"/>
                  <a:pt x="1184051" y="3637322"/>
                </a:cubicBezTo>
                <a:cubicBezTo>
                  <a:pt x="1183383" y="3641254"/>
                  <a:pt x="1184199" y="3642406"/>
                  <a:pt x="1183866" y="3644372"/>
                </a:cubicBezTo>
                <a:cubicBezTo>
                  <a:pt x="1188205" y="3672429"/>
                  <a:pt x="1176708" y="3680576"/>
                  <a:pt x="1151007" y="3671117"/>
                </a:cubicBezTo>
                <a:cubicBezTo>
                  <a:pt x="1146260" y="3669292"/>
                  <a:pt x="1141513" y="3667468"/>
                  <a:pt x="1135950" y="3664492"/>
                </a:cubicBezTo>
                <a:cubicBezTo>
                  <a:pt x="1133169" y="3663004"/>
                  <a:pt x="1130387" y="3661516"/>
                  <a:pt x="1130239" y="3656432"/>
                </a:cubicBezTo>
                <a:cubicBezTo>
                  <a:pt x="1133725" y="3641855"/>
                  <a:pt x="1122747" y="3640987"/>
                  <a:pt x="1112919" y="3639304"/>
                </a:cubicBezTo>
                <a:cubicBezTo>
                  <a:pt x="1085883" y="3637709"/>
                  <a:pt x="1061109" y="3646617"/>
                  <a:pt x="1036335" y="3655526"/>
                </a:cubicBezTo>
                <a:cubicBezTo>
                  <a:pt x="997284" y="3671094"/>
                  <a:pt x="958714" y="3689780"/>
                  <a:pt x="914469" y="3688273"/>
                </a:cubicBezTo>
                <a:cubicBezTo>
                  <a:pt x="900377" y="3687882"/>
                  <a:pt x="888399" y="3692912"/>
                  <a:pt x="877717" y="3702211"/>
                </a:cubicBezTo>
                <a:cubicBezTo>
                  <a:pt x="869335" y="3709880"/>
                  <a:pt x="858840" y="3712130"/>
                  <a:pt x="849012" y="3710447"/>
                </a:cubicBezTo>
                <a:cubicBezTo>
                  <a:pt x="830989" y="3709383"/>
                  <a:pt x="814262" y="3712589"/>
                  <a:pt x="796869" y="3719726"/>
                </a:cubicBezTo>
                <a:cubicBezTo>
                  <a:pt x="780625" y="3726049"/>
                  <a:pt x="765679" y="3736641"/>
                  <a:pt x="746505" y="3736392"/>
                </a:cubicBezTo>
                <a:cubicBezTo>
                  <a:pt x="730113" y="3737632"/>
                  <a:pt x="716169" y="3742325"/>
                  <a:pt x="711681" y="3762800"/>
                </a:cubicBezTo>
                <a:cubicBezTo>
                  <a:pt x="696661" y="3744042"/>
                  <a:pt x="683199" y="3751853"/>
                  <a:pt x="668587" y="3760479"/>
                </a:cubicBezTo>
                <a:cubicBezTo>
                  <a:pt x="658241" y="3767811"/>
                  <a:pt x="647077" y="3773993"/>
                  <a:pt x="633319" y="3771636"/>
                </a:cubicBezTo>
                <a:cubicBezTo>
                  <a:pt x="612846" y="3767119"/>
                  <a:pt x="594970" y="3771139"/>
                  <a:pt x="575945" y="3775974"/>
                </a:cubicBezTo>
                <a:cubicBezTo>
                  <a:pt x="542975" y="3785502"/>
                  <a:pt x="510487" y="3798148"/>
                  <a:pt x="475737" y="3800290"/>
                </a:cubicBezTo>
                <a:cubicBezTo>
                  <a:pt x="448034" y="3802627"/>
                  <a:pt x="421628" y="3809233"/>
                  <a:pt x="397003" y="3823225"/>
                </a:cubicBezTo>
                <a:cubicBezTo>
                  <a:pt x="390105" y="3828114"/>
                  <a:pt x="383058" y="3827919"/>
                  <a:pt x="375864" y="3822640"/>
                </a:cubicBezTo>
                <a:cubicBezTo>
                  <a:pt x="351164" y="3807283"/>
                  <a:pt x="350014" y="3808098"/>
                  <a:pt x="326687" y="3826358"/>
                </a:cubicBezTo>
                <a:cubicBezTo>
                  <a:pt x="324388" y="3827988"/>
                  <a:pt x="322088" y="3829617"/>
                  <a:pt x="318640" y="3832062"/>
                </a:cubicBezTo>
                <a:cubicBezTo>
                  <a:pt x="317193" y="3822709"/>
                  <a:pt x="315747" y="3813357"/>
                  <a:pt x="315116" y="3805156"/>
                </a:cubicBezTo>
                <a:cubicBezTo>
                  <a:pt x="311555" y="3790384"/>
                  <a:pt x="317490" y="3779261"/>
                  <a:pt x="329801" y="3772264"/>
                </a:cubicBezTo>
                <a:cubicBezTo>
                  <a:pt x="336699" y="3767376"/>
                  <a:pt x="344080" y="3765605"/>
                  <a:pt x="350162" y="3759565"/>
                </a:cubicBezTo>
                <a:cubicBezTo>
                  <a:pt x="360027" y="3749115"/>
                  <a:pt x="365107" y="3748974"/>
                  <a:pt x="375566" y="3758858"/>
                </a:cubicBezTo>
                <a:cubicBezTo>
                  <a:pt x="378830" y="3763463"/>
                  <a:pt x="382093" y="3768068"/>
                  <a:pt x="385357" y="3772674"/>
                </a:cubicBezTo>
                <a:cubicBezTo>
                  <a:pt x="389103" y="3780396"/>
                  <a:pt x="393368" y="3779103"/>
                  <a:pt x="399116" y="3775030"/>
                </a:cubicBezTo>
                <a:cubicBezTo>
                  <a:pt x="412578" y="3767219"/>
                  <a:pt x="417697" y="3754944"/>
                  <a:pt x="420033" y="3741182"/>
                </a:cubicBezTo>
                <a:cubicBezTo>
                  <a:pt x="421516" y="3738401"/>
                  <a:pt x="420219" y="3734132"/>
                  <a:pt x="424484" y="3732839"/>
                </a:cubicBezTo>
                <a:cubicBezTo>
                  <a:pt x="427599" y="3732361"/>
                  <a:pt x="430046" y="3735815"/>
                  <a:pt x="432827" y="3737303"/>
                </a:cubicBezTo>
                <a:cubicBezTo>
                  <a:pt x="434459" y="3739606"/>
                  <a:pt x="435275" y="3740757"/>
                  <a:pt x="436907" y="3743060"/>
                </a:cubicBezTo>
                <a:cubicBezTo>
                  <a:pt x="442618" y="3751119"/>
                  <a:pt x="447699" y="3750978"/>
                  <a:pt x="452965" y="3743787"/>
                </a:cubicBezTo>
                <a:cubicBezTo>
                  <a:pt x="457416" y="3735444"/>
                  <a:pt x="463312" y="3736454"/>
                  <a:pt x="470842" y="3739767"/>
                </a:cubicBezTo>
                <a:cubicBezTo>
                  <a:pt x="477554" y="3741928"/>
                  <a:pt x="479668" y="3747348"/>
                  <a:pt x="478667" y="3753246"/>
                </a:cubicBezTo>
                <a:cubicBezTo>
                  <a:pt x="478481" y="3760296"/>
                  <a:pt x="471101" y="3762067"/>
                  <a:pt x="464055" y="3761871"/>
                </a:cubicBezTo>
                <a:cubicBezTo>
                  <a:pt x="459790" y="3763164"/>
                  <a:pt x="455858" y="3762491"/>
                  <a:pt x="455673" y="3769541"/>
                </a:cubicBezTo>
                <a:cubicBezTo>
                  <a:pt x="455488" y="3776590"/>
                  <a:pt x="459419" y="3777263"/>
                  <a:pt x="464166" y="3779088"/>
                </a:cubicBezTo>
                <a:cubicBezTo>
                  <a:pt x="473994" y="3780771"/>
                  <a:pt x="491424" y="3761500"/>
                  <a:pt x="487196" y="3750660"/>
                </a:cubicBezTo>
                <a:cubicBezTo>
                  <a:pt x="481188" y="3732434"/>
                  <a:pt x="493167" y="3727404"/>
                  <a:pt x="505146" y="3722374"/>
                </a:cubicBezTo>
                <a:cubicBezTo>
                  <a:pt x="529438" y="3710348"/>
                  <a:pt x="557475" y="3706045"/>
                  <a:pt x="582248" y="3697136"/>
                </a:cubicBezTo>
                <a:cubicBezTo>
                  <a:pt x="589630" y="3695365"/>
                  <a:pt x="592892" y="3699970"/>
                  <a:pt x="593857" y="3706205"/>
                </a:cubicBezTo>
                <a:cubicBezTo>
                  <a:pt x="595638" y="3713591"/>
                  <a:pt x="597417" y="3720978"/>
                  <a:pt x="601164" y="3728700"/>
                </a:cubicBezTo>
                <a:cubicBezTo>
                  <a:pt x="606059" y="3735608"/>
                  <a:pt x="612289" y="3734652"/>
                  <a:pt x="618520" y="3733696"/>
                </a:cubicBezTo>
                <a:cubicBezTo>
                  <a:pt x="623600" y="3733554"/>
                  <a:pt x="620670" y="3726983"/>
                  <a:pt x="622154" y="3724202"/>
                </a:cubicBezTo>
                <a:cubicBezTo>
                  <a:pt x="622191" y="3712069"/>
                  <a:pt x="623377" y="3699121"/>
                  <a:pt x="623415" y="3686988"/>
                </a:cubicBezTo>
                <a:cubicBezTo>
                  <a:pt x="626196" y="3688476"/>
                  <a:pt x="627012" y="3689627"/>
                  <a:pt x="627828" y="3690779"/>
                </a:cubicBezTo>
                <a:cubicBezTo>
                  <a:pt x="638768" y="3703780"/>
                  <a:pt x="638768" y="3703780"/>
                  <a:pt x="646519" y="3687910"/>
                </a:cubicBezTo>
                <a:cubicBezTo>
                  <a:pt x="648670" y="3681197"/>
                  <a:pt x="651452" y="3682685"/>
                  <a:pt x="655049" y="3685324"/>
                </a:cubicBezTo>
                <a:cubicBezTo>
                  <a:pt x="665026" y="3692091"/>
                  <a:pt x="674371" y="3690656"/>
                  <a:pt x="680787" y="3682650"/>
                </a:cubicBezTo>
                <a:cubicBezTo>
                  <a:pt x="689354" y="3667931"/>
                  <a:pt x="702816" y="3660121"/>
                  <a:pt x="715463" y="3651159"/>
                </a:cubicBezTo>
                <a:cubicBezTo>
                  <a:pt x="722361" y="3646270"/>
                  <a:pt x="724994" y="3642675"/>
                  <a:pt x="715500" y="3639026"/>
                </a:cubicBezTo>
                <a:cubicBezTo>
                  <a:pt x="707155" y="3634562"/>
                  <a:pt x="705041" y="3629142"/>
                  <a:pt x="709825" y="3618833"/>
                </a:cubicBezTo>
                <a:cubicBezTo>
                  <a:pt x="697030" y="3622712"/>
                  <a:pt x="685051" y="3627742"/>
                  <a:pt x="672590" y="3629654"/>
                </a:cubicBezTo>
                <a:cubicBezTo>
                  <a:pt x="660945" y="3632718"/>
                  <a:pt x="648484" y="3634631"/>
                  <a:pt x="635875" y="3631460"/>
                </a:cubicBezTo>
                <a:cubicBezTo>
                  <a:pt x="648373" y="3617414"/>
                  <a:pt x="648373" y="3617414"/>
                  <a:pt x="677560" y="3612296"/>
                </a:cubicBezTo>
                <a:cubicBezTo>
                  <a:pt x="696251" y="3609427"/>
                  <a:pt x="702333" y="3603388"/>
                  <a:pt x="703038" y="3587322"/>
                </a:cubicBezTo>
                <a:cubicBezTo>
                  <a:pt x="702926" y="3570106"/>
                  <a:pt x="702926" y="3570106"/>
                  <a:pt x="718799" y="3577882"/>
                </a:cubicBezTo>
                <a:cubicBezTo>
                  <a:pt x="719615" y="3579033"/>
                  <a:pt x="721581" y="3579370"/>
                  <a:pt x="722397" y="3580521"/>
                </a:cubicBezTo>
                <a:cubicBezTo>
                  <a:pt x="759707" y="3599050"/>
                  <a:pt x="776617" y="3588795"/>
                  <a:pt x="780511" y="3547985"/>
                </a:cubicBezTo>
                <a:cubicBezTo>
                  <a:pt x="781215" y="3531920"/>
                  <a:pt x="787817" y="3516865"/>
                  <a:pt x="798831" y="3505600"/>
                </a:cubicBezTo>
                <a:cubicBezTo>
                  <a:pt x="811811" y="3494672"/>
                  <a:pt x="826572" y="3491130"/>
                  <a:pt x="842482" y="3486773"/>
                </a:cubicBezTo>
                <a:cubicBezTo>
                  <a:pt x="862323" y="3483089"/>
                  <a:pt x="883314" y="3478591"/>
                  <a:pt x="901041" y="3469487"/>
                </a:cubicBezTo>
                <a:cubicBezTo>
                  <a:pt x="914503" y="3461676"/>
                  <a:pt x="929598" y="3456168"/>
                  <a:pt x="944024" y="3454592"/>
                </a:cubicBezTo>
                <a:cubicBezTo>
                  <a:pt x="955336" y="3453495"/>
                  <a:pt x="968946" y="3450767"/>
                  <a:pt x="975696" y="3440795"/>
                </a:cubicBezTo>
                <a:cubicBezTo>
                  <a:pt x="983929" y="3428043"/>
                  <a:pt x="993757" y="3429726"/>
                  <a:pt x="1005217" y="3433711"/>
                </a:cubicBezTo>
                <a:cubicBezTo>
                  <a:pt x="1026171" y="3441346"/>
                  <a:pt x="1044158" y="3454542"/>
                  <a:pt x="1058029" y="3474115"/>
                </a:cubicBezTo>
                <a:cubicBezTo>
                  <a:pt x="1061292" y="3478721"/>
                  <a:pt x="1064556" y="3483326"/>
                  <a:pt x="1073086" y="3480740"/>
                </a:cubicBezTo>
                <a:cubicBezTo>
                  <a:pt x="1082432" y="3479306"/>
                  <a:pt x="1080651" y="3471920"/>
                  <a:pt x="1081652" y="3466021"/>
                </a:cubicBezTo>
                <a:cubicBezTo>
                  <a:pt x="1081504" y="3460938"/>
                  <a:pt x="1081356" y="3455854"/>
                  <a:pt x="1082023" y="3451922"/>
                </a:cubicBezTo>
                <a:cubicBezTo>
                  <a:pt x="1083877" y="3435042"/>
                  <a:pt x="1094892" y="3423777"/>
                  <a:pt x="1106722" y="3413664"/>
                </a:cubicBezTo>
                <a:cubicBezTo>
                  <a:pt x="1117069" y="3406331"/>
                  <a:pt x="1123597" y="3415542"/>
                  <a:pt x="1132275" y="3418040"/>
                </a:cubicBezTo>
                <a:cubicBezTo>
                  <a:pt x="1130680" y="3403604"/>
                  <a:pt x="1136614" y="3392481"/>
                  <a:pt x="1148593" y="3387451"/>
                </a:cubicBezTo>
                <a:cubicBezTo>
                  <a:pt x="1163687" y="3381943"/>
                  <a:pt x="1175517" y="3371829"/>
                  <a:pt x="1187348" y="3361716"/>
                </a:cubicBezTo>
                <a:cubicBezTo>
                  <a:pt x="1212974" y="3341825"/>
                  <a:pt x="1242347" y="3329658"/>
                  <a:pt x="1276578" y="3336531"/>
                </a:cubicBezTo>
                <a:cubicBezTo>
                  <a:pt x="1282474" y="3337541"/>
                  <a:pt x="1288371" y="3338551"/>
                  <a:pt x="1291338" y="3332989"/>
                </a:cubicBezTo>
                <a:cubicBezTo>
                  <a:pt x="1296456" y="3320715"/>
                  <a:pt x="1306469" y="3315348"/>
                  <a:pt x="1316482" y="3309982"/>
                </a:cubicBezTo>
                <a:cubicBezTo>
                  <a:pt x="1319931" y="3307537"/>
                  <a:pt x="1321415" y="3304757"/>
                  <a:pt x="1321266" y="3299673"/>
                </a:cubicBezTo>
                <a:cubicBezTo>
                  <a:pt x="1319486" y="3292287"/>
                  <a:pt x="1324901" y="3290179"/>
                  <a:pt x="1331131" y="3289223"/>
                </a:cubicBezTo>
                <a:cubicBezTo>
                  <a:pt x="1338511" y="3287452"/>
                  <a:pt x="1345743" y="3280598"/>
                  <a:pt x="1353420" y="3288994"/>
                </a:cubicBezTo>
                <a:cubicBezTo>
                  <a:pt x="1359947" y="3298204"/>
                  <a:pt x="1368144" y="3297585"/>
                  <a:pt x="1376674" y="3294999"/>
                </a:cubicBezTo>
                <a:cubicBezTo>
                  <a:pt x="1384054" y="3293228"/>
                  <a:pt x="1390952" y="3288339"/>
                  <a:pt x="1396515" y="3291315"/>
                </a:cubicBezTo>
                <a:cubicBezTo>
                  <a:pt x="1408457" y="3298418"/>
                  <a:pt x="1414873" y="3290412"/>
                  <a:pt x="1424070" y="3283895"/>
                </a:cubicBezTo>
                <a:cubicBezTo>
                  <a:pt x="1426703" y="3280299"/>
                  <a:pt x="1430968" y="3279006"/>
                  <a:pt x="1434417" y="3276562"/>
                </a:cubicBezTo>
                <a:cubicBezTo>
                  <a:pt x="1451328" y="3266307"/>
                  <a:pt x="1469871" y="3258355"/>
                  <a:pt x="1485151" y="3245797"/>
                </a:cubicBezTo>
                <a:cubicBezTo>
                  <a:pt x="1491233" y="3239757"/>
                  <a:pt x="1500430" y="3233239"/>
                  <a:pt x="1499466" y="3227004"/>
                </a:cubicBezTo>
                <a:cubicBezTo>
                  <a:pt x="1496870" y="3218467"/>
                  <a:pt x="1485225" y="3221531"/>
                  <a:pt x="1477029" y="3222150"/>
                </a:cubicBezTo>
                <a:cubicBezTo>
                  <a:pt x="1475063" y="3221814"/>
                  <a:pt x="1473098" y="3221477"/>
                  <a:pt x="1471948" y="3222292"/>
                </a:cubicBezTo>
                <a:cubicBezTo>
                  <a:pt x="1445728" y="3221848"/>
                  <a:pt x="1434453" y="3210813"/>
                  <a:pt x="1436010" y="3183766"/>
                </a:cubicBezTo>
                <a:cubicBezTo>
                  <a:pt x="1445505" y="3187415"/>
                  <a:pt x="1456297" y="3195333"/>
                  <a:pt x="1468758" y="3193420"/>
                </a:cubicBezTo>
                <a:cubicBezTo>
                  <a:pt x="1482369" y="3190693"/>
                  <a:pt x="1485521" y="3178082"/>
                  <a:pt x="1492270" y="3168110"/>
                </a:cubicBezTo>
                <a:cubicBezTo>
                  <a:pt x="1494088" y="3163363"/>
                  <a:pt x="1498353" y="3162070"/>
                  <a:pt x="1501282" y="3168642"/>
                </a:cubicBezTo>
                <a:cubicBezTo>
                  <a:pt x="1501765" y="3171759"/>
                  <a:pt x="1503396" y="3174062"/>
                  <a:pt x="1503879" y="3177179"/>
                </a:cubicBezTo>
                <a:cubicBezTo>
                  <a:pt x="1505177" y="3181448"/>
                  <a:pt x="1506475" y="3185717"/>
                  <a:pt x="1511222" y="3187541"/>
                </a:cubicBezTo>
                <a:cubicBezTo>
                  <a:pt x="1514003" y="3189029"/>
                  <a:pt x="1515005" y="3183131"/>
                  <a:pt x="1517304" y="3181501"/>
                </a:cubicBezTo>
                <a:cubicBezTo>
                  <a:pt x="1522904" y="3172344"/>
                  <a:pt x="1527651" y="3174169"/>
                  <a:pt x="1531397" y="3181892"/>
                </a:cubicBezTo>
                <a:cubicBezTo>
                  <a:pt x="1533029" y="3184194"/>
                  <a:pt x="1532361" y="3188126"/>
                  <a:pt x="1537442" y="3187985"/>
                </a:cubicBezTo>
                <a:cubicBezTo>
                  <a:pt x="1539036" y="3148805"/>
                  <a:pt x="1546602" y="3139984"/>
                  <a:pt x="1587434" y="3131802"/>
                </a:cubicBezTo>
                <a:cubicBezTo>
                  <a:pt x="1588584" y="3130988"/>
                  <a:pt x="1588584" y="3130988"/>
                  <a:pt x="1590549" y="3131324"/>
                </a:cubicBezTo>
                <a:cubicBezTo>
                  <a:pt x="1622852" y="3125728"/>
                  <a:pt x="1653040" y="3114712"/>
                  <a:pt x="1677034" y="3092519"/>
                </a:cubicBezTo>
                <a:cubicBezTo>
                  <a:pt x="1685416" y="3084850"/>
                  <a:pt x="1693612" y="3084230"/>
                  <a:pt x="1701957" y="3088694"/>
                </a:cubicBezTo>
                <a:cubicBezTo>
                  <a:pt x="1712267" y="3093494"/>
                  <a:pt x="1723578" y="3092396"/>
                  <a:pt x="1732442" y="3087845"/>
                </a:cubicBezTo>
                <a:cubicBezTo>
                  <a:pt x="1748686" y="3081522"/>
                  <a:pt x="1765263" y="3073233"/>
                  <a:pt x="1780209" y="3062641"/>
                </a:cubicBezTo>
                <a:cubicBezTo>
                  <a:pt x="1792855" y="3053679"/>
                  <a:pt x="1791891" y="3047444"/>
                  <a:pt x="1779133" y="3039190"/>
                </a:cubicBezTo>
                <a:cubicBezTo>
                  <a:pt x="1775536" y="3036550"/>
                  <a:pt x="1770455" y="3036692"/>
                  <a:pt x="1771456" y="3030794"/>
                </a:cubicBezTo>
                <a:cubicBezTo>
                  <a:pt x="1773941" y="3022115"/>
                  <a:pt x="1767896" y="3016021"/>
                  <a:pt x="1763000" y="3009113"/>
                </a:cubicBezTo>
                <a:cubicBezTo>
                  <a:pt x="1760552" y="3005659"/>
                  <a:pt x="1756139" y="3001869"/>
                  <a:pt x="1759922" y="2997458"/>
                </a:cubicBezTo>
                <a:cubicBezTo>
                  <a:pt x="1763704" y="2993048"/>
                  <a:pt x="1769267" y="2996024"/>
                  <a:pt x="1772865" y="2998663"/>
                </a:cubicBezTo>
                <a:cubicBezTo>
                  <a:pt x="1782841" y="3005430"/>
                  <a:pt x="1792002" y="3011045"/>
                  <a:pt x="1801162" y="3016660"/>
                </a:cubicBezTo>
                <a:cubicBezTo>
                  <a:pt x="1823414" y="3028564"/>
                  <a:pt x="1843738" y="3027997"/>
                  <a:pt x="1863616" y="3012181"/>
                </a:cubicBezTo>
                <a:cubicBezTo>
                  <a:pt x="1873963" y="3004848"/>
                  <a:pt x="1883494" y="2996364"/>
                  <a:pt x="1893841" y="2989032"/>
                </a:cubicBezTo>
                <a:cubicBezTo>
                  <a:pt x="1905671" y="2978918"/>
                  <a:pt x="1916649" y="2979786"/>
                  <a:pt x="1928257" y="2988856"/>
                </a:cubicBezTo>
                <a:cubicBezTo>
                  <a:pt x="1931039" y="2990343"/>
                  <a:pt x="1932337" y="2994612"/>
                  <a:pt x="1936602" y="2993319"/>
                </a:cubicBezTo>
                <a:cubicBezTo>
                  <a:pt x="1935489" y="2982001"/>
                  <a:pt x="1934710" y="2968717"/>
                  <a:pt x="1932781" y="2956247"/>
                </a:cubicBezTo>
                <a:cubicBezTo>
                  <a:pt x="1932336" y="2940996"/>
                  <a:pt x="1932336" y="2940996"/>
                  <a:pt x="1945428" y="2947285"/>
                </a:cubicBezTo>
                <a:cubicBezTo>
                  <a:pt x="1956554" y="2953237"/>
                  <a:pt x="1963934" y="2951466"/>
                  <a:pt x="1968236" y="2938040"/>
                </a:cubicBezTo>
                <a:cubicBezTo>
                  <a:pt x="1972204" y="2926580"/>
                  <a:pt x="1980585" y="2918911"/>
                  <a:pt x="1992564" y="2913880"/>
                </a:cubicBezTo>
                <a:cubicBezTo>
                  <a:pt x="2009142" y="2905592"/>
                  <a:pt x="2027833" y="2902723"/>
                  <a:pt x="2046525" y="2899854"/>
                </a:cubicBezTo>
                <a:cubicBezTo>
                  <a:pt x="2065217" y="2896985"/>
                  <a:pt x="2070149" y="2891760"/>
                  <a:pt x="2073153" y="2874065"/>
                </a:cubicBezTo>
                <a:cubicBezTo>
                  <a:pt x="2075674" y="2853253"/>
                  <a:pt x="2089137" y="2845442"/>
                  <a:pt x="2107791" y="2854707"/>
                </a:cubicBezTo>
                <a:cubicBezTo>
                  <a:pt x="2124814" y="2861668"/>
                  <a:pt x="2124814" y="2861668"/>
                  <a:pt x="2127002" y="2842822"/>
                </a:cubicBezTo>
                <a:cubicBezTo>
                  <a:pt x="2128152" y="2842007"/>
                  <a:pt x="2127336" y="2840856"/>
                  <a:pt x="2128485" y="2840041"/>
                </a:cubicBezTo>
                <a:cubicBezTo>
                  <a:pt x="2129005" y="2831026"/>
                  <a:pt x="2134419" y="2828918"/>
                  <a:pt x="2142764" y="2833382"/>
                </a:cubicBezTo>
                <a:cubicBezTo>
                  <a:pt x="2146361" y="2836021"/>
                  <a:pt x="2149958" y="2838661"/>
                  <a:pt x="2153556" y="2841300"/>
                </a:cubicBezTo>
                <a:cubicBezTo>
                  <a:pt x="2166314" y="2849554"/>
                  <a:pt x="2178441" y="2849608"/>
                  <a:pt x="2187490" y="2838006"/>
                </a:cubicBezTo>
                <a:cubicBezTo>
                  <a:pt x="2195222" y="2828203"/>
                  <a:pt x="2203771" y="2819550"/>
                  <a:pt x="2211767" y="2810424"/>
                </a:cubicBezTo>
                <a:close/>
                <a:moveTo>
                  <a:pt x="5543500" y="2701820"/>
                </a:moveTo>
                <a:cubicBezTo>
                  <a:pt x="5543500" y="2701820"/>
                  <a:pt x="5546294" y="2702417"/>
                  <a:pt x="5546294" y="2702417"/>
                </a:cubicBezTo>
                <a:cubicBezTo>
                  <a:pt x="5546294" y="2702417"/>
                  <a:pt x="5545697" y="2705211"/>
                  <a:pt x="5542903" y="2704613"/>
                </a:cubicBezTo>
                <a:cubicBezTo>
                  <a:pt x="5542903" y="2704613"/>
                  <a:pt x="5542903" y="2704613"/>
                  <a:pt x="5543500" y="2701820"/>
                </a:cubicBezTo>
                <a:close/>
                <a:moveTo>
                  <a:pt x="2714268" y="2668593"/>
                </a:moveTo>
                <a:cubicBezTo>
                  <a:pt x="2720470" y="2684218"/>
                  <a:pt x="2721957" y="2710752"/>
                  <a:pt x="2723111" y="2727682"/>
                </a:cubicBezTo>
                <a:cubicBezTo>
                  <a:pt x="2730441" y="2726865"/>
                  <a:pt x="2738285" y="2757140"/>
                  <a:pt x="2735850" y="2768537"/>
                </a:cubicBezTo>
                <a:cubicBezTo>
                  <a:pt x="2735850" y="2768537"/>
                  <a:pt x="2735850" y="2768537"/>
                  <a:pt x="2735363" y="2770816"/>
                </a:cubicBezTo>
                <a:cubicBezTo>
                  <a:pt x="2735363" y="2770816"/>
                  <a:pt x="2737157" y="2773582"/>
                  <a:pt x="2737157" y="2773582"/>
                </a:cubicBezTo>
                <a:cubicBezTo>
                  <a:pt x="2736669" y="2775862"/>
                  <a:pt x="2734388" y="2775375"/>
                  <a:pt x="2734388" y="2775375"/>
                </a:cubicBezTo>
                <a:cubicBezTo>
                  <a:pt x="2732107" y="2774887"/>
                  <a:pt x="2732594" y="2772608"/>
                  <a:pt x="2732594" y="2772608"/>
                </a:cubicBezTo>
                <a:cubicBezTo>
                  <a:pt x="2737003" y="2785466"/>
                  <a:pt x="2742873" y="2791486"/>
                  <a:pt x="2747128" y="2816229"/>
                </a:cubicBezTo>
                <a:cubicBezTo>
                  <a:pt x="2746640" y="2818509"/>
                  <a:pt x="2748921" y="2818996"/>
                  <a:pt x="2748434" y="2821275"/>
                </a:cubicBezTo>
                <a:cubicBezTo>
                  <a:pt x="2747947" y="2823554"/>
                  <a:pt x="2750229" y="2824041"/>
                  <a:pt x="2750229" y="2824041"/>
                </a:cubicBezTo>
                <a:cubicBezTo>
                  <a:pt x="2749255" y="2828600"/>
                  <a:pt x="2749255" y="2828600"/>
                  <a:pt x="2746973" y="2828113"/>
                </a:cubicBezTo>
                <a:cubicBezTo>
                  <a:pt x="2748768" y="2830879"/>
                  <a:pt x="2751382" y="2840971"/>
                  <a:pt x="2753663" y="2841459"/>
                </a:cubicBezTo>
                <a:cubicBezTo>
                  <a:pt x="2758738" y="2873526"/>
                  <a:pt x="2777013" y="2910797"/>
                  <a:pt x="2779807" y="2942377"/>
                </a:cubicBezTo>
                <a:lnTo>
                  <a:pt x="2778191" y="2938781"/>
                </a:lnTo>
                <a:lnTo>
                  <a:pt x="2778501" y="2937331"/>
                </a:lnTo>
                <a:cubicBezTo>
                  <a:pt x="2778501" y="2937331"/>
                  <a:pt x="2776219" y="2936843"/>
                  <a:pt x="2776707" y="2934564"/>
                </a:cubicBezTo>
                <a:cubicBezTo>
                  <a:pt x="2776463" y="2935704"/>
                  <a:pt x="2776912" y="2936395"/>
                  <a:pt x="2777584" y="2937433"/>
                </a:cubicBezTo>
                <a:lnTo>
                  <a:pt x="2778191" y="2938781"/>
                </a:lnTo>
                <a:lnTo>
                  <a:pt x="2778013" y="2939611"/>
                </a:lnTo>
                <a:cubicBezTo>
                  <a:pt x="2779807" y="2942377"/>
                  <a:pt x="2779807" y="2942377"/>
                  <a:pt x="2779321" y="2944656"/>
                </a:cubicBezTo>
                <a:cubicBezTo>
                  <a:pt x="2779321" y="2944656"/>
                  <a:pt x="2777039" y="2944169"/>
                  <a:pt x="2777039" y="2944169"/>
                </a:cubicBezTo>
                <a:cubicBezTo>
                  <a:pt x="2775246" y="2941403"/>
                  <a:pt x="2775246" y="2941403"/>
                  <a:pt x="2775733" y="2939123"/>
                </a:cubicBezTo>
                <a:cubicBezTo>
                  <a:pt x="2774759" y="2943682"/>
                  <a:pt x="2776886" y="2956053"/>
                  <a:pt x="2777707" y="2963377"/>
                </a:cubicBezTo>
                <a:cubicBezTo>
                  <a:pt x="2778193" y="2961098"/>
                  <a:pt x="2778193" y="2961098"/>
                  <a:pt x="2778193" y="2961098"/>
                </a:cubicBezTo>
                <a:cubicBezTo>
                  <a:pt x="2778193" y="2961098"/>
                  <a:pt x="2779987" y="2963865"/>
                  <a:pt x="2779501" y="2966145"/>
                </a:cubicBezTo>
                <a:cubicBezTo>
                  <a:pt x="2781781" y="2966632"/>
                  <a:pt x="2781294" y="2968911"/>
                  <a:pt x="2781294" y="2968911"/>
                </a:cubicBezTo>
                <a:cubicBezTo>
                  <a:pt x="2787831" y="2994141"/>
                  <a:pt x="2797622" y="3015299"/>
                  <a:pt x="2811155" y="3030107"/>
                </a:cubicBezTo>
                <a:cubicBezTo>
                  <a:pt x="2813436" y="3030595"/>
                  <a:pt x="2812949" y="3032874"/>
                  <a:pt x="2812949" y="3032874"/>
                </a:cubicBezTo>
                <a:cubicBezTo>
                  <a:pt x="2815717" y="3031082"/>
                  <a:pt x="2818819" y="3038894"/>
                  <a:pt x="2821920" y="3046706"/>
                </a:cubicBezTo>
                <a:cubicBezTo>
                  <a:pt x="2819152" y="3048499"/>
                  <a:pt x="2817845" y="3043453"/>
                  <a:pt x="2817845" y="3043453"/>
                </a:cubicBezTo>
                <a:cubicBezTo>
                  <a:pt x="2817358" y="3045732"/>
                  <a:pt x="2817358" y="3045732"/>
                  <a:pt x="2817358" y="3045732"/>
                </a:cubicBezTo>
                <a:cubicBezTo>
                  <a:pt x="2816871" y="3048011"/>
                  <a:pt x="2816871" y="3048011"/>
                  <a:pt x="2816871" y="3048011"/>
                </a:cubicBezTo>
                <a:cubicBezTo>
                  <a:pt x="2816871" y="3048011"/>
                  <a:pt x="2815076" y="3045244"/>
                  <a:pt x="2815076" y="3045244"/>
                </a:cubicBezTo>
                <a:cubicBezTo>
                  <a:pt x="2818178" y="3053057"/>
                  <a:pt x="2815897" y="3052569"/>
                  <a:pt x="2820793" y="3063149"/>
                </a:cubicBezTo>
                <a:cubicBezTo>
                  <a:pt x="2821279" y="3060870"/>
                  <a:pt x="2821279" y="3060870"/>
                  <a:pt x="2821279" y="3060870"/>
                </a:cubicBezTo>
                <a:cubicBezTo>
                  <a:pt x="2821279" y="3060870"/>
                  <a:pt x="2821279" y="3060870"/>
                  <a:pt x="2819485" y="3058103"/>
                </a:cubicBezTo>
                <a:cubicBezTo>
                  <a:pt x="2819972" y="3055824"/>
                  <a:pt x="2819972" y="3055824"/>
                  <a:pt x="2819972" y="3055824"/>
                </a:cubicBezTo>
                <a:cubicBezTo>
                  <a:pt x="2822253" y="3056311"/>
                  <a:pt x="2824047" y="3059078"/>
                  <a:pt x="2823561" y="3061357"/>
                </a:cubicBezTo>
                <a:cubicBezTo>
                  <a:pt x="2823561" y="3061357"/>
                  <a:pt x="2825841" y="3061844"/>
                  <a:pt x="2825355" y="3064123"/>
                </a:cubicBezTo>
                <a:cubicBezTo>
                  <a:pt x="2829917" y="3065098"/>
                  <a:pt x="2835299" y="3073398"/>
                  <a:pt x="2842476" y="3084464"/>
                </a:cubicBezTo>
                <a:cubicBezTo>
                  <a:pt x="2847371" y="3095044"/>
                  <a:pt x="2851780" y="3107902"/>
                  <a:pt x="2852601" y="3115228"/>
                </a:cubicBezTo>
                <a:cubicBezTo>
                  <a:pt x="2852601" y="3115228"/>
                  <a:pt x="2852601" y="3115228"/>
                  <a:pt x="2854881" y="3115715"/>
                </a:cubicBezTo>
                <a:cubicBezTo>
                  <a:pt x="2854881" y="3115715"/>
                  <a:pt x="2856675" y="3118481"/>
                  <a:pt x="2856189" y="3120760"/>
                </a:cubicBezTo>
                <a:cubicBezTo>
                  <a:pt x="2858470" y="3121248"/>
                  <a:pt x="2858470" y="3121248"/>
                  <a:pt x="2858470" y="3121248"/>
                </a:cubicBezTo>
                <a:cubicBezTo>
                  <a:pt x="2857983" y="3123528"/>
                  <a:pt x="2857983" y="3123528"/>
                  <a:pt x="2857983" y="3123528"/>
                </a:cubicBezTo>
                <a:cubicBezTo>
                  <a:pt x="2861084" y="3131340"/>
                  <a:pt x="2863853" y="3129548"/>
                  <a:pt x="2866467" y="3139640"/>
                </a:cubicBezTo>
                <a:cubicBezTo>
                  <a:pt x="2865493" y="3144199"/>
                  <a:pt x="2862392" y="3136386"/>
                  <a:pt x="2860110" y="3135899"/>
                </a:cubicBezTo>
                <a:cubicBezTo>
                  <a:pt x="2860110" y="3135899"/>
                  <a:pt x="2859623" y="3138178"/>
                  <a:pt x="2859623" y="3138178"/>
                </a:cubicBezTo>
                <a:cubicBezTo>
                  <a:pt x="2859136" y="3140457"/>
                  <a:pt x="2857343" y="3137691"/>
                  <a:pt x="2857829" y="3135411"/>
                </a:cubicBezTo>
                <a:cubicBezTo>
                  <a:pt x="2855549" y="3134924"/>
                  <a:pt x="2855549" y="3134924"/>
                  <a:pt x="2855549" y="3134924"/>
                </a:cubicBezTo>
                <a:cubicBezTo>
                  <a:pt x="2858649" y="3142736"/>
                  <a:pt x="2864032" y="3151036"/>
                  <a:pt x="2867621" y="3156570"/>
                </a:cubicBezTo>
                <a:cubicBezTo>
                  <a:pt x="2873157" y="3152986"/>
                  <a:pt x="2873157" y="3152986"/>
                  <a:pt x="2873157" y="3152986"/>
                </a:cubicBezTo>
                <a:cubicBezTo>
                  <a:pt x="2880820" y="3161773"/>
                  <a:pt x="2888484" y="3170560"/>
                  <a:pt x="2896148" y="3179348"/>
                </a:cubicBezTo>
                <a:cubicBezTo>
                  <a:pt x="2901043" y="3189927"/>
                  <a:pt x="2897788" y="3193998"/>
                  <a:pt x="2904965" y="3205064"/>
                </a:cubicBezTo>
                <a:cubicBezTo>
                  <a:pt x="2910834" y="3211085"/>
                  <a:pt x="2916704" y="3217106"/>
                  <a:pt x="2925674" y="3230938"/>
                </a:cubicBezTo>
                <a:cubicBezTo>
                  <a:pt x="2928776" y="3238751"/>
                  <a:pt x="2921933" y="3237289"/>
                  <a:pt x="2929596" y="3246077"/>
                </a:cubicBezTo>
                <a:cubicBezTo>
                  <a:pt x="2953895" y="3277484"/>
                  <a:pt x="2971682" y="3317034"/>
                  <a:pt x="2996467" y="3346163"/>
                </a:cubicBezTo>
                <a:cubicBezTo>
                  <a:pt x="2978859" y="3328101"/>
                  <a:pt x="2962711" y="3303201"/>
                  <a:pt x="2948204" y="3292952"/>
                </a:cubicBezTo>
                <a:cubicBezTo>
                  <a:pt x="2938413" y="3271794"/>
                  <a:pt x="2924060" y="3249660"/>
                  <a:pt x="2911501" y="3230294"/>
                </a:cubicBezTo>
                <a:cubicBezTo>
                  <a:pt x="2911013" y="3232574"/>
                  <a:pt x="2911013" y="3232574"/>
                  <a:pt x="2911013" y="3232574"/>
                </a:cubicBezTo>
                <a:cubicBezTo>
                  <a:pt x="2912808" y="3235340"/>
                  <a:pt x="2912808" y="3235340"/>
                  <a:pt x="2912321" y="3237619"/>
                </a:cubicBezTo>
                <a:cubicBezTo>
                  <a:pt x="2912321" y="3237619"/>
                  <a:pt x="2910040" y="3237132"/>
                  <a:pt x="2910527" y="3234853"/>
                </a:cubicBezTo>
                <a:cubicBezTo>
                  <a:pt x="2906452" y="3231599"/>
                  <a:pt x="2906452" y="3231599"/>
                  <a:pt x="2906452" y="3231599"/>
                </a:cubicBezTo>
                <a:cubicBezTo>
                  <a:pt x="2908246" y="3234365"/>
                  <a:pt x="2910040" y="3237132"/>
                  <a:pt x="2911834" y="3239899"/>
                </a:cubicBezTo>
                <a:cubicBezTo>
                  <a:pt x="2897327" y="3229649"/>
                  <a:pt x="2884768" y="3210283"/>
                  <a:pt x="2872696" y="3188637"/>
                </a:cubicBezTo>
                <a:cubicBezTo>
                  <a:pt x="2861110" y="3164712"/>
                  <a:pt x="2847731" y="3138021"/>
                  <a:pt x="2836145" y="3114095"/>
                </a:cubicBezTo>
                <a:cubicBezTo>
                  <a:pt x="2828969" y="3103029"/>
                  <a:pt x="2818691" y="3084150"/>
                  <a:pt x="2811181" y="3063479"/>
                </a:cubicBezTo>
                <a:cubicBezTo>
                  <a:pt x="2800903" y="3044600"/>
                  <a:pt x="2795674" y="3024416"/>
                  <a:pt x="2793546" y="3012045"/>
                </a:cubicBezTo>
                <a:cubicBezTo>
                  <a:pt x="2786857" y="2998699"/>
                  <a:pt x="2780654" y="2983074"/>
                  <a:pt x="2778527" y="2970703"/>
                </a:cubicBezTo>
                <a:cubicBezTo>
                  <a:pt x="2778527" y="2970703"/>
                  <a:pt x="2776245" y="2970215"/>
                  <a:pt x="2776733" y="2967936"/>
                </a:cubicBezTo>
                <a:cubicBezTo>
                  <a:pt x="2774938" y="2965170"/>
                  <a:pt x="2774938" y="2965170"/>
                  <a:pt x="2775425" y="2962890"/>
                </a:cubicBezTo>
                <a:cubicBezTo>
                  <a:pt x="2759431" y="2926107"/>
                  <a:pt x="2753869" y="2896319"/>
                  <a:pt x="2745205" y="2858718"/>
                </a:cubicBezTo>
                <a:cubicBezTo>
                  <a:pt x="2738849" y="2854977"/>
                  <a:pt x="2739669" y="2862302"/>
                  <a:pt x="2736901" y="2864094"/>
                </a:cubicBezTo>
                <a:cubicBezTo>
                  <a:pt x="2732826" y="2860840"/>
                  <a:pt x="2731519" y="2855794"/>
                  <a:pt x="2727930" y="2850261"/>
                </a:cubicBezTo>
                <a:cubicBezTo>
                  <a:pt x="2729724" y="2853027"/>
                  <a:pt x="2729237" y="2855306"/>
                  <a:pt x="2729237" y="2855306"/>
                </a:cubicBezTo>
                <a:cubicBezTo>
                  <a:pt x="2731032" y="2858073"/>
                  <a:pt x="2731032" y="2858073"/>
                  <a:pt x="2730545" y="2860352"/>
                </a:cubicBezTo>
                <a:cubicBezTo>
                  <a:pt x="2728263" y="2859865"/>
                  <a:pt x="2728750" y="2857586"/>
                  <a:pt x="2728750" y="2857586"/>
                </a:cubicBezTo>
                <a:cubicBezTo>
                  <a:pt x="2726956" y="2854819"/>
                  <a:pt x="2727443" y="2852540"/>
                  <a:pt x="2727443" y="2852540"/>
                </a:cubicBezTo>
                <a:cubicBezTo>
                  <a:pt x="2727443" y="2852540"/>
                  <a:pt x="2725649" y="2849773"/>
                  <a:pt x="2725649" y="2849773"/>
                </a:cubicBezTo>
                <a:cubicBezTo>
                  <a:pt x="2724342" y="2844727"/>
                  <a:pt x="2723035" y="2839681"/>
                  <a:pt x="2721241" y="2836915"/>
                </a:cubicBezTo>
                <a:cubicBezTo>
                  <a:pt x="2721241" y="2836915"/>
                  <a:pt x="2721241" y="2836915"/>
                  <a:pt x="2721727" y="2834636"/>
                </a:cubicBezTo>
                <a:cubicBezTo>
                  <a:pt x="2721727" y="2834636"/>
                  <a:pt x="2722215" y="2832357"/>
                  <a:pt x="2722215" y="2832357"/>
                </a:cubicBezTo>
                <a:lnTo>
                  <a:pt x="2723925" y="2832722"/>
                </a:lnTo>
                <a:lnTo>
                  <a:pt x="2724009" y="2835123"/>
                </a:lnTo>
                <a:cubicBezTo>
                  <a:pt x="2724009" y="2835123"/>
                  <a:pt x="2724009" y="2835123"/>
                  <a:pt x="2724495" y="2832844"/>
                </a:cubicBezTo>
                <a:lnTo>
                  <a:pt x="2723925" y="2832722"/>
                </a:lnTo>
                <a:lnTo>
                  <a:pt x="2723842" y="2830321"/>
                </a:lnTo>
                <a:cubicBezTo>
                  <a:pt x="2724085" y="2829181"/>
                  <a:pt x="2724329" y="2828041"/>
                  <a:pt x="2723675" y="2825518"/>
                </a:cubicBezTo>
                <a:cubicBezTo>
                  <a:pt x="2727417" y="2819168"/>
                  <a:pt x="2729058" y="2833818"/>
                  <a:pt x="2733620" y="2834793"/>
                </a:cubicBezTo>
                <a:cubicBezTo>
                  <a:pt x="2731493" y="2822422"/>
                  <a:pt x="2734261" y="2820630"/>
                  <a:pt x="2732953" y="2815585"/>
                </a:cubicBezTo>
                <a:cubicBezTo>
                  <a:pt x="2735721" y="2813792"/>
                  <a:pt x="2735721" y="2813792"/>
                  <a:pt x="2735721" y="2813792"/>
                </a:cubicBezTo>
                <a:cubicBezTo>
                  <a:pt x="2735721" y="2813792"/>
                  <a:pt x="2735721" y="2813792"/>
                  <a:pt x="2733441" y="2813305"/>
                </a:cubicBezTo>
                <a:cubicBezTo>
                  <a:pt x="2733441" y="2813305"/>
                  <a:pt x="2733927" y="2811026"/>
                  <a:pt x="2733927" y="2811026"/>
                </a:cubicBezTo>
                <a:cubicBezTo>
                  <a:pt x="2732133" y="2808259"/>
                  <a:pt x="2732133" y="2808259"/>
                  <a:pt x="2734415" y="2808747"/>
                </a:cubicBezTo>
                <a:cubicBezTo>
                  <a:pt x="2734902" y="2806467"/>
                  <a:pt x="2734902" y="2806467"/>
                  <a:pt x="2734902" y="2806467"/>
                </a:cubicBezTo>
                <a:cubicBezTo>
                  <a:pt x="2729186" y="2788562"/>
                  <a:pt x="2722983" y="2772938"/>
                  <a:pt x="2728519" y="2769353"/>
                </a:cubicBezTo>
                <a:cubicBezTo>
                  <a:pt x="2730801" y="2769841"/>
                  <a:pt x="2730801" y="2769841"/>
                  <a:pt x="2730801" y="2769841"/>
                </a:cubicBezTo>
                <a:cubicBezTo>
                  <a:pt x="2728519" y="2769353"/>
                  <a:pt x="2729007" y="2767074"/>
                  <a:pt x="2729007" y="2767074"/>
                </a:cubicBezTo>
                <a:cubicBezTo>
                  <a:pt x="2726725" y="2766587"/>
                  <a:pt x="2727699" y="2762028"/>
                  <a:pt x="2725905" y="2759262"/>
                </a:cubicBezTo>
                <a:cubicBezTo>
                  <a:pt x="2726392" y="2756983"/>
                  <a:pt x="2726392" y="2756983"/>
                  <a:pt x="2728673" y="2757470"/>
                </a:cubicBezTo>
                <a:cubicBezTo>
                  <a:pt x="2722316" y="2753728"/>
                  <a:pt x="2718395" y="2738591"/>
                  <a:pt x="2715447" y="2718894"/>
                </a:cubicBezTo>
                <a:cubicBezTo>
                  <a:pt x="2712499" y="2699198"/>
                  <a:pt x="2714114" y="2680477"/>
                  <a:pt x="2714268" y="2668593"/>
                </a:cubicBezTo>
                <a:close/>
                <a:moveTo>
                  <a:pt x="2330673" y="2656101"/>
                </a:moveTo>
                <a:lnTo>
                  <a:pt x="2344030" y="2666537"/>
                </a:lnTo>
                <a:cubicBezTo>
                  <a:pt x="2353153" y="2684285"/>
                  <a:pt x="2338690" y="2697994"/>
                  <a:pt x="2334054" y="2713386"/>
                </a:cubicBezTo>
                <a:lnTo>
                  <a:pt x="2361473" y="2707531"/>
                </a:lnTo>
                <a:lnTo>
                  <a:pt x="2363699" y="2778875"/>
                </a:lnTo>
                <a:cubicBezTo>
                  <a:pt x="2412281" y="3279863"/>
                  <a:pt x="2686157" y="3731405"/>
                  <a:pt x="3101701" y="4011905"/>
                </a:cubicBezTo>
                <a:cubicBezTo>
                  <a:pt x="3101701" y="4011905"/>
                  <a:pt x="3101701" y="4011905"/>
                  <a:pt x="3104495" y="4012503"/>
                </a:cubicBezTo>
                <a:cubicBezTo>
                  <a:pt x="3104495" y="4012503"/>
                  <a:pt x="3107289" y="4013099"/>
                  <a:pt x="3107289" y="4013099"/>
                </a:cubicBezTo>
                <a:cubicBezTo>
                  <a:pt x="3102298" y="4009112"/>
                  <a:pt x="3105689" y="4006915"/>
                  <a:pt x="3110681" y="4010903"/>
                </a:cubicBezTo>
                <a:cubicBezTo>
                  <a:pt x="3105689" y="4006915"/>
                  <a:pt x="3105689" y="4006915"/>
                  <a:pt x="3105689" y="4006915"/>
                </a:cubicBezTo>
                <a:cubicBezTo>
                  <a:pt x="3103492" y="4003523"/>
                  <a:pt x="3103492" y="4003523"/>
                  <a:pt x="3106883" y="4001326"/>
                </a:cubicBezTo>
                <a:cubicBezTo>
                  <a:pt x="3106883" y="4001326"/>
                  <a:pt x="3109677" y="4001924"/>
                  <a:pt x="3111874" y="4005314"/>
                </a:cubicBezTo>
                <a:cubicBezTo>
                  <a:pt x="3114071" y="4008706"/>
                  <a:pt x="3114071" y="4008706"/>
                  <a:pt x="3114071" y="4008706"/>
                </a:cubicBezTo>
                <a:cubicBezTo>
                  <a:pt x="3116865" y="4009302"/>
                  <a:pt x="3116865" y="4009302"/>
                  <a:pt x="3116865" y="4009302"/>
                </a:cubicBezTo>
                <a:cubicBezTo>
                  <a:pt x="3118059" y="4003714"/>
                  <a:pt x="3120853" y="4004311"/>
                  <a:pt x="3125844" y="4008299"/>
                </a:cubicBezTo>
                <a:cubicBezTo>
                  <a:pt x="3130238" y="4015081"/>
                  <a:pt x="3125247" y="4011093"/>
                  <a:pt x="3126847" y="4017278"/>
                </a:cubicBezTo>
                <a:cubicBezTo>
                  <a:pt x="3121856" y="4013290"/>
                  <a:pt x="3121856" y="4013290"/>
                  <a:pt x="3121856" y="4013290"/>
                </a:cubicBezTo>
                <a:cubicBezTo>
                  <a:pt x="3124053" y="4016681"/>
                  <a:pt x="3126847" y="4017278"/>
                  <a:pt x="3123456" y="4019475"/>
                </a:cubicBezTo>
                <a:cubicBezTo>
                  <a:pt x="3120662" y="4018878"/>
                  <a:pt x="3117868" y="4018281"/>
                  <a:pt x="3115671" y="4014890"/>
                </a:cubicBezTo>
                <a:cubicBezTo>
                  <a:pt x="3113474" y="4011500"/>
                  <a:pt x="3113474" y="4011500"/>
                  <a:pt x="3113474" y="4011500"/>
                </a:cubicBezTo>
                <a:cubicBezTo>
                  <a:pt x="3112877" y="4014293"/>
                  <a:pt x="3115671" y="4014890"/>
                  <a:pt x="3115075" y="4017684"/>
                </a:cubicBezTo>
                <a:cubicBezTo>
                  <a:pt x="3117868" y="4018281"/>
                  <a:pt x="3117868" y="4018281"/>
                  <a:pt x="3117868" y="4018281"/>
                </a:cubicBezTo>
                <a:cubicBezTo>
                  <a:pt x="3120065" y="4021672"/>
                  <a:pt x="3120065" y="4021672"/>
                  <a:pt x="3120065" y="4021672"/>
                </a:cubicBezTo>
                <a:cubicBezTo>
                  <a:pt x="3119468" y="4024465"/>
                  <a:pt x="3119468" y="4024465"/>
                  <a:pt x="3119468" y="4024465"/>
                </a:cubicBezTo>
                <a:cubicBezTo>
                  <a:pt x="3157796" y="4050183"/>
                  <a:pt x="3199515" y="4073704"/>
                  <a:pt x="3241235" y="4097224"/>
                </a:cubicBezTo>
                <a:cubicBezTo>
                  <a:pt x="3241831" y="4094431"/>
                  <a:pt x="3245222" y="4092233"/>
                  <a:pt x="3250213" y="4096221"/>
                </a:cubicBezTo>
                <a:cubicBezTo>
                  <a:pt x="3249617" y="4099015"/>
                  <a:pt x="3249617" y="4099015"/>
                  <a:pt x="3249617" y="4099015"/>
                </a:cubicBezTo>
                <a:lnTo>
                  <a:pt x="3279164" y="4112339"/>
                </a:lnTo>
                <a:lnTo>
                  <a:pt x="3243102" y="4137928"/>
                </a:lnTo>
                <a:lnTo>
                  <a:pt x="3113882" y="4065999"/>
                </a:lnTo>
                <a:cubicBezTo>
                  <a:pt x="3014396" y="4003479"/>
                  <a:pt x="2923161" y="3931400"/>
                  <a:pt x="2840999" y="3851035"/>
                </a:cubicBezTo>
                <a:cubicBezTo>
                  <a:pt x="2561722" y="3578831"/>
                  <a:pt x="2383856" y="3216548"/>
                  <a:pt x="2340106" y="2830331"/>
                </a:cubicBezTo>
                <a:close/>
                <a:moveTo>
                  <a:pt x="5492105" y="2589873"/>
                </a:moveTo>
                <a:lnTo>
                  <a:pt x="5486219" y="2596517"/>
                </a:lnTo>
                <a:cubicBezTo>
                  <a:pt x="5483479" y="2601485"/>
                  <a:pt x="5482274" y="2607096"/>
                  <a:pt x="5483071" y="2614313"/>
                </a:cubicBezTo>
                <a:cubicBezTo>
                  <a:pt x="5484202" y="2619565"/>
                  <a:pt x="5483618" y="2623006"/>
                  <a:pt x="5481421" y="2624779"/>
                </a:cubicBezTo>
                <a:lnTo>
                  <a:pt x="5480168" y="2624831"/>
                </a:lnTo>
                <a:lnTo>
                  <a:pt x="5477376" y="2667499"/>
                </a:lnTo>
                <a:cubicBezTo>
                  <a:pt x="5473072" y="2707449"/>
                  <a:pt x="5467057" y="2747670"/>
                  <a:pt x="5459315" y="2788167"/>
                </a:cubicBezTo>
                <a:cubicBezTo>
                  <a:pt x="5457332" y="2797446"/>
                  <a:pt x="5452782" y="2807391"/>
                  <a:pt x="5464304" y="2815918"/>
                </a:cubicBezTo>
                <a:cubicBezTo>
                  <a:pt x="5465295" y="2811277"/>
                  <a:pt x="5466039" y="2807798"/>
                  <a:pt x="5467030" y="2803158"/>
                </a:cubicBezTo>
                <a:cubicBezTo>
                  <a:pt x="5477000" y="2747975"/>
                  <a:pt x="5484582" y="2692793"/>
                  <a:pt x="5489753" y="2637417"/>
                </a:cubicBezTo>
                <a:close/>
                <a:moveTo>
                  <a:pt x="5964047" y="2577842"/>
                </a:moveTo>
                <a:lnTo>
                  <a:pt x="5964126" y="2581163"/>
                </a:lnTo>
                <a:lnTo>
                  <a:pt x="5961260" y="2581579"/>
                </a:lnTo>
                <a:cubicBezTo>
                  <a:pt x="5961260" y="2581579"/>
                  <a:pt x="5962653" y="2579711"/>
                  <a:pt x="5962653" y="2579711"/>
                </a:cubicBezTo>
                <a:cubicBezTo>
                  <a:pt x="5962653" y="2579711"/>
                  <a:pt x="5962653" y="2579711"/>
                  <a:pt x="5964047" y="2577842"/>
                </a:cubicBezTo>
                <a:close/>
                <a:moveTo>
                  <a:pt x="5531587" y="2551650"/>
                </a:moveTo>
                <a:lnTo>
                  <a:pt x="5521410" y="2561182"/>
                </a:lnTo>
                <a:lnTo>
                  <a:pt x="5519306" y="2580888"/>
                </a:lnTo>
                <a:cubicBezTo>
                  <a:pt x="5519635" y="2587896"/>
                  <a:pt x="5521086" y="2594780"/>
                  <a:pt x="5523486" y="2604057"/>
                </a:cubicBezTo>
                <a:cubicBezTo>
                  <a:pt x="5522889" y="2606850"/>
                  <a:pt x="5522292" y="2609645"/>
                  <a:pt x="5522292" y="2609645"/>
                </a:cubicBezTo>
                <a:cubicBezTo>
                  <a:pt x="5522292" y="2609645"/>
                  <a:pt x="5522292" y="2609645"/>
                  <a:pt x="5520501" y="2618027"/>
                </a:cubicBezTo>
                <a:cubicBezTo>
                  <a:pt x="5520501" y="2618027"/>
                  <a:pt x="5522698" y="2621417"/>
                  <a:pt x="5522698" y="2621417"/>
                </a:cubicBezTo>
                <a:cubicBezTo>
                  <a:pt x="5522698" y="2621417"/>
                  <a:pt x="5523296" y="2618623"/>
                  <a:pt x="5523296" y="2618623"/>
                </a:cubicBezTo>
                <a:cubicBezTo>
                  <a:pt x="5523296" y="2618623"/>
                  <a:pt x="5523296" y="2618623"/>
                  <a:pt x="5523445" y="2617925"/>
                </a:cubicBezTo>
                <a:lnTo>
                  <a:pt x="5523893" y="2615829"/>
                </a:lnTo>
                <a:cubicBezTo>
                  <a:pt x="5525492" y="2622015"/>
                  <a:pt x="5527093" y="2628199"/>
                  <a:pt x="5526495" y="2630993"/>
                </a:cubicBezTo>
                <a:cubicBezTo>
                  <a:pt x="5525899" y="2633787"/>
                  <a:pt x="5527499" y="2639972"/>
                  <a:pt x="5526305" y="2645559"/>
                </a:cubicBezTo>
                <a:cubicBezTo>
                  <a:pt x="5526305" y="2645559"/>
                  <a:pt x="5525708" y="2648354"/>
                  <a:pt x="5525708" y="2648354"/>
                </a:cubicBezTo>
                <a:cubicBezTo>
                  <a:pt x="5525708" y="2648354"/>
                  <a:pt x="5525111" y="2651148"/>
                  <a:pt x="5525111" y="2651148"/>
                </a:cubicBezTo>
                <a:cubicBezTo>
                  <a:pt x="5524514" y="2653941"/>
                  <a:pt x="5521720" y="2653345"/>
                  <a:pt x="5521123" y="2656138"/>
                </a:cubicBezTo>
                <a:cubicBezTo>
                  <a:pt x="5521123" y="2656138"/>
                  <a:pt x="5520527" y="2658933"/>
                  <a:pt x="5520527" y="2658933"/>
                </a:cubicBezTo>
                <a:cubicBezTo>
                  <a:pt x="5519929" y="2661726"/>
                  <a:pt x="5519929" y="2661726"/>
                  <a:pt x="5519929" y="2661726"/>
                </a:cubicBezTo>
                <a:cubicBezTo>
                  <a:pt x="5519333" y="2664520"/>
                  <a:pt x="5522127" y="2665117"/>
                  <a:pt x="5522724" y="2662323"/>
                </a:cubicBezTo>
                <a:cubicBezTo>
                  <a:pt x="5522724" y="2662323"/>
                  <a:pt x="5524920" y="2665714"/>
                  <a:pt x="5524920" y="2665714"/>
                </a:cubicBezTo>
                <a:cubicBezTo>
                  <a:pt x="5524323" y="2668508"/>
                  <a:pt x="5523726" y="2671302"/>
                  <a:pt x="5522532" y="2676890"/>
                </a:cubicBezTo>
                <a:cubicBezTo>
                  <a:pt x="5522532" y="2676890"/>
                  <a:pt x="5521935" y="2679684"/>
                  <a:pt x="5524133" y="2683075"/>
                </a:cubicBezTo>
                <a:cubicBezTo>
                  <a:pt x="5523536" y="2685868"/>
                  <a:pt x="5523536" y="2685868"/>
                  <a:pt x="5526330" y="2686466"/>
                </a:cubicBezTo>
                <a:cubicBezTo>
                  <a:pt x="5526927" y="2683671"/>
                  <a:pt x="5527524" y="2680878"/>
                  <a:pt x="5528121" y="2678084"/>
                </a:cubicBezTo>
                <a:cubicBezTo>
                  <a:pt x="5525327" y="2677487"/>
                  <a:pt x="5525923" y="2674693"/>
                  <a:pt x="5527118" y="2669105"/>
                </a:cubicBezTo>
                <a:cubicBezTo>
                  <a:pt x="5526520" y="2671899"/>
                  <a:pt x="5526520" y="2671899"/>
                  <a:pt x="5529315" y="2672496"/>
                </a:cubicBezTo>
                <a:cubicBezTo>
                  <a:pt x="5529912" y="2669702"/>
                  <a:pt x="5530509" y="2666908"/>
                  <a:pt x="5528311" y="2663517"/>
                </a:cubicBezTo>
                <a:cubicBezTo>
                  <a:pt x="5528908" y="2660723"/>
                  <a:pt x="5528908" y="2660723"/>
                  <a:pt x="5529505" y="2657929"/>
                </a:cubicBezTo>
                <a:cubicBezTo>
                  <a:pt x="5529505" y="2657929"/>
                  <a:pt x="5527308" y="2654538"/>
                  <a:pt x="5527308" y="2654538"/>
                </a:cubicBezTo>
                <a:cubicBezTo>
                  <a:pt x="5533874" y="2623805"/>
                  <a:pt x="5532058" y="2591281"/>
                  <a:pt x="5532439" y="2562148"/>
                </a:cubicBezTo>
                <a:close/>
                <a:moveTo>
                  <a:pt x="2532998" y="2516278"/>
                </a:moveTo>
                <a:lnTo>
                  <a:pt x="2529710" y="2545824"/>
                </a:lnTo>
                <a:cubicBezTo>
                  <a:pt x="2529113" y="2548618"/>
                  <a:pt x="2529113" y="2548618"/>
                  <a:pt x="2526319" y="2548021"/>
                </a:cubicBezTo>
                <a:cubicBezTo>
                  <a:pt x="2525125" y="2553609"/>
                  <a:pt x="2527323" y="2557000"/>
                  <a:pt x="2526129" y="2562588"/>
                </a:cubicBezTo>
                <a:cubicBezTo>
                  <a:pt x="2526725" y="2559794"/>
                  <a:pt x="2528923" y="2563185"/>
                  <a:pt x="2528326" y="2565979"/>
                </a:cubicBezTo>
                <a:cubicBezTo>
                  <a:pt x="2525532" y="2565381"/>
                  <a:pt x="2524935" y="2568176"/>
                  <a:pt x="2524338" y="2570970"/>
                </a:cubicBezTo>
                <a:cubicBezTo>
                  <a:pt x="2523144" y="2576558"/>
                  <a:pt x="2524745" y="2582742"/>
                  <a:pt x="2523551" y="2588330"/>
                </a:cubicBezTo>
                <a:cubicBezTo>
                  <a:pt x="2523551" y="2588330"/>
                  <a:pt x="2522954" y="2591125"/>
                  <a:pt x="2522954" y="2591125"/>
                </a:cubicBezTo>
                <a:cubicBezTo>
                  <a:pt x="2522357" y="2593918"/>
                  <a:pt x="2524553" y="2597309"/>
                  <a:pt x="2523956" y="2600103"/>
                </a:cubicBezTo>
                <a:cubicBezTo>
                  <a:pt x="2523359" y="2602896"/>
                  <a:pt x="2523359" y="2602896"/>
                  <a:pt x="2523359" y="2602896"/>
                </a:cubicBezTo>
                <a:cubicBezTo>
                  <a:pt x="2523359" y="2602896"/>
                  <a:pt x="2522763" y="2605691"/>
                  <a:pt x="2522763" y="2605691"/>
                </a:cubicBezTo>
                <a:cubicBezTo>
                  <a:pt x="2521975" y="2623051"/>
                  <a:pt x="2523982" y="2641009"/>
                  <a:pt x="2523791" y="2655576"/>
                </a:cubicBezTo>
                <a:cubicBezTo>
                  <a:pt x="2523791" y="2655576"/>
                  <a:pt x="2519804" y="2660566"/>
                  <a:pt x="2522001" y="2663958"/>
                </a:cubicBezTo>
                <a:cubicBezTo>
                  <a:pt x="2522001" y="2663958"/>
                  <a:pt x="2521403" y="2666751"/>
                  <a:pt x="2521403" y="2666751"/>
                </a:cubicBezTo>
                <a:cubicBezTo>
                  <a:pt x="2522001" y="2663958"/>
                  <a:pt x="2520209" y="2672339"/>
                  <a:pt x="2519015" y="2677927"/>
                </a:cubicBezTo>
                <a:cubicBezTo>
                  <a:pt x="2519422" y="2689700"/>
                  <a:pt x="2522623" y="2702069"/>
                  <a:pt x="2523626" y="2711048"/>
                </a:cubicBezTo>
                <a:cubicBezTo>
                  <a:pt x="2527448" y="2761530"/>
                  <a:pt x="2530864" y="2800239"/>
                  <a:pt x="2534877" y="2836154"/>
                </a:cubicBezTo>
                <a:cubicBezTo>
                  <a:pt x="2534280" y="2838948"/>
                  <a:pt x="2534280" y="2838948"/>
                  <a:pt x="2534280" y="2838948"/>
                </a:cubicBezTo>
                <a:cubicBezTo>
                  <a:pt x="2536477" y="2842338"/>
                  <a:pt x="2536477" y="2842338"/>
                  <a:pt x="2536477" y="2842338"/>
                </a:cubicBezTo>
                <a:cubicBezTo>
                  <a:pt x="2540776" y="2856404"/>
                  <a:pt x="2545224" y="2869770"/>
                  <a:pt x="2549523" y="2883835"/>
                </a:cubicBezTo>
                <a:lnTo>
                  <a:pt x="2560367" y="2924610"/>
                </a:lnTo>
                <a:lnTo>
                  <a:pt x="2561189" y="2929419"/>
                </a:lnTo>
                <a:lnTo>
                  <a:pt x="2558879" y="2928926"/>
                </a:lnTo>
                <a:cubicBezTo>
                  <a:pt x="2561075" y="2932317"/>
                  <a:pt x="2563273" y="2935707"/>
                  <a:pt x="2562676" y="2938502"/>
                </a:cubicBezTo>
                <a:lnTo>
                  <a:pt x="2563565" y="2939874"/>
                </a:lnTo>
                <a:lnTo>
                  <a:pt x="2565205" y="2945250"/>
                </a:lnTo>
                <a:lnTo>
                  <a:pt x="2565891" y="2945828"/>
                </a:lnTo>
                <a:lnTo>
                  <a:pt x="2566473" y="2948077"/>
                </a:lnTo>
                <a:cubicBezTo>
                  <a:pt x="2565876" y="2950871"/>
                  <a:pt x="2565876" y="2950871"/>
                  <a:pt x="2565876" y="2950871"/>
                </a:cubicBezTo>
                <a:cubicBezTo>
                  <a:pt x="2565876" y="2950871"/>
                  <a:pt x="2565876" y="2950871"/>
                  <a:pt x="2568073" y="2954262"/>
                </a:cubicBezTo>
                <a:cubicBezTo>
                  <a:pt x="2568670" y="2951469"/>
                  <a:pt x="2566473" y="2948077"/>
                  <a:pt x="2569267" y="2948674"/>
                </a:cubicBezTo>
                <a:lnTo>
                  <a:pt x="2565891" y="2945828"/>
                </a:lnTo>
                <a:lnTo>
                  <a:pt x="2564873" y="2941893"/>
                </a:lnTo>
                <a:lnTo>
                  <a:pt x="2563565" y="2939874"/>
                </a:lnTo>
                <a:lnTo>
                  <a:pt x="2562225" y="2935484"/>
                </a:lnTo>
                <a:lnTo>
                  <a:pt x="2561189" y="2929419"/>
                </a:lnTo>
                <a:lnTo>
                  <a:pt x="2561673" y="2929523"/>
                </a:lnTo>
                <a:lnTo>
                  <a:pt x="2560367" y="2924610"/>
                </a:lnTo>
                <a:lnTo>
                  <a:pt x="2560217" y="2923734"/>
                </a:lnTo>
                <a:cubicBezTo>
                  <a:pt x="2559697" y="2919971"/>
                  <a:pt x="2559320" y="2916604"/>
                  <a:pt x="2559070" y="2914359"/>
                </a:cubicBezTo>
                <a:cubicBezTo>
                  <a:pt x="2559667" y="2911566"/>
                  <a:pt x="2557470" y="2908175"/>
                  <a:pt x="2557470" y="2908175"/>
                </a:cubicBezTo>
                <a:cubicBezTo>
                  <a:pt x="2554269" y="2895805"/>
                  <a:pt x="2549875" y="2889024"/>
                  <a:pt x="2553266" y="2886826"/>
                </a:cubicBezTo>
                <a:cubicBezTo>
                  <a:pt x="2548275" y="2882838"/>
                  <a:pt x="2546269" y="2864881"/>
                  <a:pt x="2546459" y="2850314"/>
                </a:cubicBezTo>
                <a:cubicBezTo>
                  <a:pt x="2547056" y="2847520"/>
                  <a:pt x="2547653" y="2844726"/>
                  <a:pt x="2544859" y="2844129"/>
                </a:cubicBezTo>
                <a:cubicBezTo>
                  <a:pt x="2544859" y="2844129"/>
                  <a:pt x="2542662" y="2840738"/>
                  <a:pt x="2543259" y="2837945"/>
                </a:cubicBezTo>
                <a:cubicBezTo>
                  <a:pt x="2543856" y="2835151"/>
                  <a:pt x="2544453" y="2832357"/>
                  <a:pt x="2546650" y="2835747"/>
                </a:cubicBezTo>
                <a:cubicBezTo>
                  <a:pt x="2549443" y="2836344"/>
                  <a:pt x="2551044" y="2842529"/>
                  <a:pt x="2552644" y="2848714"/>
                </a:cubicBezTo>
                <a:cubicBezTo>
                  <a:pt x="2552047" y="2851508"/>
                  <a:pt x="2552047" y="2851508"/>
                  <a:pt x="2552047" y="2851508"/>
                </a:cubicBezTo>
                <a:cubicBezTo>
                  <a:pt x="2558448" y="2876247"/>
                  <a:pt x="2562245" y="2885823"/>
                  <a:pt x="2563655" y="2906574"/>
                </a:cubicBezTo>
                <a:cubicBezTo>
                  <a:pt x="2563655" y="2906574"/>
                  <a:pt x="2563057" y="2909369"/>
                  <a:pt x="2563057" y="2909369"/>
                </a:cubicBezTo>
                <a:cubicBezTo>
                  <a:pt x="2565254" y="2912759"/>
                  <a:pt x="2569051" y="2922335"/>
                  <a:pt x="2571249" y="2925725"/>
                </a:cubicBezTo>
                <a:cubicBezTo>
                  <a:pt x="2567261" y="2930717"/>
                  <a:pt x="2572849" y="2931911"/>
                  <a:pt x="2576049" y="2944280"/>
                </a:cubicBezTo>
                <a:cubicBezTo>
                  <a:pt x="2578151" y="2954954"/>
                  <a:pt x="2580503" y="2967874"/>
                  <a:pt x="2583903" y="2981016"/>
                </a:cubicBezTo>
                <a:lnTo>
                  <a:pt x="2595755" y="3012929"/>
                </a:lnTo>
                <a:lnTo>
                  <a:pt x="2595671" y="3013110"/>
                </a:lnTo>
                <a:cubicBezTo>
                  <a:pt x="2595997" y="3015005"/>
                  <a:pt x="2596946" y="3017399"/>
                  <a:pt x="2598045" y="3019094"/>
                </a:cubicBezTo>
                <a:lnTo>
                  <a:pt x="2595755" y="3012929"/>
                </a:lnTo>
                <a:lnTo>
                  <a:pt x="2597042" y="3010116"/>
                </a:lnTo>
                <a:cubicBezTo>
                  <a:pt x="2609843" y="3059595"/>
                  <a:pt x="2626631" y="3104082"/>
                  <a:pt x="2647815" y="3155351"/>
                </a:cubicBezTo>
                <a:cubicBezTo>
                  <a:pt x="2647815" y="3155351"/>
                  <a:pt x="2650608" y="3155948"/>
                  <a:pt x="2650608" y="3155948"/>
                </a:cubicBezTo>
                <a:cubicBezTo>
                  <a:pt x="2650011" y="3158743"/>
                  <a:pt x="2650011" y="3158743"/>
                  <a:pt x="2650011" y="3158743"/>
                </a:cubicBezTo>
                <a:cubicBezTo>
                  <a:pt x="2650011" y="3158743"/>
                  <a:pt x="2650011" y="3158743"/>
                  <a:pt x="2649415" y="3161536"/>
                </a:cubicBezTo>
                <a:cubicBezTo>
                  <a:pt x="2651612" y="3164927"/>
                  <a:pt x="2656602" y="3168915"/>
                  <a:pt x="2658800" y="3172305"/>
                </a:cubicBezTo>
                <a:cubicBezTo>
                  <a:pt x="2651421" y="3179494"/>
                  <a:pt x="2667397" y="3200436"/>
                  <a:pt x="2672795" y="3216196"/>
                </a:cubicBezTo>
                <a:cubicBezTo>
                  <a:pt x="2676186" y="3213999"/>
                  <a:pt x="2671791" y="3207217"/>
                  <a:pt x="2674585" y="3207814"/>
                </a:cubicBezTo>
                <a:cubicBezTo>
                  <a:pt x="2685571" y="3224769"/>
                  <a:pt x="2668400" y="3209415"/>
                  <a:pt x="2678789" y="3229163"/>
                </a:cubicBezTo>
                <a:cubicBezTo>
                  <a:pt x="2681583" y="3229760"/>
                  <a:pt x="2679386" y="3226369"/>
                  <a:pt x="2682180" y="3226966"/>
                </a:cubicBezTo>
                <a:cubicBezTo>
                  <a:pt x="2689177" y="3248911"/>
                  <a:pt x="2702956" y="3266463"/>
                  <a:pt x="2705560" y="3281626"/>
                </a:cubicBezTo>
                <a:cubicBezTo>
                  <a:pt x="2705560" y="3281626"/>
                  <a:pt x="2703960" y="3275441"/>
                  <a:pt x="2708353" y="3282223"/>
                </a:cubicBezTo>
                <a:cubicBezTo>
                  <a:pt x="2708163" y="3296790"/>
                  <a:pt x="2723136" y="3308753"/>
                  <a:pt x="2731925" y="3322316"/>
                </a:cubicBezTo>
                <a:cubicBezTo>
                  <a:pt x="2736725" y="3340871"/>
                  <a:pt x="2747710" y="3357825"/>
                  <a:pt x="2759292" y="3371985"/>
                </a:cubicBezTo>
                <a:cubicBezTo>
                  <a:pt x="2765083" y="3379066"/>
                  <a:pt x="2770874" y="3386146"/>
                  <a:pt x="2776791" y="3394348"/>
                </a:cubicBezTo>
                <a:lnTo>
                  <a:pt x="2792863" y="3419971"/>
                </a:lnTo>
                <a:lnTo>
                  <a:pt x="2792845" y="3420054"/>
                </a:lnTo>
                <a:cubicBezTo>
                  <a:pt x="2792845" y="3420054"/>
                  <a:pt x="2792845" y="3420054"/>
                  <a:pt x="2795042" y="3423445"/>
                </a:cubicBezTo>
                <a:lnTo>
                  <a:pt x="2792863" y="3419971"/>
                </a:lnTo>
                <a:lnTo>
                  <a:pt x="2793441" y="3417261"/>
                </a:lnTo>
                <a:cubicBezTo>
                  <a:pt x="2796236" y="3417857"/>
                  <a:pt x="2796236" y="3417857"/>
                  <a:pt x="2795639" y="3420652"/>
                </a:cubicBezTo>
                <a:cubicBezTo>
                  <a:pt x="2797239" y="3426836"/>
                  <a:pt x="2797239" y="3426836"/>
                  <a:pt x="2797239" y="3426836"/>
                </a:cubicBezTo>
                <a:cubicBezTo>
                  <a:pt x="2797837" y="3424042"/>
                  <a:pt x="2797837" y="3424042"/>
                  <a:pt x="2797837" y="3424042"/>
                </a:cubicBezTo>
                <a:cubicBezTo>
                  <a:pt x="2802827" y="3428030"/>
                  <a:pt x="2807221" y="3434812"/>
                  <a:pt x="2811018" y="3444387"/>
                </a:cubicBezTo>
                <a:cubicBezTo>
                  <a:pt x="2811018" y="3444387"/>
                  <a:pt x="2810421" y="3447182"/>
                  <a:pt x="2810421" y="3447182"/>
                </a:cubicBezTo>
                <a:cubicBezTo>
                  <a:pt x="2809824" y="3449976"/>
                  <a:pt x="2812619" y="3450572"/>
                  <a:pt x="2812022" y="3453366"/>
                </a:cubicBezTo>
                <a:cubicBezTo>
                  <a:pt x="2812619" y="3450572"/>
                  <a:pt x="2810421" y="3447182"/>
                  <a:pt x="2813215" y="3447778"/>
                </a:cubicBezTo>
                <a:cubicBezTo>
                  <a:pt x="2815413" y="3451170"/>
                  <a:pt x="2817609" y="3454560"/>
                  <a:pt x="2819806" y="3457951"/>
                </a:cubicBezTo>
                <a:cubicBezTo>
                  <a:pt x="2820403" y="3455156"/>
                  <a:pt x="2820403" y="3455156"/>
                  <a:pt x="2820403" y="3455156"/>
                </a:cubicBezTo>
                <a:cubicBezTo>
                  <a:pt x="2820403" y="3455156"/>
                  <a:pt x="2820403" y="3455156"/>
                  <a:pt x="2821000" y="3452363"/>
                </a:cubicBezTo>
                <a:cubicBezTo>
                  <a:pt x="2821000" y="3452363"/>
                  <a:pt x="2821000" y="3452363"/>
                  <a:pt x="2823794" y="3452960"/>
                </a:cubicBezTo>
                <a:cubicBezTo>
                  <a:pt x="2823197" y="3455754"/>
                  <a:pt x="2822601" y="3458548"/>
                  <a:pt x="2822601" y="3458548"/>
                </a:cubicBezTo>
                <a:cubicBezTo>
                  <a:pt x="2822601" y="3458548"/>
                  <a:pt x="2822601" y="3458548"/>
                  <a:pt x="2822003" y="3461342"/>
                </a:cubicBezTo>
                <a:cubicBezTo>
                  <a:pt x="2822003" y="3461342"/>
                  <a:pt x="2824201" y="3464733"/>
                  <a:pt x="2824201" y="3464733"/>
                </a:cubicBezTo>
                <a:cubicBezTo>
                  <a:pt x="2824201" y="3464733"/>
                  <a:pt x="2826995" y="3465330"/>
                  <a:pt x="2826995" y="3465330"/>
                </a:cubicBezTo>
                <a:cubicBezTo>
                  <a:pt x="2826995" y="3465330"/>
                  <a:pt x="2829789" y="3465927"/>
                  <a:pt x="2829789" y="3465927"/>
                </a:cubicBezTo>
                <a:cubicBezTo>
                  <a:pt x="2829192" y="3468720"/>
                  <a:pt x="2829192" y="3468720"/>
                  <a:pt x="2829192" y="3468720"/>
                </a:cubicBezTo>
                <a:cubicBezTo>
                  <a:pt x="2828595" y="3471514"/>
                  <a:pt x="2828595" y="3471514"/>
                  <a:pt x="2828595" y="3471514"/>
                </a:cubicBezTo>
                <a:cubicBezTo>
                  <a:pt x="2830792" y="3474906"/>
                  <a:pt x="2832989" y="3478296"/>
                  <a:pt x="2835783" y="3478893"/>
                </a:cubicBezTo>
                <a:cubicBezTo>
                  <a:pt x="2835783" y="3478893"/>
                  <a:pt x="2835783" y="3478893"/>
                  <a:pt x="2836379" y="3476099"/>
                </a:cubicBezTo>
                <a:cubicBezTo>
                  <a:pt x="2836379" y="3476099"/>
                  <a:pt x="2838577" y="3479490"/>
                  <a:pt x="2838577" y="3479490"/>
                </a:cubicBezTo>
                <a:cubicBezTo>
                  <a:pt x="2840774" y="3482881"/>
                  <a:pt x="2840774" y="3482881"/>
                  <a:pt x="2840774" y="3482881"/>
                </a:cubicBezTo>
                <a:cubicBezTo>
                  <a:pt x="2840774" y="3482881"/>
                  <a:pt x="2842971" y="3486272"/>
                  <a:pt x="2842374" y="3489066"/>
                </a:cubicBezTo>
                <a:cubicBezTo>
                  <a:pt x="2842971" y="3486272"/>
                  <a:pt x="2842971" y="3486272"/>
                  <a:pt x="2842971" y="3486272"/>
                </a:cubicBezTo>
                <a:cubicBezTo>
                  <a:pt x="2845765" y="3486869"/>
                  <a:pt x="2847962" y="3490259"/>
                  <a:pt x="2852953" y="3494247"/>
                </a:cubicBezTo>
                <a:cubicBezTo>
                  <a:pt x="2851353" y="3488063"/>
                  <a:pt x="2855747" y="3494844"/>
                  <a:pt x="2854147" y="3488659"/>
                </a:cubicBezTo>
                <a:cubicBezTo>
                  <a:pt x="2863532" y="3499429"/>
                  <a:pt x="2863532" y="3499429"/>
                  <a:pt x="2863532" y="3499429"/>
                </a:cubicBezTo>
                <a:cubicBezTo>
                  <a:pt x="2863532" y="3499429"/>
                  <a:pt x="2864129" y="3496635"/>
                  <a:pt x="2864129" y="3496635"/>
                </a:cubicBezTo>
                <a:cubicBezTo>
                  <a:pt x="2861931" y="3493244"/>
                  <a:pt x="2861931" y="3493244"/>
                  <a:pt x="2861931" y="3493244"/>
                </a:cubicBezTo>
                <a:cubicBezTo>
                  <a:pt x="2861931" y="3493244"/>
                  <a:pt x="2859138" y="3492647"/>
                  <a:pt x="2862528" y="3490450"/>
                </a:cubicBezTo>
                <a:cubicBezTo>
                  <a:pt x="2862528" y="3490450"/>
                  <a:pt x="2862528" y="3490450"/>
                  <a:pt x="2864725" y="3493841"/>
                </a:cubicBezTo>
                <a:cubicBezTo>
                  <a:pt x="2866923" y="3497232"/>
                  <a:pt x="2866923" y="3497232"/>
                  <a:pt x="2866923" y="3497232"/>
                </a:cubicBezTo>
                <a:cubicBezTo>
                  <a:pt x="2866326" y="3500026"/>
                  <a:pt x="2869120" y="3500623"/>
                  <a:pt x="2868523" y="3503417"/>
                </a:cubicBezTo>
                <a:cubicBezTo>
                  <a:pt x="2868523" y="3503417"/>
                  <a:pt x="2865132" y="3505614"/>
                  <a:pt x="2862935" y="3502223"/>
                </a:cubicBezTo>
                <a:cubicBezTo>
                  <a:pt x="2865132" y="3505614"/>
                  <a:pt x="2865132" y="3505614"/>
                  <a:pt x="2865132" y="3505614"/>
                </a:cubicBezTo>
                <a:cubicBezTo>
                  <a:pt x="2871127" y="3518580"/>
                  <a:pt x="2874517" y="3516383"/>
                  <a:pt x="2875521" y="3525362"/>
                </a:cubicBezTo>
                <a:cubicBezTo>
                  <a:pt x="2871127" y="3518580"/>
                  <a:pt x="2867735" y="3520778"/>
                  <a:pt x="2864942" y="3520181"/>
                </a:cubicBezTo>
                <a:cubicBezTo>
                  <a:pt x="2867139" y="3523571"/>
                  <a:pt x="2872129" y="3527559"/>
                  <a:pt x="2874327" y="3530950"/>
                </a:cubicBezTo>
                <a:cubicBezTo>
                  <a:pt x="2876523" y="3534340"/>
                  <a:pt x="2878721" y="3537731"/>
                  <a:pt x="2880917" y="3541123"/>
                </a:cubicBezTo>
                <a:cubicBezTo>
                  <a:pt x="2883711" y="3541720"/>
                  <a:pt x="2885909" y="3545110"/>
                  <a:pt x="2885909" y="3545110"/>
                </a:cubicBezTo>
                <a:cubicBezTo>
                  <a:pt x="2888703" y="3545707"/>
                  <a:pt x="2886505" y="3542316"/>
                  <a:pt x="2887102" y="3539522"/>
                </a:cubicBezTo>
                <a:cubicBezTo>
                  <a:pt x="2895891" y="3553086"/>
                  <a:pt x="2895891" y="3553086"/>
                  <a:pt x="2895891" y="3553086"/>
                </a:cubicBezTo>
                <a:cubicBezTo>
                  <a:pt x="2899281" y="3550888"/>
                  <a:pt x="2899281" y="3550888"/>
                  <a:pt x="2899281" y="3550888"/>
                </a:cubicBezTo>
                <a:cubicBezTo>
                  <a:pt x="2899281" y="3550888"/>
                  <a:pt x="2899879" y="3548095"/>
                  <a:pt x="2897084" y="3547498"/>
                </a:cubicBezTo>
                <a:cubicBezTo>
                  <a:pt x="2897682" y="3544704"/>
                  <a:pt x="2897682" y="3544704"/>
                  <a:pt x="2897682" y="3544704"/>
                </a:cubicBezTo>
                <a:cubicBezTo>
                  <a:pt x="2897682" y="3544704"/>
                  <a:pt x="2897682" y="3544704"/>
                  <a:pt x="2900476" y="3545301"/>
                </a:cubicBezTo>
                <a:cubicBezTo>
                  <a:pt x="2903269" y="3545898"/>
                  <a:pt x="2902672" y="3548691"/>
                  <a:pt x="2902672" y="3548691"/>
                </a:cubicBezTo>
                <a:cubicBezTo>
                  <a:pt x="2902075" y="3551486"/>
                  <a:pt x="2902075" y="3551486"/>
                  <a:pt x="2902075" y="3551486"/>
                </a:cubicBezTo>
                <a:cubicBezTo>
                  <a:pt x="2902075" y="3551486"/>
                  <a:pt x="2904869" y="3552083"/>
                  <a:pt x="2904273" y="3554876"/>
                </a:cubicBezTo>
                <a:cubicBezTo>
                  <a:pt x="2904273" y="3554876"/>
                  <a:pt x="2904273" y="3554876"/>
                  <a:pt x="2906470" y="3558268"/>
                </a:cubicBezTo>
                <a:cubicBezTo>
                  <a:pt x="2906470" y="3558268"/>
                  <a:pt x="2906470" y="3558268"/>
                  <a:pt x="2909264" y="3558865"/>
                </a:cubicBezTo>
                <a:cubicBezTo>
                  <a:pt x="2909264" y="3558865"/>
                  <a:pt x="2908667" y="3561658"/>
                  <a:pt x="2908667" y="3561658"/>
                </a:cubicBezTo>
                <a:cubicBezTo>
                  <a:pt x="2911461" y="3562255"/>
                  <a:pt x="2911461" y="3562255"/>
                  <a:pt x="2911461" y="3562255"/>
                </a:cubicBezTo>
                <a:cubicBezTo>
                  <a:pt x="2912058" y="3559462"/>
                  <a:pt x="2912058" y="3559462"/>
                  <a:pt x="2912058" y="3559462"/>
                </a:cubicBezTo>
                <a:cubicBezTo>
                  <a:pt x="2910458" y="3553277"/>
                  <a:pt x="2910458" y="3553277"/>
                  <a:pt x="2910458" y="3553277"/>
                </a:cubicBezTo>
                <a:cubicBezTo>
                  <a:pt x="2908261" y="3549885"/>
                  <a:pt x="2905466" y="3549288"/>
                  <a:pt x="2906063" y="3546495"/>
                </a:cubicBezTo>
                <a:cubicBezTo>
                  <a:pt x="2906063" y="3546495"/>
                  <a:pt x="2906063" y="3546495"/>
                  <a:pt x="2908857" y="3547091"/>
                </a:cubicBezTo>
                <a:cubicBezTo>
                  <a:pt x="2911651" y="3547689"/>
                  <a:pt x="2911055" y="3550482"/>
                  <a:pt x="2911055" y="3550482"/>
                </a:cubicBezTo>
                <a:cubicBezTo>
                  <a:pt x="2916046" y="3554470"/>
                  <a:pt x="2915448" y="3557264"/>
                  <a:pt x="2917645" y="3560655"/>
                </a:cubicBezTo>
                <a:cubicBezTo>
                  <a:pt x="2917049" y="3563449"/>
                  <a:pt x="2917049" y="3563449"/>
                  <a:pt x="2917049" y="3563449"/>
                </a:cubicBezTo>
                <a:cubicBezTo>
                  <a:pt x="2918649" y="3569634"/>
                  <a:pt x="2921443" y="3570231"/>
                  <a:pt x="2920846" y="3573025"/>
                </a:cubicBezTo>
                <a:cubicBezTo>
                  <a:pt x="2930231" y="3583794"/>
                  <a:pt x="2942411" y="3595161"/>
                  <a:pt x="2951199" y="3608724"/>
                </a:cubicBezTo>
                <a:cubicBezTo>
                  <a:pt x="2953993" y="3609321"/>
                  <a:pt x="2953993" y="3609321"/>
                  <a:pt x="2953993" y="3609321"/>
                </a:cubicBezTo>
                <a:cubicBezTo>
                  <a:pt x="2956786" y="3609918"/>
                  <a:pt x="2956189" y="3612712"/>
                  <a:pt x="2956189" y="3612712"/>
                </a:cubicBezTo>
                <a:cubicBezTo>
                  <a:pt x="2958983" y="3613309"/>
                  <a:pt x="2961181" y="3616700"/>
                  <a:pt x="2963377" y="3620090"/>
                </a:cubicBezTo>
                <a:cubicBezTo>
                  <a:pt x="2963377" y="3620090"/>
                  <a:pt x="2963377" y="3620090"/>
                  <a:pt x="2965575" y="3623481"/>
                </a:cubicBezTo>
                <a:cubicBezTo>
                  <a:pt x="2968368" y="3624078"/>
                  <a:pt x="2970565" y="3627469"/>
                  <a:pt x="2972763" y="3630860"/>
                </a:cubicBezTo>
                <a:cubicBezTo>
                  <a:pt x="2975557" y="3631457"/>
                  <a:pt x="2977754" y="3634848"/>
                  <a:pt x="2979950" y="3638239"/>
                </a:cubicBezTo>
                <a:cubicBezTo>
                  <a:pt x="2985539" y="3639433"/>
                  <a:pt x="2991533" y="3652399"/>
                  <a:pt x="3002112" y="3657580"/>
                </a:cubicBezTo>
                <a:cubicBezTo>
                  <a:pt x="3003712" y="3663766"/>
                  <a:pt x="3018088" y="3678523"/>
                  <a:pt x="3024679" y="3688695"/>
                </a:cubicBezTo>
                <a:cubicBezTo>
                  <a:pt x="3024679" y="3688695"/>
                  <a:pt x="3034661" y="3696671"/>
                  <a:pt x="3031867" y="3696074"/>
                </a:cubicBezTo>
                <a:cubicBezTo>
                  <a:pt x="3019689" y="3684708"/>
                  <a:pt x="3030077" y="3704456"/>
                  <a:pt x="3025085" y="3700468"/>
                </a:cubicBezTo>
                <a:cubicBezTo>
                  <a:pt x="3020691" y="3693687"/>
                  <a:pt x="3021288" y="3690893"/>
                  <a:pt x="3005718" y="3681723"/>
                </a:cubicBezTo>
                <a:cubicBezTo>
                  <a:pt x="3011903" y="3680123"/>
                  <a:pt x="2981360" y="3658990"/>
                  <a:pt x="2985348" y="3653999"/>
                </a:cubicBezTo>
                <a:cubicBezTo>
                  <a:pt x="2994733" y="3664768"/>
                  <a:pt x="2983151" y="3650608"/>
                  <a:pt x="2975963" y="3643230"/>
                </a:cubicBezTo>
                <a:cubicBezTo>
                  <a:pt x="2975963" y="3643230"/>
                  <a:pt x="2975963" y="3643230"/>
                  <a:pt x="2975366" y="3646024"/>
                </a:cubicBezTo>
                <a:cubicBezTo>
                  <a:pt x="2978159" y="3646620"/>
                  <a:pt x="2978159" y="3646620"/>
                  <a:pt x="2978159" y="3646620"/>
                </a:cubicBezTo>
                <a:cubicBezTo>
                  <a:pt x="2980357" y="3650012"/>
                  <a:pt x="2980357" y="3650012"/>
                  <a:pt x="2977563" y="3649415"/>
                </a:cubicBezTo>
                <a:cubicBezTo>
                  <a:pt x="2977563" y="3649415"/>
                  <a:pt x="2977563" y="3649415"/>
                  <a:pt x="2974769" y="3648818"/>
                </a:cubicBezTo>
                <a:cubicBezTo>
                  <a:pt x="2972571" y="3645427"/>
                  <a:pt x="2972571" y="3645427"/>
                  <a:pt x="2972571" y="3645427"/>
                </a:cubicBezTo>
                <a:cubicBezTo>
                  <a:pt x="2970375" y="3642036"/>
                  <a:pt x="2970972" y="3639242"/>
                  <a:pt x="2974363" y="3637045"/>
                </a:cubicBezTo>
                <a:cubicBezTo>
                  <a:pt x="2972165" y="3633654"/>
                  <a:pt x="2969969" y="3630263"/>
                  <a:pt x="2967175" y="3629666"/>
                </a:cubicBezTo>
                <a:cubicBezTo>
                  <a:pt x="2964381" y="3629069"/>
                  <a:pt x="2964381" y="3629069"/>
                  <a:pt x="2961586" y="3628472"/>
                </a:cubicBezTo>
                <a:cubicBezTo>
                  <a:pt x="2961586" y="3628472"/>
                  <a:pt x="2961586" y="3628472"/>
                  <a:pt x="2960989" y="3631266"/>
                </a:cubicBezTo>
                <a:cubicBezTo>
                  <a:pt x="2958196" y="3630670"/>
                  <a:pt x="2958793" y="3627875"/>
                  <a:pt x="2958793" y="3627875"/>
                </a:cubicBezTo>
                <a:cubicBezTo>
                  <a:pt x="2958793" y="3627875"/>
                  <a:pt x="2959390" y="3625082"/>
                  <a:pt x="2959390" y="3625082"/>
                </a:cubicBezTo>
                <a:cubicBezTo>
                  <a:pt x="2959987" y="3622288"/>
                  <a:pt x="2957193" y="3621690"/>
                  <a:pt x="2957789" y="3618897"/>
                </a:cubicBezTo>
                <a:cubicBezTo>
                  <a:pt x="2954995" y="3618300"/>
                  <a:pt x="2952799" y="3614909"/>
                  <a:pt x="2952799" y="3614909"/>
                </a:cubicBezTo>
                <a:cubicBezTo>
                  <a:pt x="2952799" y="3614909"/>
                  <a:pt x="2952799" y="3614909"/>
                  <a:pt x="2950005" y="3614312"/>
                </a:cubicBezTo>
                <a:cubicBezTo>
                  <a:pt x="2950602" y="3611518"/>
                  <a:pt x="2950602" y="3611518"/>
                  <a:pt x="2950602" y="3611518"/>
                </a:cubicBezTo>
                <a:cubicBezTo>
                  <a:pt x="2950602" y="3611518"/>
                  <a:pt x="2947807" y="3610921"/>
                  <a:pt x="2948405" y="3608127"/>
                </a:cubicBezTo>
                <a:cubicBezTo>
                  <a:pt x="2939019" y="3597358"/>
                  <a:pt x="2930231" y="3583794"/>
                  <a:pt x="2917455" y="3575222"/>
                </a:cubicBezTo>
                <a:cubicBezTo>
                  <a:pt x="2915258" y="3571830"/>
                  <a:pt x="2915258" y="3571830"/>
                  <a:pt x="2915258" y="3571830"/>
                </a:cubicBezTo>
                <a:cubicBezTo>
                  <a:pt x="2915258" y="3571830"/>
                  <a:pt x="2915855" y="3569037"/>
                  <a:pt x="2915855" y="3569037"/>
                </a:cubicBezTo>
                <a:cubicBezTo>
                  <a:pt x="2915855" y="3569037"/>
                  <a:pt x="2913061" y="3568440"/>
                  <a:pt x="2913061" y="3568440"/>
                </a:cubicBezTo>
                <a:cubicBezTo>
                  <a:pt x="2913061" y="3568440"/>
                  <a:pt x="2912464" y="3571234"/>
                  <a:pt x="2912464" y="3571234"/>
                </a:cubicBezTo>
                <a:cubicBezTo>
                  <a:pt x="2906876" y="3570040"/>
                  <a:pt x="2904679" y="3566650"/>
                  <a:pt x="2899688" y="3562661"/>
                </a:cubicBezTo>
                <a:cubicBezTo>
                  <a:pt x="2900285" y="3559868"/>
                  <a:pt x="2900285" y="3559868"/>
                  <a:pt x="2900285" y="3559868"/>
                </a:cubicBezTo>
                <a:cubicBezTo>
                  <a:pt x="2891306" y="3560871"/>
                  <a:pt x="2904679" y="3566650"/>
                  <a:pt x="2901288" y="3568846"/>
                </a:cubicBezTo>
                <a:cubicBezTo>
                  <a:pt x="2899091" y="3565455"/>
                  <a:pt x="2889109" y="3557480"/>
                  <a:pt x="2882517" y="3547307"/>
                </a:cubicBezTo>
                <a:cubicBezTo>
                  <a:pt x="2880321" y="3543916"/>
                  <a:pt x="2875927" y="3537135"/>
                  <a:pt x="2870936" y="3533147"/>
                </a:cubicBezTo>
                <a:cubicBezTo>
                  <a:pt x="2868738" y="3529756"/>
                  <a:pt x="2864345" y="3522974"/>
                  <a:pt x="2859353" y="3518987"/>
                </a:cubicBezTo>
                <a:cubicBezTo>
                  <a:pt x="2852763" y="3508814"/>
                  <a:pt x="2844977" y="3504229"/>
                  <a:pt x="2838983" y="3491263"/>
                </a:cubicBezTo>
                <a:cubicBezTo>
                  <a:pt x="2836786" y="3487871"/>
                  <a:pt x="2831795" y="3483884"/>
                  <a:pt x="2831795" y="3483884"/>
                </a:cubicBezTo>
                <a:cubicBezTo>
                  <a:pt x="2829598" y="3480493"/>
                  <a:pt x="2826804" y="3479896"/>
                  <a:pt x="2827401" y="3477102"/>
                </a:cubicBezTo>
                <a:cubicBezTo>
                  <a:pt x="2824607" y="3476505"/>
                  <a:pt x="2824607" y="3476505"/>
                  <a:pt x="2822410" y="3473115"/>
                </a:cubicBezTo>
                <a:cubicBezTo>
                  <a:pt x="2823007" y="3470321"/>
                  <a:pt x="2818016" y="3466333"/>
                  <a:pt x="2815818" y="3462942"/>
                </a:cubicBezTo>
                <a:cubicBezTo>
                  <a:pt x="2815221" y="3465735"/>
                  <a:pt x="2808631" y="3455563"/>
                  <a:pt x="2808631" y="3455563"/>
                </a:cubicBezTo>
                <a:cubicBezTo>
                  <a:pt x="2806434" y="3452172"/>
                  <a:pt x="2804237" y="3448781"/>
                  <a:pt x="2804833" y="3445988"/>
                </a:cubicBezTo>
                <a:cubicBezTo>
                  <a:pt x="2802040" y="3445391"/>
                  <a:pt x="2802040" y="3445391"/>
                  <a:pt x="2802040" y="3445391"/>
                </a:cubicBezTo>
                <a:cubicBezTo>
                  <a:pt x="2778279" y="3419863"/>
                  <a:pt x="2751317" y="3381968"/>
                  <a:pt x="2733740" y="3354840"/>
                </a:cubicBezTo>
                <a:cubicBezTo>
                  <a:pt x="2730947" y="3354244"/>
                  <a:pt x="2730947" y="3354244"/>
                  <a:pt x="2730947" y="3354244"/>
                </a:cubicBezTo>
                <a:cubicBezTo>
                  <a:pt x="2730947" y="3354244"/>
                  <a:pt x="2730947" y="3354244"/>
                  <a:pt x="2728152" y="3353647"/>
                </a:cubicBezTo>
                <a:cubicBezTo>
                  <a:pt x="2730349" y="3357038"/>
                  <a:pt x="2730349" y="3357038"/>
                  <a:pt x="2732547" y="3360428"/>
                </a:cubicBezTo>
                <a:cubicBezTo>
                  <a:pt x="2732547" y="3360428"/>
                  <a:pt x="2734744" y="3363819"/>
                  <a:pt x="2736941" y="3367210"/>
                </a:cubicBezTo>
                <a:cubicBezTo>
                  <a:pt x="2739138" y="3370601"/>
                  <a:pt x="2739138" y="3370601"/>
                  <a:pt x="2741335" y="3373991"/>
                </a:cubicBezTo>
                <a:cubicBezTo>
                  <a:pt x="2741335" y="3373991"/>
                  <a:pt x="2741335" y="3373991"/>
                  <a:pt x="2740738" y="3376786"/>
                </a:cubicBezTo>
                <a:cubicBezTo>
                  <a:pt x="2745729" y="3380774"/>
                  <a:pt x="2747329" y="3386959"/>
                  <a:pt x="2751723" y="3393740"/>
                </a:cubicBezTo>
                <a:cubicBezTo>
                  <a:pt x="2751723" y="3393740"/>
                  <a:pt x="2753920" y="3397131"/>
                  <a:pt x="2751127" y="3396534"/>
                </a:cubicBezTo>
                <a:cubicBezTo>
                  <a:pt x="2750529" y="3399328"/>
                  <a:pt x="2748332" y="3395937"/>
                  <a:pt x="2748332" y="3395937"/>
                </a:cubicBezTo>
                <a:cubicBezTo>
                  <a:pt x="2746135" y="3392546"/>
                  <a:pt x="2746135" y="3392546"/>
                  <a:pt x="2746135" y="3392546"/>
                </a:cubicBezTo>
                <a:cubicBezTo>
                  <a:pt x="2746135" y="3392546"/>
                  <a:pt x="2743341" y="3391949"/>
                  <a:pt x="2743938" y="3389156"/>
                </a:cubicBezTo>
                <a:cubicBezTo>
                  <a:pt x="2741741" y="3385764"/>
                  <a:pt x="2741741" y="3385764"/>
                  <a:pt x="2741741" y="3385764"/>
                </a:cubicBezTo>
                <a:cubicBezTo>
                  <a:pt x="2742338" y="3382971"/>
                  <a:pt x="2739544" y="3382373"/>
                  <a:pt x="2737347" y="3378983"/>
                </a:cubicBezTo>
                <a:cubicBezTo>
                  <a:pt x="2739544" y="3382373"/>
                  <a:pt x="2741979" y="3386363"/>
                  <a:pt x="2744363" y="3390159"/>
                </a:cubicBezTo>
                <a:lnTo>
                  <a:pt x="2750484" y="3399291"/>
                </a:lnTo>
                <a:lnTo>
                  <a:pt x="2741869" y="3392000"/>
                </a:lnTo>
                <a:cubicBezTo>
                  <a:pt x="2739747" y="3388260"/>
                  <a:pt x="2737849" y="3383472"/>
                  <a:pt x="2734553" y="3378386"/>
                </a:cubicBezTo>
                <a:cubicBezTo>
                  <a:pt x="2734553" y="3378386"/>
                  <a:pt x="2731759" y="3377789"/>
                  <a:pt x="2731759" y="3377789"/>
                </a:cubicBezTo>
                <a:cubicBezTo>
                  <a:pt x="2732355" y="3374995"/>
                  <a:pt x="2729561" y="3374398"/>
                  <a:pt x="2732355" y="3374995"/>
                </a:cubicBezTo>
                <a:cubicBezTo>
                  <a:pt x="2732355" y="3374995"/>
                  <a:pt x="2732355" y="3374995"/>
                  <a:pt x="2732953" y="3372201"/>
                </a:cubicBezTo>
                <a:cubicBezTo>
                  <a:pt x="2730756" y="3368811"/>
                  <a:pt x="2727962" y="3368214"/>
                  <a:pt x="2725168" y="3367616"/>
                </a:cubicBezTo>
                <a:cubicBezTo>
                  <a:pt x="2727365" y="3371007"/>
                  <a:pt x="2727365" y="3371007"/>
                  <a:pt x="2727365" y="3371007"/>
                </a:cubicBezTo>
                <a:cubicBezTo>
                  <a:pt x="2729561" y="3374398"/>
                  <a:pt x="2728965" y="3377192"/>
                  <a:pt x="2728965" y="3377192"/>
                </a:cubicBezTo>
                <a:cubicBezTo>
                  <a:pt x="2726171" y="3376596"/>
                  <a:pt x="2723377" y="3375998"/>
                  <a:pt x="2723974" y="3373204"/>
                </a:cubicBezTo>
                <a:cubicBezTo>
                  <a:pt x="2721180" y="3372608"/>
                  <a:pt x="2721180" y="3372608"/>
                  <a:pt x="2721180" y="3372608"/>
                </a:cubicBezTo>
                <a:cubicBezTo>
                  <a:pt x="2720583" y="3375401"/>
                  <a:pt x="2732763" y="3386768"/>
                  <a:pt x="2729371" y="3388965"/>
                </a:cubicBezTo>
                <a:cubicBezTo>
                  <a:pt x="2710195" y="3355653"/>
                  <a:pt x="2683233" y="3317757"/>
                  <a:pt x="2661860" y="3281054"/>
                </a:cubicBezTo>
                <a:cubicBezTo>
                  <a:pt x="2659663" y="3277663"/>
                  <a:pt x="2658063" y="3271478"/>
                  <a:pt x="2655865" y="3268087"/>
                </a:cubicBezTo>
                <a:cubicBezTo>
                  <a:pt x="2656462" y="3265294"/>
                  <a:pt x="2655865" y="3268087"/>
                  <a:pt x="2653669" y="3264697"/>
                </a:cubicBezTo>
                <a:cubicBezTo>
                  <a:pt x="2636689" y="3234776"/>
                  <a:pt x="2618706" y="3195876"/>
                  <a:pt x="2604115" y="3154779"/>
                </a:cubicBezTo>
                <a:cubicBezTo>
                  <a:pt x="2601917" y="3151388"/>
                  <a:pt x="2599123" y="3150791"/>
                  <a:pt x="2599720" y="3147998"/>
                </a:cubicBezTo>
                <a:cubicBezTo>
                  <a:pt x="2599123" y="3150791"/>
                  <a:pt x="2598526" y="3153585"/>
                  <a:pt x="2603518" y="3157573"/>
                </a:cubicBezTo>
                <a:cubicBezTo>
                  <a:pt x="2600723" y="3156977"/>
                  <a:pt x="2600127" y="3159770"/>
                  <a:pt x="2602324" y="3163161"/>
                </a:cubicBezTo>
                <a:cubicBezTo>
                  <a:pt x="2605714" y="3160964"/>
                  <a:pt x="2606121" y="3172737"/>
                  <a:pt x="2605524" y="3175531"/>
                </a:cubicBezTo>
                <a:cubicBezTo>
                  <a:pt x="2605524" y="3175531"/>
                  <a:pt x="2608318" y="3176128"/>
                  <a:pt x="2607721" y="3178922"/>
                </a:cubicBezTo>
                <a:cubicBezTo>
                  <a:pt x="2607721" y="3178922"/>
                  <a:pt x="2607124" y="3181715"/>
                  <a:pt x="2607124" y="3181715"/>
                </a:cubicBezTo>
                <a:cubicBezTo>
                  <a:pt x="2608127" y="3190694"/>
                  <a:pt x="2615125" y="3212640"/>
                  <a:pt x="2612928" y="3209249"/>
                </a:cubicBezTo>
                <a:cubicBezTo>
                  <a:pt x="2613525" y="3206455"/>
                  <a:pt x="2610730" y="3205858"/>
                  <a:pt x="2611327" y="3203064"/>
                </a:cubicBezTo>
                <a:cubicBezTo>
                  <a:pt x="2610730" y="3205858"/>
                  <a:pt x="2610133" y="3208652"/>
                  <a:pt x="2610133" y="3208652"/>
                </a:cubicBezTo>
                <a:cubicBezTo>
                  <a:pt x="2610133" y="3208652"/>
                  <a:pt x="2607339" y="3208055"/>
                  <a:pt x="2605143" y="3204664"/>
                </a:cubicBezTo>
                <a:cubicBezTo>
                  <a:pt x="2605143" y="3204664"/>
                  <a:pt x="2605143" y="3204664"/>
                  <a:pt x="2604546" y="3207459"/>
                </a:cubicBezTo>
                <a:cubicBezTo>
                  <a:pt x="2604546" y="3207459"/>
                  <a:pt x="2607339" y="3208055"/>
                  <a:pt x="2606743" y="3210849"/>
                </a:cubicBezTo>
                <a:cubicBezTo>
                  <a:pt x="2606743" y="3210849"/>
                  <a:pt x="2606743" y="3210849"/>
                  <a:pt x="2606145" y="3213643"/>
                </a:cubicBezTo>
                <a:cubicBezTo>
                  <a:pt x="2609943" y="3223219"/>
                  <a:pt x="2611543" y="3229403"/>
                  <a:pt x="2610946" y="3232197"/>
                </a:cubicBezTo>
                <a:cubicBezTo>
                  <a:pt x="2610349" y="3234992"/>
                  <a:pt x="2610349" y="3234992"/>
                  <a:pt x="2610349" y="3234992"/>
                </a:cubicBezTo>
                <a:cubicBezTo>
                  <a:pt x="2610349" y="3234992"/>
                  <a:pt x="2610349" y="3234992"/>
                  <a:pt x="2608152" y="3231600"/>
                </a:cubicBezTo>
                <a:cubicBezTo>
                  <a:pt x="2610349" y="3234992"/>
                  <a:pt x="2607555" y="3234395"/>
                  <a:pt x="2605358" y="3231004"/>
                </a:cubicBezTo>
                <a:cubicBezTo>
                  <a:pt x="2615150" y="3253546"/>
                  <a:pt x="2617753" y="3268710"/>
                  <a:pt x="2622553" y="3287264"/>
                </a:cubicBezTo>
                <a:cubicBezTo>
                  <a:pt x="2627951" y="3303024"/>
                  <a:pt x="2633348" y="3318785"/>
                  <a:pt x="2643139" y="3341327"/>
                </a:cubicBezTo>
                <a:cubicBezTo>
                  <a:pt x="2640942" y="3337936"/>
                  <a:pt x="2640345" y="3340730"/>
                  <a:pt x="2642543" y="3344121"/>
                </a:cubicBezTo>
                <a:cubicBezTo>
                  <a:pt x="2642543" y="3344121"/>
                  <a:pt x="2642543" y="3344121"/>
                  <a:pt x="2645337" y="3344718"/>
                </a:cubicBezTo>
                <a:cubicBezTo>
                  <a:pt x="2645337" y="3344718"/>
                  <a:pt x="2644740" y="3347512"/>
                  <a:pt x="2644740" y="3347512"/>
                </a:cubicBezTo>
                <a:cubicBezTo>
                  <a:pt x="2646937" y="3350903"/>
                  <a:pt x="2646937" y="3350903"/>
                  <a:pt x="2646937" y="3350903"/>
                </a:cubicBezTo>
                <a:cubicBezTo>
                  <a:pt x="2650734" y="3360478"/>
                  <a:pt x="2650734" y="3360478"/>
                  <a:pt x="2650734" y="3360478"/>
                </a:cubicBezTo>
                <a:cubicBezTo>
                  <a:pt x="2647940" y="3359882"/>
                  <a:pt x="2650137" y="3363272"/>
                  <a:pt x="2649540" y="3366066"/>
                </a:cubicBezTo>
                <a:cubicBezTo>
                  <a:pt x="2645146" y="3359285"/>
                  <a:pt x="2647940" y="3359882"/>
                  <a:pt x="2646340" y="3353696"/>
                </a:cubicBezTo>
                <a:cubicBezTo>
                  <a:pt x="2646340" y="3353696"/>
                  <a:pt x="2643546" y="3353100"/>
                  <a:pt x="2643546" y="3353100"/>
                </a:cubicBezTo>
                <a:cubicBezTo>
                  <a:pt x="2643546" y="3353100"/>
                  <a:pt x="2643546" y="3353100"/>
                  <a:pt x="2642949" y="3355894"/>
                </a:cubicBezTo>
                <a:cubicBezTo>
                  <a:pt x="2640155" y="3355297"/>
                  <a:pt x="2640752" y="3352502"/>
                  <a:pt x="2640752" y="3352502"/>
                </a:cubicBezTo>
                <a:cubicBezTo>
                  <a:pt x="2640752" y="3352502"/>
                  <a:pt x="2641349" y="3349709"/>
                  <a:pt x="2641349" y="3349709"/>
                </a:cubicBezTo>
                <a:cubicBezTo>
                  <a:pt x="2639151" y="3346318"/>
                  <a:pt x="2639151" y="3346318"/>
                  <a:pt x="2639151" y="3346318"/>
                </a:cubicBezTo>
                <a:cubicBezTo>
                  <a:pt x="2636955" y="3342927"/>
                  <a:pt x="2638746" y="3334545"/>
                  <a:pt x="2635355" y="3336743"/>
                </a:cubicBezTo>
                <a:cubicBezTo>
                  <a:pt x="2630364" y="3332754"/>
                  <a:pt x="2638746" y="3334545"/>
                  <a:pt x="2636549" y="3331154"/>
                </a:cubicBezTo>
                <a:cubicBezTo>
                  <a:pt x="2634351" y="3327764"/>
                  <a:pt x="2633755" y="3330557"/>
                  <a:pt x="2630961" y="3329961"/>
                </a:cubicBezTo>
                <a:cubicBezTo>
                  <a:pt x="2629360" y="3323776"/>
                  <a:pt x="2626757" y="3308612"/>
                  <a:pt x="2626757" y="3308612"/>
                </a:cubicBezTo>
                <a:cubicBezTo>
                  <a:pt x="2623557" y="3296243"/>
                  <a:pt x="2613168" y="3276495"/>
                  <a:pt x="2611568" y="3270309"/>
                </a:cubicBezTo>
                <a:cubicBezTo>
                  <a:pt x="2609371" y="3266919"/>
                  <a:pt x="2611568" y="3270309"/>
                  <a:pt x="2614362" y="3270906"/>
                </a:cubicBezTo>
                <a:cubicBezTo>
                  <a:pt x="2611568" y="3270309"/>
                  <a:pt x="2609969" y="3264125"/>
                  <a:pt x="2609969" y="3264125"/>
                </a:cubicBezTo>
                <a:cubicBezTo>
                  <a:pt x="2609969" y="3264125"/>
                  <a:pt x="2611162" y="3258536"/>
                  <a:pt x="2611162" y="3258536"/>
                </a:cubicBezTo>
                <a:cubicBezTo>
                  <a:pt x="2608965" y="3255146"/>
                  <a:pt x="2607771" y="3260734"/>
                  <a:pt x="2608368" y="3257940"/>
                </a:cubicBezTo>
                <a:cubicBezTo>
                  <a:pt x="2603377" y="3253952"/>
                  <a:pt x="2610159" y="3249558"/>
                  <a:pt x="2603974" y="3251158"/>
                </a:cubicBezTo>
                <a:cubicBezTo>
                  <a:pt x="2603567" y="3239385"/>
                  <a:pt x="2599961" y="3215243"/>
                  <a:pt x="2592773" y="3207864"/>
                </a:cubicBezTo>
                <a:cubicBezTo>
                  <a:pt x="2592177" y="3210658"/>
                  <a:pt x="2594970" y="3211255"/>
                  <a:pt x="2598361" y="3209058"/>
                </a:cubicBezTo>
                <a:cubicBezTo>
                  <a:pt x="2588570" y="3186516"/>
                  <a:pt x="2578371" y="3152201"/>
                  <a:pt x="2577965" y="3140428"/>
                </a:cubicBezTo>
                <a:cubicBezTo>
                  <a:pt x="2576365" y="3134244"/>
                  <a:pt x="2560580" y="3098735"/>
                  <a:pt x="2563564" y="3084765"/>
                </a:cubicBezTo>
                <a:cubicBezTo>
                  <a:pt x="2561964" y="3078580"/>
                  <a:pt x="2563564" y="3084765"/>
                  <a:pt x="2560770" y="3084168"/>
                </a:cubicBezTo>
                <a:cubicBezTo>
                  <a:pt x="2562561" y="3075786"/>
                  <a:pt x="2554967" y="3056635"/>
                  <a:pt x="2551170" y="3047059"/>
                </a:cubicBezTo>
                <a:cubicBezTo>
                  <a:pt x="2551170" y="3047059"/>
                  <a:pt x="2552769" y="3053244"/>
                  <a:pt x="2549379" y="3055441"/>
                </a:cubicBezTo>
                <a:cubicBezTo>
                  <a:pt x="2547969" y="3034689"/>
                  <a:pt x="2549569" y="3040875"/>
                  <a:pt x="2554560" y="3044863"/>
                </a:cubicBezTo>
                <a:cubicBezTo>
                  <a:pt x="2548160" y="3020123"/>
                  <a:pt x="2548757" y="3017329"/>
                  <a:pt x="2539969" y="3003766"/>
                </a:cubicBezTo>
                <a:cubicBezTo>
                  <a:pt x="2539969" y="3003766"/>
                  <a:pt x="2537771" y="3000375"/>
                  <a:pt x="2537771" y="3000375"/>
                </a:cubicBezTo>
                <a:cubicBezTo>
                  <a:pt x="2537771" y="3000375"/>
                  <a:pt x="2537771" y="3000375"/>
                  <a:pt x="2538368" y="2997581"/>
                </a:cubicBezTo>
                <a:cubicBezTo>
                  <a:pt x="2538368" y="2997581"/>
                  <a:pt x="2541162" y="2998178"/>
                  <a:pt x="2541162" y="2998178"/>
                </a:cubicBezTo>
                <a:cubicBezTo>
                  <a:pt x="2541162" y="2998178"/>
                  <a:pt x="2541759" y="2995383"/>
                  <a:pt x="2539562" y="2991993"/>
                </a:cubicBezTo>
                <a:cubicBezTo>
                  <a:pt x="2539562" y="2991993"/>
                  <a:pt x="2539562" y="2991993"/>
                  <a:pt x="2538965" y="2994787"/>
                </a:cubicBezTo>
                <a:cubicBezTo>
                  <a:pt x="2538965" y="2994787"/>
                  <a:pt x="2538965" y="2994787"/>
                  <a:pt x="2536171" y="2994190"/>
                </a:cubicBezTo>
                <a:cubicBezTo>
                  <a:pt x="2536768" y="2991396"/>
                  <a:pt x="2536768" y="2991396"/>
                  <a:pt x="2537365" y="2988602"/>
                </a:cubicBezTo>
                <a:cubicBezTo>
                  <a:pt x="2535168" y="2985211"/>
                  <a:pt x="2535168" y="2985211"/>
                  <a:pt x="2535168" y="2985211"/>
                </a:cubicBezTo>
                <a:cubicBezTo>
                  <a:pt x="2532971" y="2981821"/>
                  <a:pt x="2530367" y="2966656"/>
                  <a:pt x="2536959" y="2976829"/>
                </a:cubicBezTo>
                <a:cubicBezTo>
                  <a:pt x="2533568" y="2979026"/>
                  <a:pt x="2535765" y="2982418"/>
                  <a:pt x="2539155" y="2980220"/>
                </a:cubicBezTo>
                <a:cubicBezTo>
                  <a:pt x="2536362" y="2979624"/>
                  <a:pt x="2536362" y="2979624"/>
                  <a:pt x="2536959" y="2976829"/>
                </a:cubicBezTo>
                <a:cubicBezTo>
                  <a:pt x="2534761" y="2973439"/>
                  <a:pt x="2534761" y="2973439"/>
                  <a:pt x="2535358" y="2970644"/>
                </a:cubicBezTo>
                <a:cubicBezTo>
                  <a:pt x="2535358" y="2970644"/>
                  <a:pt x="2538153" y="2971242"/>
                  <a:pt x="2537555" y="2974036"/>
                </a:cubicBezTo>
                <a:cubicBezTo>
                  <a:pt x="2537555" y="2974036"/>
                  <a:pt x="2540349" y="2974633"/>
                  <a:pt x="2539753" y="2977426"/>
                </a:cubicBezTo>
                <a:cubicBezTo>
                  <a:pt x="2540349" y="2974633"/>
                  <a:pt x="2540946" y="2971839"/>
                  <a:pt x="2540946" y="2971839"/>
                </a:cubicBezTo>
                <a:cubicBezTo>
                  <a:pt x="2538750" y="2968447"/>
                  <a:pt x="2537149" y="2962263"/>
                  <a:pt x="2536146" y="2953284"/>
                </a:cubicBezTo>
                <a:cubicBezTo>
                  <a:pt x="2532946" y="2940914"/>
                  <a:pt x="2529745" y="2928545"/>
                  <a:pt x="2528743" y="2919566"/>
                </a:cubicBezTo>
                <a:cubicBezTo>
                  <a:pt x="2529339" y="2916772"/>
                  <a:pt x="2526545" y="2916175"/>
                  <a:pt x="2526545" y="2916175"/>
                </a:cubicBezTo>
                <a:cubicBezTo>
                  <a:pt x="2526545" y="2916175"/>
                  <a:pt x="2527142" y="2913382"/>
                  <a:pt x="2527142" y="2913382"/>
                </a:cubicBezTo>
                <a:cubicBezTo>
                  <a:pt x="2528336" y="2907793"/>
                  <a:pt x="2526736" y="2901609"/>
                  <a:pt x="2524539" y="2898217"/>
                </a:cubicBezTo>
                <a:cubicBezTo>
                  <a:pt x="2525135" y="2895424"/>
                  <a:pt x="2523536" y="2889239"/>
                  <a:pt x="2524133" y="2886445"/>
                </a:cubicBezTo>
                <a:cubicBezTo>
                  <a:pt x="2522533" y="2880260"/>
                  <a:pt x="2518735" y="2870684"/>
                  <a:pt x="2517135" y="2864500"/>
                </a:cubicBezTo>
                <a:cubicBezTo>
                  <a:pt x="2514341" y="2863903"/>
                  <a:pt x="2514341" y="2863903"/>
                  <a:pt x="2514341" y="2863903"/>
                </a:cubicBezTo>
                <a:cubicBezTo>
                  <a:pt x="2514938" y="2861109"/>
                  <a:pt x="2514938" y="2861109"/>
                  <a:pt x="2515535" y="2858315"/>
                </a:cubicBezTo>
                <a:cubicBezTo>
                  <a:pt x="2513338" y="2854924"/>
                  <a:pt x="2516131" y="2855521"/>
                  <a:pt x="2516131" y="2855521"/>
                </a:cubicBezTo>
                <a:cubicBezTo>
                  <a:pt x="2518329" y="2858911"/>
                  <a:pt x="2518329" y="2858911"/>
                  <a:pt x="2518329" y="2858911"/>
                </a:cubicBezTo>
                <a:cubicBezTo>
                  <a:pt x="2516729" y="2852727"/>
                  <a:pt x="2510137" y="2842554"/>
                  <a:pt x="2514125" y="2837563"/>
                </a:cubicBezTo>
                <a:cubicBezTo>
                  <a:pt x="2511331" y="2836966"/>
                  <a:pt x="2511331" y="2836966"/>
                  <a:pt x="2511928" y="2834172"/>
                </a:cubicBezTo>
                <a:cubicBezTo>
                  <a:pt x="2509731" y="2830782"/>
                  <a:pt x="2512525" y="2831378"/>
                  <a:pt x="2512525" y="2831378"/>
                </a:cubicBezTo>
                <a:cubicBezTo>
                  <a:pt x="2508727" y="2821803"/>
                  <a:pt x="2516107" y="2814615"/>
                  <a:pt x="2511116" y="2810627"/>
                </a:cubicBezTo>
                <a:cubicBezTo>
                  <a:pt x="2510518" y="2813421"/>
                  <a:pt x="2510518" y="2813421"/>
                  <a:pt x="2510518" y="2813421"/>
                </a:cubicBezTo>
                <a:cubicBezTo>
                  <a:pt x="2512119" y="2819605"/>
                  <a:pt x="2511522" y="2822400"/>
                  <a:pt x="2508727" y="2821803"/>
                </a:cubicBezTo>
                <a:cubicBezTo>
                  <a:pt x="2508727" y="2821803"/>
                  <a:pt x="2506531" y="2818412"/>
                  <a:pt x="2507128" y="2815618"/>
                </a:cubicBezTo>
                <a:cubicBezTo>
                  <a:pt x="2504931" y="2812227"/>
                  <a:pt x="2504931" y="2812227"/>
                  <a:pt x="2504931" y="2812227"/>
                </a:cubicBezTo>
                <a:cubicBezTo>
                  <a:pt x="2499343" y="2811033"/>
                  <a:pt x="2500346" y="2820012"/>
                  <a:pt x="2505337" y="2824000"/>
                </a:cubicBezTo>
                <a:cubicBezTo>
                  <a:pt x="2500346" y="2820012"/>
                  <a:pt x="2500156" y="2834579"/>
                  <a:pt x="2499152" y="2825600"/>
                </a:cubicBezTo>
                <a:cubicBezTo>
                  <a:pt x="2505934" y="2821206"/>
                  <a:pt x="2489767" y="2814830"/>
                  <a:pt x="2494949" y="2804251"/>
                </a:cubicBezTo>
                <a:cubicBezTo>
                  <a:pt x="2492752" y="2800861"/>
                  <a:pt x="2492752" y="2800861"/>
                  <a:pt x="2492752" y="2800861"/>
                </a:cubicBezTo>
                <a:cubicBezTo>
                  <a:pt x="2492752" y="2800861"/>
                  <a:pt x="2493349" y="2798067"/>
                  <a:pt x="2493349" y="2798067"/>
                </a:cubicBezTo>
                <a:cubicBezTo>
                  <a:pt x="2491152" y="2794676"/>
                  <a:pt x="2493945" y="2795273"/>
                  <a:pt x="2493945" y="2795273"/>
                </a:cubicBezTo>
                <a:cubicBezTo>
                  <a:pt x="2493349" y="2798067"/>
                  <a:pt x="2496143" y="2798664"/>
                  <a:pt x="2496143" y="2798664"/>
                </a:cubicBezTo>
                <a:cubicBezTo>
                  <a:pt x="2496740" y="2795870"/>
                  <a:pt x="2495139" y="2789685"/>
                  <a:pt x="2497933" y="2790282"/>
                </a:cubicBezTo>
                <a:cubicBezTo>
                  <a:pt x="2500131" y="2793673"/>
                  <a:pt x="2498530" y="2787488"/>
                  <a:pt x="2501325" y="2788085"/>
                </a:cubicBezTo>
                <a:cubicBezTo>
                  <a:pt x="2502924" y="2794270"/>
                  <a:pt x="2502327" y="2797064"/>
                  <a:pt x="2503927" y="2803248"/>
                </a:cubicBezTo>
                <a:cubicBezTo>
                  <a:pt x="2504524" y="2800454"/>
                  <a:pt x="2504524" y="2800454"/>
                  <a:pt x="2504524" y="2800454"/>
                </a:cubicBezTo>
                <a:cubicBezTo>
                  <a:pt x="2505121" y="2797660"/>
                  <a:pt x="2505718" y="2794867"/>
                  <a:pt x="2508512" y="2795464"/>
                </a:cubicBezTo>
                <a:lnTo>
                  <a:pt x="2509892" y="2800795"/>
                </a:lnTo>
                <a:lnTo>
                  <a:pt x="2508919" y="2807236"/>
                </a:lnTo>
                <a:cubicBezTo>
                  <a:pt x="2508919" y="2807236"/>
                  <a:pt x="2508919" y="2807236"/>
                  <a:pt x="2509516" y="2804442"/>
                </a:cubicBezTo>
                <a:cubicBezTo>
                  <a:pt x="2510113" y="2801649"/>
                  <a:pt x="2510113" y="2801649"/>
                  <a:pt x="2510113" y="2801649"/>
                </a:cubicBezTo>
                <a:lnTo>
                  <a:pt x="2509892" y="2800795"/>
                </a:lnTo>
                <a:lnTo>
                  <a:pt x="2510682" y="2795562"/>
                </a:lnTo>
                <a:cubicBezTo>
                  <a:pt x="2510106" y="2791422"/>
                  <a:pt x="2508906" y="2786783"/>
                  <a:pt x="2508703" y="2780897"/>
                </a:cubicBezTo>
                <a:cubicBezTo>
                  <a:pt x="2516297" y="2800048"/>
                  <a:pt x="2512094" y="2778700"/>
                  <a:pt x="2518875" y="2774305"/>
                </a:cubicBezTo>
                <a:cubicBezTo>
                  <a:pt x="2516679" y="2770915"/>
                  <a:pt x="2515485" y="2776503"/>
                  <a:pt x="2515485" y="2776503"/>
                </a:cubicBezTo>
                <a:cubicBezTo>
                  <a:pt x="2512691" y="2775906"/>
                  <a:pt x="2512691" y="2775906"/>
                  <a:pt x="2512691" y="2775906"/>
                </a:cubicBezTo>
                <a:cubicBezTo>
                  <a:pt x="2512094" y="2778700"/>
                  <a:pt x="2512094" y="2778700"/>
                  <a:pt x="2509897" y="2775309"/>
                </a:cubicBezTo>
                <a:cubicBezTo>
                  <a:pt x="2509897" y="2775309"/>
                  <a:pt x="2510493" y="2772515"/>
                  <a:pt x="2511090" y="2769721"/>
                </a:cubicBezTo>
                <a:cubicBezTo>
                  <a:pt x="2511687" y="2766927"/>
                  <a:pt x="2511687" y="2766927"/>
                  <a:pt x="2511687" y="2766927"/>
                </a:cubicBezTo>
                <a:cubicBezTo>
                  <a:pt x="2509491" y="2763536"/>
                  <a:pt x="2506100" y="2765733"/>
                  <a:pt x="2507293" y="2760145"/>
                </a:cubicBezTo>
                <a:cubicBezTo>
                  <a:pt x="2506697" y="2762939"/>
                  <a:pt x="2506697" y="2762939"/>
                  <a:pt x="2506100" y="2765733"/>
                </a:cubicBezTo>
                <a:cubicBezTo>
                  <a:pt x="2505503" y="2768527"/>
                  <a:pt x="2502709" y="2767930"/>
                  <a:pt x="2503305" y="2765137"/>
                </a:cubicBezTo>
                <a:cubicBezTo>
                  <a:pt x="2500511" y="2764540"/>
                  <a:pt x="2501108" y="2761745"/>
                  <a:pt x="2501705" y="2758951"/>
                </a:cubicBezTo>
                <a:cubicBezTo>
                  <a:pt x="2502302" y="2756158"/>
                  <a:pt x="2502302" y="2756158"/>
                  <a:pt x="2502899" y="2753364"/>
                </a:cubicBezTo>
                <a:cubicBezTo>
                  <a:pt x="2504093" y="2747776"/>
                  <a:pt x="2508081" y="2742785"/>
                  <a:pt x="2509681" y="2748970"/>
                </a:cubicBezTo>
                <a:cubicBezTo>
                  <a:pt x="2510278" y="2746176"/>
                  <a:pt x="2510278" y="2746176"/>
                  <a:pt x="2513072" y="2746773"/>
                </a:cubicBezTo>
                <a:cubicBezTo>
                  <a:pt x="2513072" y="2746773"/>
                  <a:pt x="2513072" y="2746773"/>
                  <a:pt x="2515269" y="2750164"/>
                </a:cubicBezTo>
                <a:cubicBezTo>
                  <a:pt x="2515865" y="2747369"/>
                  <a:pt x="2514266" y="2741185"/>
                  <a:pt x="2515460" y="2735597"/>
                </a:cubicBezTo>
                <a:cubicBezTo>
                  <a:pt x="2514266" y="2741185"/>
                  <a:pt x="2515865" y="2747369"/>
                  <a:pt x="2513669" y="2743979"/>
                </a:cubicBezTo>
                <a:cubicBezTo>
                  <a:pt x="2508678" y="2739991"/>
                  <a:pt x="2515460" y="2735597"/>
                  <a:pt x="2510469" y="2731609"/>
                </a:cubicBezTo>
                <a:cubicBezTo>
                  <a:pt x="2507674" y="2731012"/>
                  <a:pt x="2507674" y="2731012"/>
                  <a:pt x="2507674" y="2731012"/>
                </a:cubicBezTo>
                <a:cubicBezTo>
                  <a:pt x="2507674" y="2731012"/>
                  <a:pt x="2507674" y="2731012"/>
                  <a:pt x="2508271" y="2728218"/>
                </a:cubicBezTo>
                <a:cubicBezTo>
                  <a:pt x="2508271" y="2728218"/>
                  <a:pt x="2508271" y="2728218"/>
                  <a:pt x="2508868" y="2725424"/>
                </a:cubicBezTo>
                <a:cubicBezTo>
                  <a:pt x="2511662" y="2726021"/>
                  <a:pt x="2511662" y="2726021"/>
                  <a:pt x="2511662" y="2726021"/>
                </a:cubicBezTo>
                <a:cubicBezTo>
                  <a:pt x="2509465" y="2722630"/>
                  <a:pt x="2509465" y="2722630"/>
                  <a:pt x="2507269" y="2719240"/>
                </a:cubicBezTo>
                <a:cubicBezTo>
                  <a:pt x="2511256" y="2714248"/>
                  <a:pt x="2509656" y="2708063"/>
                  <a:pt x="2510850" y="2702476"/>
                </a:cubicBezTo>
                <a:cubicBezTo>
                  <a:pt x="2510253" y="2705270"/>
                  <a:pt x="2509656" y="2708063"/>
                  <a:pt x="2509656" y="2708063"/>
                </a:cubicBezTo>
                <a:cubicBezTo>
                  <a:pt x="2509250" y="2696291"/>
                  <a:pt x="2511447" y="2699682"/>
                  <a:pt x="2507649" y="2690106"/>
                </a:cubicBezTo>
                <a:cubicBezTo>
                  <a:pt x="2507053" y="2692900"/>
                  <a:pt x="2504258" y="2692303"/>
                  <a:pt x="2504258" y="2692303"/>
                </a:cubicBezTo>
                <a:cubicBezTo>
                  <a:pt x="2504258" y="2692303"/>
                  <a:pt x="2504855" y="2689509"/>
                  <a:pt x="2504855" y="2689509"/>
                </a:cubicBezTo>
                <a:cubicBezTo>
                  <a:pt x="2502061" y="2688912"/>
                  <a:pt x="2502061" y="2688912"/>
                  <a:pt x="2502061" y="2688912"/>
                </a:cubicBezTo>
                <a:cubicBezTo>
                  <a:pt x="2504067" y="2706870"/>
                  <a:pt x="2501465" y="2691706"/>
                  <a:pt x="2498671" y="2691109"/>
                </a:cubicBezTo>
                <a:cubicBezTo>
                  <a:pt x="2499674" y="2700089"/>
                  <a:pt x="2500677" y="2709067"/>
                  <a:pt x="2498886" y="2717449"/>
                </a:cubicBezTo>
                <a:cubicBezTo>
                  <a:pt x="2501680" y="2718046"/>
                  <a:pt x="2501680" y="2718046"/>
                  <a:pt x="2501680" y="2718046"/>
                </a:cubicBezTo>
                <a:cubicBezTo>
                  <a:pt x="2503281" y="2724230"/>
                  <a:pt x="2502684" y="2727025"/>
                  <a:pt x="2502087" y="2729818"/>
                </a:cubicBezTo>
                <a:cubicBezTo>
                  <a:pt x="2500487" y="2723633"/>
                  <a:pt x="2501083" y="2720840"/>
                  <a:pt x="2498289" y="2720242"/>
                </a:cubicBezTo>
                <a:cubicBezTo>
                  <a:pt x="2499293" y="2729221"/>
                  <a:pt x="2496499" y="2728624"/>
                  <a:pt x="2498099" y="2734809"/>
                </a:cubicBezTo>
                <a:cubicBezTo>
                  <a:pt x="2498099" y="2734809"/>
                  <a:pt x="2497501" y="2737604"/>
                  <a:pt x="2500296" y="2738200"/>
                </a:cubicBezTo>
                <a:cubicBezTo>
                  <a:pt x="2499699" y="2740994"/>
                  <a:pt x="2499699" y="2740994"/>
                  <a:pt x="2499699" y="2740994"/>
                </a:cubicBezTo>
                <a:cubicBezTo>
                  <a:pt x="2499102" y="2743788"/>
                  <a:pt x="2498505" y="2746582"/>
                  <a:pt x="2496308" y="2743191"/>
                </a:cubicBezTo>
                <a:cubicBezTo>
                  <a:pt x="2494111" y="2739800"/>
                  <a:pt x="2494111" y="2739800"/>
                  <a:pt x="2494111" y="2739800"/>
                </a:cubicBezTo>
                <a:cubicBezTo>
                  <a:pt x="2491317" y="2739203"/>
                  <a:pt x="2491914" y="2736410"/>
                  <a:pt x="2492511" y="2733616"/>
                </a:cubicBezTo>
                <a:cubicBezTo>
                  <a:pt x="2493108" y="2730822"/>
                  <a:pt x="2493108" y="2730822"/>
                  <a:pt x="2493108" y="2730822"/>
                </a:cubicBezTo>
                <a:cubicBezTo>
                  <a:pt x="2495902" y="2731418"/>
                  <a:pt x="2495902" y="2731418"/>
                  <a:pt x="2495902" y="2731418"/>
                </a:cubicBezTo>
                <a:cubicBezTo>
                  <a:pt x="2497692" y="2723037"/>
                  <a:pt x="2493489" y="2701688"/>
                  <a:pt x="2495876" y="2690512"/>
                </a:cubicBezTo>
                <a:cubicBezTo>
                  <a:pt x="2493680" y="2687121"/>
                  <a:pt x="2493680" y="2687121"/>
                  <a:pt x="2493680" y="2687121"/>
                </a:cubicBezTo>
                <a:cubicBezTo>
                  <a:pt x="2493680" y="2687121"/>
                  <a:pt x="2493680" y="2687121"/>
                  <a:pt x="2494277" y="2684328"/>
                </a:cubicBezTo>
                <a:cubicBezTo>
                  <a:pt x="2494277" y="2684328"/>
                  <a:pt x="2494874" y="2681534"/>
                  <a:pt x="2494874" y="2681534"/>
                </a:cubicBezTo>
                <a:cubicBezTo>
                  <a:pt x="2496067" y="2675946"/>
                  <a:pt x="2495064" y="2666967"/>
                  <a:pt x="2492867" y="2663576"/>
                </a:cubicBezTo>
                <a:cubicBezTo>
                  <a:pt x="2495661" y="2664173"/>
                  <a:pt x="2495661" y="2664173"/>
                  <a:pt x="2495661" y="2664173"/>
                </a:cubicBezTo>
                <a:cubicBezTo>
                  <a:pt x="2493464" y="2660783"/>
                  <a:pt x="2493464" y="2660783"/>
                  <a:pt x="2493464" y="2660783"/>
                </a:cubicBezTo>
                <a:cubicBezTo>
                  <a:pt x="2493464" y="2660783"/>
                  <a:pt x="2491267" y="2657391"/>
                  <a:pt x="2491863" y="2654597"/>
                </a:cubicBezTo>
                <a:cubicBezTo>
                  <a:pt x="2491863" y="2654597"/>
                  <a:pt x="2492460" y="2651803"/>
                  <a:pt x="2495255" y="2652400"/>
                </a:cubicBezTo>
                <a:cubicBezTo>
                  <a:pt x="2498429" y="2623864"/>
                  <a:pt x="2493032" y="2608103"/>
                  <a:pt x="2500005" y="2589143"/>
                </a:cubicBezTo>
                <a:cubicBezTo>
                  <a:pt x="2497211" y="2588546"/>
                  <a:pt x="2497807" y="2585752"/>
                  <a:pt x="2498405" y="2582958"/>
                </a:cubicBezTo>
                <a:cubicBezTo>
                  <a:pt x="2498405" y="2582958"/>
                  <a:pt x="2499001" y="2580164"/>
                  <a:pt x="2499001" y="2580164"/>
                </a:cubicBezTo>
                <a:cubicBezTo>
                  <a:pt x="2501795" y="2580761"/>
                  <a:pt x="2501795" y="2580761"/>
                  <a:pt x="2501795" y="2580761"/>
                </a:cubicBezTo>
                <a:cubicBezTo>
                  <a:pt x="2496805" y="2576773"/>
                  <a:pt x="2498596" y="2568391"/>
                  <a:pt x="2499789" y="2562803"/>
                </a:cubicBezTo>
                <a:cubicBezTo>
                  <a:pt x="2499789" y="2562803"/>
                  <a:pt x="2500387" y="2560009"/>
                  <a:pt x="2500387" y="2560009"/>
                </a:cubicBezTo>
                <a:cubicBezTo>
                  <a:pt x="2498189" y="2556619"/>
                  <a:pt x="2498189" y="2556619"/>
                  <a:pt x="2501580" y="2554422"/>
                </a:cubicBezTo>
                <a:cubicBezTo>
                  <a:pt x="2502177" y="2551628"/>
                  <a:pt x="2502177" y="2551628"/>
                  <a:pt x="2502177" y="2551628"/>
                </a:cubicBezTo>
                <a:cubicBezTo>
                  <a:pt x="2502177" y="2551628"/>
                  <a:pt x="2499383" y="2551030"/>
                  <a:pt x="2499980" y="2548237"/>
                </a:cubicBezTo>
                <a:cubicBezTo>
                  <a:pt x="2499980" y="2548237"/>
                  <a:pt x="2499980" y="2548237"/>
                  <a:pt x="2500577" y="2545443"/>
                </a:cubicBezTo>
                <a:cubicBezTo>
                  <a:pt x="2504565" y="2540451"/>
                  <a:pt x="2498570" y="2527485"/>
                  <a:pt x="2504158" y="2528680"/>
                </a:cubicBezTo>
                <a:cubicBezTo>
                  <a:pt x="2504158" y="2528680"/>
                  <a:pt x="2504158" y="2528680"/>
                  <a:pt x="2504755" y="2525885"/>
                </a:cubicBezTo>
                <a:lnTo>
                  <a:pt x="2505154" y="2524021"/>
                </a:lnTo>
                <a:lnTo>
                  <a:pt x="2516063" y="2519975"/>
                </a:lnTo>
                <a:close/>
                <a:moveTo>
                  <a:pt x="2504921" y="2470412"/>
                </a:moveTo>
                <a:lnTo>
                  <a:pt x="2504530" y="2473073"/>
                </a:lnTo>
                <a:lnTo>
                  <a:pt x="2504324" y="2473207"/>
                </a:lnTo>
                <a:cubicBezTo>
                  <a:pt x="2504921" y="2470412"/>
                  <a:pt x="2504921" y="2470412"/>
                  <a:pt x="2504921" y="2470412"/>
                </a:cubicBezTo>
                <a:close/>
                <a:moveTo>
                  <a:pt x="2511180" y="2468464"/>
                </a:moveTo>
                <a:cubicBezTo>
                  <a:pt x="2512102" y="2467565"/>
                  <a:pt x="2512800" y="2467714"/>
                  <a:pt x="2513302" y="2472203"/>
                </a:cubicBezTo>
                <a:cubicBezTo>
                  <a:pt x="2510509" y="2471607"/>
                  <a:pt x="2512109" y="2477791"/>
                  <a:pt x="2508121" y="2482782"/>
                </a:cubicBezTo>
                <a:cubicBezTo>
                  <a:pt x="2508717" y="2479988"/>
                  <a:pt x="2508717" y="2479988"/>
                  <a:pt x="2508717" y="2479988"/>
                </a:cubicBezTo>
                <a:cubicBezTo>
                  <a:pt x="2506521" y="2476597"/>
                  <a:pt x="2506521" y="2476597"/>
                  <a:pt x="2505924" y="2479392"/>
                </a:cubicBezTo>
                <a:cubicBezTo>
                  <a:pt x="2505924" y="2479392"/>
                  <a:pt x="2505327" y="2482185"/>
                  <a:pt x="2505327" y="2482185"/>
                </a:cubicBezTo>
                <a:cubicBezTo>
                  <a:pt x="2508121" y="2482782"/>
                  <a:pt x="2507524" y="2485576"/>
                  <a:pt x="2507524" y="2485576"/>
                </a:cubicBezTo>
                <a:cubicBezTo>
                  <a:pt x="2505733" y="2493958"/>
                  <a:pt x="2512515" y="2489564"/>
                  <a:pt x="2510724" y="2497946"/>
                </a:cubicBezTo>
                <a:cubicBezTo>
                  <a:pt x="2509531" y="2503533"/>
                  <a:pt x="2501555" y="2513515"/>
                  <a:pt x="2506546" y="2517503"/>
                </a:cubicBezTo>
                <a:cubicBezTo>
                  <a:pt x="2506546" y="2517503"/>
                  <a:pt x="2505949" y="2520298"/>
                  <a:pt x="2505949" y="2520298"/>
                </a:cubicBezTo>
                <a:lnTo>
                  <a:pt x="2505153" y="2524021"/>
                </a:lnTo>
                <a:lnTo>
                  <a:pt x="2492478" y="2528720"/>
                </a:lnTo>
                <a:lnTo>
                  <a:pt x="2497351" y="2509451"/>
                </a:lnTo>
                <a:cubicBezTo>
                  <a:pt x="2499041" y="2503221"/>
                  <a:pt x="2500713" y="2496834"/>
                  <a:pt x="2502210" y="2488869"/>
                </a:cubicBezTo>
                <a:lnTo>
                  <a:pt x="2504530" y="2473073"/>
                </a:lnTo>
                <a:lnTo>
                  <a:pt x="2507715" y="2471010"/>
                </a:lnTo>
                <a:cubicBezTo>
                  <a:pt x="2509112" y="2471309"/>
                  <a:pt x="2510258" y="2469362"/>
                  <a:pt x="2511180" y="2468464"/>
                </a:cubicBezTo>
                <a:close/>
                <a:moveTo>
                  <a:pt x="2508180" y="2468187"/>
                </a:moveTo>
                <a:lnTo>
                  <a:pt x="2508312" y="2468215"/>
                </a:lnTo>
                <a:cubicBezTo>
                  <a:pt x="2507715" y="2471010"/>
                  <a:pt x="2507715" y="2471010"/>
                  <a:pt x="2507715" y="2471010"/>
                </a:cubicBezTo>
                <a:close/>
                <a:moveTo>
                  <a:pt x="5612194" y="2459847"/>
                </a:moveTo>
                <a:lnTo>
                  <a:pt x="5603823" y="2463017"/>
                </a:lnTo>
                <a:lnTo>
                  <a:pt x="5593618" y="2471137"/>
                </a:lnTo>
                <a:lnTo>
                  <a:pt x="5596612" y="2537303"/>
                </a:lnTo>
                <a:cubicBezTo>
                  <a:pt x="5595822" y="2597783"/>
                  <a:pt x="5590143" y="2658430"/>
                  <a:pt x="5583304" y="2718832"/>
                </a:cubicBezTo>
                <a:cubicBezTo>
                  <a:pt x="5580994" y="2735319"/>
                  <a:pt x="5577277" y="2752720"/>
                  <a:pt x="5593112" y="2769445"/>
                </a:cubicBezTo>
                <a:cubicBezTo>
                  <a:pt x="5607734" y="2701004"/>
                  <a:pt x="5608604" y="2634477"/>
                  <a:pt x="5613202" y="2567533"/>
                </a:cubicBezTo>
                <a:lnTo>
                  <a:pt x="5612907" y="2536042"/>
                </a:lnTo>
                <a:lnTo>
                  <a:pt x="5608833" y="2533108"/>
                </a:lnTo>
                <a:cubicBezTo>
                  <a:pt x="5605838" y="2527853"/>
                  <a:pt x="5611881" y="2521301"/>
                  <a:pt x="5612020" y="2516013"/>
                </a:cubicBezTo>
                <a:lnTo>
                  <a:pt x="5612691" y="2512990"/>
                </a:lnTo>
                <a:close/>
                <a:moveTo>
                  <a:pt x="2541954" y="2338094"/>
                </a:moveTo>
                <a:cubicBezTo>
                  <a:pt x="2541954" y="2338094"/>
                  <a:pt x="2541954" y="2338094"/>
                  <a:pt x="2541357" y="2340888"/>
                </a:cubicBezTo>
                <a:cubicBezTo>
                  <a:pt x="2541357" y="2340888"/>
                  <a:pt x="2541357" y="2340888"/>
                  <a:pt x="2538563" y="2340291"/>
                </a:cubicBezTo>
                <a:cubicBezTo>
                  <a:pt x="2538563" y="2340291"/>
                  <a:pt x="2541357" y="2340888"/>
                  <a:pt x="2541954" y="2338094"/>
                </a:cubicBezTo>
                <a:close/>
                <a:moveTo>
                  <a:pt x="2542933" y="2306167"/>
                </a:moveTo>
                <a:cubicBezTo>
                  <a:pt x="2541739" y="2311755"/>
                  <a:pt x="2539948" y="2320136"/>
                  <a:pt x="2542145" y="2323527"/>
                </a:cubicBezTo>
                <a:cubicBezTo>
                  <a:pt x="2541548" y="2326321"/>
                  <a:pt x="2540951" y="2329116"/>
                  <a:pt x="2538157" y="2328519"/>
                </a:cubicBezTo>
                <a:cubicBezTo>
                  <a:pt x="2537561" y="2331312"/>
                  <a:pt x="2536964" y="2334106"/>
                  <a:pt x="2539757" y="2334703"/>
                </a:cubicBezTo>
                <a:cubicBezTo>
                  <a:pt x="2539757" y="2334703"/>
                  <a:pt x="2539757" y="2334703"/>
                  <a:pt x="2539160" y="2337497"/>
                </a:cubicBezTo>
                <a:cubicBezTo>
                  <a:pt x="2539160" y="2337497"/>
                  <a:pt x="2539160" y="2337497"/>
                  <a:pt x="2538563" y="2340291"/>
                </a:cubicBezTo>
                <a:cubicBezTo>
                  <a:pt x="2538563" y="2340291"/>
                  <a:pt x="2537966" y="2343085"/>
                  <a:pt x="2537966" y="2343085"/>
                </a:cubicBezTo>
                <a:cubicBezTo>
                  <a:pt x="2537369" y="2345879"/>
                  <a:pt x="2537369" y="2345879"/>
                  <a:pt x="2537369" y="2345879"/>
                </a:cubicBezTo>
                <a:cubicBezTo>
                  <a:pt x="2540163" y="2346476"/>
                  <a:pt x="2540163" y="2346476"/>
                  <a:pt x="2540163" y="2346476"/>
                </a:cubicBezTo>
                <a:cubicBezTo>
                  <a:pt x="2537179" y="2360445"/>
                  <a:pt x="2537369" y="2345879"/>
                  <a:pt x="2533979" y="2348076"/>
                </a:cubicBezTo>
                <a:cubicBezTo>
                  <a:pt x="2530588" y="2350273"/>
                  <a:pt x="2532785" y="2353664"/>
                  <a:pt x="2536175" y="2351467"/>
                </a:cubicBezTo>
                <a:cubicBezTo>
                  <a:pt x="2533191" y="2365436"/>
                  <a:pt x="2533382" y="2350869"/>
                  <a:pt x="2531591" y="2359252"/>
                </a:cubicBezTo>
                <a:cubicBezTo>
                  <a:pt x="2531591" y="2359252"/>
                  <a:pt x="2529800" y="2367634"/>
                  <a:pt x="2528010" y="2376015"/>
                </a:cubicBezTo>
                <a:cubicBezTo>
                  <a:pt x="2525215" y="2375418"/>
                  <a:pt x="2525215" y="2375418"/>
                  <a:pt x="2524619" y="2378213"/>
                </a:cubicBezTo>
                <a:cubicBezTo>
                  <a:pt x="2524619" y="2378213"/>
                  <a:pt x="2524022" y="2381006"/>
                  <a:pt x="2526816" y="2381603"/>
                </a:cubicBezTo>
                <a:cubicBezTo>
                  <a:pt x="2526816" y="2381603"/>
                  <a:pt x="2526816" y="2381603"/>
                  <a:pt x="2524022" y="2381006"/>
                </a:cubicBezTo>
                <a:cubicBezTo>
                  <a:pt x="2527222" y="2393376"/>
                  <a:pt x="2517049" y="2399967"/>
                  <a:pt x="2520847" y="2409543"/>
                </a:cubicBezTo>
                <a:cubicBezTo>
                  <a:pt x="2520250" y="2412336"/>
                  <a:pt x="2520250" y="2412336"/>
                  <a:pt x="2520250" y="2412336"/>
                </a:cubicBezTo>
                <a:cubicBezTo>
                  <a:pt x="2520250" y="2412336"/>
                  <a:pt x="2516859" y="2414533"/>
                  <a:pt x="2519056" y="2417925"/>
                </a:cubicBezTo>
                <a:cubicBezTo>
                  <a:pt x="2518459" y="2420718"/>
                  <a:pt x="2518459" y="2420718"/>
                  <a:pt x="2521850" y="2418521"/>
                </a:cubicBezTo>
                <a:cubicBezTo>
                  <a:pt x="2515068" y="2422915"/>
                  <a:pt x="2516071" y="2431894"/>
                  <a:pt x="2514281" y="2440276"/>
                </a:cubicBezTo>
                <a:cubicBezTo>
                  <a:pt x="2513684" y="2443070"/>
                  <a:pt x="2514281" y="2440276"/>
                  <a:pt x="2511487" y="2439679"/>
                </a:cubicBezTo>
                <a:cubicBezTo>
                  <a:pt x="2510890" y="2442473"/>
                  <a:pt x="2510890" y="2442473"/>
                  <a:pt x="2510890" y="2442473"/>
                </a:cubicBezTo>
                <a:cubicBezTo>
                  <a:pt x="2510293" y="2445267"/>
                  <a:pt x="2510293" y="2445267"/>
                  <a:pt x="2513087" y="2445865"/>
                </a:cubicBezTo>
                <a:cubicBezTo>
                  <a:pt x="2513087" y="2445865"/>
                  <a:pt x="2513087" y="2445865"/>
                  <a:pt x="2512490" y="2448658"/>
                </a:cubicBezTo>
                <a:cubicBezTo>
                  <a:pt x="2511893" y="2451452"/>
                  <a:pt x="2511893" y="2451452"/>
                  <a:pt x="2514687" y="2452048"/>
                </a:cubicBezTo>
                <a:cubicBezTo>
                  <a:pt x="2514992" y="2460878"/>
                  <a:pt x="2511025" y="2458935"/>
                  <a:pt x="2508941" y="2463557"/>
                </a:cubicBezTo>
                <a:lnTo>
                  <a:pt x="2508180" y="2468187"/>
                </a:lnTo>
                <a:lnTo>
                  <a:pt x="2505517" y="2467618"/>
                </a:lnTo>
                <a:cubicBezTo>
                  <a:pt x="2505517" y="2467618"/>
                  <a:pt x="2505517" y="2467618"/>
                  <a:pt x="2506115" y="2464825"/>
                </a:cubicBezTo>
                <a:cubicBezTo>
                  <a:pt x="2506115" y="2464825"/>
                  <a:pt x="2506115" y="2464825"/>
                  <a:pt x="2505708" y="2453052"/>
                </a:cubicBezTo>
                <a:cubicBezTo>
                  <a:pt x="2505708" y="2453052"/>
                  <a:pt x="2506305" y="2450258"/>
                  <a:pt x="2506305" y="2450258"/>
                </a:cubicBezTo>
                <a:cubicBezTo>
                  <a:pt x="2503511" y="2449661"/>
                  <a:pt x="2503511" y="2449661"/>
                  <a:pt x="2502914" y="2452455"/>
                </a:cubicBezTo>
                <a:cubicBezTo>
                  <a:pt x="2503105" y="2437888"/>
                  <a:pt x="2501695" y="2417137"/>
                  <a:pt x="2507474" y="2403764"/>
                </a:cubicBezTo>
                <a:cubicBezTo>
                  <a:pt x="2510268" y="2404361"/>
                  <a:pt x="2513253" y="2390391"/>
                  <a:pt x="2516237" y="2376422"/>
                </a:cubicBezTo>
                <a:cubicBezTo>
                  <a:pt x="2519221" y="2362452"/>
                  <a:pt x="2524403" y="2351873"/>
                  <a:pt x="2529394" y="2355861"/>
                </a:cubicBezTo>
                <a:cubicBezTo>
                  <a:pt x="2536366" y="2336901"/>
                  <a:pt x="2538157" y="2328519"/>
                  <a:pt x="2542933" y="2306167"/>
                </a:cubicBezTo>
                <a:close/>
                <a:moveTo>
                  <a:pt x="2415414" y="2287687"/>
                </a:moveTo>
                <a:cubicBezTo>
                  <a:pt x="2419210" y="2297263"/>
                  <a:pt x="2422601" y="2295066"/>
                  <a:pt x="2424798" y="2298457"/>
                </a:cubicBezTo>
                <a:cubicBezTo>
                  <a:pt x="2419236" y="2338169"/>
                  <a:pt x="2420264" y="2388054"/>
                  <a:pt x="2437219" y="2377069"/>
                </a:cubicBezTo>
                <a:cubicBezTo>
                  <a:pt x="2440800" y="2360305"/>
                  <a:pt x="2441588" y="2342944"/>
                  <a:pt x="2446769" y="2332365"/>
                </a:cubicBezTo>
                <a:cubicBezTo>
                  <a:pt x="2446769" y="2332365"/>
                  <a:pt x="2446769" y="2332365"/>
                  <a:pt x="2445576" y="2337953"/>
                </a:cubicBezTo>
                <a:cubicBezTo>
                  <a:pt x="2444979" y="2340747"/>
                  <a:pt x="2447773" y="2341344"/>
                  <a:pt x="2447773" y="2341344"/>
                </a:cubicBezTo>
                <a:cubicBezTo>
                  <a:pt x="2447773" y="2341344"/>
                  <a:pt x="2447773" y="2341344"/>
                  <a:pt x="2448369" y="2338550"/>
                </a:cubicBezTo>
                <a:cubicBezTo>
                  <a:pt x="2448369" y="2338550"/>
                  <a:pt x="2448369" y="2338550"/>
                  <a:pt x="2449563" y="2332962"/>
                </a:cubicBezTo>
                <a:cubicBezTo>
                  <a:pt x="2459735" y="2326371"/>
                  <a:pt x="2458161" y="2361092"/>
                  <a:pt x="2459164" y="2370071"/>
                </a:cubicBezTo>
                <a:cubicBezTo>
                  <a:pt x="2459761" y="2367278"/>
                  <a:pt x="2460955" y="2361689"/>
                  <a:pt x="2463151" y="2365080"/>
                </a:cubicBezTo>
                <a:cubicBezTo>
                  <a:pt x="2462961" y="2379647"/>
                  <a:pt x="2460979" y="2402595"/>
                  <a:pt x="2462986" y="2420552"/>
                </a:cubicBezTo>
                <a:cubicBezTo>
                  <a:pt x="2462986" y="2420552"/>
                  <a:pt x="2462389" y="2423347"/>
                  <a:pt x="2461195" y="2428935"/>
                </a:cubicBezTo>
                <a:cubicBezTo>
                  <a:pt x="2463989" y="2429532"/>
                  <a:pt x="2464586" y="2426738"/>
                  <a:pt x="2464586" y="2426738"/>
                </a:cubicBezTo>
                <a:cubicBezTo>
                  <a:pt x="2463989" y="2429532"/>
                  <a:pt x="2466783" y="2430128"/>
                  <a:pt x="2466783" y="2430128"/>
                </a:cubicBezTo>
                <a:cubicBezTo>
                  <a:pt x="2466783" y="2430128"/>
                  <a:pt x="2469578" y="2430726"/>
                  <a:pt x="2468981" y="2433520"/>
                </a:cubicBezTo>
                <a:cubicBezTo>
                  <a:pt x="2470389" y="2454271"/>
                  <a:pt x="2472803" y="2484001"/>
                  <a:pt x="2480994" y="2500358"/>
                </a:cubicBezTo>
                <a:cubicBezTo>
                  <a:pt x="2480301" y="2510436"/>
                  <a:pt x="2481203" y="2516471"/>
                  <a:pt x="2482827" y="2520836"/>
                </a:cubicBezTo>
                <a:lnTo>
                  <a:pt x="2488380" y="2530240"/>
                </a:lnTo>
                <a:lnTo>
                  <a:pt x="2492478" y="2528721"/>
                </a:lnTo>
                <a:lnTo>
                  <a:pt x="2492386" y="2529085"/>
                </a:lnTo>
                <a:cubicBezTo>
                  <a:pt x="2492386" y="2529085"/>
                  <a:pt x="2495180" y="2529682"/>
                  <a:pt x="2494583" y="2532477"/>
                </a:cubicBezTo>
                <a:cubicBezTo>
                  <a:pt x="2494583" y="2532477"/>
                  <a:pt x="2493985" y="2535270"/>
                  <a:pt x="2493985" y="2535270"/>
                </a:cubicBezTo>
                <a:cubicBezTo>
                  <a:pt x="2492195" y="2543652"/>
                  <a:pt x="2491598" y="2546446"/>
                  <a:pt x="2488207" y="2548643"/>
                </a:cubicBezTo>
                <a:cubicBezTo>
                  <a:pt x="2490595" y="2537467"/>
                  <a:pt x="2490595" y="2537467"/>
                  <a:pt x="2490595" y="2537467"/>
                </a:cubicBezTo>
                <a:cubicBezTo>
                  <a:pt x="2490595" y="2537467"/>
                  <a:pt x="2489997" y="2540261"/>
                  <a:pt x="2487203" y="2539664"/>
                </a:cubicBezTo>
                <a:cubicBezTo>
                  <a:pt x="2487203" y="2539664"/>
                  <a:pt x="2487800" y="2536870"/>
                  <a:pt x="2487800" y="2536870"/>
                </a:cubicBezTo>
                <a:cubicBezTo>
                  <a:pt x="2488398" y="2534076"/>
                  <a:pt x="2488398" y="2534076"/>
                  <a:pt x="2488398" y="2534076"/>
                </a:cubicBezTo>
                <a:cubicBezTo>
                  <a:pt x="2488995" y="2531282"/>
                  <a:pt x="2488995" y="2531282"/>
                  <a:pt x="2488995" y="2531282"/>
                </a:cubicBezTo>
                <a:lnTo>
                  <a:pt x="2488379" y="2530240"/>
                </a:lnTo>
                <a:lnTo>
                  <a:pt x="2471272" y="2536583"/>
                </a:lnTo>
                <a:cubicBezTo>
                  <a:pt x="2460444" y="2540798"/>
                  <a:pt x="2451580" y="2545350"/>
                  <a:pt x="2441901" y="2548751"/>
                </a:cubicBezTo>
                <a:cubicBezTo>
                  <a:pt x="2428772" y="2554595"/>
                  <a:pt x="2418091" y="2563894"/>
                  <a:pt x="2412640" y="2578135"/>
                </a:cubicBezTo>
                <a:cubicBezTo>
                  <a:pt x="2406039" y="2593190"/>
                  <a:pt x="2397509" y="2595776"/>
                  <a:pt x="2382451" y="2589151"/>
                </a:cubicBezTo>
                <a:cubicBezTo>
                  <a:pt x="2378854" y="2586512"/>
                  <a:pt x="2376073" y="2585023"/>
                  <a:pt x="2372475" y="2582385"/>
                </a:cubicBezTo>
                <a:cubicBezTo>
                  <a:pt x="2370473" y="2594181"/>
                  <a:pt x="2378150" y="2602577"/>
                  <a:pt x="2380746" y="2611114"/>
                </a:cubicBezTo>
                <a:cubicBezTo>
                  <a:pt x="2382860" y="2616535"/>
                  <a:pt x="2385308" y="2619989"/>
                  <a:pt x="2381525" y="2624398"/>
                </a:cubicBezTo>
                <a:cubicBezTo>
                  <a:pt x="2371660" y="2634849"/>
                  <a:pt x="2371623" y="2646983"/>
                  <a:pt x="2372402" y="2660267"/>
                </a:cubicBezTo>
                <a:cubicBezTo>
                  <a:pt x="2373366" y="2666501"/>
                  <a:pt x="2372365" y="2672400"/>
                  <a:pt x="2372514" y="2677483"/>
                </a:cubicBezTo>
                <a:cubicBezTo>
                  <a:pt x="2373126" y="2691750"/>
                  <a:pt x="2370762" y="2701209"/>
                  <a:pt x="2364620" y="2706859"/>
                </a:cubicBezTo>
                <a:lnTo>
                  <a:pt x="2361473" y="2707531"/>
                </a:lnTo>
                <a:lnTo>
                  <a:pt x="2356916" y="2561494"/>
                </a:lnTo>
                <a:cubicBezTo>
                  <a:pt x="2354719" y="2558103"/>
                  <a:pt x="2355913" y="2552515"/>
                  <a:pt x="2357107" y="2546927"/>
                </a:cubicBezTo>
                <a:cubicBezTo>
                  <a:pt x="2358872" y="2497639"/>
                  <a:pt x="2363432" y="2448949"/>
                  <a:pt x="2367991" y="2400257"/>
                </a:cubicBezTo>
                <a:cubicBezTo>
                  <a:pt x="2368995" y="2409236"/>
                  <a:pt x="2372385" y="2407039"/>
                  <a:pt x="2373985" y="2413224"/>
                </a:cubicBezTo>
                <a:cubicBezTo>
                  <a:pt x="2373579" y="2401452"/>
                  <a:pt x="2377567" y="2396460"/>
                  <a:pt x="2378761" y="2390872"/>
                </a:cubicBezTo>
                <a:cubicBezTo>
                  <a:pt x="2376373" y="2402048"/>
                  <a:pt x="2377973" y="2408233"/>
                  <a:pt x="2380767" y="2408830"/>
                </a:cubicBezTo>
                <a:cubicBezTo>
                  <a:pt x="2381555" y="2391469"/>
                  <a:pt x="2385543" y="2386478"/>
                  <a:pt x="2385733" y="2371912"/>
                </a:cubicBezTo>
                <a:cubicBezTo>
                  <a:pt x="2393709" y="2361930"/>
                  <a:pt x="2396313" y="2377093"/>
                  <a:pt x="2399297" y="2363124"/>
                </a:cubicBezTo>
                <a:cubicBezTo>
                  <a:pt x="2404072" y="2340772"/>
                  <a:pt x="2406053" y="2317824"/>
                  <a:pt x="2410829" y="2295472"/>
                </a:cubicBezTo>
                <a:cubicBezTo>
                  <a:pt x="2413623" y="2296069"/>
                  <a:pt x="2416417" y="2296666"/>
                  <a:pt x="2415414" y="2287687"/>
                </a:cubicBezTo>
                <a:close/>
                <a:moveTo>
                  <a:pt x="5794995" y="2277183"/>
                </a:moveTo>
                <a:lnTo>
                  <a:pt x="5774270" y="2298987"/>
                </a:lnTo>
                <a:lnTo>
                  <a:pt x="5757607" y="2318790"/>
                </a:lnTo>
                <a:lnTo>
                  <a:pt x="5770564" y="2460334"/>
                </a:lnTo>
                <a:cubicBezTo>
                  <a:pt x="5772800" y="2512856"/>
                  <a:pt x="5772487" y="2565781"/>
                  <a:pt x="5769579" y="2619136"/>
                </a:cubicBezTo>
                <a:cubicBezTo>
                  <a:pt x="5763684" y="2731896"/>
                  <a:pt x="5745941" y="2843338"/>
                  <a:pt x="5721236" y="2953292"/>
                </a:cubicBezTo>
                <a:cubicBezTo>
                  <a:pt x="5710975" y="2972933"/>
                  <a:pt x="5709994" y="2994557"/>
                  <a:pt x="5705533" y="3015437"/>
                </a:cubicBezTo>
                <a:cubicBezTo>
                  <a:pt x="5715794" y="2995796"/>
                  <a:pt x="5722576" y="2975412"/>
                  <a:pt x="5725876" y="2954283"/>
                </a:cubicBezTo>
                <a:cubicBezTo>
                  <a:pt x="5764818" y="2823112"/>
                  <a:pt x="5777743" y="2688808"/>
                  <a:pt x="5789754" y="2553095"/>
                </a:cubicBezTo>
                <a:cubicBezTo>
                  <a:pt x="5793403" y="2558726"/>
                  <a:pt x="5796556" y="2566677"/>
                  <a:pt x="5798797" y="2573222"/>
                </a:cubicBezTo>
                <a:cubicBezTo>
                  <a:pt x="5801287" y="2578605"/>
                  <a:pt x="5803776" y="2583988"/>
                  <a:pt x="5809824" y="2584067"/>
                </a:cubicBezTo>
                <a:cubicBezTo>
                  <a:pt x="5818192" y="2584643"/>
                  <a:pt x="5816199" y="2576939"/>
                  <a:pt x="5817190" y="2572299"/>
                </a:cubicBezTo>
                <a:cubicBezTo>
                  <a:pt x="5818835" y="2553243"/>
                  <a:pt x="5823048" y="2533522"/>
                  <a:pt x="5821214" y="2513723"/>
                </a:cubicBezTo>
                <a:close/>
                <a:moveTo>
                  <a:pt x="5927408" y="2213302"/>
                </a:moveTo>
                <a:cubicBezTo>
                  <a:pt x="5935881" y="2237061"/>
                  <a:pt x="5940174" y="2266426"/>
                  <a:pt x="5949086" y="2281791"/>
                </a:cubicBezTo>
                <a:cubicBezTo>
                  <a:pt x="5949162" y="2305105"/>
                  <a:pt x="5952978" y="2331207"/>
                  <a:pt x="5956318" y="2354046"/>
                </a:cubicBezTo>
                <a:cubicBezTo>
                  <a:pt x="5957711" y="2352178"/>
                  <a:pt x="5957711" y="2352178"/>
                  <a:pt x="5957711" y="2352178"/>
                </a:cubicBezTo>
                <a:cubicBezTo>
                  <a:pt x="5957234" y="2348915"/>
                  <a:pt x="5957234" y="2348915"/>
                  <a:pt x="5958627" y="2347046"/>
                </a:cubicBezTo>
                <a:cubicBezTo>
                  <a:pt x="5958627" y="2347046"/>
                  <a:pt x="5960497" y="2348441"/>
                  <a:pt x="5959104" y="2350309"/>
                </a:cubicBezTo>
                <a:cubicBezTo>
                  <a:pt x="5961451" y="2354966"/>
                  <a:pt x="5961451" y="2354966"/>
                  <a:pt x="5961451" y="2354966"/>
                </a:cubicBezTo>
                <a:cubicBezTo>
                  <a:pt x="5960974" y="2351703"/>
                  <a:pt x="5960497" y="2348441"/>
                  <a:pt x="5960020" y="2345178"/>
                </a:cubicBezTo>
                <a:cubicBezTo>
                  <a:pt x="5968932" y="2360543"/>
                  <a:pt x="5972272" y="2383382"/>
                  <a:pt x="5974217" y="2408090"/>
                </a:cubicBezTo>
                <a:cubicBezTo>
                  <a:pt x="5974771" y="2434667"/>
                  <a:pt x="5975801" y="2464506"/>
                  <a:pt x="5976355" y="2491083"/>
                </a:cubicBezTo>
                <a:cubicBezTo>
                  <a:pt x="5978263" y="2504134"/>
                  <a:pt x="5979733" y="2525579"/>
                  <a:pt x="5977939" y="2547499"/>
                </a:cubicBezTo>
                <a:cubicBezTo>
                  <a:pt x="5979408" y="2568945"/>
                  <a:pt x="5975744" y="2589470"/>
                  <a:pt x="5972519" y="2601601"/>
                </a:cubicBezTo>
                <a:cubicBezTo>
                  <a:pt x="5973035" y="2616521"/>
                  <a:pt x="5972157" y="2633309"/>
                  <a:pt x="5968932" y="2645440"/>
                </a:cubicBezTo>
                <a:cubicBezTo>
                  <a:pt x="5968932" y="2645440"/>
                  <a:pt x="5970801" y="2646835"/>
                  <a:pt x="5969409" y="2648703"/>
                </a:cubicBezTo>
                <a:cubicBezTo>
                  <a:pt x="5969886" y="2651966"/>
                  <a:pt x="5969886" y="2651966"/>
                  <a:pt x="5968493" y="2653835"/>
                </a:cubicBezTo>
                <a:cubicBezTo>
                  <a:pt x="5967691" y="2693937"/>
                  <a:pt x="5960325" y="2723331"/>
                  <a:pt x="5952520" y="2761119"/>
                </a:cubicBezTo>
                <a:cubicBezTo>
                  <a:pt x="5956737" y="2767171"/>
                  <a:pt x="5959046" y="2760170"/>
                  <a:pt x="5962310" y="2759696"/>
                </a:cubicBezTo>
                <a:cubicBezTo>
                  <a:pt x="5964656" y="2764353"/>
                  <a:pt x="5963741" y="2769484"/>
                  <a:pt x="5964695" y="2776009"/>
                </a:cubicBezTo>
                <a:cubicBezTo>
                  <a:pt x="5964218" y="2772747"/>
                  <a:pt x="5965611" y="2770878"/>
                  <a:pt x="5965611" y="2770878"/>
                </a:cubicBezTo>
                <a:cubicBezTo>
                  <a:pt x="5965134" y="2767615"/>
                  <a:pt x="5965134" y="2767615"/>
                  <a:pt x="5966527" y="2765747"/>
                </a:cubicBezTo>
                <a:cubicBezTo>
                  <a:pt x="5968397" y="2767141"/>
                  <a:pt x="5967004" y="2769010"/>
                  <a:pt x="5967004" y="2769010"/>
                </a:cubicBezTo>
                <a:cubicBezTo>
                  <a:pt x="5967481" y="2772273"/>
                  <a:pt x="5966088" y="2774141"/>
                  <a:pt x="5966088" y="2774141"/>
                </a:cubicBezTo>
                <a:cubicBezTo>
                  <a:pt x="5966088" y="2774141"/>
                  <a:pt x="5966565" y="2777404"/>
                  <a:pt x="5966565" y="2777404"/>
                </a:cubicBezTo>
                <a:cubicBezTo>
                  <a:pt x="5965649" y="2782535"/>
                  <a:pt x="5964733" y="2787667"/>
                  <a:pt x="5965210" y="2790929"/>
                </a:cubicBezTo>
                <a:cubicBezTo>
                  <a:pt x="5965210" y="2790929"/>
                  <a:pt x="5965210" y="2790929"/>
                  <a:pt x="5963817" y="2792798"/>
                </a:cubicBezTo>
                <a:cubicBezTo>
                  <a:pt x="5963817" y="2792798"/>
                  <a:pt x="5962424" y="2794667"/>
                  <a:pt x="5962424" y="2794667"/>
                </a:cubicBezTo>
                <a:lnTo>
                  <a:pt x="5961021" y="2793621"/>
                </a:lnTo>
                <a:lnTo>
                  <a:pt x="5961947" y="2791404"/>
                </a:lnTo>
                <a:cubicBezTo>
                  <a:pt x="5961947" y="2791404"/>
                  <a:pt x="5961947" y="2791404"/>
                  <a:pt x="5960554" y="2793272"/>
                </a:cubicBezTo>
                <a:lnTo>
                  <a:pt x="5961021" y="2793621"/>
                </a:lnTo>
                <a:lnTo>
                  <a:pt x="5960096" y="2795838"/>
                </a:lnTo>
                <a:cubicBezTo>
                  <a:pt x="5959399" y="2796773"/>
                  <a:pt x="5958703" y="2797707"/>
                  <a:pt x="5958245" y="2800273"/>
                </a:cubicBezTo>
                <a:cubicBezTo>
                  <a:pt x="5952196" y="2804484"/>
                  <a:pt x="5956814" y="2790484"/>
                  <a:pt x="5953073" y="2787696"/>
                </a:cubicBezTo>
                <a:cubicBezTo>
                  <a:pt x="5949848" y="2799827"/>
                  <a:pt x="5946585" y="2800302"/>
                  <a:pt x="5945669" y="2805433"/>
                </a:cubicBezTo>
                <a:cubicBezTo>
                  <a:pt x="5942406" y="2805908"/>
                  <a:pt x="5942406" y="2805908"/>
                  <a:pt x="5942406" y="2805908"/>
                </a:cubicBezTo>
                <a:cubicBezTo>
                  <a:pt x="5942406" y="2805908"/>
                  <a:pt x="5942406" y="2805908"/>
                  <a:pt x="5944276" y="2807301"/>
                </a:cubicBezTo>
                <a:cubicBezTo>
                  <a:pt x="5944276" y="2807301"/>
                  <a:pt x="5942883" y="2809171"/>
                  <a:pt x="5942883" y="2809171"/>
                </a:cubicBezTo>
                <a:cubicBezTo>
                  <a:pt x="5943360" y="2812433"/>
                  <a:pt x="5943360" y="2812433"/>
                  <a:pt x="5941490" y="2811039"/>
                </a:cubicBezTo>
                <a:cubicBezTo>
                  <a:pt x="5940097" y="2812907"/>
                  <a:pt x="5940097" y="2812907"/>
                  <a:pt x="5940097" y="2812907"/>
                </a:cubicBezTo>
                <a:cubicBezTo>
                  <a:pt x="5937826" y="2831565"/>
                  <a:pt x="5936948" y="2848352"/>
                  <a:pt x="5930422" y="2849301"/>
                </a:cubicBezTo>
                <a:cubicBezTo>
                  <a:pt x="5928552" y="2847908"/>
                  <a:pt x="5928552" y="2847908"/>
                  <a:pt x="5928552" y="2847908"/>
                </a:cubicBezTo>
                <a:cubicBezTo>
                  <a:pt x="5930422" y="2849301"/>
                  <a:pt x="5929029" y="2851170"/>
                  <a:pt x="5929029" y="2851170"/>
                </a:cubicBezTo>
                <a:cubicBezTo>
                  <a:pt x="5930899" y="2852564"/>
                  <a:pt x="5928113" y="2856302"/>
                  <a:pt x="5928590" y="2859564"/>
                </a:cubicBezTo>
                <a:cubicBezTo>
                  <a:pt x="5927197" y="2861433"/>
                  <a:pt x="5927197" y="2861433"/>
                  <a:pt x="5925327" y="2860038"/>
                </a:cubicBezTo>
                <a:cubicBezTo>
                  <a:pt x="5929545" y="2866090"/>
                  <a:pt x="5926797" y="2881484"/>
                  <a:pt x="5921262" y="2900615"/>
                </a:cubicBezTo>
                <a:cubicBezTo>
                  <a:pt x="5915728" y="2919747"/>
                  <a:pt x="5906454" y="2936090"/>
                  <a:pt x="5901359" y="2946827"/>
                </a:cubicBezTo>
                <a:cubicBezTo>
                  <a:pt x="5902237" y="2930038"/>
                  <a:pt x="5911950" y="2905301"/>
                  <a:pt x="5917961" y="2889433"/>
                </a:cubicBezTo>
                <a:cubicBezTo>
                  <a:pt x="5910957" y="2887119"/>
                  <a:pt x="5916453" y="2856330"/>
                  <a:pt x="5923419" y="2846988"/>
                </a:cubicBezTo>
                <a:cubicBezTo>
                  <a:pt x="5923419" y="2846988"/>
                  <a:pt x="5923419" y="2846988"/>
                  <a:pt x="5924812" y="2845119"/>
                </a:cubicBezTo>
                <a:cubicBezTo>
                  <a:pt x="5924812" y="2845119"/>
                  <a:pt x="5924335" y="2841856"/>
                  <a:pt x="5924335" y="2841856"/>
                </a:cubicBezTo>
                <a:cubicBezTo>
                  <a:pt x="5925728" y="2839987"/>
                  <a:pt x="5927598" y="2841382"/>
                  <a:pt x="5927598" y="2841382"/>
                </a:cubicBezTo>
                <a:cubicBezTo>
                  <a:pt x="5929468" y="2842776"/>
                  <a:pt x="5928074" y="2844645"/>
                  <a:pt x="5928074" y="2844645"/>
                </a:cubicBezTo>
                <a:cubicBezTo>
                  <a:pt x="5929430" y="2831119"/>
                  <a:pt x="5926605" y="2823199"/>
                  <a:pt x="5933056" y="2798936"/>
                </a:cubicBezTo>
                <a:cubicBezTo>
                  <a:pt x="5934449" y="2797068"/>
                  <a:pt x="5932579" y="2795674"/>
                  <a:pt x="5933972" y="2793805"/>
                </a:cubicBezTo>
                <a:cubicBezTo>
                  <a:pt x="5935364" y="2791937"/>
                  <a:pt x="5933495" y="2790542"/>
                  <a:pt x="5933495" y="2790542"/>
                </a:cubicBezTo>
                <a:cubicBezTo>
                  <a:pt x="5936281" y="2786806"/>
                  <a:pt x="5936281" y="2786806"/>
                  <a:pt x="5938151" y="2788199"/>
                </a:cubicBezTo>
                <a:cubicBezTo>
                  <a:pt x="5937674" y="2784937"/>
                  <a:pt x="5939506" y="2774674"/>
                  <a:pt x="5937635" y="2773279"/>
                </a:cubicBezTo>
                <a:cubicBezTo>
                  <a:pt x="5946394" y="2742017"/>
                  <a:pt x="5945326" y="2700520"/>
                  <a:pt x="5955955" y="2670652"/>
                </a:cubicBezTo>
                <a:lnTo>
                  <a:pt x="5955925" y="2674594"/>
                </a:lnTo>
                <a:lnTo>
                  <a:pt x="5955039" y="2675783"/>
                </a:lnTo>
                <a:cubicBezTo>
                  <a:pt x="5955039" y="2675783"/>
                  <a:pt x="5956909" y="2677178"/>
                  <a:pt x="5955516" y="2679046"/>
                </a:cubicBezTo>
                <a:cubicBezTo>
                  <a:pt x="5956213" y="2678112"/>
                  <a:pt x="5956094" y="2677296"/>
                  <a:pt x="5955914" y="2676073"/>
                </a:cubicBezTo>
                <a:lnTo>
                  <a:pt x="5955925" y="2674594"/>
                </a:lnTo>
                <a:lnTo>
                  <a:pt x="5956432" y="2673915"/>
                </a:lnTo>
                <a:cubicBezTo>
                  <a:pt x="5955955" y="2670652"/>
                  <a:pt x="5955955" y="2670652"/>
                  <a:pt x="5957348" y="2668784"/>
                </a:cubicBezTo>
                <a:cubicBezTo>
                  <a:pt x="5957348" y="2668784"/>
                  <a:pt x="5959218" y="2670177"/>
                  <a:pt x="5959218" y="2670177"/>
                </a:cubicBezTo>
                <a:cubicBezTo>
                  <a:pt x="5959695" y="2673440"/>
                  <a:pt x="5959695" y="2673440"/>
                  <a:pt x="5958303" y="2675309"/>
                </a:cubicBezTo>
                <a:cubicBezTo>
                  <a:pt x="5961088" y="2671572"/>
                  <a:pt x="5964313" y="2659441"/>
                  <a:pt x="5966622" y="2652441"/>
                </a:cubicBezTo>
                <a:cubicBezTo>
                  <a:pt x="5965230" y="2654309"/>
                  <a:pt x="5965230" y="2654309"/>
                  <a:pt x="5965230" y="2654309"/>
                </a:cubicBezTo>
                <a:cubicBezTo>
                  <a:pt x="5965230" y="2654309"/>
                  <a:pt x="5964752" y="2651046"/>
                  <a:pt x="5966145" y="2649178"/>
                </a:cubicBezTo>
                <a:cubicBezTo>
                  <a:pt x="5964275" y="2647783"/>
                  <a:pt x="5965668" y="2645915"/>
                  <a:pt x="5965668" y="2645915"/>
                </a:cubicBezTo>
                <a:lnTo>
                  <a:pt x="5964126" y="2581163"/>
                </a:lnTo>
                <a:lnTo>
                  <a:pt x="5964524" y="2581105"/>
                </a:lnTo>
                <a:cubicBezTo>
                  <a:pt x="5964524" y="2581105"/>
                  <a:pt x="5965916" y="2579236"/>
                  <a:pt x="5964047" y="2577842"/>
                </a:cubicBezTo>
                <a:cubicBezTo>
                  <a:pt x="5962176" y="2576448"/>
                  <a:pt x="5963569" y="2574579"/>
                  <a:pt x="5963569" y="2574579"/>
                </a:cubicBezTo>
                <a:cubicBezTo>
                  <a:pt x="5960306" y="2575053"/>
                  <a:pt x="5960745" y="2566659"/>
                  <a:pt x="5961184" y="2558265"/>
                </a:cubicBezTo>
                <a:cubicBezTo>
                  <a:pt x="5964447" y="2557791"/>
                  <a:pt x="5963531" y="2562922"/>
                  <a:pt x="5963531" y="2562922"/>
                </a:cubicBezTo>
                <a:cubicBezTo>
                  <a:pt x="5964924" y="2561053"/>
                  <a:pt x="5964924" y="2561053"/>
                  <a:pt x="5964924" y="2561053"/>
                </a:cubicBezTo>
                <a:cubicBezTo>
                  <a:pt x="5966317" y="2559185"/>
                  <a:pt x="5966317" y="2559185"/>
                  <a:pt x="5966317" y="2559185"/>
                </a:cubicBezTo>
                <a:cubicBezTo>
                  <a:pt x="5966317" y="2559185"/>
                  <a:pt x="5966794" y="2562448"/>
                  <a:pt x="5966794" y="2562448"/>
                </a:cubicBezTo>
                <a:cubicBezTo>
                  <a:pt x="5967233" y="2554054"/>
                  <a:pt x="5969104" y="2555448"/>
                  <a:pt x="5969065" y="2543791"/>
                </a:cubicBezTo>
                <a:cubicBezTo>
                  <a:pt x="5967672" y="2545660"/>
                  <a:pt x="5967672" y="2545660"/>
                  <a:pt x="5967672" y="2545660"/>
                </a:cubicBezTo>
                <a:cubicBezTo>
                  <a:pt x="5967672" y="2545660"/>
                  <a:pt x="5967672" y="2545660"/>
                  <a:pt x="5968149" y="2548922"/>
                </a:cubicBezTo>
                <a:cubicBezTo>
                  <a:pt x="5966756" y="2550791"/>
                  <a:pt x="5966756" y="2550791"/>
                  <a:pt x="5966756" y="2550791"/>
                </a:cubicBezTo>
                <a:cubicBezTo>
                  <a:pt x="5964886" y="2549397"/>
                  <a:pt x="5964409" y="2546134"/>
                  <a:pt x="5965802" y="2544266"/>
                </a:cubicBezTo>
                <a:cubicBezTo>
                  <a:pt x="5965802" y="2544266"/>
                  <a:pt x="5963932" y="2542871"/>
                  <a:pt x="5965325" y="2541003"/>
                </a:cubicBezTo>
                <a:cubicBezTo>
                  <a:pt x="5961585" y="2538215"/>
                  <a:pt x="5960154" y="2528426"/>
                  <a:pt x="5958245" y="2515375"/>
                </a:cubicBezTo>
                <a:cubicBezTo>
                  <a:pt x="5958207" y="2503718"/>
                  <a:pt x="5959562" y="2490193"/>
                  <a:pt x="5961871" y="2483192"/>
                </a:cubicBezTo>
                <a:cubicBezTo>
                  <a:pt x="5961871" y="2483192"/>
                  <a:pt x="5961871" y="2483192"/>
                  <a:pt x="5960001" y="2481798"/>
                </a:cubicBezTo>
                <a:cubicBezTo>
                  <a:pt x="5960001" y="2481798"/>
                  <a:pt x="5959524" y="2478535"/>
                  <a:pt x="5960917" y="2476667"/>
                </a:cubicBezTo>
                <a:cubicBezTo>
                  <a:pt x="5959047" y="2475273"/>
                  <a:pt x="5959047" y="2475273"/>
                  <a:pt x="5959047" y="2475273"/>
                </a:cubicBezTo>
                <a:cubicBezTo>
                  <a:pt x="5960440" y="2473404"/>
                  <a:pt x="5960440" y="2473404"/>
                  <a:pt x="5960440" y="2473404"/>
                </a:cubicBezTo>
                <a:cubicBezTo>
                  <a:pt x="5960879" y="2465010"/>
                  <a:pt x="5957615" y="2465485"/>
                  <a:pt x="5959448" y="2455222"/>
                </a:cubicBezTo>
                <a:cubicBezTo>
                  <a:pt x="5962234" y="2451485"/>
                  <a:pt x="5961795" y="2459879"/>
                  <a:pt x="5963665" y="2461273"/>
                </a:cubicBezTo>
                <a:cubicBezTo>
                  <a:pt x="5963665" y="2461273"/>
                  <a:pt x="5965058" y="2459404"/>
                  <a:pt x="5965058" y="2459404"/>
                </a:cubicBezTo>
                <a:cubicBezTo>
                  <a:pt x="5966451" y="2457535"/>
                  <a:pt x="5966928" y="2460798"/>
                  <a:pt x="5965535" y="2462667"/>
                </a:cubicBezTo>
                <a:cubicBezTo>
                  <a:pt x="5967405" y="2464061"/>
                  <a:pt x="5967405" y="2464061"/>
                  <a:pt x="5967405" y="2464061"/>
                </a:cubicBezTo>
                <a:cubicBezTo>
                  <a:pt x="5967844" y="2455667"/>
                  <a:pt x="5966413" y="2445879"/>
                  <a:pt x="5965459" y="2439353"/>
                </a:cubicBezTo>
                <a:cubicBezTo>
                  <a:pt x="5958932" y="2440302"/>
                  <a:pt x="5958932" y="2440302"/>
                  <a:pt x="5958932" y="2440302"/>
                </a:cubicBezTo>
                <a:cubicBezTo>
                  <a:pt x="5955631" y="2429119"/>
                  <a:pt x="5952330" y="2417937"/>
                  <a:pt x="5949028" y="2406755"/>
                </a:cubicBezTo>
                <a:cubicBezTo>
                  <a:pt x="5948990" y="2395098"/>
                  <a:pt x="5953646" y="2392755"/>
                  <a:pt x="5951738" y="2379703"/>
                </a:cubicBezTo>
                <a:cubicBezTo>
                  <a:pt x="5948914" y="2371784"/>
                  <a:pt x="5946090" y="2363864"/>
                  <a:pt x="5943705" y="2347550"/>
                </a:cubicBezTo>
                <a:cubicBezTo>
                  <a:pt x="5944143" y="2339156"/>
                  <a:pt x="5949753" y="2343338"/>
                  <a:pt x="5946453" y="2332156"/>
                </a:cubicBezTo>
                <a:cubicBezTo>
                  <a:pt x="5937464" y="2293477"/>
                  <a:pt x="5937789" y="2250112"/>
                  <a:pt x="5927408" y="2213302"/>
                </a:cubicBezTo>
                <a:close/>
                <a:moveTo>
                  <a:pt x="2613253" y="2113766"/>
                </a:moveTo>
                <a:cubicBezTo>
                  <a:pt x="2612656" y="2116559"/>
                  <a:pt x="2612059" y="2119353"/>
                  <a:pt x="2610865" y="2124942"/>
                </a:cubicBezTo>
                <a:cubicBezTo>
                  <a:pt x="2607474" y="2127138"/>
                  <a:pt x="2606877" y="2129932"/>
                  <a:pt x="2606877" y="2129932"/>
                </a:cubicBezTo>
                <a:lnTo>
                  <a:pt x="2607474" y="2127138"/>
                </a:lnTo>
                <a:cubicBezTo>
                  <a:pt x="2607474" y="2127138"/>
                  <a:pt x="2607474" y="2127138"/>
                  <a:pt x="2608071" y="2124344"/>
                </a:cubicBezTo>
                <a:cubicBezTo>
                  <a:pt x="2608668" y="2121551"/>
                  <a:pt x="2608668" y="2121551"/>
                  <a:pt x="2608668" y="2121551"/>
                </a:cubicBezTo>
                <a:cubicBezTo>
                  <a:pt x="2609265" y="2118757"/>
                  <a:pt x="2609862" y="2115962"/>
                  <a:pt x="2613253" y="2113766"/>
                </a:cubicBezTo>
                <a:close/>
                <a:moveTo>
                  <a:pt x="2787447" y="1777032"/>
                </a:moveTo>
                <a:cubicBezTo>
                  <a:pt x="2790241" y="1777630"/>
                  <a:pt x="2790241" y="1777630"/>
                  <a:pt x="2789644" y="1780423"/>
                </a:cubicBezTo>
                <a:cubicBezTo>
                  <a:pt x="2789047" y="1783217"/>
                  <a:pt x="2789047" y="1783217"/>
                  <a:pt x="2785656" y="1785414"/>
                </a:cubicBezTo>
                <a:cubicBezTo>
                  <a:pt x="2785656" y="1785414"/>
                  <a:pt x="2782265" y="1787612"/>
                  <a:pt x="2782265" y="1787612"/>
                </a:cubicBezTo>
                <a:cubicBezTo>
                  <a:pt x="2781668" y="1790406"/>
                  <a:pt x="2777681" y="1795396"/>
                  <a:pt x="2774289" y="1797593"/>
                </a:cubicBezTo>
                <a:cubicBezTo>
                  <a:pt x="2773692" y="1800387"/>
                  <a:pt x="2769704" y="1805378"/>
                  <a:pt x="2769107" y="1808172"/>
                </a:cubicBezTo>
                <a:cubicBezTo>
                  <a:pt x="2769107" y="1808172"/>
                  <a:pt x="2769107" y="1808172"/>
                  <a:pt x="2766314" y="1807575"/>
                </a:cubicBezTo>
                <a:cubicBezTo>
                  <a:pt x="2774289" y="1797593"/>
                  <a:pt x="2779471" y="1787015"/>
                  <a:pt x="2787447" y="1777032"/>
                </a:cubicBezTo>
                <a:close/>
                <a:moveTo>
                  <a:pt x="2919668" y="1445312"/>
                </a:moveTo>
                <a:lnTo>
                  <a:pt x="2919540" y="1445913"/>
                </a:lnTo>
                <a:cubicBezTo>
                  <a:pt x="2919540" y="1445913"/>
                  <a:pt x="2916149" y="1448110"/>
                  <a:pt x="2916149" y="1448110"/>
                </a:cubicBezTo>
                <a:close/>
                <a:moveTo>
                  <a:pt x="3284264" y="1420645"/>
                </a:moveTo>
                <a:cubicBezTo>
                  <a:pt x="3269688" y="1427264"/>
                  <a:pt x="3260492" y="1430924"/>
                  <a:pt x="3244708" y="1441713"/>
                </a:cubicBezTo>
                <a:cubicBezTo>
                  <a:pt x="3244708" y="1441713"/>
                  <a:pt x="3245058" y="1443622"/>
                  <a:pt x="3248877" y="1442923"/>
                </a:cubicBezTo>
                <a:cubicBezTo>
                  <a:pt x="3248877" y="1442923"/>
                  <a:pt x="3234652" y="1451452"/>
                  <a:pt x="3230483" y="1450243"/>
                </a:cubicBezTo>
                <a:cubicBezTo>
                  <a:pt x="3227365" y="1454762"/>
                  <a:pt x="3225805" y="1457022"/>
                  <a:pt x="3228065" y="1458581"/>
                </a:cubicBezTo>
                <a:cubicBezTo>
                  <a:pt x="3220427" y="1459982"/>
                  <a:pt x="3203785" y="1476850"/>
                  <a:pt x="3193029" y="1482770"/>
                </a:cubicBezTo>
                <a:cubicBezTo>
                  <a:pt x="3189560" y="1485380"/>
                  <a:pt x="3187651" y="1485730"/>
                  <a:pt x="3184182" y="1488339"/>
                </a:cubicBezTo>
                <a:cubicBezTo>
                  <a:pt x="3156083" y="1507309"/>
                  <a:pt x="3131293" y="1533566"/>
                  <a:pt x="3107713" y="1555655"/>
                </a:cubicBezTo>
                <a:cubicBezTo>
                  <a:pt x="3099216" y="1563134"/>
                  <a:pt x="3081523" y="1574273"/>
                  <a:pt x="3086042" y="1577392"/>
                </a:cubicBezTo>
                <a:cubicBezTo>
                  <a:pt x="3079105" y="1582612"/>
                  <a:pt x="3074077" y="1587482"/>
                  <a:pt x="3070257" y="1588182"/>
                </a:cubicBezTo>
                <a:cubicBezTo>
                  <a:pt x="3065580" y="1594961"/>
                  <a:pt x="3069399" y="1594261"/>
                  <a:pt x="3071309" y="1593911"/>
                </a:cubicBezTo>
                <a:cubicBezTo>
                  <a:pt x="3090561" y="1580512"/>
                  <a:pt x="3110323" y="1559124"/>
                  <a:pt x="3123847" y="1546775"/>
                </a:cubicBezTo>
                <a:cubicBezTo>
                  <a:pt x="3125407" y="1544515"/>
                  <a:pt x="3127316" y="1544165"/>
                  <a:pt x="3127665" y="1546075"/>
                </a:cubicBezTo>
                <a:cubicBezTo>
                  <a:pt x="3125756" y="1546425"/>
                  <a:pt x="3125756" y="1546425"/>
                  <a:pt x="3124197" y="1548685"/>
                </a:cubicBezTo>
                <a:cubicBezTo>
                  <a:pt x="3122288" y="1549034"/>
                  <a:pt x="3120728" y="1551294"/>
                  <a:pt x="3121079" y="1553204"/>
                </a:cubicBezTo>
                <a:cubicBezTo>
                  <a:pt x="3121079" y="1553204"/>
                  <a:pt x="3122988" y="1552854"/>
                  <a:pt x="3124547" y="1550595"/>
                </a:cubicBezTo>
                <a:cubicBezTo>
                  <a:pt x="3124547" y="1550595"/>
                  <a:pt x="3124547" y="1550595"/>
                  <a:pt x="3126457" y="1550244"/>
                </a:cubicBezTo>
                <a:cubicBezTo>
                  <a:pt x="3110163" y="1569023"/>
                  <a:pt x="3091611" y="1586241"/>
                  <a:pt x="3071499" y="1605720"/>
                </a:cubicBezTo>
                <a:cubicBezTo>
                  <a:pt x="3052947" y="1622938"/>
                  <a:pt x="3034745" y="1642067"/>
                  <a:pt x="3016893" y="1663104"/>
                </a:cubicBezTo>
                <a:cubicBezTo>
                  <a:pt x="3011515" y="1666064"/>
                  <a:pt x="3008046" y="1668674"/>
                  <a:pt x="3004927" y="1673194"/>
                </a:cubicBezTo>
                <a:cubicBezTo>
                  <a:pt x="2988635" y="1691972"/>
                  <a:pt x="2978579" y="1701711"/>
                  <a:pt x="2966105" y="1719790"/>
                </a:cubicBezTo>
                <a:cubicBezTo>
                  <a:pt x="2964195" y="1720139"/>
                  <a:pt x="2960026" y="1718930"/>
                  <a:pt x="2957767" y="1717370"/>
                </a:cubicBezTo>
                <a:cubicBezTo>
                  <a:pt x="2952739" y="1722239"/>
                  <a:pt x="2949271" y="1724850"/>
                  <a:pt x="2947361" y="1725200"/>
                </a:cubicBezTo>
                <a:cubicBezTo>
                  <a:pt x="2947361" y="1725200"/>
                  <a:pt x="2948921" y="1722940"/>
                  <a:pt x="2948921" y="1722940"/>
                </a:cubicBezTo>
                <a:cubicBezTo>
                  <a:pt x="2948569" y="1721030"/>
                  <a:pt x="2948569" y="1721030"/>
                  <a:pt x="2948569" y="1721030"/>
                </a:cubicBezTo>
                <a:cubicBezTo>
                  <a:pt x="2946660" y="1721380"/>
                  <a:pt x="2945101" y="1723640"/>
                  <a:pt x="2945451" y="1725549"/>
                </a:cubicBezTo>
                <a:cubicBezTo>
                  <a:pt x="2945451" y="1725549"/>
                  <a:pt x="2943542" y="1725900"/>
                  <a:pt x="2943893" y="1727809"/>
                </a:cubicBezTo>
                <a:cubicBezTo>
                  <a:pt x="2939373" y="1724690"/>
                  <a:pt x="2932786" y="1731820"/>
                  <a:pt x="2924990" y="1743119"/>
                </a:cubicBezTo>
                <a:cubicBezTo>
                  <a:pt x="2917193" y="1754417"/>
                  <a:pt x="2907837" y="1767975"/>
                  <a:pt x="2900041" y="1779275"/>
                </a:cubicBezTo>
                <a:cubicBezTo>
                  <a:pt x="2899182" y="1785354"/>
                  <a:pt x="2906629" y="1772145"/>
                  <a:pt x="2906979" y="1774055"/>
                </a:cubicBezTo>
                <a:cubicBezTo>
                  <a:pt x="2906979" y="1774055"/>
                  <a:pt x="2905419" y="1776314"/>
                  <a:pt x="2905419" y="1776314"/>
                </a:cubicBezTo>
                <a:cubicBezTo>
                  <a:pt x="2903860" y="1778575"/>
                  <a:pt x="2901951" y="1778925"/>
                  <a:pt x="2904210" y="1780484"/>
                </a:cubicBezTo>
                <a:cubicBezTo>
                  <a:pt x="2904210" y="1780484"/>
                  <a:pt x="2904210" y="1780484"/>
                  <a:pt x="2905769" y="1778224"/>
                </a:cubicBezTo>
                <a:cubicBezTo>
                  <a:pt x="2905769" y="1778224"/>
                  <a:pt x="2905769" y="1778224"/>
                  <a:pt x="2907679" y="1777875"/>
                </a:cubicBezTo>
                <a:cubicBezTo>
                  <a:pt x="2903001" y="1784654"/>
                  <a:pt x="2898323" y="1791433"/>
                  <a:pt x="2900583" y="1792993"/>
                </a:cubicBezTo>
                <a:cubicBezTo>
                  <a:pt x="2905961" y="1790033"/>
                  <a:pt x="2913757" y="1778734"/>
                  <a:pt x="2917226" y="1776124"/>
                </a:cubicBezTo>
                <a:cubicBezTo>
                  <a:pt x="2917226" y="1776124"/>
                  <a:pt x="2917226" y="1776124"/>
                  <a:pt x="2915667" y="1778384"/>
                </a:cubicBezTo>
                <a:cubicBezTo>
                  <a:pt x="2914108" y="1780644"/>
                  <a:pt x="2914108" y="1780644"/>
                  <a:pt x="2912548" y="1782903"/>
                </a:cubicBezTo>
                <a:cubicBezTo>
                  <a:pt x="2912548" y="1782903"/>
                  <a:pt x="2914458" y="1782553"/>
                  <a:pt x="2914458" y="1782553"/>
                </a:cubicBezTo>
                <a:cubicBezTo>
                  <a:pt x="2914108" y="1780644"/>
                  <a:pt x="2916017" y="1780293"/>
                  <a:pt x="2916017" y="1780293"/>
                </a:cubicBezTo>
                <a:cubicBezTo>
                  <a:pt x="2912548" y="1782903"/>
                  <a:pt x="2911689" y="1788983"/>
                  <a:pt x="2908571" y="1793502"/>
                </a:cubicBezTo>
                <a:cubicBezTo>
                  <a:pt x="2894537" y="1813840"/>
                  <a:pt x="2876685" y="1834878"/>
                  <a:pt x="2863001" y="1857126"/>
                </a:cubicBezTo>
                <a:cubicBezTo>
                  <a:pt x="2858324" y="1863905"/>
                  <a:pt x="2857115" y="1868075"/>
                  <a:pt x="2852787" y="1876764"/>
                </a:cubicBezTo>
                <a:cubicBezTo>
                  <a:pt x="2840663" y="1896751"/>
                  <a:pt x="2827329" y="1920909"/>
                  <a:pt x="2815206" y="1940897"/>
                </a:cubicBezTo>
                <a:cubicBezTo>
                  <a:pt x="2804991" y="1960535"/>
                  <a:pt x="2795985" y="1976003"/>
                  <a:pt x="2797036" y="1981732"/>
                </a:cubicBezTo>
                <a:cubicBezTo>
                  <a:pt x="2797036" y="1981732"/>
                  <a:pt x="2797036" y="1981732"/>
                  <a:pt x="2797386" y="1983642"/>
                </a:cubicBezTo>
                <a:cubicBezTo>
                  <a:pt x="2797386" y="1983642"/>
                  <a:pt x="2797386" y="1983642"/>
                  <a:pt x="2795827" y="1985902"/>
                </a:cubicBezTo>
                <a:cubicBezTo>
                  <a:pt x="2793918" y="1986252"/>
                  <a:pt x="2794268" y="1988161"/>
                  <a:pt x="2794617" y="1990071"/>
                </a:cubicBezTo>
                <a:cubicBezTo>
                  <a:pt x="2794617" y="1990071"/>
                  <a:pt x="2794617" y="1990071"/>
                  <a:pt x="2796177" y="1987812"/>
                </a:cubicBezTo>
                <a:cubicBezTo>
                  <a:pt x="2796177" y="1987812"/>
                  <a:pt x="2796177" y="1987812"/>
                  <a:pt x="2797736" y="1985552"/>
                </a:cubicBezTo>
                <a:cubicBezTo>
                  <a:pt x="2795318" y="1993891"/>
                  <a:pt x="2790990" y="2002580"/>
                  <a:pt x="2788221" y="2009009"/>
                </a:cubicBezTo>
                <a:cubicBezTo>
                  <a:pt x="2790481" y="2010569"/>
                  <a:pt x="2788063" y="2018908"/>
                  <a:pt x="2791881" y="2018208"/>
                </a:cubicBezTo>
                <a:cubicBezTo>
                  <a:pt x="2771802" y="2059393"/>
                  <a:pt x="2767857" y="2091700"/>
                  <a:pt x="2749146" y="2118816"/>
                </a:cubicBezTo>
                <a:cubicBezTo>
                  <a:pt x="2742241" y="2145744"/>
                  <a:pt x="2745392" y="2162931"/>
                  <a:pt x="2734668" y="2190557"/>
                </a:cubicBezTo>
                <a:cubicBezTo>
                  <a:pt x="2735019" y="2192467"/>
                  <a:pt x="2734159" y="2198546"/>
                  <a:pt x="2732601" y="2200806"/>
                </a:cubicBezTo>
                <a:cubicBezTo>
                  <a:pt x="2728973" y="2213315"/>
                  <a:pt x="2724136" y="2229993"/>
                  <a:pt x="2720859" y="2244411"/>
                </a:cubicBezTo>
                <a:cubicBezTo>
                  <a:pt x="2717582" y="2258830"/>
                  <a:pt x="2716563" y="2274807"/>
                  <a:pt x="2717964" y="2282446"/>
                </a:cubicBezTo>
                <a:cubicBezTo>
                  <a:pt x="2721432" y="2279836"/>
                  <a:pt x="2723851" y="2271497"/>
                  <a:pt x="2725919" y="2261249"/>
                </a:cubicBezTo>
                <a:cubicBezTo>
                  <a:pt x="2726078" y="2251350"/>
                  <a:pt x="2728146" y="2241102"/>
                  <a:pt x="2731265" y="2236581"/>
                </a:cubicBezTo>
                <a:cubicBezTo>
                  <a:pt x="2732124" y="2230503"/>
                  <a:pt x="2731423" y="2226683"/>
                  <a:pt x="2730373" y="2220954"/>
                </a:cubicBezTo>
                <a:cubicBezTo>
                  <a:pt x="2734860" y="2202366"/>
                  <a:pt x="2737628" y="2195937"/>
                  <a:pt x="2742815" y="2181168"/>
                </a:cubicBezTo>
                <a:cubicBezTo>
                  <a:pt x="2739347" y="2183778"/>
                  <a:pt x="2743324" y="2173180"/>
                  <a:pt x="2744183" y="2167100"/>
                </a:cubicBezTo>
                <a:cubicBezTo>
                  <a:pt x="2745742" y="2164840"/>
                  <a:pt x="2750421" y="2158061"/>
                  <a:pt x="2748002" y="2166400"/>
                </a:cubicBezTo>
                <a:cubicBezTo>
                  <a:pt x="2753189" y="2151632"/>
                  <a:pt x="2759585" y="2132694"/>
                  <a:pt x="2765630" y="2111846"/>
                </a:cubicBezTo>
                <a:cubicBezTo>
                  <a:pt x="2770117" y="2093258"/>
                  <a:pt x="2778072" y="2072061"/>
                  <a:pt x="2784468" y="2053124"/>
                </a:cubicBezTo>
                <a:cubicBezTo>
                  <a:pt x="2784468" y="2053124"/>
                  <a:pt x="2785677" y="2048954"/>
                  <a:pt x="2781858" y="2049654"/>
                </a:cubicBezTo>
                <a:cubicBezTo>
                  <a:pt x="2791373" y="2026196"/>
                  <a:pt x="2795000" y="2013688"/>
                  <a:pt x="2805056" y="2003949"/>
                </a:cubicBezTo>
                <a:cubicBezTo>
                  <a:pt x="2808683" y="1991440"/>
                  <a:pt x="2813361" y="1984662"/>
                  <a:pt x="2815780" y="1976323"/>
                </a:cubicBezTo>
                <a:cubicBezTo>
                  <a:pt x="2818898" y="1971802"/>
                  <a:pt x="2816129" y="1978232"/>
                  <a:pt x="2818039" y="1977882"/>
                </a:cubicBezTo>
                <a:cubicBezTo>
                  <a:pt x="2822366" y="1969193"/>
                  <a:pt x="2826694" y="1960504"/>
                  <a:pt x="2831021" y="1951815"/>
                </a:cubicBezTo>
                <a:cubicBezTo>
                  <a:pt x="2825294" y="1952865"/>
                  <a:pt x="2829972" y="1946086"/>
                  <a:pt x="2831181" y="1941916"/>
                </a:cubicBezTo>
                <a:cubicBezTo>
                  <a:pt x="2828571" y="1938447"/>
                  <a:pt x="2821984" y="1945576"/>
                  <a:pt x="2815047" y="1950796"/>
                </a:cubicBezTo>
                <a:cubicBezTo>
                  <a:pt x="2815206" y="1940897"/>
                  <a:pt x="2836177" y="1915340"/>
                  <a:pt x="2842063" y="1904390"/>
                </a:cubicBezTo>
                <a:cubicBezTo>
                  <a:pt x="2842413" y="1906300"/>
                  <a:pt x="2842413" y="1906300"/>
                  <a:pt x="2842413" y="1906300"/>
                </a:cubicBezTo>
                <a:cubicBezTo>
                  <a:pt x="2840854" y="1908560"/>
                  <a:pt x="2841204" y="1910470"/>
                  <a:pt x="2841204" y="1910470"/>
                </a:cubicBezTo>
                <a:cubicBezTo>
                  <a:pt x="2842764" y="1908210"/>
                  <a:pt x="2844672" y="1907860"/>
                  <a:pt x="2844323" y="1905950"/>
                </a:cubicBezTo>
                <a:cubicBezTo>
                  <a:pt x="2846582" y="1907510"/>
                  <a:pt x="2855588" y="1892042"/>
                  <a:pt x="2851769" y="1892742"/>
                </a:cubicBezTo>
                <a:cubicBezTo>
                  <a:pt x="2853679" y="1892392"/>
                  <a:pt x="2853679" y="1892392"/>
                  <a:pt x="2855238" y="1890132"/>
                </a:cubicBezTo>
                <a:cubicBezTo>
                  <a:pt x="2855238" y="1890132"/>
                  <a:pt x="2855238" y="1890132"/>
                  <a:pt x="2854888" y="1888222"/>
                </a:cubicBezTo>
                <a:cubicBezTo>
                  <a:pt x="2854888" y="1888222"/>
                  <a:pt x="2854537" y="1886313"/>
                  <a:pt x="2854537" y="1886313"/>
                </a:cubicBezTo>
                <a:cubicBezTo>
                  <a:pt x="2854537" y="1886313"/>
                  <a:pt x="2854537" y="1886313"/>
                  <a:pt x="2852978" y="1888572"/>
                </a:cubicBezTo>
                <a:cubicBezTo>
                  <a:pt x="2861984" y="1873103"/>
                  <a:pt x="2856447" y="1885963"/>
                  <a:pt x="2858707" y="1887522"/>
                </a:cubicBezTo>
                <a:cubicBezTo>
                  <a:pt x="2860966" y="1889082"/>
                  <a:pt x="2864085" y="1884563"/>
                  <a:pt x="2864085" y="1884563"/>
                </a:cubicBezTo>
                <a:cubicBezTo>
                  <a:pt x="2866344" y="1886122"/>
                  <a:pt x="2858897" y="1899331"/>
                  <a:pt x="2863925" y="1894461"/>
                </a:cubicBezTo>
                <a:cubicBezTo>
                  <a:pt x="2868953" y="1889591"/>
                  <a:pt x="2873981" y="1884722"/>
                  <a:pt x="2878659" y="1877943"/>
                </a:cubicBezTo>
                <a:cubicBezTo>
                  <a:pt x="2881427" y="1871514"/>
                  <a:pt x="2886455" y="1866643"/>
                  <a:pt x="2890783" y="1857955"/>
                </a:cubicBezTo>
                <a:cubicBezTo>
                  <a:pt x="2888173" y="1854485"/>
                  <a:pt x="2880377" y="1865784"/>
                  <a:pt x="2876909" y="1868394"/>
                </a:cubicBezTo>
                <a:cubicBezTo>
                  <a:pt x="2872740" y="1867184"/>
                  <a:pt x="2879327" y="1860054"/>
                  <a:pt x="2878977" y="1858145"/>
                </a:cubicBezTo>
                <a:cubicBezTo>
                  <a:pt x="2882445" y="1855535"/>
                  <a:pt x="2885214" y="1849106"/>
                  <a:pt x="2887123" y="1848756"/>
                </a:cubicBezTo>
                <a:cubicBezTo>
                  <a:pt x="2908253" y="1813300"/>
                  <a:pt x="2932183" y="1793121"/>
                  <a:pt x="2948285" y="1762535"/>
                </a:cubicBezTo>
                <a:cubicBezTo>
                  <a:pt x="2951403" y="1758014"/>
                  <a:pt x="2956431" y="1753145"/>
                  <a:pt x="2959550" y="1748626"/>
                </a:cubicBezTo>
                <a:cubicBezTo>
                  <a:pt x="2967346" y="1737327"/>
                  <a:pt x="2965787" y="1739587"/>
                  <a:pt x="2975493" y="1727938"/>
                </a:cubicBezTo>
                <a:cubicBezTo>
                  <a:pt x="2977051" y="1725678"/>
                  <a:pt x="2978961" y="1725328"/>
                  <a:pt x="2979311" y="1727238"/>
                </a:cubicBezTo>
                <a:cubicBezTo>
                  <a:pt x="2992486" y="1712979"/>
                  <a:pt x="3000632" y="1703590"/>
                  <a:pt x="3008779" y="1694201"/>
                </a:cubicBezTo>
                <a:cubicBezTo>
                  <a:pt x="3016925" y="1684811"/>
                  <a:pt x="3023162" y="1675772"/>
                  <a:pt x="3032868" y="1664124"/>
                </a:cubicBezTo>
                <a:cubicBezTo>
                  <a:pt x="3038245" y="1661163"/>
                  <a:pt x="3033568" y="1667943"/>
                  <a:pt x="3036178" y="1671412"/>
                </a:cubicBezTo>
                <a:cubicBezTo>
                  <a:pt x="3039646" y="1668802"/>
                  <a:pt x="3039646" y="1668802"/>
                  <a:pt x="3041555" y="1668452"/>
                </a:cubicBezTo>
                <a:cubicBezTo>
                  <a:pt x="3051611" y="1658714"/>
                  <a:pt x="3052821" y="1654544"/>
                  <a:pt x="3062877" y="1644805"/>
                </a:cubicBezTo>
                <a:cubicBezTo>
                  <a:pt x="3062527" y="1642895"/>
                  <a:pt x="3060617" y="1643245"/>
                  <a:pt x="3062176" y="1640986"/>
                </a:cubicBezTo>
                <a:cubicBezTo>
                  <a:pt x="3060267" y="1641335"/>
                  <a:pt x="3058007" y="1639775"/>
                  <a:pt x="3051420" y="1646905"/>
                </a:cubicBezTo>
                <a:cubicBezTo>
                  <a:pt x="3057658" y="1637866"/>
                  <a:pt x="3069273" y="1625867"/>
                  <a:pt x="3079329" y="1616128"/>
                </a:cubicBezTo>
                <a:cubicBezTo>
                  <a:pt x="3091293" y="1606039"/>
                  <a:pt x="3101349" y="1596300"/>
                  <a:pt x="3105677" y="1587610"/>
                </a:cubicBezTo>
                <a:cubicBezTo>
                  <a:pt x="3128398" y="1571601"/>
                  <a:pt x="3139663" y="1557692"/>
                  <a:pt x="3160125" y="1540124"/>
                </a:cubicBezTo>
                <a:cubicBezTo>
                  <a:pt x="3170881" y="1534204"/>
                  <a:pt x="3155797" y="1548814"/>
                  <a:pt x="3164994" y="1545153"/>
                </a:cubicBezTo>
                <a:cubicBezTo>
                  <a:pt x="3168112" y="1540634"/>
                  <a:pt x="3170372" y="1542193"/>
                  <a:pt x="3175401" y="1537323"/>
                </a:cubicBezTo>
                <a:cubicBezTo>
                  <a:pt x="3171231" y="1536114"/>
                  <a:pt x="3177819" y="1528985"/>
                  <a:pt x="3170181" y="1530385"/>
                </a:cubicBezTo>
                <a:cubicBezTo>
                  <a:pt x="3174859" y="1523606"/>
                  <a:pt x="3192202" y="1510557"/>
                  <a:pt x="3203308" y="1506546"/>
                </a:cubicBezTo>
                <a:cubicBezTo>
                  <a:pt x="3230007" y="1479939"/>
                  <a:pt x="3263484" y="1458010"/>
                  <a:pt x="3309627" y="1429812"/>
                </a:cubicBezTo>
                <a:cubicBezTo>
                  <a:pt x="3297820" y="1430003"/>
                  <a:pt x="3283596" y="1438531"/>
                  <a:pt x="3269021" y="1445151"/>
                </a:cubicBezTo>
                <a:cubicBezTo>
                  <a:pt x="3253587" y="1457851"/>
                  <a:pt x="3227047" y="1474560"/>
                  <a:pt x="3207444" y="1486049"/>
                </a:cubicBezTo>
                <a:cubicBezTo>
                  <a:pt x="3209353" y="1485699"/>
                  <a:pt x="3210913" y="1483439"/>
                  <a:pt x="3210913" y="1483439"/>
                </a:cubicBezTo>
                <a:cubicBezTo>
                  <a:pt x="3208654" y="1481879"/>
                  <a:pt x="3206744" y="1482229"/>
                  <a:pt x="3205185" y="1484489"/>
                </a:cubicBezTo>
                <a:cubicBezTo>
                  <a:pt x="3205185" y="1484489"/>
                  <a:pt x="3205185" y="1484489"/>
                  <a:pt x="3203276" y="1484840"/>
                </a:cubicBezTo>
                <a:cubicBezTo>
                  <a:pt x="3222178" y="1469531"/>
                  <a:pt x="3243690" y="1457691"/>
                  <a:pt x="3256514" y="1441523"/>
                </a:cubicBezTo>
                <a:cubicBezTo>
                  <a:pt x="3269180" y="1435253"/>
                  <a:pt x="3287223" y="1426023"/>
                  <a:pt x="3284264" y="1420645"/>
                </a:cubicBezTo>
                <a:close/>
                <a:moveTo>
                  <a:pt x="4308425" y="1248046"/>
                </a:moveTo>
                <a:cubicBezTo>
                  <a:pt x="4358399" y="1269639"/>
                  <a:pt x="4413443" y="1273894"/>
                  <a:pt x="4464312" y="1292096"/>
                </a:cubicBezTo>
                <a:lnTo>
                  <a:pt x="4494295" y="1306748"/>
                </a:lnTo>
                <a:lnTo>
                  <a:pt x="4494891" y="1304511"/>
                </a:lnTo>
                <a:cubicBezTo>
                  <a:pt x="4497123" y="1298902"/>
                  <a:pt x="4499814" y="1294779"/>
                  <a:pt x="4503439" y="1291670"/>
                </a:cubicBezTo>
                <a:lnTo>
                  <a:pt x="4510402" y="1288344"/>
                </a:lnTo>
                <a:lnTo>
                  <a:pt x="4411337" y="1260328"/>
                </a:lnTo>
                <a:cubicBezTo>
                  <a:pt x="4377942" y="1251981"/>
                  <a:pt x="4344051" y="1245953"/>
                  <a:pt x="4308425" y="1248046"/>
                </a:cubicBezTo>
                <a:close/>
                <a:moveTo>
                  <a:pt x="3221925" y="1247583"/>
                </a:moveTo>
                <a:cubicBezTo>
                  <a:pt x="3221925" y="1247583"/>
                  <a:pt x="3221925" y="1247583"/>
                  <a:pt x="3224719" y="1248180"/>
                </a:cubicBezTo>
                <a:cubicBezTo>
                  <a:pt x="3224719" y="1248180"/>
                  <a:pt x="3224719" y="1248180"/>
                  <a:pt x="3221329" y="1250377"/>
                </a:cubicBezTo>
                <a:cubicBezTo>
                  <a:pt x="3215740" y="1249183"/>
                  <a:pt x="3215740" y="1249183"/>
                  <a:pt x="3221925" y="1247583"/>
                </a:cubicBezTo>
                <a:close/>
                <a:moveTo>
                  <a:pt x="3224910" y="1233613"/>
                </a:moveTo>
                <a:cubicBezTo>
                  <a:pt x="3224910" y="1233613"/>
                  <a:pt x="3224313" y="1236407"/>
                  <a:pt x="3224313" y="1236407"/>
                </a:cubicBezTo>
                <a:cubicBezTo>
                  <a:pt x="3224313" y="1236407"/>
                  <a:pt x="3224313" y="1236407"/>
                  <a:pt x="3221519" y="1235811"/>
                </a:cubicBezTo>
                <a:cubicBezTo>
                  <a:pt x="3222116" y="1233016"/>
                  <a:pt x="3224910" y="1233613"/>
                  <a:pt x="3224910" y="1233613"/>
                </a:cubicBezTo>
                <a:close/>
                <a:moveTo>
                  <a:pt x="3226104" y="1228026"/>
                </a:moveTo>
                <a:lnTo>
                  <a:pt x="3228898" y="1228622"/>
                </a:lnTo>
                <a:lnTo>
                  <a:pt x="3222713" y="1230222"/>
                </a:lnTo>
                <a:cubicBezTo>
                  <a:pt x="3225507" y="1230819"/>
                  <a:pt x="3225507" y="1230819"/>
                  <a:pt x="3226104" y="1228026"/>
                </a:cubicBezTo>
                <a:close/>
                <a:moveTo>
                  <a:pt x="3573129" y="1197634"/>
                </a:moveTo>
                <a:lnTo>
                  <a:pt x="3571096" y="1199480"/>
                </a:lnTo>
                <a:cubicBezTo>
                  <a:pt x="3568302" y="1198883"/>
                  <a:pt x="3568302" y="1198883"/>
                  <a:pt x="3568302" y="1198883"/>
                </a:cubicBezTo>
                <a:close/>
                <a:moveTo>
                  <a:pt x="4439703" y="1195157"/>
                </a:moveTo>
                <a:lnTo>
                  <a:pt x="4472633" y="1205114"/>
                </a:lnTo>
                <a:lnTo>
                  <a:pt x="4469840" y="1204517"/>
                </a:lnTo>
                <a:cubicBezTo>
                  <a:pt x="4464251" y="1203323"/>
                  <a:pt x="4461457" y="1202726"/>
                  <a:pt x="4455870" y="1201533"/>
                </a:cubicBezTo>
                <a:cubicBezTo>
                  <a:pt x="4453075" y="1200936"/>
                  <a:pt x="4450282" y="1200339"/>
                  <a:pt x="4444693" y="1199145"/>
                </a:cubicBezTo>
                <a:cubicBezTo>
                  <a:pt x="4444693" y="1199145"/>
                  <a:pt x="4444693" y="1199145"/>
                  <a:pt x="4441900" y="1198548"/>
                </a:cubicBezTo>
                <a:cubicBezTo>
                  <a:pt x="4441900" y="1198548"/>
                  <a:pt x="4441900" y="1198548"/>
                  <a:pt x="4439703" y="1195157"/>
                </a:cubicBezTo>
                <a:close/>
                <a:moveTo>
                  <a:pt x="3992096" y="1143351"/>
                </a:moveTo>
                <a:cubicBezTo>
                  <a:pt x="3994341" y="1143100"/>
                  <a:pt x="3994865" y="1143212"/>
                  <a:pt x="3994363" y="1143424"/>
                </a:cubicBezTo>
                <a:lnTo>
                  <a:pt x="3994308" y="1143433"/>
                </a:lnTo>
                <a:close/>
                <a:moveTo>
                  <a:pt x="3616545" y="1088255"/>
                </a:moveTo>
                <a:lnTo>
                  <a:pt x="3609562" y="1090467"/>
                </a:lnTo>
                <a:lnTo>
                  <a:pt x="3612439" y="1089041"/>
                </a:lnTo>
                <a:close/>
                <a:moveTo>
                  <a:pt x="4483122" y="1080366"/>
                </a:moveTo>
                <a:lnTo>
                  <a:pt x="4497996" y="1083952"/>
                </a:lnTo>
                <a:lnTo>
                  <a:pt x="4566778" y="1104799"/>
                </a:lnTo>
                <a:lnTo>
                  <a:pt x="4566956" y="1105486"/>
                </a:lnTo>
                <a:cubicBezTo>
                  <a:pt x="4552389" y="1105295"/>
                  <a:pt x="4542407" y="1097319"/>
                  <a:pt x="4528437" y="1094334"/>
                </a:cubicBezTo>
                <a:cubicBezTo>
                  <a:pt x="4520055" y="1092544"/>
                  <a:pt x="4514467" y="1091350"/>
                  <a:pt x="4506086" y="1089559"/>
                </a:cubicBezTo>
                <a:cubicBezTo>
                  <a:pt x="4503292" y="1088962"/>
                  <a:pt x="4497703" y="1087768"/>
                  <a:pt x="4494910" y="1087172"/>
                </a:cubicBezTo>
                <a:cubicBezTo>
                  <a:pt x="4492713" y="1083781"/>
                  <a:pt x="4487125" y="1082587"/>
                  <a:pt x="4481536" y="1081393"/>
                </a:cubicBezTo>
                <a:close/>
                <a:moveTo>
                  <a:pt x="4402600" y="1061608"/>
                </a:moveTo>
                <a:lnTo>
                  <a:pt x="4413745" y="1063638"/>
                </a:lnTo>
                <a:lnTo>
                  <a:pt x="4426502" y="1066714"/>
                </a:lnTo>
                <a:close/>
                <a:moveTo>
                  <a:pt x="4077218" y="847779"/>
                </a:moveTo>
                <a:cubicBezTo>
                  <a:pt x="3955297" y="849420"/>
                  <a:pt x="3834116" y="861967"/>
                  <a:pt x="3713638" y="880804"/>
                </a:cubicBezTo>
                <a:cubicBezTo>
                  <a:pt x="3654652" y="890035"/>
                  <a:pt x="3595666" y="899266"/>
                  <a:pt x="3541162" y="921585"/>
                </a:cubicBezTo>
                <a:cubicBezTo>
                  <a:pt x="3500738" y="934783"/>
                  <a:pt x="3461057" y="944499"/>
                  <a:pt x="3424699" y="967055"/>
                </a:cubicBezTo>
                <a:cubicBezTo>
                  <a:pt x="3467364" y="960403"/>
                  <a:pt x="3504635" y="939253"/>
                  <a:pt x="3545971" y="927464"/>
                </a:cubicBezTo>
                <a:cubicBezTo>
                  <a:pt x="3614565" y="913008"/>
                  <a:pt x="3683486" y="891344"/>
                  <a:pt x="3758307" y="898838"/>
                </a:cubicBezTo>
                <a:cubicBezTo>
                  <a:pt x="3747877" y="913591"/>
                  <a:pt x="3732301" y="912689"/>
                  <a:pt x="3719955" y="913691"/>
                </a:cubicBezTo>
                <a:cubicBezTo>
                  <a:pt x="3709683" y="916348"/>
                  <a:pt x="3695097" y="910806"/>
                  <a:pt x="3696268" y="928037"/>
                </a:cubicBezTo>
                <a:cubicBezTo>
                  <a:pt x="3696279" y="945021"/>
                  <a:pt x="3710279" y="941947"/>
                  <a:pt x="3720968" y="943019"/>
                </a:cubicBezTo>
                <a:cubicBezTo>
                  <a:pt x="3762811" y="945893"/>
                  <a:pt x="3799338" y="928224"/>
                  <a:pt x="3839683" y="921075"/>
                </a:cubicBezTo>
                <a:cubicBezTo>
                  <a:pt x="3972151" y="897219"/>
                  <a:pt x="4106206" y="894322"/>
                  <a:pt x="4241016" y="904929"/>
                </a:cubicBezTo>
                <a:cubicBezTo>
                  <a:pt x="4384816" y="917456"/>
                  <a:pt x="4522432" y="952543"/>
                  <a:pt x="4656933" y="1000611"/>
                </a:cubicBezTo>
                <a:lnTo>
                  <a:pt x="4781288" y="1049057"/>
                </a:lnTo>
                <a:lnTo>
                  <a:pt x="4782484" y="1045707"/>
                </a:lnTo>
                <a:lnTo>
                  <a:pt x="4787044" y="1037509"/>
                </a:lnTo>
                <a:lnTo>
                  <a:pt x="4754542" y="1020858"/>
                </a:lnTo>
                <a:cubicBezTo>
                  <a:pt x="4685350" y="989852"/>
                  <a:pt x="4614390" y="962865"/>
                  <a:pt x="4541382" y="941202"/>
                </a:cubicBezTo>
                <a:cubicBezTo>
                  <a:pt x="4353187" y="885227"/>
                  <a:pt x="4159471" y="877803"/>
                  <a:pt x="3964436" y="882227"/>
                </a:cubicBezTo>
                <a:cubicBezTo>
                  <a:pt x="3919282" y="883497"/>
                  <a:pt x="3875873" y="893631"/>
                  <a:pt x="3832295" y="898876"/>
                </a:cubicBezTo>
                <a:cubicBezTo>
                  <a:pt x="3823431" y="900622"/>
                  <a:pt x="3809927" y="901375"/>
                  <a:pt x="3808925" y="889032"/>
                </a:cubicBezTo>
                <a:cubicBezTo>
                  <a:pt x="3807923" y="876688"/>
                  <a:pt x="3821597" y="880822"/>
                  <a:pt x="3829052" y="879989"/>
                </a:cubicBezTo>
                <a:cubicBezTo>
                  <a:pt x="3966825" y="859692"/>
                  <a:pt x="4104608" y="856378"/>
                  <a:pt x="4241985" y="866321"/>
                </a:cubicBezTo>
                <a:cubicBezTo>
                  <a:pt x="4249194" y="866648"/>
                  <a:pt x="4259139" y="871199"/>
                  <a:pt x="4261865" y="858439"/>
                </a:cubicBezTo>
                <a:cubicBezTo>
                  <a:pt x="4241727" y="850497"/>
                  <a:pt x="4219606" y="851836"/>
                  <a:pt x="4199389" y="849943"/>
                </a:cubicBezTo>
                <a:cubicBezTo>
                  <a:pt x="4158582" y="847896"/>
                  <a:pt x="4117859" y="847232"/>
                  <a:pt x="4077218" y="847779"/>
                </a:cubicBezTo>
                <a:close/>
                <a:moveTo>
                  <a:pt x="3049485" y="831722"/>
                </a:moveTo>
                <a:cubicBezTo>
                  <a:pt x="3051945" y="839105"/>
                  <a:pt x="3027343" y="846487"/>
                  <a:pt x="3010121" y="851408"/>
                </a:cubicBezTo>
                <a:cubicBezTo>
                  <a:pt x="2990440" y="868633"/>
                  <a:pt x="2960918" y="878475"/>
                  <a:pt x="2933855" y="893239"/>
                </a:cubicBezTo>
                <a:cubicBezTo>
                  <a:pt x="2936315" y="893239"/>
                  <a:pt x="2936315" y="893239"/>
                  <a:pt x="2936315" y="893239"/>
                </a:cubicBezTo>
                <a:cubicBezTo>
                  <a:pt x="2938775" y="890779"/>
                  <a:pt x="2941235" y="890779"/>
                  <a:pt x="2943696" y="893239"/>
                </a:cubicBezTo>
                <a:cubicBezTo>
                  <a:pt x="2943696" y="893239"/>
                  <a:pt x="2941235" y="895700"/>
                  <a:pt x="2938775" y="895700"/>
                </a:cubicBezTo>
                <a:cubicBezTo>
                  <a:pt x="2965837" y="885857"/>
                  <a:pt x="3002741" y="871093"/>
                  <a:pt x="3024883" y="858790"/>
                </a:cubicBezTo>
                <a:cubicBezTo>
                  <a:pt x="3044565" y="853868"/>
                  <a:pt x="3064246" y="846487"/>
                  <a:pt x="3079008" y="848947"/>
                </a:cubicBezTo>
                <a:cubicBezTo>
                  <a:pt x="3015042" y="873554"/>
                  <a:pt x="2968298" y="893239"/>
                  <a:pt x="2928935" y="920306"/>
                </a:cubicBezTo>
                <a:cubicBezTo>
                  <a:pt x="2914173" y="922767"/>
                  <a:pt x="2889571" y="935071"/>
                  <a:pt x="2882191" y="942452"/>
                </a:cubicBezTo>
                <a:cubicBezTo>
                  <a:pt x="2892031" y="942452"/>
                  <a:pt x="2882191" y="949835"/>
                  <a:pt x="2887111" y="952296"/>
                </a:cubicBezTo>
                <a:cubicBezTo>
                  <a:pt x="2879730" y="957217"/>
                  <a:pt x="2877269" y="954756"/>
                  <a:pt x="2872349" y="959677"/>
                </a:cubicBezTo>
                <a:cubicBezTo>
                  <a:pt x="2860048" y="962138"/>
                  <a:pt x="2882191" y="947374"/>
                  <a:pt x="2867429" y="952295"/>
                </a:cubicBezTo>
                <a:cubicBezTo>
                  <a:pt x="2837907" y="969520"/>
                  <a:pt x="2820685" y="984284"/>
                  <a:pt x="2788702" y="999048"/>
                </a:cubicBezTo>
                <a:cubicBezTo>
                  <a:pt x="2781322" y="1008890"/>
                  <a:pt x="2766560" y="1018733"/>
                  <a:pt x="2749339" y="1028576"/>
                </a:cubicBezTo>
                <a:cubicBezTo>
                  <a:pt x="2734577" y="1038419"/>
                  <a:pt x="2717355" y="1050722"/>
                  <a:pt x="2707515" y="1060565"/>
                </a:cubicBezTo>
                <a:cubicBezTo>
                  <a:pt x="2717355" y="1053182"/>
                  <a:pt x="2719816" y="1055643"/>
                  <a:pt x="2722277" y="1055643"/>
                </a:cubicBezTo>
                <a:cubicBezTo>
                  <a:pt x="2719816" y="1058104"/>
                  <a:pt x="2722276" y="1058104"/>
                  <a:pt x="2722276" y="1060565"/>
                </a:cubicBezTo>
                <a:cubicBezTo>
                  <a:pt x="2707515" y="1070407"/>
                  <a:pt x="2705055" y="1075328"/>
                  <a:pt x="2690293" y="1085171"/>
                </a:cubicBezTo>
                <a:cubicBezTo>
                  <a:pt x="2687833" y="1085172"/>
                  <a:pt x="2687833" y="1085172"/>
                  <a:pt x="2682913" y="1087632"/>
                </a:cubicBezTo>
                <a:cubicBezTo>
                  <a:pt x="2680452" y="1082711"/>
                  <a:pt x="2687833" y="1075328"/>
                  <a:pt x="2680453" y="1077789"/>
                </a:cubicBezTo>
                <a:cubicBezTo>
                  <a:pt x="2665691" y="1090093"/>
                  <a:pt x="2655850" y="1099935"/>
                  <a:pt x="2643549" y="1109778"/>
                </a:cubicBezTo>
                <a:cubicBezTo>
                  <a:pt x="2631248" y="1119620"/>
                  <a:pt x="2618947" y="1129464"/>
                  <a:pt x="2599265" y="1144227"/>
                </a:cubicBezTo>
                <a:cubicBezTo>
                  <a:pt x="2599265" y="1141766"/>
                  <a:pt x="2596805" y="1141766"/>
                  <a:pt x="2594345" y="1144227"/>
                </a:cubicBezTo>
                <a:cubicBezTo>
                  <a:pt x="2579583" y="1156531"/>
                  <a:pt x="2582043" y="1154070"/>
                  <a:pt x="2569743" y="1166373"/>
                </a:cubicBezTo>
                <a:cubicBezTo>
                  <a:pt x="2564822" y="1171295"/>
                  <a:pt x="2557442" y="1176216"/>
                  <a:pt x="2552521" y="1181137"/>
                </a:cubicBezTo>
                <a:cubicBezTo>
                  <a:pt x="2525459" y="1215587"/>
                  <a:pt x="2491015" y="1235272"/>
                  <a:pt x="2456572" y="1274643"/>
                </a:cubicBezTo>
                <a:cubicBezTo>
                  <a:pt x="2454113" y="1274643"/>
                  <a:pt x="2449192" y="1282025"/>
                  <a:pt x="2444271" y="1284486"/>
                </a:cubicBezTo>
                <a:cubicBezTo>
                  <a:pt x="2444272" y="1286946"/>
                  <a:pt x="2434431" y="1294328"/>
                  <a:pt x="2439351" y="1296789"/>
                </a:cubicBezTo>
                <a:cubicBezTo>
                  <a:pt x="2444271" y="1294328"/>
                  <a:pt x="2456573" y="1282025"/>
                  <a:pt x="2459033" y="1286946"/>
                </a:cubicBezTo>
                <a:cubicBezTo>
                  <a:pt x="2451652" y="1296789"/>
                  <a:pt x="2444271" y="1301710"/>
                  <a:pt x="2439351" y="1309092"/>
                </a:cubicBezTo>
                <a:cubicBezTo>
                  <a:pt x="2431971" y="1316474"/>
                  <a:pt x="2424589" y="1321395"/>
                  <a:pt x="2417209" y="1326317"/>
                </a:cubicBezTo>
                <a:cubicBezTo>
                  <a:pt x="2409828" y="1331238"/>
                  <a:pt x="2422130" y="1316474"/>
                  <a:pt x="2419669" y="1314014"/>
                </a:cubicBezTo>
                <a:cubicBezTo>
                  <a:pt x="2419669" y="1314014"/>
                  <a:pt x="2414749" y="1318935"/>
                  <a:pt x="2412288" y="1316474"/>
                </a:cubicBezTo>
                <a:cubicBezTo>
                  <a:pt x="2409829" y="1314014"/>
                  <a:pt x="2419669" y="1299249"/>
                  <a:pt x="2404908" y="1316474"/>
                </a:cubicBezTo>
                <a:cubicBezTo>
                  <a:pt x="2407368" y="1314014"/>
                  <a:pt x="2407368" y="1314014"/>
                  <a:pt x="2407368" y="1314014"/>
                </a:cubicBezTo>
                <a:cubicBezTo>
                  <a:pt x="2407368" y="1314014"/>
                  <a:pt x="2407368" y="1316474"/>
                  <a:pt x="2407368" y="1316474"/>
                </a:cubicBezTo>
                <a:cubicBezTo>
                  <a:pt x="2407369" y="1318935"/>
                  <a:pt x="2407369" y="1318935"/>
                  <a:pt x="2407369" y="1318935"/>
                </a:cubicBezTo>
                <a:cubicBezTo>
                  <a:pt x="2404908" y="1321395"/>
                  <a:pt x="2404908" y="1321395"/>
                  <a:pt x="2402448" y="1321395"/>
                </a:cubicBezTo>
                <a:cubicBezTo>
                  <a:pt x="2407369" y="1321395"/>
                  <a:pt x="2392607" y="1338620"/>
                  <a:pt x="2390147" y="1336160"/>
                </a:cubicBezTo>
                <a:cubicBezTo>
                  <a:pt x="2390147" y="1338620"/>
                  <a:pt x="2387687" y="1338620"/>
                  <a:pt x="2385226" y="1341081"/>
                </a:cubicBezTo>
                <a:cubicBezTo>
                  <a:pt x="2385226" y="1341081"/>
                  <a:pt x="2385226" y="1338620"/>
                  <a:pt x="2387687" y="1336160"/>
                </a:cubicBezTo>
                <a:cubicBezTo>
                  <a:pt x="2387687" y="1336160"/>
                  <a:pt x="2387687" y="1336160"/>
                  <a:pt x="2387687" y="1333699"/>
                </a:cubicBezTo>
                <a:cubicBezTo>
                  <a:pt x="2377846" y="1346002"/>
                  <a:pt x="2345863" y="1373069"/>
                  <a:pt x="2343403" y="1385373"/>
                </a:cubicBezTo>
                <a:cubicBezTo>
                  <a:pt x="2353243" y="1380452"/>
                  <a:pt x="2363085" y="1373070"/>
                  <a:pt x="2365545" y="1377991"/>
                </a:cubicBezTo>
                <a:cubicBezTo>
                  <a:pt x="2363085" y="1382912"/>
                  <a:pt x="2355704" y="1390294"/>
                  <a:pt x="2363084" y="1390294"/>
                </a:cubicBezTo>
                <a:cubicBezTo>
                  <a:pt x="2355704" y="1400137"/>
                  <a:pt x="2348323" y="1409979"/>
                  <a:pt x="2340942" y="1419823"/>
                </a:cubicBezTo>
                <a:cubicBezTo>
                  <a:pt x="2338482" y="1419822"/>
                  <a:pt x="2343403" y="1412440"/>
                  <a:pt x="2338482" y="1417362"/>
                </a:cubicBezTo>
                <a:cubicBezTo>
                  <a:pt x="2333561" y="1427204"/>
                  <a:pt x="2326181" y="1434586"/>
                  <a:pt x="2318800" y="1449350"/>
                </a:cubicBezTo>
                <a:cubicBezTo>
                  <a:pt x="2304039" y="1459192"/>
                  <a:pt x="2296658" y="1473957"/>
                  <a:pt x="2279437" y="1501024"/>
                </a:cubicBezTo>
                <a:cubicBezTo>
                  <a:pt x="2284357" y="1501024"/>
                  <a:pt x="2281897" y="1505945"/>
                  <a:pt x="2281897" y="1505945"/>
                </a:cubicBezTo>
                <a:cubicBezTo>
                  <a:pt x="2269596" y="1528092"/>
                  <a:pt x="2254835" y="1552698"/>
                  <a:pt x="2244994" y="1574844"/>
                </a:cubicBezTo>
                <a:cubicBezTo>
                  <a:pt x="2232693" y="1599451"/>
                  <a:pt x="2220392" y="1621597"/>
                  <a:pt x="2210551" y="1638821"/>
                </a:cubicBezTo>
                <a:cubicBezTo>
                  <a:pt x="2215471" y="1628979"/>
                  <a:pt x="2208091" y="1636361"/>
                  <a:pt x="2205630" y="1638821"/>
                </a:cubicBezTo>
                <a:cubicBezTo>
                  <a:pt x="2203170" y="1646204"/>
                  <a:pt x="2195789" y="1658507"/>
                  <a:pt x="2200710" y="1656046"/>
                </a:cubicBezTo>
                <a:cubicBezTo>
                  <a:pt x="2190869" y="1673271"/>
                  <a:pt x="2185948" y="1680653"/>
                  <a:pt x="2176107" y="1702799"/>
                </a:cubicBezTo>
                <a:cubicBezTo>
                  <a:pt x="2176108" y="1710181"/>
                  <a:pt x="2176107" y="1715102"/>
                  <a:pt x="2173647" y="1722484"/>
                </a:cubicBezTo>
                <a:cubicBezTo>
                  <a:pt x="2168727" y="1727406"/>
                  <a:pt x="2163807" y="1739709"/>
                  <a:pt x="2161346" y="1752012"/>
                </a:cubicBezTo>
                <a:cubicBezTo>
                  <a:pt x="2156427" y="1764316"/>
                  <a:pt x="2151505" y="1774158"/>
                  <a:pt x="2146585" y="1776619"/>
                </a:cubicBezTo>
                <a:cubicBezTo>
                  <a:pt x="2146585" y="1766776"/>
                  <a:pt x="2151505" y="1747091"/>
                  <a:pt x="2158886" y="1729867"/>
                </a:cubicBezTo>
                <a:cubicBezTo>
                  <a:pt x="2166267" y="1712642"/>
                  <a:pt x="2176107" y="1692957"/>
                  <a:pt x="2183489" y="1678192"/>
                </a:cubicBezTo>
                <a:cubicBezTo>
                  <a:pt x="2185949" y="1675732"/>
                  <a:pt x="2188409" y="1668350"/>
                  <a:pt x="2188409" y="1665889"/>
                </a:cubicBezTo>
                <a:cubicBezTo>
                  <a:pt x="2208091" y="1633900"/>
                  <a:pt x="2208091" y="1611754"/>
                  <a:pt x="2222851" y="1579766"/>
                </a:cubicBezTo>
                <a:cubicBezTo>
                  <a:pt x="2252375" y="1550237"/>
                  <a:pt x="2264675" y="1510867"/>
                  <a:pt x="2299119" y="1464114"/>
                </a:cubicBezTo>
                <a:cubicBezTo>
                  <a:pt x="2294198" y="1464114"/>
                  <a:pt x="2299119" y="1454271"/>
                  <a:pt x="2296658" y="1451811"/>
                </a:cubicBezTo>
                <a:cubicBezTo>
                  <a:pt x="2301579" y="1444429"/>
                  <a:pt x="2308960" y="1434586"/>
                  <a:pt x="2313880" y="1424744"/>
                </a:cubicBezTo>
                <a:cubicBezTo>
                  <a:pt x="2311420" y="1427204"/>
                  <a:pt x="2311420" y="1427204"/>
                  <a:pt x="2311420" y="1427204"/>
                </a:cubicBezTo>
                <a:cubicBezTo>
                  <a:pt x="2308959" y="1429665"/>
                  <a:pt x="2308959" y="1429665"/>
                  <a:pt x="2308959" y="1429665"/>
                </a:cubicBezTo>
                <a:cubicBezTo>
                  <a:pt x="2308959" y="1427204"/>
                  <a:pt x="2308959" y="1424744"/>
                  <a:pt x="2311419" y="1424744"/>
                </a:cubicBezTo>
                <a:cubicBezTo>
                  <a:pt x="2313880" y="1422283"/>
                  <a:pt x="2313880" y="1422283"/>
                  <a:pt x="2313880" y="1422283"/>
                </a:cubicBezTo>
                <a:cubicBezTo>
                  <a:pt x="2313880" y="1419823"/>
                  <a:pt x="2313880" y="1419823"/>
                  <a:pt x="2313880" y="1419823"/>
                </a:cubicBezTo>
                <a:cubicBezTo>
                  <a:pt x="2313880" y="1412440"/>
                  <a:pt x="2328641" y="1395216"/>
                  <a:pt x="2345863" y="1373069"/>
                </a:cubicBezTo>
                <a:cubicBezTo>
                  <a:pt x="2365544" y="1350924"/>
                  <a:pt x="2387687" y="1323856"/>
                  <a:pt x="2407368" y="1301710"/>
                </a:cubicBezTo>
                <a:cubicBezTo>
                  <a:pt x="2414749" y="1291868"/>
                  <a:pt x="2417209" y="1286946"/>
                  <a:pt x="2424590" y="1279564"/>
                </a:cubicBezTo>
                <a:cubicBezTo>
                  <a:pt x="2446731" y="1254957"/>
                  <a:pt x="2473794" y="1232811"/>
                  <a:pt x="2495936" y="1210665"/>
                </a:cubicBezTo>
                <a:cubicBezTo>
                  <a:pt x="2500857" y="1205744"/>
                  <a:pt x="2503317" y="1198362"/>
                  <a:pt x="2508237" y="1195902"/>
                </a:cubicBezTo>
                <a:cubicBezTo>
                  <a:pt x="2508237" y="1195902"/>
                  <a:pt x="2505777" y="1195902"/>
                  <a:pt x="2505777" y="1198362"/>
                </a:cubicBezTo>
                <a:cubicBezTo>
                  <a:pt x="2505777" y="1198362"/>
                  <a:pt x="2503317" y="1198362"/>
                  <a:pt x="2503317" y="1198362"/>
                </a:cubicBezTo>
                <a:cubicBezTo>
                  <a:pt x="2505777" y="1195902"/>
                  <a:pt x="2505777" y="1195902"/>
                  <a:pt x="2508237" y="1193441"/>
                </a:cubicBezTo>
                <a:cubicBezTo>
                  <a:pt x="2510697" y="1190980"/>
                  <a:pt x="2510697" y="1190980"/>
                  <a:pt x="2510697" y="1190980"/>
                </a:cubicBezTo>
                <a:cubicBezTo>
                  <a:pt x="2505777" y="1193441"/>
                  <a:pt x="2493476" y="1205744"/>
                  <a:pt x="2486096" y="1208205"/>
                </a:cubicBezTo>
                <a:cubicBezTo>
                  <a:pt x="2483635" y="1205744"/>
                  <a:pt x="2491016" y="1198362"/>
                  <a:pt x="2498397" y="1190980"/>
                </a:cubicBezTo>
                <a:cubicBezTo>
                  <a:pt x="2495936" y="1190980"/>
                  <a:pt x="2495936" y="1190980"/>
                  <a:pt x="2495936" y="1190980"/>
                </a:cubicBezTo>
                <a:cubicBezTo>
                  <a:pt x="2493476" y="1193441"/>
                  <a:pt x="2493476" y="1193441"/>
                  <a:pt x="2493476" y="1193441"/>
                </a:cubicBezTo>
                <a:cubicBezTo>
                  <a:pt x="2491015" y="1190980"/>
                  <a:pt x="2493476" y="1190980"/>
                  <a:pt x="2495936" y="1188519"/>
                </a:cubicBezTo>
                <a:cubicBezTo>
                  <a:pt x="2495936" y="1188519"/>
                  <a:pt x="2498396" y="1186059"/>
                  <a:pt x="2498396" y="1186059"/>
                </a:cubicBezTo>
                <a:cubicBezTo>
                  <a:pt x="2498396" y="1183598"/>
                  <a:pt x="2486095" y="1198362"/>
                  <a:pt x="2488556" y="1190980"/>
                </a:cubicBezTo>
                <a:cubicBezTo>
                  <a:pt x="2500856" y="1178677"/>
                  <a:pt x="2515618" y="1163913"/>
                  <a:pt x="2527919" y="1151610"/>
                </a:cubicBezTo>
                <a:cubicBezTo>
                  <a:pt x="2540220" y="1139306"/>
                  <a:pt x="2550061" y="1131924"/>
                  <a:pt x="2554981" y="1136845"/>
                </a:cubicBezTo>
                <a:cubicBezTo>
                  <a:pt x="2554981" y="1134385"/>
                  <a:pt x="2557441" y="1134385"/>
                  <a:pt x="2557441" y="1134385"/>
                </a:cubicBezTo>
                <a:cubicBezTo>
                  <a:pt x="2557442" y="1131924"/>
                  <a:pt x="2559901" y="1129464"/>
                  <a:pt x="2562362" y="1129463"/>
                </a:cubicBezTo>
                <a:cubicBezTo>
                  <a:pt x="2562362" y="1129463"/>
                  <a:pt x="2562362" y="1129463"/>
                  <a:pt x="2562362" y="1131924"/>
                </a:cubicBezTo>
                <a:cubicBezTo>
                  <a:pt x="2562362" y="1131924"/>
                  <a:pt x="2559902" y="1134385"/>
                  <a:pt x="2559902" y="1134385"/>
                </a:cubicBezTo>
                <a:cubicBezTo>
                  <a:pt x="2562361" y="1134385"/>
                  <a:pt x="2567283" y="1131924"/>
                  <a:pt x="2574663" y="1127003"/>
                </a:cubicBezTo>
                <a:cubicBezTo>
                  <a:pt x="2577123" y="1129464"/>
                  <a:pt x="2582043" y="1131924"/>
                  <a:pt x="2584504" y="1131924"/>
                </a:cubicBezTo>
                <a:cubicBezTo>
                  <a:pt x="2604185" y="1112239"/>
                  <a:pt x="2618947" y="1102396"/>
                  <a:pt x="2643549" y="1082711"/>
                </a:cubicBezTo>
                <a:cubicBezTo>
                  <a:pt x="2648470" y="1077789"/>
                  <a:pt x="2653390" y="1075328"/>
                  <a:pt x="2660771" y="1072868"/>
                </a:cubicBezTo>
                <a:cubicBezTo>
                  <a:pt x="2687833" y="1050722"/>
                  <a:pt x="2714895" y="1031036"/>
                  <a:pt x="2741957" y="1013812"/>
                </a:cubicBezTo>
                <a:cubicBezTo>
                  <a:pt x="2771481" y="994127"/>
                  <a:pt x="2798543" y="976902"/>
                  <a:pt x="2823145" y="957217"/>
                </a:cubicBezTo>
                <a:cubicBezTo>
                  <a:pt x="2820685" y="957217"/>
                  <a:pt x="2820685" y="957217"/>
                  <a:pt x="2820685" y="957217"/>
                </a:cubicBezTo>
                <a:cubicBezTo>
                  <a:pt x="2818225" y="959677"/>
                  <a:pt x="2815764" y="959677"/>
                  <a:pt x="2815764" y="959677"/>
                </a:cubicBezTo>
                <a:cubicBezTo>
                  <a:pt x="2815765" y="957217"/>
                  <a:pt x="2818225" y="954756"/>
                  <a:pt x="2820685" y="954756"/>
                </a:cubicBezTo>
                <a:cubicBezTo>
                  <a:pt x="2823145" y="952296"/>
                  <a:pt x="2823145" y="952296"/>
                  <a:pt x="2825605" y="952296"/>
                </a:cubicBezTo>
                <a:cubicBezTo>
                  <a:pt x="2825605" y="949835"/>
                  <a:pt x="2823145" y="949835"/>
                  <a:pt x="2820685" y="952296"/>
                </a:cubicBezTo>
                <a:cubicBezTo>
                  <a:pt x="2801003" y="964598"/>
                  <a:pt x="2771480" y="986744"/>
                  <a:pt x="2744418" y="999048"/>
                </a:cubicBezTo>
                <a:cubicBezTo>
                  <a:pt x="2741958" y="999048"/>
                  <a:pt x="2737038" y="999048"/>
                  <a:pt x="2744418" y="991666"/>
                </a:cubicBezTo>
                <a:cubicBezTo>
                  <a:pt x="2749339" y="991666"/>
                  <a:pt x="2756719" y="986744"/>
                  <a:pt x="2766561" y="981823"/>
                </a:cubicBezTo>
                <a:cubicBezTo>
                  <a:pt x="2761639" y="976902"/>
                  <a:pt x="2786242" y="967059"/>
                  <a:pt x="2798543" y="959677"/>
                </a:cubicBezTo>
                <a:cubicBezTo>
                  <a:pt x="2832985" y="937531"/>
                  <a:pt x="2869889" y="910464"/>
                  <a:pt x="2909253" y="893239"/>
                </a:cubicBezTo>
                <a:cubicBezTo>
                  <a:pt x="2914173" y="890779"/>
                  <a:pt x="2916633" y="890779"/>
                  <a:pt x="2921554" y="888318"/>
                </a:cubicBezTo>
                <a:cubicBezTo>
                  <a:pt x="2936315" y="883397"/>
                  <a:pt x="2960918" y="866172"/>
                  <a:pt x="2970759" y="866172"/>
                </a:cubicBezTo>
                <a:cubicBezTo>
                  <a:pt x="2968297" y="863711"/>
                  <a:pt x="2970759" y="861251"/>
                  <a:pt x="2975679" y="856329"/>
                </a:cubicBezTo>
                <a:cubicBezTo>
                  <a:pt x="2980599" y="858790"/>
                  <a:pt x="3000281" y="851408"/>
                  <a:pt x="3000281" y="851408"/>
                </a:cubicBezTo>
                <a:cubicBezTo>
                  <a:pt x="2995360" y="851408"/>
                  <a:pt x="2995360" y="848947"/>
                  <a:pt x="2995360" y="848947"/>
                </a:cubicBezTo>
                <a:cubicBezTo>
                  <a:pt x="3017503" y="839105"/>
                  <a:pt x="3029803" y="836644"/>
                  <a:pt x="3049485" y="831722"/>
                </a:cubicBezTo>
                <a:close/>
                <a:moveTo>
                  <a:pt x="4155294" y="823540"/>
                </a:moveTo>
                <a:cubicBezTo>
                  <a:pt x="4150406" y="823709"/>
                  <a:pt x="4142285" y="821974"/>
                  <a:pt x="4143118" y="829430"/>
                </a:cubicBezTo>
                <a:cubicBezTo>
                  <a:pt x="4142543" y="837798"/>
                  <a:pt x="4151656" y="834893"/>
                  <a:pt x="4155384" y="834477"/>
                </a:cubicBezTo>
                <a:cubicBezTo>
                  <a:pt x="4209740" y="841237"/>
                  <a:pt x="4263432" y="845430"/>
                  <a:pt x="4316876" y="850783"/>
                </a:cubicBezTo>
                <a:cubicBezTo>
                  <a:pt x="4352422" y="854739"/>
                  <a:pt x="4388386" y="862423"/>
                  <a:pt x="4430150" y="871345"/>
                </a:cubicBezTo>
                <a:cubicBezTo>
                  <a:pt x="4413085" y="877403"/>
                  <a:pt x="4400403" y="868629"/>
                  <a:pt x="4389308" y="880814"/>
                </a:cubicBezTo>
                <a:cubicBezTo>
                  <a:pt x="4508923" y="905763"/>
                  <a:pt x="4623035" y="942272"/>
                  <a:pt x="4731707" y="990052"/>
                </a:cubicBezTo>
                <a:lnTo>
                  <a:pt x="4795547" y="1022221"/>
                </a:lnTo>
                <a:lnTo>
                  <a:pt x="4797768" y="1018229"/>
                </a:lnTo>
                <a:cubicBezTo>
                  <a:pt x="4801240" y="1008201"/>
                  <a:pt x="4803771" y="997760"/>
                  <a:pt x="4807405" y="988266"/>
                </a:cubicBezTo>
                <a:lnTo>
                  <a:pt x="4812753" y="976649"/>
                </a:lnTo>
                <a:lnTo>
                  <a:pt x="4603411" y="895019"/>
                </a:lnTo>
                <a:cubicBezTo>
                  <a:pt x="4537611" y="873683"/>
                  <a:pt x="4474460" y="845635"/>
                  <a:pt x="4404696" y="842861"/>
                </a:cubicBezTo>
                <a:cubicBezTo>
                  <a:pt x="4387958" y="841711"/>
                  <a:pt x="4369982" y="846361"/>
                  <a:pt x="4355396" y="840819"/>
                </a:cubicBezTo>
                <a:cubicBezTo>
                  <a:pt x="4289349" y="820643"/>
                  <a:pt x="4222986" y="824660"/>
                  <a:pt x="4155294" y="823540"/>
                </a:cubicBezTo>
                <a:close/>
                <a:moveTo>
                  <a:pt x="6018898" y="0"/>
                </a:moveTo>
                <a:cubicBezTo>
                  <a:pt x="6047195" y="17997"/>
                  <a:pt x="6080128" y="20601"/>
                  <a:pt x="6111726" y="31070"/>
                </a:cubicBezTo>
                <a:cubicBezTo>
                  <a:pt x="6147255" y="42213"/>
                  <a:pt x="6174402" y="61024"/>
                  <a:pt x="6178371" y="103180"/>
                </a:cubicBezTo>
                <a:cubicBezTo>
                  <a:pt x="6181746" y="125002"/>
                  <a:pt x="6185122" y="146824"/>
                  <a:pt x="6186531" y="168309"/>
                </a:cubicBezTo>
                <a:cubicBezTo>
                  <a:pt x="6186976" y="183560"/>
                  <a:pt x="6182341" y="198952"/>
                  <a:pt x="6172142" y="211368"/>
                </a:cubicBezTo>
                <a:cubicBezTo>
                  <a:pt x="6166097" y="205275"/>
                  <a:pt x="6163983" y="199855"/>
                  <a:pt x="6157604" y="195727"/>
                </a:cubicBezTo>
                <a:cubicBezTo>
                  <a:pt x="6146553" y="219125"/>
                  <a:pt x="6145366" y="232073"/>
                  <a:pt x="6152672" y="254568"/>
                </a:cubicBezTo>
                <a:cubicBezTo>
                  <a:pt x="6155417" y="268189"/>
                  <a:pt x="6155380" y="280322"/>
                  <a:pt x="6144699" y="289621"/>
                </a:cubicBezTo>
                <a:cubicBezTo>
                  <a:pt x="6132869" y="299735"/>
                  <a:pt x="6125452" y="313639"/>
                  <a:pt x="6117552" y="324425"/>
                </a:cubicBezTo>
                <a:cubicBezTo>
                  <a:pt x="6109319" y="337178"/>
                  <a:pt x="6098639" y="346477"/>
                  <a:pt x="6086660" y="351507"/>
                </a:cubicBezTo>
                <a:cubicBezTo>
                  <a:pt x="6063852" y="360752"/>
                  <a:pt x="6058252" y="369909"/>
                  <a:pt x="6067857" y="390775"/>
                </a:cubicBezTo>
                <a:cubicBezTo>
                  <a:pt x="6075349" y="406220"/>
                  <a:pt x="6073347" y="418017"/>
                  <a:pt x="6065929" y="431921"/>
                </a:cubicBezTo>
                <a:cubicBezTo>
                  <a:pt x="6060997" y="437146"/>
                  <a:pt x="6057696" y="444674"/>
                  <a:pt x="6054396" y="452201"/>
                </a:cubicBezTo>
                <a:cubicBezTo>
                  <a:pt x="6033962" y="489167"/>
                  <a:pt x="5998322" y="514424"/>
                  <a:pt x="5972658" y="546447"/>
                </a:cubicBezTo>
                <a:cubicBezTo>
                  <a:pt x="5965093" y="555267"/>
                  <a:pt x="5956711" y="562937"/>
                  <a:pt x="5945548" y="569118"/>
                </a:cubicBezTo>
                <a:cubicBezTo>
                  <a:pt x="5915990" y="588335"/>
                  <a:pt x="5911688" y="601761"/>
                  <a:pt x="5922073" y="635911"/>
                </a:cubicBezTo>
                <a:cubicBezTo>
                  <a:pt x="5926783" y="649869"/>
                  <a:pt x="5927562" y="663153"/>
                  <a:pt x="5923261" y="676579"/>
                </a:cubicBezTo>
                <a:cubicBezTo>
                  <a:pt x="5916474" y="698684"/>
                  <a:pt x="5923446" y="723146"/>
                  <a:pt x="5940284" y="737157"/>
                </a:cubicBezTo>
                <a:cubicBezTo>
                  <a:pt x="5943881" y="739796"/>
                  <a:pt x="5946663" y="741284"/>
                  <a:pt x="5950112" y="738840"/>
                </a:cubicBezTo>
                <a:cubicBezTo>
                  <a:pt x="5954377" y="737547"/>
                  <a:pt x="5956194" y="732800"/>
                  <a:pt x="5953746" y="729346"/>
                </a:cubicBezTo>
                <a:cubicBezTo>
                  <a:pt x="5952448" y="725077"/>
                  <a:pt x="5950816" y="722774"/>
                  <a:pt x="5948369" y="719320"/>
                </a:cubicBezTo>
                <a:cubicBezTo>
                  <a:pt x="5932199" y="701377"/>
                  <a:pt x="5934350" y="694664"/>
                  <a:pt x="5951929" y="680477"/>
                </a:cubicBezTo>
                <a:cubicBezTo>
                  <a:pt x="5967208" y="667919"/>
                  <a:pt x="5987050" y="664236"/>
                  <a:pt x="6002329" y="651678"/>
                </a:cubicBezTo>
                <a:cubicBezTo>
                  <a:pt x="6003108" y="664962"/>
                  <a:pt x="6005037" y="677432"/>
                  <a:pt x="6005816" y="690716"/>
                </a:cubicBezTo>
                <a:cubicBezTo>
                  <a:pt x="6007114" y="694985"/>
                  <a:pt x="6008078" y="701220"/>
                  <a:pt x="6013159" y="701078"/>
                </a:cubicBezTo>
                <a:cubicBezTo>
                  <a:pt x="6018240" y="700937"/>
                  <a:pt x="6020391" y="694224"/>
                  <a:pt x="6021058" y="690292"/>
                </a:cubicBezTo>
                <a:cubicBezTo>
                  <a:pt x="6021244" y="683242"/>
                  <a:pt x="6021429" y="676192"/>
                  <a:pt x="6025545" y="669816"/>
                </a:cubicBezTo>
                <a:cubicBezTo>
                  <a:pt x="6031813" y="656727"/>
                  <a:pt x="6038044" y="655771"/>
                  <a:pt x="6047352" y="666469"/>
                </a:cubicBezTo>
                <a:cubicBezTo>
                  <a:pt x="6059109" y="680622"/>
                  <a:pt x="6064190" y="680480"/>
                  <a:pt x="6078320" y="668737"/>
                </a:cubicBezTo>
                <a:cubicBezTo>
                  <a:pt x="6086701" y="661068"/>
                  <a:pt x="6092598" y="662078"/>
                  <a:pt x="6096826" y="672918"/>
                </a:cubicBezTo>
                <a:cubicBezTo>
                  <a:pt x="6098124" y="677187"/>
                  <a:pt x="6098606" y="680304"/>
                  <a:pt x="6099088" y="683422"/>
                </a:cubicBezTo>
                <a:cubicBezTo>
                  <a:pt x="6102501" y="693111"/>
                  <a:pt x="6108879" y="697238"/>
                  <a:pt x="6118893" y="691871"/>
                </a:cubicBezTo>
                <a:cubicBezTo>
                  <a:pt x="6140736" y="676391"/>
                  <a:pt x="6166957" y="676835"/>
                  <a:pt x="6191397" y="669892"/>
                </a:cubicBezTo>
                <a:cubicBezTo>
                  <a:pt x="6197627" y="668936"/>
                  <a:pt x="6203524" y="669946"/>
                  <a:pt x="6210237" y="672107"/>
                </a:cubicBezTo>
                <a:cubicBezTo>
                  <a:pt x="6228743" y="676288"/>
                  <a:pt x="6235753" y="688616"/>
                  <a:pt x="6226852" y="705301"/>
                </a:cubicBezTo>
                <a:cubicBezTo>
                  <a:pt x="6220251" y="720356"/>
                  <a:pt x="6212834" y="734260"/>
                  <a:pt x="6203451" y="747828"/>
                </a:cubicBezTo>
                <a:cubicBezTo>
                  <a:pt x="6174635" y="792462"/>
                  <a:pt x="6147452" y="839400"/>
                  <a:pt x="6125015" y="888161"/>
                </a:cubicBezTo>
                <a:cubicBezTo>
                  <a:pt x="6119081" y="899285"/>
                  <a:pt x="6111998" y="911223"/>
                  <a:pt x="6110811" y="924171"/>
                </a:cubicBezTo>
                <a:cubicBezTo>
                  <a:pt x="6105583" y="972844"/>
                  <a:pt x="6085297" y="1014893"/>
                  <a:pt x="6054701" y="1052142"/>
                </a:cubicBezTo>
                <a:cubicBezTo>
                  <a:pt x="6052068" y="1055737"/>
                  <a:pt x="6048285" y="1060148"/>
                  <a:pt x="6050733" y="1063602"/>
                </a:cubicBezTo>
                <a:cubicBezTo>
                  <a:pt x="6058559" y="1077081"/>
                  <a:pt x="6060153" y="1091517"/>
                  <a:pt x="6064863" y="1105474"/>
                </a:cubicBezTo>
                <a:cubicBezTo>
                  <a:pt x="6068609" y="1113197"/>
                  <a:pt x="6071873" y="1117803"/>
                  <a:pt x="6080885" y="1118334"/>
                </a:cubicBezTo>
                <a:cubicBezTo>
                  <a:pt x="6088748" y="1119681"/>
                  <a:pt x="6090083" y="1111816"/>
                  <a:pt x="6091900" y="1107069"/>
                </a:cubicBezTo>
                <a:cubicBezTo>
                  <a:pt x="6110702" y="1067801"/>
                  <a:pt x="6128688" y="1027382"/>
                  <a:pt x="6148641" y="987299"/>
                </a:cubicBezTo>
                <a:cubicBezTo>
                  <a:pt x="6170076" y="944436"/>
                  <a:pt x="6195925" y="905363"/>
                  <a:pt x="6232566" y="874208"/>
                </a:cubicBezTo>
                <a:cubicBezTo>
                  <a:pt x="6237164" y="870949"/>
                  <a:pt x="6242431" y="863758"/>
                  <a:pt x="6247178" y="865582"/>
                </a:cubicBezTo>
                <a:cubicBezTo>
                  <a:pt x="6252741" y="868558"/>
                  <a:pt x="6253371" y="876759"/>
                  <a:pt x="6254336" y="882994"/>
                </a:cubicBezTo>
                <a:cubicBezTo>
                  <a:pt x="6253668" y="886926"/>
                  <a:pt x="6254150" y="890043"/>
                  <a:pt x="6253483" y="893975"/>
                </a:cubicBezTo>
                <a:cubicBezTo>
                  <a:pt x="6254929" y="903328"/>
                  <a:pt x="6253260" y="913158"/>
                  <a:pt x="6257822" y="922032"/>
                </a:cubicBezTo>
                <a:cubicBezTo>
                  <a:pt x="6285081" y="904444"/>
                  <a:pt x="6317383" y="898848"/>
                  <a:pt x="6341378" y="876655"/>
                </a:cubicBezTo>
                <a:cubicBezTo>
                  <a:pt x="6346310" y="871430"/>
                  <a:pt x="6353356" y="871625"/>
                  <a:pt x="6352504" y="882607"/>
                </a:cubicBezTo>
                <a:cubicBezTo>
                  <a:pt x="6352318" y="889657"/>
                  <a:pt x="6356064" y="897379"/>
                  <a:pt x="6361294" y="902321"/>
                </a:cubicBezTo>
                <a:cubicBezTo>
                  <a:pt x="6382211" y="922089"/>
                  <a:pt x="6387552" y="944248"/>
                  <a:pt x="6383695" y="972924"/>
                </a:cubicBezTo>
                <a:cubicBezTo>
                  <a:pt x="6377984" y="1018481"/>
                  <a:pt x="6379320" y="1064232"/>
                  <a:pt x="6366897" y="1107627"/>
                </a:cubicBezTo>
                <a:cubicBezTo>
                  <a:pt x="6358441" y="1139563"/>
                  <a:pt x="6350320" y="1169532"/>
                  <a:pt x="6345796" y="1202141"/>
                </a:cubicBezTo>
                <a:cubicBezTo>
                  <a:pt x="6341457" y="1227699"/>
                  <a:pt x="6331555" y="1250283"/>
                  <a:pt x="6315757" y="1271856"/>
                </a:cubicBezTo>
                <a:cubicBezTo>
                  <a:pt x="6306040" y="1287389"/>
                  <a:pt x="6297139" y="1304074"/>
                  <a:pt x="6294136" y="1321769"/>
                </a:cubicBezTo>
                <a:cubicBezTo>
                  <a:pt x="6285495" y="1360754"/>
                  <a:pt x="6266396" y="1389855"/>
                  <a:pt x="6233389" y="1411516"/>
                </a:cubicBezTo>
                <a:cubicBezTo>
                  <a:pt x="6208097" y="1429441"/>
                  <a:pt x="6193930" y="1453317"/>
                  <a:pt x="6194486" y="1485784"/>
                </a:cubicBezTo>
                <a:cubicBezTo>
                  <a:pt x="6195080" y="1506118"/>
                  <a:pt x="6194524" y="1527266"/>
                  <a:pt x="6194784" y="1549566"/>
                </a:cubicBezTo>
                <a:cubicBezTo>
                  <a:pt x="6194043" y="1577765"/>
                  <a:pt x="6193302" y="1605963"/>
                  <a:pt x="6183548" y="1633630"/>
                </a:cubicBezTo>
                <a:cubicBezTo>
                  <a:pt x="6180581" y="1639191"/>
                  <a:pt x="6178282" y="1640821"/>
                  <a:pt x="6172385" y="1639811"/>
                </a:cubicBezTo>
                <a:cubicBezTo>
                  <a:pt x="6157477" y="1638269"/>
                  <a:pt x="6144199" y="1639031"/>
                  <a:pt x="6130589" y="1641758"/>
                </a:cubicBezTo>
                <a:cubicBezTo>
                  <a:pt x="6108115" y="1649037"/>
                  <a:pt x="6097582" y="1663419"/>
                  <a:pt x="6096693" y="1686534"/>
                </a:cubicBezTo>
                <a:cubicBezTo>
                  <a:pt x="6097805" y="1697852"/>
                  <a:pt x="6100067" y="1708356"/>
                  <a:pt x="6102330" y="1718860"/>
                </a:cubicBezTo>
                <a:cubicBezTo>
                  <a:pt x="6107003" y="1744950"/>
                  <a:pt x="6101403" y="1754108"/>
                  <a:pt x="6074849" y="1755630"/>
                </a:cubicBezTo>
                <a:cubicBezTo>
                  <a:pt x="6074849" y="1755630"/>
                  <a:pt x="6074516" y="1757596"/>
                  <a:pt x="6073366" y="1758411"/>
                </a:cubicBezTo>
                <a:cubicBezTo>
                  <a:pt x="6074664" y="1762680"/>
                  <a:pt x="6075146" y="1765797"/>
                  <a:pt x="6076444" y="1770066"/>
                </a:cubicBezTo>
                <a:cubicBezTo>
                  <a:pt x="6082119" y="1790258"/>
                  <a:pt x="6079968" y="1796971"/>
                  <a:pt x="6060460" y="1798689"/>
                </a:cubicBezTo>
                <a:cubicBezTo>
                  <a:pt x="6025377" y="1802797"/>
                  <a:pt x="6000566" y="1823838"/>
                  <a:pt x="5979019" y="1849486"/>
                </a:cubicBezTo>
                <a:cubicBezTo>
                  <a:pt x="5956804" y="1879065"/>
                  <a:pt x="5941636" y="1908839"/>
                  <a:pt x="5951353" y="1946921"/>
                </a:cubicBezTo>
                <a:cubicBezTo>
                  <a:pt x="5954432" y="1958576"/>
                  <a:pt x="5955211" y="1971860"/>
                  <a:pt x="5954024" y="1984808"/>
                </a:cubicBezTo>
                <a:cubicBezTo>
                  <a:pt x="5952801" y="2009889"/>
                  <a:pt x="5938819" y="2026715"/>
                  <a:pt x="5916011" y="2035961"/>
                </a:cubicBezTo>
                <a:cubicBezTo>
                  <a:pt x="5904032" y="2040991"/>
                  <a:pt x="5896800" y="2047845"/>
                  <a:pt x="5892832" y="2059305"/>
                </a:cubicBezTo>
                <a:cubicBezTo>
                  <a:pt x="5886713" y="2077478"/>
                  <a:pt x="5879778" y="2094499"/>
                  <a:pt x="5871212" y="2109218"/>
                </a:cubicBezTo>
                <a:cubicBezTo>
                  <a:pt x="5857379" y="2131128"/>
                  <a:pt x="5844936" y="2153782"/>
                  <a:pt x="5834131" y="2177222"/>
                </a:cubicBezTo>
                <a:lnTo>
                  <a:pt x="5812471" y="2234996"/>
                </a:lnTo>
                <a:lnTo>
                  <a:pt x="5827932" y="2325037"/>
                </a:lnTo>
                <a:cubicBezTo>
                  <a:pt x="5855411" y="2537480"/>
                  <a:pt x="5839001" y="2752687"/>
                  <a:pt x="5788027" y="2969987"/>
                </a:cubicBezTo>
                <a:cubicBezTo>
                  <a:pt x="5777944" y="3011500"/>
                  <a:pt x="5765295" y="3053677"/>
                  <a:pt x="5751733" y="3094447"/>
                </a:cubicBezTo>
                <a:cubicBezTo>
                  <a:pt x="5749998" y="3102566"/>
                  <a:pt x="5747350" y="3109279"/>
                  <a:pt x="5757791" y="3111510"/>
                </a:cubicBezTo>
                <a:cubicBezTo>
                  <a:pt x="5768232" y="3113740"/>
                  <a:pt x="5765327" y="3104629"/>
                  <a:pt x="5767726" y="3099077"/>
                </a:cubicBezTo>
                <a:cubicBezTo>
                  <a:pt x="5769956" y="3088637"/>
                  <a:pt x="5772435" y="3077036"/>
                  <a:pt x="5775825" y="3066844"/>
                </a:cubicBezTo>
                <a:cubicBezTo>
                  <a:pt x="5799549" y="2978513"/>
                  <a:pt x="5827913" y="2891175"/>
                  <a:pt x="5837715" y="2799870"/>
                </a:cubicBezTo>
                <a:cubicBezTo>
                  <a:pt x="5857905" y="2625878"/>
                  <a:pt x="5873207" y="2452053"/>
                  <a:pt x="5852466" y="2276592"/>
                </a:cubicBezTo>
                <a:cubicBezTo>
                  <a:pt x="5851802" y="2274025"/>
                  <a:pt x="5851633" y="2269137"/>
                  <a:pt x="5857682" y="2269216"/>
                </a:cubicBezTo>
                <a:cubicBezTo>
                  <a:pt x="5864394" y="2271864"/>
                  <a:pt x="5863155" y="2277664"/>
                  <a:pt x="5864484" y="2282799"/>
                </a:cubicBezTo>
                <a:cubicBezTo>
                  <a:pt x="5877277" y="2336477"/>
                  <a:pt x="5874245" y="2390414"/>
                  <a:pt x="5877013" y="2445588"/>
                </a:cubicBezTo>
                <a:cubicBezTo>
                  <a:pt x="5892525" y="2736376"/>
                  <a:pt x="5842821" y="3014444"/>
                  <a:pt x="5725088" y="3281616"/>
                </a:cubicBezTo>
                <a:cubicBezTo>
                  <a:pt x="5667336" y="3409982"/>
                  <a:pt x="5590190" y="3526927"/>
                  <a:pt x="5513044" y="3643872"/>
                </a:cubicBezTo>
                <a:cubicBezTo>
                  <a:pt x="5487791" y="3671227"/>
                  <a:pt x="5463698" y="3698830"/>
                  <a:pt x="5439605" y="3726433"/>
                </a:cubicBezTo>
                <a:cubicBezTo>
                  <a:pt x="5441677" y="3728088"/>
                  <a:pt x="5443750" y="3729744"/>
                  <a:pt x="5445822" y="3731400"/>
                </a:cubicBezTo>
                <a:cubicBezTo>
                  <a:pt x="5472652" y="3708021"/>
                  <a:pt x="5495833" y="3679010"/>
                  <a:pt x="5516941" y="3648344"/>
                </a:cubicBezTo>
                <a:cubicBezTo>
                  <a:pt x="5528453" y="3639886"/>
                  <a:pt x="5536731" y="3629526"/>
                  <a:pt x="5545258" y="3618004"/>
                </a:cubicBezTo>
                <a:cubicBezTo>
                  <a:pt x="5553537" y="3607643"/>
                  <a:pt x="5559991" y="3594467"/>
                  <a:pt x="5576976" y="3594457"/>
                </a:cubicBezTo>
                <a:cubicBezTo>
                  <a:pt x="5478395" y="3749276"/>
                  <a:pt x="5357096" y="3879834"/>
                  <a:pt x="5210017" y="3989115"/>
                </a:cubicBezTo>
                <a:cubicBezTo>
                  <a:pt x="5214625" y="3939155"/>
                  <a:pt x="5258608" y="3920654"/>
                  <a:pt x="5287669" y="3886835"/>
                </a:cubicBezTo>
                <a:cubicBezTo>
                  <a:pt x="5276068" y="3884356"/>
                  <a:pt x="5272261" y="3890821"/>
                  <a:pt x="5267790" y="3894717"/>
                </a:cubicBezTo>
                <a:cubicBezTo>
                  <a:pt x="5246175" y="3910719"/>
                  <a:pt x="5226880" y="3927218"/>
                  <a:pt x="5206426" y="3943469"/>
                </a:cubicBezTo>
                <a:cubicBezTo>
                  <a:pt x="5140838" y="3994956"/>
                  <a:pt x="5070441" y="4040565"/>
                  <a:pt x="5002781" y="4090397"/>
                </a:cubicBezTo>
                <a:cubicBezTo>
                  <a:pt x="5000461" y="4089901"/>
                  <a:pt x="4997892" y="4090566"/>
                  <a:pt x="4999717" y="4093382"/>
                </a:cubicBezTo>
                <a:cubicBezTo>
                  <a:pt x="4999469" y="4094541"/>
                  <a:pt x="5003197" y="4094125"/>
                  <a:pt x="5004357" y="4094373"/>
                </a:cubicBezTo>
                <a:cubicBezTo>
                  <a:pt x="5012726" y="4094948"/>
                  <a:pt x="5019766" y="4090387"/>
                  <a:pt x="5026557" y="4086986"/>
                </a:cubicBezTo>
                <a:cubicBezTo>
                  <a:pt x="5067309" y="4066581"/>
                  <a:pt x="5104411" y="4040545"/>
                  <a:pt x="5139440" y="4012852"/>
                </a:cubicBezTo>
                <a:cubicBezTo>
                  <a:pt x="5145320" y="4008044"/>
                  <a:pt x="5150287" y="4001827"/>
                  <a:pt x="5157169" y="4009363"/>
                </a:cubicBezTo>
                <a:cubicBezTo>
                  <a:pt x="5162890" y="4016649"/>
                  <a:pt x="5164636" y="4025513"/>
                  <a:pt x="5155940" y="4032146"/>
                </a:cubicBezTo>
                <a:cubicBezTo>
                  <a:pt x="5151469" y="4036042"/>
                  <a:pt x="5145837" y="4039691"/>
                  <a:pt x="5141365" y="4043588"/>
                </a:cubicBezTo>
                <a:cubicBezTo>
                  <a:pt x="5072050" y="4095492"/>
                  <a:pt x="4996843" y="4135222"/>
                  <a:pt x="4921389" y="4176111"/>
                </a:cubicBezTo>
                <a:cubicBezTo>
                  <a:pt x="4802121" y="4240389"/>
                  <a:pt x="4683517" y="4307235"/>
                  <a:pt x="4549561" y="4338052"/>
                </a:cubicBezTo>
                <a:cubicBezTo>
                  <a:pt x="4503584" y="4348850"/>
                  <a:pt x="4458024" y="4363376"/>
                  <a:pt x="4412712" y="4376742"/>
                </a:cubicBezTo>
                <a:cubicBezTo>
                  <a:pt x="4386783" y="4384545"/>
                  <a:pt x="4360438" y="4388619"/>
                  <a:pt x="4333756" y="4382919"/>
                </a:cubicBezTo>
                <a:cubicBezTo>
                  <a:pt x="4316355" y="4379201"/>
                  <a:pt x="4302107" y="4383435"/>
                  <a:pt x="4291676" y="4398188"/>
                </a:cubicBezTo>
                <a:cubicBezTo>
                  <a:pt x="4282902" y="4410870"/>
                  <a:pt x="4271717" y="4412119"/>
                  <a:pt x="4258291" y="4406825"/>
                </a:cubicBezTo>
                <a:cubicBezTo>
                  <a:pt x="4234672" y="4398140"/>
                  <a:pt x="4210479" y="4397823"/>
                  <a:pt x="4187119" y="4404962"/>
                </a:cubicBezTo>
                <a:cubicBezTo>
                  <a:pt x="4170303" y="4409860"/>
                  <a:pt x="4151909" y="4410782"/>
                  <a:pt x="4134925" y="4410792"/>
                </a:cubicBezTo>
                <a:cubicBezTo>
                  <a:pt x="4093995" y="4409326"/>
                  <a:pt x="4052816" y="4409019"/>
                  <a:pt x="4012381" y="4405232"/>
                </a:cubicBezTo>
                <a:cubicBezTo>
                  <a:pt x="3892901" y="4396687"/>
                  <a:pt x="3774412" y="4383502"/>
                  <a:pt x="3658233" y="4353829"/>
                </a:cubicBezTo>
                <a:lnTo>
                  <a:pt x="3519858" y="4311868"/>
                </a:lnTo>
                <a:lnTo>
                  <a:pt x="3525891" y="4307442"/>
                </a:lnTo>
                <a:lnTo>
                  <a:pt x="3577312" y="4267716"/>
                </a:lnTo>
                <a:lnTo>
                  <a:pt x="3652153" y="4286998"/>
                </a:lnTo>
                <a:cubicBezTo>
                  <a:pt x="4158509" y="4399693"/>
                  <a:pt x="4676576" y="4269126"/>
                  <a:pt x="5066967" y="3961418"/>
                </a:cubicBezTo>
                <a:cubicBezTo>
                  <a:pt x="5073749" y="3957024"/>
                  <a:pt x="5081127" y="3949836"/>
                  <a:pt x="5086715" y="3951030"/>
                </a:cubicBezTo>
                <a:cubicBezTo>
                  <a:pt x="5091300" y="3943245"/>
                  <a:pt x="5105460" y="3931663"/>
                  <a:pt x="5116230" y="3922278"/>
                </a:cubicBezTo>
                <a:cubicBezTo>
                  <a:pt x="5135979" y="3911889"/>
                  <a:pt x="5157517" y="3893120"/>
                  <a:pt x="5159905" y="3881943"/>
                </a:cubicBezTo>
                <a:cubicBezTo>
                  <a:pt x="5186028" y="3855389"/>
                  <a:pt x="5211555" y="3831627"/>
                  <a:pt x="5234289" y="3807270"/>
                </a:cubicBezTo>
                <a:cubicBezTo>
                  <a:pt x="5226313" y="3817251"/>
                  <a:pt x="5215544" y="3826636"/>
                  <a:pt x="5207568" y="3836619"/>
                </a:cubicBezTo>
                <a:cubicBezTo>
                  <a:pt x="5213156" y="3837813"/>
                  <a:pt x="5223926" y="3828427"/>
                  <a:pt x="5238086" y="3816845"/>
                </a:cubicBezTo>
                <a:cubicBezTo>
                  <a:pt x="5249452" y="3804666"/>
                  <a:pt x="5264210" y="3790290"/>
                  <a:pt x="5269391" y="3779711"/>
                </a:cubicBezTo>
                <a:cubicBezTo>
                  <a:pt x="5263207" y="3781312"/>
                  <a:pt x="5249643" y="3790100"/>
                  <a:pt x="5237680" y="3805073"/>
                </a:cubicBezTo>
                <a:cubicBezTo>
                  <a:pt x="5271182" y="3771329"/>
                  <a:pt x="5302488" y="3734196"/>
                  <a:pt x="5330999" y="3696465"/>
                </a:cubicBezTo>
                <a:cubicBezTo>
                  <a:pt x="5357618" y="3664173"/>
                  <a:pt x="5382889" y="3630497"/>
                  <a:pt x="5406829" y="3595578"/>
                </a:cubicBezTo>
                <a:lnTo>
                  <a:pt x="5413364" y="3585142"/>
                </a:lnTo>
                <a:lnTo>
                  <a:pt x="5469118" y="3509784"/>
                </a:lnTo>
                <a:cubicBezTo>
                  <a:pt x="5510682" y="3443436"/>
                  <a:pt x="5547604" y="3373175"/>
                  <a:pt x="5579385" y="3299624"/>
                </a:cubicBezTo>
                <a:cubicBezTo>
                  <a:pt x="5582180" y="3300221"/>
                  <a:pt x="5582180" y="3300221"/>
                  <a:pt x="5582180" y="3300221"/>
                </a:cubicBezTo>
                <a:cubicBezTo>
                  <a:pt x="5583374" y="3294633"/>
                  <a:pt x="5584567" y="3289046"/>
                  <a:pt x="5585164" y="3286252"/>
                </a:cubicBezTo>
                <a:cubicBezTo>
                  <a:pt x="5594334" y="3270682"/>
                  <a:pt x="5600709" y="3254515"/>
                  <a:pt x="5607084" y="3238348"/>
                </a:cubicBezTo>
                <a:cubicBezTo>
                  <a:pt x="5633183" y="3170887"/>
                  <a:pt x="5656488" y="3102830"/>
                  <a:pt x="5674802" y="3030784"/>
                </a:cubicBezTo>
                <a:cubicBezTo>
                  <a:pt x="5679577" y="3008432"/>
                  <a:pt x="5684352" y="2986080"/>
                  <a:pt x="5689128" y="2963729"/>
                </a:cubicBezTo>
                <a:lnTo>
                  <a:pt x="5712718" y="2817250"/>
                </a:lnTo>
                <a:lnTo>
                  <a:pt x="5711633" y="2833582"/>
                </a:lnTo>
                <a:cubicBezTo>
                  <a:pt x="5746881" y="2691311"/>
                  <a:pt x="5756465" y="2549925"/>
                  <a:pt x="5747864" y="2409202"/>
                </a:cubicBezTo>
                <a:lnTo>
                  <a:pt x="5739894" y="2343648"/>
                </a:lnTo>
                <a:lnTo>
                  <a:pt x="5727369" y="2378509"/>
                </a:lnTo>
                <a:lnTo>
                  <a:pt x="5727579" y="2383490"/>
                </a:lnTo>
                <a:cubicBezTo>
                  <a:pt x="5727352" y="2400878"/>
                  <a:pt x="5726949" y="2418380"/>
                  <a:pt x="5728700" y="2435735"/>
                </a:cubicBezTo>
                <a:cubicBezTo>
                  <a:pt x="5739780" y="2531501"/>
                  <a:pt x="5736195" y="2627772"/>
                  <a:pt x="5724241" y="2723470"/>
                </a:cubicBezTo>
                <a:lnTo>
                  <a:pt x="5721718" y="2738895"/>
                </a:lnTo>
                <a:lnTo>
                  <a:pt x="5727802" y="2622845"/>
                </a:lnTo>
                <a:cubicBezTo>
                  <a:pt x="5728092" y="2570643"/>
                  <a:pt x="5725950" y="2518782"/>
                  <a:pt x="5721462" y="2467396"/>
                </a:cubicBezTo>
                <a:lnTo>
                  <a:pt x="5713500" y="2407881"/>
                </a:lnTo>
                <a:lnTo>
                  <a:pt x="5705736" y="2416737"/>
                </a:lnTo>
                <a:cubicBezTo>
                  <a:pt x="5701137" y="2419996"/>
                  <a:pt x="5698504" y="2423592"/>
                  <a:pt x="5697503" y="2429490"/>
                </a:cubicBezTo>
                <a:lnTo>
                  <a:pt x="5689124" y="2450936"/>
                </a:lnTo>
                <a:lnTo>
                  <a:pt x="5698271" y="2517655"/>
                </a:lnTo>
                <a:cubicBezTo>
                  <a:pt x="5708586" y="2652470"/>
                  <a:pt x="5702752" y="2789708"/>
                  <a:pt x="5679527" y="2926620"/>
                </a:cubicBezTo>
                <a:cubicBezTo>
                  <a:pt x="5678333" y="2932208"/>
                  <a:pt x="5677139" y="2937796"/>
                  <a:pt x="5675946" y="2943383"/>
                </a:cubicBezTo>
                <a:cubicBezTo>
                  <a:pt x="5665798" y="2990881"/>
                  <a:pt x="5655651" y="3038378"/>
                  <a:pt x="5642709" y="3085278"/>
                </a:cubicBezTo>
                <a:cubicBezTo>
                  <a:pt x="5642709" y="3085278"/>
                  <a:pt x="5642709" y="3085278"/>
                  <a:pt x="5642112" y="3088072"/>
                </a:cubicBezTo>
                <a:cubicBezTo>
                  <a:pt x="5644499" y="3076896"/>
                  <a:pt x="5641705" y="3076300"/>
                  <a:pt x="5639508" y="3072908"/>
                </a:cubicBezTo>
                <a:cubicBezTo>
                  <a:pt x="5637121" y="3084085"/>
                  <a:pt x="5633133" y="3089075"/>
                  <a:pt x="5632536" y="3091869"/>
                </a:cubicBezTo>
                <a:cubicBezTo>
                  <a:pt x="5634327" y="3083487"/>
                  <a:pt x="5635521" y="3077899"/>
                  <a:pt x="5633324" y="3074509"/>
                </a:cubicBezTo>
                <a:cubicBezTo>
                  <a:pt x="5629145" y="3094066"/>
                  <a:pt x="5625755" y="3096263"/>
                  <a:pt x="5619378" y="3112430"/>
                </a:cubicBezTo>
                <a:cubicBezTo>
                  <a:pt x="5612000" y="3119618"/>
                  <a:pt x="5612191" y="3105051"/>
                  <a:pt x="5606412" y="3118424"/>
                </a:cubicBezTo>
                <a:cubicBezTo>
                  <a:pt x="5604621" y="3126805"/>
                  <a:pt x="5600037" y="3134591"/>
                  <a:pt x="5598246" y="3142973"/>
                </a:cubicBezTo>
                <a:cubicBezTo>
                  <a:pt x="5598246" y="3142973"/>
                  <a:pt x="5597243" y="3133994"/>
                  <a:pt x="5598437" y="3128406"/>
                </a:cubicBezTo>
                <a:lnTo>
                  <a:pt x="5597765" y="3131550"/>
                </a:lnTo>
                <a:cubicBezTo>
                  <a:pt x="5596795" y="3136090"/>
                  <a:pt x="5595452" y="3142376"/>
                  <a:pt x="5594855" y="3145169"/>
                </a:cubicBezTo>
                <a:cubicBezTo>
                  <a:pt x="5592061" y="3144573"/>
                  <a:pt x="5591464" y="3147367"/>
                  <a:pt x="5594258" y="3147964"/>
                </a:cubicBezTo>
                <a:cubicBezTo>
                  <a:pt x="5594258" y="3147964"/>
                  <a:pt x="5594258" y="3147964"/>
                  <a:pt x="5593661" y="3150758"/>
                </a:cubicBezTo>
                <a:cubicBezTo>
                  <a:pt x="5590867" y="3150161"/>
                  <a:pt x="5590270" y="3152954"/>
                  <a:pt x="5589673" y="3155748"/>
                </a:cubicBezTo>
                <a:cubicBezTo>
                  <a:pt x="5589673" y="3155748"/>
                  <a:pt x="5589076" y="3158543"/>
                  <a:pt x="5586880" y="3155152"/>
                </a:cubicBezTo>
                <a:cubicBezTo>
                  <a:pt x="5586880" y="3155152"/>
                  <a:pt x="5586283" y="3157946"/>
                  <a:pt x="5586283" y="3157946"/>
                </a:cubicBezTo>
                <a:cubicBezTo>
                  <a:pt x="5585686" y="3160739"/>
                  <a:pt x="5585686" y="3160739"/>
                  <a:pt x="5585686" y="3160739"/>
                </a:cubicBezTo>
                <a:cubicBezTo>
                  <a:pt x="5585686" y="3160739"/>
                  <a:pt x="5588480" y="3161336"/>
                  <a:pt x="5588480" y="3161336"/>
                </a:cubicBezTo>
                <a:cubicBezTo>
                  <a:pt x="5588480" y="3161336"/>
                  <a:pt x="5588480" y="3161336"/>
                  <a:pt x="5588256" y="3162384"/>
                </a:cubicBezTo>
                <a:lnTo>
                  <a:pt x="5587226" y="3167204"/>
                </a:lnTo>
                <a:lnTo>
                  <a:pt x="5586065" y="3169220"/>
                </a:lnTo>
                <a:cubicBezTo>
                  <a:pt x="5583997" y="3172065"/>
                  <a:pt x="5583000" y="3173313"/>
                  <a:pt x="5586689" y="3169719"/>
                </a:cubicBezTo>
                <a:lnTo>
                  <a:pt x="5587226" y="3167204"/>
                </a:lnTo>
                <a:lnTo>
                  <a:pt x="5591871" y="3159140"/>
                </a:lnTo>
                <a:cubicBezTo>
                  <a:pt x="5590677" y="3164727"/>
                  <a:pt x="5590080" y="3167521"/>
                  <a:pt x="5588886" y="3173109"/>
                </a:cubicBezTo>
                <a:cubicBezTo>
                  <a:pt x="5588289" y="3175903"/>
                  <a:pt x="5584898" y="3178100"/>
                  <a:pt x="5584898" y="3178100"/>
                </a:cubicBezTo>
                <a:cubicBezTo>
                  <a:pt x="5584898" y="3178100"/>
                  <a:pt x="5585495" y="3175306"/>
                  <a:pt x="5585495" y="3175306"/>
                </a:cubicBezTo>
                <a:cubicBezTo>
                  <a:pt x="5586092" y="3172512"/>
                  <a:pt x="5586092" y="3172512"/>
                  <a:pt x="5586092" y="3172512"/>
                </a:cubicBezTo>
                <a:cubicBezTo>
                  <a:pt x="5586092" y="3172512"/>
                  <a:pt x="5582701" y="3174710"/>
                  <a:pt x="5582701" y="3174710"/>
                </a:cubicBezTo>
                <a:cubicBezTo>
                  <a:pt x="5582701" y="3174710"/>
                  <a:pt x="5582105" y="3177504"/>
                  <a:pt x="5582105" y="3177504"/>
                </a:cubicBezTo>
                <a:cubicBezTo>
                  <a:pt x="5581508" y="3180297"/>
                  <a:pt x="5580911" y="3183091"/>
                  <a:pt x="5577520" y="3185289"/>
                </a:cubicBezTo>
                <a:cubicBezTo>
                  <a:pt x="5575323" y="3181897"/>
                  <a:pt x="5575323" y="3181897"/>
                  <a:pt x="5573126" y="3178507"/>
                </a:cubicBezTo>
                <a:cubicBezTo>
                  <a:pt x="5582485" y="3148370"/>
                  <a:pt x="5587452" y="3111452"/>
                  <a:pt x="5580860" y="3101279"/>
                </a:cubicBezTo>
                <a:cubicBezTo>
                  <a:pt x="5582651" y="3092898"/>
                  <a:pt x="5583845" y="3087309"/>
                  <a:pt x="5587236" y="3085112"/>
                </a:cubicBezTo>
                <a:cubicBezTo>
                  <a:pt x="5584442" y="3084515"/>
                  <a:pt x="5585635" y="3078927"/>
                  <a:pt x="5589027" y="3076730"/>
                </a:cubicBezTo>
                <a:cubicBezTo>
                  <a:pt x="5590818" y="3068348"/>
                  <a:pt x="5585039" y="3081722"/>
                  <a:pt x="5583439" y="3075537"/>
                </a:cubicBezTo>
                <a:cubicBezTo>
                  <a:pt x="5582245" y="3081125"/>
                  <a:pt x="5586042" y="3090700"/>
                  <a:pt x="5580454" y="3089507"/>
                </a:cubicBezTo>
                <a:cubicBezTo>
                  <a:pt x="5580454" y="3089507"/>
                  <a:pt x="5580454" y="3089507"/>
                  <a:pt x="5577660" y="3088910"/>
                </a:cubicBezTo>
                <a:cubicBezTo>
                  <a:pt x="5577660" y="3088910"/>
                  <a:pt x="5577660" y="3088910"/>
                  <a:pt x="5577063" y="3091704"/>
                </a:cubicBezTo>
                <a:cubicBezTo>
                  <a:pt x="5575463" y="3085519"/>
                  <a:pt x="5573672" y="3093901"/>
                  <a:pt x="5571881" y="3102282"/>
                </a:cubicBezTo>
                <a:cubicBezTo>
                  <a:pt x="5565506" y="3118449"/>
                  <a:pt x="5562521" y="3132419"/>
                  <a:pt x="5555143" y="3139607"/>
                </a:cubicBezTo>
                <a:cubicBezTo>
                  <a:pt x="5555143" y="3139607"/>
                  <a:pt x="5555143" y="3139607"/>
                  <a:pt x="5556336" y="3134019"/>
                </a:cubicBezTo>
                <a:cubicBezTo>
                  <a:pt x="5556336" y="3134019"/>
                  <a:pt x="5556336" y="3134019"/>
                  <a:pt x="5552348" y="3139010"/>
                </a:cubicBezTo>
                <a:cubicBezTo>
                  <a:pt x="5542176" y="3145601"/>
                  <a:pt x="5549339" y="3112073"/>
                  <a:pt x="5548336" y="3103095"/>
                </a:cubicBezTo>
                <a:cubicBezTo>
                  <a:pt x="5547739" y="3105889"/>
                  <a:pt x="5543751" y="3110880"/>
                  <a:pt x="5544348" y="3108086"/>
                </a:cubicBezTo>
                <a:cubicBezTo>
                  <a:pt x="5545136" y="3090725"/>
                  <a:pt x="5553302" y="3066177"/>
                  <a:pt x="5551295" y="3048220"/>
                </a:cubicBezTo>
                <a:cubicBezTo>
                  <a:pt x="5552489" y="3042631"/>
                  <a:pt x="5549098" y="3044828"/>
                  <a:pt x="5547498" y="3038643"/>
                </a:cubicBezTo>
                <a:cubicBezTo>
                  <a:pt x="5549289" y="3030261"/>
                  <a:pt x="5548286" y="3021283"/>
                  <a:pt x="5550077" y="3012901"/>
                </a:cubicBezTo>
                <a:cubicBezTo>
                  <a:pt x="5558840" y="2985558"/>
                  <a:pt x="5556642" y="2982168"/>
                  <a:pt x="5562421" y="2968795"/>
                </a:cubicBezTo>
                <a:cubicBezTo>
                  <a:pt x="5559627" y="2968198"/>
                  <a:pt x="5567387" y="2931876"/>
                  <a:pt x="5571972" y="2924092"/>
                </a:cubicBezTo>
                <a:cubicBezTo>
                  <a:pt x="5572569" y="2921297"/>
                  <a:pt x="5568581" y="2926289"/>
                  <a:pt x="5574360" y="2912916"/>
                </a:cubicBezTo>
                <a:cubicBezTo>
                  <a:pt x="5574957" y="2910122"/>
                  <a:pt x="5575553" y="2907328"/>
                  <a:pt x="5575553" y="2907328"/>
                </a:cubicBezTo>
                <a:cubicBezTo>
                  <a:pt x="5572759" y="2906731"/>
                  <a:pt x="5572759" y="2906731"/>
                  <a:pt x="5572759" y="2906731"/>
                </a:cubicBezTo>
                <a:cubicBezTo>
                  <a:pt x="5577941" y="2896152"/>
                  <a:pt x="5587300" y="2866015"/>
                  <a:pt x="5589282" y="2843067"/>
                </a:cubicBezTo>
                <a:cubicBezTo>
                  <a:pt x="5589282" y="2843067"/>
                  <a:pt x="5589282" y="2843067"/>
                  <a:pt x="5589880" y="2840273"/>
                </a:cubicBezTo>
                <a:cubicBezTo>
                  <a:pt x="5590476" y="2837480"/>
                  <a:pt x="5590476" y="2837480"/>
                  <a:pt x="5590476" y="2837480"/>
                </a:cubicBezTo>
                <a:cubicBezTo>
                  <a:pt x="5590476" y="2837480"/>
                  <a:pt x="5590476" y="2837480"/>
                  <a:pt x="5587682" y="2836883"/>
                </a:cubicBezTo>
                <a:lnTo>
                  <a:pt x="5588279" y="2834089"/>
                </a:lnTo>
                <a:cubicBezTo>
                  <a:pt x="5586679" y="2827903"/>
                  <a:pt x="5590069" y="2825707"/>
                  <a:pt x="5590667" y="2822912"/>
                </a:cubicBezTo>
                <a:cubicBezTo>
                  <a:pt x="5590667" y="2822912"/>
                  <a:pt x="5590667" y="2822912"/>
                  <a:pt x="5593461" y="2823510"/>
                </a:cubicBezTo>
                <a:cubicBezTo>
                  <a:pt x="5593461" y="2823510"/>
                  <a:pt x="5594057" y="2820716"/>
                  <a:pt x="5594057" y="2820716"/>
                </a:cubicBezTo>
                <a:cubicBezTo>
                  <a:pt x="5594654" y="2817922"/>
                  <a:pt x="5594654" y="2817922"/>
                  <a:pt x="5594654" y="2817922"/>
                </a:cubicBezTo>
                <a:cubicBezTo>
                  <a:pt x="5594654" y="2817922"/>
                  <a:pt x="5594654" y="2817922"/>
                  <a:pt x="5591860" y="2817325"/>
                </a:cubicBezTo>
                <a:cubicBezTo>
                  <a:pt x="5593054" y="2811737"/>
                  <a:pt x="5593651" y="2808943"/>
                  <a:pt x="5595252" y="2815128"/>
                </a:cubicBezTo>
                <a:cubicBezTo>
                  <a:pt x="5599836" y="2807343"/>
                  <a:pt x="5592051" y="2802758"/>
                  <a:pt x="5596636" y="2794973"/>
                </a:cubicBezTo>
                <a:cubicBezTo>
                  <a:pt x="5593842" y="2794377"/>
                  <a:pt x="5592051" y="2802758"/>
                  <a:pt x="5589257" y="2802162"/>
                </a:cubicBezTo>
                <a:cubicBezTo>
                  <a:pt x="5590857" y="2808346"/>
                  <a:pt x="5594248" y="2806149"/>
                  <a:pt x="5591860" y="2817325"/>
                </a:cubicBezTo>
                <a:cubicBezTo>
                  <a:pt x="5591860" y="2817325"/>
                  <a:pt x="5591860" y="2817325"/>
                  <a:pt x="5589066" y="2816728"/>
                </a:cubicBezTo>
                <a:cubicBezTo>
                  <a:pt x="5589066" y="2816728"/>
                  <a:pt x="5589066" y="2816728"/>
                  <a:pt x="5588469" y="2819522"/>
                </a:cubicBezTo>
                <a:cubicBezTo>
                  <a:pt x="5588469" y="2819522"/>
                  <a:pt x="5587872" y="2822316"/>
                  <a:pt x="5587872" y="2822316"/>
                </a:cubicBezTo>
                <a:cubicBezTo>
                  <a:pt x="5587872" y="2822316"/>
                  <a:pt x="5587872" y="2822316"/>
                  <a:pt x="5590667" y="2822912"/>
                </a:cubicBezTo>
                <a:cubicBezTo>
                  <a:pt x="5588971" y="2824011"/>
                  <a:pt x="5589073" y="2826955"/>
                  <a:pt x="5589174" y="2829897"/>
                </a:cubicBezTo>
                <a:lnTo>
                  <a:pt x="5588279" y="2834089"/>
                </a:lnTo>
                <a:cubicBezTo>
                  <a:pt x="5588876" y="2831295"/>
                  <a:pt x="5586081" y="2830697"/>
                  <a:pt x="5586081" y="2830697"/>
                </a:cubicBezTo>
                <a:cubicBezTo>
                  <a:pt x="5587276" y="2825110"/>
                  <a:pt x="5587276" y="2825110"/>
                  <a:pt x="5584482" y="2824513"/>
                </a:cubicBezTo>
                <a:cubicBezTo>
                  <a:pt x="5584482" y="2824513"/>
                  <a:pt x="5583885" y="2827307"/>
                  <a:pt x="5583288" y="2830101"/>
                </a:cubicBezTo>
                <a:cubicBezTo>
                  <a:pt x="5583288" y="2830101"/>
                  <a:pt x="5582691" y="2832895"/>
                  <a:pt x="5582691" y="2832895"/>
                </a:cubicBezTo>
                <a:cubicBezTo>
                  <a:pt x="5582691" y="2832895"/>
                  <a:pt x="5582095" y="2835689"/>
                  <a:pt x="5582095" y="2835689"/>
                </a:cubicBezTo>
                <a:cubicBezTo>
                  <a:pt x="5578703" y="2837886"/>
                  <a:pt x="5577916" y="2855246"/>
                  <a:pt x="5573331" y="2863031"/>
                </a:cubicBezTo>
                <a:cubicBezTo>
                  <a:pt x="5573331" y="2863031"/>
                  <a:pt x="5573331" y="2863031"/>
                  <a:pt x="5572734" y="2865825"/>
                </a:cubicBezTo>
                <a:cubicBezTo>
                  <a:pt x="5572734" y="2865825"/>
                  <a:pt x="5572137" y="2868619"/>
                  <a:pt x="5572137" y="2868619"/>
                </a:cubicBezTo>
                <a:cubicBezTo>
                  <a:pt x="5571540" y="2871413"/>
                  <a:pt x="5571947" y="2883186"/>
                  <a:pt x="5567959" y="2888177"/>
                </a:cubicBezTo>
                <a:cubicBezTo>
                  <a:pt x="5567362" y="2890970"/>
                  <a:pt x="5567362" y="2890970"/>
                  <a:pt x="5566765" y="2893765"/>
                </a:cubicBezTo>
                <a:lnTo>
                  <a:pt x="5566168" y="2896559"/>
                </a:lnTo>
                <a:cubicBezTo>
                  <a:pt x="5568962" y="2897156"/>
                  <a:pt x="5568962" y="2897156"/>
                  <a:pt x="5568962" y="2897156"/>
                </a:cubicBezTo>
                <a:cubicBezTo>
                  <a:pt x="5564377" y="2904940"/>
                  <a:pt x="5562587" y="2913322"/>
                  <a:pt x="5562396" y="2927888"/>
                </a:cubicBezTo>
                <a:lnTo>
                  <a:pt x="5563590" y="2922301"/>
                </a:lnTo>
                <a:cubicBezTo>
                  <a:pt x="5563590" y="2922301"/>
                  <a:pt x="5565786" y="2925692"/>
                  <a:pt x="5565786" y="2925692"/>
                </a:cubicBezTo>
                <a:cubicBezTo>
                  <a:pt x="5565190" y="2928486"/>
                  <a:pt x="5565786" y="2925692"/>
                  <a:pt x="5569178" y="2923495"/>
                </a:cubicBezTo>
                <a:cubicBezTo>
                  <a:pt x="5561608" y="2945250"/>
                  <a:pt x="5562612" y="2954228"/>
                  <a:pt x="5555639" y="2973189"/>
                </a:cubicBezTo>
                <a:cubicBezTo>
                  <a:pt x="5555639" y="2973189"/>
                  <a:pt x="5556236" y="2970395"/>
                  <a:pt x="5556236" y="2970395"/>
                </a:cubicBezTo>
                <a:cubicBezTo>
                  <a:pt x="5556833" y="2967601"/>
                  <a:pt x="5556236" y="2970395"/>
                  <a:pt x="5553443" y="2969798"/>
                </a:cubicBezTo>
                <a:cubicBezTo>
                  <a:pt x="5552845" y="2972592"/>
                  <a:pt x="5552845" y="2972592"/>
                  <a:pt x="5552249" y="2975386"/>
                </a:cubicBezTo>
                <a:cubicBezTo>
                  <a:pt x="5549455" y="2974789"/>
                  <a:pt x="5549455" y="2974789"/>
                  <a:pt x="5546063" y="2976986"/>
                </a:cubicBezTo>
                <a:cubicBezTo>
                  <a:pt x="5546661" y="2974192"/>
                  <a:pt x="5546661" y="2974192"/>
                  <a:pt x="5547257" y="2971398"/>
                </a:cubicBezTo>
                <a:cubicBezTo>
                  <a:pt x="5551436" y="2951841"/>
                  <a:pt x="5546445" y="2947853"/>
                  <a:pt x="5542647" y="2938277"/>
                </a:cubicBezTo>
                <a:cubicBezTo>
                  <a:pt x="5543245" y="2935483"/>
                  <a:pt x="5543245" y="2935483"/>
                  <a:pt x="5543245" y="2935483"/>
                </a:cubicBezTo>
                <a:cubicBezTo>
                  <a:pt x="5546039" y="2936080"/>
                  <a:pt x="5546635" y="2933286"/>
                  <a:pt x="5544438" y="2929895"/>
                </a:cubicBezTo>
                <a:cubicBezTo>
                  <a:pt x="5543841" y="2932690"/>
                  <a:pt x="5541047" y="2932093"/>
                  <a:pt x="5541047" y="2932093"/>
                </a:cubicBezTo>
                <a:cubicBezTo>
                  <a:pt x="5541047" y="2932093"/>
                  <a:pt x="5541047" y="2932093"/>
                  <a:pt x="5542838" y="2923711"/>
                </a:cubicBezTo>
                <a:cubicBezTo>
                  <a:pt x="5542838" y="2923711"/>
                  <a:pt x="5539447" y="2925908"/>
                  <a:pt x="5538254" y="2931496"/>
                </a:cubicBezTo>
                <a:cubicBezTo>
                  <a:pt x="5538850" y="2928702"/>
                  <a:pt x="5536653" y="2925310"/>
                  <a:pt x="5540044" y="2923113"/>
                </a:cubicBezTo>
                <a:cubicBezTo>
                  <a:pt x="5537847" y="2919723"/>
                  <a:pt x="5530277" y="2941477"/>
                  <a:pt x="5533478" y="2953847"/>
                </a:cubicBezTo>
                <a:cubicBezTo>
                  <a:pt x="5533478" y="2953847"/>
                  <a:pt x="5533478" y="2953847"/>
                  <a:pt x="5531281" y="2950456"/>
                </a:cubicBezTo>
                <a:cubicBezTo>
                  <a:pt x="5531281" y="2950456"/>
                  <a:pt x="5530684" y="2953250"/>
                  <a:pt x="5530684" y="2953250"/>
                </a:cubicBezTo>
                <a:cubicBezTo>
                  <a:pt x="5530684" y="2953250"/>
                  <a:pt x="5530684" y="2953250"/>
                  <a:pt x="5530087" y="2956044"/>
                </a:cubicBezTo>
                <a:cubicBezTo>
                  <a:pt x="5527293" y="2955447"/>
                  <a:pt x="5528297" y="2964426"/>
                  <a:pt x="5526506" y="2972808"/>
                </a:cubicBezTo>
                <a:cubicBezTo>
                  <a:pt x="5526506" y="2972808"/>
                  <a:pt x="5523115" y="2975005"/>
                  <a:pt x="5523115" y="2975005"/>
                </a:cubicBezTo>
                <a:cubicBezTo>
                  <a:pt x="5522518" y="2977799"/>
                  <a:pt x="5519725" y="2977202"/>
                  <a:pt x="5519534" y="2991768"/>
                </a:cubicBezTo>
                <a:cubicBezTo>
                  <a:pt x="5519534" y="2991768"/>
                  <a:pt x="5516740" y="2991171"/>
                  <a:pt x="5516143" y="2993965"/>
                </a:cubicBezTo>
                <a:cubicBezTo>
                  <a:pt x="5516143" y="2993965"/>
                  <a:pt x="5516143" y="2993965"/>
                  <a:pt x="5515546" y="2996759"/>
                </a:cubicBezTo>
                <a:cubicBezTo>
                  <a:pt x="5514949" y="2999553"/>
                  <a:pt x="5514949" y="2999553"/>
                  <a:pt x="5514949" y="2999553"/>
                </a:cubicBezTo>
                <a:cubicBezTo>
                  <a:pt x="5514949" y="2999553"/>
                  <a:pt x="5514949" y="2999553"/>
                  <a:pt x="5517145" y="3002944"/>
                </a:cubicBezTo>
                <a:cubicBezTo>
                  <a:pt x="5517145" y="3002944"/>
                  <a:pt x="5517145" y="3002944"/>
                  <a:pt x="5511964" y="3013523"/>
                </a:cubicBezTo>
                <a:cubicBezTo>
                  <a:pt x="5514758" y="3014120"/>
                  <a:pt x="5514758" y="3014120"/>
                  <a:pt x="5515355" y="3011326"/>
                </a:cubicBezTo>
                <a:cubicBezTo>
                  <a:pt x="5514758" y="3014120"/>
                  <a:pt x="5514758" y="3014120"/>
                  <a:pt x="5514758" y="3014120"/>
                </a:cubicBezTo>
                <a:cubicBezTo>
                  <a:pt x="5514758" y="3014120"/>
                  <a:pt x="5514161" y="3016914"/>
                  <a:pt x="5514161" y="3016914"/>
                </a:cubicBezTo>
                <a:cubicBezTo>
                  <a:pt x="5513564" y="3019708"/>
                  <a:pt x="5512967" y="3022501"/>
                  <a:pt x="5512370" y="3025296"/>
                </a:cubicBezTo>
                <a:cubicBezTo>
                  <a:pt x="5507189" y="3035875"/>
                  <a:pt x="5516955" y="3017511"/>
                  <a:pt x="5513374" y="3034274"/>
                </a:cubicBezTo>
                <a:lnTo>
                  <a:pt x="5509195" y="3053832"/>
                </a:lnTo>
                <a:cubicBezTo>
                  <a:pt x="5506592" y="3038669"/>
                  <a:pt x="5503416" y="3067205"/>
                  <a:pt x="5501220" y="3063815"/>
                </a:cubicBezTo>
                <a:cubicBezTo>
                  <a:pt x="5500623" y="3066608"/>
                  <a:pt x="5499429" y="3072196"/>
                  <a:pt x="5498832" y="3074990"/>
                </a:cubicBezTo>
                <a:cubicBezTo>
                  <a:pt x="5497639" y="3080578"/>
                  <a:pt x="5497041" y="3083372"/>
                  <a:pt x="5493053" y="3088362"/>
                </a:cubicBezTo>
                <a:cubicBezTo>
                  <a:pt x="5487275" y="3101735"/>
                  <a:pt x="5482093" y="3112314"/>
                  <a:pt x="5477103" y="3108327"/>
                </a:cubicBezTo>
                <a:cubicBezTo>
                  <a:pt x="5467336" y="3126690"/>
                  <a:pt x="5465545" y="3135072"/>
                  <a:pt x="5458573" y="3154033"/>
                </a:cubicBezTo>
                <a:cubicBezTo>
                  <a:pt x="5456376" y="3150642"/>
                  <a:pt x="5453582" y="3150045"/>
                  <a:pt x="5450191" y="3152242"/>
                </a:cubicBezTo>
                <a:lnTo>
                  <a:pt x="5454248" y="3141954"/>
                </a:lnTo>
                <a:lnTo>
                  <a:pt x="5455099" y="3141240"/>
                </a:lnTo>
                <a:cubicBezTo>
                  <a:pt x="5455820" y="3139568"/>
                  <a:pt x="5456268" y="3137472"/>
                  <a:pt x="5456566" y="3136076"/>
                </a:cubicBezTo>
                <a:lnTo>
                  <a:pt x="5454248" y="3141954"/>
                </a:lnTo>
                <a:lnTo>
                  <a:pt x="5451982" y="3143861"/>
                </a:lnTo>
                <a:cubicBezTo>
                  <a:pt x="5458954" y="3124899"/>
                  <a:pt x="5457164" y="3133281"/>
                  <a:pt x="5461151" y="3128290"/>
                </a:cubicBezTo>
                <a:cubicBezTo>
                  <a:pt x="5460148" y="3119311"/>
                  <a:pt x="5465736" y="3120505"/>
                  <a:pt x="5460745" y="3116517"/>
                </a:cubicBezTo>
                <a:cubicBezTo>
                  <a:pt x="5463539" y="3117114"/>
                  <a:pt x="5464135" y="3114321"/>
                  <a:pt x="5468124" y="3109330"/>
                </a:cubicBezTo>
                <a:cubicBezTo>
                  <a:pt x="5464733" y="3111527"/>
                  <a:pt x="5464135" y="3114321"/>
                  <a:pt x="5462536" y="3108136"/>
                </a:cubicBezTo>
                <a:cubicBezTo>
                  <a:pt x="5471108" y="3095360"/>
                  <a:pt x="5479872" y="3068018"/>
                  <a:pt x="5473090" y="3072412"/>
                </a:cubicBezTo>
                <a:cubicBezTo>
                  <a:pt x="5476480" y="3070215"/>
                  <a:pt x="5479872" y="3068018"/>
                  <a:pt x="5480468" y="3065223"/>
                </a:cubicBezTo>
                <a:cubicBezTo>
                  <a:pt x="5480659" y="3050657"/>
                  <a:pt x="5481065" y="3062429"/>
                  <a:pt x="5486247" y="3051851"/>
                </a:cubicBezTo>
                <a:cubicBezTo>
                  <a:pt x="5480062" y="3053451"/>
                  <a:pt x="5485244" y="3042872"/>
                  <a:pt x="5483644" y="3036687"/>
                </a:cubicBezTo>
                <a:cubicBezTo>
                  <a:pt x="5489231" y="3037881"/>
                  <a:pt x="5491022" y="3029499"/>
                  <a:pt x="5495010" y="3024508"/>
                </a:cubicBezTo>
                <a:cubicBezTo>
                  <a:pt x="5493409" y="3018323"/>
                  <a:pt x="5499595" y="3016724"/>
                  <a:pt x="5501982" y="3005547"/>
                </a:cubicBezTo>
                <a:cubicBezTo>
                  <a:pt x="5499188" y="3004951"/>
                  <a:pt x="5496394" y="3004354"/>
                  <a:pt x="5498782" y="2993178"/>
                </a:cubicBezTo>
                <a:cubicBezTo>
                  <a:pt x="5498782" y="2993178"/>
                  <a:pt x="5502173" y="2990980"/>
                  <a:pt x="5499379" y="2990384"/>
                </a:cubicBezTo>
                <a:cubicBezTo>
                  <a:pt x="5499976" y="2987590"/>
                  <a:pt x="5499976" y="2987590"/>
                  <a:pt x="5499976" y="2987590"/>
                </a:cubicBezTo>
                <a:cubicBezTo>
                  <a:pt x="5499976" y="2987590"/>
                  <a:pt x="5499976" y="2987590"/>
                  <a:pt x="5500572" y="2984796"/>
                </a:cubicBezTo>
                <a:cubicBezTo>
                  <a:pt x="5505564" y="2988784"/>
                  <a:pt x="5501766" y="2979208"/>
                  <a:pt x="5498972" y="2978611"/>
                </a:cubicBezTo>
                <a:cubicBezTo>
                  <a:pt x="5504154" y="2968032"/>
                  <a:pt x="5505564" y="2988784"/>
                  <a:pt x="5506948" y="2968629"/>
                </a:cubicBezTo>
                <a:cubicBezTo>
                  <a:pt x="5507545" y="2965835"/>
                  <a:pt x="5507545" y="2965835"/>
                  <a:pt x="5507545" y="2965835"/>
                </a:cubicBezTo>
                <a:cubicBezTo>
                  <a:pt x="5508142" y="2963042"/>
                  <a:pt x="5508142" y="2963042"/>
                  <a:pt x="5508142" y="2963042"/>
                </a:cubicBezTo>
                <a:cubicBezTo>
                  <a:pt x="5510530" y="2951866"/>
                  <a:pt x="5511723" y="2946277"/>
                  <a:pt x="5515305" y="2929514"/>
                </a:cubicBezTo>
                <a:cubicBezTo>
                  <a:pt x="5515902" y="2926720"/>
                  <a:pt x="5515902" y="2926720"/>
                  <a:pt x="5516498" y="2923926"/>
                </a:cubicBezTo>
                <a:cubicBezTo>
                  <a:pt x="5516498" y="2923926"/>
                  <a:pt x="5513704" y="2923329"/>
                  <a:pt x="5513704" y="2923329"/>
                </a:cubicBezTo>
                <a:cubicBezTo>
                  <a:pt x="5521871" y="2898781"/>
                  <a:pt x="5520677" y="2904368"/>
                  <a:pt x="5526049" y="2879223"/>
                </a:cubicBezTo>
                <a:cubicBezTo>
                  <a:pt x="5528843" y="2879820"/>
                  <a:pt x="5529034" y="2865253"/>
                  <a:pt x="5534024" y="2869241"/>
                </a:cubicBezTo>
                <a:cubicBezTo>
                  <a:pt x="5532425" y="2863056"/>
                  <a:pt x="5529034" y="2865253"/>
                  <a:pt x="5527840" y="2870841"/>
                </a:cubicBezTo>
                <a:cubicBezTo>
                  <a:pt x="5525643" y="2867450"/>
                  <a:pt x="5525643" y="2867450"/>
                  <a:pt x="5525643" y="2867450"/>
                </a:cubicBezTo>
                <a:cubicBezTo>
                  <a:pt x="5525643" y="2867450"/>
                  <a:pt x="5525643" y="2867450"/>
                  <a:pt x="5528031" y="2856274"/>
                </a:cubicBezTo>
                <a:cubicBezTo>
                  <a:pt x="5528031" y="2856274"/>
                  <a:pt x="5528031" y="2856274"/>
                  <a:pt x="5530825" y="2856871"/>
                </a:cubicBezTo>
                <a:cubicBezTo>
                  <a:pt x="5529224" y="2850687"/>
                  <a:pt x="5530418" y="2845098"/>
                  <a:pt x="5532209" y="2836716"/>
                </a:cubicBezTo>
                <a:cubicBezTo>
                  <a:pt x="5535003" y="2837314"/>
                  <a:pt x="5535003" y="2837314"/>
                  <a:pt x="5535600" y="2834520"/>
                </a:cubicBezTo>
                <a:cubicBezTo>
                  <a:pt x="5535600" y="2834520"/>
                  <a:pt x="5535600" y="2834520"/>
                  <a:pt x="5536197" y="2831726"/>
                </a:cubicBezTo>
                <a:cubicBezTo>
                  <a:pt x="5536794" y="2828932"/>
                  <a:pt x="5537987" y="2823344"/>
                  <a:pt x="5536388" y="2817159"/>
                </a:cubicBezTo>
                <a:cubicBezTo>
                  <a:pt x="5536388" y="2817159"/>
                  <a:pt x="5536388" y="2817159"/>
                  <a:pt x="5539182" y="2817756"/>
                </a:cubicBezTo>
                <a:cubicBezTo>
                  <a:pt x="5539182" y="2817756"/>
                  <a:pt x="5539778" y="2814962"/>
                  <a:pt x="5539778" y="2814962"/>
                </a:cubicBezTo>
                <a:cubicBezTo>
                  <a:pt x="5539778" y="2814962"/>
                  <a:pt x="5540375" y="2812168"/>
                  <a:pt x="5537581" y="2811571"/>
                </a:cubicBezTo>
                <a:cubicBezTo>
                  <a:pt x="5536578" y="2802593"/>
                  <a:pt x="5539969" y="2800395"/>
                  <a:pt x="5542953" y="2786426"/>
                </a:cubicBezTo>
                <a:cubicBezTo>
                  <a:pt x="5543550" y="2783632"/>
                  <a:pt x="5544147" y="2780838"/>
                  <a:pt x="5544147" y="2780838"/>
                </a:cubicBezTo>
                <a:cubicBezTo>
                  <a:pt x="5544147" y="2780838"/>
                  <a:pt x="5544147" y="2780838"/>
                  <a:pt x="5541951" y="2777447"/>
                </a:cubicBezTo>
                <a:cubicBezTo>
                  <a:pt x="5544744" y="2778044"/>
                  <a:pt x="5544744" y="2778044"/>
                  <a:pt x="5544744" y="2778044"/>
                </a:cubicBezTo>
                <a:cubicBezTo>
                  <a:pt x="5545341" y="2775250"/>
                  <a:pt x="5545341" y="2775250"/>
                  <a:pt x="5545938" y="2772456"/>
                </a:cubicBezTo>
                <a:cubicBezTo>
                  <a:pt x="5545938" y="2772456"/>
                  <a:pt x="5545938" y="2772456"/>
                  <a:pt x="5546535" y="2769662"/>
                </a:cubicBezTo>
                <a:cubicBezTo>
                  <a:pt x="5546535" y="2769662"/>
                  <a:pt x="5547132" y="2766868"/>
                  <a:pt x="5545532" y="2760684"/>
                </a:cubicBezTo>
                <a:cubicBezTo>
                  <a:pt x="5546129" y="2757889"/>
                  <a:pt x="5546726" y="2755095"/>
                  <a:pt x="5547323" y="2752302"/>
                </a:cubicBezTo>
                <a:cubicBezTo>
                  <a:pt x="5547323" y="2752302"/>
                  <a:pt x="5547919" y="2749508"/>
                  <a:pt x="5547919" y="2749508"/>
                </a:cubicBezTo>
                <a:cubicBezTo>
                  <a:pt x="5547919" y="2749508"/>
                  <a:pt x="5547919" y="2749508"/>
                  <a:pt x="5548517" y="2746714"/>
                </a:cubicBezTo>
                <a:cubicBezTo>
                  <a:pt x="5548517" y="2746714"/>
                  <a:pt x="5548517" y="2746714"/>
                  <a:pt x="5551907" y="2744517"/>
                </a:cubicBezTo>
                <a:cubicBezTo>
                  <a:pt x="5551907" y="2744517"/>
                  <a:pt x="5551907" y="2744517"/>
                  <a:pt x="5552504" y="2741723"/>
                </a:cubicBezTo>
                <a:cubicBezTo>
                  <a:pt x="5550307" y="2738332"/>
                  <a:pt x="5550307" y="2738332"/>
                  <a:pt x="5550307" y="2738332"/>
                </a:cubicBezTo>
                <a:cubicBezTo>
                  <a:pt x="5550307" y="2738332"/>
                  <a:pt x="5550307" y="2738332"/>
                  <a:pt x="5547513" y="2737735"/>
                </a:cubicBezTo>
                <a:cubicBezTo>
                  <a:pt x="5547513" y="2737735"/>
                  <a:pt x="5548110" y="2734941"/>
                  <a:pt x="5548110" y="2734941"/>
                </a:cubicBezTo>
                <a:cubicBezTo>
                  <a:pt x="5548110" y="2734941"/>
                  <a:pt x="5548707" y="2732147"/>
                  <a:pt x="5548707" y="2732147"/>
                </a:cubicBezTo>
                <a:cubicBezTo>
                  <a:pt x="5549304" y="2729353"/>
                  <a:pt x="5549304" y="2729353"/>
                  <a:pt x="5547107" y="2725962"/>
                </a:cubicBezTo>
                <a:cubicBezTo>
                  <a:pt x="5547703" y="2723168"/>
                  <a:pt x="5548300" y="2720374"/>
                  <a:pt x="5545506" y="2719778"/>
                </a:cubicBezTo>
                <a:cubicBezTo>
                  <a:pt x="5546103" y="2716984"/>
                  <a:pt x="5546700" y="2714190"/>
                  <a:pt x="5546700" y="2714190"/>
                </a:cubicBezTo>
                <a:cubicBezTo>
                  <a:pt x="5547297" y="2711396"/>
                  <a:pt x="5547894" y="2708601"/>
                  <a:pt x="5547894" y="2708601"/>
                </a:cubicBezTo>
                <a:cubicBezTo>
                  <a:pt x="5547894" y="2708601"/>
                  <a:pt x="5547894" y="2708601"/>
                  <a:pt x="5548491" y="2705807"/>
                </a:cubicBezTo>
                <a:cubicBezTo>
                  <a:pt x="5548491" y="2705807"/>
                  <a:pt x="5548491" y="2705807"/>
                  <a:pt x="5546294" y="2702417"/>
                </a:cubicBezTo>
                <a:cubicBezTo>
                  <a:pt x="5546294" y="2702417"/>
                  <a:pt x="5546891" y="2699623"/>
                  <a:pt x="5546891" y="2699623"/>
                </a:cubicBezTo>
                <a:cubicBezTo>
                  <a:pt x="5547488" y="2696829"/>
                  <a:pt x="5547488" y="2696829"/>
                  <a:pt x="5544694" y="2696232"/>
                </a:cubicBezTo>
                <a:cubicBezTo>
                  <a:pt x="5544741" y="2692590"/>
                  <a:pt x="5544940" y="2690807"/>
                  <a:pt x="5545264" y="2690146"/>
                </a:cubicBezTo>
                <a:lnTo>
                  <a:pt x="5545947" y="2690481"/>
                </a:lnTo>
                <a:lnTo>
                  <a:pt x="5545888" y="2690644"/>
                </a:lnTo>
                <a:lnTo>
                  <a:pt x="5546308" y="2690657"/>
                </a:lnTo>
                <a:lnTo>
                  <a:pt x="5546586" y="2690793"/>
                </a:lnTo>
                <a:cubicBezTo>
                  <a:pt x="5547685" y="2692489"/>
                  <a:pt x="5549183" y="2695730"/>
                  <a:pt x="5550878" y="2694632"/>
                </a:cubicBezTo>
                <a:cubicBezTo>
                  <a:pt x="5551177" y="2693235"/>
                  <a:pt x="5550777" y="2691689"/>
                  <a:pt x="5549879" y="2690766"/>
                </a:cubicBezTo>
                <a:lnTo>
                  <a:pt x="5546308" y="2690657"/>
                </a:lnTo>
                <a:lnTo>
                  <a:pt x="5545947" y="2690481"/>
                </a:lnTo>
                <a:lnTo>
                  <a:pt x="5548004" y="2684797"/>
                </a:lnTo>
                <a:cubicBezTo>
                  <a:pt x="5549948" y="2682748"/>
                  <a:pt x="5551225" y="2689593"/>
                  <a:pt x="5550473" y="2682859"/>
                </a:cubicBezTo>
                <a:cubicBezTo>
                  <a:pt x="5550473" y="2682859"/>
                  <a:pt x="5552263" y="2674478"/>
                  <a:pt x="5554054" y="2666096"/>
                </a:cubicBezTo>
                <a:cubicBezTo>
                  <a:pt x="5554054" y="2666096"/>
                  <a:pt x="5554054" y="2666096"/>
                  <a:pt x="5554651" y="2663301"/>
                </a:cubicBezTo>
                <a:cubicBezTo>
                  <a:pt x="5555248" y="2660507"/>
                  <a:pt x="5555248" y="2660507"/>
                  <a:pt x="5552454" y="2659911"/>
                </a:cubicBezTo>
                <a:cubicBezTo>
                  <a:pt x="5552454" y="2659911"/>
                  <a:pt x="5552454" y="2659911"/>
                  <a:pt x="5555248" y="2660507"/>
                </a:cubicBezTo>
                <a:cubicBezTo>
                  <a:pt x="5549253" y="2647541"/>
                  <a:pt x="5559426" y="2640951"/>
                  <a:pt x="5555629" y="2631374"/>
                </a:cubicBezTo>
                <a:cubicBezTo>
                  <a:pt x="5555629" y="2631374"/>
                  <a:pt x="5555629" y="2631374"/>
                  <a:pt x="5556225" y="2628580"/>
                </a:cubicBezTo>
                <a:cubicBezTo>
                  <a:pt x="5556225" y="2628580"/>
                  <a:pt x="5556823" y="2625786"/>
                  <a:pt x="5557420" y="2622992"/>
                </a:cubicBezTo>
                <a:cubicBezTo>
                  <a:pt x="5555222" y="2619602"/>
                  <a:pt x="5555222" y="2619602"/>
                  <a:pt x="5554626" y="2622396"/>
                </a:cubicBezTo>
                <a:cubicBezTo>
                  <a:pt x="5551832" y="2621798"/>
                  <a:pt x="5551832" y="2621798"/>
                  <a:pt x="5551235" y="2624593"/>
                </a:cubicBezTo>
                <a:cubicBezTo>
                  <a:pt x="5555819" y="2616808"/>
                  <a:pt x="5554817" y="2607829"/>
                  <a:pt x="5556607" y="2599447"/>
                </a:cubicBezTo>
                <a:cubicBezTo>
                  <a:pt x="5556607" y="2599447"/>
                  <a:pt x="5556607" y="2599447"/>
                  <a:pt x="5559401" y="2600044"/>
                </a:cubicBezTo>
                <a:cubicBezTo>
                  <a:pt x="5559401" y="2600044"/>
                  <a:pt x="5559998" y="2597250"/>
                  <a:pt x="5559998" y="2597250"/>
                </a:cubicBezTo>
                <a:cubicBezTo>
                  <a:pt x="5560595" y="2594456"/>
                  <a:pt x="5557801" y="2593859"/>
                  <a:pt x="5557801" y="2593859"/>
                </a:cubicBezTo>
                <a:cubicBezTo>
                  <a:pt x="5557801" y="2593859"/>
                  <a:pt x="5557801" y="2593859"/>
                  <a:pt x="5558398" y="2591066"/>
                </a:cubicBezTo>
                <a:cubicBezTo>
                  <a:pt x="5558398" y="2591066"/>
                  <a:pt x="5556201" y="2587674"/>
                  <a:pt x="5556201" y="2587674"/>
                </a:cubicBezTo>
                <a:cubicBezTo>
                  <a:pt x="5556798" y="2584880"/>
                  <a:pt x="5557395" y="2582087"/>
                  <a:pt x="5557991" y="2579293"/>
                </a:cubicBezTo>
                <a:cubicBezTo>
                  <a:pt x="5558589" y="2576498"/>
                  <a:pt x="5558589" y="2576498"/>
                  <a:pt x="5557585" y="2567520"/>
                </a:cubicBezTo>
                <a:cubicBezTo>
                  <a:pt x="5557585" y="2567520"/>
                  <a:pt x="5556988" y="2570314"/>
                  <a:pt x="5556988" y="2570314"/>
                </a:cubicBezTo>
                <a:cubicBezTo>
                  <a:pt x="5557585" y="2567520"/>
                  <a:pt x="5558182" y="2564726"/>
                  <a:pt x="5555985" y="2561335"/>
                </a:cubicBezTo>
                <a:cubicBezTo>
                  <a:pt x="5555985" y="2561335"/>
                  <a:pt x="5558779" y="2561932"/>
                  <a:pt x="5558779" y="2561932"/>
                </a:cubicBezTo>
                <a:cubicBezTo>
                  <a:pt x="5558779" y="2561932"/>
                  <a:pt x="5558779" y="2561932"/>
                  <a:pt x="5559376" y="2559138"/>
                </a:cubicBezTo>
                <a:cubicBezTo>
                  <a:pt x="5559376" y="2559138"/>
                  <a:pt x="5559376" y="2559138"/>
                  <a:pt x="5559973" y="2556344"/>
                </a:cubicBezTo>
                <a:cubicBezTo>
                  <a:pt x="5557179" y="2555747"/>
                  <a:pt x="5557179" y="2555747"/>
                  <a:pt x="5557179" y="2555747"/>
                </a:cubicBezTo>
                <a:cubicBezTo>
                  <a:pt x="5557179" y="2555747"/>
                  <a:pt x="5557179" y="2555747"/>
                  <a:pt x="5557776" y="2552953"/>
                </a:cubicBezTo>
                <a:cubicBezTo>
                  <a:pt x="5556773" y="2543975"/>
                  <a:pt x="5555172" y="2537790"/>
                  <a:pt x="5554169" y="2528810"/>
                </a:cubicBezTo>
                <a:cubicBezTo>
                  <a:pt x="5554766" y="2526017"/>
                  <a:pt x="5554766" y="2526017"/>
                  <a:pt x="5554766" y="2526017"/>
                </a:cubicBezTo>
                <a:lnTo>
                  <a:pt x="5554707" y="2525493"/>
                </a:lnTo>
                <a:lnTo>
                  <a:pt x="5547879" y="2536389"/>
                </a:lnTo>
                <a:lnTo>
                  <a:pt x="5536518" y="2547031"/>
                </a:lnTo>
                <a:lnTo>
                  <a:pt x="5537126" y="2557306"/>
                </a:lnTo>
                <a:cubicBezTo>
                  <a:pt x="5537884" y="2574266"/>
                  <a:pt x="5538243" y="2589681"/>
                  <a:pt x="5538052" y="2604247"/>
                </a:cubicBezTo>
                <a:cubicBezTo>
                  <a:pt x="5538052" y="2604247"/>
                  <a:pt x="5538052" y="2604247"/>
                  <a:pt x="5540846" y="2604844"/>
                </a:cubicBezTo>
                <a:cubicBezTo>
                  <a:pt x="5540249" y="2607638"/>
                  <a:pt x="5539652" y="2610432"/>
                  <a:pt x="5539056" y="2613226"/>
                </a:cubicBezTo>
                <a:cubicBezTo>
                  <a:pt x="5538459" y="2616021"/>
                  <a:pt x="5538459" y="2616021"/>
                  <a:pt x="5538459" y="2616021"/>
                </a:cubicBezTo>
                <a:cubicBezTo>
                  <a:pt x="5540059" y="2622205"/>
                  <a:pt x="5539462" y="2624999"/>
                  <a:pt x="5538865" y="2627793"/>
                </a:cubicBezTo>
                <a:cubicBezTo>
                  <a:pt x="5538268" y="2630587"/>
                  <a:pt x="5541062" y="2631184"/>
                  <a:pt x="5540466" y="2633978"/>
                </a:cubicBezTo>
                <a:cubicBezTo>
                  <a:pt x="5537672" y="2633381"/>
                  <a:pt x="5537672" y="2633381"/>
                  <a:pt x="5537074" y="2636175"/>
                </a:cubicBezTo>
                <a:cubicBezTo>
                  <a:pt x="5537074" y="2636175"/>
                  <a:pt x="5539869" y="2636772"/>
                  <a:pt x="5539272" y="2639565"/>
                </a:cubicBezTo>
                <a:cubicBezTo>
                  <a:pt x="5538078" y="2645154"/>
                  <a:pt x="5540275" y="2648544"/>
                  <a:pt x="5539081" y="2654132"/>
                </a:cubicBezTo>
                <a:cubicBezTo>
                  <a:pt x="5539081" y="2654132"/>
                  <a:pt x="5539081" y="2654132"/>
                  <a:pt x="5536884" y="2650742"/>
                </a:cubicBezTo>
                <a:cubicBezTo>
                  <a:pt x="5536884" y="2650742"/>
                  <a:pt x="5536884" y="2650742"/>
                  <a:pt x="5536287" y="2653536"/>
                </a:cubicBezTo>
                <a:cubicBezTo>
                  <a:pt x="5535690" y="2656329"/>
                  <a:pt x="5538484" y="2656926"/>
                  <a:pt x="5537887" y="2659720"/>
                </a:cubicBezTo>
                <a:cubicBezTo>
                  <a:pt x="5539894" y="2677677"/>
                  <a:pt x="5539106" y="2695038"/>
                  <a:pt x="5537125" y="2717987"/>
                </a:cubicBezTo>
                <a:cubicBezTo>
                  <a:pt x="5537125" y="2717987"/>
                  <a:pt x="5537125" y="2717987"/>
                  <a:pt x="5534331" y="2717390"/>
                </a:cubicBezTo>
                <a:cubicBezTo>
                  <a:pt x="5534140" y="2731956"/>
                  <a:pt x="5528361" y="2745329"/>
                  <a:pt x="5533352" y="2749317"/>
                </a:cubicBezTo>
                <a:cubicBezTo>
                  <a:pt x="5532756" y="2752110"/>
                  <a:pt x="5532159" y="2754905"/>
                  <a:pt x="5534356" y="2758296"/>
                </a:cubicBezTo>
                <a:cubicBezTo>
                  <a:pt x="5533759" y="2761090"/>
                  <a:pt x="5533163" y="2763884"/>
                  <a:pt x="5532565" y="2766678"/>
                </a:cubicBezTo>
                <a:cubicBezTo>
                  <a:pt x="5531968" y="2769471"/>
                  <a:pt x="5531372" y="2772265"/>
                  <a:pt x="5530178" y="2777854"/>
                </a:cubicBezTo>
                <a:cubicBezTo>
                  <a:pt x="5529581" y="2780647"/>
                  <a:pt x="5529581" y="2780647"/>
                  <a:pt x="5529581" y="2780647"/>
                </a:cubicBezTo>
                <a:cubicBezTo>
                  <a:pt x="5529581" y="2780647"/>
                  <a:pt x="5529581" y="2780647"/>
                  <a:pt x="5528984" y="2783442"/>
                </a:cubicBezTo>
                <a:cubicBezTo>
                  <a:pt x="5528387" y="2786235"/>
                  <a:pt x="5528387" y="2786235"/>
                  <a:pt x="5527790" y="2789029"/>
                </a:cubicBezTo>
                <a:cubicBezTo>
                  <a:pt x="5527790" y="2789029"/>
                  <a:pt x="5527790" y="2789029"/>
                  <a:pt x="5527193" y="2791823"/>
                </a:cubicBezTo>
                <a:cubicBezTo>
                  <a:pt x="5527193" y="2791823"/>
                  <a:pt x="5529987" y="2792420"/>
                  <a:pt x="5530583" y="2789626"/>
                </a:cubicBezTo>
                <a:cubicBezTo>
                  <a:pt x="5532184" y="2795811"/>
                  <a:pt x="5531587" y="2798605"/>
                  <a:pt x="5530393" y="2804193"/>
                </a:cubicBezTo>
                <a:cubicBezTo>
                  <a:pt x="5527002" y="2806390"/>
                  <a:pt x="5525808" y="2811977"/>
                  <a:pt x="5525808" y="2811977"/>
                </a:cubicBezTo>
                <a:cubicBezTo>
                  <a:pt x="5525808" y="2811977"/>
                  <a:pt x="5523015" y="2811381"/>
                  <a:pt x="5523612" y="2808587"/>
                </a:cubicBezTo>
                <a:cubicBezTo>
                  <a:pt x="5520818" y="2807990"/>
                  <a:pt x="5520221" y="2810784"/>
                  <a:pt x="5516830" y="2812981"/>
                </a:cubicBezTo>
                <a:cubicBezTo>
                  <a:pt x="5516232" y="2815775"/>
                  <a:pt x="5513438" y="2815178"/>
                  <a:pt x="5512842" y="2817972"/>
                </a:cubicBezTo>
                <a:cubicBezTo>
                  <a:pt x="5512842" y="2817972"/>
                  <a:pt x="5512842" y="2817972"/>
                  <a:pt x="5515635" y="2818569"/>
                </a:cubicBezTo>
                <a:cubicBezTo>
                  <a:pt x="5515039" y="2821363"/>
                  <a:pt x="5515039" y="2821363"/>
                  <a:pt x="5515039" y="2821363"/>
                </a:cubicBezTo>
                <a:cubicBezTo>
                  <a:pt x="5515635" y="2818569"/>
                  <a:pt x="5518430" y="2819166"/>
                  <a:pt x="5518430" y="2819166"/>
                </a:cubicBezTo>
                <a:cubicBezTo>
                  <a:pt x="5519027" y="2816372"/>
                  <a:pt x="5519027" y="2816372"/>
                  <a:pt x="5521821" y="2816968"/>
                </a:cubicBezTo>
                <a:cubicBezTo>
                  <a:pt x="5521821" y="2816968"/>
                  <a:pt x="5524017" y="2820359"/>
                  <a:pt x="5523420" y="2823154"/>
                </a:cubicBezTo>
                <a:cubicBezTo>
                  <a:pt x="5522824" y="2825947"/>
                  <a:pt x="5522824" y="2825947"/>
                  <a:pt x="5522227" y="2828742"/>
                </a:cubicBezTo>
                <a:cubicBezTo>
                  <a:pt x="5521630" y="2831535"/>
                  <a:pt x="5520436" y="2837123"/>
                  <a:pt x="5522633" y="2840514"/>
                </a:cubicBezTo>
                <a:cubicBezTo>
                  <a:pt x="5520246" y="2851690"/>
                  <a:pt x="5517261" y="2865659"/>
                  <a:pt x="5517668" y="2877432"/>
                </a:cubicBezTo>
                <a:cubicBezTo>
                  <a:pt x="5517071" y="2880226"/>
                  <a:pt x="5517071" y="2880226"/>
                  <a:pt x="5516474" y="2883020"/>
                </a:cubicBezTo>
                <a:cubicBezTo>
                  <a:pt x="5514276" y="2879629"/>
                  <a:pt x="5514276" y="2879629"/>
                  <a:pt x="5514276" y="2879629"/>
                </a:cubicBezTo>
                <a:cubicBezTo>
                  <a:pt x="5514276" y="2879629"/>
                  <a:pt x="5514276" y="2879629"/>
                  <a:pt x="5509692" y="2887414"/>
                </a:cubicBezTo>
                <a:cubicBezTo>
                  <a:pt x="5512486" y="2888011"/>
                  <a:pt x="5512486" y="2888011"/>
                  <a:pt x="5514683" y="2891402"/>
                </a:cubicBezTo>
                <a:cubicBezTo>
                  <a:pt x="5511889" y="2890805"/>
                  <a:pt x="5511889" y="2890805"/>
                  <a:pt x="5511889" y="2890805"/>
                </a:cubicBezTo>
                <a:cubicBezTo>
                  <a:pt x="5511889" y="2890805"/>
                  <a:pt x="5511889" y="2890805"/>
                  <a:pt x="5511292" y="2893599"/>
                </a:cubicBezTo>
                <a:cubicBezTo>
                  <a:pt x="5511292" y="2893599"/>
                  <a:pt x="5511292" y="2893599"/>
                  <a:pt x="5510695" y="2896393"/>
                </a:cubicBezTo>
                <a:cubicBezTo>
                  <a:pt x="5509501" y="2901981"/>
                  <a:pt x="5508307" y="2907569"/>
                  <a:pt x="5507114" y="2913156"/>
                </a:cubicBezTo>
                <a:cubicBezTo>
                  <a:pt x="5506517" y="2915950"/>
                  <a:pt x="5505919" y="2918744"/>
                  <a:pt x="5505323" y="2921539"/>
                </a:cubicBezTo>
                <a:cubicBezTo>
                  <a:pt x="5504726" y="2924333"/>
                  <a:pt x="5504726" y="2924333"/>
                  <a:pt x="5504129" y="2927126"/>
                </a:cubicBezTo>
                <a:cubicBezTo>
                  <a:pt x="5501741" y="2938302"/>
                  <a:pt x="5495963" y="2951674"/>
                  <a:pt x="5492978" y="2965645"/>
                </a:cubicBezTo>
                <a:cubicBezTo>
                  <a:pt x="5492381" y="2968439"/>
                  <a:pt x="5492381" y="2968439"/>
                  <a:pt x="5491784" y="2971233"/>
                </a:cubicBezTo>
                <a:cubicBezTo>
                  <a:pt x="5491784" y="2971233"/>
                  <a:pt x="5491784" y="2971233"/>
                  <a:pt x="5491187" y="2974026"/>
                </a:cubicBezTo>
                <a:cubicBezTo>
                  <a:pt x="5491187" y="2974026"/>
                  <a:pt x="5490590" y="2976820"/>
                  <a:pt x="5490590" y="2976820"/>
                </a:cubicBezTo>
                <a:cubicBezTo>
                  <a:pt x="5491187" y="2974026"/>
                  <a:pt x="5488991" y="2970636"/>
                  <a:pt x="5488991" y="2970636"/>
                </a:cubicBezTo>
                <a:cubicBezTo>
                  <a:pt x="5483618" y="2995782"/>
                  <a:pt x="5479440" y="3015338"/>
                  <a:pt x="5474665" y="3037690"/>
                </a:cubicBezTo>
                <a:cubicBezTo>
                  <a:pt x="5470677" y="3042681"/>
                  <a:pt x="5469483" y="3048269"/>
                  <a:pt x="5468289" y="3053857"/>
                </a:cubicBezTo>
                <a:cubicBezTo>
                  <a:pt x="5463107" y="3064436"/>
                  <a:pt x="5463514" y="3076209"/>
                  <a:pt x="5462320" y="3081796"/>
                </a:cubicBezTo>
                <a:cubicBezTo>
                  <a:pt x="5457735" y="3089581"/>
                  <a:pt x="5456541" y="3095169"/>
                  <a:pt x="5452553" y="3100160"/>
                </a:cubicBezTo>
                <a:cubicBezTo>
                  <a:pt x="5449759" y="3099564"/>
                  <a:pt x="5447563" y="3096172"/>
                  <a:pt x="5451550" y="3091182"/>
                </a:cubicBezTo>
                <a:cubicBezTo>
                  <a:pt x="5448756" y="3090585"/>
                  <a:pt x="5444578" y="3110142"/>
                  <a:pt x="5442190" y="3121318"/>
                </a:cubicBezTo>
                <a:cubicBezTo>
                  <a:pt x="5439993" y="3117927"/>
                  <a:pt x="5439993" y="3117927"/>
                  <a:pt x="5439993" y="3117927"/>
                </a:cubicBezTo>
                <a:cubicBezTo>
                  <a:pt x="5440590" y="3115134"/>
                  <a:pt x="5441187" y="3112339"/>
                  <a:pt x="5444578" y="3110142"/>
                </a:cubicBezTo>
                <a:cubicBezTo>
                  <a:pt x="5441187" y="3112339"/>
                  <a:pt x="5441187" y="3112339"/>
                  <a:pt x="5440590" y="3115134"/>
                </a:cubicBezTo>
                <a:cubicBezTo>
                  <a:pt x="5437797" y="3114536"/>
                  <a:pt x="5437797" y="3114536"/>
                  <a:pt x="5437797" y="3114536"/>
                </a:cubicBezTo>
                <a:cubicBezTo>
                  <a:pt x="5436577" y="3079218"/>
                  <a:pt x="5446128" y="3034515"/>
                  <a:pt x="5455487" y="3004379"/>
                </a:cubicBezTo>
                <a:cubicBezTo>
                  <a:pt x="5456085" y="3001584"/>
                  <a:pt x="5453290" y="3000987"/>
                  <a:pt x="5453290" y="3000987"/>
                </a:cubicBezTo>
                <a:cubicBezTo>
                  <a:pt x="5453290" y="3000987"/>
                  <a:pt x="5450497" y="3000391"/>
                  <a:pt x="5449900" y="3003185"/>
                </a:cubicBezTo>
                <a:cubicBezTo>
                  <a:pt x="5442737" y="3036712"/>
                  <a:pt x="5433186" y="3081415"/>
                  <a:pt x="5433212" y="3122321"/>
                </a:cubicBezTo>
                <a:cubicBezTo>
                  <a:pt x="5428030" y="3132900"/>
                  <a:pt x="5432425" y="3139682"/>
                  <a:pt x="5426646" y="3153055"/>
                </a:cubicBezTo>
                <a:cubicBezTo>
                  <a:pt x="5428246" y="3159239"/>
                  <a:pt x="5431039" y="3159836"/>
                  <a:pt x="5433833" y="3160434"/>
                </a:cubicBezTo>
                <a:cubicBezTo>
                  <a:pt x="5428055" y="3173806"/>
                  <a:pt x="5428652" y="3171012"/>
                  <a:pt x="5429655" y="3179991"/>
                </a:cubicBezTo>
                <a:cubicBezTo>
                  <a:pt x="5426861" y="3179394"/>
                  <a:pt x="5426264" y="3182188"/>
                  <a:pt x="5426264" y="3182188"/>
                </a:cubicBezTo>
                <a:cubicBezTo>
                  <a:pt x="5426264" y="3182188"/>
                  <a:pt x="5426264" y="3182188"/>
                  <a:pt x="5425668" y="3184981"/>
                </a:cubicBezTo>
                <a:cubicBezTo>
                  <a:pt x="5425668" y="3184981"/>
                  <a:pt x="5425668" y="3184981"/>
                  <a:pt x="5422277" y="3187179"/>
                </a:cubicBezTo>
                <a:cubicBezTo>
                  <a:pt x="5420486" y="3195561"/>
                  <a:pt x="5422086" y="3201746"/>
                  <a:pt x="5422086" y="3201746"/>
                </a:cubicBezTo>
                <a:cubicBezTo>
                  <a:pt x="5422086" y="3201746"/>
                  <a:pt x="5422086" y="3201746"/>
                  <a:pt x="5424880" y="3202342"/>
                </a:cubicBezTo>
                <a:cubicBezTo>
                  <a:pt x="5424880" y="3202342"/>
                  <a:pt x="5424880" y="3202342"/>
                  <a:pt x="5425477" y="3199549"/>
                </a:cubicBezTo>
                <a:cubicBezTo>
                  <a:pt x="5425477" y="3199549"/>
                  <a:pt x="5425477" y="3199549"/>
                  <a:pt x="5426074" y="3196754"/>
                </a:cubicBezTo>
                <a:cubicBezTo>
                  <a:pt x="5430061" y="3191764"/>
                  <a:pt x="5434646" y="3183979"/>
                  <a:pt x="5435840" y="3178391"/>
                </a:cubicBezTo>
                <a:cubicBezTo>
                  <a:pt x="5438634" y="3178987"/>
                  <a:pt x="5439828" y="3173400"/>
                  <a:pt x="5443816" y="3168408"/>
                </a:cubicBezTo>
                <a:cubicBezTo>
                  <a:pt x="5440424" y="3170606"/>
                  <a:pt x="5439876" y="3169758"/>
                  <a:pt x="5439900" y="3167938"/>
                </a:cubicBezTo>
                <a:lnTo>
                  <a:pt x="5439540" y="3163205"/>
                </a:lnTo>
                <a:lnTo>
                  <a:pt x="5443409" y="3156637"/>
                </a:lnTo>
                <a:cubicBezTo>
                  <a:pt x="5446203" y="3157233"/>
                  <a:pt x="5446801" y="3154439"/>
                  <a:pt x="5450191" y="3152242"/>
                </a:cubicBezTo>
                <a:cubicBezTo>
                  <a:pt x="5447804" y="3163418"/>
                  <a:pt x="5442025" y="3176791"/>
                  <a:pt x="5436843" y="3187369"/>
                </a:cubicBezTo>
                <a:cubicBezTo>
                  <a:pt x="5441428" y="3179585"/>
                  <a:pt x="5441428" y="3179585"/>
                  <a:pt x="5439637" y="3187966"/>
                </a:cubicBezTo>
                <a:cubicBezTo>
                  <a:pt x="5434049" y="3186772"/>
                  <a:pt x="5435459" y="3207524"/>
                  <a:pt x="5425883" y="3211321"/>
                </a:cubicBezTo>
                <a:cubicBezTo>
                  <a:pt x="5427483" y="3217506"/>
                  <a:pt x="5414923" y="3235273"/>
                  <a:pt x="5425096" y="3228682"/>
                </a:cubicBezTo>
                <a:cubicBezTo>
                  <a:pt x="5420511" y="3236467"/>
                  <a:pt x="5417717" y="3235870"/>
                  <a:pt x="5413729" y="3240861"/>
                </a:cubicBezTo>
                <a:cubicBezTo>
                  <a:pt x="5418123" y="3247643"/>
                  <a:pt x="5404560" y="3256430"/>
                  <a:pt x="5408954" y="3263212"/>
                </a:cubicBezTo>
                <a:cubicBezTo>
                  <a:pt x="5396584" y="3266413"/>
                  <a:pt x="5400191" y="3290555"/>
                  <a:pt x="5391212" y="3291558"/>
                </a:cubicBezTo>
                <a:cubicBezTo>
                  <a:pt x="5390615" y="3294352"/>
                  <a:pt x="5393409" y="3294949"/>
                  <a:pt x="5393409" y="3294949"/>
                </a:cubicBezTo>
                <a:cubicBezTo>
                  <a:pt x="5388227" y="3305528"/>
                  <a:pt x="5389421" y="3299940"/>
                  <a:pt x="5387225" y="3296550"/>
                </a:cubicBezTo>
                <a:cubicBezTo>
                  <a:pt x="5385434" y="3304931"/>
                  <a:pt x="5381446" y="3309922"/>
                  <a:pt x="5376861" y="3317707"/>
                </a:cubicBezTo>
                <a:cubicBezTo>
                  <a:pt x="5386030" y="3302137"/>
                  <a:pt x="5374473" y="3328882"/>
                  <a:pt x="5370079" y="3322101"/>
                </a:cubicBezTo>
                <a:cubicBezTo>
                  <a:pt x="5371083" y="3331080"/>
                  <a:pt x="5360909" y="3337671"/>
                  <a:pt x="5365304" y="3344452"/>
                </a:cubicBezTo>
                <a:cubicBezTo>
                  <a:pt x="5349950" y="3361622"/>
                  <a:pt x="5338799" y="3400141"/>
                  <a:pt x="5328626" y="3406732"/>
                </a:cubicBezTo>
                <a:cubicBezTo>
                  <a:pt x="5325832" y="3406135"/>
                  <a:pt x="5323445" y="3417311"/>
                  <a:pt x="5326835" y="3415114"/>
                </a:cubicBezTo>
                <a:cubicBezTo>
                  <a:pt x="5322848" y="3420105"/>
                  <a:pt x="5320651" y="3416714"/>
                  <a:pt x="5321845" y="3411126"/>
                </a:cubicBezTo>
                <a:cubicBezTo>
                  <a:pt x="5315062" y="3415520"/>
                  <a:pt x="5319457" y="3422302"/>
                  <a:pt x="5318860" y="3425096"/>
                </a:cubicBezTo>
                <a:cubicBezTo>
                  <a:pt x="5313678" y="3435674"/>
                  <a:pt x="5321248" y="3413920"/>
                  <a:pt x="5312675" y="3426696"/>
                </a:cubicBezTo>
                <a:cubicBezTo>
                  <a:pt x="5310884" y="3435077"/>
                  <a:pt x="5314872" y="3430087"/>
                  <a:pt x="5301715" y="3450648"/>
                </a:cubicBezTo>
                <a:cubicBezTo>
                  <a:pt x="5298921" y="3450051"/>
                  <a:pt x="5290945" y="3460032"/>
                  <a:pt x="5286958" y="3465024"/>
                </a:cubicBezTo>
                <a:lnTo>
                  <a:pt x="5283567" y="3467221"/>
                </a:lnTo>
                <a:lnTo>
                  <a:pt x="5284760" y="3461633"/>
                </a:lnTo>
                <a:cubicBezTo>
                  <a:pt x="5284760" y="3461633"/>
                  <a:pt x="5281966" y="3461036"/>
                  <a:pt x="5278576" y="3463233"/>
                </a:cubicBezTo>
                <a:cubicBezTo>
                  <a:pt x="5277979" y="3466026"/>
                  <a:pt x="5277979" y="3466026"/>
                  <a:pt x="5277979" y="3466026"/>
                </a:cubicBezTo>
                <a:cubicBezTo>
                  <a:pt x="5277979" y="3466026"/>
                  <a:pt x="5277979" y="3466026"/>
                  <a:pt x="5275185" y="3465430"/>
                </a:cubicBezTo>
                <a:cubicBezTo>
                  <a:pt x="5275185" y="3465430"/>
                  <a:pt x="5272391" y="3464833"/>
                  <a:pt x="5272391" y="3464833"/>
                </a:cubicBezTo>
                <a:cubicBezTo>
                  <a:pt x="5271794" y="3467627"/>
                  <a:pt x="5271794" y="3467627"/>
                  <a:pt x="5271794" y="3467627"/>
                </a:cubicBezTo>
                <a:cubicBezTo>
                  <a:pt x="5267806" y="3472618"/>
                  <a:pt x="5260428" y="3479806"/>
                  <a:pt x="5253049" y="3486994"/>
                </a:cubicBezTo>
                <a:cubicBezTo>
                  <a:pt x="5255843" y="3487591"/>
                  <a:pt x="5255246" y="3490384"/>
                  <a:pt x="5255246" y="3490384"/>
                </a:cubicBezTo>
                <a:cubicBezTo>
                  <a:pt x="5251855" y="3492582"/>
                  <a:pt x="5251258" y="3495376"/>
                  <a:pt x="5247867" y="3497573"/>
                </a:cubicBezTo>
                <a:cubicBezTo>
                  <a:pt x="5247867" y="3497573"/>
                  <a:pt x="5248464" y="3494779"/>
                  <a:pt x="5248464" y="3494779"/>
                </a:cubicBezTo>
                <a:cubicBezTo>
                  <a:pt x="5248464" y="3494779"/>
                  <a:pt x="5245670" y="3494182"/>
                  <a:pt x="5245073" y="3496975"/>
                </a:cubicBezTo>
                <a:cubicBezTo>
                  <a:pt x="5241682" y="3499172"/>
                  <a:pt x="5241682" y="3499172"/>
                  <a:pt x="5241085" y="3501967"/>
                </a:cubicBezTo>
                <a:cubicBezTo>
                  <a:pt x="5243879" y="3502564"/>
                  <a:pt x="5243879" y="3502564"/>
                  <a:pt x="5243283" y="3505358"/>
                </a:cubicBezTo>
                <a:cubicBezTo>
                  <a:pt x="5236501" y="3509752"/>
                  <a:pt x="5225731" y="3519137"/>
                  <a:pt x="5218353" y="3526325"/>
                </a:cubicBezTo>
                <a:cubicBezTo>
                  <a:pt x="5202998" y="3543495"/>
                  <a:pt x="5189244" y="3566850"/>
                  <a:pt x="5179477" y="3585213"/>
                </a:cubicBezTo>
                <a:cubicBezTo>
                  <a:pt x="5176087" y="3587410"/>
                  <a:pt x="5175490" y="3590204"/>
                  <a:pt x="5172099" y="3592401"/>
                </a:cubicBezTo>
                <a:cubicBezTo>
                  <a:pt x="5171502" y="3595195"/>
                  <a:pt x="5174296" y="3595792"/>
                  <a:pt x="5170308" y="3600783"/>
                </a:cubicBezTo>
                <a:cubicBezTo>
                  <a:pt x="5173103" y="3601380"/>
                  <a:pt x="5177090" y="3596389"/>
                  <a:pt x="5181675" y="3588604"/>
                </a:cubicBezTo>
                <a:cubicBezTo>
                  <a:pt x="5183872" y="3591995"/>
                  <a:pt x="5183275" y="3594789"/>
                  <a:pt x="5179287" y="3599780"/>
                </a:cubicBezTo>
                <a:cubicBezTo>
                  <a:pt x="5179287" y="3599780"/>
                  <a:pt x="5178690" y="3602574"/>
                  <a:pt x="5175896" y="3601977"/>
                </a:cubicBezTo>
                <a:cubicBezTo>
                  <a:pt x="5175299" y="3604771"/>
                  <a:pt x="5171909" y="3606968"/>
                  <a:pt x="5171312" y="3609762"/>
                </a:cubicBezTo>
                <a:cubicBezTo>
                  <a:pt x="5168517" y="3609165"/>
                  <a:pt x="5167921" y="3611959"/>
                  <a:pt x="5167921" y="3611959"/>
                </a:cubicBezTo>
                <a:cubicBezTo>
                  <a:pt x="5167921" y="3611959"/>
                  <a:pt x="5167921" y="3611959"/>
                  <a:pt x="5167324" y="3614753"/>
                </a:cubicBezTo>
                <a:cubicBezTo>
                  <a:pt x="5167324" y="3614753"/>
                  <a:pt x="5167324" y="3614753"/>
                  <a:pt x="5170118" y="3615350"/>
                </a:cubicBezTo>
                <a:cubicBezTo>
                  <a:pt x="5166130" y="3620341"/>
                  <a:pt x="5162142" y="3625332"/>
                  <a:pt x="5160948" y="3630920"/>
                </a:cubicBezTo>
                <a:cubicBezTo>
                  <a:pt x="5158752" y="3627529"/>
                  <a:pt x="5151970" y="3631923"/>
                  <a:pt x="5148578" y="3634120"/>
                </a:cubicBezTo>
                <a:cubicBezTo>
                  <a:pt x="5144591" y="3639111"/>
                  <a:pt x="5138406" y="3640711"/>
                  <a:pt x="5138406" y="3640711"/>
                </a:cubicBezTo>
                <a:cubicBezTo>
                  <a:pt x="5139003" y="3637917"/>
                  <a:pt x="5139003" y="3637917"/>
                  <a:pt x="5142394" y="3635720"/>
                </a:cubicBezTo>
                <a:cubicBezTo>
                  <a:pt x="5142394" y="3635720"/>
                  <a:pt x="5142394" y="3635720"/>
                  <a:pt x="5142991" y="3632926"/>
                </a:cubicBezTo>
                <a:cubicBezTo>
                  <a:pt x="5139600" y="3635123"/>
                  <a:pt x="5139600" y="3635123"/>
                  <a:pt x="5136209" y="3637320"/>
                </a:cubicBezTo>
                <a:cubicBezTo>
                  <a:pt x="5136209" y="3637320"/>
                  <a:pt x="5133415" y="3636723"/>
                  <a:pt x="5133415" y="3636723"/>
                </a:cubicBezTo>
                <a:cubicBezTo>
                  <a:pt x="5132818" y="3639517"/>
                  <a:pt x="5132818" y="3639517"/>
                  <a:pt x="5132818" y="3639517"/>
                </a:cubicBezTo>
                <a:cubicBezTo>
                  <a:pt x="5129427" y="3641714"/>
                  <a:pt x="5117464" y="3656687"/>
                  <a:pt x="5115863" y="3650502"/>
                </a:cubicBezTo>
                <a:cubicBezTo>
                  <a:pt x="5107291" y="3663278"/>
                  <a:pt x="5100509" y="3667672"/>
                  <a:pt x="5092534" y="3677654"/>
                </a:cubicBezTo>
                <a:cubicBezTo>
                  <a:pt x="5092534" y="3677654"/>
                  <a:pt x="5092534" y="3677654"/>
                  <a:pt x="5091937" y="3680448"/>
                </a:cubicBezTo>
                <a:cubicBezTo>
                  <a:pt x="5089143" y="3679852"/>
                  <a:pt x="5089143" y="3679852"/>
                  <a:pt x="5088546" y="3682645"/>
                </a:cubicBezTo>
                <a:cubicBezTo>
                  <a:pt x="5113882" y="3673451"/>
                  <a:pt x="5083771" y="3704997"/>
                  <a:pt x="5072405" y="3717176"/>
                </a:cubicBezTo>
                <a:cubicBezTo>
                  <a:pt x="5072405" y="3717176"/>
                  <a:pt x="5072405" y="3717176"/>
                  <a:pt x="5071807" y="3719969"/>
                </a:cubicBezTo>
                <a:cubicBezTo>
                  <a:pt x="5074195" y="3708794"/>
                  <a:pt x="5059438" y="3723170"/>
                  <a:pt x="5057240" y="3719779"/>
                </a:cubicBezTo>
                <a:cubicBezTo>
                  <a:pt x="5057240" y="3719779"/>
                  <a:pt x="5060632" y="3717582"/>
                  <a:pt x="5061228" y="3714788"/>
                </a:cubicBezTo>
                <a:cubicBezTo>
                  <a:pt x="5064620" y="3712591"/>
                  <a:pt x="5064620" y="3712591"/>
                  <a:pt x="5061826" y="3711994"/>
                </a:cubicBezTo>
                <a:cubicBezTo>
                  <a:pt x="5061826" y="3711994"/>
                  <a:pt x="5059031" y="3711397"/>
                  <a:pt x="5058434" y="3714191"/>
                </a:cubicBezTo>
                <a:cubicBezTo>
                  <a:pt x="5052847" y="3712997"/>
                  <a:pt x="5039880" y="3718991"/>
                  <a:pt x="5044274" y="3725773"/>
                </a:cubicBezTo>
                <a:cubicBezTo>
                  <a:pt x="5041480" y="3725176"/>
                  <a:pt x="5040883" y="3727970"/>
                  <a:pt x="5040883" y="3727970"/>
                </a:cubicBezTo>
                <a:cubicBezTo>
                  <a:pt x="5038686" y="3724580"/>
                  <a:pt x="5037492" y="3730167"/>
                  <a:pt x="5037492" y="3730167"/>
                </a:cubicBezTo>
                <a:cubicBezTo>
                  <a:pt x="5034101" y="3732364"/>
                  <a:pt x="5034101" y="3732364"/>
                  <a:pt x="5033504" y="3735159"/>
                </a:cubicBezTo>
                <a:cubicBezTo>
                  <a:pt x="5035702" y="3738549"/>
                  <a:pt x="5043487" y="3743134"/>
                  <a:pt x="5022545" y="3759110"/>
                </a:cubicBezTo>
                <a:cubicBezTo>
                  <a:pt x="5023141" y="3756316"/>
                  <a:pt x="5023738" y="3753522"/>
                  <a:pt x="5019751" y="3758513"/>
                </a:cubicBezTo>
                <a:cubicBezTo>
                  <a:pt x="5020347" y="3755719"/>
                  <a:pt x="5019153" y="3761307"/>
                  <a:pt x="5018557" y="3764101"/>
                </a:cubicBezTo>
                <a:cubicBezTo>
                  <a:pt x="5015165" y="3766298"/>
                  <a:pt x="5011775" y="3768495"/>
                  <a:pt x="5008384" y="3770692"/>
                </a:cubicBezTo>
                <a:cubicBezTo>
                  <a:pt x="5001005" y="3777881"/>
                  <a:pt x="4997615" y="3780077"/>
                  <a:pt x="4987441" y="3786668"/>
                </a:cubicBezTo>
                <a:cubicBezTo>
                  <a:pt x="4985245" y="3783277"/>
                  <a:pt x="4989232" y="3778286"/>
                  <a:pt x="4993220" y="3773295"/>
                </a:cubicBezTo>
                <a:cubicBezTo>
                  <a:pt x="4963300" y="3790275"/>
                  <a:pt x="4946751" y="3813033"/>
                  <a:pt x="4914633" y="3826621"/>
                </a:cubicBezTo>
                <a:cubicBezTo>
                  <a:pt x="4887913" y="3855970"/>
                  <a:pt x="4852404" y="3871755"/>
                  <a:pt x="4821289" y="3894323"/>
                </a:cubicBezTo>
                <a:cubicBezTo>
                  <a:pt x="4814507" y="3898717"/>
                  <a:pt x="4809922" y="3906502"/>
                  <a:pt x="4803140" y="3910896"/>
                </a:cubicBezTo>
                <a:cubicBezTo>
                  <a:pt x="4789577" y="3919684"/>
                  <a:pt x="4765841" y="3935063"/>
                  <a:pt x="4752278" y="3943851"/>
                </a:cubicBezTo>
                <a:cubicBezTo>
                  <a:pt x="4750081" y="3940461"/>
                  <a:pt x="4749483" y="3943254"/>
                  <a:pt x="4749483" y="3943254"/>
                </a:cubicBezTo>
                <a:cubicBezTo>
                  <a:pt x="4746689" y="3942657"/>
                  <a:pt x="4746689" y="3942657"/>
                  <a:pt x="4746093" y="3945451"/>
                </a:cubicBezTo>
                <a:cubicBezTo>
                  <a:pt x="4742701" y="3947648"/>
                  <a:pt x="4735920" y="3952042"/>
                  <a:pt x="4729139" y="3956436"/>
                </a:cubicBezTo>
                <a:cubicBezTo>
                  <a:pt x="4719562" y="3960233"/>
                  <a:pt x="4709986" y="3964030"/>
                  <a:pt x="4701008" y="3965034"/>
                </a:cubicBezTo>
                <a:cubicBezTo>
                  <a:pt x="4714978" y="3968018"/>
                  <a:pt x="4685247" y="3970431"/>
                  <a:pt x="4687445" y="3973822"/>
                </a:cubicBezTo>
                <a:cubicBezTo>
                  <a:pt x="4684650" y="3973225"/>
                  <a:pt x="4681259" y="3975422"/>
                  <a:pt x="4677869" y="3977619"/>
                </a:cubicBezTo>
                <a:cubicBezTo>
                  <a:pt x="4677869" y="3977619"/>
                  <a:pt x="4674477" y="3979816"/>
                  <a:pt x="4677272" y="3980413"/>
                </a:cubicBezTo>
                <a:cubicBezTo>
                  <a:pt x="4677272" y="3980413"/>
                  <a:pt x="4677272" y="3980413"/>
                  <a:pt x="4680663" y="3978216"/>
                </a:cubicBezTo>
                <a:cubicBezTo>
                  <a:pt x="4680663" y="3978216"/>
                  <a:pt x="4683456" y="3978812"/>
                  <a:pt x="4686847" y="3976616"/>
                </a:cubicBezTo>
                <a:cubicBezTo>
                  <a:pt x="4686847" y="3976616"/>
                  <a:pt x="4686847" y="3976616"/>
                  <a:pt x="4686250" y="3979410"/>
                </a:cubicBezTo>
                <a:cubicBezTo>
                  <a:pt x="4685654" y="3982204"/>
                  <a:pt x="4670491" y="3984807"/>
                  <a:pt x="4666503" y="3989798"/>
                </a:cubicBezTo>
                <a:cubicBezTo>
                  <a:pt x="4666503" y="3989798"/>
                  <a:pt x="4666503" y="3989798"/>
                  <a:pt x="4663708" y="3989202"/>
                </a:cubicBezTo>
                <a:cubicBezTo>
                  <a:pt x="4667099" y="3987004"/>
                  <a:pt x="4671087" y="3982013"/>
                  <a:pt x="4665499" y="3980819"/>
                </a:cubicBezTo>
                <a:cubicBezTo>
                  <a:pt x="4661511" y="3985810"/>
                  <a:pt x="4658120" y="3988007"/>
                  <a:pt x="4655923" y="3984616"/>
                </a:cubicBezTo>
                <a:cubicBezTo>
                  <a:pt x="4648544" y="3991804"/>
                  <a:pt x="4641166" y="3998992"/>
                  <a:pt x="4632187" y="3999996"/>
                </a:cubicBezTo>
                <a:cubicBezTo>
                  <a:pt x="4632187" y="3999996"/>
                  <a:pt x="4635578" y="3997799"/>
                  <a:pt x="4638968" y="3995601"/>
                </a:cubicBezTo>
                <a:cubicBezTo>
                  <a:pt x="4636175" y="3995005"/>
                  <a:pt x="4636175" y="3995005"/>
                  <a:pt x="4636175" y="3995005"/>
                </a:cubicBezTo>
                <a:cubicBezTo>
                  <a:pt x="4632784" y="3997202"/>
                  <a:pt x="4629393" y="3999399"/>
                  <a:pt x="4626002" y="4001596"/>
                </a:cubicBezTo>
                <a:cubicBezTo>
                  <a:pt x="4627196" y="3996008"/>
                  <a:pt x="4612439" y="4010384"/>
                  <a:pt x="4604654" y="4005799"/>
                </a:cubicBezTo>
                <a:cubicBezTo>
                  <a:pt x="4595675" y="4006802"/>
                  <a:pt x="4591687" y="4011794"/>
                  <a:pt x="4594481" y="4012390"/>
                </a:cubicBezTo>
                <a:cubicBezTo>
                  <a:pt x="4584905" y="4016187"/>
                  <a:pt x="4597872" y="4010193"/>
                  <a:pt x="4592284" y="4008999"/>
                </a:cubicBezTo>
                <a:cubicBezTo>
                  <a:pt x="4584308" y="4018981"/>
                  <a:pt x="4570338" y="4015997"/>
                  <a:pt x="4556775" y="4024785"/>
                </a:cubicBezTo>
                <a:cubicBezTo>
                  <a:pt x="4559569" y="4025382"/>
                  <a:pt x="4569741" y="4018790"/>
                  <a:pt x="4568547" y="4024379"/>
                </a:cubicBezTo>
                <a:cubicBezTo>
                  <a:pt x="4551187" y="4023591"/>
                  <a:pt x="4537026" y="4035173"/>
                  <a:pt x="4525254" y="4035580"/>
                </a:cubicBezTo>
                <a:cubicBezTo>
                  <a:pt x="4519069" y="4037180"/>
                  <a:pt x="4525254" y="4035580"/>
                  <a:pt x="4524657" y="4038373"/>
                </a:cubicBezTo>
                <a:cubicBezTo>
                  <a:pt x="4515678" y="4039377"/>
                  <a:pt x="4512884" y="4038779"/>
                  <a:pt x="4507296" y="4037586"/>
                </a:cubicBezTo>
                <a:cubicBezTo>
                  <a:pt x="4506103" y="4043173"/>
                  <a:pt x="4506700" y="4040380"/>
                  <a:pt x="4499320" y="4047568"/>
                </a:cubicBezTo>
                <a:cubicBezTo>
                  <a:pt x="4490939" y="4045777"/>
                  <a:pt x="4481960" y="4046780"/>
                  <a:pt x="4471788" y="4053372"/>
                </a:cubicBezTo>
                <a:cubicBezTo>
                  <a:pt x="4459418" y="4056571"/>
                  <a:pt x="4472384" y="4050577"/>
                  <a:pt x="4463406" y="4051581"/>
                </a:cubicBezTo>
                <a:cubicBezTo>
                  <a:pt x="4454427" y="4052583"/>
                  <a:pt x="4460014" y="4053777"/>
                  <a:pt x="4460014" y="4053777"/>
                </a:cubicBezTo>
                <a:cubicBezTo>
                  <a:pt x="4434678" y="4062972"/>
                  <a:pt x="4422906" y="4063378"/>
                  <a:pt x="4410535" y="4066578"/>
                </a:cubicBezTo>
                <a:cubicBezTo>
                  <a:pt x="4398167" y="4069779"/>
                  <a:pt x="4386394" y="4070185"/>
                  <a:pt x="4365045" y="4074388"/>
                </a:cubicBezTo>
                <a:cubicBezTo>
                  <a:pt x="4367839" y="4074985"/>
                  <a:pt x="4370633" y="4075582"/>
                  <a:pt x="4370633" y="4075582"/>
                </a:cubicBezTo>
                <a:cubicBezTo>
                  <a:pt x="4361654" y="4076585"/>
                  <a:pt x="4343100" y="4081386"/>
                  <a:pt x="4349881" y="4076992"/>
                </a:cubicBezTo>
                <a:cubicBezTo>
                  <a:pt x="4338108" y="4077398"/>
                  <a:pt x="4321751" y="4085589"/>
                  <a:pt x="4304390" y="4084802"/>
                </a:cubicBezTo>
                <a:cubicBezTo>
                  <a:pt x="4303387" y="4075823"/>
                  <a:pt x="4294815" y="4088599"/>
                  <a:pt x="4306587" y="4088192"/>
                </a:cubicBezTo>
                <a:cubicBezTo>
                  <a:pt x="4297012" y="4091990"/>
                  <a:pt x="4286433" y="4086808"/>
                  <a:pt x="4285239" y="4092395"/>
                </a:cubicBezTo>
                <a:cubicBezTo>
                  <a:pt x="4283639" y="4086211"/>
                  <a:pt x="4267281" y="4094402"/>
                  <a:pt x="4274063" y="4090008"/>
                </a:cubicBezTo>
                <a:cubicBezTo>
                  <a:pt x="4247127" y="4093018"/>
                  <a:pt x="4228572" y="4097818"/>
                  <a:pt x="4205624" y="4095836"/>
                </a:cubicBezTo>
                <a:cubicBezTo>
                  <a:pt x="4205624" y="4095836"/>
                  <a:pt x="4208417" y="4096434"/>
                  <a:pt x="4208417" y="4096434"/>
                </a:cubicBezTo>
                <a:cubicBezTo>
                  <a:pt x="4205624" y="4095836"/>
                  <a:pt x="4184275" y="4100040"/>
                  <a:pt x="4190460" y="4098440"/>
                </a:cubicBezTo>
                <a:cubicBezTo>
                  <a:pt x="4182674" y="4093856"/>
                  <a:pt x="4160132" y="4103646"/>
                  <a:pt x="4158533" y="4097462"/>
                </a:cubicBezTo>
                <a:cubicBezTo>
                  <a:pt x="4138187" y="4110644"/>
                  <a:pt x="4118032" y="4109259"/>
                  <a:pt x="4082714" y="4110478"/>
                </a:cubicBezTo>
                <a:cubicBezTo>
                  <a:pt x="4079920" y="4109882"/>
                  <a:pt x="4077126" y="4109285"/>
                  <a:pt x="4074332" y="4108687"/>
                </a:cubicBezTo>
                <a:cubicBezTo>
                  <a:pt x="4074332" y="4108687"/>
                  <a:pt x="4050787" y="4109500"/>
                  <a:pt x="4063157" y="4106300"/>
                </a:cubicBezTo>
                <a:cubicBezTo>
                  <a:pt x="4052578" y="4101118"/>
                  <a:pt x="4015468" y="4110719"/>
                  <a:pt x="4005486" y="4102744"/>
                </a:cubicBezTo>
                <a:cubicBezTo>
                  <a:pt x="3993117" y="4105943"/>
                  <a:pt x="4007087" y="4108928"/>
                  <a:pt x="3989725" y="4108140"/>
                </a:cubicBezTo>
                <a:cubicBezTo>
                  <a:pt x="3986335" y="4110338"/>
                  <a:pt x="3980747" y="4109144"/>
                  <a:pt x="3977953" y="4108547"/>
                </a:cubicBezTo>
                <a:cubicBezTo>
                  <a:pt x="3969571" y="4106756"/>
                  <a:pt x="3960592" y="4107759"/>
                  <a:pt x="3954407" y="4109359"/>
                </a:cubicBezTo>
                <a:cubicBezTo>
                  <a:pt x="3939840" y="4109169"/>
                  <a:pt x="3937643" y="4105778"/>
                  <a:pt x="3932653" y="4101790"/>
                </a:cubicBezTo>
                <a:cubicBezTo>
                  <a:pt x="3924271" y="4099999"/>
                  <a:pt x="3931459" y="4107378"/>
                  <a:pt x="3923077" y="4105588"/>
                </a:cubicBezTo>
                <a:cubicBezTo>
                  <a:pt x="3923077" y="4105588"/>
                  <a:pt x="3923077" y="4105588"/>
                  <a:pt x="3920283" y="4104990"/>
                </a:cubicBezTo>
                <a:cubicBezTo>
                  <a:pt x="3918086" y="4101600"/>
                  <a:pt x="3898528" y="4097421"/>
                  <a:pt x="3900128" y="4103606"/>
                </a:cubicBezTo>
                <a:cubicBezTo>
                  <a:pt x="3894541" y="4102412"/>
                  <a:pt x="3886158" y="4100621"/>
                  <a:pt x="3883962" y="4097231"/>
                </a:cubicBezTo>
                <a:cubicBezTo>
                  <a:pt x="3881168" y="4096633"/>
                  <a:pt x="3880570" y="4099428"/>
                  <a:pt x="3879973" y="4102221"/>
                </a:cubicBezTo>
                <a:cubicBezTo>
                  <a:pt x="3877180" y="4101624"/>
                  <a:pt x="3877777" y="4098831"/>
                  <a:pt x="3878373" y="4096037"/>
                </a:cubicBezTo>
                <a:cubicBezTo>
                  <a:pt x="3872189" y="4097637"/>
                  <a:pt x="3862613" y="4101434"/>
                  <a:pt x="3858219" y="4094653"/>
                </a:cubicBezTo>
                <a:cubicBezTo>
                  <a:pt x="3849240" y="4095655"/>
                  <a:pt x="3862613" y="4101434"/>
                  <a:pt x="3851437" y="4099046"/>
                </a:cubicBezTo>
                <a:cubicBezTo>
                  <a:pt x="3845849" y="4097852"/>
                  <a:pt x="3842459" y="4100049"/>
                  <a:pt x="3839665" y="4099453"/>
                </a:cubicBezTo>
                <a:cubicBezTo>
                  <a:pt x="3839665" y="4099453"/>
                  <a:pt x="3836870" y="4098856"/>
                  <a:pt x="3836870" y="4098856"/>
                </a:cubicBezTo>
                <a:cubicBezTo>
                  <a:pt x="3834076" y="4098259"/>
                  <a:pt x="3834673" y="4095465"/>
                  <a:pt x="3831880" y="4094868"/>
                </a:cubicBezTo>
                <a:cubicBezTo>
                  <a:pt x="3831283" y="4097662"/>
                  <a:pt x="3828488" y="4097065"/>
                  <a:pt x="3828488" y="4097065"/>
                </a:cubicBezTo>
                <a:cubicBezTo>
                  <a:pt x="3828488" y="4097065"/>
                  <a:pt x="3828488" y="4097065"/>
                  <a:pt x="3830686" y="4100456"/>
                </a:cubicBezTo>
                <a:cubicBezTo>
                  <a:pt x="3830686" y="4100456"/>
                  <a:pt x="3830686" y="4100456"/>
                  <a:pt x="3827892" y="4099858"/>
                </a:cubicBezTo>
                <a:cubicBezTo>
                  <a:pt x="3827892" y="4099858"/>
                  <a:pt x="3825098" y="4099262"/>
                  <a:pt x="3822304" y="4098665"/>
                </a:cubicBezTo>
                <a:cubicBezTo>
                  <a:pt x="3822901" y="4095872"/>
                  <a:pt x="3821301" y="4089686"/>
                  <a:pt x="3819103" y="4086296"/>
                </a:cubicBezTo>
                <a:cubicBezTo>
                  <a:pt x="3819103" y="4086296"/>
                  <a:pt x="3819103" y="4086296"/>
                  <a:pt x="3830279" y="4088683"/>
                </a:cubicBezTo>
                <a:cubicBezTo>
                  <a:pt x="3833073" y="4089280"/>
                  <a:pt x="3833671" y="4086486"/>
                  <a:pt x="3833671" y="4086486"/>
                </a:cubicBezTo>
                <a:cubicBezTo>
                  <a:pt x="3833671" y="4086486"/>
                  <a:pt x="3834267" y="4083692"/>
                  <a:pt x="3830876" y="4085889"/>
                </a:cubicBezTo>
                <a:cubicBezTo>
                  <a:pt x="3830876" y="4085889"/>
                  <a:pt x="3830876" y="4085889"/>
                  <a:pt x="3814113" y="4082308"/>
                </a:cubicBezTo>
                <a:lnTo>
                  <a:pt x="3808424" y="4081092"/>
                </a:lnTo>
                <a:lnTo>
                  <a:pt x="3978156" y="3948885"/>
                </a:lnTo>
                <a:cubicBezTo>
                  <a:pt x="4022419" y="3917517"/>
                  <a:pt x="4065661" y="3884710"/>
                  <a:pt x="4108088" y="3850752"/>
                </a:cubicBezTo>
                <a:lnTo>
                  <a:pt x="4168749" y="3799792"/>
                </a:lnTo>
                <a:lnTo>
                  <a:pt x="4193790" y="3796718"/>
                </a:lnTo>
                <a:cubicBezTo>
                  <a:pt x="4233545" y="3790201"/>
                  <a:pt x="4273102" y="3781064"/>
                  <a:pt x="4312411" y="3773087"/>
                </a:cubicBezTo>
                <a:cubicBezTo>
                  <a:pt x="4588858" y="3716917"/>
                  <a:pt x="4832126" y="3600287"/>
                  <a:pt x="5024296" y="3387832"/>
                </a:cubicBezTo>
                <a:cubicBezTo>
                  <a:pt x="5059236" y="3349204"/>
                  <a:pt x="5086799" y="3305361"/>
                  <a:pt x="5129533" y="3275676"/>
                </a:cubicBezTo>
                <a:cubicBezTo>
                  <a:pt x="5138228" y="3269043"/>
                  <a:pt x="5142779" y="3259098"/>
                  <a:pt x="5145257" y="3247498"/>
                </a:cubicBezTo>
                <a:cubicBezTo>
                  <a:pt x="5147657" y="3241946"/>
                  <a:pt x="5147488" y="3237058"/>
                  <a:pt x="5153119" y="3233409"/>
                </a:cubicBezTo>
                <a:cubicBezTo>
                  <a:pt x="5169519" y="3224783"/>
                  <a:pt x="5174149" y="3208791"/>
                  <a:pt x="5179939" y="3193046"/>
                </a:cubicBezTo>
                <a:cubicBezTo>
                  <a:pt x="5193670" y="3157164"/>
                  <a:pt x="5205328" y="3119628"/>
                  <a:pt x="5238455" y="3095168"/>
                </a:cubicBezTo>
                <a:cubicBezTo>
                  <a:pt x="5244334" y="3090359"/>
                  <a:pt x="5248389" y="3082734"/>
                  <a:pt x="5247803" y="3074119"/>
                </a:cubicBezTo>
                <a:cubicBezTo>
                  <a:pt x="5245225" y="3057799"/>
                  <a:pt x="5251928" y="3043462"/>
                  <a:pt x="5257469" y="3028878"/>
                </a:cubicBezTo>
                <a:cubicBezTo>
                  <a:pt x="5287435" y="2952495"/>
                  <a:pt x="5319359" y="2876530"/>
                  <a:pt x="5337193" y="2797043"/>
                </a:cubicBezTo>
                <a:lnTo>
                  <a:pt x="5337204" y="2796978"/>
                </a:lnTo>
                <a:lnTo>
                  <a:pt x="5309082" y="2804418"/>
                </a:lnTo>
                <a:cubicBezTo>
                  <a:pt x="5301016" y="2809486"/>
                  <a:pt x="5293988" y="2816629"/>
                  <a:pt x="5286590" y="2824466"/>
                </a:cubicBezTo>
                <a:cubicBezTo>
                  <a:pt x="5250245" y="2865788"/>
                  <a:pt x="5210972" y="2900539"/>
                  <a:pt x="5158309" y="2918834"/>
                </a:cubicBezTo>
                <a:cubicBezTo>
                  <a:pt x="5138950" y="2925635"/>
                  <a:pt x="5122038" y="2935890"/>
                  <a:pt x="5108391" y="2950751"/>
                </a:cubicBezTo>
                <a:cubicBezTo>
                  <a:pt x="5085212" y="2974095"/>
                  <a:pt x="5061217" y="2996288"/>
                  <a:pt x="5035591" y="3016178"/>
                </a:cubicBezTo>
                <a:cubicBezTo>
                  <a:pt x="5000767" y="3042587"/>
                  <a:pt x="4964311" y="3066692"/>
                  <a:pt x="4936830" y="3103463"/>
                </a:cubicBezTo>
                <a:cubicBezTo>
                  <a:pt x="4915432" y="3134193"/>
                  <a:pt x="4887988" y="3158830"/>
                  <a:pt x="4858579" y="3183131"/>
                </a:cubicBezTo>
                <a:cubicBezTo>
                  <a:pt x="4830653" y="3204651"/>
                  <a:pt x="4801912" y="3225019"/>
                  <a:pt x="4778881" y="3253447"/>
                </a:cubicBezTo>
                <a:cubicBezTo>
                  <a:pt x="4762267" y="3273869"/>
                  <a:pt x="4743204" y="3290837"/>
                  <a:pt x="4724142" y="3307805"/>
                </a:cubicBezTo>
                <a:cubicBezTo>
                  <a:pt x="4641996" y="3374667"/>
                  <a:pt x="4565080" y="3446471"/>
                  <a:pt x="4487681" y="3515158"/>
                </a:cubicBezTo>
                <a:cubicBezTo>
                  <a:pt x="4402717" y="3592665"/>
                  <a:pt x="4319719" y="3670509"/>
                  <a:pt x="4233122" y="3745713"/>
                </a:cubicBezTo>
                <a:lnTo>
                  <a:pt x="4168749" y="3799792"/>
                </a:lnTo>
                <a:lnTo>
                  <a:pt x="4134015" y="3804056"/>
                </a:lnTo>
                <a:cubicBezTo>
                  <a:pt x="4114044" y="3805532"/>
                  <a:pt x="4094030" y="3805881"/>
                  <a:pt x="4073979" y="3804629"/>
                </a:cubicBezTo>
                <a:cubicBezTo>
                  <a:pt x="4022607" y="3800932"/>
                  <a:pt x="3971379" y="3795143"/>
                  <a:pt x="3920307" y="3788628"/>
                </a:cubicBezTo>
                <a:lnTo>
                  <a:pt x="3792803" y="3771639"/>
                </a:lnTo>
                <a:lnTo>
                  <a:pt x="3828175" y="3742122"/>
                </a:lnTo>
                <a:cubicBezTo>
                  <a:pt x="3853801" y="3722232"/>
                  <a:pt x="3877462" y="3702005"/>
                  <a:pt x="3901123" y="3681778"/>
                </a:cubicBezTo>
                <a:cubicBezTo>
                  <a:pt x="3938914" y="3649808"/>
                  <a:pt x="3971475" y="3612897"/>
                  <a:pt x="4019057" y="3594743"/>
                </a:cubicBezTo>
                <a:cubicBezTo>
                  <a:pt x="4025621" y="3591821"/>
                  <a:pt x="4026289" y="3587888"/>
                  <a:pt x="4022209" y="3582132"/>
                </a:cubicBezTo>
                <a:cubicBezTo>
                  <a:pt x="4019353" y="3578102"/>
                  <a:pt x="4016247" y="3575547"/>
                  <a:pt x="4012849" y="3574712"/>
                </a:cubicBezTo>
                <a:cubicBezTo>
                  <a:pt x="4009451" y="3573877"/>
                  <a:pt x="4005761" y="3574763"/>
                  <a:pt x="4001737" y="3577614"/>
                </a:cubicBezTo>
                <a:cubicBezTo>
                  <a:pt x="3993690" y="3583317"/>
                  <a:pt x="3986458" y="3590172"/>
                  <a:pt x="3978410" y="3595875"/>
                </a:cubicBezTo>
                <a:lnTo>
                  <a:pt x="3754040" y="3765203"/>
                </a:lnTo>
                <a:lnTo>
                  <a:pt x="3734159" y="3760685"/>
                </a:lnTo>
                <a:cubicBezTo>
                  <a:pt x="3723272" y="3756994"/>
                  <a:pt x="3712746" y="3752319"/>
                  <a:pt x="3702925" y="3747188"/>
                </a:cubicBezTo>
                <a:cubicBezTo>
                  <a:pt x="3697620" y="3743630"/>
                  <a:pt x="3690907" y="3740983"/>
                  <a:pt x="3684859" y="3740903"/>
                </a:cubicBezTo>
                <a:cubicBezTo>
                  <a:pt x="3646665" y="3743659"/>
                  <a:pt x="3616661" y="3725120"/>
                  <a:pt x="3584753" y="3709812"/>
                </a:cubicBezTo>
                <a:cubicBezTo>
                  <a:pt x="3509165" y="3671830"/>
                  <a:pt x="3431677" y="3637080"/>
                  <a:pt x="3361801" y="3589401"/>
                </a:cubicBezTo>
                <a:cubicBezTo>
                  <a:pt x="3047068" y="3370539"/>
                  <a:pt x="2846131" y="3078950"/>
                  <a:pt x="2792532" y="2693905"/>
                </a:cubicBezTo>
                <a:cubicBezTo>
                  <a:pt x="2784210" y="2636330"/>
                  <a:pt x="2784609" y="2579103"/>
                  <a:pt x="2790094" y="2522204"/>
                </a:cubicBezTo>
                <a:lnTo>
                  <a:pt x="2811149" y="2394910"/>
                </a:lnTo>
                <a:lnTo>
                  <a:pt x="2828907" y="2389830"/>
                </a:lnTo>
                <a:cubicBezTo>
                  <a:pt x="2837624" y="2388841"/>
                  <a:pt x="2846975" y="2389241"/>
                  <a:pt x="2857007" y="2391212"/>
                </a:cubicBezTo>
                <a:cubicBezTo>
                  <a:pt x="2876663" y="2394578"/>
                  <a:pt x="2876663" y="2394578"/>
                  <a:pt x="2875253" y="2373093"/>
                </a:cubicBezTo>
                <a:cubicBezTo>
                  <a:pt x="2873992" y="2356691"/>
                  <a:pt x="2890607" y="2336269"/>
                  <a:pt x="2902066" y="2340254"/>
                </a:cubicBezTo>
                <a:cubicBezTo>
                  <a:pt x="2921871" y="2348704"/>
                  <a:pt x="2935333" y="2340893"/>
                  <a:pt x="2950279" y="2330302"/>
                </a:cubicBezTo>
                <a:cubicBezTo>
                  <a:pt x="2957511" y="2323447"/>
                  <a:pt x="2965076" y="2314626"/>
                  <a:pt x="2977203" y="2314680"/>
                </a:cubicBezTo>
                <a:cubicBezTo>
                  <a:pt x="2991296" y="2315070"/>
                  <a:pt x="2993447" y="2308357"/>
                  <a:pt x="2991519" y="2295887"/>
                </a:cubicBezTo>
                <a:cubicBezTo>
                  <a:pt x="2990554" y="2289653"/>
                  <a:pt x="2989590" y="2283418"/>
                  <a:pt x="2997786" y="2282798"/>
                </a:cubicBezTo>
                <a:cubicBezTo>
                  <a:pt x="3004832" y="2282993"/>
                  <a:pt x="3010729" y="2284003"/>
                  <a:pt x="3012176" y="2293355"/>
                </a:cubicBezTo>
                <a:cubicBezTo>
                  <a:pt x="3013140" y="2299590"/>
                  <a:pt x="3012955" y="2306640"/>
                  <a:pt x="3014735" y="2314026"/>
                </a:cubicBezTo>
                <a:cubicBezTo>
                  <a:pt x="3019742" y="2338150"/>
                  <a:pt x="3041030" y="2343819"/>
                  <a:pt x="3059758" y="2328817"/>
                </a:cubicBezTo>
                <a:cubicBezTo>
                  <a:pt x="3064357" y="2325558"/>
                  <a:pt x="3067324" y="2319997"/>
                  <a:pt x="3071107" y="2315586"/>
                </a:cubicBezTo>
                <a:cubicBezTo>
                  <a:pt x="3074889" y="2311176"/>
                  <a:pt x="3078672" y="2306766"/>
                  <a:pt x="3084569" y="2307776"/>
                </a:cubicBezTo>
                <a:cubicBezTo>
                  <a:pt x="3114386" y="2310858"/>
                  <a:pt x="3131001" y="2290436"/>
                  <a:pt x="3148098" y="2273132"/>
                </a:cubicBezTo>
                <a:cubicBezTo>
                  <a:pt x="3149581" y="2270351"/>
                  <a:pt x="3151880" y="2268722"/>
                  <a:pt x="3148283" y="2266082"/>
                </a:cubicBezTo>
                <a:cubicBezTo>
                  <a:pt x="3144685" y="2263443"/>
                  <a:pt x="3141422" y="2258838"/>
                  <a:pt x="3135525" y="2257828"/>
                </a:cubicBezTo>
                <a:cubicBezTo>
                  <a:pt x="3131594" y="2257155"/>
                  <a:pt x="3132892" y="2261423"/>
                  <a:pt x="3132558" y="2263389"/>
                </a:cubicBezTo>
                <a:cubicBezTo>
                  <a:pt x="3127923" y="2278782"/>
                  <a:pt x="3119541" y="2286451"/>
                  <a:pt x="3105448" y="2286061"/>
                </a:cubicBezTo>
                <a:cubicBezTo>
                  <a:pt x="3090206" y="2286485"/>
                  <a:pt x="3076632" y="2277080"/>
                  <a:pt x="3072738" y="2264273"/>
                </a:cubicBezTo>
                <a:cubicBezTo>
                  <a:pt x="3069808" y="2257702"/>
                  <a:pt x="3072441" y="2254106"/>
                  <a:pt x="3080303" y="2255453"/>
                </a:cubicBezTo>
                <a:cubicBezTo>
                  <a:pt x="3093246" y="2256657"/>
                  <a:pt x="3096213" y="2251096"/>
                  <a:pt x="3098549" y="2237333"/>
                </a:cubicBezTo>
                <a:cubicBezTo>
                  <a:pt x="3099922" y="2217336"/>
                  <a:pt x="3121617" y="2196772"/>
                  <a:pt x="3136525" y="2198314"/>
                </a:cubicBezTo>
                <a:cubicBezTo>
                  <a:pt x="3148319" y="2200333"/>
                  <a:pt x="3154067" y="2196260"/>
                  <a:pt x="3159334" y="2189069"/>
                </a:cubicBezTo>
                <a:cubicBezTo>
                  <a:pt x="3166899" y="2180248"/>
                  <a:pt x="3176097" y="2173730"/>
                  <a:pt x="3189188" y="2180019"/>
                </a:cubicBezTo>
                <a:cubicBezTo>
                  <a:pt x="3197533" y="2184482"/>
                  <a:pt x="3202799" y="2177291"/>
                  <a:pt x="3206915" y="2170915"/>
                </a:cubicBezTo>
                <a:cubicBezTo>
                  <a:pt x="3211032" y="2164538"/>
                  <a:pt x="3214332" y="2157011"/>
                  <a:pt x="3221713" y="2155240"/>
                </a:cubicBezTo>
                <a:cubicBezTo>
                  <a:pt x="3230576" y="2150688"/>
                  <a:pt x="3232839" y="2161191"/>
                  <a:pt x="3243965" y="2167143"/>
                </a:cubicBezTo>
                <a:cubicBezTo>
                  <a:pt x="3232579" y="2138891"/>
                  <a:pt x="3259318" y="2130319"/>
                  <a:pt x="3266921" y="2109366"/>
                </a:cubicBezTo>
                <a:cubicBezTo>
                  <a:pt x="3267885" y="2115601"/>
                  <a:pt x="3268367" y="2118718"/>
                  <a:pt x="3268849" y="2121835"/>
                </a:cubicBezTo>
                <a:cubicBezTo>
                  <a:pt x="3274190" y="2143994"/>
                  <a:pt x="3283684" y="2147643"/>
                  <a:pt x="3302079" y="2134607"/>
                </a:cubicBezTo>
                <a:cubicBezTo>
                  <a:pt x="3313909" y="2124494"/>
                  <a:pt x="3325406" y="2116346"/>
                  <a:pt x="3338869" y="2108536"/>
                </a:cubicBezTo>
                <a:cubicBezTo>
                  <a:pt x="3360861" y="2098139"/>
                  <a:pt x="3384151" y="2092011"/>
                  <a:pt x="3408405" y="2092118"/>
                </a:cubicBezTo>
                <a:cubicBezTo>
                  <a:pt x="3426763" y="2091216"/>
                  <a:pt x="3430880" y="2084839"/>
                  <a:pt x="3426503" y="2068915"/>
                </a:cubicBezTo>
                <a:cubicBezTo>
                  <a:pt x="3419345" y="2051504"/>
                  <a:pt x="3424130" y="2041195"/>
                  <a:pt x="3441523" y="2034058"/>
                </a:cubicBezTo>
                <a:cubicBezTo>
                  <a:pt x="3451536" y="2028691"/>
                  <a:pt x="3462365" y="2024476"/>
                  <a:pt x="3471897" y="2015992"/>
                </a:cubicBezTo>
                <a:cubicBezTo>
                  <a:pt x="3477645" y="2011918"/>
                  <a:pt x="3485025" y="2010147"/>
                  <a:pt x="3492554" y="2013460"/>
                </a:cubicBezTo>
                <a:cubicBezTo>
                  <a:pt x="3495335" y="2014948"/>
                  <a:pt x="3496967" y="2017250"/>
                  <a:pt x="3498784" y="2012503"/>
                </a:cubicBezTo>
                <a:cubicBezTo>
                  <a:pt x="3505237" y="1992365"/>
                  <a:pt x="3522964" y="1983261"/>
                  <a:pt x="3538726" y="1973821"/>
                </a:cubicBezTo>
                <a:cubicBezTo>
                  <a:pt x="3554488" y="1964380"/>
                  <a:pt x="3567468" y="1953452"/>
                  <a:pt x="3570805" y="1933791"/>
                </a:cubicBezTo>
                <a:cubicBezTo>
                  <a:pt x="3572140" y="1925927"/>
                  <a:pt x="3576405" y="1924634"/>
                  <a:pt x="3583934" y="1927947"/>
                </a:cubicBezTo>
                <a:cubicBezTo>
                  <a:pt x="3598991" y="1934571"/>
                  <a:pt x="3600141" y="1933757"/>
                  <a:pt x="3603626" y="1919180"/>
                </a:cubicBezTo>
                <a:cubicBezTo>
                  <a:pt x="3609931" y="1893957"/>
                  <a:pt x="3620649" y="1872525"/>
                  <a:pt x="3646572" y="1862802"/>
                </a:cubicBezTo>
                <a:cubicBezTo>
                  <a:pt x="3654286" y="1859065"/>
                  <a:pt x="3663966" y="1855664"/>
                  <a:pt x="3672829" y="1851113"/>
                </a:cubicBezTo>
                <a:cubicBezTo>
                  <a:pt x="3680209" y="1849342"/>
                  <a:pt x="3687441" y="1842487"/>
                  <a:pt x="3692485" y="1854479"/>
                </a:cubicBezTo>
                <a:cubicBezTo>
                  <a:pt x="3694599" y="1859899"/>
                  <a:pt x="3703611" y="1860430"/>
                  <a:pt x="3708692" y="1860289"/>
                </a:cubicBezTo>
                <a:cubicBezTo>
                  <a:pt x="3728199" y="1858571"/>
                  <a:pt x="3745593" y="1851434"/>
                  <a:pt x="3760056" y="1837725"/>
                </a:cubicBezTo>
                <a:cubicBezTo>
                  <a:pt x="3772221" y="1825645"/>
                  <a:pt x="3771405" y="1824494"/>
                  <a:pt x="3759314" y="1812307"/>
                </a:cubicBezTo>
                <a:cubicBezTo>
                  <a:pt x="3751304" y="1805877"/>
                  <a:pt x="3748374" y="1799306"/>
                  <a:pt x="3751192" y="1788661"/>
                </a:cubicBezTo>
                <a:cubicBezTo>
                  <a:pt x="3757052" y="1801804"/>
                  <a:pt x="3767362" y="1806604"/>
                  <a:pt x="3779341" y="1801574"/>
                </a:cubicBezTo>
                <a:cubicBezTo>
                  <a:pt x="3795919" y="1793285"/>
                  <a:pt x="3811829" y="1788928"/>
                  <a:pt x="3824216" y="1811282"/>
                </a:cubicBezTo>
                <a:cubicBezTo>
                  <a:pt x="3820025" y="1788309"/>
                  <a:pt x="3831855" y="1778195"/>
                  <a:pt x="3849249" y="1771058"/>
                </a:cubicBezTo>
                <a:cubicBezTo>
                  <a:pt x="3857778" y="1768472"/>
                  <a:pt x="3861079" y="1760944"/>
                  <a:pt x="3864380" y="1753417"/>
                </a:cubicBezTo>
                <a:cubicBezTo>
                  <a:pt x="3873948" y="1732799"/>
                  <a:pt x="3885593" y="1729736"/>
                  <a:pt x="3901281" y="1744561"/>
                </a:cubicBezTo>
                <a:cubicBezTo>
                  <a:pt x="3910107" y="1752143"/>
                  <a:pt x="3912740" y="1748547"/>
                  <a:pt x="3913259" y="1739532"/>
                </a:cubicBezTo>
                <a:cubicBezTo>
                  <a:pt x="3915262" y="1727735"/>
                  <a:pt x="3919712" y="1719392"/>
                  <a:pt x="3934955" y="1718968"/>
                </a:cubicBezTo>
                <a:cubicBezTo>
                  <a:pt x="3933953" y="1724866"/>
                  <a:pt x="3932136" y="1729613"/>
                  <a:pt x="3931469" y="1733545"/>
                </a:cubicBezTo>
                <a:cubicBezTo>
                  <a:pt x="3929800" y="1743376"/>
                  <a:pt x="3933880" y="1749132"/>
                  <a:pt x="3944041" y="1748849"/>
                </a:cubicBezTo>
                <a:cubicBezTo>
                  <a:pt x="3953053" y="1749381"/>
                  <a:pt x="3957652" y="1746122"/>
                  <a:pt x="3956205" y="1736770"/>
                </a:cubicBezTo>
                <a:cubicBezTo>
                  <a:pt x="3955612" y="1716436"/>
                  <a:pt x="3964512" y="1699751"/>
                  <a:pt x="3971447" y="1682729"/>
                </a:cubicBezTo>
                <a:cubicBezTo>
                  <a:pt x="3977381" y="1671606"/>
                  <a:pt x="3984947" y="1662785"/>
                  <a:pt x="3997741" y="1658907"/>
                </a:cubicBezTo>
                <a:cubicBezTo>
                  <a:pt x="4010536" y="1655028"/>
                  <a:pt x="4020883" y="1647696"/>
                  <a:pt x="4030414" y="1639211"/>
                </a:cubicBezTo>
                <a:cubicBezTo>
                  <a:pt x="4040279" y="1628762"/>
                  <a:pt x="4052110" y="1618648"/>
                  <a:pt x="4067834" y="1621341"/>
                </a:cubicBezTo>
                <a:cubicBezTo>
                  <a:pt x="4084709" y="1623219"/>
                  <a:pt x="4088009" y="1615691"/>
                  <a:pt x="4090346" y="1601929"/>
                </a:cubicBezTo>
                <a:cubicBezTo>
                  <a:pt x="4095315" y="1584570"/>
                  <a:pt x="4102213" y="1579682"/>
                  <a:pt x="4119903" y="1582711"/>
                </a:cubicBezTo>
                <a:cubicBezTo>
                  <a:pt x="4124984" y="1582570"/>
                  <a:pt x="4129731" y="1584394"/>
                  <a:pt x="4133662" y="1585068"/>
                </a:cubicBezTo>
                <a:cubicBezTo>
                  <a:pt x="4149387" y="1587761"/>
                  <a:pt x="4161366" y="1582731"/>
                  <a:pt x="4173196" y="1572617"/>
                </a:cubicBezTo>
                <a:cubicBezTo>
                  <a:pt x="4182728" y="1564133"/>
                  <a:pt x="4180465" y="1553630"/>
                  <a:pt x="4178203" y="1543126"/>
                </a:cubicBezTo>
                <a:cubicBezTo>
                  <a:pt x="4175458" y="1529505"/>
                  <a:pt x="4182727" y="1510517"/>
                  <a:pt x="4194038" y="1509420"/>
                </a:cubicBezTo>
                <a:cubicBezTo>
                  <a:pt x="4218960" y="1505594"/>
                  <a:pt x="4224746" y="1489388"/>
                  <a:pt x="4232830" y="1471551"/>
                </a:cubicBezTo>
                <a:cubicBezTo>
                  <a:pt x="4235463" y="1467956"/>
                  <a:pt x="4240062" y="1464697"/>
                  <a:pt x="4242695" y="1461101"/>
                </a:cubicBezTo>
                <a:cubicBezTo>
                  <a:pt x="4261757" y="1444133"/>
                  <a:pt x="4288163" y="1437527"/>
                  <a:pt x="4309524" y="1418930"/>
                </a:cubicBezTo>
                <a:cubicBezTo>
                  <a:pt x="4305223" y="1432356"/>
                  <a:pt x="4306669" y="1441708"/>
                  <a:pt x="4310897" y="1452548"/>
                </a:cubicBezTo>
                <a:cubicBezTo>
                  <a:pt x="4312195" y="1456817"/>
                  <a:pt x="4315459" y="1461422"/>
                  <a:pt x="4313642" y="1466169"/>
                </a:cubicBezTo>
                <a:cubicBezTo>
                  <a:pt x="4312641" y="1472068"/>
                  <a:pt x="4313605" y="1478303"/>
                  <a:pt x="4320651" y="1478498"/>
                </a:cubicBezTo>
                <a:cubicBezTo>
                  <a:pt x="4327698" y="1478693"/>
                  <a:pt x="4330331" y="1475097"/>
                  <a:pt x="4331332" y="1469199"/>
                </a:cubicBezTo>
                <a:cubicBezTo>
                  <a:pt x="4332667" y="1461334"/>
                  <a:pt x="4332852" y="1454285"/>
                  <a:pt x="4334187" y="1446421"/>
                </a:cubicBezTo>
                <a:cubicBezTo>
                  <a:pt x="4334373" y="1439371"/>
                  <a:pt x="4338638" y="1438078"/>
                  <a:pt x="4345017" y="1442205"/>
                </a:cubicBezTo>
                <a:cubicBezTo>
                  <a:pt x="4350580" y="1445181"/>
                  <a:pt x="4353843" y="1449787"/>
                  <a:pt x="4360890" y="1449982"/>
                </a:cubicBezTo>
                <a:cubicBezTo>
                  <a:pt x="4389409" y="1448796"/>
                  <a:pt x="4410771" y="1430198"/>
                  <a:pt x="4415443" y="1402673"/>
                </a:cubicBezTo>
                <a:cubicBezTo>
                  <a:pt x="4417594" y="1395960"/>
                  <a:pt x="4418929" y="1388096"/>
                  <a:pt x="4420264" y="1380232"/>
                </a:cubicBezTo>
                <a:cubicBezTo>
                  <a:pt x="4423528" y="1384837"/>
                  <a:pt x="4426792" y="1389443"/>
                  <a:pt x="4428906" y="1394863"/>
                </a:cubicBezTo>
                <a:cubicBezTo>
                  <a:pt x="4436249" y="1405225"/>
                  <a:pt x="4441330" y="1405083"/>
                  <a:pt x="4448895" y="1396262"/>
                </a:cubicBezTo>
                <a:cubicBezTo>
                  <a:pt x="4454977" y="1390223"/>
                  <a:pt x="4459910" y="1384998"/>
                  <a:pt x="4465176" y="1377807"/>
                </a:cubicBezTo>
                <a:cubicBezTo>
                  <a:pt x="4471592" y="1369801"/>
                  <a:pt x="4471777" y="1362751"/>
                  <a:pt x="4466066" y="1354692"/>
                </a:cubicBezTo>
                <a:cubicBezTo>
                  <a:pt x="4459205" y="1347447"/>
                  <a:pt x="4450526" y="1344949"/>
                  <a:pt x="4444815" y="1336890"/>
                </a:cubicBezTo>
                <a:cubicBezTo>
                  <a:pt x="4454976" y="1336607"/>
                  <a:pt x="4462839" y="1337953"/>
                  <a:pt x="4471851" y="1338485"/>
                </a:cubicBezTo>
                <a:cubicBezTo>
                  <a:pt x="4480863" y="1339017"/>
                  <a:pt x="4486611" y="1334943"/>
                  <a:pt x="4489096" y="1326264"/>
                </a:cubicBezTo>
                <a:lnTo>
                  <a:pt x="4493143" y="1311072"/>
                </a:lnTo>
                <a:lnTo>
                  <a:pt x="4407462" y="1289825"/>
                </a:lnTo>
                <a:cubicBezTo>
                  <a:pt x="4279309" y="1259413"/>
                  <a:pt x="4151249" y="1244184"/>
                  <a:pt x="4023604" y="1246176"/>
                </a:cubicBezTo>
                <a:cubicBezTo>
                  <a:pt x="3895960" y="1248168"/>
                  <a:pt x="3768729" y="1267382"/>
                  <a:pt x="3642236" y="1305858"/>
                </a:cubicBezTo>
                <a:cubicBezTo>
                  <a:pt x="3583836" y="1323705"/>
                  <a:pt x="3530909" y="1349999"/>
                  <a:pt x="3486361" y="1393852"/>
                </a:cubicBezTo>
                <a:cubicBezTo>
                  <a:pt x="3451005" y="1428752"/>
                  <a:pt x="3409679" y="1457526"/>
                  <a:pt x="3369513" y="1486546"/>
                </a:cubicBezTo>
                <a:cubicBezTo>
                  <a:pt x="3291997" y="1542764"/>
                  <a:pt x="3219955" y="1607428"/>
                  <a:pt x="3155042" y="1678468"/>
                </a:cubicBezTo>
                <a:cubicBezTo>
                  <a:pt x="2978935" y="1872520"/>
                  <a:pt x="2872196" y="2099588"/>
                  <a:pt x="2818168" y="2352473"/>
                </a:cubicBezTo>
                <a:lnTo>
                  <a:pt x="2811149" y="2394910"/>
                </a:lnTo>
                <a:lnTo>
                  <a:pt x="2804609" y="2396780"/>
                </a:lnTo>
                <a:cubicBezTo>
                  <a:pt x="2789613" y="2403949"/>
                  <a:pt x="2776957" y="2415944"/>
                  <a:pt x="2766258" y="2431310"/>
                </a:cubicBezTo>
                <a:cubicBezTo>
                  <a:pt x="2758358" y="2442096"/>
                  <a:pt x="2748827" y="2450580"/>
                  <a:pt x="2736515" y="2457576"/>
                </a:cubicBezTo>
                <a:cubicBezTo>
                  <a:pt x="2709590" y="2473198"/>
                  <a:pt x="2706104" y="2487775"/>
                  <a:pt x="2720605" y="2515548"/>
                </a:cubicBezTo>
                <a:cubicBezTo>
                  <a:pt x="2722720" y="2520969"/>
                  <a:pt x="2725983" y="2525574"/>
                  <a:pt x="2723832" y="2532287"/>
                </a:cubicBezTo>
                <a:cubicBezTo>
                  <a:pt x="2721013" y="2542932"/>
                  <a:pt x="2719011" y="2554729"/>
                  <a:pt x="2706550" y="2556641"/>
                </a:cubicBezTo>
                <a:cubicBezTo>
                  <a:pt x="2696055" y="2558891"/>
                  <a:pt x="2681183" y="2545216"/>
                  <a:pt x="2678438" y="2531595"/>
                </a:cubicBezTo>
                <a:cubicBezTo>
                  <a:pt x="2675694" y="2517974"/>
                  <a:pt x="2679996" y="2504548"/>
                  <a:pt x="2679217" y="2491264"/>
                </a:cubicBezTo>
                <a:cubicBezTo>
                  <a:pt x="2679068" y="2486180"/>
                  <a:pt x="2678920" y="2481096"/>
                  <a:pt x="2676471" y="2477642"/>
                </a:cubicBezTo>
                <a:cubicBezTo>
                  <a:pt x="2671577" y="2470734"/>
                  <a:pt x="2665679" y="2469725"/>
                  <a:pt x="2658633" y="2469530"/>
                </a:cubicBezTo>
                <a:cubicBezTo>
                  <a:pt x="2652403" y="2470485"/>
                  <a:pt x="2649436" y="2476048"/>
                  <a:pt x="2647619" y="2480794"/>
                </a:cubicBezTo>
                <a:cubicBezTo>
                  <a:pt x="2640091" y="2531098"/>
                  <a:pt x="2603301" y="2557169"/>
                  <a:pt x="2565028" y="2586021"/>
                </a:cubicBezTo>
                <a:cubicBezTo>
                  <a:pt x="2566215" y="2573074"/>
                  <a:pt x="2572965" y="2563102"/>
                  <a:pt x="2575783" y="2552457"/>
                </a:cubicBezTo>
                <a:cubicBezTo>
                  <a:pt x="2579417" y="2542963"/>
                  <a:pt x="2581902" y="2534284"/>
                  <a:pt x="2581605" y="2524118"/>
                </a:cubicBezTo>
                <a:cubicBezTo>
                  <a:pt x="2580493" y="2512799"/>
                  <a:pt x="2575263" y="2507857"/>
                  <a:pt x="2562802" y="2509769"/>
                </a:cubicBezTo>
                <a:lnTo>
                  <a:pt x="2532998" y="2516277"/>
                </a:lnTo>
                <a:lnTo>
                  <a:pt x="2536061" y="2488752"/>
                </a:lnTo>
                <a:cubicBezTo>
                  <a:pt x="2535464" y="2491545"/>
                  <a:pt x="2538257" y="2492142"/>
                  <a:pt x="2538257" y="2492142"/>
                </a:cubicBezTo>
                <a:cubicBezTo>
                  <a:pt x="2537851" y="2480370"/>
                  <a:pt x="2539642" y="2471987"/>
                  <a:pt x="2539236" y="2460215"/>
                </a:cubicBezTo>
                <a:cubicBezTo>
                  <a:pt x="2541217" y="2437266"/>
                  <a:pt x="2545992" y="2414915"/>
                  <a:pt x="2553561" y="2393160"/>
                </a:cubicBezTo>
                <a:cubicBezTo>
                  <a:pt x="2553561" y="2393160"/>
                  <a:pt x="2556953" y="2390963"/>
                  <a:pt x="2556953" y="2390963"/>
                </a:cubicBezTo>
                <a:cubicBezTo>
                  <a:pt x="2557550" y="2388169"/>
                  <a:pt x="2557550" y="2388169"/>
                  <a:pt x="2558147" y="2385375"/>
                </a:cubicBezTo>
                <a:cubicBezTo>
                  <a:pt x="2558744" y="2382581"/>
                  <a:pt x="2558744" y="2382581"/>
                  <a:pt x="2555949" y="2381984"/>
                </a:cubicBezTo>
                <a:lnTo>
                  <a:pt x="2556546" y="2379191"/>
                </a:lnTo>
                <a:cubicBezTo>
                  <a:pt x="2557143" y="2376397"/>
                  <a:pt x="2557740" y="2373602"/>
                  <a:pt x="2558337" y="2370809"/>
                </a:cubicBezTo>
                <a:cubicBezTo>
                  <a:pt x="2558933" y="2368015"/>
                  <a:pt x="2558933" y="2368015"/>
                  <a:pt x="2559531" y="2365221"/>
                </a:cubicBezTo>
                <a:cubicBezTo>
                  <a:pt x="2560128" y="2362427"/>
                  <a:pt x="2561322" y="2356839"/>
                  <a:pt x="2559721" y="2350654"/>
                </a:cubicBezTo>
                <a:cubicBezTo>
                  <a:pt x="2559721" y="2350654"/>
                  <a:pt x="2562515" y="2351251"/>
                  <a:pt x="2562515" y="2351251"/>
                </a:cubicBezTo>
                <a:cubicBezTo>
                  <a:pt x="2563112" y="2348457"/>
                  <a:pt x="2563112" y="2348457"/>
                  <a:pt x="2563112" y="2348457"/>
                </a:cubicBezTo>
                <a:cubicBezTo>
                  <a:pt x="2563112" y="2348457"/>
                  <a:pt x="2563112" y="2348457"/>
                  <a:pt x="2563709" y="2345663"/>
                </a:cubicBezTo>
                <a:cubicBezTo>
                  <a:pt x="2560915" y="2345066"/>
                  <a:pt x="2560915" y="2345066"/>
                  <a:pt x="2560915" y="2345066"/>
                </a:cubicBezTo>
                <a:cubicBezTo>
                  <a:pt x="2561511" y="2342272"/>
                  <a:pt x="2562109" y="2339479"/>
                  <a:pt x="2562706" y="2336684"/>
                </a:cubicBezTo>
                <a:cubicBezTo>
                  <a:pt x="2564903" y="2340075"/>
                  <a:pt x="2564306" y="2342869"/>
                  <a:pt x="2567100" y="2343467"/>
                </a:cubicBezTo>
                <a:cubicBezTo>
                  <a:pt x="2567100" y="2343467"/>
                  <a:pt x="2567100" y="2343467"/>
                  <a:pt x="2567697" y="2340672"/>
                </a:cubicBezTo>
                <a:cubicBezTo>
                  <a:pt x="2573907" y="2379978"/>
                  <a:pt x="2570541" y="2423081"/>
                  <a:pt x="2566769" y="2454411"/>
                </a:cubicBezTo>
                <a:cubicBezTo>
                  <a:pt x="2566172" y="2457206"/>
                  <a:pt x="2566172" y="2457206"/>
                  <a:pt x="2568966" y="2457803"/>
                </a:cubicBezTo>
                <a:cubicBezTo>
                  <a:pt x="2568966" y="2457803"/>
                  <a:pt x="2569563" y="2455009"/>
                  <a:pt x="2569563" y="2455009"/>
                </a:cubicBezTo>
                <a:cubicBezTo>
                  <a:pt x="2569563" y="2455009"/>
                  <a:pt x="2569563" y="2455009"/>
                  <a:pt x="2570160" y="2452214"/>
                </a:cubicBezTo>
                <a:cubicBezTo>
                  <a:pt x="2573932" y="2420884"/>
                  <a:pt x="2577895" y="2374987"/>
                  <a:pt x="2571684" y="2335682"/>
                </a:cubicBezTo>
                <a:cubicBezTo>
                  <a:pt x="2574669" y="2321711"/>
                  <a:pt x="2569678" y="2317723"/>
                  <a:pt x="2572663" y="2303754"/>
                </a:cubicBezTo>
                <a:cubicBezTo>
                  <a:pt x="2571063" y="2297569"/>
                  <a:pt x="2568268" y="2296972"/>
                  <a:pt x="2565475" y="2296376"/>
                </a:cubicBezTo>
                <a:cubicBezTo>
                  <a:pt x="2567863" y="2285200"/>
                  <a:pt x="2570250" y="2274024"/>
                  <a:pt x="2575431" y="2263445"/>
                </a:cubicBezTo>
                <a:cubicBezTo>
                  <a:pt x="2575431" y="2263445"/>
                  <a:pt x="2576028" y="2260650"/>
                  <a:pt x="2573235" y="2260054"/>
                </a:cubicBezTo>
                <a:cubicBezTo>
                  <a:pt x="2573235" y="2260054"/>
                  <a:pt x="2573235" y="2260054"/>
                  <a:pt x="2572638" y="2262848"/>
                </a:cubicBezTo>
                <a:cubicBezTo>
                  <a:pt x="2567456" y="2273427"/>
                  <a:pt x="2565069" y="2284603"/>
                  <a:pt x="2562681" y="2295779"/>
                </a:cubicBezTo>
                <a:cubicBezTo>
                  <a:pt x="2562084" y="2298572"/>
                  <a:pt x="2559290" y="2297975"/>
                  <a:pt x="2559290" y="2297975"/>
                </a:cubicBezTo>
                <a:cubicBezTo>
                  <a:pt x="2559290" y="2297975"/>
                  <a:pt x="2559887" y="2295182"/>
                  <a:pt x="2557093" y="2294585"/>
                </a:cubicBezTo>
                <a:cubicBezTo>
                  <a:pt x="2554896" y="2291194"/>
                  <a:pt x="2558287" y="2288996"/>
                  <a:pt x="2560077" y="2280615"/>
                </a:cubicBezTo>
                <a:cubicBezTo>
                  <a:pt x="2560675" y="2277821"/>
                  <a:pt x="2564662" y="2272830"/>
                  <a:pt x="2565259" y="2270036"/>
                </a:cubicBezTo>
                <a:cubicBezTo>
                  <a:pt x="2565856" y="2267242"/>
                  <a:pt x="2565856" y="2267242"/>
                  <a:pt x="2565856" y="2267242"/>
                </a:cubicBezTo>
                <a:cubicBezTo>
                  <a:pt x="2565856" y="2267242"/>
                  <a:pt x="2566453" y="2264448"/>
                  <a:pt x="2566453" y="2264448"/>
                </a:cubicBezTo>
                <a:cubicBezTo>
                  <a:pt x="2566453" y="2264448"/>
                  <a:pt x="2566453" y="2264448"/>
                  <a:pt x="2569844" y="2262251"/>
                </a:cubicBezTo>
                <a:cubicBezTo>
                  <a:pt x="2569844" y="2262251"/>
                  <a:pt x="2570441" y="2259457"/>
                  <a:pt x="2570441" y="2259457"/>
                </a:cubicBezTo>
                <a:cubicBezTo>
                  <a:pt x="2571037" y="2256663"/>
                  <a:pt x="2571037" y="2256663"/>
                  <a:pt x="2571037" y="2256663"/>
                </a:cubicBezTo>
                <a:cubicBezTo>
                  <a:pt x="2568840" y="2253272"/>
                  <a:pt x="2568840" y="2253272"/>
                  <a:pt x="2568243" y="2256066"/>
                </a:cubicBezTo>
                <a:cubicBezTo>
                  <a:pt x="2568243" y="2256066"/>
                  <a:pt x="2568243" y="2256066"/>
                  <a:pt x="2564853" y="2258263"/>
                </a:cubicBezTo>
                <a:cubicBezTo>
                  <a:pt x="2566047" y="2252675"/>
                  <a:pt x="2566643" y="2249881"/>
                  <a:pt x="2567838" y="2244294"/>
                </a:cubicBezTo>
                <a:cubicBezTo>
                  <a:pt x="2567838" y="2244294"/>
                  <a:pt x="2567838" y="2244294"/>
                  <a:pt x="2569031" y="2238706"/>
                </a:cubicBezTo>
                <a:cubicBezTo>
                  <a:pt x="2569629" y="2235912"/>
                  <a:pt x="2566834" y="2235315"/>
                  <a:pt x="2567431" y="2232521"/>
                </a:cubicBezTo>
                <a:cubicBezTo>
                  <a:pt x="2571419" y="2227530"/>
                  <a:pt x="2572613" y="2221942"/>
                  <a:pt x="2573807" y="2216354"/>
                </a:cubicBezTo>
                <a:cubicBezTo>
                  <a:pt x="2575001" y="2210766"/>
                  <a:pt x="2576195" y="2205178"/>
                  <a:pt x="2579585" y="2202982"/>
                </a:cubicBezTo>
                <a:cubicBezTo>
                  <a:pt x="2578988" y="2205775"/>
                  <a:pt x="2578988" y="2205775"/>
                  <a:pt x="2578391" y="2208569"/>
                </a:cubicBezTo>
                <a:cubicBezTo>
                  <a:pt x="2580588" y="2211960"/>
                  <a:pt x="2576600" y="2216951"/>
                  <a:pt x="2576003" y="2219745"/>
                </a:cubicBezTo>
                <a:cubicBezTo>
                  <a:pt x="2576003" y="2219745"/>
                  <a:pt x="2576003" y="2219745"/>
                  <a:pt x="2575406" y="2222538"/>
                </a:cubicBezTo>
                <a:cubicBezTo>
                  <a:pt x="2574213" y="2228127"/>
                  <a:pt x="2575813" y="2234312"/>
                  <a:pt x="2575216" y="2237105"/>
                </a:cubicBezTo>
                <a:cubicBezTo>
                  <a:pt x="2575216" y="2237105"/>
                  <a:pt x="2575216" y="2237105"/>
                  <a:pt x="2578010" y="2237702"/>
                </a:cubicBezTo>
                <a:cubicBezTo>
                  <a:pt x="2578010" y="2237702"/>
                  <a:pt x="2581400" y="2235505"/>
                  <a:pt x="2581400" y="2235505"/>
                </a:cubicBezTo>
                <a:cubicBezTo>
                  <a:pt x="2584195" y="2236102"/>
                  <a:pt x="2584195" y="2236102"/>
                  <a:pt x="2584791" y="2233308"/>
                </a:cubicBezTo>
                <a:cubicBezTo>
                  <a:pt x="2584791" y="2233308"/>
                  <a:pt x="2584791" y="2233308"/>
                  <a:pt x="2585388" y="2230515"/>
                </a:cubicBezTo>
                <a:cubicBezTo>
                  <a:pt x="2585986" y="2227721"/>
                  <a:pt x="2585986" y="2227721"/>
                  <a:pt x="2585986" y="2227721"/>
                </a:cubicBezTo>
                <a:cubicBezTo>
                  <a:pt x="2585986" y="2227721"/>
                  <a:pt x="2583191" y="2227123"/>
                  <a:pt x="2582595" y="2229918"/>
                </a:cubicBezTo>
                <a:cubicBezTo>
                  <a:pt x="2582595" y="2229918"/>
                  <a:pt x="2579204" y="2232115"/>
                  <a:pt x="2579204" y="2232115"/>
                </a:cubicBezTo>
                <a:cubicBezTo>
                  <a:pt x="2579801" y="2229320"/>
                  <a:pt x="2577604" y="2225930"/>
                  <a:pt x="2578201" y="2223136"/>
                </a:cubicBezTo>
                <a:cubicBezTo>
                  <a:pt x="2579394" y="2217548"/>
                  <a:pt x="2583979" y="2209763"/>
                  <a:pt x="2581782" y="2206372"/>
                </a:cubicBezTo>
                <a:cubicBezTo>
                  <a:pt x="2582976" y="2200785"/>
                  <a:pt x="2582976" y="2200785"/>
                  <a:pt x="2583573" y="2197990"/>
                </a:cubicBezTo>
                <a:cubicBezTo>
                  <a:pt x="2584169" y="2195197"/>
                  <a:pt x="2584767" y="2192402"/>
                  <a:pt x="2585960" y="2186814"/>
                </a:cubicBezTo>
                <a:cubicBezTo>
                  <a:pt x="2586557" y="2184020"/>
                  <a:pt x="2587154" y="2181226"/>
                  <a:pt x="2591143" y="2176236"/>
                </a:cubicBezTo>
                <a:cubicBezTo>
                  <a:pt x="2591143" y="2176236"/>
                  <a:pt x="2591143" y="2176236"/>
                  <a:pt x="2591739" y="2173441"/>
                </a:cubicBezTo>
                <a:cubicBezTo>
                  <a:pt x="2592336" y="2170648"/>
                  <a:pt x="2592933" y="2167854"/>
                  <a:pt x="2593530" y="2165060"/>
                </a:cubicBezTo>
                <a:cubicBezTo>
                  <a:pt x="2596323" y="2165656"/>
                  <a:pt x="2595727" y="2168451"/>
                  <a:pt x="2595727" y="2168451"/>
                </a:cubicBezTo>
                <a:cubicBezTo>
                  <a:pt x="2595727" y="2168451"/>
                  <a:pt x="2595727" y="2168451"/>
                  <a:pt x="2599715" y="2163460"/>
                </a:cubicBezTo>
                <a:cubicBezTo>
                  <a:pt x="2597517" y="2160069"/>
                  <a:pt x="2598114" y="2157275"/>
                  <a:pt x="2598114" y="2157275"/>
                </a:cubicBezTo>
                <a:cubicBezTo>
                  <a:pt x="2600908" y="2157872"/>
                  <a:pt x="2601505" y="2155078"/>
                  <a:pt x="2601505" y="2155078"/>
                </a:cubicBezTo>
                <a:cubicBezTo>
                  <a:pt x="2602102" y="2152284"/>
                  <a:pt x="2602102" y="2152284"/>
                  <a:pt x="2599308" y="2151688"/>
                </a:cubicBezTo>
                <a:cubicBezTo>
                  <a:pt x="2599308" y="2151688"/>
                  <a:pt x="2599905" y="2148893"/>
                  <a:pt x="2600502" y="2146099"/>
                </a:cubicBezTo>
                <a:cubicBezTo>
                  <a:pt x="2601099" y="2143305"/>
                  <a:pt x="2604490" y="2141109"/>
                  <a:pt x="2605087" y="2138314"/>
                </a:cubicBezTo>
                <a:cubicBezTo>
                  <a:pt x="2605087" y="2138314"/>
                  <a:pt x="2605087" y="2138314"/>
                  <a:pt x="2608478" y="2136117"/>
                </a:cubicBezTo>
                <a:cubicBezTo>
                  <a:pt x="2609075" y="2133324"/>
                  <a:pt x="2609075" y="2133324"/>
                  <a:pt x="2609671" y="2130530"/>
                </a:cubicBezTo>
                <a:cubicBezTo>
                  <a:pt x="2610269" y="2127735"/>
                  <a:pt x="2610865" y="2124942"/>
                  <a:pt x="2614256" y="2122745"/>
                </a:cubicBezTo>
                <a:cubicBezTo>
                  <a:pt x="2614853" y="2119951"/>
                  <a:pt x="2615450" y="2117156"/>
                  <a:pt x="2615450" y="2117156"/>
                </a:cubicBezTo>
                <a:cubicBezTo>
                  <a:pt x="2616047" y="2114363"/>
                  <a:pt x="2616644" y="2111568"/>
                  <a:pt x="2616644" y="2111568"/>
                </a:cubicBezTo>
                <a:cubicBezTo>
                  <a:pt x="2616644" y="2111568"/>
                  <a:pt x="2613850" y="2110972"/>
                  <a:pt x="2613253" y="2113766"/>
                </a:cubicBezTo>
                <a:cubicBezTo>
                  <a:pt x="2614447" y="2108178"/>
                  <a:pt x="2615044" y="2105384"/>
                  <a:pt x="2615641" y="2102590"/>
                </a:cubicBezTo>
                <a:cubicBezTo>
                  <a:pt x="2616237" y="2099795"/>
                  <a:pt x="2619629" y="2097599"/>
                  <a:pt x="2620225" y="2094805"/>
                </a:cubicBezTo>
                <a:cubicBezTo>
                  <a:pt x="2620225" y="2094805"/>
                  <a:pt x="2620225" y="2094805"/>
                  <a:pt x="2620822" y="2092011"/>
                </a:cubicBezTo>
                <a:cubicBezTo>
                  <a:pt x="2620822" y="2092011"/>
                  <a:pt x="2621419" y="2089218"/>
                  <a:pt x="2622016" y="2086423"/>
                </a:cubicBezTo>
                <a:cubicBezTo>
                  <a:pt x="2622016" y="2086423"/>
                  <a:pt x="2624809" y="2087020"/>
                  <a:pt x="2624809" y="2087020"/>
                </a:cubicBezTo>
                <a:cubicBezTo>
                  <a:pt x="2624809" y="2087020"/>
                  <a:pt x="2624809" y="2087020"/>
                  <a:pt x="2619032" y="2100393"/>
                </a:cubicBezTo>
                <a:cubicBezTo>
                  <a:pt x="2619032" y="2100393"/>
                  <a:pt x="2618435" y="2103187"/>
                  <a:pt x="2618435" y="2103187"/>
                </a:cubicBezTo>
                <a:cubicBezTo>
                  <a:pt x="2618435" y="2103187"/>
                  <a:pt x="2621825" y="2100989"/>
                  <a:pt x="2621825" y="2100989"/>
                </a:cubicBezTo>
                <a:cubicBezTo>
                  <a:pt x="2621825" y="2100989"/>
                  <a:pt x="2621825" y="2100989"/>
                  <a:pt x="2624809" y="2087020"/>
                </a:cubicBezTo>
                <a:cubicBezTo>
                  <a:pt x="2627604" y="2087617"/>
                  <a:pt x="2627604" y="2087617"/>
                  <a:pt x="2627604" y="2087617"/>
                </a:cubicBezTo>
                <a:cubicBezTo>
                  <a:pt x="2630995" y="2085419"/>
                  <a:pt x="2630995" y="2085419"/>
                  <a:pt x="2631592" y="2082626"/>
                </a:cubicBezTo>
                <a:cubicBezTo>
                  <a:pt x="2631592" y="2082626"/>
                  <a:pt x="2632189" y="2079832"/>
                  <a:pt x="2632189" y="2079832"/>
                </a:cubicBezTo>
                <a:cubicBezTo>
                  <a:pt x="2632786" y="2077038"/>
                  <a:pt x="2630589" y="2073647"/>
                  <a:pt x="2631185" y="2070854"/>
                </a:cubicBezTo>
                <a:cubicBezTo>
                  <a:pt x="2631185" y="2070854"/>
                  <a:pt x="2631185" y="2070854"/>
                  <a:pt x="2631783" y="2068059"/>
                </a:cubicBezTo>
                <a:cubicBezTo>
                  <a:pt x="2634577" y="2068656"/>
                  <a:pt x="2637370" y="2069253"/>
                  <a:pt x="2636367" y="2060274"/>
                </a:cubicBezTo>
                <a:cubicBezTo>
                  <a:pt x="2640951" y="2052489"/>
                  <a:pt x="2644939" y="2047498"/>
                  <a:pt x="2646133" y="2041910"/>
                </a:cubicBezTo>
                <a:cubicBezTo>
                  <a:pt x="2650718" y="2034126"/>
                  <a:pt x="2651912" y="2028538"/>
                  <a:pt x="2656497" y="2020753"/>
                </a:cubicBezTo>
                <a:cubicBezTo>
                  <a:pt x="2656497" y="2020753"/>
                  <a:pt x="2656497" y="2020753"/>
                  <a:pt x="2657093" y="2017959"/>
                </a:cubicBezTo>
                <a:cubicBezTo>
                  <a:pt x="2660484" y="2015761"/>
                  <a:pt x="2665069" y="2007977"/>
                  <a:pt x="2666263" y="2002389"/>
                </a:cubicBezTo>
                <a:cubicBezTo>
                  <a:pt x="2670848" y="1994604"/>
                  <a:pt x="2673235" y="1983428"/>
                  <a:pt x="2677820" y="1975643"/>
                </a:cubicBezTo>
                <a:cubicBezTo>
                  <a:pt x="2681807" y="1970652"/>
                  <a:pt x="2683599" y="1962270"/>
                  <a:pt x="2687587" y="1957280"/>
                </a:cubicBezTo>
                <a:cubicBezTo>
                  <a:pt x="2691574" y="1952289"/>
                  <a:pt x="2692768" y="1946701"/>
                  <a:pt x="2693962" y="1941113"/>
                </a:cubicBezTo>
                <a:cubicBezTo>
                  <a:pt x="2700147" y="1939512"/>
                  <a:pt x="2703537" y="1937315"/>
                  <a:pt x="2702534" y="1928337"/>
                </a:cubicBezTo>
                <a:cubicBezTo>
                  <a:pt x="2722879" y="1915154"/>
                  <a:pt x="2746399" y="1873436"/>
                  <a:pt x="2759151" y="1841103"/>
                </a:cubicBezTo>
                <a:cubicBezTo>
                  <a:pt x="2756357" y="1840506"/>
                  <a:pt x="2754160" y="1837115"/>
                  <a:pt x="2754160" y="1837115"/>
                </a:cubicBezTo>
                <a:cubicBezTo>
                  <a:pt x="2754160" y="1837115"/>
                  <a:pt x="2754160" y="1837115"/>
                  <a:pt x="2754757" y="1834320"/>
                </a:cubicBezTo>
                <a:cubicBezTo>
                  <a:pt x="2755353" y="1831527"/>
                  <a:pt x="2755353" y="1831527"/>
                  <a:pt x="2755353" y="1831527"/>
                </a:cubicBezTo>
                <a:cubicBezTo>
                  <a:pt x="2755951" y="1828733"/>
                  <a:pt x="2755353" y="1831527"/>
                  <a:pt x="2752559" y="1830930"/>
                </a:cubicBezTo>
                <a:cubicBezTo>
                  <a:pt x="2752559" y="1830930"/>
                  <a:pt x="2753156" y="1828136"/>
                  <a:pt x="2753753" y="1825342"/>
                </a:cubicBezTo>
                <a:cubicBezTo>
                  <a:pt x="2756547" y="1825939"/>
                  <a:pt x="2756547" y="1825939"/>
                  <a:pt x="2762733" y="1824339"/>
                </a:cubicBezTo>
                <a:cubicBezTo>
                  <a:pt x="2763329" y="1821545"/>
                  <a:pt x="2770708" y="1814357"/>
                  <a:pt x="2768511" y="1810966"/>
                </a:cubicBezTo>
                <a:cubicBezTo>
                  <a:pt x="2772499" y="1805975"/>
                  <a:pt x="2773095" y="1803181"/>
                  <a:pt x="2776487" y="1800984"/>
                </a:cubicBezTo>
                <a:cubicBezTo>
                  <a:pt x="2780474" y="1795993"/>
                  <a:pt x="2781071" y="1793199"/>
                  <a:pt x="2785059" y="1788208"/>
                </a:cubicBezTo>
                <a:cubicBezTo>
                  <a:pt x="2785059" y="1788208"/>
                  <a:pt x="2785656" y="1785414"/>
                  <a:pt x="2785656" y="1785414"/>
                </a:cubicBezTo>
                <a:cubicBezTo>
                  <a:pt x="2785656" y="1785414"/>
                  <a:pt x="2785656" y="1785414"/>
                  <a:pt x="2787853" y="1788805"/>
                </a:cubicBezTo>
                <a:cubicBezTo>
                  <a:pt x="2788450" y="1786011"/>
                  <a:pt x="2791841" y="1783815"/>
                  <a:pt x="2792438" y="1781021"/>
                </a:cubicBezTo>
                <a:cubicBezTo>
                  <a:pt x="2792438" y="1781021"/>
                  <a:pt x="2792438" y="1781021"/>
                  <a:pt x="2795231" y="1781618"/>
                </a:cubicBezTo>
                <a:cubicBezTo>
                  <a:pt x="2798622" y="1779420"/>
                  <a:pt x="2808389" y="1761056"/>
                  <a:pt x="2809989" y="1767241"/>
                </a:cubicBezTo>
                <a:cubicBezTo>
                  <a:pt x="2819159" y="1751672"/>
                  <a:pt x="2825940" y="1747277"/>
                  <a:pt x="2832315" y="1731111"/>
                </a:cubicBezTo>
                <a:cubicBezTo>
                  <a:pt x="2828924" y="1733308"/>
                  <a:pt x="2825534" y="1735504"/>
                  <a:pt x="2825534" y="1735504"/>
                </a:cubicBezTo>
                <a:cubicBezTo>
                  <a:pt x="2826131" y="1732711"/>
                  <a:pt x="2823337" y="1732114"/>
                  <a:pt x="2823337" y="1732114"/>
                </a:cubicBezTo>
                <a:cubicBezTo>
                  <a:pt x="2823934" y="1729320"/>
                  <a:pt x="2828518" y="1721535"/>
                  <a:pt x="2833700" y="1710956"/>
                </a:cubicBezTo>
                <a:cubicBezTo>
                  <a:pt x="2833700" y="1710956"/>
                  <a:pt x="2837091" y="1708759"/>
                  <a:pt x="2837687" y="1705965"/>
                </a:cubicBezTo>
                <a:cubicBezTo>
                  <a:pt x="2837687" y="1705965"/>
                  <a:pt x="2839885" y="1709355"/>
                  <a:pt x="2839885" y="1709355"/>
                </a:cubicBezTo>
                <a:cubicBezTo>
                  <a:pt x="2839288" y="1712150"/>
                  <a:pt x="2835897" y="1714347"/>
                  <a:pt x="2835897" y="1714347"/>
                </a:cubicBezTo>
                <a:lnTo>
                  <a:pt x="2835300" y="1717141"/>
                </a:lnTo>
                <a:cubicBezTo>
                  <a:pt x="2838095" y="1717738"/>
                  <a:pt x="2838095" y="1717738"/>
                  <a:pt x="2838691" y="1714944"/>
                </a:cubicBezTo>
                <a:cubicBezTo>
                  <a:pt x="2839288" y="1712150"/>
                  <a:pt x="2842679" y="1709953"/>
                  <a:pt x="2843275" y="1707159"/>
                </a:cubicBezTo>
                <a:cubicBezTo>
                  <a:pt x="2841079" y="1703768"/>
                  <a:pt x="2841079" y="1703768"/>
                  <a:pt x="2841079" y="1703768"/>
                </a:cubicBezTo>
                <a:cubicBezTo>
                  <a:pt x="2841675" y="1700974"/>
                  <a:pt x="2841675" y="1700974"/>
                  <a:pt x="2841675" y="1700974"/>
                </a:cubicBezTo>
                <a:cubicBezTo>
                  <a:pt x="2845066" y="1698777"/>
                  <a:pt x="2845066" y="1698777"/>
                  <a:pt x="2845663" y="1695983"/>
                </a:cubicBezTo>
                <a:cubicBezTo>
                  <a:pt x="2848457" y="1696580"/>
                  <a:pt x="2848457" y="1696580"/>
                  <a:pt x="2848457" y="1696580"/>
                </a:cubicBezTo>
                <a:cubicBezTo>
                  <a:pt x="2847860" y="1699374"/>
                  <a:pt x="2847860" y="1699374"/>
                  <a:pt x="2850654" y="1699971"/>
                </a:cubicBezTo>
                <a:cubicBezTo>
                  <a:pt x="2850057" y="1702764"/>
                  <a:pt x="2850057" y="1702764"/>
                  <a:pt x="2850057" y="1702764"/>
                </a:cubicBezTo>
                <a:cubicBezTo>
                  <a:pt x="2850057" y="1702764"/>
                  <a:pt x="2850057" y="1702764"/>
                  <a:pt x="2849461" y="1705559"/>
                </a:cubicBezTo>
                <a:cubicBezTo>
                  <a:pt x="2849461" y="1705559"/>
                  <a:pt x="2852254" y="1706156"/>
                  <a:pt x="2851657" y="1708950"/>
                </a:cubicBezTo>
                <a:cubicBezTo>
                  <a:pt x="2851657" y="1708950"/>
                  <a:pt x="2855049" y="1706752"/>
                  <a:pt x="2855049" y="1706752"/>
                </a:cubicBezTo>
                <a:cubicBezTo>
                  <a:pt x="2855049" y="1706752"/>
                  <a:pt x="2855645" y="1703959"/>
                  <a:pt x="2855645" y="1703959"/>
                </a:cubicBezTo>
                <a:cubicBezTo>
                  <a:pt x="2852851" y="1703361"/>
                  <a:pt x="2852851" y="1703361"/>
                  <a:pt x="2853448" y="1700568"/>
                </a:cubicBezTo>
                <a:cubicBezTo>
                  <a:pt x="2853448" y="1700568"/>
                  <a:pt x="2853448" y="1700568"/>
                  <a:pt x="2854045" y="1697774"/>
                </a:cubicBezTo>
                <a:cubicBezTo>
                  <a:pt x="2856242" y="1701165"/>
                  <a:pt x="2859633" y="1698967"/>
                  <a:pt x="2860230" y="1696174"/>
                </a:cubicBezTo>
                <a:cubicBezTo>
                  <a:pt x="2860827" y="1693380"/>
                  <a:pt x="2861424" y="1690586"/>
                  <a:pt x="2864218" y="1691183"/>
                </a:cubicBezTo>
                <a:cubicBezTo>
                  <a:pt x="2864218" y="1691183"/>
                  <a:pt x="2864815" y="1688389"/>
                  <a:pt x="2867609" y="1688985"/>
                </a:cubicBezTo>
                <a:cubicBezTo>
                  <a:pt x="2871597" y="1683995"/>
                  <a:pt x="2875585" y="1679004"/>
                  <a:pt x="2880169" y="1671219"/>
                </a:cubicBezTo>
                <a:cubicBezTo>
                  <a:pt x="2880169" y="1671219"/>
                  <a:pt x="2880169" y="1671219"/>
                  <a:pt x="2877972" y="1667828"/>
                </a:cubicBezTo>
                <a:cubicBezTo>
                  <a:pt x="2881363" y="1665631"/>
                  <a:pt x="2884754" y="1663434"/>
                  <a:pt x="2886545" y="1655052"/>
                </a:cubicBezTo>
                <a:cubicBezTo>
                  <a:pt x="2888742" y="1658443"/>
                  <a:pt x="2889339" y="1655649"/>
                  <a:pt x="2892730" y="1653452"/>
                </a:cubicBezTo>
                <a:cubicBezTo>
                  <a:pt x="2892730" y="1653452"/>
                  <a:pt x="2893327" y="1650658"/>
                  <a:pt x="2893327" y="1650658"/>
                </a:cubicBezTo>
                <a:cubicBezTo>
                  <a:pt x="2893327" y="1650658"/>
                  <a:pt x="2890532" y="1650061"/>
                  <a:pt x="2890532" y="1650061"/>
                </a:cubicBezTo>
                <a:cubicBezTo>
                  <a:pt x="2891129" y="1647267"/>
                  <a:pt x="2891726" y="1644473"/>
                  <a:pt x="2895117" y="1642276"/>
                </a:cubicBezTo>
                <a:cubicBezTo>
                  <a:pt x="2892323" y="1641679"/>
                  <a:pt x="2888932" y="1643876"/>
                  <a:pt x="2885541" y="1646073"/>
                </a:cubicBezTo>
                <a:cubicBezTo>
                  <a:pt x="2885541" y="1646073"/>
                  <a:pt x="2885541" y="1646073"/>
                  <a:pt x="2889529" y="1641082"/>
                </a:cubicBezTo>
                <a:cubicBezTo>
                  <a:pt x="2889529" y="1641082"/>
                  <a:pt x="2889529" y="1641082"/>
                  <a:pt x="2892920" y="1638885"/>
                </a:cubicBezTo>
                <a:cubicBezTo>
                  <a:pt x="2892920" y="1638885"/>
                  <a:pt x="2892920" y="1638885"/>
                  <a:pt x="2892323" y="1641679"/>
                </a:cubicBezTo>
                <a:cubicBezTo>
                  <a:pt x="2900298" y="1631697"/>
                  <a:pt x="2903689" y="1629500"/>
                  <a:pt x="2907677" y="1624509"/>
                </a:cubicBezTo>
                <a:cubicBezTo>
                  <a:pt x="2907677" y="1624509"/>
                  <a:pt x="2910471" y="1625106"/>
                  <a:pt x="2911068" y="1622312"/>
                </a:cubicBezTo>
                <a:cubicBezTo>
                  <a:pt x="2911068" y="1622312"/>
                  <a:pt x="2911068" y="1622312"/>
                  <a:pt x="2913862" y="1622909"/>
                </a:cubicBezTo>
                <a:cubicBezTo>
                  <a:pt x="2913862" y="1622909"/>
                  <a:pt x="2916656" y="1623506"/>
                  <a:pt x="2916656" y="1623506"/>
                </a:cubicBezTo>
                <a:cubicBezTo>
                  <a:pt x="2917253" y="1620712"/>
                  <a:pt x="2917253" y="1620712"/>
                  <a:pt x="2917253" y="1620712"/>
                </a:cubicBezTo>
                <a:cubicBezTo>
                  <a:pt x="2917849" y="1617918"/>
                  <a:pt x="2920644" y="1618515"/>
                  <a:pt x="2920644" y="1618515"/>
                </a:cubicBezTo>
                <a:cubicBezTo>
                  <a:pt x="2920047" y="1621309"/>
                  <a:pt x="2916059" y="1626300"/>
                  <a:pt x="2915462" y="1629094"/>
                </a:cubicBezTo>
                <a:cubicBezTo>
                  <a:pt x="2926232" y="1619709"/>
                  <a:pt x="2937598" y="1607530"/>
                  <a:pt x="2945574" y="1597548"/>
                </a:cubicBezTo>
                <a:cubicBezTo>
                  <a:pt x="2948368" y="1598145"/>
                  <a:pt x="2948368" y="1598145"/>
                  <a:pt x="2948965" y="1595351"/>
                </a:cubicBezTo>
                <a:cubicBezTo>
                  <a:pt x="2951759" y="1595948"/>
                  <a:pt x="2952355" y="1593154"/>
                  <a:pt x="2952355" y="1593154"/>
                </a:cubicBezTo>
                <a:cubicBezTo>
                  <a:pt x="2960331" y="1583172"/>
                  <a:pt x="2967709" y="1575984"/>
                  <a:pt x="2977882" y="1569393"/>
                </a:cubicBezTo>
                <a:cubicBezTo>
                  <a:pt x="2977882" y="1569393"/>
                  <a:pt x="2980677" y="1569989"/>
                  <a:pt x="2978479" y="1566599"/>
                </a:cubicBezTo>
                <a:cubicBezTo>
                  <a:pt x="2981273" y="1567196"/>
                  <a:pt x="2981870" y="1564402"/>
                  <a:pt x="2985261" y="1562205"/>
                </a:cubicBezTo>
                <a:cubicBezTo>
                  <a:pt x="3006394" y="1531662"/>
                  <a:pt x="3043096" y="1510289"/>
                  <a:pt x="3069221" y="1483733"/>
                </a:cubicBezTo>
                <a:cubicBezTo>
                  <a:pt x="3076002" y="1479340"/>
                  <a:pt x="3077793" y="1470958"/>
                  <a:pt x="3084575" y="1466564"/>
                </a:cubicBezTo>
                <a:cubicBezTo>
                  <a:pt x="3099332" y="1452188"/>
                  <a:pt x="3123665" y="1434015"/>
                  <a:pt x="3134435" y="1424629"/>
                </a:cubicBezTo>
                <a:cubicBezTo>
                  <a:pt x="3155974" y="1405860"/>
                  <a:pt x="3180307" y="1387686"/>
                  <a:pt x="3204640" y="1369513"/>
                </a:cubicBezTo>
                <a:cubicBezTo>
                  <a:pt x="3204640" y="1369513"/>
                  <a:pt x="3207434" y="1370110"/>
                  <a:pt x="3207434" y="1370110"/>
                </a:cubicBezTo>
                <a:cubicBezTo>
                  <a:pt x="3207434" y="1370110"/>
                  <a:pt x="3207434" y="1370110"/>
                  <a:pt x="3208031" y="1367316"/>
                </a:cubicBezTo>
                <a:cubicBezTo>
                  <a:pt x="3220997" y="1361322"/>
                  <a:pt x="3234561" y="1352534"/>
                  <a:pt x="3245331" y="1343149"/>
                </a:cubicBezTo>
                <a:cubicBezTo>
                  <a:pt x="3248124" y="1343746"/>
                  <a:pt x="3248124" y="1343746"/>
                  <a:pt x="3248124" y="1343746"/>
                </a:cubicBezTo>
                <a:cubicBezTo>
                  <a:pt x="3251515" y="1341549"/>
                  <a:pt x="3258297" y="1337155"/>
                  <a:pt x="3261688" y="1334957"/>
                </a:cubicBezTo>
                <a:cubicBezTo>
                  <a:pt x="3261688" y="1334957"/>
                  <a:pt x="3264482" y="1335555"/>
                  <a:pt x="3264482" y="1335555"/>
                </a:cubicBezTo>
                <a:cubicBezTo>
                  <a:pt x="3267276" y="1336152"/>
                  <a:pt x="3267873" y="1333358"/>
                  <a:pt x="3270667" y="1333955"/>
                </a:cubicBezTo>
                <a:cubicBezTo>
                  <a:pt x="3270667" y="1333955"/>
                  <a:pt x="3271263" y="1331160"/>
                  <a:pt x="3274058" y="1331758"/>
                </a:cubicBezTo>
                <a:cubicBezTo>
                  <a:pt x="3274655" y="1328963"/>
                  <a:pt x="3274655" y="1328963"/>
                  <a:pt x="3275251" y="1326170"/>
                </a:cubicBezTo>
                <a:cubicBezTo>
                  <a:pt x="3278643" y="1323973"/>
                  <a:pt x="3285424" y="1319578"/>
                  <a:pt x="3291609" y="1317979"/>
                </a:cubicBezTo>
                <a:cubicBezTo>
                  <a:pt x="3295000" y="1315781"/>
                  <a:pt x="3297794" y="1316378"/>
                  <a:pt x="3304576" y="1311984"/>
                </a:cubicBezTo>
                <a:cubicBezTo>
                  <a:pt x="3304576" y="1311984"/>
                  <a:pt x="3307966" y="1309787"/>
                  <a:pt x="3311357" y="1307590"/>
                </a:cubicBezTo>
                <a:cubicBezTo>
                  <a:pt x="3311954" y="1304796"/>
                  <a:pt x="3315345" y="1302600"/>
                  <a:pt x="3318736" y="1300402"/>
                </a:cubicBezTo>
                <a:cubicBezTo>
                  <a:pt x="3318139" y="1303196"/>
                  <a:pt x="3320933" y="1303793"/>
                  <a:pt x="3320933" y="1303793"/>
                </a:cubicBezTo>
                <a:cubicBezTo>
                  <a:pt x="3334496" y="1295005"/>
                  <a:pt x="3335093" y="1292211"/>
                  <a:pt x="3346866" y="1291805"/>
                </a:cubicBezTo>
                <a:cubicBezTo>
                  <a:pt x="3349661" y="1292402"/>
                  <a:pt x="3350257" y="1289608"/>
                  <a:pt x="3355845" y="1290802"/>
                </a:cubicBezTo>
                <a:cubicBezTo>
                  <a:pt x="3355845" y="1290802"/>
                  <a:pt x="3355845" y="1290802"/>
                  <a:pt x="3356442" y="1288007"/>
                </a:cubicBezTo>
                <a:cubicBezTo>
                  <a:pt x="3353649" y="1287411"/>
                  <a:pt x="3350854" y="1286814"/>
                  <a:pt x="3350257" y="1289608"/>
                </a:cubicBezTo>
                <a:cubicBezTo>
                  <a:pt x="3350257" y="1289608"/>
                  <a:pt x="3350257" y="1289608"/>
                  <a:pt x="3347463" y="1289011"/>
                </a:cubicBezTo>
                <a:cubicBezTo>
                  <a:pt x="3347463" y="1289011"/>
                  <a:pt x="3347463" y="1289011"/>
                  <a:pt x="3350854" y="1286814"/>
                </a:cubicBezTo>
                <a:cubicBezTo>
                  <a:pt x="3354842" y="1281823"/>
                  <a:pt x="3376787" y="1274826"/>
                  <a:pt x="3376190" y="1277619"/>
                </a:cubicBezTo>
                <a:cubicBezTo>
                  <a:pt x="3382972" y="1273226"/>
                  <a:pt x="3376787" y="1274826"/>
                  <a:pt x="3377981" y="1269238"/>
                </a:cubicBezTo>
                <a:cubicBezTo>
                  <a:pt x="3377981" y="1269238"/>
                  <a:pt x="3380775" y="1269834"/>
                  <a:pt x="3380775" y="1269834"/>
                </a:cubicBezTo>
                <a:cubicBezTo>
                  <a:pt x="3384166" y="1267637"/>
                  <a:pt x="3393741" y="1263840"/>
                  <a:pt x="3393741" y="1263840"/>
                </a:cubicBezTo>
                <a:cubicBezTo>
                  <a:pt x="3393145" y="1266634"/>
                  <a:pt x="3393145" y="1266634"/>
                  <a:pt x="3392547" y="1269428"/>
                </a:cubicBezTo>
                <a:cubicBezTo>
                  <a:pt x="3392547" y="1269428"/>
                  <a:pt x="3392547" y="1269428"/>
                  <a:pt x="3395342" y="1270025"/>
                </a:cubicBezTo>
                <a:cubicBezTo>
                  <a:pt x="3395939" y="1267231"/>
                  <a:pt x="3395939" y="1267231"/>
                  <a:pt x="3395939" y="1267231"/>
                </a:cubicBezTo>
                <a:cubicBezTo>
                  <a:pt x="3395939" y="1267231"/>
                  <a:pt x="3396535" y="1264438"/>
                  <a:pt x="3399330" y="1265034"/>
                </a:cubicBezTo>
                <a:cubicBezTo>
                  <a:pt x="3406111" y="1260640"/>
                  <a:pt x="3405515" y="1263434"/>
                  <a:pt x="3408309" y="1264031"/>
                </a:cubicBezTo>
                <a:cubicBezTo>
                  <a:pt x="3414493" y="1262430"/>
                  <a:pt x="3412297" y="1259040"/>
                  <a:pt x="3415687" y="1256843"/>
                </a:cubicBezTo>
                <a:cubicBezTo>
                  <a:pt x="3416284" y="1254049"/>
                  <a:pt x="3416284" y="1254049"/>
                  <a:pt x="3416284" y="1254049"/>
                </a:cubicBezTo>
                <a:cubicBezTo>
                  <a:pt x="3421872" y="1255243"/>
                  <a:pt x="3424666" y="1255839"/>
                  <a:pt x="3433645" y="1254837"/>
                </a:cubicBezTo>
                <a:cubicBezTo>
                  <a:pt x="3430851" y="1254240"/>
                  <a:pt x="3431447" y="1251446"/>
                  <a:pt x="3438826" y="1244258"/>
                </a:cubicBezTo>
                <a:cubicBezTo>
                  <a:pt x="3441620" y="1244855"/>
                  <a:pt x="3445011" y="1242658"/>
                  <a:pt x="3448402" y="1240460"/>
                </a:cubicBezTo>
                <a:cubicBezTo>
                  <a:pt x="3448402" y="1240460"/>
                  <a:pt x="3447805" y="1243254"/>
                  <a:pt x="3450599" y="1243851"/>
                </a:cubicBezTo>
                <a:cubicBezTo>
                  <a:pt x="3466957" y="1235660"/>
                  <a:pt x="3466957" y="1235660"/>
                  <a:pt x="3479326" y="1232460"/>
                </a:cubicBezTo>
                <a:cubicBezTo>
                  <a:pt x="3474335" y="1228472"/>
                  <a:pt x="3489499" y="1225869"/>
                  <a:pt x="3499074" y="1222072"/>
                </a:cubicBezTo>
                <a:cubicBezTo>
                  <a:pt x="3499074" y="1222072"/>
                  <a:pt x="3498477" y="1224866"/>
                  <a:pt x="3501272" y="1225462"/>
                </a:cubicBezTo>
                <a:cubicBezTo>
                  <a:pt x="3504663" y="1223266"/>
                  <a:pt x="3504663" y="1223266"/>
                  <a:pt x="3504663" y="1223266"/>
                </a:cubicBezTo>
                <a:cubicBezTo>
                  <a:pt x="3505259" y="1220472"/>
                  <a:pt x="3502465" y="1219875"/>
                  <a:pt x="3499671" y="1219278"/>
                </a:cubicBezTo>
                <a:cubicBezTo>
                  <a:pt x="3502465" y="1219875"/>
                  <a:pt x="3502465" y="1219875"/>
                  <a:pt x="3502465" y="1219875"/>
                </a:cubicBezTo>
                <a:cubicBezTo>
                  <a:pt x="3523814" y="1215671"/>
                  <a:pt x="3536781" y="1209677"/>
                  <a:pt x="3551945" y="1207074"/>
                </a:cubicBezTo>
                <a:cubicBezTo>
                  <a:pt x="3540769" y="1204686"/>
                  <a:pt x="3569902" y="1205068"/>
                  <a:pt x="3567705" y="1201676"/>
                </a:cubicBezTo>
                <a:cubicBezTo>
                  <a:pt x="3570499" y="1202274"/>
                  <a:pt x="3573293" y="1202870"/>
                  <a:pt x="3576683" y="1200674"/>
                </a:cubicBezTo>
                <a:cubicBezTo>
                  <a:pt x="3580074" y="1198477"/>
                  <a:pt x="3580074" y="1198477"/>
                  <a:pt x="3580074" y="1198477"/>
                </a:cubicBezTo>
                <a:cubicBezTo>
                  <a:pt x="3580074" y="1198477"/>
                  <a:pt x="3577280" y="1197879"/>
                  <a:pt x="3574487" y="1197283"/>
                </a:cubicBezTo>
                <a:lnTo>
                  <a:pt x="3573129" y="1197634"/>
                </a:lnTo>
                <a:lnTo>
                  <a:pt x="3575003" y="1195932"/>
                </a:lnTo>
                <a:cubicBezTo>
                  <a:pt x="3581268" y="1192888"/>
                  <a:pt x="3592641" y="1190936"/>
                  <a:pt x="3591441" y="1186297"/>
                </a:cubicBezTo>
                <a:cubicBezTo>
                  <a:pt x="3600419" y="1185294"/>
                  <a:pt x="3581268" y="1192888"/>
                  <a:pt x="3589053" y="1197473"/>
                </a:cubicBezTo>
                <a:cubicBezTo>
                  <a:pt x="3595835" y="1193079"/>
                  <a:pt x="3598629" y="1193676"/>
                  <a:pt x="3601423" y="1194273"/>
                </a:cubicBezTo>
                <a:cubicBezTo>
                  <a:pt x="3608205" y="1189878"/>
                  <a:pt x="3615584" y="1182691"/>
                  <a:pt x="3626759" y="1185078"/>
                </a:cubicBezTo>
                <a:cubicBezTo>
                  <a:pt x="3623965" y="1184482"/>
                  <a:pt x="3623368" y="1187276"/>
                  <a:pt x="3620574" y="1186679"/>
                </a:cubicBezTo>
                <a:cubicBezTo>
                  <a:pt x="3620574" y="1186679"/>
                  <a:pt x="3619977" y="1189473"/>
                  <a:pt x="3619977" y="1189473"/>
                </a:cubicBezTo>
                <a:cubicBezTo>
                  <a:pt x="3619977" y="1189473"/>
                  <a:pt x="3619977" y="1189473"/>
                  <a:pt x="3623368" y="1187276"/>
                </a:cubicBezTo>
                <a:cubicBezTo>
                  <a:pt x="3626759" y="1185078"/>
                  <a:pt x="3629553" y="1185675"/>
                  <a:pt x="3630150" y="1182882"/>
                </a:cubicBezTo>
                <a:cubicBezTo>
                  <a:pt x="3631750" y="1189066"/>
                  <a:pt x="3645911" y="1177484"/>
                  <a:pt x="3653695" y="1182069"/>
                </a:cubicBezTo>
                <a:cubicBezTo>
                  <a:pt x="3662675" y="1181066"/>
                  <a:pt x="3666065" y="1178869"/>
                  <a:pt x="3663869" y="1175478"/>
                </a:cubicBezTo>
                <a:cubicBezTo>
                  <a:pt x="3676238" y="1172278"/>
                  <a:pt x="3662675" y="1181066"/>
                  <a:pt x="3665469" y="1181662"/>
                </a:cubicBezTo>
                <a:cubicBezTo>
                  <a:pt x="3676238" y="1172278"/>
                  <a:pt x="3689611" y="1178056"/>
                  <a:pt x="3702577" y="1172062"/>
                </a:cubicBezTo>
                <a:cubicBezTo>
                  <a:pt x="3703175" y="1169268"/>
                  <a:pt x="3690805" y="1172469"/>
                  <a:pt x="3691401" y="1169674"/>
                </a:cubicBezTo>
                <a:cubicBezTo>
                  <a:pt x="3711557" y="1171059"/>
                  <a:pt x="3725120" y="1162270"/>
                  <a:pt x="3739090" y="1165255"/>
                </a:cubicBezTo>
                <a:cubicBezTo>
                  <a:pt x="3742481" y="1163058"/>
                  <a:pt x="3736893" y="1161864"/>
                  <a:pt x="3736893" y="1161864"/>
                </a:cubicBezTo>
                <a:cubicBezTo>
                  <a:pt x="3745871" y="1160862"/>
                  <a:pt x="3751460" y="1162055"/>
                  <a:pt x="3753656" y="1165446"/>
                </a:cubicBezTo>
                <a:cubicBezTo>
                  <a:pt x="3758241" y="1157661"/>
                  <a:pt x="3754253" y="1162652"/>
                  <a:pt x="3764425" y="1156060"/>
                </a:cubicBezTo>
                <a:cubicBezTo>
                  <a:pt x="3772211" y="1160646"/>
                  <a:pt x="3781190" y="1159642"/>
                  <a:pt x="3791362" y="1153051"/>
                </a:cubicBezTo>
                <a:cubicBezTo>
                  <a:pt x="3805929" y="1153242"/>
                  <a:pt x="3792963" y="1159236"/>
                  <a:pt x="3799147" y="1157636"/>
                </a:cubicBezTo>
                <a:cubicBezTo>
                  <a:pt x="3810920" y="1157230"/>
                  <a:pt x="3805333" y="1156036"/>
                  <a:pt x="3803135" y="1152645"/>
                </a:cubicBezTo>
                <a:cubicBezTo>
                  <a:pt x="3830071" y="1149636"/>
                  <a:pt x="3841845" y="1149229"/>
                  <a:pt x="3856411" y="1149420"/>
                </a:cubicBezTo>
                <a:cubicBezTo>
                  <a:pt x="3868184" y="1149014"/>
                  <a:pt x="3879957" y="1148607"/>
                  <a:pt x="3900708" y="1147197"/>
                </a:cubicBezTo>
                <a:cubicBezTo>
                  <a:pt x="3900708" y="1147197"/>
                  <a:pt x="3895120" y="1146004"/>
                  <a:pt x="3895717" y="1143210"/>
                </a:cubicBezTo>
                <a:cubicBezTo>
                  <a:pt x="3906893" y="1145598"/>
                  <a:pt x="3924254" y="1146385"/>
                  <a:pt x="3915275" y="1147388"/>
                </a:cubicBezTo>
                <a:cubicBezTo>
                  <a:pt x="3927048" y="1146982"/>
                  <a:pt x="3945005" y="1144976"/>
                  <a:pt x="3962366" y="1145763"/>
                </a:cubicBezTo>
                <a:cubicBezTo>
                  <a:pt x="3963369" y="1154742"/>
                  <a:pt x="3971345" y="1144760"/>
                  <a:pt x="3962963" y="1142969"/>
                </a:cubicBezTo>
                <a:cubicBezTo>
                  <a:pt x="3969147" y="1141369"/>
                  <a:pt x="3979726" y="1146550"/>
                  <a:pt x="3980920" y="1140963"/>
                </a:cubicBezTo>
                <a:cubicBezTo>
                  <a:pt x="3981721" y="1144055"/>
                  <a:pt x="3986759" y="1144402"/>
                  <a:pt x="3990475" y="1144100"/>
                </a:cubicBezTo>
                <a:lnTo>
                  <a:pt x="3994308" y="1143433"/>
                </a:lnTo>
                <a:lnTo>
                  <a:pt x="4029412" y="1144750"/>
                </a:lnTo>
                <a:cubicBezTo>
                  <a:pt x="4040686" y="1144967"/>
                  <a:pt x="4051461" y="1145808"/>
                  <a:pt x="4063736" y="1149892"/>
                </a:cubicBezTo>
                <a:cubicBezTo>
                  <a:pt x="4060942" y="1149295"/>
                  <a:pt x="4058148" y="1148698"/>
                  <a:pt x="4058745" y="1145904"/>
                </a:cubicBezTo>
                <a:cubicBezTo>
                  <a:pt x="4060942" y="1149295"/>
                  <a:pt x="4084488" y="1148482"/>
                  <a:pt x="4078303" y="1150082"/>
                </a:cubicBezTo>
                <a:cubicBezTo>
                  <a:pt x="4083294" y="1154070"/>
                  <a:pt x="4108033" y="1147669"/>
                  <a:pt x="4109634" y="1153854"/>
                </a:cubicBezTo>
                <a:cubicBezTo>
                  <a:pt x="4132176" y="1144063"/>
                  <a:pt x="4151733" y="1148241"/>
                  <a:pt x="4185858" y="1152611"/>
                </a:cubicBezTo>
                <a:cubicBezTo>
                  <a:pt x="4188652" y="1153208"/>
                  <a:pt x="4191446" y="1153804"/>
                  <a:pt x="4191446" y="1153804"/>
                </a:cubicBezTo>
                <a:cubicBezTo>
                  <a:pt x="4191446" y="1153804"/>
                  <a:pt x="4191446" y="1153804"/>
                  <a:pt x="4194240" y="1154401"/>
                </a:cubicBezTo>
                <a:cubicBezTo>
                  <a:pt x="4194240" y="1154401"/>
                  <a:pt x="4199828" y="1155595"/>
                  <a:pt x="4204019" y="1156490"/>
                </a:cubicBezTo>
                <a:lnTo>
                  <a:pt x="4205416" y="1156789"/>
                </a:lnTo>
                <a:cubicBezTo>
                  <a:pt x="4212604" y="1164168"/>
                  <a:pt x="4251313" y="1160752"/>
                  <a:pt x="4261295" y="1168727"/>
                </a:cubicBezTo>
                <a:cubicBezTo>
                  <a:pt x="4275862" y="1168918"/>
                  <a:pt x="4262489" y="1163140"/>
                  <a:pt x="4279253" y="1166721"/>
                </a:cubicBezTo>
                <a:cubicBezTo>
                  <a:pt x="4282046" y="1167318"/>
                  <a:pt x="4284841" y="1167915"/>
                  <a:pt x="4287635" y="1168512"/>
                </a:cubicBezTo>
                <a:cubicBezTo>
                  <a:pt x="4296016" y="1170302"/>
                  <a:pt x="4304996" y="1169299"/>
                  <a:pt x="4313377" y="1171090"/>
                </a:cubicBezTo>
                <a:cubicBezTo>
                  <a:pt x="4327347" y="1174075"/>
                  <a:pt x="4329544" y="1177466"/>
                  <a:pt x="4334535" y="1181454"/>
                </a:cubicBezTo>
                <a:cubicBezTo>
                  <a:pt x="4342917" y="1183244"/>
                  <a:pt x="4335729" y="1175865"/>
                  <a:pt x="4344111" y="1177656"/>
                </a:cubicBezTo>
                <a:cubicBezTo>
                  <a:pt x="4344111" y="1177656"/>
                  <a:pt x="4344111" y="1177656"/>
                  <a:pt x="4346308" y="1181047"/>
                </a:cubicBezTo>
                <a:cubicBezTo>
                  <a:pt x="4346308" y="1181047"/>
                  <a:pt x="4367466" y="1191410"/>
                  <a:pt x="4365866" y="1185225"/>
                </a:cubicBezTo>
                <a:cubicBezTo>
                  <a:pt x="4371453" y="1186419"/>
                  <a:pt x="4379836" y="1188210"/>
                  <a:pt x="4379238" y="1191004"/>
                </a:cubicBezTo>
                <a:cubicBezTo>
                  <a:pt x="4384826" y="1192198"/>
                  <a:pt x="4382032" y="1191601"/>
                  <a:pt x="4385424" y="1189404"/>
                </a:cubicBezTo>
                <a:cubicBezTo>
                  <a:pt x="4388218" y="1190001"/>
                  <a:pt x="4387621" y="1192795"/>
                  <a:pt x="4387023" y="1195588"/>
                </a:cubicBezTo>
                <a:cubicBezTo>
                  <a:pt x="4389817" y="1196185"/>
                  <a:pt x="4402187" y="1192986"/>
                  <a:pt x="4407178" y="1196974"/>
                </a:cubicBezTo>
                <a:cubicBezTo>
                  <a:pt x="4412766" y="1198167"/>
                  <a:pt x="4402187" y="1192986"/>
                  <a:pt x="4413363" y="1195373"/>
                </a:cubicBezTo>
                <a:cubicBezTo>
                  <a:pt x="4418951" y="1196567"/>
                  <a:pt x="4421745" y="1197164"/>
                  <a:pt x="4424539" y="1197761"/>
                </a:cubicBezTo>
                <a:cubicBezTo>
                  <a:pt x="4424539" y="1197761"/>
                  <a:pt x="4427333" y="1198358"/>
                  <a:pt x="4427333" y="1198358"/>
                </a:cubicBezTo>
                <a:cubicBezTo>
                  <a:pt x="4427333" y="1198358"/>
                  <a:pt x="4429530" y="1201749"/>
                  <a:pt x="4429530" y="1201749"/>
                </a:cubicBezTo>
                <a:cubicBezTo>
                  <a:pt x="4429530" y="1201749"/>
                  <a:pt x="4429530" y="1201749"/>
                  <a:pt x="4432323" y="1202346"/>
                </a:cubicBezTo>
                <a:cubicBezTo>
                  <a:pt x="4432323" y="1202346"/>
                  <a:pt x="4435715" y="1200148"/>
                  <a:pt x="4435715" y="1200148"/>
                </a:cubicBezTo>
                <a:cubicBezTo>
                  <a:pt x="4435715" y="1200148"/>
                  <a:pt x="4435715" y="1200148"/>
                  <a:pt x="4433518" y="1196757"/>
                </a:cubicBezTo>
                <a:cubicBezTo>
                  <a:pt x="4430724" y="1196160"/>
                  <a:pt x="4425136" y="1194967"/>
                  <a:pt x="4422342" y="1194369"/>
                </a:cubicBezTo>
                <a:lnTo>
                  <a:pt x="4419548" y="1193773"/>
                </a:lnTo>
                <a:cubicBezTo>
                  <a:pt x="4420742" y="1188185"/>
                  <a:pt x="4392205" y="1185010"/>
                  <a:pt x="4387214" y="1181022"/>
                </a:cubicBezTo>
                <a:cubicBezTo>
                  <a:pt x="4403977" y="1184604"/>
                  <a:pt x="4422939" y="1191576"/>
                  <a:pt x="4434711" y="1191170"/>
                </a:cubicBezTo>
                <a:cubicBezTo>
                  <a:pt x="4434711" y="1191170"/>
                  <a:pt x="4434711" y="1191170"/>
                  <a:pt x="4437506" y="1191767"/>
                </a:cubicBezTo>
                <a:cubicBezTo>
                  <a:pt x="4437506" y="1191767"/>
                  <a:pt x="4437506" y="1191767"/>
                  <a:pt x="4434114" y="1193963"/>
                </a:cubicBezTo>
                <a:cubicBezTo>
                  <a:pt x="4434114" y="1193963"/>
                  <a:pt x="4434114" y="1193963"/>
                  <a:pt x="4436311" y="1197354"/>
                </a:cubicBezTo>
                <a:cubicBezTo>
                  <a:pt x="4439106" y="1197951"/>
                  <a:pt x="4439106" y="1197951"/>
                  <a:pt x="4441900" y="1198548"/>
                </a:cubicBezTo>
                <a:cubicBezTo>
                  <a:pt x="4441900" y="1198548"/>
                  <a:pt x="4441900" y="1198548"/>
                  <a:pt x="4441303" y="1201343"/>
                </a:cubicBezTo>
                <a:cubicBezTo>
                  <a:pt x="4440706" y="1204136"/>
                  <a:pt x="4442903" y="1207527"/>
                  <a:pt x="4444503" y="1213712"/>
                </a:cubicBezTo>
                <a:cubicBezTo>
                  <a:pt x="4444503" y="1213712"/>
                  <a:pt x="4444503" y="1213712"/>
                  <a:pt x="4433327" y="1211325"/>
                </a:cubicBezTo>
                <a:cubicBezTo>
                  <a:pt x="4430533" y="1210727"/>
                  <a:pt x="4427739" y="1210131"/>
                  <a:pt x="4427739" y="1210131"/>
                </a:cubicBezTo>
                <a:cubicBezTo>
                  <a:pt x="4427739" y="1210131"/>
                  <a:pt x="4429936" y="1213521"/>
                  <a:pt x="4432730" y="1214118"/>
                </a:cubicBezTo>
                <a:cubicBezTo>
                  <a:pt x="4432730" y="1214118"/>
                  <a:pt x="4432730" y="1214118"/>
                  <a:pt x="4446700" y="1217102"/>
                </a:cubicBezTo>
                <a:cubicBezTo>
                  <a:pt x="4452288" y="1218296"/>
                  <a:pt x="4455082" y="1218893"/>
                  <a:pt x="4460670" y="1220087"/>
                </a:cubicBezTo>
                <a:cubicBezTo>
                  <a:pt x="4463464" y="1220684"/>
                  <a:pt x="4468455" y="1224672"/>
                  <a:pt x="4471248" y="1225269"/>
                </a:cubicBezTo>
                <a:cubicBezTo>
                  <a:pt x="4471248" y="1225269"/>
                  <a:pt x="4470652" y="1228063"/>
                  <a:pt x="4470652" y="1228063"/>
                </a:cubicBezTo>
                <a:cubicBezTo>
                  <a:pt x="4470652" y="1228063"/>
                  <a:pt x="4473446" y="1228660"/>
                  <a:pt x="4476240" y="1229257"/>
                </a:cubicBezTo>
                <a:cubicBezTo>
                  <a:pt x="4476240" y="1229257"/>
                  <a:pt x="4479033" y="1229854"/>
                  <a:pt x="4479033" y="1229854"/>
                </a:cubicBezTo>
                <a:cubicBezTo>
                  <a:pt x="4479033" y="1229854"/>
                  <a:pt x="4479630" y="1227060"/>
                  <a:pt x="4476837" y="1226463"/>
                </a:cubicBezTo>
                <a:cubicBezTo>
                  <a:pt x="4479630" y="1227060"/>
                  <a:pt x="4479630" y="1227060"/>
                  <a:pt x="4479630" y="1227060"/>
                </a:cubicBezTo>
                <a:cubicBezTo>
                  <a:pt x="4482425" y="1227656"/>
                  <a:pt x="4481827" y="1230451"/>
                  <a:pt x="4487416" y="1231644"/>
                </a:cubicBezTo>
                <a:cubicBezTo>
                  <a:pt x="4487416" y="1231644"/>
                  <a:pt x="4490209" y="1232241"/>
                  <a:pt x="4490807" y="1229447"/>
                </a:cubicBezTo>
                <a:cubicBezTo>
                  <a:pt x="4490807" y="1229447"/>
                  <a:pt x="4488013" y="1228851"/>
                  <a:pt x="4488013" y="1228851"/>
                </a:cubicBezTo>
                <a:cubicBezTo>
                  <a:pt x="4485219" y="1228254"/>
                  <a:pt x="4482425" y="1227656"/>
                  <a:pt x="4480228" y="1224266"/>
                </a:cubicBezTo>
                <a:cubicBezTo>
                  <a:pt x="4480228" y="1224266"/>
                  <a:pt x="4477434" y="1223669"/>
                  <a:pt x="4477434" y="1223669"/>
                </a:cubicBezTo>
                <a:cubicBezTo>
                  <a:pt x="4471846" y="1222475"/>
                  <a:pt x="4466855" y="1218488"/>
                  <a:pt x="4458473" y="1216697"/>
                </a:cubicBezTo>
                <a:cubicBezTo>
                  <a:pt x="4455679" y="1216100"/>
                  <a:pt x="4452885" y="1215503"/>
                  <a:pt x="4450091" y="1214906"/>
                </a:cubicBezTo>
                <a:cubicBezTo>
                  <a:pt x="4447894" y="1211515"/>
                  <a:pt x="4449088" y="1205927"/>
                  <a:pt x="4449685" y="1203133"/>
                </a:cubicBezTo>
                <a:cubicBezTo>
                  <a:pt x="4449685" y="1203133"/>
                  <a:pt x="4452478" y="1203730"/>
                  <a:pt x="4455272" y="1204327"/>
                </a:cubicBezTo>
                <a:lnTo>
                  <a:pt x="4466448" y="1206714"/>
                </a:lnTo>
                <a:cubicBezTo>
                  <a:pt x="4469648" y="1219084"/>
                  <a:pt x="4499379" y="1216672"/>
                  <a:pt x="4523330" y="1227632"/>
                </a:cubicBezTo>
                <a:cubicBezTo>
                  <a:pt x="4522734" y="1230426"/>
                  <a:pt x="4522734" y="1230426"/>
                  <a:pt x="4522734" y="1230426"/>
                </a:cubicBezTo>
                <a:cubicBezTo>
                  <a:pt x="4522734" y="1230426"/>
                  <a:pt x="4525528" y="1231023"/>
                  <a:pt x="4525528" y="1231023"/>
                </a:cubicBezTo>
                <a:cubicBezTo>
                  <a:pt x="4528322" y="1231620"/>
                  <a:pt x="4528322" y="1231620"/>
                  <a:pt x="4528919" y="1228826"/>
                </a:cubicBezTo>
                <a:cubicBezTo>
                  <a:pt x="4542292" y="1234604"/>
                  <a:pt x="4554417" y="1239386"/>
                  <a:pt x="4566891" y="1244242"/>
                </a:cubicBezTo>
                <a:lnTo>
                  <a:pt x="4574183" y="1247129"/>
                </a:lnTo>
                <a:lnTo>
                  <a:pt x="4574434" y="1243909"/>
                </a:lnTo>
                <a:lnTo>
                  <a:pt x="4568885" y="1241746"/>
                </a:lnTo>
                <a:cubicBezTo>
                  <a:pt x="4556411" y="1236890"/>
                  <a:pt x="4544286" y="1232108"/>
                  <a:pt x="4529516" y="1226031"/>
                </a:cubicBezTo>
                <a:cubicBezTo>
                  <a:pt x="4529516" y="1226031"/>
                  <a:pt x="4529516" y="1226031"/>
                  <a:pt x="4526722" y="1225434"/>
                </a:cubicBezTo>
                <a:cubicBezTo>
                  <a:pt x="4521432" y="1222843"/>
                  <a:pt x="4512101" y="1218659"/>
                  <a:pt x="4501997" y="1214674"/>
                </a:cubicBezTo>
                <a:lnTo>
                  <a:pt x="4472634" y="1205115"/>
                </a:lnTo>
                <a:lnTo>
                  <a:pt x="4538495" y="1225029"/>
                </a:lnTo>
                <a:lnTo>
                  <a:pt x="4574791" y="1239342"/>
                </a:lnTo>
                <a:lnTo>
                  <a:pt x="4574913" y="1237775"/>
                </a:lnTo>
                <a:cubicBezTo>
                  <a:pt x="4572317" y="1229237"/>
                  <a:pt x="4575432" y="1228759"/>
                  <a:pt x="4581997" y="1225837"/>
                </a:cubicBezTo>
                <a:cubicBezTo>
                  <a:pt x="4599390" y="1218699"/>
                  <a:pt x="4600873" y="1215919"/>
                  <a:pt x="4600280" y="1195584"/>
                </a:cubicBezTo>
                <a:cubicBezTo>
                  <a:pt x="4599464" y="1194433"/>
                  <a:pt x="4598648" y="1193282"/>
                  <a:pt x="4599798" y="1192467"/>
                </a:cubicBezTo>
                <a:cubicBezTo>
                  <a:pt x="4599983" y="1185417"/>
                  <a:pt x="4601800" y="1180671"/>
                  <a:pt x="4607548" y="1176597"/>
                </a:cubicBezTo>
                <a:cubicBezTo>
                  <a:pt x="4614446" y="1171709"/>
                  <a:pt x="4616227" y="1179095"/>
                  <a:pt x="4619824" y="1181734"/>
                </a:cubicBezTo>
                <a:cubicBezTo>
                  <a:pt x="4631433" y="1190803"/>
                  <a:pt x="4637329" y="1191813"/>
                  <a:pt x="4643597" y="1178724"/>
                </a:cubicBezTo>
                <a:cubicBezTo>
                  <a:pt x="4648622" y="1169974"/>
                  <a:pt x="4654667" y="1162663"/>
                  <a:pt x="4661467" y="1156114"/>
                </a:cubicBezTo>
                <a:lnTo>
                  <a:pt x="4666988" y="1151669"/>
                </a:lnTo>
                <a:lnTo>
                  <a:pt x="4651588" y="1146938"/>
                </a:lnTo>
                <a:cubicBezTo>
                  <a:pt x="4640005" y="1132778"/>
                  <a:pt x="4604878" y="1119430"/>
                  <a:pt x="4585320" y="1115252"/>
                </a:cubicBezTo>
                <a:cubicBezTo>
                  <a:pt x="4585320" y="1115252"/>
                  <a:pt x="4585320" y="1115252"/>
                  <a:pt x="4588113" y="1115849"/>
                </a:cubicBezTo>
                <a:cubicBezTo>
                  <a:pt x="4590907" y="1116446"/>
                  <a:pt x="4590907" y="1116446"/>
                  <a:pt x="4590907" y="1116446"/>
                </a:cubicBezTo>
                <a:cubicBezTo>
                  <a:pt x="4591505" y="1113652"/>
                  <a:pt x="4588710" y="1113054"/>
                  <a:pt x="4585917" y="1112458"/>
                </a:cubicBezTo>
                <a:cubicBezTo>
                  <a:pt x="4585917" y="1112458"/>
                  <a:pt x="4583123" y="1111861"/>
                  <a:pt x="4583123" y="1111861"/>
                </a:cubicBezTo>
                <a:lnTo>
                  <a:pt x="4584157" y="1110245"/>
                </a:lnTo>
                <a:lnTo>
                  <a:pt x="4663965" y="1139633"/>
                </a:lnTo>
                <a:lnTo>
                  <a:pt x="4674952" y="1145257"/>
                </a:lnTo>
                <a:lnTo>
                  <a:pt x="4683872" y="1138075"/>
                </a:lnTo>
                <a:lnTo>
                  <a:pt x="4696786" y="1124395"/>
                </a:lnTo>
                <a:lnTo>
                  <a:pt x="4529968" y="1071906"/>
                </a:lnTo>
                <a:cubicBezTo>
                  <a:pt x="4357605" y="1026723"/>
                  <a:pt x="4181051" y="1006743"/>
                  <a:pt x="4000970" y="1006479"/>
                </a:cubicBezTo>
                <a:cubicBezTo>
                  <a:pt x="3913477" y="1007193"/>
                  <a:pt x="3827403" y="1023980"/>
                  <a:pt x="3739167" y="1028176"/>
                </a:cubicBezTo>
                <a:cubicBezTo>
                  <a:pt x="3698405" y="1031597"/>
                  <a:pt x="3660132" y="1040401"/>
                  <a:pt x="3624517" y="1059477"/>
                </a:cubicBezTo>
                <a:lnTo>
                  <a:pt x="3501395" y="1125286"/>
                </a:lnTo>
                <a:lnTo>
                  <a:pt x="3498368" y="1126242"/>
                </a:lnTo>
                <a:cubicBezTo>
                  <a:pt x="3487395" y="1129741"/>
                  <a:pt x="3475574" y="1133789"/>
                  <a:pt x="3464303" y="1138684"/>
                </a:cubicBezTo>
                <a:cubicBezTo>
                  <a:pt x="3458118" y="1140284"/>
                  <a:pt x="3451933" y="1141885"/>
                  <a:pt x="3445749" y="1143485"/>
                </a:cubicBezTo>
                <a:cubicBezTo>
                  <a:pt x="3458715" y="1137491"/>
                  <a:pt x="3429987" y="1148883"/>
                  <a:pt x="3443551" y="1140094"/>
                </a:cubicBezTo>
                <a:cubicBezTo>
                  <a:pt x="3443551" y="1140094"/>
                  <a:pt x="3443551" y="1140094"/>
                  <a:pt x="3446345" y="1140691"/>
                </a:cubicBezTo>
                <a:cubicBezTo>
                  <a:pt x="3446345" y="1140691"/>
                  <a:pt x="3449140" y="1141288"/>
                  <a:pt x="3449737" y="1138494"/>
                </a:cubicBezTo>
                <a:cubicBezTo>
                  <a:pt x="3449737" y="1138494"/>
                  <a:pt x="3449737" y="1138494"/>
                  <a:pt x="3452530" y="1139091"/>
                </a:cubicBezTo>
                <a:cubicBezTo>
                  <a:pt x="3452530" y="1139091"/>
                  <a:pt x="3453127" y="1136296"/>
                  <a:pt x="3453127" y="1136296"/>
                </a:cubicBezTo>
                <a:cubicBezTo>
                  <a:pt x="3450333" y="1135700"/>
                  <a:pt x="3450333" y="1135700"/>
                  <a:pt x="3447539" y="1135103"/>
                </a:cubicBezTo>
                <a:cubicBezTo>
                  <a:pt x="3457115" y="1131306"/>
                  <a:pt x="3482858" y="1133884"/>
                  <a:pt x="3475072" y="1129300"/>
                </a:cubicBezTo>
                <a:cubicBezTo>
                  <a:pt x="3475072" y="1129300"/>
                  <a:pt x="3477866" y="1129897"/>
                  <a:pt x="3478463" y="1127103"/>
                </a:cubicBezTo>
                <a:cubicBezTo>
                  <a:pt x="3491430" y="1121109"/>
                  <a:pt x="3464493" y="1124118"/>
                  <a:pt x="3469484" y="1128106"/>
                </a:cubicBezTo>
                <a:cubicBezTo>
                  <a:pt x="3469484" y="1128106"/>
                  <a:pt x="3466691" y="1127509"/>
                  <a:pt x="3466691" y="1127509"/>
                </a:cubicBezTo>
                <a:cubicBezTo>
                  <a:pt x="3466691" y="1127509"/>
                  <a:pt x="3463897" y="1126912"/>
                  <a:pt x="3463897" y="1126912"/>
                </a:cubicBezTo>
                <a:cubicBezTo>
                  <a:pt x="3463300" y="1129706"/>
                  <a:pt x="3463300" y="1129706"/>
                  <a:pt x="3463300" y="1129706"/>
                </a:cubicBezTo>
                <a:cubicBezTo>
                  <a:pt x="3463300" y="1129706"/>
                  <a:pt x="3466094" y="1130302"/>
                  <a:pt x="3466094" y="1130302"/>
                </a:cubicBezTo>
                <a:cubicBezTo>
                  <a:pt x="3459909" y="1131903"/>
                  <a:pt x="3454321" y="1130709"/>
                  <a:pt x="3447539" y="1135103"/>
                </a:cubicBezTo>
                <a:cubicBezTo>
                  <a:pt x="3447539" y="1135103"/>
                  <a:pt x="3447539" y="1135103"/>
                  <a:pt x="3445342" y="1131712"/>
                </a:cubicBezTo>
                <a:cubicBezTo>
                  <a:pt x="3445342" y="1131712"/>
                  <a:pt x="3445342" y="1131712"/>
                  <a:pt x="3441951" y="1133909"/>
                </a:cubicBezTo>
                <a:cubicBezTo>
                  <a:pt x="3441951" y="1133909"/>
                  <a:pt x="3441354" y="1136703"/>
                  <a:pt x="3441354" y="1136703"/>
                </a:cubicBezTo>
                <a:cubicBezTo>
                  <a:pt x="3437963" y="1138901"/>
                  <a:pt x="3437963" y="1138901"/>
                  <a:pt x="3434573" y="1141098"/>
                </a:cubicBezTo>
                <a:cubicBezTo>
                  <a:pt x="3431778" y="1140500"/>
                  <a:pt x="3431778" y="1140500"/>
                  <a:pt x="3431181" y="1143294"/>
                </a:cubicBezTo>
                <a:cubicBezTo>
                  <a:pt x="3431181" y="1143294"/>
                  <a:pt x="3431181" y="1143294"/>
                  <a:pt x="3428388" y="1142698"/>
                </a:cubicBezTo>
                <a:cubicBezTo>
                  <a:pt x="3422203" y="1144297"/>
                  <a:pt x="3416018" y="1145898"/>
                  <a:pt x="3415421" y="1148691"/>
                </a:cubicBezTo>
                <a:cubicBezTo>
                  <a:pt x="3412627" y="1148094"/>
                  <a:pt x="3412627" y="1148094"/>
                  <a:pt x="3412031" y="1150889"/>
                </a:cubicBezTo>
                <a:cubicBezTo>
                  <a:pt x="3412031" y="1150889"/>
                  <a:pt x="3412031" y="1150889"/>
                  <a:pt x="3414824" y="1151486"/>
                </a:cubicBezTo>
                <a:cubicBezTo>
                  <a:pt x="3412031" y="1150889"/>
                  <a:pt x="3411434" y="1153683"/>
                  <a:pt x="3414227" y="1154280"/>
                </a:cubicBezTo>
                <a:cubicBezTo>
                  <a:pt x="3399064" y="1156882"/>
                  <a:pt x="3386097" y="1162877"/>
                  <a:pt x="3374921" y="1160489"/>
                </a:cubicBezTo>
                <a:cubicBezTo>
                  <a:pt x="3370933" y="1165481"/>
                  <a:pt x="3377118" y="1163880"/>
                  <a:pt x="3380509" y="1161683"/>
                </a:cubicBezTo>
                <a:cubicBezTo>
                  <a:pt x="3369739" y="1171068"/>
                  <a:pt x="3379912" y="1164477"/>
                  <a:pt x="3379912" y="1164477"/>
                </a:cubicBezTo>
                <a:cubicBezTo>
                  <a:pt x="3392281" y="1161277"/>
                  <a:pt x="3401261" y="1160274"/>
                  <a:pt x="3413630" y="1157073"/>
                </a:cubicBezTo>
                <a:cubicBezTo>
                  <a:pt x="3410239" y="1159271"/>
                  <a:pt x="3406848" y="1161468"/>
                  <a:pt x="3404054" y="1160870"/>
                </a:cubicBezTo>
                <a:cubicBezTo>
                  <a:pt x="3390491" y="1169659"/>
                  <a:pt x="3374731" y="1175056"/>
                  <a:pt x="3358373" y="1183247"/>
                </a:cubicBezTo>
                <a:cubicBezTo>
                  <a:pt x="3355579" y="1182650"/>
                  <a:pt x="3355579" y="1182650"/>
                  <a:pt x="3352785" y="1182053"/>
                </a:cubicBezTo>
                <a:cubicBezTo>
                  <a:pt x="3357370" y="1174268"/>
                  <a:pt x="3352785" y="1182053"/>
                  <a:pt x="3340415" y="1185254"/>
                </a:cubicBezTo>
                <a:cubicBezTo>
                  <a:pt x="3339222" y="1190841"/>
                  <a:pt x="3339222" y="1190841"/>
                  <a:pt x="3326852" y="1194042"/>
                </a:cubicBezTo>
                <a:cubicBezTo>
                  <a:pt x="3322864" y="1199032"/>
                  <a:pt x="3329049" y="1197433"/>
                  <a:pt x="3332440" y="1195235"/>
                </a:cubicBezTo>
                <a:cubicBezTo>
                  <a:pt x="3322864" y="1199032"/>
                  <a:pt x="3312691" y="1205623"/>
                  <a:pt x="3305910" y="1210018"/>
                </a:cubicBezTo>
                <a:cubicBezTo>
                  <a:pt x="3296333" y="1213815"/>
                  <a:pt x="3286161" y="1220406"/>
                  <a:pt x="3278783" y="1227594"/>
                </a:cubicBezTo>
                <a:cubicBezTo>
                  <a:pt x="3279379" y="1224800"/>
                  <a:pt x="3279379" y="1224800"/>
                  <a:pt x="3279379" y="1224800"/>
                </a:cubicBezTo>
                <a:cubicBezTo>
                  <a:pt x="3279976" y="1222007"/>
                  <a:pt x="3279976" y="1222007"/>
                  <a:pt x="3273792" y="1223606"/>
                </a:cubicBezTo>
                <a:cubicBezTo>
                  <a:pt x="3279976" y="1222007"/>
                  <a:pt x="3283964" y="1217015"/>
                  <a:pt x="3289552" y="1218209"/>
                </a:cubicBezTo>
                <a:cubicBezTo>
                  <a:pt x="3291343" y="1209827"/>
                  <a:pt x="3277182" y="1221409"/>
                  <a:pt x="3272789" y="1214627"/>
                </a:cubicBezTo>
                <a:cubicBezTo>
                  <a:pt x="3266007" y="1219022"/>
                  <a:pt x="3266007" y="1219022"/>
                  <a:pt x="3262615" y="1221218"/>
                </a:cubicBezTo>
                <a:cubicBezTo>
                  <a:pt x="3262615" y="1221218"/>
                  <a:pt x="3262615" y="1221218"/>
                  <a:pt x="3259225" y="1223415"/>
                </a:cubicBezTo>
                <a:cubicBezTo>
                  <a:pt x="3259225" y="1223415"/>
                  <a:pt x="3256431" y="1222819"/>
                  <a:pt x="3256431" y="1222819"/>
                </a:cubicBezTo>
                <a:cubicBezTo>
                  <a:pt x="3256431" y="1222819"/>
                  <a:pt x="3256431" y="1222819"/>
                  <a:pt x="3253637" y="1222222"/>
                </a:cubicBezTo>
                <a:cubicBezTo>
                  <a:pt x="3253040" y="1225016"/>
                  <a:pt x="3253040" y="1225016"/>
                  <a:pt x="3253040" y="1225016"/>
                </a:cubicBezTo>
                <a:cubicBezTo>
                  <a:pt x="3253040" y="1225016"/>
                  <a:pt x="3253040" y="1225016"/>
                  <a:pt x="3255834" y="1225613"/>
                </a:cubicBezTo>
                <a:cubicBezTo>
                  <a:pt x="3243464" y="1228813"/>
                  <a:pt x="3251846" y="1230604"/>
                  <a:pt x="3241673" y="1237194"/>
                </a:cubicBezTo>
                <a:cubicBezTo>
                  <a:pt x="3242271" y="1234401"/>
                  <a:pt x="3242271" y="1234401"/>
                  <a:pt x="3242271" y="1234401"/>
                </a:cubicBezTo>
                <a:cubicBezTo>
                  <a:pt x="3245661" y="1232204"/>
                  <a:pt x="3246258" y="1229409"/>
                  <a:pt x="3243464" y="1228813"/>
                </a:cubicBezTo>
                <a:cubicBezTo>
                  <a:pt x="3240670" y="1228216"/>
                  <a:pt x="3237280" y="1230413"/>
                  <a:pt x="3236683" y="1233206"/>
                </a:cubicBezTo>
                <a:cubicBezTo>
                  <a:pt x="3236683" y="1233206"/>
                  <a:pt x="3236683" y="1233206"/>
                  <a:pt x="3233292" y="1235404"/>
                </a:cubicBezTo>
                <a:cubicBezTo>
                  <a:pt x="3233292" y="1235404"/>
                  <a:pt x="3233292" y="1235404"/>
                  <a:pt x="3229901" y="1237601"/>
                </a:cubicBezTo>
                <a:cubicBezTo>
                  <a:pt x="3229901" y="1237601"/>
                  <a:pt x="3223716" y="1239201"/>
                  <a:pt x="3223716" y="1239201"/>
                </a:cubicBezTo>
                <a:cubicBezTo>
                  <a:pt x="3223716" y="1239201"/>
                  <a:pt x="3223716" y="1239201"/>
                  <a:pt x="3227107" y="1237004"/>
                </a:cubicBezTo>
                <a:cubicBezTo>
                  <a:pt x="3227107" y="1237004"/>
                  <a:pt x="3227107" y="1237004"/>
                  <a:pt x="3230498" y="1234807"/>
                </a:cubicBezTo>
                <a:cubicBezTo>
                  <a:pt x="3230498" y="1234807"/>
                  <a:pt x="3231095" y="1232013"/>
                  <a:pt x="3231095" y="1232013"/>
                </a:cubicBezTo>
                <a:cubicBezTo>
                  <a:pt x="3231095" y="1232013"/>
                  <a:pt x="3228301" y="1231416"/>
                  <a:pt x="3227704" y="1234210"/>
                </a:cubicBezTo>
                <a:cubicBezTo>
                  <a:pt x="3227704" y="1234210"/>
                  <a:pt x="3227704" y="1234210"/>
                  <a:pt x="3224910" y="1233613"/>
                </a:cubicBezTo>
                <a:cubicBezTo>
                  <a:pt x="3224910" y="1233613"/>
                  <a:pt x="3224910" y="1233613"/>
                  <a:pt x="3228301" y="1231416"/>
                </a:cubicBezTo>
                <a:cubicBezTo>
                  <a:pt x="3228301" y="1231416"/>
                  <a:pt x="3231691" y="1229219"/>
                  <a:pt x="3228898" y="1228622"/>
                </a:cubicBezTo>
                <a:lnTo>
                  <a:pt x="3235083" y="1227022"/>
                </a:lnTo>
                <a:cubicBezTo>
                  <a:pt x="3242867" y="1231607"/>
                  <a:pt x="3234079" y="1218043"/>
                  <a:pt x="3242461" y="1219834"/>
                </a:cubicBezTo>
                <a:cubicBezTo>
                  <a:pt x="3249243" y="1215440"/>
                  <a:pt x="3220515" y="1226831"/>
                  <a:pt x="3219321" y="1232419"/>
                </a:cubicBezTo>
                <a:cubicBezTo>
                  <a:pt x="3219321" y="1232419"/>
                  <a:pt x="3216528" y="1231823"/>
                  <a:pt x="3216528" y="1231823"/>
                </a:cubicBezTo>
                <a:cubicBezTo>
                  <a:pt x="3213734" y="1231226"/>
                  <a:pt x="3213137" y="1234020"/>
                  <a:pt x="3210343" y="1233422"/>
                </a:cubicBezTo>
                <a:cubicBezTo>
                  <a:pt x="3209746" y="1236217"/>
                  <a:pt x="3209746" y="1236217"/>
                  <a:pt x="3209746" y="1236217"/>
                </a:cubicBezTo>
                <a:cubicBezTo>
                  <a:pt x="3212540" y="1236814"/>
                  <a:pt x="3212540" y="1236814"/>
                  <a:pt x="3212540" y="1236814"/>
                </a:cubicBezTo>
                <a:cubicBezTo>
                  <a:pt x="3208552" y="1241804"/>
                  <a:pt x="3207955" y="1244599"/>
                  <a:pt x="3205758" y="1241207"/>
                </a:cubicBezTo>
                <a:cubicBezTo>
                  <a:pt x="3202367" y="1243404"/>
                  <a:pt x="3202367" y="1243404"/>
                  <a:pt x="3201771" y="1246198"/>
                </a:cubicBezTo>
                <a:cubicBezTo>
                  <a:pt x="3198379" y="1248396"/>
                  <a:pt x="3198977" y="1245601"/>
                  <a:pt x="3196779" y="1242211"/>
                </a:cubicBezTo>
                <a:cubicBezTo>
                  <a:pt x="3192792" y="1247201"/>
                  <a:pt x="3184816" y="1257184"/>
                  <a:pt x="3174643" y="1263775"/>
                </a:cubicBezTo>
                <a:cubicBezTo>
                  <a:pt x="3174643" y="1263775"/>
                  <a:pt x="3175240" y="1260981"/>
                  <a:pt x="3175240" y="1260981"/>
                </a:cubicBezTo>
                <a:cubicBezTo>
                  <a:pt x="3172447" y="1260384"/>
                  <a:pt x="3171850" y="1263178"/>
                  <a:pt x="3171850" y="1263178"/>
                </a:cubicBezTo>
                <a:cubicBezTo>
                  <a:pt x="3171850" y="1263178"/>
                  <a:pt x="3171850" y="1263178"/>
                  <a:pt x="3171252" y="1265971"/>
                </a:cubicBezTo>
                <a:cubicBezTo>
                  <a:pt x="3171252" y="1265971"/>
                  <a:pt x="3171252" y="1265971"/>
                  <a:pt x="3169055" y="1262581"/>
                </a:cubicBezTo>
                <a:cubicBezTo>
                  <a:pt x="3152101" y="1273566"/>
                  <a:pt x="3131757" y="1286748"/>
                  <a:pt x="3126575" y="1297327"/>
                </a:cubicBezTo>
                <a:cubicBezTo>
                  <a:pt x="3120986" y="1296133"/>
                  <a:pt x="3129559" y="1283357"/>
                  <a:pt x="3114205" y="1300528"/>
                </a:cubicBezTo>
                <a:cubicBezTo>
                  <a:pt x="3114205" y="1300528"/>
                  <a:pt x="3114205" y="1300528"/>
                  <a:pt x="3114801" y="1297733"/>
                </a:cubicBezTo>
                <a:cubicBezTo>
                  <a:pt x="3114801" y="1297733"/>
                  <a:pt x="3112007" y="1297137"/>
                  <a:pt x="3112007" y="1297137"/>
                </a:cubicBezTo>
                <a:cubicBezTo>
                  <a:pt x="3111411" y="1299930"/>
                  <a:pt x="3108616" y="1299334"/>
                  <a:pt x="3108616" y="1299334"/>
                </a:cubicBezTo>
                <a:cubicBezTo>
                  <a:pt x="3103029" y="1298140"/>
                  <a:pt x="3101238" y="1306521"/>
                  <a:pt x="3094457" y="1310916"/>
                </a:cubicBezTo>
                <a:cubicBezTo>
                  <a:pt x="3094457" y="1310916"/>
                  <a:pt x="3094457" y="1310916"/>
                  <a:pt x="3095053" y="1308121"/>
                </a:cubicBezTo>
                <a:cubicBezTo>
                  <a:pt x="3095053" y="1308121"/>
                  <a:pt x="3095053" y="1308121"/>
                  <a:pt x="3092260" y="1307524"/>
                </a:cubicBezTo>
                <a:cubicBezTo>
                  <a:pt x="3092260" y="1307524"/>
                  <a:pt x="3091662" y="1310318"/>
                  <a:pt x="3088869" y="1309722"/>
                </a:cubicBezTo>
                <a:cubicBezTo>
                  <a:pt x="3088869" y="1309722"/>
                  <a:pt x="3088869" y="1309722"/>
                  <a:pt x="3088272" y="1312515"/>
                </a:cubicBezTo>
                <a:cubicBezTo>
                  <a:pt x="3081490" y="1316910"/>
                  <a:pt x="3083686" y="1320300"/>
                  <a:pt x="3080296" y="1322498"/>
                </a:cubicBezTo>
                <a:cubicBezTo>
                  <a:pt x="3080296" y="1322498"/>
                  <a:pt x="3080296" y="1322498"/>
                  <a:pt x="3076905" y="1324694"/>
                </a:cubicBezTo>
                <a:cubicBezTo>
                  <a:pt x="3076905" y="1324694"/>
                  <a:pt x="3076905" y="1324694"/>
                  <a:pt x="3074111" y="1324097"/>
                </a:cubicBezTo>
                <a:cubicBezTo>
                  <a:pt x="3074111" y="1324097"/>
                  <a:pt x="3074111" y="1324097"/>
                  <a:pt x="3070720" y="1326295"/>
                </a:cubicBezTo>
                <a:cubicBezTo>
                  <a:pt x="3070720" y="1326295"/>
                  <a:pt x="3070720" y="1326295"/>
                  <a:pt x="3073514" y="1326891"/>
                </a:cubicBezTo>
                <a:cubicBezTo>
                  <a:pt x="3073514" y="1326891"/>
                  <a:pt x="3073514" y="1326891"/>
                  <a:pt x="3076308" y="1327489"/>
                </a:cubicBezTo>
                <a:cubicBezTo>
                  <a:pt x="3065539" y="1336874"/>
                  <a:pt x="3061551" y="1341865"/>
                  <a:pt x="3052572" y="1342868"/>
                </a:cubicBezTo>
                <a:cubicBezTo>
                  <a:pt x="3052572" y="1342868"/>
                  <a:pt x="3052572" y="1342868"/>
                  <a:pt x="3053169" y="1340074"/>
                </a:cubicBezTo>
                <a:cubicBezTo>
                  <a:pt x="3055963" y="1340671"/>
                  <a:pt x="3056560" y="1337877"/>
                  <a:pt x="3056560" y="1337877"/>
                </a:cubicBezTo>
                <a:cubicBezTo>
                  <a:pt x="3056560" y="1337877"/>
                  <a:pt x="3056560" y="1337877"/>
                  <a:pt x="3053766" y="1337280"/>
                </a:cubicBezTo>
                <a:cubicBezTo>
                  <a:pt x="3053766" y="1337280"/>
                  <a:pt x="3053766" y="1337280"/>
                  <a:pt x="3057157" y="1335083"/>
                </a:cubicBezTo>
                <a:cubicBezTo>
                  <a:pt x="3057157" y="1335083"/>
                  <a:pt x="3057157" y="1335083"/>
                  <a:pt x="3059950" y="1335679"/>
                </a:cubicBezTo>
                <a:cubicBezTo>
                  <a:pt x="3060547" y="1332886"/>
                  <a:pt x="3060547" y="1332886"/>
                  <a:pt x="3060547" y="1332886"/>
                </a:cubicBezTo>
                <a:cubicBezTo>
                  <a:pt x="3060547" y="1332886"/>
                  <a:pt x="3061145" y="1330092"/>
                  <a:pt x="3061145" y="1330092"/>
                </a:cubicBezTo>
                <a:cubicBezTo>
                  <a:pt x="3061145" y="1330092"/>
                  <a:pt x="3061145" y="1330092"/>
                  <a:pt x="3057754" y="1332289"/>
                </a:cubicBezTo>
                <a:cubicBezTo>
                  <a:pt x="3065132" y="1325101"/>
                  <a:pt x="3078099" y="1319107"/>
                  <a:pt x="3062935" y="1321710"/>
                </a:cubicBezTo>
                <a:cubicBezTo>
                  <a:pt x="3062935" y="1321710"/>
                  <a:pt x="3062935" y="1321710"/>
                  <a:pt x="3066326" y="1319513"/>
                </a:cubicBezTo>
                <a:cubicBezTo>
                  <a:pt x="3069120" y="1320110"/>
                  <a:pt x="3069120" y="1320110"/>
                  <a:pt x="3069120" y="1320110"/>
                </a:cubicBezTo>
                <a:cubicBezTo>
                  <a:pt x="3072511" y="1317913"/>
                  <a:pt x="3073107" y="1315119"/>
                  <a:pt x="3073107" y="1315119"/>
                </a:cubicBezTo>
                <a:cubicBezTo>
                  <a:pt x="3073705" y="1312324"/>
                  <a:pt x="3070911" y="1311728"/>
                  <a:pt x="3067520" y="1313925"/>
                </a:cubicBezTo>
                <a:cubicBezTo>
                  <a:pt x="3067520" y="1313925"/>
                  <a:pt x="3067520" y="1313925"/>
                  <a:pt x="3064129" y="1316122"/>
                </a:cubicBezTo>
                <a:cubicBezTo>
                  <a:pt x="3064129" y="1316122"/>
                  <a:pt x="3064129" y="1316122"/>
                  <a:pt x="3060738" y="1318319"/>
                </a:cubicBezTo>
                <a:cubicBezTo>
                  <a:pt x="3057347" y="1320516"/>
                  <a:pt x="3053956" y="1322714"/>
                  <a:pt x="3053359" y="1325507"/>
                </a:cubicBezTo>
                <a:cubicBezTo>
                  <a:pt x="3053359" y="1325507"/>
                  <a:pt x="3056153" y="1326104"/>
                  <a:pt x="3059545" y="1323907"/>
                </a:cubicBezTo>
                <a:cubicBezTo>
                  <a:pt x="3059545" y="1323907"/>
                  <a:pt x="3059545" y="1323907"/>
                  <a:pt x="3062935" y="1321710"/>
                </a:cubicBezTo>
                <a:cubicBezTo>
                  <a:pt x="3058947" y="1326701"/>
                  <a:pt x="3058947" y="1326701"/>
                  <a:pt x="3054960" y="1331692"/>
                </a:cubicBezTo>
                <a:cubicBezTo>
                  <a:pt x="3052165" y="1331095"/>
                  <a:pt x="3052165" y="1331095"/>
                  <a:pt x="3051569" y="1333889"/>
                </a:cubicBezTo>
                <a:cubicBezTo>
                  <a:pt x="3048775" y="1333292"/>
                  <a:pt x="3048775" y="1333292"/>
                  <a:pt x="3045384" y="1335489"/>
                </a:cubicBezTo>
                <a:cubicBezTo>
                  <a:pt x="3045384" y="1335489"/>
                  <a:pt x="3044787" y="1338283"/>
                  <a:pt x="3048177" y="1336086"/>
                </a:cubicBezTo>
                <a:cubicBezTo>
                  <a:pt x="3048177" y="1336086"/>
                  <a:pt x="3048177" y="1336086"/>
                  <a:pt x="3047581" y="1338880"/>
                </a:cubicBezTo>
                <a:cubicBezTo>
                  <a:pt x="3041396" y="1340480"/>
                  <a:pt x="3040799" y="1343275"/>
                  <a:pt x="3046984" y="1341674"/>
                </a:cubicBezTo>
                <a:cubicBezTo>
                  <a:pt x="3043593" y="1343871"/>
                  <a:pt x="3040203" y="1346068"/>
                  <a:pt x="3040203" y="1346068"/>
                </a:cubicBezTo>
                <a:cubicBezTo>
                  <a:pt x="3042400" y="1349459"/>
                  <a:pt x="3042400" y="1349459"/>
                  <a:pt x="3045790" y="1347261"/>
                </a:cubicBezTo>
                <a:cubicBezTo>
                  <a:pt x="3045790" y="1347261"/>
                  <a:pt x="3046387" y="1344468"/>
                  <a:pt x="3049181" y="1345065"/>
                </a:cubicBezTo>
                <a:cubicBezTo>
                  <a:pt x="3042400" y="1349459"/>
                  <a:pt x="3044596" y="1352850"/>
                  <a:pt x="3033827" y="1362235"/>
                </a:cubicBezTo>
                <a:cubicBezTo>
                  <a:pt x="3034423" y="1359441"/>
                  <a:pt x="3041205" y="1355046"/>
                  <a:pt x="3039009" y="1351656"/>
                </a:cubicBezTo>
                <a:cubicBezTo>
                  <a:pt x="3033827" y="1362235"/>
                  <a:pt x="3035020" y="1356647"/>
                  <a:pt x="3028836" y="1358247"/>
                </a:cubicBezTo>
                <a:cubicBezTo>
                  <a:pt x="3028836" y="1358247"/>
                  <a:pt x="3028836" y="1358247"/>
                  <a:pt x="3029433" y="1355453"/>
                </a:cubicBezTo>
                <a:cubicBezTo>
                  <a:pt x="3032824" y="1353256"/>
                  <a:pt x="3033421" y="1350462"/>
                  <a:pt x="3033421" y="1350462"/>
                </a:cubicBezTo>
                <a:cubicBezTo>
                  <a:pt x="3030627" y="1349866"/>
                  <a:pt x="3027235" y="1352062"/>
                  <a:pt x="3023845" y="1354259"/>
                </a:cubicBezTo>
                <a:cubicBezTo>
                  <a:pt x="3023247" y="1357053"/>
                  <a:pt x="3023247" y="1357053"/>
                  <a:pt x="3020454" y="1356456"/>
                </a:cubicBezTo>
                <a:cubicBezTo>
                  <a:pt x="3017660" y="1355860"/>
                  <a:pt x="3013672" y="1360850"/>
                  <a:pt x="3006891" y="1365244"/>
                </a:cubicBezTo>
                <a:cubicBezTo>
                  <a:pt x="3009087" y="1368635"/>
                  <a:pt x="3013672" y="1360850"/>
                  <a:pt x="3016466" y="1361447"/>
                </a:cubicBezTo>
                <a:cubicBezTo>
                  <a:pt x="3016466" y="1361447"/>
                  <a:pt x="3016466" y="1361447"/>
                  <a:pt x="3013075" y="1363644"/>
                </a:cubicBezTo>
                <a:cubicBezTo>
                  <a:pt x="3009684" y="1365841"/>
                  <a:pt x="3009087" y="1368635"/>
                  <a:pt x="3009087" y="1368635"/>
                </a:cubicBezTo>
                <a:cubicBezTo>
                  <a:pt x="3008490" y="1371429"/>
                  <a:pt x="3011881" y="1369232"/>
                  <a:pt x="3015273" y="1367035"/>
                </a:cubicBezTo>
                <a:cubicBezTo>
                  <a:pt x="3015273" y="1367035"/>
                  <a:pt x="3015273" y="1367035"/>
                  <a:pt x="3018067" y="1367632"/>
                </a:cubicBezTo>
                <a:cubicBezTo>
                  <a:pt x="3007893" y="1374223"/>
                  <a:pt x="2997124" y="1383608"/>
                  <a:pt x="3006700" y="1379811"/>
                </a:cubicBezTo>
                <a:cubicBezTo>
                  <a:pt x="2995930" y="1389196"/>
                  <a:pt x="3004503" y="1376420"/>
                  <a:pt x="2994331" y="1383011"/>
                </a:cubicBezTo>
                <a:cubicBezTo>
                  <a:pt x="2984157" y="1389602"/>
                  <a:pt x="2982367" y="1397984"/>
                  <a:pt x="2976779" y="1396790"/>
                </a:cubicBezTo>
                <a:cubicBezTo>
                  <a:pt x="2972791" y="1401781"/>
                  <a:pt x="2975585" y="1402378"/>
                  <a:pt x="2974988" y="1405172"/>
                </a:cubicBezTo>
                <a:cubicBezTo>
                  <a:pt x="2972194" y="1404575"/>
                  <a:pt x="2968804" y="1406772"/>
                  <a:pt x="2959227" y="1410569"/>
                </a:cubicBezTo>
                <a:cubicBezTo>
                  <a:pt x="2943073" y="1424647"/>
                  <a:pt x="2938699" y="1429738"/>
                  <a:pt x="2928686" y="1438144"/>
                </a:cubicBezTo>
                <a:lnTo>
                  <a:pt x="2919668" y="1445312"/>
                </a:lnTo>
                <a:lnTo>
                  <a:pt x="2920137" y="1443118"/>
                </a:lnTo>
                <a:cubicBezTo>
                  <a:pt x="2917343" y="1442521"/>
                  <a:pt x="2917343" y="1442521"/>
                  <a:pt x="2913952" y="1444719"/>
                </a:cubicBezTo>
                <a:cubicBezTo>
                  <a:pt x="2913355" y="1447513"/>
                  <a:pt x="2913355" y="1447513"/>
                  <a:pt x="2909964" y="1449710"/>
                </a:cubicBezTo>
                <a:cubicBezTo>
                  <a:pt x="2903779" y="1451309"/>
                  <a:pt x="2892413" y="1463489"/>
                  <a:pt x="2881047" y="1475667"/>
                </a:cubicBezTo>
                <a:cubicBezTo>
                  <a:pt x="2881643" y="1472874"/>
                  <a:pt x="2881643" y="1472874"/>
                  <a:pt x="2881643" y="1472874"/>
                </a:cubicBezTo>
                <a:cubicBezTo>
                  <a:pt x="2881643" y="1472874"/>
                  <a:pt x="2881643" y="1472874"/>
                  <a:pt x="2878850" y="1472277"/>
                </a:cubicBezTo>
                <a:cubicBezTo>
                  <a:pt x="2878850" y="1472277"/>
                  <a:pt x="2878850" y="1472277"/>
                  <a:pt x="2878253" y="1475071"/>
                </a:cubicBezTo>
                <a:cubicBezTo>
                  <a:pt x="2878253" y="1475071"/>
                  <a:pt x="2878253" y="1475071"/>
                  <a:pt x="2874862" y="1477268"/>
                </a:cubicBezTo>
                <a:cubicBezTo>
                  <a:pt x="2874265" y="1480062"/>
                  <a:pt x="2870874" y="1482258"/>
                  <a:pt x="2873668" y="1482856"/>
                </a:cubicBezTo>
                <a:cubicBezTo>
                  <a:pt x="2870277" y="1485053"/>
                  <a:pt x="2867483" y="1484456"/>
                  <a:pt x="2868080" y="1481662"/>
                </a:cubicBezTo>
                <a:cubicBezTo>
                  <a:pt x="2864689" y="1483859"/>
                  <a:pt x="2864093" y="1486653"/>
                  <a:pt x="2863495" y="1489447"/>
                </a:cubicBezTo>
                <a:cubicBezTo>
                  <a:pt x="2863495" y="1489447"/>
                  <a:pt x="2864093" y="1486653"/>
                  <a:pt x="2864093" y="1486653"/>
                </a:cubicBezTo>
                <a:cubicBezTo>
                  <a:pt x="2864093" y="1486653"/>
                  <a:pt x="2861298" y="1486055"/>
                  <a:pt x="2861298" y="1486055"/>
                </a:cubicBezTo>
                <a:cubicBezTo>
                  <a:pt x="2857907" y="1488252"/>
                  <a:pt x="2857310" y="1491047"/>
                  <a:pt x="2857310" y="1491047"/>
                </a:cubicBezTo>
                <a:cubicBezTo>
                  <a:pt x="2856713" y="1493841"/>
                  <a:pt x="2856713" y="1493841"/>
                  <a:pt x="2856713" y="1493841"/>
                </a:cubicBezTo>
                <a:cubicBezTo>
                  <a:pt x="2853920" y="1493244"/>
                  <a:pt x="2849932" y="1498235"/>
                  <a:pt x="2845944" y="1503226"/>
                </a:cubicBezTo>
                <a:cubicBezTo>
                  <a:pt x="2845944" y="1503226"/>
                  <a:pt x="2842553" y="1505423"/>
                  <a:pt x="2842553" y="1505423"/>
                </a:cubicBezTo>
                <a:cubicBezTo>
                  <a:pt x="2841956" y="1508217"/>
                  <a:pt x="2839163" y="1507620"/>
                  <a:pt x="2838565" y="1510413"/>
                </a:cubicBezTo>
                <a:cubicBezTo>
                  <a:pt x="2838565" y="1510413"/>
                  <a:pt x="2841359" y="1511010"/>
                  <a:pt x="2841956" y="1508217"/>
                </a:cubicBezTo>
                <a:cubicBezTo>
                  <a:pt x="2841956" y="1508217"/>
                  <a:pt x="2844750" y="1508814"/>
                  <a:pt x="2844750" y="1508814"/>
                </a:cubicBezTo>
                <a:cubicBezTo>
                  <a:pt x="2847545" y="1509411"/>
                  <a:pt x="2834577" y="1515405"/>
                  <a:pt x="2836178" y="1521590"/>
                </a:cubicBezTo>
                <a:cubicBezTo>
                  <a:pt x="2832787" y="1523787"/>
                  <a:pt x="2832787" y="1523787"/>
                  <a:pt x="2832190" y="1526581"/>
                </a:cubicBezTo>
                <a:cubicBezTo>
                  <a:pt x="2832190" y="1526581"/>
                  <a:pt x="2832190" y="1526581"/>
                  <a:pt x="2829396" y="1525984"/>
                </a:cubicBezTo>
                <a:cubicBezTo>
                  <a:pt x="2829396" y="1525984"/>
                  <a:pt x="2828799" y="1528777"/>
                  <a:pt x="2828799" y="1528777"/>
                </a:cubicBezTo>
                <a:cubicBezTo>
                  <a:pt x="2828202" y="1531572"/>
                  <a:pt x="2825408" y="1530975"/>
                  <a:pt x="2825408" y="1530975"/>
                </a:cubicBezTo>
                <a:cubicBezTo>
                  <a:pt x="2825408" y="1530975"/>
                  <a:pt x="2825408" y="1530975"/>
                  <a:pt x="2824811" y="1533768"/>
                </a:cubicBezTo>
                <a:cubicBezTo>
                  <a:pt x="2817432" y="1540957"/>
                  <a:pt x="2814042" y="1543153"/>
                  <a:pt x="2811845" y="1539763"/>
                </a:cubicBezTo>
                <a:cubicBezTo>
                  <a:pt x="2807857" y="1544754"/>
                  <a:pt x="2810651" y="1545351"/>
                  <a:pt x="2810054" y="1548145"/>
                </a:cubicBezTo>
                <a:cubicBezTo>
                  <a:pt x="2806663" y="1550341"/>
                  <a:pt x="2806066" y="1553135"/>
                  <a:pt x="2806066" y="1553135"/>
                </a:cubicBezTo>
                <a:cubicBezTo>
                  <a:pt x="2806066" y="1553135"/>
                  <a:pt x="2806066" y="1553135"/>
                  <a:pt x="2808860" y="1553732"/>
                </a:cubicBezTo>
                <a:cubicBezTo>
                  <a:pt x="2808860" y="1553732"/>
                  <a:pt x="2809457" y="1550938"/>
                  <a:pt x="2809457" y="1550938"/>
                </a:cubicBezTo>
                <a:cubicBezTo>
                  <a:pt x="2808860" y="1553732"/>
                  <a:pt x="2808860" y="1553732"/>
                  <a:pt x="2811057" y="1557123"/>
                </a:cubicBezTo>
                <a:cubicBezTo>
                  <a:pt x="2769579" y="1600848"/>
                  <a:pt x="2726310" y="1652955"/>
                  <a:pt x="2698205" y="1702459"/>
                </a:cubicBezTo>
                <a:cubicBezTo>
                  <a:pt x="2689227" y="1703462"/>
                  <a:pt x="2687436" y="1711843"/>
                  <a:pt x="2682253" y="1722422"/>
                </a:cubicBezTo>
                <a:cubicBezTo>
                  <a:pt x="2678266" y="1727413"/>
                  <a:pt x="2672081" y="1729014"/>
                  <a:pt x="2670887" y="1734602"/>
                </a:cubicBezTo>
                <a:cubicBezTo>
                  <a:pt x="2663509" y="1741789"/>
                  <a:pt x="2665706" y="1745181"/>
                  <a:pt x="2660525" y="1755760"/>
                </a:cubicBezTo>
                <a:cubicBezTo>
                  <a:pt x="2650758" y="1774123"/>
                  <a:pt x="2622247" y="1811854"/>
                  <a:pt x="2618665" y="1828617"/>
                </a:cubicBezTo>
                <a:cubicBezTo>
                  <a:pt x="2615274" y="1830814"/>
                  <a:pt x="2615274" y="1830814"/>
                  <a:pt x="2615274" y="1830814"/>
                </a:cubicBezTo>
                <a:cubicBezTo>
                  <a:pt x="2614677" y="1833608"/>
                  <a:pt x="2614677" y="1833608"/>
                  <a:pt x="2614677" y="1833608"/>
                </a:cubicBezTo>
                <a:cubicBezTo>
                  <a:pt x="2614677" y="1833608"/>
                  <a:pt x="2614677" y="1833608"/>
                  <a:pt x="2617471" y="1834205"/>
                </a:cubicBezTo>
                <a:lnTo>
                  <a:pt x="2616875" y="1836999"/>
                </a:lnTo>
                <a:cubicBezTo>
                  <a:pt x="2612887" y="1841991"/>
                  <a:pt x="2610093" y="1841393"/>
                  <a:pt x="2614080" y="1836402"/>
                </a:cubicBezTo>
                <a:cubicBezTo>
                  <a:pt x="2607895" y="1838003"/>
                  <a:pt x="2602117" y="1851375"/>
                  <a:pt x="2600326" y="1859757"/>
                </a:cubicBezTo>
                <a:cubicBezTo>
                  <a:pt x="2600923" y="1856963"/>
                  <a:pt x="2600923" y="1856963"/>
                  <a:pt x="2597532" y="1859160"/>
                </a:cubicBezTo>
                <a:cubicBezTo>
                  <a:pt x="2596935" y="1861954"/>
                  <a:pt x="2596935" y="1861954"/>
                  <a:pt x="2596338" y="1864748"/>
                </a:cubicBezTo>
                <a:cubicBezTo>
                  <a:pt x="2589963" y="1880915"/>
                  <a:pt x="2591157" y="1875327"/>
                  <a:pt x="2581988" y="1890897"/>
                </a:cubicBezTo>
                <a:cubicBezTo>
                  <a:pt x="2581988" y="1890897"/>
                  <a:pt x="2581988" y="1890897"/>
                  <a:pt x="2578597" y="1893094"/>
                </a:cubicBezTo>
                <a:cubicBezTo>
                  <a:pt x="2578597" y="1893094"/>
                  <a:pt x="2578597" y="1893094"/>
                  <a:pt x="2573415" y="1903673"/>
                </a:cubicBezTo>
                <a:cubicBezTo>
                  <a:pt x="2573415" y="1903673"/>
                  <a:pt x="2573415" y="1903673"/>
                  <a:pt x="2572818" y="1906467"/>
                </a:cubicBezTo>
                <a:cubicBezTo>
                  <a:pt x="2572818" y="1906467"/>
                  <a:pt x="2572221" y="1909260"/>
                  <a:pt x="2572221" y="1909260"/>
                </a:cubicBezTo>
                <a:cubicBezTo>
                  <a:pt x="2571624" y="1912055"/>
                  <a:pt x="2571624" y="1912055"/>
                  <a:pt x="2571624" y="1912055"/>
                </a:cubicBezTo>
                <a:cubicBezTo>
                  <a:pt x="2571027" y="1914848"/>
                  <a:pt x="2568233" y="1914252"/>
                  <a:pt x="2567039" y="1919840"/>
                </a:cubicBezTo>
                <a:cubicBezTo>
                  <a:pt x="2569834" y="1920436"/>
                  <a:pt x="2571027" y="1914848"/>
                  <a:pt x="2573225" y="1918239"/>
                </a:cubicBezTo>
                <a:cubicBezTo>
                  <a:pt x="2572628" y="1921033"/>
                  <a:pt x="2572628" y="1921033"/>
                  <a:pt x="2572031" y="1923828"/>
                </a:cubicBezTo>
                <a:cubicBezTo>
                  <a:pt x="2572031" y="1923828"/>
                  <a:pt x="2569237" y="1923230"/>
                  <a:pt x="2569237" y="1923230"/>
                </a:cubicBezTo>
                <a:cubicBezTo>
                  <a:pt x="2569237" y="1923230"/>
                  <a:pt x="2569237" y="1923230"/>
                  <a:pt x="2568640" y="1926025"/>
                </a:cubicBezTo>
                <a:cubicBezTo>
                  <a:pt x="2568640" y="1926025"/>
                  <a:pt x="2568043" y="1928818"/>
                  <a:pt x="2568043" y="1928818"/>
                </a:cubicBezTo>
                <a:cubicBezTo>
                  <a:pt x="2567445" y="1931612"/>
                  <a:pt x="2566849" y="1934406"/>
                  <a:pt x="2566849" y="1934406"/>
                </a:cubicBezTo>
                <a:cubicBezTo>
                  <a:pt x="2559470" y="1941594"/>
                  <a:pt x="2557083" y="1952770"/>
                  <a:pt x="2550898" y="1954370"/>
                </a:cubicBezTo>
                <a:cubicBezTo>
                  <a:pt x="2550301" y="1957164"/>
                  <a:pt x="2549704" y="1959958"/>
                  <a:pt x="2553692" y="1954967"/>
                </a:cubicBezTo>
                <a:cubicBezTo>
                  <a:pt x="2553692" y="1954967"/>
                  <a:pt x="2551901" y="1963349"/>
                  <a:pt x="2549107" y="1962751"/>
                </a:cubicBezTo>
                <a:cubicBezTo>
                  <a:pt x="2543925" y="1973331"/>
                  <a:pt x="2553095" y="1957761"/>
                  <a:pt x="2554695" y="1963945"/>
                </a:cubicBezTo>
                <a:cubicBezTo>
                  <a:pt x="2555292" y="1961152"/>
                  <a:pt x="2554885" y="1949379"/>
                  <a:pt x="2559877" y="1953367"/>
                </a:cubicBezTo>
                <a:cubicBezTo>
                  <a:pt x="2559877" y="1953367"/>
                  <a:pt x="2559877" y="1953367"/>
                  <a:pt x="2559280" y="1956160"/>
                </a:cubicBezTo>
                <a:cubicBezTo>
                  <a:pt x="2559280" y="1956160"/>
                  <a:pt x="2559280" y="1956160"/>
                  <a:pt x="2562074" y="1956758"/>
                </a:cubicBezTo>
                <a:cubicBezTo>
                  <a:pt x="2562074" y="1956758"/>
                  <a:pt x="2562074" y="1956758"/>
                  <a:pt x="2562671" y="1953963"/>
                </a:cubicBezTo>
                <a:cubicBezTo>
                  <a:pt x="2562671" y="1953963"/>
                  <a:pt x="2562671" y="1953963"/>
                  <a:pt x="2563267" y="1951170"/>
                </a:cubicBezTo>
                <a:cubicBezTo>
                  <a:pt x="2564271" y="1960148"/>
                  <a:pt x="2573631" y="1930012"/>
                  <a:pt x="2578216" y="1922227"/>
                </a:cubicBezTo>
                <a:cubicBezTo>
                  <a:pt x="2578216" y="1922227"/>
                  <a:pt x="2581606" y="1920030"/>
                  <a:pt x="2581606" y="1920030"/>
                </a:cubicBezTo>
                <a:cubicBezTo>
                  <a:pt x="2581606" y="1920030"/>
                  <a:pt x="2582203" y="1917236"/>
                  <a:pt x="2582203" y="1917236"/>
                </a:cubicBezTo>
                <a:cubicBezTo>
                  <a:pt x="2579410" y="1916639"/>
                  <a:pt x="2579410" y="1916639"/>
                  <a:pt x="2579410" y="1916639"/>
                </a:cubicBezTo>
                <a:cubicBezTo>
                  <a:pt x="2593163" y="1893285"/>
                  <a:pt x="2612099" y="1859351"/>
                  <a:pt x="2626450" y="1833202"/>
                </a:cubicBezTo>
                <a:cubicBezTo>
                  <a:pt x="2626450" y="1833202"/>
                  <a:pt x="2627644" y="1827614"/>
                  <a:pt x="2628241" y="1824820"/>
                </a:cubicBezTo>
                <a:cubicBezTo>
                  <a:pt x="2632825" y="1817036"/>
                  <a:pt x="2640801" y="1807054"/>
                  <a:pt x="2645982" y="1796474"/>
                </a:cubicBezTo>
                <a:cubicBezTo>
                  <a:pt x="2645982" y="1796474"/>
                  <a:pt x="2642592" y="1798671"/>
                  <a:pt x="2642592" y="1798671"/>
                </a:cubicBezTo>
                <a:cubicBezTo>
                  <a:pt x="2646580" y="1793680"/>
                  <a:pt x="2653959" y="1786493"/>
                  <a:pt x="2658543" y="1778708"/>
                </a:cubicBezTo>
                <a:cubicBezTo>
                  <a:pt x="2675091" y="1755950"/>
                  <a:pt x="2693430" y="1724811"/>
                  <a:pt x="2709381" y="1704846"/>
                </a:cubicBezTo>
                <a:cubicBezTo>
                  <a:pt x="2721941" y="1687079"/>
                  <a:pt x="2732901" y="1663128"/>
                  <a:pt x="2744865" y="1648155"/>
                </a:cubicBezTo>
                <a:cubicBezTo>
                  <a:pt x="2751646" y="1643760"/>
                  <a:pt x="2755037" y="1641564"/>
                  <a:pt x="2759025" y="1636573"/>
                </a:cubicBezTo>
                <a:cubicBezTo>
                  <a:pt x="2766403" y="1629384"/>
                  <a:pt x="2768195" y="1621003"/>
                  <a:pt x="2775574" y="1613815"/>
                </a:cubicBezTo>
                <a:cubicBezTo>
                  <a:pt x="2779561" y="1608824"/>
                  <a:pt x="2778964" y="1611617"/>
                  <a:pt x="2782355" y="1609421"/>
                </a:cubicBezTo>
                <a:cubicBezTo>
                  <a:pt x="2793125" y="1600036"/>
                  <a:pt x="2809267" y="1565505"/>
                  <a:pt x="2821039" y="1565099"/>
                </a:cubicBezTo>
                <a:cubicBezTo>
                  <a:pt x="2821636" y="1562305"/>
                  <a:pt x="2822233" y="1559511"/>
                  <a:pt x="2822233" y="1559511"/>
                </a:cubicBezTo>
                <a:cubicBezTo>
                  <a:pt x="2839784" y="1545732"/>
                  <a:pt x="2848357" y="1532956"/>
                  <a:pt x="2859724" y="1520777"/>
                </a:cubicBezTo>
                <a:cubicBezTo>
                  <a:pt x="2867699" y="1510796"/>
                  <a:pt x="2875674" y="1500813"/>
                  <a:pt x="2889238" y="1492025"/>
                </a:cubicBezTo>
                <a:cubicBezTo>
                  <a:pt x="2886444" y="1491428"/>
                  <a:pt x="2896617" y="1484837"/>
                  <a:pt x="2907386" y="1475452"/>
                </a:cubicBezTo>
                <a:cubicBezTo>
                  <a:pt x="2918155" y="1466067"/>
                  <a:pt x="2932316" y="1454485"/>
                  <a:pt x="2933510" y="1448897"/>
                </a:cubicBezTo>
                <a:cubicBezTo>
                  <a:pt x="2936901" y="1446700"/>
                  <a:pt x="2939695" y="1447297"/>
                  <a:pt x="2935707" y="1452288"/>
                </a:cubicBezTo>
                <a:cubicBezTo>
                  <a:pt x="2938501" y="1452885"/>
                  <a:pt x="2943683" y="1442306"/>
                  <a:pt x="2940291" y="1444503"/>
                </a:cubicBezTo>
                <a:cubicBezTo>
                  <a:pt x="2954452" y="1432921"/>
                  <a:pt x="2972601" y="1416348"/>
                  <a:pt x="2990152" y="1402569"/>
                </a:cubicBezTo>
                <a:cubicBezTo>
                  <a:pt x="3008300" y="1385995"/>
                  <a:pt x="3028645" y="1372814"/>
                  <a:pt x="3039415" y="1363428"/>
                </a:cubicBezTo>
                <a:cubicBezTo>
                  <a:pt x="3043402" y="1358438"/>
                  <a:pt x="3049587" y="1356837"/>
                  <a:pt x="3045599" y="1361828"/>
                </a:cubicBezTo>
                <a:cubicBezTo>
                  <a:pt x="3050591" y="1365816"/>
                  <a:pt x="3052979" y="1354641"/>
                  <a:pt x="3050184" y="1354044"/>
                </a:cubicBezTo>
                <a:cubicBezTo>
                  <a:pt x="3069933" y="1343655"/>
                  <a:pt x="3090278" y="1330473"/>
                  <a:pt x="3114611" y="1312300"/>
                </a:cubicBezTo>
                <a:cubicBezTo>
                  <a:pt x="3114611" y="1312300"/>
                  <a:pt x="3117405" y="1312896"/>
                  <a:pt x="3117405" y="1312896"/>
                </a:cubicBezTo>
                <a:cubicBezTo>
                  <a:pt x="3117405" y="1312896"/>
                  <a:pt x="3117405" y="1312896"/>
                  <a:pt x="3120795" y="1310700"/>
                </a:cubicBezTo>
                <a:cubicBezTo>
                  <a:pt x="3132162" y="1298520"/>
                  <a:pt x="3135960" y="1308096"/>
                  <a:pt x="3141141" y="1297518"/>
                </a:cubicBezTo>
                <a:cubicBezTo>
                  <a:pt x="3141141" y="1297518"/>
                  <a:pt x="3141141" y="1297518"/>
                  <a:pt x="3143338" y="1300909"/>
                </a:cubicBezTo>
                <a:cubicBezTo>
                  <a:pt x="3143338" y="1300909"/>
                  <a:pt x="3146132" y="1301505"/>
                  <a:pt x="3146729" y="1298712"/>
                </a:cubicBezTo>
                <a:cubicBezTo>
                  <a:pt x="3150120" y="1296514"/>
                  <a:pt x="3150120" y="1296514"/>
                  <a:pt x="3150717" y="1293720"/>
                </a:cubicBezTo>
                <a:cubicBezTo>
                  <a:pt x="3156305" y="1294914"/>
                  <a:pt x="3159099" y="1295511"/>
                  <a:pt x="3166477" y="1288323"/>
                </a:cubicBezTo>
                <a:cubicBezTo>
                  <a:pt x="3163683" y="1287726"/>
                  <a:pt x="3156305" y="1294914"/>
                  <a:pt x="3157499" y="1289327"/>
                </a:cubicBezTo>
                <a:cubicBezTo>
                  <a:pt x="3157499" y="1289327"/>
                  <a:pt x="3157499" y="1289327"/>
                  <a:pt x="3160890" y="1287130"/>
                </a:cubicBezTo>
                <a:cubicBezTo>
                  <a:pt x="3160890" y="1287130"/>
                  <a:pt x="3160890" y="1287130"/>
                  <a:pt x="3158095" y="1286532"/>
                </a:cubicBezTo>
                <a:cubicBezTo>
                  <a:pt x="3172256" y="1274951"/>
                  <a:pt x="3177844" y="1276144"/>
                  <a:pt x="3182429" y="1268359"/>
                </a:cubicBezTo>
                <a:cubicBezTo>
                  <a:pt x="3191407" y="1267356"/>
                  <a:pt x="3193604" y="1270747"/>
                  <a:pt x="3196995" y="1268550"/>
                </a:cubicBezTo>
                <a:cubicBezTo>
                  <a:pt x="3206571" y="1264753"/>
                  <a:pt x="3190810" y="1270150"/>
                  <a:pt x="3194799" y="1265159"/>
                </a:cubicBezTo>
                <a:cubicBezTo>
                  <a:pt x="3194799" y="1265159"/>
                  <a:pt x="3195395" y="1262365"/>
                  <a:pt x="3195395" y="1262365"/>
                </a:cubicBezTo>
                <a:cubicBezTo>
                  <a:pt x="3198189" y="1262962"/>
                  <a:pt x="3198189" y="1262962"/>
                  <a:pt x="3198189" y="1262962"/>
                </a:cubicBezTo>
                <a:cubicBezTo>
                  <a:pt x="3198189" y="1262962"/>
                  <a:pt x="3201580" y="1260765"/>
                  <a:pt x="3201580" y="1260765"/>
                </a:cubicBezTo>
                <a:cubicBezTo>
                  <a:pt x="3211753" y="1254174"/>
                  <a:pt x="3211156" y="1256968"/>
                  <a:pt x="3221329" y="1250377"/>
                </a:cubicBezTo>
                <a:cubicBezTo>
                  <a:pt x="3221329" y="1250377"/>
                  <a:pt x="3224123" y="1250974"/>
                  <a:pt x="3224123" y="1250974"/>
                </a:cubicBezTo>
                <a:cubicBezTo>
                  <a:pt x="3226916" y="1251570"/>
                  <a:pt x="3227513" y="1248777"/>
                  <a:pt x="3227513" y="1248777"/>
                </a:cubicBezTo>
                <a:cubicBezTo>
                  <a:pt x="3227513" y="1248777"/>
                  <a:pt x="3230307" y="1249374"/>
                  <a:pt x="3230307" y="1249374"/>
                </a:cubicBezTo>
                <a:cubicBezTo>
                  <a:pt x="3230307" y="1249374"/>
                  <a:pt x="3230307" y="1249374"/>
                  <a:pt x="3236492" y="1247773"/>
                </a:cubicBezTo>
                <a:cubicBezTo>
                  <a:pt x="3237089" y="1244979"/>
                  <a:pt x="3237089" y="1244979"/>
                  <a:pt x="3237089" y="1244979"/>
                </a:cubicBezTo>
                <a:cubicBezTo>
                  <a:pt x="3238689" y="1251165"/>
                  <a:pt x="3244468" y="1237792"/>
                  <a:pt x="3252850" y="1239582"/>
                </a:cubicBezTo>
                <a:cubicBezTo>
                  <a:pt x="3252850" y="1239582"/>
                  <a:pt x="3252850" y="1239582"/>
                  <a:pt x="3252252" y="1242377"/>
                </a:cubicBezTo>
                <a:cubicBezTo>
                  <a:pt x="3248862" y="1244574"/>
                  <a:pt x="3246068" y="1243976"/>
                  <a:pt x="3239286" y="1248370"/>
                </a:cubicBezTo>
                <a:cubicBezTo>
                  <a:pt x="3239286" y="1248370"/>
                  <a:pt x="3231908" y="1255558"/>
                  <a:pt x="3231908" y="1255558"/>
                </a:cubicBezTo>
                <a:cubicBezTo>
                  <a:pt x="3225125" y="1259952"/>
                  <a:pt x="3212755" y="1263153"/>
                  <a:pt x="3205974" y="1267547"/>
                </a:cubicBezTo>
                <a:cubicBezTo>
                  <a:pt x="3189019" y="1278532"/>
                  <a:pt x="3174859" y="1290114"/>
                  <a:pt x="3161295" y="1298902"/>
                </a:cubicBezTo>
                <a:cubicBezTo>
                  <a:pt x="3130778" y="1318675"/>
                  <a:pt x="3087293" y="1344443"/>
                  <a:pt x="3058376" y="1370401"/>
                </a:cubicBezTo>
                <a:cubicBezTo>
                  <a:pt x="3052191" y="1372001"/>
                  <a:pt x="3050400" y="1380383"/>
                  <a:pt x="3050400" y="1380383"/>
                </a:cubicBezTo>
                <a:cubicBezTo>
                  <a:pt x="3043619" y="1384777"/>
                  <a:pt x="3041421" y="1381386"/>
                  <a:pt x="3038030" y="1383583"/>
                </a:cubicBezTo>
                <a:cubicBezTo>
                  <a:pt x="3021673" y="1391774"/>
                  <a:pt x="3011906" y="1410138"/>
                  <a:pt x="3001734" y="1416729"/>
                </a:cubicBezTo>
                <a:cubicBezTo>
                  <a:pt x="2998343" y="1418926"/>
                  <a:pt x="2995549" y="1418330"/>
                  <a:pt x="2995549" y="1418330"/>
                </a:cubicBezTo>
                <a:cubicBezTo>
                  <a:pt x="2985377" y="1424920"/>
                  <a:pt x="2971216" y="1436502"/>
                  <a:pt x="2976207" y="1440490"/>
                </a:cubicBezTo>
                <a:cubicBezTo>
                  <a:pt x="2968829" y="1447678"/>
                  <a:pt x="2966631" y="1444287"/>
                  <a:pt x="2959253" y="1451475"/>
                </a:cubicBezTo>
                <a:cubicBezTo>
                  <a:pt x="2940507" y="1470843"/>
                  <a:pt x="2905405" y="1498400"/>
                  <a:pt x="2888857" y="1521158"/>
                </a:cubicBezTo>
                <a:cubicBezTo>
                  <a:pt x="2875293" y="1529947"/>
                  <a:pt x="2860536" y="1544323"/>
                  <a:pt x="2847975" y="1562089"/>
                </a:cubicBezTo>
                <a:cubicBezTo>
                  <a:pt x="2836013" y="1577062"/>
                  <a:pt x="2843391" y="1569874"/>
                  <a:pt x="2829230" y="1581457"/>
                </a:cubicBezTo>
                <a:cubicBezTo>
                  <a:pt x="2813876" y="1598626"/>
                  <a:pt x="2800122" y="1621981"/>
                  <a:pt x="2780779" y="1644142"/>
                </a:cubicBezTo>
                <a:cubicBezTo>
                  <a:pt x="2779586" y="1649730"/>
                  <a:pt x="2773401" y="1651330"/>
                  <a:pt x="2769413" y="1656321"/>
                </a:cubicBezTo>
                <a:cubicBezTo>
                  <a:pt x="2742693" y="1685670"/>
                  <a:pt x="2723160" y="1722397"/>
                  <a:pt x="2706612" y="1745155"/>
                </a:cubicBezTo>
                <a:cubicBezTo>
                  <a:pt x="2686077" y="1772904"/>
                  <a:pt x="2667141" y="1806838"/>
                  <a:pt x="2645411" y="1840174"/>
                </a:cubicBezTo>
                <a:cubicBezTo>
                  <a:pt x="2636838" y="1852951"/>
                  <a:pt x="2625472" y="1865129"/>
                  <a:pt x="2621890" y="1881893"/>
                </a:cubicBezTo>
                <a:cubicBezTo>
                  <a:pt x="2619097" y="1881296"/>
                  <a:pt x="2618500" y="1884090"/>
                  <a:pt x="2618500" y="1884090"/>
                </a:cubicBezTo>
                <a:cubicBezTo>
                  <a:pt x="2617902" y="1886884"/>
                  <a:pt x="2617305" y="1889678"/>
                  <a:pt x="2617305" y="1889678"/>
                </a:cubicBezTo>
                <a:cubicBezTo>
                  <a:pt x="2611121" y="1891278"/>
                  <a:pt x="2604149" y="1910239"/>
                  <a:pt x="2596173" y="1920221"/>
                </a:cubicBezTo>
                <a:cubicBezTo>
                  <a:pt x="2598967" y="1920818"/>
                  <a:pt x="2600757" y="1912436"/>
                  <a:pt x="2602955" y="1915827"/>
                </a:cubicBezTo>
                <a:cubicBezTo>
                  <a:pt x="2605342" y="1904651"/>
                  <a:pt x="2613725" y="1906442"/>
                  <a:pt x="2612721" y="1897463"/>
                </a:cubicBezTo>
                <a:cubicBezTo>
                  <a:pt x="2615515" y="1898060"/>
                  <a:pt x="2614321" y="1903648"/>
                  <a:pt x="2618906" y="1895863"/>
                </a:cubicBezTo>
                <a:cubicBezTo>
                  <a:pt x="2618309" y="1898657"/>
                  <a:pt x="2618309" y="1898657"/>
                  <a:pt x="2621699" y="1896460"/>
                </a:cubicBezTo>
                <a:cubicBezTo>
                  <a:pt x="2621699" y="1896460"/>
                  <a:pt x="2621699" y="1896460"/>
                  <a:pt x="2622297" y="1893666"/>
                </a:cubicBezTo>
                <a:cubicBezTo>
                  <a:pt x="2622297" y="1893666"/>
                  <a:pt x="2622893" y="1890872"/>
                  <a:pt x="2622893" y="1890872"/>
                </a:cubicBezTo>
                <a:cubicBezTo>
                  <a:pt x="2622893" y="1890872"/>
                  <a:pt x="2623490" y="1888078"/>
                  <a:pt x="2623490" y="1888078"/>
                </a:cubicBezTo>
                <a:cubicBezTo>
                  <a:pt x="2627478" y="1883087"/>
                  <a:pt x="2634451" y="1864126"/>
                  <a:pt x="2641233" y="1859732"/>
                </a:cubicBezTo>
                <a:cubicBezTo>
                  <a:pt x="2654390" y="1839171"/>
                  <a:pt x="2665350" y="1815219"/>
                  <a:pt x="2675523" y="1808628"/>
                </a:cubicBezTo>
                <a:cubicBezTo>
                  <a:pt x="2680704" y="1798050"/>
                  <a:pt x="2692071" y="1785870"/>
                  <a:pt x="2704034" y="1770898"/>
                </a:cubicBezTo>
                <a:cubicBezTo>
                  <a:pt x="2704034" y="1770898"/>
                  <a:pt x="2704034" y="1770898"/>
                  <a:pt x="2706828" y="1771495"/>
                </a:cubicBezTo>
                <a:cubicBezTo>
                  <a:pt x="2707425" y="1768701"/>
                  <a:pt x="2707425" y="1768701"/>
                  <a:pt x="2708022" y="1765907"/>
                </a:cubicBezTo>
                <a:cubicBezTo>
                  <a:pt x="2708022" y="1765907"/>
                  <a:pt x="2708619" y="1763113"/>
                  <a:pt x="2708619" y="1763113"/>
                </a:cubicBezTo>
                <a:cubicBezTo>
                  <a:pt x="2716594" y="1753131"/>
                  <a:pt x="2722373" y="1739758"/>
                  <a:pt x="2730945" y="1726982"/>
                </a:cubicBezTo>
                <a:cubicBezTo>
                  <a:pt x="2730945" y="1726982"/>
                  <a:pt x="2734336" y="1724785"/>
                  <a:pt x="2734933" y="1721991"/>
                </a:cubicBezTo>
                <a:cubicBezTo>
                  <a:pt x="2737727" y="1722588"/>
                  <a:pt x="2741118" y="1720391"/>
                  <a:pt x="2740521" y="1723185"/>
                </a:cubicBezTo>
                <a:cubicBezTo>
                  <a:pt x="2741118" y="1720391"/>
                  <a:pt x="2741715" y="1717597"/>
                  <a:pt x="2742312" y="1714804"/>
                </a:cubicBezTo>
                <a:cubicBezTo>
                  <a:pt x="2745702" y="1712606"/>
                  <a:pt x="2749093" y="1710409"/>
                  <a:pt x="2749690" y="1707615"/>
                </a:cubicBezTo>
                <a:cubicBezTo>
                  <a:pt x="2769033" y="1685454"/>
                  <a:pt x="2786177" y="1659902"/>
                  <a:pt x="2802726" y="1637145"/>
                </a:cubicBezTo>
                <a:cubicBezTo>
                  <a:pt x="2802726" y="1637145"/>
                  <a:pt x="2802726" y="1637145"/>
                  <a:pt x="2803323" y="1634351"/>
                </a:cubicBezTo>
                <a:cubicBezTo>
                  <a:pt x="2806117" y="1634947"/>
                  <a:pt x="2806713" y="1632153"/>
                  <a:pt x="2806713" y="1632153"/>
                </a:cubicBezTo>
                <a:cubicBezTo>
                  <a:pt x="2813495" y="1627759"/>
                  <a:pt x="2822067" y="1614984"/>
                  <a:pt x="2824862" y="1615580"/>
                </a:cubicBezTo>
                <a:cubicBezTo>
                  <a:pt x="2825459" y="1612787"/>
                  <a:pt x="2826055" y="1609993"/>
                  <a:pt x="2826652" y="1607199"/>
                </a:cubicBezTo>
                <a:cubicBezTo>
                  <a:pt x="2826652" y="1607199"/>
                  <a:pt x="2830043" y="1605002"/>
                  <a:pt x="2830043" y="1605002"/>
                </a:cubicBezTo>
                <a:cubicBezTo>
                  <a:pt x="2836228" y="1603402"/>
                  <a:pt x="2840813" y="1595616"/>
                  <a:pt x="2848191" y="1588428"/>
                </a:cubicBezTo>
                <a:cubicBezTo>
                  <a:pt x="2848191" y="1588428"/>
                  <a:pt x="2850985" y="1589025"/>
                  <a:pt x="2851582" y="1586232"/>
                </a:cubicBezTo>
                <a:cubicBezTo>
                  <a:pt x="2854973" y="1584035"/>
                  <a:pt x="2855570" y="1581241"/>
                  <a:pt x="2856167" y="1578447"/>
                </a:cubicBezTo>
                <a:cubicBezTo>
                  <a:pt x="2863545" y="1571259"/>
                  <a:pt x="2860751" y="1570662"/>
                  <a:pt x="2870925" y="1564070"/>
                </a:cubicBezTo>
                <a:cubicBezTo>
                  <a:pt x="2870925" y="1564070"/>
                  <a:pt x="2873718" y="1564667"/>
                  <a:pt x="2874315" y="1561874"/>
                </a:cubicBezTo>
                <a:cubicBezTo>
                  <a:pt x="2874315" y="1561874"/>
                  <a:pt x="2874315" y="1561874"/>
                  <a:pt x="2874912" y="1559080"/>
                </a:cubicBezTo>
                <a:cubicBezTo>
                  <a:pt x="2901036" y="1532525"/>
                  <a:pt x="2923769" y="1508167"/>
                  <a:pt x="2949893" y="1481612"/>
                </a:cubicBezTo>
                <a:cubicBezTo>
                  <a:pt x="2949893" y="1481612"/>
                  <a:pt x="2953284" y="1479415"/>
                  <a:pt x="2953284" y="1479415"/>
                </a:cubicBezTo>
                <a:cubicBezTo>
                  <a:pt x="2953284" y="1479415"/>
                  <a:pt x="2956674" y="1477218"/>
                  <a:pt x="2956674" y="1477218"/>
                </a:cubicBezTo>
                <a:cubicBezTo>
                  <a:pt x="2956674" y="1477218"/>
                  <a:pt x="2956674" y="1477218"/>
                  <a:pt x="2957271" y="1474424"/>
                </a:cubicBezTo>
                <a:cubicBezTo>
                  <a:pt x="2957271" y="1474424"/>
                  <a:pt x="2960065" y="1475021"/>
                  <a:pt x="2960662" y="1472227"/>
                </a:cubicBezTo>
                <a:cubicBezTo>
                  <a:pt x="2960662" y="1472227"/>
                  <a:pt x="2960662" y="1472227"/>
                  <a:pt x="2963456" y="1472823"/>
                </a:cubicBezTo>
                <a:cubicBezTo>
                  <a:pt x="2960065" y="1475021"/>
                  <a:pt x="2960065" y="1475021"/>
                  <a:pt x="2959468" y="1477815"/>
                </a:cubicBezTo>
                <a:cubicBezTo>
                  <a:pt x="2959468" y="1477815"/>
                  <a:pt x="2958871" y="1480608"/>
                  <a:pt x="2962263" y="1478412"/>
                </a:cubicBezTo>
                <a:cubicBezTo>
                  <a:pt x="2962263" y="1478412"/>
                  <a:pt x="2965056" y="1479009"/>
                  <a:pt x="2965056" y="1479009"/>
                </a:cubicBezTo>
                <a:cubicBezTo>
                  <a:pt x="2965653" y="1476215"/>
                  <a:pt x="2968447" y="1476811"/>
                  <a:pt x="2968447" y="1476811"/>
                </a:cubicBezTo>
                <a:cubicBezTo>
                  <a:pt x="2958275" y="1483403"/>
                  <a:pt x="2958275" y="1483403"/>
                  <a:pt x="2949702" y="1496178"/>
                </a:cubicBezTo>
                <a:cubicBezTo>
                  <a:pt x="2952090" y="1485003"/>
                  <a:pt x="2940723" y="1497181"/>
                  <a:pt x="2929357" y="1509361"/>
                </a:cubicBezTo>
                <a:cubicBezTo>
                  <a:pt x="2932150" y="1509958"/>
                  <a:pt x="2935542" y="1507761"/>
                  <a:pt x="2938335" y="1508358"/>
                </a:cubicBezTo>
                <a:cubicBezTo>
                  <a:pt x="2934348" y="1513349"/>
                  <a:pt x="2929763" y="1521133"/>
                  <a:pt x="2919591" y="1527724"/>
                </a:cubicBezTo>
                <a:cubicBezTo>
                  <a:pt x="2920187" y="1524931"/>
                  <a:pt x="2920187" y="1524931"/>
                  <a:pt x="2920187" y="1524931"/>
                </a:cubicBezTo>
                <a:cubicBezTo>
                  <a:pt x="2920784" y="1522137"/>
                  <a:pt x="2920784" y="1522137"/>
                  <a:pt x="2920784" y="1522137"/>
                </a:cubicBezTo>
                <a:cubicBezTo>
                  <a:pt x="2917393" y="1524334"/>
                  <a:pt x="2917393" y="1524334"/>
                  <a:pt x="2917393" y="1524334"/>
                </a:cubicBezTo>
                <a:cubicBezTo>
                  <a:pt x="2916796" y="1527127"/>
                  <a:pt x="2913405" y="1529324"/>
                  <a:pt x="2913405" y="1529324"/>
                </a:cubicBezTo>
                <a:cubicBezTo>
                  <a:pt x="2910612" y="1528728"/>
                  <a:pt x="2906623" y="1533718"/>
                  <a:pt x="2903233" y="1535915"/>
                </a:cubicBezTo>
                <a:cubicBezTo>
                  <a:pt x="2902635" y="1538710"/>
                  <a:pt x="2899842" y="1538113"/>
                  <a:pt x="2899842" y="1538113"/>
                </a:cubicBezTo>
                <a:cubicBezTo>
                  <a:pt x="2899245" y="1540907"/>
                  <a:pt x="2899245" y="1540907"/>
                  <a:pt x="2899245" y="1540907"/>
                </a:cubicBezTo>
                <a:cubicBezTo>
                  <a:pt x="2899245" y="1540907"/>
                  <a:pt x="2899245" y="1540907"/>
                  <a:pt x="2902039" y="1541504"/>
                </a:cubicBezTo>
                <a:cubicBezTo>
                  <a:pt x="2898648" y="1543700"/>
                  <a:pt x="2895257" y="1545898"/>
                  <a:pt x="2888475" y="1550291"/>
                </a:cubicBezTo>
                <a:cubicBezTo>
                  <a:pt x="2891269" y="1550889"/>
                  <a:pt x="2894661" y="1548691"/>
                  <a:pt x="2896857" y="1552082"/>
                </a:cubicBezTo>
                <a:cubicBezTo>
                  <a:pt x="2886088" y="1561468"/>
                  <a:pt x="2890076" y="1556476"/>
                  <a:pt x="2885491" y="1564261"/>
                </a:cubicBezTo>
                <a:cubicBezTo>
                  <a:pt x="2881503" y="1569252"/>
                  <a:pt x="2882697" y="1563665"/>
                  <a:pt x="2875319" y="1570852"/>
                </a:cubicBezTo>
                <a:cubicBezTo>
                  <a:pt x="2878113" y="1571450"/>
                  <a:pt x="2878709" y="1568655"/>
                  <a:pt x="2881503" y="1569252"/>
                </a:cubicBezTo>
                <a:cubicBezTo>
                  <a:pt x="2877516" y="1574244"/>
                  <a:pt x="2874125" y="1576440"/>
                  <a:pt x="2874721" y="1573647"/>
                </a:cubicBezTo>
                <a:cubicBezTo>
                  <a:pt x="2870733" y="1578637"/>
                  <a:pt x="2870733" y="1578637"/>
                  <a:pt x="2870137" y="1581431"/>
                </a:cubicBezTo>
                <a:cubicBezTo>
                  <a:pt x="2870137" y="1581431"/>
                  <a:pt x="2870137" y="1581431"/>
                  <a:pt x="2866747" y="1583628"/>
                </a:cubicBezTo>
                <a:cubicBezTo>
                  <a:pt x="2866747" y="1583628"/>
                  <a:pt x="2863355" y="1585826"/>
                  <a:pt x="2863355" y="1585826"/>
                </a:cubicBezTo>
                <a:cubicBezTo>
                  <a:pt x="2862759" y="1588620"/>
                  <a:pt x="2862759" y="1588620"/>
                  <a:pt x="2862759" y="1588620"/>
                </a:cubicBezTo>
                <a:cubicBezTo>
                  <a:pt x="2865552" y="1589216"/>
                  <a:pt x="2865552" y="1589216"/>
                  <a:pt x="2866149" y="1586422"/>
                </a:cubicBezTo>
                <a:cubicBezTo>
                  <a:pt x="2862161" y="1591413"/>
                  <a:pt x="2862161" y="1591413"/>
                  <a:pt x="2855379" y="1595808"/>
                </a:cubicBezTo>
                <a:cubicBezTo>
                  <a:pt x="2854782" y="1598601"/>
                  <a:pt x="2854782" y="1598601"/>
                  <a:pt x="2854782" y="1598601"/>
                </a:cubicBezTo>
                <a:cubicBezTo>
                  <a:pt x="2854782" y="1598601"/>
                  <a:pt x="2854185" y="1601395"/>
                  <a:pt x="2854185" y="1601395"/>
                </a:cubicBezTo>
                <a:cubicBezTo>
                  <a:pt x="2850795" y="1603592"/>
                  <a:pt x="2846807" y="1608583"/>
                  <a:pt x="2842222" y="1616368"/>
                </a:cubicBezTo>
                <a:cubicBezTo>
                  <a:pt x="2838235" y="1621359"/>
                  <a:pt x="2833243" y="1617371"/>
                  <a:pt x="2831453" y="1625753"/>
                </a:cubicBezTo>
                <a:cubicBezTo>
                  <a:pt x="2831453" y="1625753"/>
                  <a:pt x="2828658" y="1625156"/>
                  <a:pt x="2828658" y="1625156"/>
                </a:cubicBezTo>
                <a:cubicBezTo>
                  <a:pt x="2829255" y="1622362"/>
                  <a:pt x="2828658" y="1625156"/>
                  <a:pt x="2825865" y="1624559"/>
                </a:cubicBezTo>
                <a:cubicBezTo>
                  <a:pt x="2825268" y="1627353"/>
                  <a:pt x="2824671" y="1630147"/>
                  <a:pt x="2824671" y="1630147"/>
                </a:cubicBezTo>
                <a:cubicBezTo>
                  <a:pt x="2824671" y="1630147"/>
                  <a:pt x="2824671" y="1630147"/>
                  <a:pt x="2824074" y="1632941"/>
                </a:cubicBezTo>
                <a:cubicBezTo>
                  <a:pt x="2820683" y="1635138"/>
                  <a:pt x="2820086" y="1637932"/>
                  <a:pt x="2822881" y="1638529"/>
                </a:cubicBezTo>
                <a:cubicBezTo>
                  <a:pt x="2814905" y="1648511"/>
                  <a:pt x="2805926" y="1649514"/>
                  <a:pt x="2804135" y="1657896"/>
                </a:cubicBezTo>
                <a:cubicBezTo>
                  <a:pt x="2804135" y="1657896"/>
                  <a:pt x="2800744" y="1660093"/>
                  <a:pt x="2800147" y="1662887"/>
                </a:cubicBezTo>
                <a:cubicBezTo>
                  <a:pt x="2800147" y="1662887"/>
                  <a:pt x="2799550" y="1665681"/>
                  <a:pt x="2799550" y="1665681"/>
                </a:cubicBezTo>
                <a:cubicBezTo>
                  <a:pt x="2798953" y="1668475"/>
                  <a:pt x="2798953" y="1668475"/>
                  <a:pt x="2798953" y="1668475"/>
                </a:cubicBezTo>
                <a:cubicBezTo>
                  <a:pt x="2794966" y="1673466"/>
                  <a:pt x="2791575" y="1675663"/>
                  <a:pt x="2788184" y="1677860"/>
                </a:cubicBezTo>
                <a:cubicBezTo>
                  <a:pt x="2793175" y="1681847"/>
                  <a:pt x="2778011" y="1684451"/>
                  <a:pt x="2783002" y="1688438"/>
                </a:cubicBezTo>
                <a:cubicBezTo>
                  <a:pt x="2779611" y="1690636"/>
                  <a:pt x="2798356" y="1671269"/>
                  <a:pt x="2802344" y="1666278"/>
                </a:cubicBezTo>
                <a:cubicBezTo>
                  <a:pt x="2805138" y="1666875"/>
                  <a:pt x="2805735" y="1664081"/>
                  <a:pt x="2805735" y="1664081"/>
                </a:cubicBezTo>
                <a:cubicBezTo>
                  <a:pt x="2808529" y="1664677"/>
                  <a:pt x="2809125" y="1661884"/>
                  <a:pt x="2809125" y="1661884"/>
                </a:cubicBezTo>
                <a:cubicBezTo>
                  <a:pt x="2809723" y="1659090"/>
                  <a:pt x="2809723" y="1659090"/>
                  <a:pt x="2806929" y="1658493"/>
                </a:cubicBezTo>
                <a:cubicBezTo>
                  <a:pt x="2807527" y="1655699"/>
                  <a:pt x="2810320" y="1656296"/>
                  <a:pt x="2810917" y="1653502"/>
                </a:cubicBezTo>
                <a:cubicBezTo>
                  <a:pt x="2814905" y="1648511"/>
                  <a:pt x="2814308" y="1651305"/>
                  <a:pt x="2817102" y="1651902"/>
                </a:cubicBezTo>
                <a:cubicBezTo>
                  <a:pt x="2821090" y="1646911"/>
                  <a:pt x="2818893" y="1643520"/>
                  <a:pt x="2826271" y="1636332"/>
                </a:cubicBezTo>
                <a:cubicBezTo>
                  <a:pt x="2826271" y="1636332"/>
                  <a:pt x="2826271" y="1636332"/>
                  <a:pt x="2826868" y="1633538"/>
                </a:cubicBezTo>
                <a:cubicBezTo>
                  <a:pt x="2829662" y="1634135"/>
                  <a:pt x="2829662" y="1634135"/>
                  <a:pt x="2829662" y="1634135"/>
                </a:cubicBezTo>
                <a:cubicBezTo>
                  <a:pt x="2829662" y="1634135"/>
                  <a:pt x="2832456" y="1634732"/>
                  <a:pt x="2833053" y="1631938"/>
                </a:cubicBezTo>
                <a:lnTo>
                  <a:pt x="2833650" y="1629144"/>
                </a:lnTo>
                <a:cubicBezTo>
                  <a:pt x="2833650" y="1629144"/>
                  <a:pt x="2833650" y="1629144"/>
                  <a:pt x="2830855" y="1628547"/>
                </a:cubicBezTo>
                <a:cubicBezTo>
                  <a:pt x="2841028" y="1621956"/>
                  <a:pt x="2845613" y="1614172"/>
                  <a:pt x="2856979" y="1601992"/>
                </a:cubicBezTo>
                <a:cubicBezTo>
                  <a:pt x="2856979" y="1601992"/>
                  <a:pt x="2856979" y="1601992"/>
                  <a:pt x="2856383" y="1604786"/>
                </a:cubicBezTo>
                <a:cubicBezTo>
                  <a:pt x="2856383" y="1604786"/>
                  <a:pt x="2859773" y="1602589"/>
                  <a:pt x="2859773" y="1602589"/>
                </a:cubicBezTo>
                <a:cubicBezTo>
                  <a:pt x="2859773" y="1602589"/>
                  <a:pt x="2860371" y="1599795"/>
                  <a:pt x="2860371" y="1599795"/>
                </a:cubicBezTo>
                <a:cubicBezTo>
                  <a:pt x="2864358" y="1594804"/>
                  <a:pt x="2861564" y="1594207"/>
                  <a:pt x="2868943" y="1587019"/>
                </a:cubicBezTo>
                <a:cubicBezTo>
                  <a:pt x="2868943" y="1587019"/>
                  <a:pt x="2871737" y="1587616"/>
                  <a:pt x="2871737" y="1587616"/>
                </a:cubicBezTo>
                <a:cubicBezTo>
                  <a:pt x="2871737" y="1587616"/>
                  <a:pt x="2871737" y="1587616"/>
                  <a:pt x="2872334" y="1584822"/>
                </a:cubicBezTo>
                <a:cubicBezTo>
                  <a:pt x="2872334" y="1584822"/>
                  <a:pt x="2872930" y="1582029"/>
                  <a:pt x="2872930" y="1582029"/>
                </a:cubicBezTo>
                <a:cubicBezTo>
                  <a:pt x="2883103" y="1575437"/>
                  <a:pt x="2896261" y="1554877"/>
                  <a:pt x="2905837" y="1551079"/>
                </a:cubicBezTo>
                <a:cubicBezTo>
                  <a:pt x="2906433" y="1548286"/>
                  <a:pt x="2917800" y="1536106"/>
                  <a:pt x="2929166" y="1523928"/>
                </a:cubicBezTo>
                <a:cubicBezTo>
                  <a:pt x="2943327" y="1512346"/>
                  <a:pt x="2958084" y="1497969"/>
                  <a:pt x="2965463" y="1490781"/>
                </a:cubicBezTo>
                <a:cubicBezTo>
                  <a:pt x="2966059" y="1487988"/>
                  <a:pt x="2976829" y="1478602"/>
                  <a:pt x="2987598" y="1469217"/>
                </a:cubicBezTo>
                <a:cubicBezTo>
                  <a:pt x="2998368" y="1459832"/>
                  <a:pt x="3008541" y="1453241"/>
                  <a:pt x="3011932" y="1451045"/>
                </a:cubicBezTo>
                <a:cubicBezTo>
                  <a:pt x="3015919" y="1446053"/>
                  <a:pt x="3016516" y="1443259"/>
                  <a:pt x="3014320" y="1439868"/>
                </a:cubicBezTo>
                <a:cubicBezTo>
                  <a:pt x="3034067" y="1429480"/>
                  <a:pt x="3033065" y="1420501"/>
                  <a:pt x="3041446" y="1422292"/>
                </a:cubicBezTo>
                <a:cubicBezTo>
                  <a:pt x="3040849" y="1425086"/>
                  <a:pt x="3040849" y="1425086"/>
                  <a:pt x="3040849" y="1425086"/>
                </a:cubicBezTo>
                <a:cubicBezTo>
                  <a:pt x="2992589" y="1473205"/>
                  <a:pt x="2942730" y="1515139"/>
                  <a:pt x="2914815" y="1550076"/>
                </a:cubicBezTo>
                <a:cubicBezTo>
                  <a:pt x="2915412" y="1547282"/>
                  <a:pt x="2915412" y="1547282"/>
                  <a:pt x="2912618" y="1546685"/>
                </a:cubicBezTo>
                <a:cubicBezTo>
                  <a:pt x="2912021" y="1549479"/>
                  <a:pt x="2912021" y="1549479"/>
                  <a:pt x="2908630" y="1551676"/>
                </a:cubicBezTo>
                <a:cubicBezTo>
                  <a:pt x="2908630" y="1551676"/>
                  <a:pt x="2908033" y="1554470"/>
                  <a:pt x="2908033" y="1554470"/>
                </a:cubicBezTo>
                <a:cubicBezTo>
                  <a:pt x="2904643" y="1556667"/>
                  <a:pt x="2897264" y="1563855"/>
                  <a:pt x="2891079" y="1565456"/>
                </a:cubicBezTo>
                <a:cubicBezTo>
                  <a:pt x="2884703" y="1581622"/>
                  <a:pt x="2869349" y="1598792"/>
                  <a:pt x="2857386" y="1613765"/>
                </a:cubicBezTo>
                <a:cubicBezTo>
                  <a:pt x="2842032" y="1630935"/>
                  <a:pt x="2827274" y="1645311"/>
                  <a:pt x="2822092" y="1655890"/>
                </a:cubicBezTo>
                <a:cubicBezTo>
                  <a:pt x="2810726" y="1668069"/>
                  <a:pt x="2795372" y="1685239"/>
                  <a:pt x="2780017" y="1702408"/>
                </a:cubicBezTo>
                <a:cubicBezTo>
                  <a:pt x="2767457" y="1720176"/>
                  <a:pt x="2754897" y="1737943"/>
                  <a:pt x="2746325" y="1750718"/>
                </a:cubicBezTo>
                <a:cubicBezTo>
                  <a:pt x="2746325" y="1750718"/>
                  <a:pt x="2742934" y="1752915"/>
                  <a:pt x="2742934" y="1752915"/>
                </a:cubicBezTo>
                <a:cubicBezTo>
                  <a:pt x="2742337" y="1755709"/>
                  <a:pt x="2742337" y="1755709"/>
                  <a:pt x="2742337" y="1755709"/>
                </a:cubicBezTo>
                <a:cubicBezTo>
                  <a:pt x="2742337" y="1755709"/>
                  <a:pt x="2742337" y="1755709"/>
                  <a:pt x="2745131" y="1756306"/>
                </a:cubicBezTo>
                <a:cubicBezTo>
                  <a:pt x="2737752" y="1763494"/>
                  <a:pt x="2731376" y="1779661"/>
                  <a:pt x="2739352" y="1769679"/>
                </a:cubicBezTo>
                <a:cubicBezTo>
                  <a:pt x="2739352" y="1769679"/>
                  <a:pt x="2739352" y="1769679"/>
                  <a:pt x="2738755" y="1772473"/>
                </a:cubicBezTo>
                <a:cubicBezTo>
                  <a:pt x="2738755" y="1772473"/>
                  <a:pt x="2738159" y="1775267"/>
                  <a:pt x="2741549" y="1773070"/>
                </a:cubicBezTo>
                <a:cubicBezTo>
                  <a:pt x="2741549" y="1773070"/>
                  <a:pt x="2741549" y="1773070"/>
                  <a:pt x="2744343" y="1773667"/>
                </a:cubicBezTo>
                <a:cubicBezTo>
                  <a:pt x="2740953" y="1775863"/>
                  <a:pt x="2740356" y="1778658"/>
                  <a:pt x="2743747" y="1776460"/>
                </a:cubicBezTo>
                <a:cubicBezTo>
                  <a:pt x="2733574" y="1783052"/>
                  <a:pt x="2738565" y="1787040"/>
                  <a:pt x="2731186" y="1794227"/>
                </a:cubicBezTo>
                <a:cubicBezTo>
                  <a:pt x="2733574" y="1783052"/>
                  <a:pt x="2729586" y="1788043"/>
                  <a:pt x="2721014" y="1800818"/>
                </a:cubicBezTo>
                <a:cubicBezTo>
                  <a:pt x="2721014" y="1800818"/>
                  <a:pt x="2721014" y="1800818"/>
                  <a:pt x="2726601" y="1802012"/>
                </a:cubicBezTo>
                <a:cubicBezTo>
                  <a:pt x="2710651" y="1821977"/>
                  <a:pt x="2712847" y="1825367"/>
                  <a:pt x="2701481" y="1837546"/>
                </a:cubicBezTo>
                <a:cubicBezTo>
                  <a:pt x="2696896" y="1845331"/>
                  <a:pt x="2704275" y="1838143"/>
                  <a:pt x="2703678" y="1840937"/>
                </a:cubicBezTo>
                <a:cubicBezTo>
                  <a:pt x="2703081" y="1843731"/>
                  <a:pt x="2699690" y="1845928"/>
                  <a:pt x="2696896" y="1845331"/>
                </a:cubicBezTo>
                <a:cubicBezTo>
                  <a:pt x="2695702" y="1850919"/>
                  <a:pt x="2699093" y="1848722"/>
                  <a:pt x="2695105" y="1853713"/>
                </a:cubicBezTo>
                <a:cubicBezTo>
                  <a:pt x="2686533" y="1866489"/>
                  <a:pt x="2677363" y="1882059"/>
                  <a:pt x="2663609" y="1905413"/>
                </a:cubicBezTo>
                <a:cubicBezTo>
                  <a:pt x="2659025" y="1913198"/>
                  <a:pt x="2655037" y="1918189"/>
                  <a:pt x="2654440" y="1920983"/>
                </a:cubicBezTo>
                <a:cubicBezTo>
                  <a:pt x="2640089" y="1947132"/>
                  <a:pt x="2626144" y="1985054"/>
                  <a:pt x="2617762" y="1983263"/>
                </a:cubicBezTo>
                <a:cubicBezTo>
                  <a:pt x="2618766" y="1992242"/>
                  <a:pt x="2615971" y="1991645"/>
                  <a:pt x="2609596" y="2007811"/>
                </a:cubicBezTo>
                <a:cubicBezTo>
                  <a:pt x="2604415" y="2018390"/>
                  <a:pt x="2609190" y="1996038"/>
                  <a:pt x="2602814" y="2012205"/>
                </a:cubicBezTo>
                <a:cubicBezTo>
                  <a:pt x="2601214" y="2006020"/>
                  <a:pt x="2596033" y="2016599"/>
                  <a:pt x="2601811" y="2003227"/>
                </a:cubicBezTo>
                <a:cubicBezTo>
                  <a:pt x="2599017" y="2002629"/>
                  <a:pt x="2596629" y="2013805"/>
                  <a:pt x="2593836" y="2013209"/>
                </a:cubicBezTo>
                <a:cubicBezTo>
                  <a:pt x="2593836" y="2013209"/>
                  <a:pt x="2593836" y="2013209"/>
                  <a:pt x="2593239" y="2016003"/>
                </a:cubicBezTo>
                <a:cubicBezTo>
                  <a:pt x="2593239" y="2016003"/>
                  <a:pt x="2591041" y="2012611"/>
                  <a:pt x="2590445" y="2015406"/>
                </a:cubicBezTo>
                <a:cubicBezTo>
                  <a:pt x="2590445" y="2015406"/>
                  <a:pt x="2590445" y="2015406"/>
                  <a:pt x="2589848" y="2018199"/>
                </a:cubicBezTo>
                <a:cubicBezTo>
                  <a:pt x="2589848" y="2018199"/>
                  <a:pt x="2586457" y="2020396"/>
                  <a:pt x="2586457" y="2020396"/>
                </a:cubicBezTo>
                <a:cubicBezTo>
                  <a:pt x="2585860" y="2023190"/>
                  <a:pt x="2585263" y="2025984"/>
                  <a:pt x="2581275" y="2030976"/>
                </a:cubicBezTo>
                <a:cubicBezTo>
                  <a:pt x="2572105" y="2046545"/>
                  <a:pt x="2570315" y="2054927"/>
                  <a:pt x="2566327" y="2059917"/>
                </a:cubicBezTo>
                <a:cubicBezTo>
                  <a:pt x="2566924" y="2057124"/>
                  <a:pt x="2566327" y="2059917"/>
                  <a:pt x="2562937" y="2062115"/>
                </a:cubicBezTo>
                <a:cubicBezTo>
                  <a:pt x="2562937" y="2062115"/>
                  <a:pt x="2561743" y="2067703"/>
                  <a:pt x="2561743" y="2067703"/>
                </a:cubicBezTo>
                <a:cubicBezTo>
                  <a:pt x="2561743" y="2067703"/>
                  <a:pt x="2561146" y="2070497"/>
                  <a:pt x="2561146" y="2070497"/>
                </a:cubicBezTo>
                <a:cubicBezTo>
                  <a:pt x="2547177" y="2067512"/>
                  <a:pt x="2532635" y="2108228"/>
                  <a:pt x="2518879" y="2131582"/>
                </a:cubicBezTo>
                <a:cubicBezTo>
                  <a:pt x="2513889" y="2127594"/>
                  <a:pt x="2516277" y="2116419"/>
                  <a:pt x="2510092" y="2118019"/>
                </a:cubicBezTo>
                <a:cubicBezTo>
                  <a:pt x="2505914" y="2137576"/>
                  <a:pt x="2503120" y="2136980"/>
                  <a:pt x="2500135" y="2150949"/>
                </a:cubicBezTo>
                <a:cubicBezTo>
                  <a:pt x="2489365" y="2160335"/>
                  <a:pt x="2486763" y="2145171"/>
                  <a:pt x="2490941" y="2125614"/>
                </a:cubicBezTo>
                <a:cubicBezTo>
                  <a:pt x="2490941" y="2125614"/>
                  <a:pt x="2490941" y="2125614"/>
                  <a:pt x="2491538" y="2122819"/>
                </a:cubicBezTo>
                <a:cubicBezTo>
                  <a:pt x="2492135" y="2120025"/>
                  <a:pt x="2493329" y="2114437"/>
                  <a:pt x="2493329" y="2114437"/>
                </a:cubicBezTo>
                <a:cubicBezTo>
                  <a:pt x="2493329" y="2114437"/>
                  <a:pt x="2493329" y="2114437"/>
                  <a:pt x="2495525" y="2117829"/>
                </a:cubicBezTo>
                <a:cubicBezTo>
                  <a:pt x="2495525" y="2117829"/>
                  <a:pt x="2494929" y="2120622"/>
                  <a:pt x="2494929" y="2120622"/>
                </a:cubicBezTo>
                <a:cubicBezTo>
                  <a:pt x="2494929" y="2120622"/>
                  <a:pt x="2497722" y="2121219"/>
                  <a:pt x="2498319" y="2118425"/>
                </a:cubicBezTo>
                <a:cubicBezTo>
                  <a:pt x="2501710" y="2116228"/>
                  <a:pt x="2506485" y="2093876"/>
                  <a:pt x="2497316" y="2109447"/>
                </a:cubicBezTo>
                <a:cubicBezTo>
                  <a:pt x="2497316" y="2109447"/>
                  <a:pt x="2497316" y="2109447"/>
                  <a:pt x="2497913" y="2106653"/>
                </a:cubicBezTo>
                <a:cubicBezTo>
                  <a:pt x="2497913" y="2106653"/>
                  <a:pt x="2498509" y="2103858"/>
                  <a:pt x="2498509" y="2103858"/>
                </a:cubicBezTo>
                <a:cubicBezTo>
                  <a:pt x="2499107" y="2101065"/>
                  <a:pt x="2499107" y="2101065"/>
                  <a:pt x="2496313" y="2100468"/>
                </a:cubicBezTo>
                <a:cubicBezTo>
                  <a:pt x="2495716" y="2103262"/>
                  <a:pt x="2495119" y="2106056"/>
                  <a:pt x="2495119" y="2106056"/>
                </a:cubicBezTo>
                <a:cubicBezTo>
                  <a:pt x="2495119" y="2106056"/>
                  <a:pt x="2494522" y="2108850"/>
                  <a:pt x="2494522" y="2108850"/>
                </a:cubicBezTo>
                <a:cubicBezTo>
                  <a:pt x="2494522" y="2108850"/>
                  <a:pt x="2494522" y="2108850"/>
                  <a:pt x="2493925" y="2111643"/>
                </a:cubicBezTo>
                <a:cubicBezTo>
                  <a:pt x="2493925" y="2111643"/>
                  <a:pt x="2493329" y="2114437"/>
                  <a:pt x="2490535" y="2113841"/>
                </a:cubicBezTo>
                <a:cubicBezTo>
                  <a:pt x="2493519" y="2099871"/>
                  <a:pt x="2495907" y="2088695"/>
                  <a:pt x="2490915" y="2084707"/>
                </a:cubicBezTo>
                <a:cubicBezTo>
                  <a:pt x="2490915" y="2084707"/>
                  <a:pt x="2477758" y="2105268"/>
                  <a:pt x="2469186" y="2118044"/>
                </a:cubicBezTo>
                <a:cubicBezTo>
                  <a:pt x="2462810" y="2134211"/>
                  <a:pt x="2460829" y="2157159"/>
                  <a:pt x="2452853" y="2167142"/>
                </a:cubicBezTo>
                <a:cubicBezTo>
                  <a:pt x="2454047" y="2161553"/>
                  <a:pt x="2452447" y="2155368"/>
                  <a:pt x="2452447" y="2155368"/>
                </a:cubicBezTo>
                <a:cubicBezTo>
                  <a:pt x="2435899" y="2178126"/>
                  <a:pt x="2415554" y="2191309"/>
                  <a:pt x="2404403" y="2229827"/>
                </a:cubicBezTo>
                <a:cubicBezTo>
                  <a:pt x="2401609" y="2229230"/>
                  <a:pt x="2401609" y="2229230"/>
                  <a:pt x="2398815" y="2228633"/>
                </a:cubicBezTo>
                <a:cubicBezTo>
                  <a:pt x="2459917" y="1969990"/>
                  <a:pt x="2576108" y="1740645"/>
                  <a:pt x="2734426" y="1546594"/>
                </a:cubicBezTo>
                <a:cubicBezTo>
                  <a:pt x="2878393" y="1378692"/>
                  <a:pt x="3053907" y="1240901"/>
                  <a:pt x="3247402" y="1142010"/>
                </a:cubicBezTo>
                <a:cubicBezTo>
                  <a:pt x="3250196" y="1142606"/>
                  <a:pt x="3253587" y="1140410"/>
                  <a:pt x="3256978" y="1138213"/>
                </a:cubicBezTo>
                <a:cubicBezTo>
                  <a:pt x="3256978" y="1138213"/>
                  <a:pt x="3254184" y="1137616"/>
                  <a:pt x="3254184" y="1137616"/>
                </a:cubicBezTo>
                <a:cubicBezTo>
                  <a:pt x="3267151" y="1131622"/>
                  <a:pt x="3283508" y="1123430"/>
                  <a:pt x="3299865" y="1115239"/>
                </a:cubicBezTo>
                <a:cubicBezTo>
                  <a:pt x="3306050" y="1113639"/>
                  <a:pt x="3312832" y="1109245"/>
                  <a:pt x="3319613" y="1104851"/>
                </a:cubicBezTo>
                <a:cubicBezTo>
                  <a:pt x="3338169" y="1100051"/>
                  <a:pt x="3354525" y="1091859"/>
                  <a:pt x="3370883" y="1083668"/>
                </a:cubicBezTo>
                <a:cubicBezTo>
                  <a:pt x="3373677" y="1084265"/>
                  <a:pt x="3383253" y="1080468"/>
                  <a:pt x="3386644" y="1078271"/>
                </a:cubicBezTo>
                <a:cubicBezTo>
                  <a:pt x="3390035" y="1076073"/>
                  <a:pt x="3390035" y="1076073"/>
                  <a:pt x="3392829" y="1076671"/>
                </a:cubicBezTo>
                <a:cubicBezTo>
                  <a:pt x="3395622" y="1077268"/>
                  <a:pt x="3395622" y="1077268"/>
                  <a:pt x="3396220" y="1074474"/>
                </a:cubicBezTo>
                <a:cubicBezTo>
                  <a:pt x="3396220" y="1074474"/>
                  <a:pt x="3396220" y="1074474"/>
                  <a:pt x="3399013" y="1075071"/>
                </a:cubicBezTo>
                <a:cubicBezTo>
                  <a:pt x="3399013" y="1075071"/>
                  <a:pt x="3399013" y="1075071"/>
                  <a:pt x="3399610" y="1072277"/>
                </a:cubicBezTo>
                <a:cubicBezTo>
                  <a:pt x="3405198" y="1073471"/>
                  <a:pt x="3430535" y="1064277"/>
                  <a:pt x="3434522" y="1059285"/>
                </a:cubicBezTo>
                <a:cubicBezTo>
                  <a:pt x="3453674" y="1051691"/>
                  <a:pt x="3475619" y="1044694"/>
                  <a:pt x="3494174" y="1039893"/>
                </a:cubicBezTo>
                <a:cubicBezTo>
                  <a:pt x="3515522" y="1035690"/>
                  <a:pt x="3520514" y="1039677"/>
                  <a:pt x="3543653" y="1027092"/>
                </a:cubicBezTo>
                <a:cubicBezTo>
                  <a:pt x="3544249" y="1024299"/>
                  <a:pt x="3540858" y="1026496"/>
                  <a:pt x="3535271" y="1025302"/>
                </a:cubicBezTo>
                <a:cubicBezTo>
                  <a:pt x="3703754" y="975113"/>
                  <a:pt x="3880583" y="950811"/>
                  <a:pt x="4059626" y="955466"/>
                </a:cubicBezTo>
                <a:lnTo>
                  <a:pt x="4114458" y="959119"/>
                </a:lnTo>
                <a:lnTo>
                  <a:pt x="4120159" y="963864"/>
                </a:lnTo>
                <a:cubicBezTo>
                  <a:pt x="4126427" y="967174"/>
                  <a:pt x="4134215" y="967626"/>
                  <a:pt x="4148756" y="967700"/>
                </a:cubicBezTo>
                <a:cubicBezTo>
                  <a:pt x="4176325" y="967828"/>
                  <a:pt x="4203681" y="968783"/>
                  <a:pt x="4230828" y="970544"/>
                </a:cubicBezTo>
                <a:lnTo>
                  <a:pt x="4242830" y="971684"/>
                </a:lnTo>
                <a:lnTo>
                  <a:pt x="4329083" y="984550"/>
                </a:lnTo>
                <a:cubicBezTo>
                  <a:pt x="4418943" y="1001740"/>
                  <a:pt x="4508591" y="1026553"/>
                  <a:pt x="4597258" y="1059373"/>
                </a:cubicBezTo>
                <a:cubicBezTo>
                  <a:pt x="4597258" y="1059373"/>
                  <a:pt x="4600052" y="1059969"/>
                  <a:pt x="4600052" y="1059969"/>
                </a:cubicBezTo>
                <a:cubicBezTo>
                  <a:pt x="4597258" y="1059373"/>
                  <a:pt x="4593867" y="1061570"/>
                  <a:pt x="4593270" y="1064364"/>
                </a:cubicBezTo>
                <a:cubicBezTo>
                  <a:pt x="4601652" y="1066155"/>
                  <a:pt x="4605043" y="1063957"/>
                  <a:pt x="4605640" y="1061163"/>
                </a:cubicBezTo>
                <a:lnTo>
                  <a:pt x="4712441" y="1107811"/>
                </a:lnTo>
                <a:lnTo>
                  <a:pt x="4713467" y="1106724"/>
                </a:lnTo>
                <a:cubicBezTo>
                  <a:pt x="4716434" y="1101163"/>
                  <a:pt x="4719549" y="1100685"/>
                  <a:pt x="4725112" y="1103661"/>
                </a:cubicBezTo>
                <a:cubicBezTo>
                  <a:pt x="4737387" y="1108798"/>
                  <a:pt x="4750182" y="1104919"/>
                  <a:pt x="4759714" y="1096435"/>
                </a:cubicBezTo>
                <a:lnTo>
                  <a:pt x="4767595" y="1089964"/>
                </a:lnTo>
                <a:lnTo>
                  <a:pt x="4728993" y="1070599"/>
                </a:lnTo>
                <a:cubicBezTo>
                  <a:pt x="4640364" y="1030655"/>
                  <a:pt x="4548792" y="998696"/>
                  <a:pt x="4453440" y="976846"/>
                </a:cubicBezTo>
                <a:lnTo>
                  <a:pt x="4422901" y="971031"/>
                </a:lnTo>
                <a:lnTo>
                  <a:pt x="4392867" y="963120"/>
                </a:lnTo>
                <a:cubicBezTo>
                  <a:pt x="4277616" y="938497"/>
                  <a:pt x="4162990" y="926332"/>
                  <a:pt x="4050124" y="925636"/>
                </a:cubicBezTo>
                <a:cubicBezTo>
                  <a:pt x="3862016" y="924477"/>
                  <a:pt x="3678798" y="955175"/>
                  <a:pt x="3505731" y="1013148"/>
                </a:cubicBezTo>
                <a:cubicBezTo>
                  <a:pt x="3506327" y="1010354"/>
                  <a:pt x="3504131" y="1006962"/>
                  <a:pt x="3515903" y="1006557"/>
                </a:cubicBezTo>
                <a:cubicBezTo>
                  <a:pt x="3511510" y="999775"/>
                  <a:pt x="3492955" y="1004575"/>
                  <a:pt x="3481182" y="1004981"/>
                </a:cubicBezTo>
                <a:cubicBezTo>
                  <a:pt x="3479988" y="1010569"/>
                  <a:pt x="3471607" y="1008778"/>
                  <a:pt x="3452455" y="1016373"/>
                </a:cubicBezTo>
                <a:cubicBezTo>
                  <a:pt x="3446269" y="1017973"/>
                  <a:pt x="3435500" y="1027359"/>
                  <a:pt x="3429315" y="1028958"/>
                </a:cubicBezTo>
                <a:cubicBezTo>
                  <a:pt x="3423131" y="1030558"/>
                  <a:pt x="3420933" y="1027167"/>
                  <a:pt x="3414749" y="1028767"/>
                </a:cubicBezTo>
                <a:cubicBezTo>
                  <a:pt x="3398988" y="1034165"/>
                  <a:pt x="3375849" y="1046750"/>
                  <a:pt x="3362882" y="1052744"/>
                </a:cubicBezTo>
                <a:cubicBezTo>
                  <a:pt x="3344328" y="1057544"/>
                  <a:pt x="3329164" y="1060148"/>
                  <a:pt x="3310013" y="1067743"/>
                </a:cubicBezTo>
                <a:cubicBezTo>
                  <a:pt x="3306621" y="1069939"/>
                  <a:pt x="3302634" y="1074930"/>
                  <a:pt x="3295852" y="1079324"/>
                </a:cubicBezTo>
                <a:cubicBezTo>
                  <a:pt x="3284079" y="1079731"/>
                  <a:pt x="3245180" y="1097713"/>
                  <a:pt x="3228822" y="1105905"/>
                </a:cubicBezTo>
                <a:cubicBezTo>
                  <a:pt x="3230423" y="1112089"/>
                  <a:pt x="3216859" y="1120877"/>
                  <a:pt x="3206686" y="1127468"/>
                </a:cubicBezTo>
                <a:cubicBezTo>
                  <a:pt x="3230829" y="1123862"/>
                  <a:pt x="3260750" y="1106882"/>
                  <a:pt x="3286087" y="1097688"/>
                </a:cubicBezTo>
                <a:cubicBezTo>
                  <a:pt x="3286683" y="1094894"/>
                  <a:pt x="3299053" y="1091694"/>
                  <a:pt x="3300247" y="1086106"/>
                </a:cubicBezTo>
                <a:cubicBezTo>
                  <a:pt x="3322192" y="1079109"/>
                  <a:pt x="3350322" y="1070511"/>
                  <a:pt x="3378453" y="1061914"/>
                </a:cubicBezTo>
                <a:cubicBezTo>
                  <a:pt x="3288283" y="1101078"/>
                  <a:pt x="3203105" y="1144232"/>
                  <a:pt x="3124517" y="1197558"/>
                </a:cubicBezTo>
                <a:cubicBezTo>
                  <a:pt x="3114942" y="1201355"/>
                  <a:pt x="3104770" y="1207946"/>
                  <a:pt x="3097390" y="1215133"/>
                </a:cubicBezTo>
                <a:cubicBezTo>
                  <a:pt x="3073655" y="1230513"/>
                  <a:pt x="3049321" y="1248687"/>
                  <a:pt x="3025585" y="1264065"/>
                </a:cubicBezTo>
                <a:cubicBezTo>
                  <a:pt x="3019401" y="1265665"/>
                  <a:pt x="3012021" y="1272854"/>
                  <a:pt x="3001849" y="1279444"/>
                </a:cubicBezTo>
                <a:cubicBezTo>
                  <a:pt x="2987689" y="1291026"/>
                  <a:pt x="2970137" y="1304806"/>
                  <a:pt x="2962759" y="1311994"/>
                </a:cubicBezTo>
                <a:cubicBezTo>
                  <a:pt x="2965553" y="1312591"/>
                  <a:pt x="2965553" y="1312591"/>
                  <a:pt x="2968943" y="1310393"/>
                </a:cubicBezTo>
                <a:cubicBezTo>
                  <a:pt x="2883384" y="1382680"/>
                  <a:pt x="2802218" y="1461748"/>
                  <a:pt x="2734426" y="1546594"/>
                </a:cubicBezTo>
                <a:cubicBezTo>
                  <a:pt x="2606411" y="1694533"/>
                  <a:pt x="2504951" y="1868595"/>
                  <a:pt x="2434630" y="2060996"/>
                </a:cubicBezTo>
                <a:cubicBezTo>
                  <a:pt x="2413116" y="2120673"/>
                  <a:pt x="2394993" y="2178152"/>
                  <a:pt x="2379067" y="2239021"/>
                </a:cubicBezTo>
                <a:lnTo>
                  <a:pt x="2362353" y="2317252"/>
                </a:lnTo>
                <a:cubicBezTo>
                  <a:pt x="2359559" y="2316655"/>
                  <a:pt x="2358963" y="2319448"/>
                  <a:pt x="2358963" y="2319448"/>
                </a:cubicBezTo>
                <a:cubicBezTo>
                  <a:pt x="2358963" y="2319448"/>
                  <a:pt x="2358963" y="2319448"/>
                  <a:pt x="2357172" y="2327831"/>
                </a:cubicBezTo>
                <a:cubicBezTo>
                  <a:pt x="2356574" y="2330625"/>
                  <a:pt x="2359369" y="2331221"/>
                  <a:pt x="2359369" y="2331221"/>
                </a:cubicBezTo>
                <a:cubicBezTo>
                  <a:pt x="2351609" y="2367542"/>
                  <a:pt x="2347240" y="2401667"/>
                  <a:pt x="2342273" y="2438586"/>
                </a:cubicBezTo>
                <a:cubicBezTo>
                  <a:pt x="2334057" y="2504390"/>
                  <a:pt x="2329870" y="2570141"/>
                  <a:pt x="2329559" y="2635534"/>
                </a:cubicBezTo>
                <a:lnTo>
                  <a:pt x="2330673" y="2656100"/>
                </a:lnTo>
                <a:lnTo>
                  <a:pt x="2320814" y="2648398"/>
                </a:lnTo>
                <a:cubicBezTo>
                  <a:pt x="2323893" y="2660052"/>
                  <a:pt x="2334685" y="2667970"/>
                  <a:pt x="2331866" y="2678615"/>
                </a:cubicBezTo>
                <a:cubicBezTo>
                  <a:pt x="2328715" y="2691226"/>
                  <a:pt x="2315771" y="2690022"/>
                  <a:pt x="2307724" y="2695724"/>
                </a:cubicBezTo>
                <a:cubicBezTo>
                  <a:pt x="2300826" y="2700613"/>
                  <a:pt x="2297377" y="2703057"/>
                  <a:pt x="2301938" y="2711932"/>
                </a:cubicBezTo>
                <a:cubicBezTo>
                  <a:pt x="2308280" y="2728191"/>
                  <a:pt x="2305796" y="2736871"/>
                  <a:pt x="2290850" y="2747463"/>
                </a:cubicBezTo>
                <a:cubicBezTo>
                  <a:pt x="2281653" y="2753980"/>
                  <a:pt x="2271306" y="2761313"/>
                  <a:pt x="2264556" y="2771285"/>
                </a:cubicBezTo>
                <a:cubicBezTo>
                  <a:pt x="2261589" y="2776847"/>
                  <a:pt x="2256990" y="2780105"/>
                  <a:pt x="2249795" y="2774827"/>
                </a:cubicBezTo>
                <a:cubicBezTo>
                  <a:pt x="2242118" y="2766431"/>
                  <a:pt x="2236036" y="2772471"/>
                  <a:pt x="2232736" y="2779999"/>
                </a:cubicBezTo>
                <a:lnTo>
                  <a:pt x="2214252" y="2806819"/>
                </a:lnTo>
                <a:lnTo>
                  <a:pt x="2206548" y="2756723"/>
                </a:lnTo>
                <a:cubicBezTo>
                  <a:pt x="2191640" y="2633453"/>
                  <a:pt x="2181373" y="2511175"/>
                  <a:pt x="2202755" y="2388382"/>
                </a:cubicBezTo>
                <a:cubicBezTo>
                  <a:pt x="2218933" y="2289949"/>
                  <a:pt x="2249031" y="2194490"/>
                  <a:pt x="2285843" y="2101678"/>
                </a:cubicBezTo>
                <a:cubicBezTo>
                  <a:pt x="2293536" y="2082701"/>
                  <a:pt x="2298910" y="2063229"/>
                  <a:pt x="2295002" y="2041774"/>
                </a:cubicBezTo>
                <a:cubicBezTo>
                  <a:pt x="2290283" y="2046830"/>
                  <a:pt x="2286723" y="2052134"/>
                  <a:pt x="2284323" y="2057687"/>
                </a:cubicBezTo>
                <a:cubicBezTo>
                  <a:pt x="2278534" y="2073431"/>
                  <a:pt x="2273905" y="2089424"/>
                  <a:pt x="2268114" y="2105169"/>
                </a:cubicBezTo>
                <a:cubicBezTo>
                  <a:pt x="2265467" y="2111880"/>
                  <a:pt x="2261660" y="2118345"/>
                  <a:pt x="2252627" y="2115202"/>
                </a:cubicBezTo>
                <a:cubicBezTo>
                  <a:pt x="2244755" y="2112307"/>
                  <a:pt x="2244834" y="2106260"/>
                  <a:pt x="2245160" y="2099051"/>
                </a:cubicBezTo>
                <a:cubicBezTo>
                  <a:pt x="2246151" y="2094412"/>
                  <a:pt x="2247143" y="2089772"/>
                  <a:pt x="2246974" y="2084883"/>
                </a:cubicBezTo>
                <a:cubicBezTo>
                  <a:pt x="2257293" y="2025226"/>
                  <a:pt x="2274326" y="1968217"/>
                  <a:pt x="2298318" y="1912694"/>
                </a:cubicBezTo>
                <a:cubicBezTo>
                  <a:pt x="2325702" y="1846979"/>
                  <a:pt x="2356317" y="1783168"/>
                  <a:pt x="2388093" y="1719605"/>
                </a:cubicBezTo>
                <a:cubicBezTo>
                  <a:pt x="2394548" y="1706428"/>
                  <a:pt x="2402410" y="1692339"/>
                  <a:pt x="2419158" y="1710473"/>
                </a:cubicBezTo>
                <a:cubicBezTo>
                  <a:pt x="2423055" y="1714944"/>
                  <a:pt x="2427030" y="1713368"/>
                  <a:pt x="2430342" y="1709223"/>
                </a:cubicBezTo>
                <a:cubicBezTo>
                  <a:pt x="2444827" y="1686846"/>
                  <a:pt x="2462793" y="1665212"/>
                  <a:pt x="2468077" y="1634803"/>
                </a:cubicBezTo>
                <a:cubicBezTo>
                  <a:pt x="2453333" y="1641357"/>
                  <a:pt x="2442733" y="1651222"/>
                  <a:pt x="2427573" y="1654048"/>
                </a:cubicBezTo>
                <a:cubicBezTo>
                  <a:pt x="2445349" y="1593558"/>
                  <a:pt x="2556106" y="1432849"/>
                  <a:pt x="2587418" y="1422558"/>
                </a:cubicBezTo>
                <a:cubicBezTo>
                  <a:pt x="2573676" y="1441455"/>
                  <a:pt x="2554482" y="1485874"/>
                  <a:pt x="2555236" y="1499377"/>
                </a:cubicBezTo>
                <a:cubicBezTo>
                  <a:pt x="2596135" y="1449893"/>
                  <a:pt x="2637033" y="1400407"/>
                  <a:pt x="2671715" y="1345956"/>
                </a:cubicBezTo>
                <a:cubicBezTo>
                  <a:pt x="2690007" y="1317113"/>
                  <a:pt x="2712445" y="1291583"/>
                  <a:pt x="2735794" y="1267460"/>
                </a:cubicBezTo>
                <a:cubicBezTo>
                  <a:pt x="2787630" y="1217886"/>
                  <a:pt x="2847923" y="1179823"/>
                  <a:pt x="2900671" y="1131657"/>
                </a:cubicBezTo>
                <a:cubicBezTo>
                  <a:pt x="3036803" y="1005481"/>
                  <a:pt x="3195742" y="914501"/>
                  <a:pt x="3369445" y="850935"/>
                </a:cubicBezTo>
                <a:cubicBezTo>
                  <a:pt x="3659117" y="744220"/>
                  <a:pt x="3958687" y="699054"/>
                  <a:pt x="4266669" y="722399"/>
                </a:cubicBezTo>
                <a:cubicBezTo>
                  <a:pt x="4304783" y="725691"/>
                  <a:pt x="4341490" y="729894"/>
                  <a:pt x="4378197" y="734097"/>
                </a:cubicBezTo>
                <a:cubicBezTo>
                  <a:pt x="4377949" y="735256"/>
                  <a:pt x="4378614" y="737825"/>
                  <a:pt x="4378118" y="740145"/>
                </a:cubicBezTo>
                <a:cubicBezTo>
                  <a:pt x="4245966" y="739810"/>
                  <a:pt x="4112070" y="730611"/>
                  <a:pt x="3979928" y="747260"/>
                </a:cubicBezTo>
                <a:cubicBezTo>
                  <a:pt x="4127319" y="738721"/>
                  <a:pt x="4271410" y="751310"/>
                  <a:pt x="4415510" y="780884"/>
                </a:cubicBezTo>
                <a:cubicBezTo>
                  <a:pt x="4558204" y="811370"/>
                  <a:pt x="4696514" y="856688"/>
                  <a:pt x="4831435" y="912197"/>
                </a:cubicBezTo>
                <a:cubicBezTo>
                  <a:pt x="4788511" y="903027"/>
                  <a:pt x="4743188" y="899410"/>
                  <a:pt x="4701999" y="882119"/>
                </a:cubicBezTo>
                <a:cubicBezTo>
                  <a:pt x="4595506" y="841172"/>
                  <a:pt x="4483641" y="819699"/>
                  <a:pt x="4371774" y="798225"/>
                </a:cubicBezTo>
                <a:cubicBezTo>
                  <a:pt x="4172405" y="760482"/>
                  <a:pt x="3972978" y="762756"/>
                  <a:pt x="3773989" y="802725"/>
                </a:cubicBezTo>
                <a:cubicBezTo>
                  <a:pt x="3652210" y="827652"/>
                  <a:pt x="3536907" y="873371"/>
                  <a:pt x="3420939" y="916521"/>
                </a:cubicBezTo>
                <a:cubicBezTo>
                  <a:pt x="3403875" y="922578"/>
                  <a:pt x="3398411" y="931115"/>
                  <a:pt x="3400991" y="947435"/>
                </a:cubicBezTo>
                <a:cubicBezTo>
                  <a:pt x="3404471" y="948178"/>
                  <a:pt x="3406791" y="948674"/>
                  <a:pt x="3408199" y="947762"/>
                </a:cubicBezTo>
                <a:cubicBezTo>
                  <a:pt x="3483495" y="918968"/>
                  <a:pt x="3559207" y="893903"/>
                  <a:pt x="3636913" y="876542"/>
                </a:cubicBezTo>
                <a:cubicBezTo>
                  <a:pt x="3641801" y="876373"/>
                  <a:pt x="3647185" y="873884"/>
                  <a:pt x="3647017" y="868996"/>
                </a:cubicBezTo>
                <a:cubicBezTo>
                  <a:pt x="3649326" y="852509"/>
                  <a:pt x="3661422" y="852666"/>
                  <a:pt x="3673103" y="849097"/>
                </a:cubicBezTo>
                <a:cubicBezTo>
                  <a:pt x="3799016" y="810497"/>
                  <a:pt x="3929005" y="798241"/>
                  <a:pt x="4061326" y="803464"/>
                </a:cubicBezTo>
                <a:cubicBezTo>
                  <a:pt x="4165060" y="806220"/>
                  <a:pt x="4267961" y="801518"/>
                  <a:pt x="4371290" y="817529"/>
                </a:cubicBezTo>
                <a:cubicBezTo>
                  <a:pt x="4496204" y="837545"/>
                  <a:pt x="4616010" y="870116"/>
                  <a:pt x="4731121" y="914723"/>
                </a:cubicBezTo>
                <a:lnTo>
                  <a:pt x="4822416" y="955662"/>
                </a:lnTo>
                <a:lnTo>
                  <a:pt x="4825428" y="949118"/>
                </a:lnTo>
                <a:cubicBezTo>
                  <a:pt x="4832799" y="936976"/>
                  <a:pt x="4841765" y="925866"/>
                  <a:pt x="4853020" y="916160"/>
                </a:cubicBezTo>
                <a:cubicBezTo>
                  <a:pt x="4859919" y="911272"/>
                  <a:pt x="4862700" y="912760"/>
                  <a:pt x="4865630" y="919331"/>
                </a:cubicBezTo>
                <a:cubicBezTo>
                  <a:pt x="4872158" y="928542"/>
                  <a:pt x="4868523" y="938036"/>
                  <a:pt x="4864889" y="947529"/>
                </a:cubicBezTo>
                <a:cubicBezTo>
                  <a:pt x="4863554" y="955393"/>
                  <a:pt x="4864852" y="959662"/>
                  <a:pt x="4872380" y="962975"/>
                </a:cubicBezTo>
                <a:cubicBezTo>
                  <a:pt x="4879093" y="965136"/>
                  <a:pt x="4882876" y="960726"/>
                  <a:pt x="4886659" y="956315"/>
                </a:cubicBezTo>
                <a:cubicBezTo>
                  <a:pt x="4890775" y="949939"/>
                  <a:pt x="4895225" y="941597"/>
                  <a:pt x="4899342" y="935220"/>
                </a:cubicBezTo>
                <a:cubicBezTo>
                  <a:pt x="4901159" y="930473"/>
                  <a:pt x="4904459" y="922946"/>
                  <a:pt x="4911172" y="925107"/>
                </a:cubicBezTo>
                <a:cubicBezTo>
                  <a:pt x="4919035" y="926453"/>
                  <a:pt x="4917700" y="934317"/>
                  <a:pt x="4918664" y="940552"/>
                </a:cubicBezTo>
                <a:cubicBezTo>
                  <a:pt x="4919146" y="943670"/>
                  <a:pt x="4917329" y="948417"/>
                  <a:pt x="4921260" y="949090"/>
                </a:cubicBezTo>
                <a:cubicBezTo>
                  <a:pt x="4926007" y="950914"/>
                  <a:pt x="4927009" y="945016"/>
                  <a:pt x="4928492" y="942235"/>
                </a:cubicBezTo>
                <a:cubicBezTo>
                  <a:pt x="4943475" y="919511"/>
                  <a:pt x="4954044" y="892995"/>
                  <a:pt x="4961832" y="864992"/>
                </a:cubicBezTo>
                <a:cubicBezTo>
                  <a:pt x="4972772" y="824378"/>
                  <a:pt x="4978964" y="781939"/>
                  <a:pt x="4993836" y="741997"/>
                </a:cubicBezTo>
                <a:cubicBezTo>
                  <a:pt x="4995319" y="739217"/>
                  <a:pt x="4995171" y="734133"/>
                  <a:pt x="5000251" y="733992"/>
                </a:cubicBezTo>
                <a:cubicBezTo>
                  <a:pt x="5005332" y="733850"/>
                  <a:pt x="5008930" y="736489"/>
                  <a:pt x="5010228" y="740758"/>
                </a:cubicBezTo>
                <a:cubicBezTo>
                  <a:pt x="5015123" y="747666"/>
                  <a:pt x="5017719" y="756204"/>
                  <a:pt x="5020316" y="764741"/>
                </a:cubicBezTo>
                <a:cubicBezTo>
                  <a:pt x="5022096" y="772127"/>
                  <a:pt x="5024692" y="780665"/>
                  <a:pt x="5031071" y="784792"/>
                </a:cubicBezTo>
                <a:cubicBezTo>
                  <a:pt x="5038266" y="790071"/>
                  <a:pt x="5044497" y="789114"/>
                  <a:pt x="5045015" y="780099"/>
                </a:cubicBezTo>
                <a:cubicBezTo>
                  <a:pt x="5046350" y="772234"/>
                  <a:pt x="5046536" y="765185"/>
                  <a:pt x="5047871" y="757320"/>
                </a:cubicBezTo>
                <a:cubicBezTo>
                  <a:pt x="5047574" y="747154"/>
                  <a:pt x="5050875" y="739626"/>
                  <a:pt x="5062334" y="743612"/>
                </a:cubicBezTo>
                <a:cubicBezTo>
                  <a:pt x="5066265" y="744285"/>
                  <a:pt x="5069381" y="743806"/>
                  <a:pt x="5070864" y="741026"/>
                </a:cubicBezTo>
                <a:cubicBezTo>
                  <a:pt x="5074165" y="733498"/>
                  <a:pt x="5081879" y="729761"/>
                  <a:pt x="5086811" y="724536"/>
                </a:cubicBezTo>
                <a:cubicBezTo>
                  <a:pt x="5103240" y="711163"/>
                  <a:pt x="5105391" y="704450"/>
                  <a:pt x="5098567" y="685073"/>
                </a:cubicBezTo>
                <a:cubicBezTo>
                  <a:pt x="5091409" y="667661"/>
                  <a:pt x="5095711" y="654235"/>
                  <a:pt x="5110990" y="641677"/>
                </a:cubicBezTo>
                <a:cubicBezTo>
                  <a:pt x="5115589" y="638418"/>
                  <a:pt x="5122154" y="635496"/>
                  <a:pt x="5126752" y="632237"/>
                </a:cubicBezTo>
                <a:cubicBezTo>
                  <a:pt x="5161910" y="603863"/>
                  <a:pt x="5183642" y="571166"/>
                  <a:pt x="5177559" y="523590"/>
                </a:cubicBezTo>
                <a:cubicBezTo>
                  <a:pt x="5176298" y="507188"/>
                  <a:pt x="5180934" y="491796"/>
                  <a:pt x="5193914" y="480868"/>
                </a:cubicBezTo>
                <a:cubicBezTo>
                  <a:pt x="5198846" y="475643"/>
                  <a:pt x="5203779" y="470418"/>
                  <a:pt x="5209527" y="466345"/>
                </a:cubicBezTo>
                <a:cubicBezTo>
                  <a:pt x="5220541" y="455080"/>
                  <a:pt x="5231222" y="445781"/>
                  <a:pt x="5231111" y="428564"/>
                </a:cubicBezTo>
                <a:cubicBezTo>
                  <a:pt x="5231481" y="414465"/>
                  <a:pt x="5232965" y="411684"/>
                  <a:pt x="5246057" y="417973"/>
                </a:cubicBezTo>
                <a:cubicBezTo>
                  <a:pt x="5258332" y="423110"/>
                  <a:pt x="5263265" y="417885"/>
                  <a:pt x="5264118" y="406903"/>
                </a:cubicBezTo>
                <a:cubicBezTo>
                  <a:pt x="5265452" y="399039"/>
                  <a:pt x="5264340" y="387720"/>
                  <a:pt x="5275169" y="383505"/>
                </a:cubicBezTo>
                <a:cubicBezTo>
                  <a:pt x="5279434" y="382212"/>
                  <a:pt x="5275837" y="379573"/>
                  <a:pt x="5275021" y="378422"/>
                </a:cubicBezTo>
                <a:cubicBezTo>
                  <a:pt x="5264228" y="370504"/>
                  <a:pt x="5262300" y="358034"/>
                  <a:pt x="5256922" y="348009"/>
                </a:cubicBezTo>
                <a:cubicBezTo>
                  <a:pt x="5252360" y="339135"/>
                  <a:pt x="5258442" y="333095"/>
                  <a:pt x="5266156" y="329358"/>
                </a:cubicBezTo>
                <a:cubicBezTo>
                  <a:pt x="5272721" y="326435"/>
                  <a:pt x="5277950" y="331377"/>
                  <a:pt x="5280064" y="336797"/>
                </a:cubicBezTo>
                <a:cubicBezTo>
                  <a:pt x="5283809" y="344520"/>
                  <a:pt x="5288705" y="351428"/>
                  <a:pt x="5291635" y="358000"/>
                </a:cubicBezTo>
                <a:cubicBezTo>
                  <a:pt x="5291524" y="340783"/>
                  <a:pt x="5289112" y="325196"/>
                  <a:pt x="5287852" y="308794"/>
                </a:cubicBezTo>
                <a:cubicBezTo>
                  <a:pt x="5286590" y="292392"/>
                  <a:pt x="5288111" y="277478"/>
                  <a:pt x="5296677" y="262760"/>
                </a:cubicBezTo>
                <a:cubicBezTo>
                  <a:pt x="5300794" y="256383"/>
                  <a:pt x="5304725" y="257057"/>
                  <a:pt x="5308805" y="262813"/>
                </a:cubicBezTo>
                <a:cubicBezTo>
                  <a:pt x="5313700" y="269721"/>
                  <a:pt x="5314331" y="277922"/>
                  <a:pt x="5313812" y="286938"/>
                </a:cubicBezTo>
                <a:cubicBezTo>
                  <a:pt x="5314108" y="297105"/>
                  <a:pt x="5312440" y="306935"/>
                  <a:pt x="5318967" y="316146"/>
                </a:cubicBezTo>
                <a:cubicBezTo>
                  <a:pt x="5325568" y="301091"/>
                  <a:pt x="5337881" y="294094"/>
                  <a:pt x="5355089" y="294006"/>
                </a:cubicBezTo>
                <a:cubicBezTo>
                  <a:pt x="5353903" y="306954"/>
                  <a:pt x="5348785" y="319229"/>
                  <a:pt x="5345633" y="331840"/>
                </a:cubicBezTo>
                <a:cubicBezTo>
                  <a:pt x="5341813" y="348384"/>
                  <a:pt x="5344558" y="362004"/>
                  <a:pt x="5355498" y="375006"/>
                </a:cubicBezTo>
                <a:cubicBezTo>
                  <a:pt x="5359578" y="380762"/>
                  <a:pt x="5363027" y="378318"/>
                  <a:pt x="5364844" y="373571"/>
                </a:cubicBezTo>
                <a:cubicBezTo>
                  <a:pt x="5366179" y="365707"/>
                  <a:pt x="5367514" y="357843"/>
                  <a:pt x="5368849" y="349978"/>
                </a:cubicBezTo>
                <a:cubicBezTo>
                  <a:pt x="5373188" y="324419"/>
                  <a:pt x="5377786" y="321160"/>
                  <a:pt x="5402338" y="331435"/>
                </a:cubicBezTo>
                <a:cubicBezTo>
                  <a:pt x="5402338" y="331435"/>
                  <a:pt x="5403487" y="330620"/>
                  <a:pt x="5404638" y="329805"/>
                </a:cubicBezTo>
                <a:cubicBezTo>
                  <a:pt x="5403561" y="306354"/>
                  <a:pt x="5413945" y="286888"/>
                  <a:pt x="5429892" y="270398"/>
                </a:cubicBezTo>
                <a:cubicBezTo>
                  <a:pt x="5449956" y="247532"/>
                  <a:pt x="5473283" y="229271"/>
                  <a:pt x="5482072" y="195370"/>
                </a:cubicBezTo>
                <a:cubicBezTo>
                  <a:pt x="5487450" y="205395"/>
                  <a:pt x="5486931" y="214411"/>
                  <a:pt x="5488377" y="223763"/>
                </a:cubicBezTo>
                <a:cubicBezTo>
                  <a:pt x="5491938" y="238535"/>
                  <a:pt x="5495535" y="241175"/>
                  <a:pt x="5509331" y="231398"/>
                </a:cubicBezTo>
                <a:cubicBezTo>
                  <a:pt x="5526576" y="219177"/>
                  <a:pt x="5546269" y="210409"/>
                  <a:pt x="5569522" y="216415"/>
                </a:cubicBezTo>
                <a:cubicBezTo>
                  <a:pt x="5578201" y="218912"/>
                  <a:pt x="5586545" y="223376"/>
                  <a:pt x="5594074" y="226689"/>
                </a:cubicBezTo>
                <a:cubicBezTo>
                  <a:pt x="5605200" y="232640"/>
                  <a:pt x="5616178" y="233509"/>
                  <a:pt x="5628305" y="233562"/>
                </a:cubicBezTo>
                <a:cubicBezTo>
                  <a:pt x="5637651" y="232128"/>
                  <a:pt x="5638986" y="224264"/>
                  <a:pt x="5643918" y="219038"/>
                </a:cubicBezTo>
                <a:cubicBezTo>
                  <a:pt x="5652633" y="209403"/>
                  <a:pt x="5664761" y="209457"/>
                  <a:pt x="5674070" y="220155"/>
                </a:cubicBezTo>
                <a:cubicBezTo>
                  <a:pt x="5680115" y="226249"/>
                  <a:pt x="5686160" y="232342"/>
                  <a:pt x="5692205" y="238435"/>
                </a:cubicBezTo>
                <a:cubicBezTo>
                  <a:pt x="5702664" y="248319"/>
                  <a:pt x="5705742" y="259974"/>
                  <a:pt x="5697509" y="272727"/>
                </a:cubicBezTo>
                <a:cubicBezTo>
                  <a:pt x="5691093" y="280733"/>
                  <a:pt x="5695803" y="294690"/>
                  <a:pt x="5684158" y="297754"/>
                </a:cubicBezTo>
                <a:cubicBezTo>
                  <a:pt x="5674479" y="301155"/>
                  <a:pt x="5667135" y="290793"/>
                  <a:pt x="5657641" y="287144"/>
                </a:cubicBezTo>
                <a:cubicBezTo>
                  <a:pt x="5647331" y="282343"/>
                  <a:pt x="5642732" y="285602"/>
                  <a:pt x="5641064" y="295432"/>
                </a:cubicBezTo>
                <a:cubicBezTo>
                  <a:pt x="5636094" y="312791"/>
                  <a:pt x="5635724" y="326890"/>
                  <a:pt x="5648630" y="340228"/>
                </a:cubicBezTo>
                <a:cubicBezTo>
                  <a:pt x="5653859" y="345170"/>
                  <a:pt x="5655973" y="350590"/>
                  <a:pt x="5660053" y="356346"/>
                </a:cubicBezTo>
                <a:cubicBezTo>
                  <a:pt x="5660053" y="356346"/>
                  <a:pt x="5658903" y="357161"/>
                  <a:pt x="5659719" y="358312"/>
                </a:cubicBezTo>
                <a:cubicBezTo>
                  <a:pt x="5660869" y="357498"/>
                  <a:pt x="5662018" y="356683"/>
                  <a:pt x="5662018" y="356683"/>
                </a:cubicBezTo>
                <a:cubicBezTo>
                  <a:pt x="5682898" y="334968"/>
                  <a:pt x="5697065" y="311092"/>
                  <a:pt x="5708783" y="283762"/>
                </a:cubicBezTo>
                <a:cubicBezTo>
                  <a:pt x="5713419" y="268370"/>
                  <a:pt x="5722802" y="254802"/>
                  <a:pt x="5736598" y="245026"/>
                </a:cubicBezTo>
                <a:cubicBezTo>
                  <a:pt x="5748911" y="238029"/>
                  <a:pt x="5751395" y="229350"/>
                  <a:pt x="5744386" y="217022"/>
                </a:cubicBezTo>
                <a:cubicBezTo>
                  <a:pt x="5740640" y="209300"/>
                  <a:pt x="5742457" y="204553"/>
                  <a:pt x="5751469" y="205085"/>
                </a:cubicBezTo>
                <a:cubicBezTo>
                  <a:pt x="5763263" y="207104"/>
                  <a:pt x="5769345" y="201064"/>
                  <a:pt x="5771347" y="189268"/>
                </a:cubicBezTo>
                <a:cubicBezTo>
                  <a:pt x="5773720" y="163372"/>
                  <a:pt x="5791002" y="139018"/>
                  <a:pt x="5778466" y="111581"/>
                </a:cubicBezTo>
                <a:cubicBezTo>
                  <a:pt x="5779616" y="110766"/>
                  <a:pt x="5778800" y="109615"/>
                  <a:pt x="5779134" y="107649"/>
                </a:cubicBezTo>
                <a:cubicBezTo>
                  <a:pt x="5780951" y="102902"/>
                  <a:pt x="5781619" y="98970"/>
                  <a:pt x="5787849" y="98013"/>
                </a:cubicBezTo>
                <a:cubicBezTo>
                  <a:pt x="5792930" y="97872"/>
                  <a:pt x="5796861" y="98545"/>
                  <a:pt x="5800125" y="103151"/>
                </a:cubicBezTo>
                <a:cubicBezTo>
                  <a:pt x="5804204" y="108907"/>
                  <a:pt x="5803203" y="114805"/>
                  <a:pt x="5803352" y="119889"/>
                </a:cubicBezTo>
                <a:cubicBezTo>
                  <a:pt x="5802981" y="133988"/>
                  <a:pt x="5801461" y="148902"/>
                  <a:pt x="5801090" y="163001"/>
                </a:cubicBezTo>
                <a:cubicBezTo>
                  <a:pt x="5799940" y="163816"/>
                  <a:pt x="5800756" y="164967"/>
                  <a:pt x="5801572" y="166119"/>
                </a:cubicBezTo>
                <a:cubicBezTo>
                  <a:pt x="5800423" y="166933"/>
                  <a:pt x="5801239" y="168085"/>
                  <a:pt x="5800089" y="168900"/>
                </a:cubicBezTo>
                <a:cubicBezTo>
                  <a:pt x="5801239" y="168085"/>
                  <a:pt x="5802388" y="167270"/>
                  <a:pt x="5803538" y="166455"/>
                </a:cubicBezTo>
                <a:cubicBezTo>
                  <a:pt x="5803538" y="166455"/>
                  <a:pt x="5803872" y="164489"/>
                  <a:pt x="5805021" y="163674"/>
                </a:cubicBezTo>
                <a:cubicBezTo>
                  <a:pt x="5812105" y="151736"/>
                  <a:pt x="5820338" y="138984"/>
                  <a:pt x="5827421" y="127045"/>
                </a:cubicBezTo>
                <a:cubicBezTo>
                  <a:pt x="5836804" y="113478"/>
                  <a:pt x="5846187" y="99911"/>
                  <a:pt x="5847225" y="81879"/>
                </a:cubicBezTo>
                <a:cubicBezTo>
                  <a:pt x="5846446" y="68595"/>
                  <a:pt x="5853010" y="65672"/>
                  <a:pt x="5865619" y="68844"/>
                </a:cubicBezTo>
                <a:cubicBezTo>
                  <a:pt x="5877079" y="72829"/>
                  <a:pt x="5878860" y="80215"/>
                  <a:pt x="5877191" y="90046"/>
                </a:cubicBezTo>
                <a:cubicBezTo>
                  <a:pt x="5876486" y="106111"/>
                  <a:pt x="5875782" y="122176"/>
                  <a:pt x="5876227" y="137427"/>
                </a:cubicBezTo>
                <a:cubicBezTo>
                  <a:pt x="5875041" y="150374"/>
                  <a:pt x="5878119" y="162029"/>
                  <a:pt x="5885462" y="172392"/>
                </a:cubicBezTo>
                <a:cubicBezTo>
                  <a:pt x="5893028" y="163571"/>
                  <a:pt x="5889615" y="153882"/>
                  <a:pt x="5888985" y="145681"/>
                </a:cubicBezTo>
                <a:cubicBezTo>
                  <a:pt x="5886092" y="126977"/>
                  <a:pt x="5891061" y="109618"/>
                  <a:pt x="5905525" y="95910"/>
                </a:cubicBezTo>
                <a:cubicBezTo>
                  <a:pt x="5918839" y="83015"/>
                  <a:pt x="5933784" y="72424"/>
                  <a:pt x="5943501" y="56890"/>
                </a:cubicBezTo>
                <a:cubicBezTo>
                  <a:pt x="5957334" y="34980"/>
                  <a:pt x="5969313" y="29950"/>
                  <a:pt x="5993197" y="44156"/>
                </a:cubicBezTo>
                <a:cubicBezTo>
                  <a:pt x="6005955" y="52411"/>
                  <a:pt x="6014337" y="44742"/>
                  <a:pt x="6013891" y="29491"/>
                </a:cubicBezTo>
                <a:cubicBezTo>
                  <a:pt x="6015560" y="19661"/>
                  <a:pt x="6012148" y="9972"/>
                  <a:pt x="60188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77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DC9EBF-9AD7-4272-9BB4-27F9568D230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5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4E1F90F-9EF8-4ED2-80F5-886866FBCDE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75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441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icture Placeholder 248">
            <a:extLst>
              <a:ext uri="{FF2B5EF4-FFF2-40B4-BE49-F238E27FC236}">
                <a16:creationId xmlns:a16="http://schemas.microsoft.com/office/drawing/2014/main" id="{A8D7A3CD-02B2-4224-BAB9-18749F413F3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38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D3AE9F-4236-4F6A-A53D-F9E567AB575A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576514A0-1A8E-450C-B72A-4904C11AC5A4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C612988-9C07-4DB2-B891-81ED0939CEC9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2CA3AD-A75B-4E10-AADD-C3D1684E6B00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90E097-333E-440A-BC94-857183B3765F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5B3674-1517-4303-B2F4-7903BADB5CC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9882A3-7BB8-45B6-902A-39AACF60C754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97F0F2-2695-427C-982A-BFF9403E1A9C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400A25-7456-4813-8E65-C38F338DD238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B697CB-203E-4E09-BDE2-6F8D57AAAE80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667383-8D42-4EFC-A323-2AFC1537C2A6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F24958-A2C0-4B4A-9D64-FA2FF1F9B77A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D65C69-FFF4-4D65-9EF8-CC4EBED582E5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A73C8-F72A-42BA-92FC-EB730DC6B639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631B0A-65D0-4885-A5CE-CFB4AE9ECF7D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170443-3617-4102-AD20-2D6339081D87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BB8A8D-514D-4C67-A26A-51D28B8CB718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6956DA-E0BA-48C6-A852-9CC08027EDD2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7CD8B4-AFA8-4E59-B39A-77277BA93AE1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E70C53-F517-4AF0-97FE-AC57F4A9D76B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C7565-961B-4D37-8802-587BF9BF2C7E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5527A3-5828-4274-BFE9-ED89EC1C500E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9518B-8245-46DE-8716-70475460B7B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36A9C6-02ED-4D56-A6E6-4090F47C50B3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B3D8C4-4081-40EA-8B28-32FDE472FC6F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459E5-F673-4FA8-B441-0ED2671CD10E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48CF28-AC13-4702-9C0E-CA0E4CBDEF57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DD5896-43A1-477E-BE68-CF95BF0FC2FC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2C0302-DEDD-4115-B8DE-31FFF55F8ECB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428E87-47FB-45C7-A6FE-5A0B7EC7F612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BAF416-E108-4271-B93C-EBC278F89E21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7CC055-92C9-4CFF-B9FB-76FBD0AA021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82F761-B8DC-42A8-A2CB-C25674775C0E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012728-9948-4ADE-B4A0-BCD27280CA17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E1274D-B27F-4482-978B-311B2075ACC3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E1106D9-E0B9-4ED4-98B9-6798A6E6EE9F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349DEF7-DEE1-49A8-BA7F-AC9667C2C8C8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0041F8-2567-421D-9453-08B87EA2424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66E79E-41F8-4AF7-8823-7194965B5FF1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C1F228-AB38-4C91-B4DF-EECF60A8C4BD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6D3EB7-632A-4C58-B613-F50FC1C0529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899BBE-4271-4C74-9DC6-AFBC9F27A3B2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D51D8-FA82-4C2A-9C73-C25965BDE76F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940C2E-CBD1-4506-97A8-4332D1CB6B6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D91637F-10E8-46B5-BE8F-6AA2BB920DF6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9578EE5-9D12-4C03-BE04-0979280F35FF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70B380-CDCC-40AF-A964-859CCCB28233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EFAC13E-016A-48AE-8622-B7368760045E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3BF5D-BA24-4CCA-B499-F07EC777C561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BFDF6F-5689-4296-A403-31942EB2BA9F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6CD980-1358-41A5-B4E9-04798B81474D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82775E4-6B54-4056-99D8-0C8808165456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D230484-BE52-42AE-85A6-D83361C37EC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2F0FDA-500E-4D61-86F9-2E72BA263CA0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E5FAD65-D6FC-4E3E-A501-A9DAD484D130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BFC75FF-BAC1-492F-9A97-38F966AB2FAE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6463B8-2F36-48AE-B532-84F1E9E4C4A3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0EA02-D794-4F4C-AF47-857B7E11CA6F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AB1B9E5-8C51-450A-ADB8-A77C84FD67DC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3E553F-4348-4C49-A184-8EE18FC958F6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85ABE4-6214-4FEA-88D3-522F910DA9BF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D7010BF-5955-4A34-8073-12DD805478BA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208AF8E-E53F-45AE-9554-050FEB4E1090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4A5855-37E7-4DC5-B8EB-50546DFC15BC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FB1907-04B6-43D0-B77F-F242A2561E2F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782F635-9805-401A-90B6-2286F9BA57BC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84939C-EC78-4DA9-9520-9DFD78509B57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8B827D-E5A1-43FE-8C03-7AA20D07C7A9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F57B884-DA99-4338-AB73-295DFF6EAB04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3A07D6-AFCA-4FE4-AE2B-38487F0307E7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07D4132-C842-45BC-9976-6AC94F168F76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B53328-D932-46E9-9FE4-9C244CF02B71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AB4564-085F-4BFD-82D4-23004571CD08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920CD1-BE35-4A80-8045-80204E301FF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9A1AD30-2D1F-4487-913F-EAF7635A1927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154920C-D557-4421-81D8-1B81EE71456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E6721E-7884-4EC8-BEF6-1F86DC946C2C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7FAACB-F48F-4038-A0D9-EF2C553E1A89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8597ED7-7BEB-4F17-82D4-83B683F1C2E6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C2D312-050A-443F-9B31-49562A3C8929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C04E1A1-784B-4128-B4B6-1ABDBD6C59E4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CC7BC48-D16D-40C7-899D-2B69527FCF66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21F51F-D383-4396-8C76-A6187CCF8127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33846BE-B31B-4912-9CAF-A439199B76FB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A3EC87-2101-44C3-83C2-3581DC39017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CD7B96-39B4-4FA3-BC49-31D94FEB0530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6A59C6-C82C-4901-BC8E-6264459F4CCE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16165B-87B9-444E-A515-824D1004A2BF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1BB4853-EA14-4D40-8B38-745BF2E090EA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F13999-214C-4453-A15B-AA12EA3E652E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EF8FF0D-4E55-466C-B5E6-1D25ADFF3DCC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FB061-9014-4EDA-A49B-2AC5D7FE32DB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C3C15B-84E3-46D8-A264-FFF63EF62AD6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BCC2E47-BC3C-49CF-AED4-E8BA112B5C2E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52CBCA8-1D1F-4B2D-87E0-7E36DBF35265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4C1458-382C-4E52-9C3D-0FD748BF2A12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74A13AF-80AB-49A5-974F-E9B9FC7928C5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1CF5D40-21C2-4E33-B608-0D3939777495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47DD3C-06B6-4A16-93EA-F0E0B1A4BDDE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49B9EC-57FC-4077-88F0-6BC9818A1648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7C588FF-6D3A-4BA9-9A52-FA56E5FE5F6D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48C7874-9BAC-4A25-BFAE-182A9DAEEA98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FD197D-E35D-422A-8144-BC77D666F8A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7EB76CB-EA54-41C7-80E3-4B06E1166C65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94252E-D832-4547-BEA2-E08C01402D04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20A82C3-A20B-4A6B-9908-5428BD7746BB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1E476E-4632-4A3F-A537-BF078F94FBFE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A79532A-41CC-42CB-8447-923460A79EE3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00E87B3-1F2B-432F-BDBA-C9B6DB826E60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456C5BD-F605-44C3-B46A-EEEA32F1F91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5ED53F3-F367-4E72-A213-4CFC24493CC9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7D4E3CA-5319-41A7-B351-22249158BC26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E50121-2ABF-48A8-981E-41EC7B4C4E5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330BFD6-3C7D-4A9B-B9DD-8E95B0A30B20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F58B2D-8F37-4B12-A62B-92DCFBB5C5CC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2538E4E-A3C1-4DF3-B0F6-41F65F1F5C0F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274786D-364B-41CB-A991-082CDFE026E9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4E6DA5-2366-45E4-921F-D20D59BC107B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FD0D66-B562-423B-BDDA-18016EA637B0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D428A2D-64AE-4C6C-AB31-A11BA325451B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8B70797-1CA7-4152-99C2-D524197A31D6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3D0D6-CE99-474B-AE73-E94B5BDE4156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D635A8F-2D2C-4E10-8227-3A35DF524E08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1173DD5-41EA-455A-84FD-B72DF8FA0DAA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B33180-7CBB-4D42-A10A-6815417CCA29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EBACBA-4DC6-4E19-BABA-688E1210A776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552AB30-8386-47D8-BEE8-A9D3650DDBEE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747DA5B-BBCE-476A-92A6-45ACB7ADAC69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27880F5-2CF0-4C51-87E3-C04C66B07A60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9A72274-5F2F-4C83-A967-779583BC450C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ADB6339-7E4D-4A1D-B11B-FC3D2C3F3C3E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87EA9CC-4442-4939-AFFD-8ABA45514A82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10A9CB-FF56-4939-AAF9-AA3008051C3C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065DD6-27E7-40E0-AF35-F22AD12AADEE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AE3DFB8-A7F4-4286-9910-3C4F82CBA38D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2888EB0-F4CD-40DC-944D-D36292A15C77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80E826C-374B-44D2-894A-217C180C82F3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CC6B01-5C53-4418-8F6B-1CCF69A81AD1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C5C3BAC-65EA-4032-8C7F-3DF0E227407E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C0D99-F610-465A-BC39-68855DF19E83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DB95A0C-8E29-4126-8A35-EB69C607D455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3B64E98-1DD5-4954-AC28-0D46125F540F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8D4568-A0B2-4BD7-966C-E62BB0F92188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BF7513F-9C21-4D30-871F-6FE31177584A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64302C-ABC7-49F0-BEC4-4277C126C7C1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D9F031B-3ACF-46C9-9806-1CB8A8C5CBCB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CD7316A-A204-473E-AFF7-7B668D34E064}"/>
              </a:ext>
            </a:extLst>
          </p:cNvPr>
          <p:cNvSpPr txBox="1">
            <a:spLocks/>
          </p:cNvSpPr>
          <p:nvPr/>
        </p:nvSpPr>
        <p:spPr>
          <a:xfrm>
            <a:off x="619126" y="339725"/>
            <a:ext cx="1570160" cy="7239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Cover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AB773C-DA6A-4FA5-ACB3-07E36317A8E4}"/>
              </a:ext>
            </a:extLst>
          </p:cNvPr>
          <p:cNvSpPr/>
          <p:nvPr/>
        </p:nvSpPr>
        <p:spPr>
          <a:xfrm>
            <a:off x="11189772" y="2031153"/>
            <a:ext cx="1026185" cy="1282732"/>
          </a:xfrm>
          <a:custGeom>
            <a:avLst/>
            <a:gdLst>
              <a:gd name="connsiteX0" fmla="*/ 341872 w 590237"/>
              <a:gd name="connsiteY0" fmla="*/ 739554 h 737797"/>
              <a:gd name="connsiteX1" fmla="*/ 303928 w 590237"/>
              <a:gd name="connsiteY1" fmla="*/ 710744 h 737797"/>
              <a:gd name="connsiteX2" fmla="*/ 309549 w 590237"/>
              <a:gd name="connsiteY2" fmla="*/ 634857 h 737797"/>
              <a:gd name="connsiteX3" fmla="*/ 325008 w 590237"/>
              <a:gd name="connsiteY3" fmla="*/ 612372 h 737797"/>
              <a:gd name="connsiteX4" fmla="*/ 293388 w 590237"/>
              <a:gd name="connsiteY4" fmla="*/ 590589 h 737797"/>
              <a:gd name="connsiteX5" fmla="*/ 170422 w 590237"/>
              <a:gd name="connsiteY5" fmla="*/ 591292 h 737797"/>
              <a:gd name="connsiteX6" fmla="*/ 150044 w 590237"/>
              <a:gd name="connsiteY6" fmla="*/ 570212 h 737797"/>
              <a:gd name="connsiteX7" fmla="*/ 150747 w 590237"/>
              <a:gd name="connsiteY7" fmla="*/ 457785 h 737797"/>
              <a:gd name="connsiteX8" fmla="*/ 140910 w 590237"/>
              <a:gd name="connsiteY8" fmla="*/ 424760 h 737797"/>
              <a:gd name="connsiteX9" fmla="*/ 108587 w 590237"/>
              <a:gd name="connsiteY9" fmla="*/ 424760 h 737797"/>
              <a:gd name="connsiteX10" fmla="*/ 18646 w 590237"/>
              <a:gd name="connsiteY10" fmla="*/ 424760 h 737797"/>
              <a:gd name="connsiteX11" fmla="*/ 49563 w 590237"/>
              <a:gd name="connsiteY11" fmla="*/ 290552 h 737797"/>
              <a:gd name="connsiteX12" fmla="*/ 102966 w 590237"/>
              <a:gd name="connsiteY12" fmla="*/ 306010 h 737797"/>
              <a:gd name="connsiteX13" fmla="*/ 128965 w 590237"/>
              <a:gd name="connsiteY13" fmla="*/ 323576 h 737797"/>
              <a:gd name="connsiteX14" fmla="*/ 150747 w 590237"/>
              <a:gd name="connsiteY14" fmla="*/ 285633 h 737797"/>
              <a:gd name="connsiteX15" fmla="*/ 150044 w 590237"/>
              <a:gd name="connsiteY15" fmla="*/ 173207 h 737797"/>
              <a:gd name="connsiteX16" fmla="*/ 177448 w 590237"/>
              <a:gd name="connsiteY16" fmla="*/ 147208 h 737797"/>
              <a:gd name="connsiteX17" fmla="*/ 289875 w 590237"/>
              <a:gd name="connsiteY17" fmla="*/ 147910 h 737797"/>
              <a:gd name="connsiteX18" fmla="*/ 320792 w 590237"/>
              <a:gd name="connsiteY18" fmla="*/ 134560 h 737797"/>
              <a:gd name="connsiteX19" fmla="*/ 318684 w 590237"/>
              <a:gd name="connsiteY19" fmla="*/ 109967 h 737797"/>
              <a:gd name="connsiteX20" fmla="*/ 291280 w 590237"/>
              <a:gd name="connsiteY20" fmla="*/ 50943 h 737797"/>
              <a:gd name="connsiteX21" fmla="*/ 362249 w 590237"/>
              <a:gd name="connsiteY21" fmla="*/ 351 h 737797"/>
              <a:gd name="connsiteX22" fmla="*/ 439542 w 590237"/>
              <a:gd name="connsiteY22" fmla="*/ 31268 h 737797"/>
              <a:gd name="connsiteX23" fmla="*/ 433218 w 590237"/>
              <a:gd name="connsiteY23" fmla="*/ 103643 h 737797"/>
              <a:gd name="connsiteX24" fmla="*/ 416354 w 590237"/>
              <a:gd name="connsiteY24" fmla="*/ 127533 h 737797"/>
              <a:gd name="connsiteX25" fmla="*/ 451487 w 590237"/>
              <a:gd name="connsiteY25" fmla="*/ 148613 h 737797"/>
              <a:gd name="connsiteX26" fmla="*/ 571643 w 590237"/>
              <a:gd name="connsiteY26" fmla="*/ 147910 h 737797"/>
              <a:gd name="connsiteX27" fmla="*/ 592723 w 590237"/>
              <a:gd name="connsiteY27" fmla="*/ 169693 h 737797"/>
              <a:gd name="connsiteX28" fmla="*/ 592723 w 590237"/>
              <a:gd name="connsiteY28" fmla="*/ 569509 h 737797"/>
              <a:gd name="connsiteX29" fmla="*/ 570940 w 590237"/>
              <a:gd name="connsiteY29" fmla="*/ 592697 h 737797"/>
              <a:gd name="connsiteX30" fmla="*/ 455703 w 590237"/>
              <a:gd name="connsiteY30" fmla="*/ 591994 h 737797"/>
              <a:gd name="connsiteX31" fmla="*/ 421975 w 590237"/>
              <a:gd name="connsiteY31" fmla="*/ 605345 h 737797"/>
              <a:gd name="connsiteX32" fmla="*/ 424083 w 590237"/>
              <a:gd name="connsiteY32" fmla="*/ 629938 h 737797"/>
              <a:gd name="connsiteX33" fmla="*/ 407220 w 590237"/>
              <a:gd name="connsiteY33" fmla="*/ 735338 h 737797"/>
              <a:gd name="connsiteX34" fmla="*/ 398085 w 590237"/>
              <a:gd name="connsiteY34" fmla="*/ 740256 h 737797"/>
              <a:gd name="connsiteX35" fmla="*/ 341872 w 590237"/>
              <a:gd name="connsiteY35" fmla="*/ 73955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737797">
                <a:moveTo>
                  <a:pt x="341872" y="739554"/>
                </a:moveTo>
                <a:cubicBezTo>
                  <a:pt x="328521" y="731121"/>
                  <a:pt x="314468" y="723392"/>
                  <a:pt x="303928" y="710744"/>
                </a:cubicBezTo>
                <a:cubicBezTo>
                  <a:pt x="280037" y="681935"/>
                  <a:pt x="281443" y="660153"/>
                  <a:pt x="309549" y="634857"/>
                </a:cubicBezTo>
                <a:cubicBezTo>
                  <a:pt x="316576" y="628533"/>
                  <a:pt x="330629" y="625722"/>
                  <a:pt x="325008" y="612372"/>
                </a:cubicBezTo>
                <a:cubicBezTo>
                  <a:pt x="319387" y="599724"/>
                  <a:pt x="309549" y="590589"/>
                  <a:pt x="293388" y="590589"/>
                </a:cubicBezTo>
                <a:cubicBezTo>
                  <a:pt x="252633" y="590589"/>
                  <a:pt x="211176" y="589886"/>
                  <a:pt x="170422" y="591292"/>
                </a:cubicBezTo>
                <a:cubicBezTo>
                  <a:pt x="152855" y="591994"/>
                  <a:pt x="149342" y="586373"/>
                  <a:pt x="150044" y="570212"/>
                </a:cubicBezTo>
                <a:cubicBezTo>
                  <a:pt x="151450" y="532971"/>
                  <a:pt x="150044" y="495729"/>
                  <a:pt x="150747" y="457785"/>
                </a:cubicBezTo>
                <a:cubicBezTo>
                  <a:pt x="150747" y="445840"/>
                  <a:pt x="149342" y="434598"/>
                  <a:pt x="140910" y="424760"/>
                </a:cubicBezTo>
                <a:cubicBezTo>
                  <a:pt x="130370" y="412815"/>
                  <a:pt x="121938" y="408599"/>
                  <a:pt x="108587" y="424760"/>
                </a:cubicBezTo>
                <a:cubicBezTo>
                  <a:pt x="77670" y="462001"/>
                  <a:pt x="50266" y="461299"/>
                  <a:pt x="18646" y="424760"/>
                </a:cubicBezTo>
                <a:cubicBezTo>
                  <a:pt x="-16487" y="384006"/>
                  <a:pt x="377" y="311631"/>
                  <a:pt x="49563" y="290552"/>
                </a:cubicBezTo>
                <a:cubicBezTo>
                  <a:pt x="72049" y="280714"/>
                  <a:pt x="87507" y="291254"/>
                  <a:pt x="102966" y="306010"/>
                </a:cubicBezTo>
                <a:cubicBezTo>
                  <a:pt x="110695" y="313036"/>
                  <a:pt x="112803" y="331306"/>
                  <a:pt x="128965" y="323576"/>
                </a:cubicBezTo>
                <a:cubicBezTo>
                  <a:pt x="143721" y="316550"/>
                  <a:pt x="150747" y="303199"/>
                  <a:pt x="150747" y="285633"/>
                </a:cubicBezTo>
                <a:cubicBezTo>
                  <a:pt x="150044" y="248392"/>
                  <a:pt x="152152" y="210448"/>
                  <a:pt x="150044" y="173207"/>
                </a:cubicBezTo>
                <a:cubicBezTo>
                  <a:pt x="148639" y="150721"/>
                  <a:pt x="157071" y="146505"/>
                  <a:pt x="177448" y="147208"/>
                </a:cubicBezTo>
                <a:cubicBezTo>
                  <a:pt x="214690" y="148613"/>
                  <a:pt x="251931" y="147208"/>
                  <a:pt x="289875" y="147910"/>
                </a:cubicBezTo>
                <a:cubicBezTo>
                  <a:pt x="303225" y="147910"/>
                  <a:pt x="312360" y="143695"/>
                  <a:pt x="320792" y="134560"/>
                </a:cubicBezTo>
                <a:cubicBezTo>
                  <a:pt x="329224" y="125425"/>
                  <a:pt x="329224" y="117696"/>
                  <a:pt x="318684" y="109967"/>
                </a:cubicBezTo>
                <a:cubicBezTo>
                  <a:pt x="299009" y="95211"/>
                  <a:pt x="281443" y="79049"/>
                  <a:pt x="291280" y="50943"/>
                </a:cubicBezTo>
                <a:cubicBezTo>
                  <a:pt x="301820" y="21431"/>
                  <a:pt x="330629" y="1756"/>
                  <a:pt x="362249" y="351"/>
                </a:cubicBezTo>
                <a:cubicBezTo>
                  <a:pt x="393166" y="-1757"/>
                  <a:pt x="419867" y="5270"/>
                  <a:pt x="439542" y="31268"/>
                </a:cubicBezTo>
                <a:cubicBezTo>
                  <a:pt x="459919" y="57969"/>
                  <a:pt x="457811" y="80455"/>
                  <a:pt x="433218" y="103643"/>
                </a:cubicBezTo>
                <a:cubicBezTo>
                  <a:pt x="426191" y="109967"/>
                  <a:pt x="409327" y="112777"/>
                  <a:pt x="416354" y="127533"/>
                </a:cubicBezTo>
                <a:cubicBezTo>
                  <a:pt x="422678" y="141587"/>
                  <a:pt x="434623" y="149316"/>
                  <a:pt x="451487" y="148613"/>
                </a:cubicBezTo>
                <a:cubicBezTo>
                  <a:pt x="491539" y="147910"/>
                  <a:pt x="531591" y="149316"/>
                  <a:pt x="571643" y="147910"/>
                </a:cubicBezTo>
                <a:cubicBezTo>
                  <a:pt x="589209" y="147208"/>
                  <a:pt x="592723" y="153532"/>
                  <a:pt x="592723" y="169693"/>
                </a:cubicBezTo>
                <a:cubicBezTo>
                  <a:pt x="592020" y="303199"/>
                  <a:pt x="592020" y="436003"/>
                  <a:pt x="592723" y="569509"/>
                </a:cubicBezTo>
                <a:cubicBezTo>
                  <a:pt x="592723" y="586373"/>
                  <a:pt x="589912" y="593400"/>
                  <a:pt x="570940" y="592697"/>
                </a:cubicBezTo>
                <a:cubicBezTo>
                  <a:pt x="532996" y="591292"/>
                  <a:pt x="494350" y="592697"/>
                  <a:pt x="455703" y="591994"/>
                </a:cubicBezTo>
                <a:cubicBezTo>
                  <a:pt x="442353" y="591994"/>
                  <a:pt x="431110" y="594805"/>
                  <a:pt x="421975" y="605345"/>
                </a:cubicBezTo>
                <a:cubicBezTo>
                  <a:pt x="414246" y="614479"/>
                  <a:pt x="413543" y="620804"/>
                  <a:pt x="424083" y="629938"/>
                </a:cubicBezTo>
                <a:cubicBezTo>
                  <a:pt x="467649" y="669287"/>
                  <a:pt x="460622" y="708637"/>
                  <a:pt x="407220" y="735338"/>
                </a:cubicBezTo>
                <a:cubicBezTo>
                  <a:pt x="404409" y="736743"/>
                  <a:pt x="401598" y="738851"/>
                  <a:pt x="398085" y="740256"/>
                </a:cubicBezTo>
                <a:cubicBezTo>
                  <a:pt x="378410" y="739554"/>
                  <a:pt x="360141" y="739554"/>
                  <a:pt x="341872" y="73955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E146B7-4F42-4EA6-A9C7-80CA99E76195}"/>
              </a:ext>
            </a:extLst>
          </p:cNvPr>
          <p:cNvSpPr/>
          <p:nvPr/>
        </p:nvSpPr>
        <p:spPr>
          <a:xfrm>
            <a:off x="1252934" y="-8368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B64A3F-0229-45A6-BD06-ECF183D56C3F}"/>
              </a:ext>
            </a:extLst>
          </p:cNvPr>
          <p:cNvSpPr/>
          <p:nvPr/>
        </p:nvSpPr>
        <p:spPr>
          <a:xfrm>
            <a:off x="500852" y="490136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F75593E-7CC0-4CA6-8BAA-BA9BB5ED1977}"/>
              </a:ext>
            </a:extLst>
          </p:cNvPr>
          <p:cNvSpPr/>
          <p:nvPr/>
        </p:nvSpPr>
        <p:spPr>
          <a:xfrm>
            <a:off x="11198565" y="5820543"/>
            <a:ext cx="1026185" cy="1026186"/>
          </a:xfrm>
          <a:custGeom>
            <a:avLst/>
            <a:gdLst>
              <a:gd name="connsiteX0" fmla="*/ 592633 w 590237"/>
              <a:gd name="connsiteY0" fmla="*/ 370707 h 590237"/>
              <a:gd name="connsiteX1" fmla="*/ 592633 w 590237"/>
              <a:gd name="connsiteY1" fmla="*/ 570966 h 590237"/>
              <a:gd name="connsiteX2" fmla="*/ 573661 w 590237"/>
              <a:gd name="connsiteY2" fmla="*/ 591344 h 590237"/>
              <a:gd name="connsiteX3" fmla="*/ 168224 w 590237"/>
              <a:gd name="connsiteY3" fmla="*/ 591344 h 590237"/>
              <a:gd name="connsiteX4" fmla="*/ 148550 w 590237"/>
              <a:gd name="connsiteY4" fmla="*/ 571669 h 590237"/>
              <a:gd name="connsiteX5" fmla="*/ 149253 w 590237"/>
              <a:gd name="connsiteY5" fmla="*/ 453621 h 590237"/>
              <a:gd name="connsiteX6" fmla="*/ 138713 w 590237"/>
              <a:gd name="connsiteY6" fmla="*/ 424110 h 590237"/>
              <a:gd name="connsiteX7" fmla="*/ 109903 w 590237"/>
              <a:gd name="connsiteY7" fmla="*/ 424110 h 590237"/>
              <a:gd name="connsiteX8" fmla="*/ 50177 w 590237"/>
              <a:gd name="connsiteY8" fmla="*/ 450108 h 590237"/>
              <a:gd name="connsiteX9" fmla="*/ 288 w 590237"/>
              <a:gd name="connsiteY9" fmla="*/ 381247 h 590237"/>
              <a:gd name="connsiteX10" fmla="*/ 38934 w 590237"/>
              <a:gd name="connsiteY10" fmla="*/ 296927 h 590237"/>
              <a:gd name="connsiteX11" fmla="*/ 103579 w 590237"/>
              <a:gd name="connsiteY11" fmla="*/ 309575 h 590237"/>
              <a:gd name="connsiteX12" fmla="*/ 128173 w 590237"/>
              <a:gd name="connsiteY12" fmla="*/ 325034 h 590237"/>
              <a:gd name="connsiteX13" fmla="*/ 148550 w 590237"/>
              <a:gd name="connsiteY13" fmla="*/ 292008 h 590237"/>
              <a:gd name="connsiteX14" fmla="*/ 147847 w 590237"/>
              <a:gd name="connsiteY14" fmla="*/ 171853 h 590237"/>
              <a:gd name="connsiteX15" fmla="*/ 168224 w 590237"/>
              <a:gd name="connsiteY15" fmla="*/ 150071 h 590237"/>
              <a:gd name="connsiteX16" fmla="*/ 280650 w 590237"/>
              <a:gd name="connsiteY16" fmla="*/ 150773 h 590237"/>
              <a:gd name="connsiteX17" fmla="*/ 307352 w 590237"/>
              <a:gd name="connsiteY17" fmla="*/ 145854 h 590237"/>
              <a:gd name="connsiteX18" fmla="*/ 312270 w 590237"/>
              <a:gd name="connsiteY18" fmla="*/ 107911 h 590237"/>
              <a:gd name="connsiteX19" fmla="*/ 287677 w 590237"/>
              <a:gd name="connsiteY19" fmla="*/ 59427 h 590237"/>
              <a:gd name="connsiteX20" fmla="*/ 337566 w 590237"/>
              <a:gd name="connsiteY20" fmla="*/ 5322 h 590237"/>
              <a:gd name="connsiteX21" fmla="*/ 438750 w 590237"/>
              <a:gd name="connsiteY21" fmla="*/ 33428 h 590237"/>
              <a:gd name="connsiteX22" fmla="*/ 431723 w 590237"/>
              <a:gd name="connsiteY22" fmla="*/ 105100 h 590237"/>
              <a:gd name="connsiteX23" fmla="*/ 416265 w 590237"/>
              <a:gd name="connsiteY23" fmla="*/ 129693 h 590237"/>
              <a:gd name="connsiteX24" fmla="*/ 451398 w 590237"/>
              <a:gd name="connsiteY24" fmla="*/ 150773 h 590237"/>
              <a:gd name="connsiteX25" fmla="*/ 566635 w 590237"/>
              <a:gd name="connsiteY25" fmla="*/ 150071 h 590237"/>
              <a:gd name="connsiteX26" fmla="*/ 592633 w 590237"/>
              <a:gd name="connsiteY26" fmla="*/ 174664 h 590237"/>
              <a:gd name="connsiteX27" fmla="*/ 592633 w 590237"/>
              <a:gd name="connsiteY27" fmla="*/ 37070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0237" h="590237">
                <a:moveTo>
                  <a:pt x="592633" y="370707"/>
                </a:moveTo>
                <a:cubicBezTo>
                  <a:pt x="592633" y="437460"/>
                  <a:pt x="591931" y="504213"/>
                  <a:pt x="592633" y="570966"/>
                </a:cubicBezTo>
                <a:cubicBezTo>
                  <a:pt x="592633" y="585722"/>
                  <a:pt x="589823" y="591344"/>
                  <a:pt x="573661" y="591344"/>
                </a:cubicBezTo>
                <a:cubicBezTo>
                  <a:pt x="438750" y="590641"/>
                  <a:pt x="303136" y="590641"/>
                  <a:pt x="168224" y="591344"/>
                </a:cubicBezTo>
                <a:cubicBezTo>
                  <a:pt x="152063" y="591344"/>
                  <a:pt x="148550" y="586425"/>
                  <a:pt x="148550" y="571669"/>
                </a:cubicBezTo>
                <a:cubicBezTo>
                  <a:pt x="149253" y="532320"/>
                  <a:pt x="148550" y="492971"/>
                  <a:pt x="149253" y="453621"/>
                </a:cubicBezTo>
                <a:cubicBezTo>
                  <a:pt x="149253" y="442379"/>
                  <a:pt x="147144" y="432541"/>
                  <a:pt x="138713" y="424110"/>
                </a:cubicBezTo>
                <a:cubicBezTo>
                  <a:pt x="128875" y="414272"/>
                  <a:pt x="120443" y="409353"/>
                  <a:pt x="109903" y="424110"/>
                </a:cubicBezTo>
                <a:cubicBezTo>
                  <a:pt x="95147" y="444487"/>
                  <a:pt x="77581" y="461351"/>
                  <a:pt x="50177" y="450108"/>
                </a:cubicBezTo>
                <a:cubicBezTo>
                  <a:pt x="20665" y="437460"/>
                  <a:pt x="2396" y="415678"/>
                  <a:pt x="288" y="381247"/>
                </a:cubicBezTo>
                <a:cubicBezTo>
                  <a:pt x="-1820" y="345411"/>
                  <a:pt x="7314" y="316602"/>
                  <a:pt x="38934" y="296927"/>
                </a:cubicBezTo>
                <a:cubicBezTo>
                  <a:pt x="63528" y="281468"/>
                  <a:pt x="81797" y="285685"/>
                  <a:pt x="103579" y="309575"/>
                </a:cubicBezTo>
                <a:cubicBezTo>
                  <a:pt x="109903" y="316602"/>
                  <a:pt x="113416" y="332763"/>
                  <a:pt x="128173" y="325034"/>
                </a:cubicBezTo>
                <a:cubicBezTo>
                  <a:pt x="140821" y="318710"/>
                  <a:pt x="148550" y="308170"/>
                  <a:pt x="148550" y="292008"/>
                </a:cubicBezTo>
                <a:cubicBezTo>
                  <a:pt x="147847" y="251957"/>
                  <a:pt x="149253" y="211905"/>
                  <a:pt x="147847" y="171853"/>
                </a:cubicBezTo>
                <a:cubicBezTo>
                  <a:pt x="147144" y="155692"/>
                  <a:pt x="150658" y="149368"/>
                  <a:pt x="168224" y="150071"/>
                </a:cubicBezTo>
                <a:cubicBezTo>
                  <a:pt x="205466" y="151476"/>
                  <a:pt x="243409" y="150773"/>
                  <a:pt x="280650" y="150773"/>
                </a:cubicBezTo>
                <a:cubicBezTo>
                  <a:pt x="289785" y="150773"/>
                  <a:pt x="298920" y="150773"/>
                  <a:pt x="307352" y="145854"/>
                </a:cubicBezTo>
                <a:cubicBezTo>
                  <a:pt x="327729" y="135314"/>
                  <a:pt x="329134" y="122667"/>
                  <a:pt x="312270" y="107911"/>
                </a:cubicBezTo>
                <a:cubicBezTo>
                  <a:pt x="297515" y="95263"/>
                  <a:pt x="282056" y="81209"/>
                  <a:pt x="287677" y="59427"/>
                </a:cubicBezTo>
                <a:cubicBezTo>
                  <a:pt x="294704" y="33428"/>
                  <a:pt x="312270" y="13754"/>
                  <a:pt x="337566" y="5322"/>
                </a:cubicBezTo>
                <a:cubicBezTo>
                  <a:pt x="374808" y="-8029"/>
                  <a:pt x="416265" y="4619"/>
                  <a:pt x="438750" y="33428"/>
                </a:cubicBezTo>
                <a:cubicBezTo>
                  <a:pt x="459830" y="60129"/>
                  <a:pt x="457019" y="81209"/>
                  <a:pt x="431723" y="105100"/>
                </a:cubicBezTo>
                <a:cubicBezTo>
                  <a:pt x="424697" y="111424"/>
                  <a:pt x="409238" y="114235"/>
                  <a:pt x="416265" y="129693"/>
                </a:cubicBezTo>
                <a:cubicBezTo>
                  <a:pt x="423292" y="143747"/>
                  <a:pt x="435939" y="150773"/>
                  <a:pt x="451398" y="150773"/>
                </a:cubicBezTo>
                <a:cubicBezTo>
                  <a:pt x="490045" y="150773"/>
                  <a:pt x="527988" y="152179"/>
                  <a:pt x="566635" y="150071"/>
                </a:cubicBezTo>
                <a:cubicBezTo>
                  <a:pt x="586309" y="149368"/>
                  <a:pt x="593336" y="152881"/>
                  <a:pt x="592633" y="174664"/>
                </a:cubicBezTo>
                <a:cubicBezTo>
                  <a:pt x="591931" y="239309"/>
                  <a:pt x="592633" y="305359"/>
                  <a:pt x="592633" y="37070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F06D3F-71DB-4BCD-9E1C-2E54EB4BCD2C}"/>
              </a:ext>
            </a:extLst>
          </p:cNvPr>
          <p:cNvSpPr/>
          <p:nvPr/>
        </p:nvSpPr>
        <p:spPr>
          <a:xfrm>
            <a:off x="11189772" y="1260583"/>
            <a:ext cx="1026185" cy="1026186"/>
          </a:xfrm>
          <a:custGeom>
            <a:avLst/>
            <a:gdLst>
              <a:gd name="connsiteX0" fmla="*/ 511508 w 590237"/>
              <a:gd name="connsiteY0" fmla="*/ 592383 h 590237"/>
              <a:gd name="connsiteX1" fmla="*/ 451079 w 590237"/>
              <a:gd name="connsiteY1" fmla="*/ 592383 h 590237"/>
              <a:gd name="connsiteX2" fmla="*/ 411027 w 590237"/>
              <a:gd name="connsiteY2" fmla="*/ 572006 h 590237"/>
              <a:gd name="connsiteX3" fmla="*/ 414541 w 590237"/>
              <a:gd name="connsiteY3" fmla="*/ 532656 h 590237"/>
              <a:gd name="connsiteX4" fmla="*/ 438431 w 590237"/>
              <a:gd name="connsiteY4" fmla="*/ 483470 h 590237"/>
              <a:gd name="connsiteX5" fmla="*/ 378705 w 590237"/>
              <a:gd name="connsiteY5" fmla="*/ 443418 h 590237"/>
              <a:gd name="connsiteX6" fmla="*/ 311249 w 590237"/>
              <a:gd name="connsiteY6" fmla="*/ 470822 h 590237"/>
              <a:gd name="connsiteX7" fmla="*/ 318978 w 590237"/>
              <a:gd name="connsiteY7" fmla="*/ 525630 h 590237"/>
              <a:gd name="connsiteX8" fmla="*/ 339356 w 590237"/>
              <a:gd name="connsiteY8" fmla="*/ 559358 h 590237"/>
              <a:gd name="connsiteX9" fmla="*/ 295791 w 590237"/>
              <a:gd name="connsiteY9" fmla="*/ 591680 h 590237"/>
              <a:gd name="connsiteX10" fmla="*/ 164392 w 590237"/>
              <a:gd name="connsiteY10" fmla="*/ 592383 h 590237"/>
              <a:gd name="connsiteX11" fmla="*/ 149636 w 590237"/>
              <a:gd name="connsiteY11" fmla="*/ 573411 h 590237"/>
              <a:gd name="connsiteX12" fmla="*/ 149636 w 590237"/>
              <a:gd name="connsiteY12" fmla="*/ 456066 h 590237"/>
              <a:gd name="connsiteX13" fmla="*/ 140502 w 590237"/>
              <a:gd name="connsiteY13" fmla="*/ 425852 h 590237"/>
              <a:gd name="connsiteX14" fmla="*/ 110287 w 590237"/>
              <a:gd name="connsiteY14" fmla="*/ 425149 h 590237"/>
              <a:gd name="connsiteX15" fmla="*/ 55480 w 590237"/>
              <a:gd name="connsiteY15" fmla="*/ 451147 h 590237"/>
              <a:gd name="connsiteX16" fmla="*/ 2077 w 590237"/>
              <a:gd name="connsiteY16" fmla="*/ 390718 h 590237"/>
              <a:gd name="connsiteX17" fmla="*/ 40724 w 590237"/>
              <a:gd name="connsiteY17" fmla="*/ 296561 h 590237"/>
              <a:gd name="connsiteX18" fmla="*/ 104666 w 590237"/>
              <a:gd name="connsiteY18" fmla="*/ 309912 h 590237"/>
              <a:gd name="connsiteX19" fmla="*/ 126449 w 590237"/>
              <a:gd name="connsiteY19" fmla="*/ 325370 h 590237"/>
              <a:gd name="connsiteX20" fmla="*/ 148231 w 590237"/>
              <a:gd name="connsiteY20" fmla="*/ 293750 h 590237"/>
              <a:gd name="connsiteX21" fmla="*/ 147528 w 590237"/>
              <a:gd name="connsiteY21" fmla="*/ 178514 h 590237"/>
              <a:gd name="connsiteX22" fmla="*/ 179148 w 590237"/>
              <a:gd name="connsiteY22" fmla="*/ 148299 h 590237"/>
              <a:gd name="connsiteX23" fmla="*/ 285953 w 590237"/>
              <a:gd name="connsiteY23" fmla="*/ 149002 h 590237"/>
              <a:gd name="connsiteX24" fmla="*/ 314060 w 590237"/>
              <a:gd name="connsiteY24" fmla="*/ 140570 h 590237"/>
              <a:gd name="connsiteX25" fmla="*/ 315465 w 590237"/>
              <a:gd name="connsiteY25" fmla="*/ 108950 h 590237"/>
              <a:gd name="connsiteX26" fmla="*/ 318978 w 590237"/>
              <a:gd name="connsiteY26" fmla="*/ 15496 h 590237"/>
              <a:gd name="connsiteX27" fmla="*/ 449674 w 590237"/>
              <a:gd name="connsiteY27" fmla="*/ 48521 h 590237"/>
              <a:gd name="connsiteX28" fmla="*/ 433513 w 590237"/>
              <a:gd name="connsiteY28" fmla="*/ 104031 h 590237"/>
              <a:gd name="connsiteX29" fmla="*/ 416649 w 590237"/>
              <a:gd name="connsiteY29" fmla="*/ 128624 h 590237"/>
              <a:gd name="connsiteX30" fmla="*/ 451782 w 590237"/>
              <a:gd name="connsiteY30" fmla="*/ 149704 h 590237"/>
              <a:gd name="connsiteX31" fmla="*/ 571938 w 590237"/>
              <a:gd name="connsiteY31" fmla="*/ 149002 h 590237"/>
              <a:gd name="connsiteX32" fmla="*/ 592315 w 590237"/>
              <a:gd name="connsiteY32" fmla="*/ 167974 h 590237"/>
              <a:gd name="connsiteX33" fmla="*/ 592315 w 590237"/>
              <a:gd name="connsiteY33" fmla="*/ 572708 h 590237"/>
              <a:gd name="connsiteX34" fmla="*/ 573343 w 590237"/>
              <a:gd name="connsiteY34" fmla="*/ 593086 h 590237"/>
              <a:gd name="connsiteX35" fmla="*/ 511508 w 590237"/>
              <a:gd name="connsiteY35" fmla="*/ 59238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590237">
                <a:moveTo>
                  <a:pt x="511508" y="592383"/>
                </a:moveTo>
                <a:cubicBezTo>
                  <a:pt x="491131" y="592383"/>
                  <a:pt x="471457" y="592383"/>
                  <a:pt x="451079" y="592383"/>
                </a:cubicBezTo>
                <a:cubicBezTo>
                  <a:pt x="434215" y="592383"/>
                  <a:pt x="421567" y="584653"/>
                  <a:pt x="411027" y="572006"/>
                </a:cubicBezTo>
                <a:cubicBezTo>
                  <a:pt x="399785" y="557952"/>
                  <a:pt x="397677" y="545304"/>
                  <a:pt x="414541" y="532656"/>
                </a:cubicBezTo>
                <a:cubicBezTo>
                  <a:pt x="430702" y="520711"/>
                  <a:pt x="449674" y="508063"/>
                  <a:pt x="438431" y="483470"/>
                </a:cubicBezTo>
                <a:cubicBezTo>
                  <a:pt x="427189" y="458876"/>
                  <a:pt x="408217" y="443418"/>
                  <a:pt x="378705" y="443418"/>
                </a:cubicBezTo>
                <a:cubicBezTo>
                  <a:pt x="351301" y="442715"/>
                  <a:pt x="328816" y="447634"/>
                  <a:pt x="311249" y="470822"/>
                </a:cubicBezTo>
                <a:cubicBezTo>
                  <a:pt x="295791" y="491902"/>
                  <a:pt x="299304" y="508766"/>
                  <a:pt x="318978" y="525630"/>
                </a:cubicBezTo>
                <a:cubicBezTo>
                  <a:pt x="329518" y="534062"/>
                  <a:pt x="347085" y="541088"/>
                  <a:pt x="339356" y="559358"/>
                </a:cubicBezTo>
                <a:cubicBezTo>
                  <a:pt x="331626" y="577627"/>
                  <a:pt x="316871" y="590978"/>
                  <a:pt x="295791" y="591680"/>
                </a:cubicBezTo>
                <a:cubicBezTo>
                  <a:pt x="252225" y="592383"/>
                  <a:pt x="207958" y="590978"/>
                  <a:pt x="164392" y="592383"/>
                </a:cubicBezTo>
                <a:cubicBezTo>
                  <a:pt x="148231" y="593086"/>
                  <a:pt x="149636" y="583248"/>
                  <a:pt x="149636" y="573411"/>
                </a:cubicBezTo>
                <a:cubicBezTo>
                  <a:pt x="149636" y="534062"/>
                  <a:pt x="149636" y="494713"/>
                  <a:pt x="149636" y="456066"/>
                </a:cubicBezTo>
                <a:cubicBezTo>
                  <a:pt x="149636" y="444823"/>
                  <a:pt x="149636" y="434283"/>
                  <a:pt x="140502" y="425852"/>
                </a:cubicBezTo>
                <a:cubicBezTo>
                  <a:pt x="130665" y="416014"/>
                  <a:pt x="121530" y="409690"/>
                  <a:pt x="110287" y="425149"/>
                </a:cubicBezTo>
                <a:cubicBezTo>
                  <a:pt x="96937" y="443418"/>
                  <a:pt x="81478" y="460282"/>
                  <a:pt x="55480" y="451147"/>
                </a:cubicBezTo>
                <a:cubicBezTo>
                  <a:pt x="26670" y="441310"/>
                  <a:pt x="7698" y="421635"/>
                  <a:pt x="2077" y="390718"/>
                </a:cubicBezTo>
                <a:cubicBezTo>
                  <a:pt x="-5652" y="348559"/>
                  <a:pt x="8401" y="316236"/>
                  <a:pt x="40724" y="296561"/>
                </a:cubicBezTo>
                <a:cubicBezTo>
                  <a:pt x="66722" y="281103"/>
                  <a:pt x="80775" y="284616"/>
                  <a:pt x="104666" y="309912"/>
                </a:cubicBezTo>
                <a:cubicBezTo>
                  <a:pt x="110990" y="316236"/>
                  <a:pt x="113801" y="330992"/>
                  <a:pt x="126449" y="325370"/>
                </a:cubicBezTo>
                <a:cubicBezTo>
                  <a:pt x="139097" y="319749"/>
                  <a:pt x="148934" y="309912"/>
                  <a:pt x="148231" y="293750"/>
                </a:cubicBezTo>
                <a:cubicBezTo>
                  <a:pt x="148231" y="255104"/>
                  <a:pt x="150339" y="217160"/>
                  <a:pt x="147528" y="178514"/>
                </a:cubicBezTo>
                <a:cubicBezTo>
                  <a:pt x="145420" y="151813"/>
                  <a:pt x="155960" y="146894"/>
                  <a:pt x="179148" y="148299"/>
                </a:cubicBezTo>
                <a:cubicBezTo>
                  <a:pt x="214282" y="150407"/>
                  <a:pt x="250117" y="148299"/>
                  <a:pt x="285953" y="149002"/>
                </a:cubicBezTo>
                <a:cubicBezTo>
                  <a:pt x="296493" y="149002"/>
                  <a:pt x="305628" y="148299"/>
                  <a:pt x="314060" y="140570"/>
                </a:cubicBezTo>
                <a:cubicBezTo>
                  <a:pt x="325302" y="130030"/>
                  <a:pt x="331626" y="122301"/>
                  <a:pt x="315465" y="108950"/>
                </a:cubicBezTo>
                <a:cubicBezTo>
                  <a:pt x="277521" y="77330"/>
                  <a:pt x="279629" y="45008"/>
                  <a:pt x="318978" y="15496"/>
                </a:cubicBezTo>
                <a:cubicBezTo>
                  <a:pt x="359733" y="-15422"/>
                  <a:pt x="427891" y="2145"/>
                  <a:pt x="449674" y="48521"/>
                </a:cubicBezTo>
                <a:cubicBezTo>
                  <a:pt x="460214" y="72411"/>
                  <a:pt x="449674" y="87870"/>
                  <a:pt x="433513" y="104031"/>
                </a:cubicBezTo>
                <a:cubicBezTo>
                  <a:pt x="426486" y="111058"/>
                  <a:pt x="411027" y="114571"/>
                  <a:pt x="416649" y="128624"/>
                </a:cubicBezTo>
                <a:cubicBezTo>
                  <a:pt x="422973" y="142678"/>
                  <a:pt x="434918" y="150407"/>
                  <a:pt x="451782" y="149704"/>
                </a:cubicBezTo>
                <a:cubicBezTo>
                  <a:pt x="491834" y="149002"/>
                  <a:pt x="531886" y="149704"/>
                  <a:pt x="571938" y="149002"/>
                </a:cubicBezTo>
                <a:cubicBezTo>
                  <a:pt x="585991" y="149002"/>
                  <a:pt x="592315" y="151110"/>
                  <a:pt x="592315" y="167974"/>
                </a:cubicBezTo>
                <a:cubicBezTo>
                  <a:pt x="591612" y="302885"/>
                  <a:pt x="591612" y="437797"/>
                  <a:pt x="592315" y="572708"/>
                </a:cubicBezTo>
                <a:cubicBezTo>
                  <a:pt x="592315" y="587464"/>
                  <a:pt x="589504" y="593788"/>
                  <a:pt x="573343" y="593086"/>
                </a:cubicBezTo>
                <a:cubicBezTo>
                  <a:pt x="553668" y="591680"/>
                  <a:pt x="532588" y="592383"/>
                  <a:pt x="511508" y="59238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B24E8-E471-47E4-9D26-FE2FAE1858D3}"/>
              </a:ext>
            </a:extLst>
          </p:cNvPr>
          <p:cNvSpPr/>
          <p:nvPr/>
        </p:nvSpPr>
        <p:spPr>
          <a:xfrm>
            <a:off x="503393" y="5823022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8BE109-536C-4151-BF2D-A8CCC60CAA49}"/>
              </a:ext>
            </a:extLst>
          </p:cNvPr>
          <p:cNvSpPr/>
          <p:nvPr/>
        </p:nvSpPr>
        <p:spPr>
          <a:xfrm>
            <a:off x="2279759" y="-8368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3F27EA-668B-4994-A728-8AF9A71228DA}"/>
              </a:ext>
            </a:extLst>
          </p:cNvPr>
          <p:cNvSpPr/>
          <p:nvPr/>
        </p:nvSpPr>
        <p:spPr>
          <a:xfrm>
            <a:off x="11189772" y="3061522"/>
            <a:ext cx="1026185" cy="1026186"/>
          </a:xfrm>
          <a:custGeom>
            <a:avLst/>
            <a:gdLst>
              <a:gd name="connsiteX0" fmla="*/ 592177 w 590237"/>
              <a:gd name="connsiteY0" fmla="*/ 219934 h 590237"/>
              <a:gd name="connsiteX1" fmla="*/ 592880 w 590237"/>
              <a:gd name="connsiteY1" fmla="*/ 417382 h 590237"/>
              <a:gd name="connsiteX2" fmla="*/ 569692 w 590237"/>
              <a:gd name="connsiteY2" fmla="*/ 441975 h 590237"/>
              <a:gd name="connsiteX3" fmla="*/ 457265 w 590237"/>
              <a:gd name="connsiteY3" fmla="*/ 441273 h 590237"/>
              <a:gd name="connsiteX4" fmla="*/ 424240 w 590237"/>
              <a:gd name="connsiteY4" fmla="*/ 452515 h 590237"/>
              <a:gd name="connsiteX5" fmla="*/ 424240 w 590237"/>
              <a:gd name="connsiteY5" fmla="*/ 481325 h 590237"/>
              <a:gd name="connsiteX6" fmla="*/ 451644 w 590237"/>
              <a:gd name="connsiteY6" fmla="*/ 535430 h 590237"/>
              <a:gd name="connsiteX7" fmla="*/ 386296 w 590237"/>
              <a:gd name="connsiteY7" fmla="*/ 589535 h 590237"/>
              <a:gd name="connsiteX8" fmla="*/ 301274 w 590237"/>
              <a:gd name="connsiteY8" fmla="*/ 558618 h 590237"/>
              <a:gd name="connsiteX9" fmla="*/ 306895 w 590237"/>
              <a:gd name="connsiteY9" fmla="*/ 489054 h 590237"/>
              <a:gd name="connsiteX10" fmla="*/ 323759 w 590237"/>
              <a:gd name="connsiteY10" fmla="*/ 463055 h 590237"/>
              <a:gd name="connsiteX11" fmla="*/ 288626 w 590237"/>
              <a:gd name="connsiteY11" fmla="*/ 441975 h 590237"/>
              <a:gd name="connsiteX12" fmla="*/ 170579 w 590237"/>
              <a:gd name="connsiteY12" fmla="*/ 442678 h 590237"/>
              <a:gd name="connsiteX13" fmla="*/ 148093 w 590237"/>
              <a:gd name="connsiteY13" fmla="*/ 420193 h 590237"/>
              <a:gd name="connsiteX14" fmla="*/ 148796 w 590237"/>
              <a:gd name="connsiteY14" fmla="*/ 304956 h 590237"/>
              <a:gd name="connsiteX15" fmla="*/ 136851 w 590237"/>
              <a:gd name="connsiteY15" fmla="*/ 273336 h 590237"/>
              <a:gd name="connsiteX16" fmla="*/ 110150 w 590237"/>
              <a:gd name="connsiteY16" fmla="*/ 274741 h 590237"/>
              <a:gd name="connsiteX17" fmla="*/ 50423 w 590237"/>
              <a:gd name="connsiteY17" fmla="*/ 300740 h 590237"/>
              <a:gd name="connsiteX18" fmla="*/ 534 w 590237"/>
              <a:gd name="connsiteY18" fmla="*/ 234690 h 590237"/>
              <a:gd name="connsiteX19" fmla="*/ 37072 w 590237"/>
              <a:gd name="connsiteY19" fmla="*/ 148964 h 590237"/>
              <a:gd name="connsiteX20" fmla="*/ 103826 w 590237"/>
              <a:gd name="connsiteY20" fmla="*/ 159504 h 590237"/>
              <a:gd name="connsiteX21" fmla="*/ 128419 w 590237"/>
              <a:gd name="connsiteY21" fmla="*/ 174963 h 590237"/>
              <a:gd name="connsiteX22" fmla="*/ 148796 w 590237"/>
              <a:gd name="connsiteY22" fmla="*/ 141938 h 590237"/>
              <a:gd name="connsiteX23" fmla="*/ 148093 w 590237"/>
              <a:gd name="connsiteY23" fmla="*/ 18972 h 590237"/>
              <a:gd name="connsiteX24" fmla="*/ 165660 w 590237"/>
              <a:gd name="connsiteY24" fmla="*/ 0 h 590237"/>
              <a:gd name="connsiteX25" fmla="*/ 291437 w 590237"/>
              <a:gd name="connsiteY25" fmla="*/ 0 h 590237"/>
              <a:gd name="connsiteX26" fmla="*/ 329381 w 590237"/>
              <a:gd name="connsiteY26" fmla="*/ 18269 h 590237"/>
              <a:gd name="connsiteX27" fmla="*/ 325867 w 590237"/>
              <a:gd name="connsiteY27" fmla="*/ 59726 h 590237"/>
              <a:gd name="connsiteX28" fmla="*/ 301274 w 590237"/>
              <a:gd name="connsiteY28" fmla="*/ 103994 h 590237"/>
              <a:gd name="connsiteX29" fmla="*/ 350461 w 590237"/>
              <a:gd name="connsiteY29" fmla="*/ 146857 h 590237"/>
              <a:gd name="connsiteX30" fmla="*/ 421430 w 590237"/>
              <a:gd name="connsiteY30" fmla="*/ 129993 h 590237"/>
              <a:gd name="connsiteX31" fmla="*/ 418619 w 590237"/>
              <a:gd name="connsiteY31" fmla="*/ 63942 h 590237"/>
              <a:gd name="connsiteX32" fmla="*/ 401052 w 590237"/>
              <a:gd name="connsiteY32" fmla="*/ 33728 h 590237"/>
              <a:gd name="connsiteX33" fmla="*/ 435483 w 590237"/>
              <a:gd name="connsiteY33" fmla="*/ 2108 h 590237"/>
              <a:gd name="connsiteX34" fmla="*/ 580232 w 590237"/>
              <a:gd name="connsiteY34" fmla="*/ 702 h 590237"/>
              <a:gd name="connsiteX35" fmla="*/ 590069 w 590237"/>
              <a:gd name="connsiteY35" fmla="*/ 21080 h 590237"/>
              <a:gd name="connsiteX36" fmla="*/ 592177 w 590237"/>
              <a:gd name="connsiteY36" fmla="*/ 219934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592177" y="219934"/>
                </a:moveTo>
                <a:cubicBezTo>
                  <a:pt x="592177" y="285984"/>
                  <a:pt x="591474" y="351332"/>
                  <a:pt x="592880" y="417382"/>
                </a:cubicBezTo>
                <a:cubicBezTo>
                  <a:pt x="592880" y="435652"/>
                  <a:pt x="590069" y="442678"/>
                  <a:pt x="569692" y="441975"/>
                </a:cubicBezTo>
                <a:cubicBezTo>
                  <a:pt x="532451" y="439867"/>
                  <a:pt x="494507" y="441975"/>
                  <a:pt x="457265" y="441273"/>
                </a:cubicBezTo>
                <a:cubicBezTo>
                  <a:pt x="444618" y="441273"/>
                  <a:pt x="433375" y="443381"/>
                  <a:pt x="424240" y="452515"/>
                </a:cubicBezTo>
                <a:cubicBezTo>
                  <a:pt x="415106" y="461650"/>
                  <a:pt x="410187" y="470785"/>
                  <a:pt x="424240" y="481325"/>
                </a:cubicBezTo>
                <a:cubicBezTo>
                  <a:pt x="441807" y="494675"/>
                  <a:pt x="460779" y="510134"/>
                  <a:pt x="451644" y="535430"/>
                </a:cubicBezTo>
                <a:cubicBezTo>
                  <a:pt x="441104" y="565644"/>
                  <a:pt x="420727" y="586021"/>
                  <a:pt x="386296" y="589535"/>
                </a:cubicBezTo>
                <a:cubicBezTo>
                  <a:pt x="352569" y="592346"/>
                  <a:pt x="323057" y="588129"/>
                  <a:pt x="301274" y="558618"/>
                </a:cubicBezTo>
                <a:cubicBezTo>
                  <a:pt x="281600" y="531916"/>
                  <a:pt x="283708" y="511539"/>
                  <a:pt x="306895" y="489054"/>
                </a:cubicBezTo>
                <a:cubicBezTo>
                  <a:pt x="313922" y="482027"/>
                  <a:pt x="332191" y="479919"/>
                  <a:pt x="323759" y="463055"/>
                </a:cubicBezTo>
                <a:cubicBezTo>
                  <a:pt x="316733" y="449002"/>
                  <a:pt x="304085" y="441975"/>
                  <a:pt x="288626" y="441975"/>
                </a:cubicBezTo>
                <a:cubicBezTo>
                  <a:pt x="249277" y="441975"/>
                  <a:pt x="209928" y="441273"/>
                  <a:pt x="170579" y="442678"/>
                </a:cubicBezTo>
                <a:cubicBezTo>
                  <a:pt x="152309" y="443381"/>
                  <a:pt x="147391" y="438462"/>
                  <a:pt x="148093" y="420193"/>
                </a:cubicBezTo>
                <a:cubicBezTo>
                  <a:pt x="149499" y="382249"/>
                  <a:pt x="148093" y="343602"/>
                  <a:pt x="148796" y="304956"/>
                </a:cubicBezTo>
                <a:cubicBezTo>
                  <a:pt x="148796" y="292308"/>
                  <a:pt x="146688" y="281768"/>
                  <a:pt x="136851" y="273336"/>
                </a:cubicBezTo>
                <a:cubicBezTo>
                  <a:pt x="127013" y="264904"/>
                  <a:pt x="119284" y="262094"/>
                  <a:pt x="110150" y="274741"/>
                </a:cubicBezTo>
                <a:cubicBezTo>
                  <a:pt x="96096" y="295119"/>
                  <a:pt x="77827" y="311983"/>
                  <a:pt x="50423" y="300740"/>
                </a:cubicBezTo>
                <a:cubicBezTo>
                  <a:pt x="22317" y="288795"/>
                  <a:pt x="3345" y="267715"/>
                  <a:pt x="534" y="234690"/>
                </a:cubicBezTo>
                <a:cubicBezTo>
                  <a:pt x="-2277" y="199556"/>
                  <a:pt x="5453" y="169342"/>
                  <a:pt x="37072" y="148964"/>
                </a:cubicBezTo>
                <a:cubicBezTo>
                  <a:pt x="63071" y="132101"/>
                  <a:pt x="81340" y="134911"/>
                  <a:pt x="103826" y="159504"/>
                </a:cubicBezTo>
                <a:cubicBezTo>
                  <a:pt x="110150" y="166531"/>
                  <a:pt x="113663" y="182693"/>
                  <a:pt x="128419" y="174963"/>
                </a:cubicBezTo>
                <a:cubicBezTo>
                  <a:pt x="141067" y="168639"/>
                  <a:pt x="148796" y="158099"/>
                  <a:pt x="148796" y="141938"/>
                </a:cubicBezTo>
                <a:cubicBezTo>
                  <a:pt x="148093" y="101183"/>
                  <a:pt x="149499" y="59726"/>
                  <a:pt x="148093" y="18972"/>
                </a:cubicBezTo>
                <a:cubicBezTo>
                  <a:pt x="148093" y="4918"/>
                  <a:pt x="150904" y="0"/>
                  <a:pt x="165660" y="0"/>
                </a:cubicBezTo>
                <a:cubicBezTo>
                  <a:pt x="207820" y="702"/>
                  <a:pt x="249980" y="702"/>
                  <a:pt x="291437" y="0"/>
                </a:cubicBezTo>
                <a:cubicBezTo>
                  <a:pt x="307598" y="0"/>
                  <a:pt x="319543" y="6324"/>
                  <a:pt x="329381" y="18269"/>
                </a:cubicBezTo>
                <a:cubicBezTo>
                  <a:pt x="342029" y="33728"/>
                  <a:pt x="343434" y="47078"/>
                  <a:pt x="325867" y="59726"/>
                </a:cubicBezTo>
                <a:cubicBezTo>
                  <a:pt x="311111" y="70266"/>
                  <a:pt x="294247" y="82211"/>
                  <a:pt x="301274" y="103994"/>
                </a:cubicBezTo>
                <a:cubicBezTo>
                  <a:pt x="309003" y="126480"/>
                  <a:pt x="325165" y="142641"/>
                  <a:pt x="350461" y="146857"/>
                </a:cubicBezTo>
                <a:cubicBezTo>
                  <a:pt x="376459" y="151073"/>
                  <a:pt x="401755" y="150370"/>
                  <a:pt x="421430" y="129993"/>
                </a:cubicBezTo>
                <a:cubicBezTo>
                  <a:pt x="446023" y="104697"/>
                  <a:pt x="445320" y="87130"/>
                  <a:pt x="418619" y="63942"/>
                </a:cubicBezTo>
                <a:cubicBezTo>
                  <a:pt x="409484" y="56213"/>
                  <a:pt x="394728" y="50591"/>
                  <a:pt x="401052" y="33728"/>
                </a:cubicBezTo>
                <a:cubicBezTo>
                  <a:pt x="407376" y="18269"/>
                  <a:pt x="417916" y="2810"/>
                  <a:pt x="435483" y="2108"/>
                </a:cubicBezTo>
                <a:cubicBezTo>
                  <a:pt x="483967" y="0"/>
                  <a:pt x="532451" y="702"/>
                  <a:pt x="580232" y="702"/>
                </a:cubicBezTo>
                <a:cubicBezTo>
                  <a:pt x="596393" y="702"/>
                  <a:pt x="589366" y="13350"/>
                  <a:pt x="590069" y="21080"/>
                </a:cubicBezTo>
                <a:cubicBezTo>
                  <a:pt x="592177" y="86428"/>
                  <a:pt x="592177" y="153181"/>
                  <a:pt x="592177" y="2199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B1E4D9E-933F-417D-9DE6-C30BB61C93B5}"/>
              </a:ext>
            </a:extLst>
          </p:cNvPr>
          <p:cNvSpPr/>
          <p:nvPr/>
        </p:nvSpPr>
        <p:spPr>
          <a:xfrm>
            <a:off x="1278125" y="6079568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2436B-91A3-4EDF-91FB-2FD82E4F4266}"/>
              </a:ext>
            </a:extLst>
          </p:cNvPr>
          <p:cNvSpPr/>
          <p:nvPr/>
        </p:nvSpPr>
        <p:spPr>
          <a:xfrm>
            <a:off x="2019223" y="746850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E0C48E-7641-4B13-80FD-0764681BA343}"/>
              </a:ext>
            </a:extLst>
          </p:cNvPr>
          <p:cNvSpPr/>
          <p:nvPr/>
        </p:nvSpPr>
        <p:spPr>
          <a:xfrm>
            <a:off x="-8381" y="-8368"/>
            <a:ext cx="1026185" cy="769640"/>
          </a:xfrm>
          <a:custGeom>
            <a:avLst/>
            <a:gdLst>
              <a:gd name="connsiteX0" fmla="*/ 793 w 590237"/>
              <a:gd name="connsiteY0" fmla="*/ 221339 h 442678"/>
              <a:gd name="connsiteX1" fmla="*/ 90 w 590237"/>
              <a:gd name="connsiteY1" fmla="*/ 21080 h 442678"/>
              <a:gd name="connsiteX2" fmla="*/ 21873 w 590237"/>
              <a:gd name="connsiteY2" fmla="*/ 0 h 442678"/>
              <a:gd name="connsiteX3" fmla="*/ 424499 w 590237"/>
              <a:gd name="connsiteY3" fmla="*/ 0 h 442678"/>
              <a:gd name="connsiteX4" fmla="*/ 444174 w 590237"/>
              <a:gd name="connsiteY4" fmla="*/ 19675 h 442678"/>
              <a:gd name="connsiteX5" fmla="*/ 443471 w 590237"/>
              <a:gd name="connsiteY5" fmla="*/ 137722 h 442678"/>
              <a:gd name="connsiteX6" fmla="*/ 455416 w 590237"/>
              <a:gd name="connsiteY6" fmla="*/ 169342 h 442678"/>
              <a:gd name="connsiteX7" fmla="*/ 482118 w 590237"/>
              <a:gd name="connsiteY7" fmla="*/ 168639 h 442678"/>
              <a:gd name="connsiteX8" fmla="*/ 541142 w 590237"/>
              <a:gd name="connsiteY8" fmla="*/ 142641 h 442678"/>
              <a:gd name="connsiteX9" fmla="*/ 591030 w 590237"/>
              <a:gd name="connsiteY9" fmla="*/ 214313 h 442678"/>
              <a:gd name="connsiteX10" fmla="*/ 555195 w 590237"/>
              <a:gd name="connsiteY10" fmla="*/ 294416 h 442678"/>
              <a:gd name="connsiteX11" fmla="*/ 487739 w 590237"/>
              <a:gd name="connsiteY11" fmla="*/ 283876 h 442678"/>
              <a:gd name="connsiteX12" fmla="*/ 463848 w 590237"/>
              <a:gd name="connsiteY12" fmla="*/ 268418 h 442678"/>
              <a:gd name="connsiteX13" fmla="*/ 442769 w 590237"/>
              <a:gd name="connsiteY13" fmla="*/ 303551 h 442678"/>
              <a:gd name="connsiteX14" fmla="*/ 443471 w 590237"/>
              <a:gd name="connsiteY14" fmla="*/ 421598 h 442678"/>
              <a:gd name="connsiteX15" fmla="*/ 421689 w 590237"/>
              <a:gd name="connsiteY15" fmla="*/ 444786 h 442678"/>
              <a:gd name="connsiteX16" fmla="*/ 306452 w 590237"/>
              <a:gd name="connsiteY16" fmla="*/ 444786 h 442678"/>
              <a:gd name="connsiteX17" fmla="*/ 270616 w 590237"/>
              <a:gd name="connsiteY17" fmla="*/ 433544 h 442678"/>
              <a:gd name="connsiteX18" fmla="*/ 269210 w 590237"/>
              <a:gd name="connsiteY18" fmla="*/ 381547 h 442678"/>
              <a:gd name="connsiteX19" fmla="*/ 267103 w 590237"/>
              <a:gd name="connsiteY19" fmla="*/ 307767 h 442678"/>
              <a:gd name="connsiteX20" fmla="*/ 157487 w 590237"/>
              <a:gd name="connsiteY20" fmla="*/ 330252 h 442678"/>
              <a:gd name="connsiteX21" fmla="*/ 170135 w 590237"/>
              <a:gd name="connsiteY21" fmla="*/ 377331 h 442678"/>
              <a:gd name="connsiteX22" fmla="*/ 189810 w 590237"/>
              <a:gd name="connsiteY22" fmla="*/ 411761 h 442678"/>
              <a:gd name="connsiteX23" fmla="*/ 145542 w 590237"/>
              <a:gd name="connsiteY23" fmla="*/ 444084 h 442678"/>
              <a:gd name="connsiteX24" fmla="*/ 14144 w 590237"/>
              <a:gd name="connsiteY24" fmla="*/ 444786 h 442678"/>
              <a:gd name="connsiteX25" fmla="*/ 90 w 590237"/>
              <a:gd name="connsiteY25" fmla="*/ 425112 h 442678"/>
              <a:gd name="connsiteX26" fmla="*/ 793 w 590237"/>
              <a:gd name="connsiteY26" fmla="*/ 22133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0237" h="442678">
                <a:moveTo>
                  <a:pt x="793" y="221339"/>
                </a:moveTo>
                <a:cubicBezTo>
                  <a:pt x="793" y="154586"/>
                  <a:pt x="1495" y="87833"/>
                  <a:pt x="90" y="21080"/>
                </a:cubicBezTo>
                <a:cubicBezTo>
                  <a:pt x="90" y="4216"/>
                  <a:pt x="5009" y="0"/>
                  <a:pt x="21873" y="0"/>
                </a:cubicBezTo>
                <a:cubicBezTo>
                  <a:pt x="156082" y="703"/>
                  <a:pt x="290290" y="703"/>
                  <a:pt x="424499" y="0"/>
                </a:cubicBezTo>
                <a:cubicBezTo>
                  <a:pt x="439958" y="0"/>
                  <a:pt x="444876" y="4216"/>
                  <a:pt x="444174" y="19675"/>
                </a:cubicBezTo>
                <a:cubicBezTo>
                  <a:pt x="442769" y="59024"/>
                  <a:pt x="444174" y="98373"/>
                  <a:pt x="443471" y="137722"/>
                </a:cubicBezTo>
                <a:cubicBezTo>
                  <a:pt x="443471" y="150370"/>
                  <a:pt x="446282" y="160910"/>
                  <a:pt x="455416" y="169342"/>
                </a:cubicBezTo>
                <a:cubicBezTo>
                  <a:pt x="465254" y="178477"/>
                  <a:pt x="472983" y="180585"/>
                  <a:pt x="482118" y="168639"/>
                </a:cubicBezTo>
                <a:cubicBezTo>
                  <a:pt x="496874" y="149667"/>
                  <a:pt x="513035" y="131398"/>
                  <a:pt x="541142" y="142641"/>
                </a:cubicBezTo>
                <a:cubicBezTo>
                  <a:pt x="571356" y="154586"/>
                  <a:pt x="588923" y="181287"/>
                  <a:pt x="591030" y="214313"/>
                </a:cubicBezTo>
                <a:cubicBezTo>
                  <a:pt x="593139" y="248040"/>
                  <a:pt x="584707" y="275444"/>
                  <a:pt x="555195" y="294416"/>
                </a:cubicBezTo>
                <a:cubicBezTo>
                  <a:pt x="529899" y="311280"/>
                  <a:pt x="510224" y="307767"/>
                  <a:pt x="487739" y="283876"/>
                </a:cubicBezTo>
                <a:cubicBezTo>
                  <a:pt x="481415" y="276850"/>
                  <a:pt x="478604" y="260688"/>
                  <a:pt x="463848" y="268418"/>
                </a:cubicBezTo>
                <a:cubicBezTo>
                  <a:pt x="449795" y="275444"/>
                  <a:pt x="442066" y="286687"/>
                  <a:pt x="442769" y="303551"/>
                </a:cubicBezTo>
                <a:cubicBezTo>
                  <a:pt x="443471" y="342900"/>
                  <a:pt x="442066" y="382249"/>
                  <a:pt x="443471" y="421598"/>
                </a:cubicBezTo>
                <a:cubicBezTo>
                  <a:pt x="444174" y="438462"/>
                  <a:pt x="440660" y="445489"/>
                  <a:pt x="421689" y="444786"/>
                </a:cubicBezTo>
                <a:cubicBezTo>
                  <a:pt x="383745" y="443381"/>
                  <a:pt x="345098" y="444084"/>
                  <a:pt x="306452" y="444786"/>
                </a:cubicBezTo>
                <a:cubicBezTo>
                  <a:pt x="293101" y="444786"/>
                  <a:pt x="281156" y="441976"/>
                  <a:pt x="270616" y="433544"/>
                </a:cubicBezTo>
                <a:cubicBezTo>
                  <a:pt x="248131" y="415274"/>
                  <a:pt x="247428" y="400518"/>
                  <a:pt x="269210" y="381547"/>
                </a:cubicBezTo>
                <a:cubicBezTo>
                  <a:pt x="298722" y="355548"/>
                  <a:pt x="298020" y="332360"/>
                  <a:pt x="267103" y="307767"/>
                </a:cubicBezTo>
                <a:cubicBezTo>
                  <a:pt x="234077" y="281768"/>
                  <a:pt x="177864" y="293714"/>
                  <a:pt x="157487" y="330252"/>
                </a:cubicBezTo>
                <a:cubicBezTo>
                  <a:pt x="146244" y="350629"/>
                  <a:pt x="155379" y="363980"/>
                  <a:pt x="170135" y="377331"/>
                </a:cubicBezTo>
                <a:cubicBezTo>
                  <a:pt x="180675" y="386465"/>
                  <a:pt x="198241" y="392789"/>
                  <a:pt x="189810" y="411761"/>
                </a:cubicBezTo>
                <a:cubicBezTo>
                  <a:pt x="181377" y="430030"/>
                  <a:pt x="167324" y="443381"/>
                  <a:pt x="145542" y="444084"/>
                </a:cubicBezTo>
                <a:cubicBezTo>
                  <a:pt x="101977" y="444786"/>
                  <a:pt x="57709" y="444084"/>
                  <a:pt x="14144" y="444786"/>
                </a:cubicBezTo>
                <a:cubicBezTo>
                  <a:pt x="-2018" y="444786"/>
                  <a:pt x="90" y="434949"/>
                  <a:pt x="90" y="425112"/>
                </a:cubicBezTo>
                <a:cubicBezTo>
                  <a:pt x="793" y="356251"/>
                  <a:pt x="793" y="288795"/>
                  <a:pt x="793" y="22133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EBA70F-6B9F-45F7-A1E9-3A6BB164C585}"/>
              </a:ext>
            </a:extLst>
          </p:cNvPr>
          <p:cNvSpPr/>
          <p:nvPr/>
        </p:nvSpPr>
        <p:spPr>
          <a:xfrm>
            <a:off x="11446318" y="-19638"/>
            <a:ext cx="769640" cy="1026186"/>
          </a:xfrm>
          <a:custGeom>
            <a:avLst/>
            <a:gdLst>
              <a:gd name="connsiteX0" fmla="*/ 220672 w 442678"/>
              <a:gd name="connsiteY0" fmla="*/ 1219 h 590237"/>
              <a:gd name="connsiteX1" fmla="*/ 420228 w 442678"/>
              <a:gd name="connsiteY1" fmla="*/ 516 h 590237"/>
              <a:gd name="connsiteX2" fmla="*/ 443416 w 442678"/>
              <a:gd name="connsiteY2" fmla="*/ 23002 h 590237"/>
              <a:gd name="connsiteX3" fmla="*/ 443416 w 442678"/>
              <a:gd name="connsiteY3" fmla="*/ 420007 h 590237"/>
              <a:gd name="connsiteX4" fmla="*/ 419526 w 442678"/>
              <a:gd name="connsiteY4" fmla="*/ 443897 h 590237"/>
              <a:gd name="connsiteX5" fmla="*/ 304289 w 442678"/>
              <a:gd name="connsiteY5" fmla="*/ 443194 h 590237"/>
              <a:gd name="connsiteX6" fmla="*/ 274777 w 442678"/>
              <a:gd name="connsiteY6" fmla="*/ 453734 h 590237"/>
              <a:gd name="connsiteX7" fmla="*/ 275480 w 442678"/>
              <a:gd name="connsiteY7" fmla="*/ 481841 h 590237"/>
              <a:gd name="connsiteX8" fmla="*/ 302181 w 442678"/>
              <a:gd name="connsiteY8" fmla="*/ 536649 h 590237"/>
              <a:gd name="connsiteX9" fmla="*/ 244562 w 442678"/>
              <a:gd name="connsiteY9" fmla="*/ 589349 h 590237"/>
              <a:gd name="connsiteX10" fmla="*/ 147595 w 442678"/>
              <a:gd name="connsiteY10" fmla="*/ 552107 h 590237"/>
              <a:gd name="connsiteX11" fmla="*/ 160243 w 442678"/>
              <a:gd name="connsiteY11" fmla="*/ 487462 h 590237"/>
              <a:gd name="connsiteX12" fmla="*/ 175701 w 442678"/>
              <a:gd name="connsiteY12" fmla="*/ 464977 h 590237"/>
              <a:gd name="connsiteX13" fmla="*/ 144081 w 442678"/>
              <a:gd name="connsiteY13" fmla="*/ 443194 h 590237"/>
              <a:gd name="connsiteX14" fmla="*/ 23926 w 442678"/>
              <a:gd name="connsiteY14" fmla="*/ 443897 h 590237"/>
              <a:gd name="connsiteX15" fmla="*/ 35 w 442678"/>
              <a:gd name="connsiteY15" fmla="*/ 419304 h 590237"/>
              <a:gd name="connsiteX16" fmla="*/ 35 w 442678"/>
              <a:gd name="connsiteY16" fmla="*/ 301959 h 590237"/>
              <a:gd name="connsiteX17" fmla="*/ 25331 w 442678"/>
              <a:gd name="connsiteY17" fmla="*/ 256989 h 590237"/>
              <a:gd name="connsiteX18" fmla="*/ 54843 w 442678"/>
              <a:gd name="connsiteY18" fmla="*/ 259799 h 590237"/>
              <a:gd name="connsiteX19" fmla="*/ 129325 w 442678"/>
              <a:gd name="connsiteY19" fmla="*/ 273852 h 590237"/>
              <a:gd name="connsiteX20" fmla="*/ 132839 w 442678"/>
              <a:gd name="connsiteY20" fmla="*/ 174074 h 590237"/>
              <a:gd name="connsiteX21" fmla="*/ 63275 w 442678"/>
              <a:gd name="connsiteY21" fmla="*/ 172669 h 590237"/>
              <a:gd name="connsiteX22" fmla="*/ 36574 w 442678"/>
              <a:gd name="connsiteY22" fmla="*/ 190938 h 590237"/>
              <a:gd name="connsiteX23" fmla="*/ 2143 w 442678"/>
              <a:gd name="connsiteY23" fmla="*/ 155805 h 590237"/>
              <a:gd name="connsiteX24" fmla="*/ 738 w 442678"/>
              <a:gd name="connsiteY24" fmla="*/ 11056 h 590237"/>
              <a:gd name="connsiteX25" fmla="*/ 21115 w 442678"/>
              <a:gd name="connsiteY25" fmla="*/ 1219 h 590237"/>
              <a:gd name="connsiteX26" fmla="*/ 220672 w 442678"/>
              <a:gd name="connsiteY26" fmla="*/ 1219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678" h="590237">
                <a:moveTo>
                  <a:pt x="220672" y="1219"/>
                </a:moveTo>
                <a:cubicBezTo>
                  <a:pt x="287425" y="1219"/>
                  <a:pt x="354178" y="1922"/>
                  <a:pt x="420228" y="516"/>
                </a:cubicBezTo>
                <a:cubicBezTo>
                  <a:pt x="437795" y="516"/>
                  <a:pt x="443416" y="4732"/>
                  <a:pt x="443416" y="23002"/>
                </a:cubicBezTo>
                <a:cubicBezTo>
                  <a:pt x="442714" y="155102"/>
                  <a:pt x="442714" y="287906"/>
                  <a:pt x="443416" y="420007"/>
                </a:cubicBezTo>
                <a:cubicBezTo>
                  <a:pt x="443416" y="438978"/>
                  <a:pt x="438498" y="444600"/>
                  <a:pt x="419526" y="443897"/>
                </a:cubicBezTo>
                <a:cubicBezTo>
                  <a:pt x="381582" y="442492"/>
                  <a:pt x="342935" y="443194"/>
                  <a:pt x="304289" y="443194"/>
                </a:cubicBezTo>
                <a:cubicBezTo>
                  <a:pt x="293046" y="443194"/>
                  <a:pt x="283209" y="444600"/>
                  <a:pt x="274777" y="453734"/>
                </a:cubicBezTo>
                <a:cubicBezTo>
                  <a:pt x="264940" y="463572"/>
                  <a:pt x="261426" y="472004"/>
                  <a:pt x="275480" y="481841"/>
                </a:cubicBezTo>
                <a:cubicBezTo>
                  <a:pt x="294451" y="494489"/>
                  <a:pt x="310613" y="511353"/>
                  <a:pt x="302181" y="536649"/>
                </a:cubicBezTo>
                <a:cubicBezTo>
                  <a:pt x="293046" y="564053"/>
                  <a:pt x="274777" y="583025"/>
                  <a:pt x="244562" y="589349"/>
                </a:cubicBezTo>
                <a:cubicBezTo>
                  <a:pt x="200997" y="597781"/>
                  <a:pt x="167269" y="585133"/>
                  <a:pt x="147595" y="552107"/>
                </a:cubicBezTo>
                <a:cubicBezTo>
                  <a:pt x="132136" y="526811"/>
                  <a:pt x="136352" y="509948"/>
                  <a:pt x="160243" y="487462"/>
                </a:cubicBezTo>
                <a:cubicBezTo>
                  <a:pt x="167269" y="481138"/>
                  <a:pt x="181323" y="478328"/>
                  <a:pt x="175701" y="464977"/>
                </a:cubicBezTo>
                <a:cubicBezTo>
                  <a:pt x="170080" y="452329"/>
                  <a:pt x="159540" y="443194"/>
                  <a:pt x="144081" y="443194"/>
                </a:cubicBezTo>
                <a:cubicBezTo>
                  <a:pt x="104030" y="443194"/>
                  <a:pt x="63978" y="441789"/>
                  <a:pt x="23926" y="443897"/>
                </a:cubicBezTo>
                <a:cubicBezTo>
                  <a:pt x="4251" y="444600"/>
                  <a:pt x="35" y="438276"/>
                  <a:pt x="35" y="419304"/>
                </a:cubicBezTo>
                <a:cubicBezTo>
                  <a:pt x="1441" y="379955"/>
                  <a:pt x="738" y="340605"/>
                  <a:pt x="35" y="301959"/>
                </a:cubicBezTo>
                <a:cubicBezTo>
                  <a:pt x="-667" y="281582"/>
                  <a:pt x="9170" y="267528"/>
                  <a:pt x="25331" y="256989"/>
                </a:cubicBezTo>
                <a:cubicBezTo>
                  <a:pt x="35871" y="249962"/>
                  <a:pt x="45006" y="250665"/>
                  <a:pt x="54843" y="259799"/>
                </a:cubicBezTo>
                <a:cubicBezTo>
                  <a:pt x="94895" y="297743"/>
                  <a:pt x="103327" y="299148"/>
                  <a:pt x="129325" y="273852"/>
                </a:cubicBezTo>
                <a:cubicBezTo>
                  <a:pt x="153919" y="249259"/>
                  <a:pt x="156027" y="200073"/>
                  <a:pt x="132839" y="174074"/>
                </a:cubicBezTo>
                <a:cubicBezTo>
                  <a:pt x="107543" y="144562"/>
                  <a:pt x="87868" y="144562"/>
                  <a:pt x="63275" y="172669"/>
                </a:cubicBezTo>
                <a:cubicBezTo>
                  <a:pt x="56248" y="181101"/>
                  <a:pt x="50627" y="195154"/>
                  <a:pt x="36574" y="190938"/>
                </a:cubicBezTo>
                <a:cubicBezTo>
                  <a:pt x="19007" y="186019"/>
                  <a:pt x="2846" y="174074"/>
                  <a:pt x="2143" y="155805"/>
                </a:cubicBezTo>
                <a:cubicBezTo>
                  <a:pt x="-667" y="107321"/>
                  <a:pt x="738" y="58837"/>
                  <a:pt x="738" y="11056"/>
                </a:cubicBezTo>
                <a:cubicBezTo>
                  <a:pt x="738" y="-5105"/>
                  <a:pt x="13386" y="1219"/>
                  <a:pt x="21115" y="1219"/>
                </a:cubicBezTo>
                <a:cubicBezTo>
                  <a:pt x="87868" y="1219"/>
                  <a:pt x="153919" y="1219"/>
                  <a:pt x="220672" y="121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B49876-04A6-4A7E-9B68-450C2CAFE5C4}"/>
              </a:ext>
            </a:extLst>
          </p:cNvPr>
          <p:cNvSpPr/>
          <p:nvPr/>
        </p:nvSpPr>
        <p:spPr>
          <a:xfrm>
            <a:off x="11189772" y="750828"/>
            <a:ext cx="1026185" cy="769640"/>
          </a:xfrm>
          <a:custGeom>
            <a:avLst/>
            <a:gdLst>
              <a:gd name="connsiteX0" fmla="*/ 591815 w 590237"/>
              <a:gd name="connsiteY0" fmla="*/ 221404 h 442678"/>
              <a:gd name="connsiteX1" fmla="*/ 591815 w 590237"/>
              <a:gd name="connsiteY1" fmla="*/ 423772 h 442678"/>
              <a:gd name="connsiteX2" fmla="*/ 572140 w 590237"/>
              <a:gd name="connsiteY2" fmla="*/ 444149 h 442678"/>
              <a:gd name="connsiteX3" fmla="*/ 451984 w 590237"/>
              <a:gd name="connsiteY3" fmla="*/ 444149 h 442678"/>
              <a:gd name="connsiteX4" fmla="*/ 409122 w 590237"/>
              <a:gd name="connsiteY4" fmla="*/ 423772 h 442678"/>
              <a:gd name="connsiteX5" fmla="*/ 412635 w 590237"/>
              <a:gd name="connsiteY5" fmla="*/ 384422 h 442678"/>
              <a:gd name="connsiteX6" fmla="*/ 436526 w 590237"/>
              <a:gd name="connsiteY6" fmla="*/ 335236 h 442678"/>
              <a:gd name="connsiteX7" fmla="*/ 376800 w 590237"/>
              <a:gd name="connsiteY7" fmla="*/ 295184 h 442678"/>
              <a:gd name="connsiteX8" fmla="*/ 312857 w 590237"/>
              <a:gd name="connsiteY8" fmla="*/ 318372 h 442678"/>
              <a:gd name="connsiteX9" fmla="*/ 317073 w 590237"/>
              <a:gd name="connsiteY9" fmla="*/ 376693 h 442678"/>
              <a:gd name="connsiteX10" fmla="*/ 336748 w 590237"/>
              <a:gd name="connsiteY10" fmla="*/ 410421 h 442678"/>
              <a:gd name="connsiteX11" fmla="*/ 293182 w 590237"/>
              <a:gd name="connsiteY11" fmla="*/ 442743 h 442678"/>
              <a:gd name="connsiteX12" fmla="*/ 161784 w 590237"/>
              <a:gd name="connsiteY12" fmla="*/ 443446 h 442678"/>
              <a:gd name="connsiteX13" fmla="*/ 147731 w 590237"/>
              <a:gd name="connsiteY13" fmla="*/ 426582 h 442678"/>
              <a:gd name="connsiteX14" fmla="*/ 147731 w 590237"/>
              <a:gd name="connsiteY14" fmla="*/ 306427 h 442678"/>
              <a:gd name="connsiteX15" fmla="*/ 136488 w 590237"/>
              <a:gd name="connsiteY15" fmla="*/ 274104 h 442678"/>
              <a:gd name="connsiteX16" fmla="*/ 109787 w 590237"/>
              <a:gd name="connsiteY16" fmla="*/ 274807 h 442678"/>
              <a:gd name="connsiteX17" fmla="*/ 50763 w 590237"/>
              <a:gd name="connsiteY17" fmla="*/ 301508 h 442678"/>
              <a:gd name="connsiteX18" fmla="*/ 171 w 590237"/>
              <a:gd name="connsiteY18" fmla="*/ 227728 h 442678"/>
              <a:gd name="connsiteX19" fmla="*/ 28981 w 590237"/>
              <a:gd name="connsiteY19" fmla="*/ 154651 h 442678"/>
              <a:gd name="connsiteX20" fmla="*/ 102761 w 590237"/>
              <a:gd name="connsiteY20" fmla="*/ 159570 h 442678"/>
              <a:gd name="connsiteX21" fmla="*/ 126651 w 590237"/>
              <a:gd name="connsiteY21" fmla="*/ 175731 h 442678"/>
              <a:gd name="connsiteX22" fmla="*/ 148434 w 590237"/>
              <a:gd name="connsiteY22" fmla="*/ 141301 h 442678"/>
              <a:gd name="connsiteX23" fmla="*/ 147731 w 590237"/>
              <a:gd name="connsiteY23" fmla="*/ 18335 h 442678"/>
              <a:gd name="connsiteX24" fmla="*/ 166000 w 590237"/>
              <a:gd name="connsiteY24" fmla="*/ 65 h 442678"/>
              <a:gd name="connsiteX25" fmla="*/ 288967 w 590237"/>
              <a:gd name="connsiteY25" fmla="*/ 65 h 442678"/>
              <a:gd name="connsiteX26" fmla="*/ 331126 w 590237"/>
              <a:gd name="connsiteY26" fmla="*/ 21848 h 442678"/>
              <a:gd name="connsiteX27" fmla="*/ 327613 w 590237"/>
              <a:gd name="connsiteY27" fmla="*/ 59089 h 442678"/>
              <a:gd name="connsiteX28" fmla="*/ 302317 w 590237"/>
              <a:gd name="connsiteY28" fmla="*/ 108275 h 442678"/>
              <a:gd name="connsiteX29" fmla="*/ 364151 w 590237"/>
              <a:gd name="connsiteY29" fmla="*/ 149030 h 442678"/>
              <a:gd name="connsiteX30" fmla="*/ 423878 w 590237"/>
              <a:gd name="connsiteY30" fmla="*/ 128653 h 442678"/>
              <a:gd name="connsiteX31" fmla="*/ 420364 w 590237"/>
              <a:gd name="connsiteY31" fmla="*/ 66116 h 442678"/>
              <a:gd name="connsiteX32" fmla="*/ 401393 w 590237"/>
              <a:gd name="connsiteY32" fmla="*/ 33793 h 442678"/>
              <a:gd name="connsiteX33" fmla="*/ 444255 w 590237"/>
              <a:gd name="connsiteY33" fmla="*/ 768 h 442678"/>
              <a:gd name="connsiteX34" fmla="*/ 578464 w 590237"/>
              <a:gd name="connsiteY34" fmla="*/ 65 h 442678"/>
              <a:gd name="connsiteX35" fmla="*/ 591112 w 590237"/>
              <a:gd name="connsiteY35" fmla="*/ 21145 h 442678"/>
              <a:gd name="connsiteX36" fmla="*/ 591815 w 590237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591815" y="221404"/>
                </a:moveTo>
                <a:cubicBezTo>
                  <a:pt x="591815" y="288860"/>
                  <a:pt x="591112" y="356316"/>
                  <a:pt x="591815" y="423772"/>
                </a:cubicBezTo>
                <a:cubicBezTo>
                  <a:pt x="591815" y="438527"/>
                  <a:pt x="588301" y="444149"/>
                  <a:pt x="572140" y="444149"/>
                </a:cubicBezTo>
                <a:cubicBezTo>
                  <a:pt x="532088" y="442743"/>
                  <a:pt x="492036" y="443446"/>
                  <a:pt x="451984" y="444149"/>
                </a:cubicBezTo>
                <a:cubicBezTo>
                  <a:pt x="433715" y="444149"/>
                  <a:pt x="420364" y="437122"/>
                  <a:pt x="409122" y="423772"/>
                </a:cubicBezTo>
                <a:cubicBezTo>
                  <a:pt x="397177" y="409718"/>
                  <a:pt x="396474" y="397070"/>
                  <a:pt x="412635" y="384422"/>
                </a:cubicBezTo>
                <a:cubicBezTo>
                  <a:pt x="428796" y="372477"/>
                  <a:pt x="447768" y="359127"/>
                  <a:pt x="436526" y="335236"/>
                </a:cubicBezTo>
                <a:cubicBezTo>
                  <a:pt x="425283" y="310643"/>
                  <a:pt x="406311" y="295887"/>
                  <a:pt x="376800" y="295184"/>
                </a:cubicBezTo>
                <a:cubicBezTo>
                  <a:pt x="352206" y="295184"/>
                  <a:pt x="329721" y="297995"/>
                  <a:pt x="312857" y="318372"/>
                </a:cubicBezTo>
                <a:cubicBezTo>
                  <a:pt x="294588" y="341560"/>
                  <a:pt x="295290" y="357019"/>
                  <a:pt x="317073" y="376693"/>
                </a:cubicBezTo>
                <a:cubicBezTo>
                  <a:pt x="326910" y="385828"/>
                  <a:pt x="345882" y="391449"/>
                  <a:pt x="336748" y="410421"/>
                </a:cubicBezTo>
                <a:cubicBezTo>
                  <a:pt x="328316" y="428690"/>
                  <a:pt x="314262" y="442041"/>
                  <a:pt x="293182" y="442743"/>
                </a:cubicBezTo>
                <a:cubicBezTo>
                  <a:pt x="249617" y="443446"/>
                  <a:pt x="205349" y="442743"/>
                  <a:pt x="161784" y="443446"/>
                </a:cubicBezTo>
                <a:cubicBezTo>
                  <a:pt x="148434" y="443446"/>
                  <a:pt x="147028" y="437122"/>
                  <a:pt x="147731" y="426582"/>
                </a:cubicBezTo>
                <a:cubicBezTo>
                  <a:pt x="147731" y="386530"/>
                  <a:pt x="147731" y="346479"/>
                  <a:pt x="147731" y="306427"/>
                </a:cubicBezTo>
                <a:cubicBezTo>
                  <a:pt x="147731" y="293779"/>
                  <a:pt x="145623" y="283239"/>
                  <a:pt x="136488" y="274104"/>
                </a:cubicBezTo>
                <a:cubicBezTo>
                  <a:pt x="126651" y="264969"/>
                  <a:pt x="118922" y="262862"/>
                  <a:pt x="109787" y="274807"/>
                </a:cubicBezTo>
                <a:cubicBezTo>
                  <a:pt x="95031" y="293076"/>
                  <a:pt x="79572" y="312750"/>
                  <a:pt x="50763" y="301508"/>
                </a:cubicBezTo>
                <a:cubicBezTo>
                  <a:pt x="19143" y="289563"/>
                  <a:pt x="1577" y="262862"/>
                  <a:pt x="171" y="227728"/>
                </a:cubicBezTo>
                <a:cubicBezTo>
                  <a:pt x="-1234" y="198919"/>
                  <a:pt x="5793" y="173623"/>
                  <a:pt x="28981" y="154651"/>
                </a:cubicBezTo>
                <a:cubicBezTo>
                  <a:pt x="56385" y="132869"/>
                  <a:pt x="78870" y="134274"/>
                  <a:pt x="102761" y="159570"/>
                </a:cubicBezTo>
                <a:cubicBezTo>
                  <a:pt x="109084" y="166596"/>
                  <a:pt x="111895" y="182758"/>
                  <a:pt x="126651" y="175731"/>
                </a:cubicBezTo>
                <a:cubicBezTo>
                  <a:pt x="140704" y="169407"/>
                  <a:pt x="148434" y="158164"/>
                  <a:pt x="148434" y="141301"/>
                </a:cubicBezTo>
                <a:cubicBezTo>
                  <a:pt x="147731" y="100546"/>
                  <a:pt x="149136" y="59089"/>
                  <a:pt x="147731" y="18335"/>
                </a:cubicBezTo>
                <a:cubicBezTo>
                  <a:pt x="147731" y="4281"/>
                  <a:pt x="151244" y="-637"/>
                  <a:pt x="166000" y="65"/>
                </a:cubicBezTo>
                <a:cubicBezTo>
                  <a:pt x="206755" y="768"/>
                  <a:pt x="248212" y="768"/>
                  <a:pt x="288967" y="65"/>
                </a:cubicBezTo>
                <a:cubicBezTo>
                  <a:pt x="306533" y="65"/>
                  <a:pt x="319884" y="7795"/>
                  <a:pt x="331126" y="21848"/>
                </a:cubicBezTo>
                <a:cubicBezTo>
                  <a:pt x="341666" y="35901"/>
                  <a:pt x="342369" y="47144"/>
                  <a:pt x="327613" y="59089"/>
                </a:cubicBezTo>
                <a:cubicBezTo>
                  <a:pt x="312154" y="71034"/>
                  <a:pt x="293182" y="82980"/>
                  <a:pt x="302317" y="108275"/>
                </a:cubicBezTo>
                <a:cubicBezTo>
                  <a:pt x="310749" y="132166"/>
                  <a:pt x="335342" y="147624"/>
                  <a:pt x="364151" y="149030"/>
                </a:cubicBezTo>
                <a:cubicBezTo>
                  <a:pt x="386637" y="149733"/>
                  <a:pt x="407717" y="147624"/>
                  <a:pt x="423878" y="128653"/>
                </a:cubicBezTo>
                <a:cubicBezTo>
                  <a:pt x="445661" y="104060"/>
                  <a:pt x="444958" y="88601"/>
                  <a:pt x="420364" y="66116"/>
                </a:cubicBezTo>
                <a:cubicBezTo>
                  <a:pt x="411230" y="57684"/>
                  <a:pt x="394366" y="51360"/>
                  <a:pt x="401393" y="33793"/>
                </a:cubicBezTo>
                <a:cubicBezTo>
                  <a:pt x="409122" y="14821"/>
                  <a:pt x="423878" y="1470"/>
                  <a:pt x="444255" y="768"/>
                </a:cubicBezTo>
                <a:cubicBezTo>
                  <a:pt x="489226" y="-637"/>
                  <a:pt x="533494" y="768"/>
                  <a:pt x="578464" y="65"/>
                </a:cubicBezTo>
                <a:cubicBezTo>
                  <a:pt x="596030" y="65"/>
                  <a:pt x="591112" y="12713"/>
                  <a:pt x="591112" y="21145"/>
                </a:cubicBezTo>
                <a:cubicBezTo>
                  <a:pt x="591815" y="87898"/>
                  <a:pt x="591815" y="154651"/>
                  <a:pt x="591815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BDD456-A3AB-4D59-8717-E42228C83DD7}"/>
              </a:ext>
            </a:extLst>
          </p:cNvPr>
          <p:cNvSpPr/>
          <p:nvPr/>
        </p:nvSpPr>
        <p:spPr>
          <a:xfrm>
            <a:off x="2300444" y="5823022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F88B3B-39D0-4F6C-96C7-C25AF86E848D}"/>
              </a:ext>
            </a:extLst>
          </p:cNvPr>
          <p:cNvSpPr/>
          <p:nvPr/>
        </p:nvSpPr>
        <p:spPr>
          <a:xfrm>
            <a:off x="3049369" y="-8368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BA2B125-99F0-463D-9FCF-EA5638F6FE59}"/>
              </a:ext>
            </a:extLst>
          </p:cNvPr>
          <p:cNvSpPr/>
          <p:nvPr/>
        </p:nvSpPr>
        <p:spPr>
          <a:xfrm>
            <a:off x="2809672" y="6091784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6E06D1-64DA-4C0E-A858-9351BFCE5BDA}"/>
              </a:ext>
            </a:extLst>
          </p:cNvPr>
          <p:cNvSpPr/>
          <p:nvPr/>
        </p:nvSpPr>
        <p:spPr>
          <a:xfrm>
            <a:off x="1510742" y="757826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115D17-2AC4-4E0C-97CB-0C9748D0A4B3}"/>
              </a:ext>
            </a:extLst>
          </p:cNvPr>
          <p:cNvSpPr/>
          <p:nvPr/>
        </p:nvSpPr>
        <p:spPr>
          <a:xfrm>
            <a:off x="3046366" y="488299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FD5688-B516-463B-80AA-A3A9395FEB55}"/>
              </a:ext>
            </a:extLst>
          </p:cNvPr>
          <p:cNvSpPr/>
          <p:nvPr/>
        </p:nvSpPr>
        <p:spPr>
          <a:xfrm>
            <a:off x="-8381" y="6079568"/>
            <a:ext cx="769640" cy="769640"/>
          </a:xfrm>
          <a:custGeom>
            <a:avLst/>
            <a:gdLst>
              <a:gd name="connsiteX0" fmla="*/ 220637 w 442678"/>
              <a:gd name="connsiteY0" fmla="*/ 443137 h 442678"/>
              <a:gd name="connsiteX1" fmla="*/ 21080 w 442678"/>
              <a:gd name="connsiteY1" fmla="*/ 443840 h 442678"/>
              <a:gd name="connsiteX2" fmla="*/ 0 w 442678"/>
              <a:gd name="connsiteY2" fmla="*/ 422760 h 442678"/>
              <a:gd name="connsiteX3" fmla="*/ 0 w 442678"/>
              <a:gd name="connsiteY3" fmla="*/ 22944 h 442678"/>
              <a:gd name="connsiteX4" fmla="*/ 23188 w 442678"/>
              <a:gd name="connsiteY4" fmla="*/ 459 h 442678"/>
              <a:gd name="connsiteX5" fmla="*/ 141236 w 442678"/>
              <a:gd name="connsiteY5" fmla="*/ 459 h 442678"/>
              <a:gd name="connsiteX6" fmla="*/ 183396 w 442678"/>
              <a:gd name="connsiteY6" fmla="*/ 20836 h 442678"/>
              <a:gd name="connsiteX7" fmla="*/ 179882 w 442678"/>
              <a:gd name="connsiteY7" fmla="*/ 60185 h 442678"/>
              <a:gd name="connsiteX8" fmla="*/ 155289 w 442678"/>
              <a:gd name="connsiteY8" fmla="*/ 106561 h 442678"/>
              <a:gd name="connsiteX9" fmla="*/ 213610 w 442678"/>
              <a:gd name="connsiteY9" fmla="*/ 148721 h 442678"/>
              <a:gd name="connsiteX10" fmla="*/ 276147 w 442678"/>
              <a:gd name="connsiteY10" fmla="*/ 129046 h 442678"/>
              <a:gd name="connsiteX11" fmla="*/ 272634 w 442678"/>
              <a:gd name="connsiteY11" fmla="*/ 65104 h 442678"/>
              <a:gd name="connsiteX12" fmla="*/ 254364 w 442678"/>
              <a:gd name="connsiteY12" fmla="*/ 35592 h 442678"/>
              <a:gd name="connsiteX13" fmla="*/ 293011 w 442678"/>
              <a:gd name="connsiteY13" fmla="*/ 1162 h 442678"/>
              <a:gd name="connsiteX14" fmla="*/ 432841 w 442678"/>
              <a:gd name="connsiteY14" fmla="*/ 459 h 442678"/>
              <a:gd name="connsiteX15" fmla="*/ 444084 w 442678"/>
              <a:gd name="connsiteY15" fmla="*/ 14512 h 442678"/>
              <a:gd name="connsiteX16" fmla="*/ 444084 w 442678"/>
              <a:gd name="connsiteY16" fmla="*/ 148721 h 442678"/>
              <a:gd name="connsiteX17" fmla="*/ 412464 w 442678"/>
              <a:gd name="connsiteY17" fmla="*/ 189475 h 442678"/>
              <a:gd name="connsiteX18" fmla="*/ 380141 w 442678"/>
              <a:gd name="connsiteY18" fmla="*/ 171909 h 442678"/>
              <a:gd name="connsiteX19" fmla="*/ 316199 w 442678"/>
              <a:gd name="connsiteY19" fmla="*/ 169098 h 442678"/>
              <a:gd name="connsiteX20" fmla="*/ 319712 w 442678"/>
              <a:gd name="connsiteY20" fmla="*/ 278714 h 442678"/>
              <a:gd name="connsiteX21" fmla="*/ 378033 w 442678"/>
              <a:gd name="connsiteY21" fmla="*/ 273795 h 442678"/>
              <a:gd name="connsiteX22" fmla="*/ 412464 w 442678"/>
              <a:gd name="connsiteY22" fmla="*/ 254121 h 442678"/>
              <a:gd name="connsiteX23" fmla="*/ 444084 w 442678"/>
              <a:gd name="connsiteY23" fmla="*/ 300496 h 442678"/>
              <a:gd name="connsiteX24" fmla="*/ 444084 w 442678"/>
              <a:gd name="connsiteY24" fmla="*/ 423463 h 442678"/>
              <a:gd name="connsiteX25" fmla="*/ 424409 w 442678"/>
              <a:gd name="connsiteY25" fmla="*/ 443137 h 442678"/>
              <a:gd name="connsiteX26" fmla="*/ 220637 w 442678"/>
              <a:gd name="connsiteY26" fmla="*/ 443137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678" h="442678">
                <a:moveTo>
                  <a:pt x="220637" y="443137"/>
                </a:moveTo>
                <a:cubicBezTo>
                  <a:pt x="153884" y="443137"/>
                  <a:pt x="87131" y="442435"/>
                  <a:pt x="21080" y="443840"/>
                </a:cubicBezTo>
                <a:cubicBezTo>
                  <a:pt x="4216" y="443840"/>
                  <a:pt x="0" y="439624"/>
                  <a:pt x="0" y="422760"/>
                </a:cubicBezTo>
                <a:cubicBezTo>
                  <a:pt x="703" y="289254"/>
                  <a:pt x="703" y="156450"/>
                  <a:pt x="0" y="22944"/>
                </a:cubicBezTo>
                <a:cubicBezTo>
                  <a:pt x="0" y="4675"/>
                  <a:pt x="4919" y="-244"/>
                  <a:pt x="23188" y="459"/>
                </a:cubicBezTo>
                <a:cubicBezTo>
                  <a:pt x="62537" y="1864"/>
                  <a:pt x="101886" y="1162"/>
                  <a:pt x="141236" y="459"/>
                </a:cubicBezTo>
                <a:cubicBezTo>
                  <a:pt x="159505" y="-244"/>
                  <a:pt x="172856" y="7486"/>
                  <a:pt x="183396" y="20836"/>
                </a:cubicBezTo>
                <a:cubicBezTo>
                  <a:pt x="195340" y="35592"/>
                  <a:pt x="195340" y="47537"/>
                  <a:pt x="179882" y="60185"/>
                </a:cubicBezTo>
                <a:cubicBezTo>
                  <a:pt x="165126" y="71428"/>
                  <a:pt x="145452" y="83373"/>
                  <a:pt x="155289" y="106561"/>
                </a:cubicBezTo>
                <a:cubicBezTo>
                  <a:pt x="165829" y="131154"/>
                  <a:pt x="184098" y="148018"/>
                  <a:pt x="213610" y="148721"/>
                </a:cubicBezTo>
                <a:cubicBezTo>
                  <a:pt x="236798" y="149424"/>
                  <a:pt x="258580" y="148018"/>
                  <a:pt x="276147" y="129046"/>
                </a:cubicBezTo>
                <a:cubicBezTo>
                  <a:pt x="299335" y="103750"/>
                  <a:pt x="298632" y="88292"/>
                  <a:pt x="272634" y="65104"/>
                </a:cubicBezTo>
                <a:cubicBezTo>
                  <a:pt x="264202" y="57375"/>
                  <a:pt x="248040" y="52456"/>
                  <a:pt x="254364" y="35592"/>
                </a:cubicBezTo>
                <a:cubicBezTo>
                  <a:pt x="260689" y="17323"/>
                  <a:pt x="273336" y="1864"/>
                  <a:pt x="293011" y="1162"/>
                </a:cubicBezTo>
                <a:cubicBezTo>
                  <a:pt x="339387" y="-946"/>
                  <a:pt x="385763" y="459"/>
                  <a:pt x="432841" y="459"/>
                </a:cubicBezTo>
                <a:cubicBezTo>
                  <a:pt x="444084" y="459"/>
                  <a:pt x="444084" y="6783"/>
                  <a:pt x="444084" y="14512"/>
                </a:cubicBezTo>
                <a:cubicBezTo>
                  <a:pt x="444084" y="59483"/>
                  <a:pt x="444084" y="103750"/>
                  <a:pt x="444084" y="148721"/>
                </a:cubicBezTo>
                <a:cubicBezTo>
                  <a:pt x="444084" y="169801"/>
                  <a:pt x="429328" y="181746"/>
                  <a:pt x="412464" y="189475"/>
                </a:cubicBezTo>
                <a:cubicBezTo>
                  <a:pt x="394897" y="197907"/>
                  <a:pt x="388573" y="181746"/>
                  <a:pt x="380141" y="171909"/>
                </a:cubicBezTo>
                <a:cubicBezTo>
                  <a:pt x="357656" y="146613"/>
                  <a:pt x="340792" y="145208"/>
                  <a:pt x="316199" y="169098"/>
                </a:cubicBezTo>
                <a:cubicBezTo>
                  <a:pt x="285984" y="197907"/>
                  <a:pt x="288092" y="252013"/>
                  <a:pt x="319712" y="278714"/>
                </a:cubicBezTo>
                <a:cubicBezTo>
                  <a:pt x="342197" y="297686"/>
                  <a:pt x="358359" y="296280"/>
                  <a:pt x="378033" y="273795"/>
                </a:cubicBezTo>
                <a:cubicBezTo>
                  <a:pt x="387168" y="263958"/>
                  <a:pt x="393492" y="245689"/>
                  <a:pt x="412464" y="254121"/>
                </a:cubicBezTo>
                <a:cubicBezTo>
                  <a:pt x="431436" y="263255"/>
                  <a:pt x="444084" y="277308"/>
                  <a:pt x="444084" y="300496"/>
                </a:cubicBezTo>
                <a:cubicBezTo>
                  <a:pt x="443381" y="341251"/>
                  <a:pt x="443381" y="382708"/>
                  <a:pt x="444084" y="423463"/>
                </a:cubicBezTo>
                <a:cubicBezTo>
                  <a:pt x="444786" y="439624"/>
                  <a:pt x="439165" y="443137"/>
                  <a:pt x="424409" y="443137"/>
                </a:cubicBezTo>
                <a:cubicBezTo>
                  <a:pt x="355548" y="443137"/>
                  <a:pt x="288092" y="443137"/>
                  <a:pt x="220637" y="4431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D0FF12B-778B-4BB7-BF49-F8048463D718}"/>
              </a:ext>
            </a:extLst>
          </p:cNvPr>
          <p:cNvSpPr/>
          <p:nvPr/>
        </p:nvSpPr>
        <p:spPr>
          <a:xfrm>
            <a:off x="11446318" y="3825733"/>
            <a:ext cx="769640" cy="769640"/>
          </a:xfrm>
          <a:custGeom>
            <a:avLst/>
            <a:gdLst>
              <a:gd name="connsiteX0" fmla="*/ 443557 w 442678"/>
              <a:gd name="connsiteY0" fmla="*/ 221372 h 442678"/>
              <a:gd name="connsiteX1" fmla="*/ 444259 w 442678"/>
              <a:gd name="connsiteY1" fmla="*/ 421632 h 442678"/>
              <a:gd name="connsiteX2" fmla="*/ 421774 w 442678"/>
              <a:gd name="connsiteY2" fmla="*/ 444117 h 442678"/>
              <a:gd name="connsiteX3" fmla="*/ 309348 w 442678"/>
              <a:gd name="connsiteY3" fmla="*/ 444117 h 442678"/>
              <a:gd name="connsiteX4" fmla="*/ 267188 w 442678"/>
              <a:gd name="connsiteY4" fmla="*/ 428658 h 442678"/>
              <a:gd name="connsiteX5" fmla="*/ 268593 w 442678"/>
              <a:gd name="connsiteY5" fmla="*/ 381580 h 442678"/>
              <a:gd name="connsiteX6" fmla="*/ 289673 w 442678"/>
              <a:gd name="connsiteY6" fmla="*/ 335907 h 442678"/>
              <a:gd name="connsiteX7" fmla="*/ 241892 w 442678"/>
              <a:gd name="connsiteY7" fmla="*/ 295855 h 442678"/>
              <a:gd name="connsiteX8" fmla="*/ 164599 w 442678"/>
              <a:gd name="connsiteY8" fmla="*/ 318340 h 442678"/>
              <a:gd name="connsiteX9" fmla="*/ 168815 w 442678"/>
              <a:gd name="connsiteY9" fmla="*/ 375256 h 442678"/>
              <a:gd name="connsiteX10" fmla="*/ 190598 w 442678"/>
              <a:gd name="connsiteY10" fmla="*/ 408984 h 442678"/>
              <a:gd name="connsiteX11" fmla="*/ 144924 w 442678"/>
              <a:gd name="connsiteY11" fmla="*/ 442712 h 442678"/>
              <a:gd name="connsiteX12" fmla="*/ 13526 w 442678"/>
              <a:gd name="connsiteY12" fmla="*/ 443414 h 442678"/>
              <a:gd name="connsiteX13" fmla="*/ 176 w 442678"/>
              <a:gd name="connsiteY13" fmla="*/ 427956 h 442678"/>
              <a:gd name="connsiteX14" fmla="*/ 878 w 442678"/>
              <a:gd name="connsiteY14" fmla="*/ 296558 h 442678"/>
              <a:gd name="connsiteX15" fmla="*/ 33904 w 442678"/>
              <a:gd name="connsiteY15" fmla="*/ 253695 h 442678"/>
              <a:gd name="connsiteX16" fmla="*/ 66226 w 442678"/>
              <a:gd name="connsiteY16" fmla="*/ 271964 h 442678"/>
              <a:gd name="connsiteX17" fmla="*/ 130871 w 442678"/>
              <a:gd name="connsiteY17" fmla="*/ 273370 h 442678"/>
              <a:gd name="connsiteX18" fmla="*/ 129466 w 442678"/>
              <a:gd name="connsiteY18" fmla="*/ 167267 h 442678"/>
              <a:gd name="connsiteX19" fmla="*/ 66929 w 442678"/>
              <a:gd name="connsiteY19" fmla="*/ 170078 h 442678"/>
              <a:gd name="connsiteX20" fmla="*/ 36011 w 442678"/>
              <a:gd name="connsiteY20" fmla="*/ 189050 h 442678"/>
              <a:gd name="connsiteX21" fmla="*/ 2284 w 442678"/>
              <a:gd name="connsiteY21" fmla="*/ 146890 h 442678"/>
              <a:gd name="connsiteX22" fmla="*/ 1581 w 442678"/>
              <a:gd name="connsiteY22" fmla="*/ 12681 h 442678"/>
              <a:gd name="connsiteX23" fmla="*/ 16337 w 442678"/>
              <a:gd name="connsiteY23" fmla="*/ 33 h 442678"/>
              <a:gd name="connsiteX24" fmla="*/ 144924 w 442678"/>
              <a:gd name="connsiteY24" fmla="*/ 33 h 442678"/>
              <a:gd name="connsiteX25" fmla="*/ 191300 w 442678"/>
              <a:gd name="connsiteY25" fmla="*/ 32356 h 442678"/>
              <a:gd name="connsiteX26" fmla="*/ 170923 w 442678"/>
              <a:gd name="connsiteY26" fmla="*/ 66084 h 442678"/>
              <a:gd name="connsiteX27" fmla="*/ 167410 w 442678"/>
              <a:gd name="connsiteY27" fmla="*/ 124405 h 442678"/>
              <a:gd name="connsiteX28" fmla="*/ 279133 w 442678"/>
              <a:gd name="connsiteY28" fmla="*/ 125810 h 442678"/>
              <a:gd name="connsiteX29" fmla="*/ 274917 w 442678"/>
              <a:gd name="connsiteY29" fmla="*/ 65381 h 442678"/>
              <a:gd name="connsiteX30" fmla="*/ 255243 w 442678"/>
              <a:gd name="connsiteY30" fmla="*/ 33761 h 442678"/>
              <a:gd name="connsiteX31" fmla="*/ 298105 w 442678"/>
              <a:gd name="connsiteY31" fmla="*/ 736 h 442678"/>
              <a:gd name="connsiteX32" fmla="*/ 429503 w 442678"/>
              <a:gd name="connsiteY32" fmla="*/ 33 h 442678"/>
              <a:gd name="connsiteX33" fmla="*/ 444962 w 442678"/>
              <a:gd name="connsiteY33" fmla="*/ 21113 h 442678"/>
              <a:gd name="connsiteX34" fmla="*/ 443557 w 442678"/>
              <a:gd name="connsiteY34" fmla="*/ 221372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442678">
                <a:moveTo>
                  <a:pt x="443557" y="221372"/>
                </a:moveTo>
                <a:cubicBezTo>
                  <a:pt x="443557" y="288125"/>
                  <a:pt x="442854" y="354879"/>
                  <a:pt x="444259" y="421632"/>
                </a:cubicBezTo>
                <a:cubicBezTo>
                  <a:pt x="444259" y="439901"/>
                  <a:pt x="439341" y="444820"/>
                  <a:pt x="421774" y="444117"/>
                </a:cubicBezTo>
                <a:cubicBezTo>
                  <a:pt x="384533" y="442712"/>
                  <a:pt x="346589" y="443414"/>
                  <a:pt x="309348" y="444117"/>
                </a:cubicBezTo>
                <a:cubicBezTo>
                  <a:pt x="293186" y="444117"/>
                  <a:pt x="278431" y="440604"/>
                  <a:pt x="267188" y="428658"/>
                </a:cubicBezTo>
                <a:cubicBezTo>
                  <a:pt x="248216" y="409686"/>
                  <a:pt x="248216" y="399147"/>
                  <a:pt x="268593" y="381580"/>
                </a:cubicBezTo>
                <a:cubicBezTo>
                  <a:pt x="282646" y="369635"/>
                  <a:pt x="298808" y="356987"/>
                  <a:pt x="289673" y="335907"/>
                </a:cubicBezTo>
                <a:cubicBezTo>
                  <a:pt x="280538" y="315529"/>
                  <a:pt x="266485" y="298665"/>
                  <a:pt x="241892" y="295855"/>
                </a:cubicBezTo>
                <a:cubicBezTo>
                  <a:pt x="213083" y="292342"/>
                  <a:pt x="185679" y="292342"/>
                  <a:pt x="164599" y="318340"/>
                </a:cubicBezTo>
                <a:cubicBezTo>
                  <a:pt x="147032" y="340825"/>
                  <a:pt x="148438" y="355581"/>
                  <a:pt x="168815" y="375256"/>
                </a:cubicBezTo>
                <a:cubicBezTo>
                  <a:pt x="178652" y="384391"/>
                  <a:pt x="197624" y="389309"/>
                  <a:pt x="190598" y="408984"/>
                </a:cubicBezTo>
                <a:cubicBezTo>
                  <a:pt x="182868" y="429361"/>
                  <a:pt x="167410" y="442009"/>
                  <a:pt x="144924" y="442712"/>
                </a:cubicBezTo>
                <a:cubicBezTo>
                  <a:pt x="101359" y="444117"/>
                  <a:pt x="57091" y="442712"/>
                  <a:pt x="13526" y="443414"/>
                </a:cubicBezTo>
                <a:cubicBezTo>
                  <a:pt x="1581" y="443414"/>
                  <a:pt x="176" y="437793"/>
                  <a:pt x="176" y="427956"/>
                </a:cubicBezTo>
                <a:cubicBezTo>
                  <a:pt x="176" y="384391"/>
                  <a:pt x="-527" y="340123"/>
                  <a:pt x="878" y="296558"/>
                </a:cubicBezTo>
                <a:cubicBezTo>
                  <a:pt x="1581" y="274775"/>
                  <a:pt x="14932" y="261424"/>
                  <a:pt x="33904" y="253695"/>
                </a:cubicBezTo>
                <a:cubicBezTo>
                  <a:pt x="51470" y="246668"/>
                  <a:pt x="57794" y="262830"/>
                  <a:pt x="66226" y="271964"/>
                </a:cubicBezTo>
                <a:cubicBezTo>
                  <a:pt x="88711" y="297260"/>
                  <a:pt x="106278" y="297963"/>
                  <a:pt x="130871" y="273370"/>
                </a:cubicBezTo>
                <a:cubicBezTo>
                  <a:pt x="158275" y="246668"/>
                  <a:pt x="157572" y="193266"/>
                  <a:pt x="129466" y="167267"/>
                </a:cubicBezTo>
                <a:cubicBezTo>
                  <a:pt x="105575" y="144782"/>
                  <a:pt x="88711" y="146187"/>
                  <a:pt x="66929" y="170078"/>
                </a:cubicBezTo>
                <a:cubicBezTo>
                  <a:pt x="58497" y="179213"/>
                  <a:pt x="54281" y="196779"/>
                  <a:pt x="36011" y="189050"/>
                </a:cubicBezTo>
                <a:cubicBezTo>
                  <a:pt x="17039" y="181321"/>
                  <a:pt x="2986" y="167970"/>
                  <a:pt x="2284" y="146890"/>
                </a:cubicBezTo>
                <a:cubicBezTo>
                  <a:pt x="878" y="101920"/>
                  <a:pt x="2284" y="57652"/>
                  <a:pt x="1581" y="12681"/>
                </a:cubicBezTo>
                <a:cubicBezTo>
                  <a:pt x="1581" y="736"/>
                  <a:pt x="7202" y="33"/>
                  <a:pt x="16337" y="33"/>
                </a:cubicBezTo>
                <a:cubicBezTo>
                  <a:pt x="59199" y="33"/>
                  <a:pt x="102062" y="736"/>
                  <a:pt x="144924" y="33"/>
                </a:cubicBezTo>
                <a:cubicBezTo>
                  <a:pt x="168112" y="33"/>
                  <a:pt x="182868" y="13384"/>
                  <a:pt x="191300" y="32356"/>
                </a:cubicBezTo>
                <a:cubicBezTo>
                  <a:pt x="199732" y="51328"/>
                  <a:pt x="180760" y="56949"/>
                  <a:pt x="170923" y="66084"/>
                </a:cubicBezTo>
                <a:cubicBezTo>
                  <a:pt x="149140" y="86461"/>
                  <a:pt x="147735" y="101920"/>
                  <a:pt x="167410" y="124405"/>
                </a:cubicBezTo>
                <a:cubicBezTo>
                  <a:pt x="195516" y="157430"/>
                  <a:pt x="251026" y="158133"/>
                  <a:pt x="279133" y="125810"/>
                </a:cubicBezTo>
                <a:cubicBezTo>
                  <a:pt x="299510" y="102622"/>
                  <a:pt x="298105" y="85758"/>
                  <a:pt x="274917" y="65381"/>
                </a:cubicBezTo>
                <a:cubicBezTo>
                  <a:pt x="265080" y="56949"/>
                  <a:pt x="248216" y="50625"/>
                  <a:pt x="255243" y="33761"/>
                </a:cubicBezTo>
                <a:cubicBezTo>
                  <a:pt x="262972" y="15492"/>
                  <a:pt x="275620" y="736"/>
                  <a:pt x="298105" y="736"/>
                </a:cubicBezTo>
                <a:cubicBezTo>
                  <a:pt x="341670" y="33"/>
                  <a:pt x="385938" y="1439"/>
                  <a:pt x="429503" y="33"/>
                </a:cubicBezTo>
                <a:cubicBezTo>
                  <a:pt x="447772" y="-669"/>
                  <a:pt x="444962" y="9871"/>
                  <a:pt x="444962" y="21113"/>
                </a:cubicBezTo>
                <a:cubicBezTo>
                  <a:pt x="443557" y="87866"/>
                  <a:pt x="443557" y="154619"/>
                  <a:pt x="443557" y="22137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A1578B9-926D-4FA4-9419-D20EA58801D2}"/>
              </a:ext>
            </a:extLst>
          </p:cNvPr>
          <p:cNvSpPr/>
          <p:nvPr/>
        </p:nvSpPr>
        <p:spPr>
          <a:xfrm>
            <a:off x="744277" y="-8368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4FE8D6-2A8D-4138-BE75-8FE9F434423B}"/>
              </a:ext>
            </a:extLst>
          </p:cNvPr>
          <p:cNvSpPr/>
          <p:nvPr/>
        </p:nvSpPr>
        <p:spPr>
          <a:xfrm>
            <a:off x="-19663" y="5311403"/>
            <a:ext cx="1026185" cy="1026185"/>
          </a:xfrm>
          <a:custGeom>
            <a:avLst/>
            <a:gdLst>
              <a:gd name="connsiteX0" fmla="*/ 2191 w 590237"/>
              <a:gd name="connsiteY0" fmla="*/ 222106 h 590237"/>
              <a:gd name="connsiteX1" fmla="*/ 1488 w 590237"/>
              <a:gd name="connsiteY1" fmla="*/ 22549 h 590237"/>
              <a:gd name="connsiteX2" fmla="*/ 23973 w 590237"/>
              <a:gd name="connsiteY2" fmla="*/ 64 h 590237"/>
              <a:gd name="connsiteX3" fmla="*/ 136400 w 590237"/>
              <a:gd name="connsiteY3" fmla="*/ 767 h 590237"/>
              <a:gd name="connsiteX4" fmla="*/ 176451 w 590237"/>
              <a:gd name="connsiteY4" fmla="*/ 14820 h 590237"/>
              <a:gd name="connsiteX5" fmla="*/ 175749 w 590237"/>
              <a:gd name="connsiteY5" fmla="*/ 63304 h 590237"/>
              <a:gd name="connsiteX6" fmla="*/ 182775 w 590237"/>
              <a:gd name="connsiteY6" fmla="*/ 141300 h 590237"/>
              <a:gd name="connsiteX7" fmla="*/ 277635 w 590237"/>
              <a:gd name="connsiteY7" fmla="*/ 127949 h 590237"/>
              <a:gd name="connsiteX8" fmla="*/ 274122 w 590237"/>
              <a:gd name="connsiteY8" fmla="*/ 67520 h 590237"/>
              <a:gd name="connsiteX9" fmla="*/ 254447 w 590237"/>
              <a:gd name="connsiteY9" fmla="*/ 35900 h 590237"/>
              <a:gd name="connsiteX10" fmla="*/ 290986 w 590237"/>
              <a:gd name="connsiteY10" fmla="*/ 3577 h 590237"/>
              <a:gd name="connsiteX11" fmla="*/ 432924 w 590237"/>
              <a:gd name="connsiteY11" fmla="*/ 1469 h 590237"/>
              <a:gd name="connsiteX12" fmla="*/ 442761 w 590237"/>
              <a:gd name="connsiteY12" fmla="*/ 19739 h 590237"/>
              <a:gd name="connsiteX13" fmla="*/ 442761 w 590237"/>
              <a:gd name="connsiteY13" fmla="*/ 134976 h 590237"/>
              <a:gd name="connsiteX14" fmla="*/ 446977 w 590237"/>
              <a:gd name="connsiteY14" fmla="*/ 161677 h 590237"/>
              <a:gd name="connsiteX15" fmla="*/ 484921 w 590237"/>
              <a:gd name="connsiteY15" fmla="*/ 166595 h 590237"/>
              <a:gd name="connsiteX16" fmla="*/ 568538 w 590237"/>
              <a:gd name="connsiteY16" fmla="*/ 163082 h 590237"/>
              <a:gd name="connsiteX17" fmla="*/ 543242 w 590237"/>
              <a:gd name="connsiteY17" fmla="*/ 302912 h 590237"/>
              <a:gd name="connsiteX18" fmla="*/ 489840 w 590237"/>
              <a:gd name="connsiteY18" fmla="*/ 288156 h 590237"/>
              <a:gd name="connsiteX19" fmla="*/ 463138 w 590237"/>
              <a:gd name="connsiteY19" fmla="*/ 270590 h 590237"/>
              <a:gd name="connsiteX20" fmla="*/ 442058 w 590237"/>
              <a:gd name="connsiteY20" fmla="*/ 309236 h 590237"/>
              <a:gd name="connsiteX21" fmla="*/ 442761 w 590237"/>
              <a:gd name="connsiteY21" fmla="*/ 418852 h 590237"/>
              <a:gd name="connsiteX22" fmla="*/ 416762 w 590237"/>
              <a:gd name="connsiteY22" fmla="*/ 446256 h 590237"/>
              <a:gd name="connsiteX23" fmla="*/ 307147 w 590237"/>
              <a:gd name="connsiteY23" fmla="*/ 445553 h 590237"/>
              <a:gd name="connsiteX24" fmla="*/ 274824 w 590237"/>
              <a:gd name="connsiteY24" fmla="*/ 456796 h 590237"/>
              <a:gd name="connsiteX25" fmla="*/ 274824 w 590237"/>
              <a:gd name="connsiteY25" fmla="*/ 484902 h 590237"/>
              <a:gd name="connsiteX26" fmla="*/ 300120 w 590237"/>
              <a:gd name="connsiteY26" fmla="*/ 544629 h 590237"/>
              <a:gd name="connsiteX27" fmla="*/ 233367 w 590237"/>
              <a:gd name="connsiteY27" fmla="*/ 593113 h 590237"/>
              <a:gd name="connsiteX28" fmla="*/ 151156 w 590237"/>
              <a:gd name="connsiteY28" fmla="*/ 562195 h 590237"/>
              <a:gd name="connsiteX29" fmla="*/ 157480 w 590237"/>
              <a:gd name="connsiteY29" fmla="*/ 492632 h 590237"/>
              <a:gd name="connsiteX30" fmla="*/ 174343 w 590237"/>
              <a:gd name="connsiteY30" fmla="*/ 465930 h 590237"/>
              <a:gd name="connsiteX31" fmla="*/ 138508 w 590237"/>
              <a:gd name="connsiteY31" fmla="*/ 445553 h 590237"/>
              <a:gd name="connsiteX32" fmla="*/ 20460 w 590237"/>
              <a:gd name="connsiteY32" fmla="*/ 446256 h 590237"/>
              <a:gd name="connsiteX33" fmla="*/ 83 w 590237"/>
              <a:gd name="connsiteY33" fmla="*/ 425176 h 590237"/>
              <a:gd name="connsiteX34" fmla="*/ 2191 w 590237"/>
              <a:gd name="connsiteY34" fmla="*/ 22210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2191" y="222106"/>
                </a:moveTo>
                <a:cubicBezTo>
                  <a:pt x="2191" y="155353"/>
                  <a:pt x="2893" y="88600"/>
                  <a:pt x="1488" y="22549"/>
                </a:cubicBezTo>
                <a:cubicBezTo>
                  <a:pt x="1488" y="4280"/>
                  <a:pt x="6407" y="-639"/>
                  <a:pt x="23973" y="64"/>
                </a:cubicBezTo>
                <a:cubicBezTo>
                  <a:pt x="61215" y="1469"/>
                  <a:pt x="98456" y="767"/>
                  <a:pt x="136400" y="767"/>
                </a:cubicBezTo>
                <a:cubicBezTo>
                  <a:pt x="151156" y="767"/>
                  <a:pt x="165209" y="3577"/>
                  <a:pt x="176451" y="14820"/>
                </a:cubicBezTo>
                <a:cubicBezTo>
                  <a:pt x="196126" y="33792"/>
                  <a:pt x="197531" y="47143"/>
                  <a:pt x="175749" y="63304"/>
                </a:cubicBezTo>
                <a:cubicBezTo>
                  <a:pt x="134994" y="92816"/>
                  <a:pt x="153264" y="120220"/>
                  <a:pt x="182775" y="141300"/>
                </a:cubicBezTo>
                <a:cubicBezTo>
                  <a:pt x="208774" y="160271"/>
                  <a:pt x="256555" y="151840"/>
                  <a:pt x="277635" y="127949"/>
                </a:cubicBezTo>
                <a:cubicBezTo>
                  <a:pt x="299418" y="103356"/>
                  <a:pt x="298012" y="89302"/>
                  <a:pt x="274122" y="67520"/>
                </a:cubicBezTo>
                <a:cubicBezTo>
                  <a:pt x="264987" y="59088"/>
                  <a:pt x="248123" y="54169"/>
                  <a:pt x="254447" y="35900"/>
                </a:cubicBezTo>
                <a:cubicBezTo>
                  <a:pt x="260069" y="18333"/>
                  <a:pt x="272716" y="4280"/>
                  <a:pt x="290986" y="3577"/>
                </a:cubicBezTo>
                <a:cubicBezTo>
                  <a:pt x="338064" y="1469"/>
                  <a:pt x="385845" y="1469"/>
                  <a:pt x="432924" y="1469"/>
                </a:cubicBezTo>
                <a:cubicBezTo>
                  <a:pt x="446274" y="1469"/>
                  <a:pt x="442761" y="12009"/>
                  <a:pt x="442761" y="19739"/>
                </a:cubicBezTo>
                <a:cubicBezTo>
                  <a:pt x="442761" y="58385"/>
                  <a:pt x="442761" y="96329"/>
                  <a:pt x="442761" y="134976"/>
                </a:cubicBezTo>
                <a:cubicBezTo>
                  <a:pt x="442761" y="144110"/>
                  <a:pt x="442761" y="153245"/>
                  <a:pt x="446977" y="161677"/>
                </a:cubicBezTo>
                <a:cubicBezTo>
                  <a:pt x="457517" y="181351"/>
                  <a:pt x="470165" y="182757"/>
                  <a:pt x="484921" y="166595"/>
                </a:cubicBezTo>
                <a:cubicBezTo>
                  <a:pt x="513028" y="134273"/>
                  <a:pt x="537621" y="133570"/>
                  <a:pt x="568538" y="163082"/>
                </a:cubicBezTo>
                <a:cubicBezTo>
                  <a:pt x="609995" y="203134"/>
                  <a:pt x="595942" y="279724"/>
                  <a:pt x="543242" y="302912"/>
                </a:cubicBezTo>
                <a:cubicBezTo>
                  <a:pt x="520757" y="312750"/>
                  <a:pt x="505298" y="302912"/>
                  <a:pt x="489840" y="288156"/>
                </a:cubicBezTo>
                <a:cubicBezTo>
                  <a:pt x="482110" y="281130"/>
                  <a:pt x="479300" y="262860"/>
                  <a:pt x="463138" y="270590"/>
                </a:cubicBezTo>
                <a:cubicBezTo>
                  <a:pt x="447680" y="277616"/>
                  <a:pt x="442058" y="291670"/>
                  <a:pt x="442058" y="309236"/>
                </a:cubicBezTo>
                <a:cubicBezTo>
                  <a:pt x="442761" y="345775"/>
                  <a:pt x="441356" y="382313"/>
                  <a:pt x="442761" y="418852"/>
                </a:cubicBezTo>
                <a:cubicBezTo>
                  <a:pt x="443464" y="439229"/>
                  <a:pt x="439950" y="447661"/>
                  <a:pt x="416762" y="446256"/>
                </a:cubicBezTo>
                <a:cubicBezTo>
                  <a:pt x="380224" y="444148"/>
                  <a:pt x="343685" y="446256"/>
                  <a:pt x="307147" y="445553"/>
                </a:cubicBezTo>
                <a:cubicBezTo>
                  <a:pt x="294499" y="445553"/>
                  <a:pt x="283959" y="448364"/>
                  <a:pt x="274824" y="456796"/>
                </a:cubicBezTo>
                <a:cubicBezTo>
                  <a:pt x="264987" y="465930"/>
                  <a:pt x="260069" y="474362"/>
                  <a:pt x="274824" y="484902"/>
                </a:cubicBezTo>
                <a:cubicBezTo>
                  <a:pt x="295202" y="498955"/>
                  <a:pt x="312066" y="517225"/>
                  <a:pt x="300120" y="544629"/>
                </a:cubicBezTo>
                <a:cubicBezTo>
                  <a:pt x="287472" y="572735"/>
                  <a:pt x="267095" y="591707"/>
                  <a:pt x="233367" y="593113"/>
                </a:cubicBezTo>
                <a:cubicBezTo>
                  <a:pt x="201045" y="595221"/>
                  <a:pt x="171533" y="591004"/>
                  <a:pt x="151156" y="562195"/>
                </a:cubicBezTo>
                <a:cubicBezTo>
                  <a:pt x="132184" y="535494"/>
                  <a:pt x="133589" y="515819"/>
                  <a:pt x="157480" y="492632"/>
                </a:cubicBezTo>
                <a:cubicBezTo>
                  <a:pt x="164506" y="485605"/>
                  <a:pt x="182775" y="482092"/>
                  <a:pt x="174343" y="465930"/>
                </a:cubicBezTo>
                <a:cubicBezTo>
                  <a:pt x="167317" y="452580"/>
                  <a:pt x="154669" y="445553"/>
                  <a:pt x="138508" y="445553"/>
                </a:cubicBezTo>
                <a:cubicBezTo>
                  <a:pt x="99158" y="446256"/>
                  <a:pt x="59809" y="444850"/>
                  <a:pt x="20460" y="446256"/>
                </a:cubicBezTo>
                <a:cubicBezTo>
                  <a:pt x="2893" y="446958"/>
                  <a:pt x="-620" y="441337"/>
                  <a:pt x="83" y="425176"/>
                </a:cubicBezTo>
                <a:cubicBezTo>
                  <a:pt x="2893" y="355612"/>
                  <a:pt x="2191" y="288859"/>
                  <a:pt x="2191" y="22210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3B88C3-4E88-406A-973D-ECCE90D9906F}"/>
              </a:ext>
            </a:extLst>
          </p:cNvPr>
          <p:cNvSpPr/>
          <p:nvPr/>
        </p:nvSpPr>
        <p:spPr>
          <a:xfrm>
            <a:off x="-8382" y="4547575"/>
            <a:ext cx="769640" cy="1013968"/>
          </a:xfrm>
          <a:custGeom>
            <a:avLst/>
            <a:gdLst>
              <a:gd name="connsiteX0" fmla="*/ 1486 w 442678"/>
              <a:gd name="connsiteY0" fmla="*/ 223447 h 583211"/>
              <a:gd name="connsiteX1" fmla="*/ 783 w 442678"/>
              <a:gd name="connsiteY1" fmla="*/ 23188 h 583211"/>
              <a:gd name="connsiteX2" fmla="*/ 23268 w 442678"/>
              <a:gd name="connsiteY2" fmla="*/ 703 h 583211"/>
              <a:gd name="connsiteX3" fmla="*/ 138505 w 442678"/>
              <a:gd name="connsiteY3" fmla="*/ 703 h 583211"/>
              <a:gd name="connsiteX4" fmla="*/ 179962 w 442678"/>
              <a:gd name="connsiteY4" fmla="*/ 17567 h 583211"/>
              <a:gd name="connsiteX5" fmla="*/ 177854 w 442678"/>
              <a:gd name="connsiteY5" fmla="*/ 61132 h 583211"/>
              <a:gd name="connsiteX6" fmla="*/ 154667 w 442678"/>
              <a:gd name="connsiteY6" fmla="*/ 107508 h 583211"/>
              <a:gd name="connsiteX7" fmla="*/ 210880 w 442678"/>
              <a:gd name="connsiteY7" fmla="*/ 148965 h 583211"/>
              <a:gd name="connsiteX8" fmla="*/ 277633 w 442678"/>
              <a:gd name="connsiteY8" fmla="*/ 126480 h 583211"/>
              <a:gd name="connsiteX9" fmla="*/ 273417 w 442678"/>
              <a:gd name="connsiteY9" fmla="*/ 66050 h 583211"/>
              <a:gd name="connsiteX10" fmla="*/ 254445 w 442678"/>
              <a:gd name="connsiteY10" fmla="*/ 32323 h 583211"/>
              <a:gd name="connsiteX11" fmla="*/ 298010 w 442678"/>
              <a:gd name="connsiteY11" fmla="*/ 703 h 583211"/>
              <a:gd name="connsiteX12" fmla="*/ 426598 w 442678"/>
              <a:gd name="connsiteY12" fmla="*/ 0 h 583211"/>
              <a:gd name="connsiteX13" fmla="*/ 442056 w 442678"/>
              <a:gd name="connsiteY13" fmla="*/ 14756 h 583211"/>
              <a:gd name="connsiteX14" fmla="*/ 442056 w 442678"/>
              <a:gd name="connsiteY14" fmla="*/ 146154 h 583211"/>
              <a:gd name="connsiteX15" fmla="*/ 409734 w 442678"/>
              <a:gd name="connsiteY15" fmla="*/ 189017 h 583211"/>
              <a:gd name="connsiteX16" fmla="*/ 378114 w 442678"/>
              <a:gd name="connsiteY16" fmla="*/ 170045 h 583211"/>
              <a:gd name="connsiteX17" fmla="*/ 315576 w 442678"/>
              <a:gd name="connsiteY17" fmla="*/ 166531 h 583211"/>
              <a:gd name="connsiteX18" fmla="*/ 317685 w 442678"/>
              <a:gd name="connsiteY18" fmla="*/ 276850 h 583211"/>
              <a:gd name="connsiteX19" fmla="*/ 378114 w 442678"/>
              <a:gd name="connsiteY19" fmla="*/ 271931 h 583211"/>
              <a:gd name="connsiteX20" fmla="*/ 410436 w 442678"/>
              <a:gd name="connsiteY20" fmla="*/ 252959 h 583211"/>
              <a:gd name="connsiteX21" fmla="*/ 442759 w 442678"/>
              <a:gd name="connsiteY21" fmla="*/ 295822 h 583211"/>
              <a:gd name="connsiteX22" fmla="*/ 442759 w 442678"/>
              <a:gd name="connsiteY22" fmla="*/ 424409 h 583211"/>
              <a:gd name="connsiteX23" fmla="*/ 424489 w 442678"/>
              <a:gd name="connsiteY23" fmla="*/ 442678 h 583211"/>
              <a:gd name="connsiteX24" fmla="*/ 306442 w 442678"/>
              <a:gd name="connsiteY24" fmla="*/ 441976 h 583211"/>
              <a:gd name="connsiteX25" fmla="*/ 276227 w 442678"/>
              <a:gd name="connsiteY25" fmla="*/ 451110 h 583211"/>
              <a:gd name="connsiteX26" fmla="*/ 276227 w 442678"/>
              <a:gd name="connsiteY26" fmla="*/ 481325 h 583211"/>
              <a:gd name="connsiteX27" fmla="*/ 303631 w 442678"/>
              <a:gd name="connsiteY27" fmla="*/ 533322 h 583211"/>
              <a:gd name="connsiteX28" fmla="*/ 249526 w 442678"/>
              <a:gd name="connsiteY28" fmla="*/ 586022 h 583211"/>
              <a:gd name="connsiteX29" fmla="*/ 155369 w 442678"/>
              <a:gd name="connsiteY29" fmla="*/ 560726 h 583211"/>
              <a:gd name="connsiteX30" fmla="*/ 160990 w 442678"/>
              <a:gd name="connsiteY30" fmla="*/ 484838 h 583211"/>
              <a:gd name="connsiteX31" fmla="*/ 176449 w 442678"/>
              <a:gd name="connsiteY31" fmla="*/ 463056 h 583211"/>
              <a:gd name="connsiteX32" fmla="*/ 144127 w 442678"/>
              <a:gd name="connsiteY32" fmla="*/ 441976 h 583211"/>
              <a:gd name="connsiteX33" fmla="*/ 26079 w 442678"/>
              <a:gd name="connsiteY33" fmla="*/ 442678 h 583211"/>
              <a:gd name="connsiteX34" fmla="*/ 81 w 442678"/>
              <a:gd name="connsiteY34" fmla="*/ 415274 h 583211"/>
              <a:gd name="connsiteX35" fmla="*/ 1486 w 442678"/>
              <a:gd name="connsiteY35" fmla="*/ 22344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83211">
                <a:moveTo>
                  <a:pt x="1486" y="223447"/>
                </a:moveTo>
                <a:cubicBezTo>
                  <a:pt x="1486" y="156694"/>
                  <a:pt x="2188" y="89941"/>
                  <a:pt x="783" y="23188"/>
                </a:cubicBezTo>
                <a:cubicBezTo>
                  <a:pt x="783" y="4919"/>
                  <a:pt x="6404" y="703"/>
                  <a:pt x="23268" y="703"/>
                </a:cubicBezTo>
                <a:cubicBezTo>
                  <a:pt x="61915" y="2108"/>
                  <a:pt x="99859" y="1405"/>
                  <a:pt x="138505" y="703"/>
                </a:cubicBezTo>
                <a:cubicBezTo>
                  <a:pt x="155369" y="703"/>
                  <a:pt x="168720" y="5621"/>
                  <a:pt x="179962" y="17567"/>
                </a:cubicBezTo>
                <a:cubicBezTo>
                  <a:pt x="193313" y="33025"/>
                  <a:pt x="196826" y="46376"/>
                  <a:pt x="177854" y="61132"/>
                </a:cubicBezTo>
                <a:cubicBezTo>
                  <a:pt x="163099" y="72374"/>
                  <a:pt x="144127" y="83617"/>
                  <a:pt x="154667" y="107508"/>
                </a:cubicBezTo>
                <a:cubicBezTo>
                  <a:pt x="165207" y="131398"/>
                  <a:pt x="182773" y="147559"/>
                  <a:pt x="210880" y="148965"/>
                </a:cubicBezTo>
                <a:cubicBezTo>
                  <a:pt x="236175" y="150370"/>
                  <a:pt x="260066" y="148262"/>
                  <a:pt x="277633" y="126480"/>
                </a:cubicBezTo>
                <a:cubicBezTo>
                  <a:pt x="298010" y="102589"/>
                  <a:pt x="296605" y="87833"/>
                  <a:pt x="273417" y="66050"/>
                </a:cubicBezTo>
                <a:cubicBezTo>
                  <a:pt x="263580" y="56916"/>
                  <a:pt x="245310" y="52700"/>
                  <a:pt x="254445" y="32323"/>
                </a:cubicBezTo>
                <a:cubicBezTo>
                  <a:pt x="263580" y="13351"/>
                  <a:pt x="276930" y="703"/>
                  <a:pt x="298010" y="703"/>
                </a:cubicBezTo>
                <a:cubicBezTo>
                  <a:pt x="340873" y="0"/>
                  <a:pt x="383735" y="703"/>
                  <a:pt x="426598" y="0"/>
                </a:cubicBezTo>
                <a:cubicBezTo>
                  <a:pt x="437840" y="0"/>
                  <a:pt x="442759" y="2811"/>
                  <a:pt x="442056" y="14756"/>
                </a:cubicBezTo>
                <a:cubicBezTo>
                  <a:pt x="441353" y="58321"/>
                  <a:pt x="442056" y="102589"/>
                  <a:pt x="442056" y="146154"/>
                </a:cubicBezTo>
                <a:cubicBezTo>
                  <a:pt x="442056" y="168639"/>
                  <a:pt x="428003" y="181287"/>
                  <a:pt x="409734" y="189017"/>
                </a:cubicBezTo>
                <a:cubicBezTo>
                  <a:pt x="392167" y="196746"/>
                  <a:pt x="386546" y="179882"/>
                  <a:pt x="378114" y="170045"/>
                </a:cubicBezTo>
                <a:cubicBezTo>
                  <a:pt x="356331" y="146154"/>
                  <a:pt x="338765" y="144749"/>
                  <a:pt x="315576" y="166531"/>
                </a:cubicBezTo>
                <a:cubicBezTo>
                  <a:pt x="285362" y="193935"/>
                  <a:pt x="286767" y="250148"/>
                  <a:pt x="317685" y="276850"/>
                </a:cubicBezTo>
                <a:cubicBezTo>
                  <a:pt x="341575" y="297227"/>
                  <a:pt x="357034" y="295822"/>
                  <a:pt x="378114" y="271931"/>
                </a:cubicBezTo>
                <a:cubicBezTo>
                  <a:pt x="386546" y="262094"/>
                  <a:pt x="392869" y="245932"/>
                  <a:pt x="410436" y="252959"/>
                </a:cubicBezTo>
                <a:cubicBezTo>
                  <a:pt x="428706" y="260688"/>
                  <a:pt x="442759" y="273336"/>
                  <a:pt x="442759" y="295822"/>
                </a:cubicBezTo>
                <a:cubicBezTo>
                  <a:pt x="442759" y="338684"/>
                  <a:pt x="442056" y="381547"/>
                  <a:pt x="442759" y="424409"/>
                </a:cubicBezTo>
                <a:cubicBezTo>
                  <a:pt x="442759" y="438462"/>
                  <a:pt x="439245" y="443381"/>
                  <a:pt x="424489" y="442678"/>
                </a:cubicBezTo>
                <a:cubicBezTo>
                  <a:pt x="385140" y="441976"/>
                  <a:pt x="345791" y="442678"/>
                  <a:pt x="306442" y="441976"/>
                </a:cubicBezTo>
                <a:cubicBezTo>
                  <a:pt x="295199" y="441976"/>
                  <a:pt x="284659" y="441976"/>
                  <a:pt x="276227" y="451110"/>
                </a:cubicBezTo>
                <a:cubicBezTo>
                  <a:pt x="265687" y="461650"/>
                  <a:pt x="260066" y="470785"/>
                  <a:pt x="276227" y="481325"/>
                </a:cubicBezTo>
                <a:cubicBezTo>
                  <a:pt x="294496" y="493973"/>
                  <a:pt x="310658" y="509431"/>
                  <a:pt x="303631" y="533322"/>
                </a:cubicBezTo>
                <a:cubicBezTo>
                  <a:pt x="295902" y="559321"/>
                  <a:pt x="278335" y="579698"/>
                  <a:pt x="249526" y="586022"/>
                </a:cubicBezTo>
                <a:cubicBezTo>
                  <a:pt x="213690" y="594454"/>
                  <a:pt x="180665" y="591643"/>
                  <a:pt x="155369" y="560726"/>
                </a:cubicBezTo>
                <a:cubicBezTo>
                  <a:pt x="132181" y="532619"/>
                  <a:pt x="134289" y="510134"/>
                  <a:pt x="160990" y="484838"/>
                </a:cubicBezTo>
                <a:cubicBezTo>
                  <a:pt x="167314" y="478514"/>
                  <a:pt x="182773" y="475703"/>
                  <a:pt x="176449" y="463056"/>
                </a:cubicBezTo>
                <a:cubicBezTo>
                  <a:pt x="170828" y="450408"/>
                  <a:pt x="160288" y="441273"/>
                  <a:pt x="144127" y="441976"/>
                </a:cubicBezTo>
                <a:cubicBezTo>
                  <a:pt x="104777" y="442678"/>
                  <a:pt x="65428" y="440570"/>
                  <a:pt x="26079" y="442678"/>
                </a:cubicBezTo>
                <a:cubicBezTo>
                  <a:pt x="2891" y="444084"/>
                  <a:pt x="-622" y="435652"/>
                  <a:pt x="81" y="415274"/>
                </a:cubicBezTo>
                <a:cubicBezTo>
                  <a:pt x="2891" y="353440"/>
                  <a:pt x="1486" y="288795"/>
                  <a:pt x="1486" y="22344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88C0F2-F3D9-48CA-B9E3-30DB6F597FC5}"/>
              </a:ext>
            </a:extLst>
          </p:cNvPr>
          <p:cNvSpPr/>
          <p:nvPr/>
        </p:nvSpPr>
        <p:spPr>
          <a:xfrm>
            <a:off x="742566" y="5065747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35ABA0-0956-4CE6-8C47-E6C0329591FA}"/>
              </a:ext>
            </a:extLst>
          </p:cNvPr>
          <p:cNvSpPr/>
          <p:nvPr/>
        </p:nvSpPr>
        <p:spPr>
          <a:xfrm>
            <a:off x="2027474" y="5324888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419231-0054-40AF-A24E-12E4933E3CBA}"/>
              </a:ext>
            </a:extLst>
          </p:cNvPr>
          <p:cNvSpPr/>
          <p:nvPr/>
        </p:nvSpPr>
        <p:spPr>
          <a:xfrm flipH="1">
            <a:off x="2793449" y="507826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CE3185-CE47-4189-9E46-F82AAD3F24B4}"/>
              </a:ext>
            </a:extLst>
          </p:cNvPr>
          <p:cNvSpPr/>
          <p:nvPr/>
        </p:nvSpPr>
        <p:spPr>
          <a:xfrm>
            <a:off x="11446318" y="4310898"/>
            <a:ext cx="769640" cy="1282731"/>
          </a:xfrm>
          <a:custGeom>
            <a:avLst/>
            <a:gdLst>
              <a:gd name="connsiteX0" fmla="*/ 1819 w 442678"/>
              <a:gd name="connsiteY0" fmla="*/ 512934 h 737797"/>
              <a:gd name="connsiteX1" fmla="*/ 1819 w 442678"/>
              <a:gd name="connsiteY1" fmla="*/ 449694 h 737797"/>
              <a:gd name="connsiteX2" fmla="*/ 26412 w 442678"/>
              <a:gd name="connsiteY2" fmla="*/ 406832 h 737797"/>
              <a:gd name="connsiteX3" fmla="*/ 57329 w 442678"/>
              <a:gd name="connsiteY3" fmla="*/ 411048 h 737797"/>
              <a:gd name="connsiteX4" fmla="*/ 127596 w 442678"/>
              <a:gd name="connsiteY4" fmla="*/ 425804 h 737797"/>
              <a:gd name="connsiteX5" fmla="*/ 136028 w 442678"/>
              <a:gd name="connsiteY5" fmla="*/ 326025 h 737797"/>
              <a:gd name="connsiteX6" fmla="*/ 62951 w 442678"/>
              <a:gd name="connsiteY6" fmla="*/ 323917 h 737797"/>
              <a:gd name="connsiteX7" fmla="*/ 35547 w 442678"/>
              <a:gd name="connsiteY7" fmla="*/ 340079 h 737797"/>
              <a:gd name="connsiteX8" fmla="*/ 2521 w 442678"/>
              <a:gd name="connsiteY8" fmla="*/ 304243 h 737797"/>
              <a:gd name="connsiteX9" fmla="*/ 1116 w 442678"/>
              <a:gd name="connsiteY9" fmla="*/ 161602 h 737797"/>
              <a:gd name="connsiteX10" fmla="*/ 17980 w 442678"/>
              <a:gd name="connsiteY10" fmla="*/ 151062 h 737797"/>
              <a:gd name="connsiteX11" fmla="*/ 133217 w 442678"/>
              <a:gd name="connsiteY11" fmla="*/ 151062 h 737797"/>
              <a:gd name="connsiteX12" fmla="*/ 162026 w 442678"/>
              <a:gd name="connsiteY12" fmla="*/ 144738 h 737797"/>
              <a:gd name="connsiteX13" fmla="*/ 166242 w 442678"/>
              <a:gd name="connsiteY13" fmla="*/ 108902 h 737797"/>
              <a:gd name="connsiteX14" fmla="*/ 185214 w 442678"/>
              <a:gd name="connsiteY14" fmla="*/ 7016 h 737797"/>
              <a:gd name="connsiteX15" fmla="*/ 292722 w 442678"/>
              <a:gd name="connsiteY15" fmla="*/ 35825 h 737797"/>
              <a:gd name="connsiteX16" fmla="*/ 284992 w 442678"/>
              <a:gd name="connsiteY16" fmla="*/ 103281 h 737797"/>
              <a:gd name="connsiteX17" fmla="*/ 267426 w 442678"/>
              <a:gd name="connsiteY17" fmla="*/ 127171 h 737797"/>
              <a:gd name="connsiteX18" fmla="*/ 303964 w 442678"/>
              <a:gd name="connsiteY18" fmla="*/ 150359 h 737797"/>
              <a:gd name="connsiteX19" fmla="*/ 419201 w 442678"/>
              <a:gd name="connsiteY19" fmla="*/ 149657 h 737797"/>
              <a:gd name="connsiteX20" fmla="*/ 443794 w 442678"/>
              <a:gd name="connsiteY20" fmla="*/ 172845 h 737797"/>
              <a:gd name="connsiteX21" fmla="*/ 443794 w 442678"/>
              <a:gd name="connsiteY21" fmla="*/ 569850 h 737797"/>
              <a:gd name="connsiteX22" fmla="*/ 420606 w 442678"/>
              <a:gd name="connsiteY22" fmla="*/ 592335 h 737797"/>
              <a:gd name="connsiteX23" fmla="*/ 308180 w 442678"/>
              <a:gd name="connsiteY23" fmla="*/ 591632 h 737797"/>
              <a:gd name="connsiteX24" fmla="*/ 277263 w 442678"/>
              <a:gd name="connsiteY24" fmla="*/ 600064 h 737797"/>
              <a:gd name="connsiteX25" fmla="*/ 276560 w 442678"/>
              <a:gd name="connsiteY25" fmla="*/ 631684 h 737797"/>
              <a:gd name="connsiteX26" fmla="*/ 301856 w 442678"/>
              <a:gd name="connsiteY26" fmla="*/ 686492 h 737797"/>
              <a:gd name="connsiteX27" fmla="*/ 245643 w 442678"/>
              <a:gd name="connsiteY27" fmla="*/ 737084 h 737797"/>
              <a:gd name="connsiteX28" fmla="*/ 147973 w 442678"/>
              <a:gd name="connsiteY28" fmla="*/ 701248 h 737797"/>
              <a:gd name="connsiteX29" fmla="*/ 159215 w 442678"/>
              <a:gd name="connsiteY29" fmla="*/ 636603 h 737797"/>
              <a:gd name="connsiteX30" fmla="*/ 175377 w 442678"/>
              <a:gd name="connsiteY30" fmla="*/ 612010 h 737797"/>
              <a:gd name="connsiteX31" fmla="*/ 140244 w 442678"/>
              <a:gd name="connsiteY31" fmla="*/ 590930 h 737797"/>
              <a:gd name="connsiteX32" fmla="*/ 25007 w 442678"/>
              <a:gd name="connsiteY32" fmla="*/ 591632 h 737797"/>
              <a:gd name="connsiteX33" fmla="*/ 413 w 442678"/>
              <a:gd name="connsiteY33" fmla="*/ 566336 h 737797"/>
              <a:gd name="connsiteX34" fmla="*/ 1819 w 442678"/>
              <a:gd name="connsiteY34" fmla="*/ 51293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1819" y="512934"/>
                </a:moveTo>
                <a:cubicBezTo>
                  <a:pt x="1819" y="491854"/>
                  <a:pt x="2521" y="470774"/>
                  <a:pt x="1819" y="449694"/>
                </a:cubicBezTo>
                <a:cubicBezTo>
                  <a:pt x="1116" y="430019"/>
                  <a:pt x="11656" y="417372"/>
                  <a:pt x="26412" y="406832"/>
                </a:cubicBezTo>
                <a:cubicBezTo>
                  <a:pt x="37655" y="399102"/>
                  <a:pt x="47492" y="400508"/>
                  <a:pt x="57329" y="411048"/>
                </a:cubicBezTo>
                <a:cubicBezTo>
                  <a:pt x="93165" y="447586"/>
                  <a:pt x="101597" y="448991"/>
                  <a:pt x="127596" y="425804"/>
                </a:cubicBezTo>
                <a:cubicBezTo>
                  <a:pt x="153594" y="402616"/>
                  <a:pt x="157810" y="353429"/>
                  <a:pt x="136028" y="326025"/>
                </a:cubicBezTo>
                <a:cubicBezTo>
                  <a:pt x="110732" y="294405"/>
                  <a:pt x="89652" y="293703"/>
                  <a:pt x="62951" y="323917"/>
                </a:cubicBezTo>
                <a:cubicBezTo>
                  <a:pt x="55924" y="331646"/>
                  <a:pt x="51708" y="346403"/>
                  <a:pt x="35547" y="340079"/>
                </a:cubicBezTo>
                <a:cubicBezTo>
                  <a:pt x="17980" y="333755"/>
                  <a:pt x="3224" y="322512"/>
                  <a:pt x="2521" y="304243"/>
                </a:cubicBezTo>
                <a:cubicBezTo>
                  <a:pt x="413" y="257164"/>
                  <a:pt x="1819" y="209383"/>
                  <a:pt x="1116" y="161602"/>
                </a:cubicBezTo>
                <a:cubicBezTo>
                  <a:pt x="1116" y="147549"/>
                  <a:pt x="10953" y="151062"/>
                  <a:pt x="17980" y="151062"/>
                </a:cubicBezTo>
                <a:cubicBezTo>
                  <a:pt x="56626" y="151062"/>
                  <a:pt x="94570" y="151062"/>
                  <a:pt x="133217" y="151062"/>
                </a:cubicBezTo>
                <a:cubicBezTo>
                  <a:pt x="143054" y="151062"/>
                  <a:pt x="153594" y="151765"/>
                  <a:pt x="162026" y="144738"/>
                </a:cubicBezTo>
                <a:cubicBezTo>
                  <a:pt x="175377" y="134198"/>
                  <a:pt x="185917" y="125766"/>
                  <a:pt x="166242" y="108902"/>
                </a:cubicBezTo>
                <a:cubicBezTo>
                  <a:pt x="126893" y="75174"/>
                  <a:pt x="136028" y="27393"/>
                  <a:pt x="185214" y="7016"/>
                </a:cubicBezTo>
                <a:cubicBezTo>
                  <a:pt x="224563" y="-9145"/>
                  <a:pt x="270236" y="3503"/>
                  <a:pt x="292722" y="35825"/>
                </a:cubicBezTo>
                <a:cubicBezTo>
                  <a:pt x="310288" y="61824"/>
                  <a:pt x="307477" y="80796"/>
                  <a:pt x="284992" y="103281"/>
                </a:cubicBezTo>
                <a:cubicBezTo>
                  <a:pt x="277966" y="110308"/>
                  <a:pt x="261804" y="113118"/>
                  <a:pt x="267426" y="127171"/>
                </a:cubicBezTo>
                <a:cubicBezTo>
                  <a:pt x="273750" y="141927"/>
                  <a:pt x="286398" y="151062"/>
                  <a:pt x="303964" y="150359"/>
                </a:cubicBezTo>
                <a:cubicBezTo>
                  <a:pt x="342611" y="149657"/>
                  <a:pt x="380555" y="151062"/>
                  <a:pt x="419201" y="149657"/>
                </a:cubicBezTo>
                <a:cubicBezTo>
                  <a:pt x="437470" y="148954"/>
                  <a:pt x="444497" y="152467"/>
                  <a:pt x="443794" y="172845"/>
                </a:cubicBezTo>
                <a:cubicBezTo>
                  <a:pt x="443092" y="304945"/>
                  <a:pt x="443092" y="437749"/>
                  <a:pt x="443794" y="569850"/>
                </a:cubicBezTo>
                <a:cubicBezTo>
                  <a:pt x="443794" y="588822"/>
                  <a:pt x="438173" y="592335"/>
                  <a:pt x="420606" y="592335"/>
                </a:cubicBezTo>
                <a:cubicBezTo>
                  <a:pt x="383365" y="590930"/>
                  <a:pt x="346124" y="591632"/>
                  <a:pt x="308180" y="591632"/>
                </a:cubicBezTo>
                <a:cubicBezTo>
                  <a:pt x="296938" y="591632"/>
                  <a:pt x="286398" y="592335"/>
                  <a:pt x="277263" y="600064"/>
                </a:cubicBezTo>
                <a:cubicBezTo>
                  <a:pt x="266020" y="610604"/>
                  <a:pt x="258994" y="619739"/>
                  <a:pt x="276560" y="631684"/>
                </a:cubicBezTo>
                <a:cubicBezTo>
                  <a:pt x="295532" y="645035"/>
                  <a:pt x="310991" y="662601"/>
                  <a:pt x="301856" y="686492"/>
                </a:cubicBezTo>
                <a:cubicBezTo>
                  <a:pt x="292722" y="711788"/>
                  <a:pt x="275155" y="731462"/>
                  <a:pt x="245643" y="737084"/>
                </a:cubicBezTo>
                <a:cubicBezTo>
                  <a:pt x="200673" y="746218"/>
                  <a:pt x="168350" y="734273"/>
                  <a:pt x="147973" y="701248"/>
                </a:cubicBezTo>
                <a:cubicBezTo>
                  <a:pt x="132514" y="675952"/>
                  <a:pt x="136028" y="659088"/>
                  <a:pt x="159215" y="636603"/>
                </a:cubicBezTo>
                <a:cubicBezTo>
                  <a:pt x="166242" y="630279"/>
                  <a:pt x="182403" y="627468"/>
                  <a:pt x="175377" y="612010"/>
                </a:cubicBezTo>
                <a:cubicBezTo>
                  <a:pt x="168350" y="597956"/>
                  <a:pt x="156405" y="590930"/>
                  <a:pt x="140244" y="590930"/>
                </a:cubicBezTo>
                <a:cubicBezTo>
                  <a:pt x="101597" y="590930"/>
                  <a:pt x="63653" y="589524"/>
                  <a:pt x="25007" y="591632"/>
                </a:cubicBezTo>
                <a:cubicBezTo>
                  <a:pt x="3927" y="593038"/>
                  <a:pt x="-1695" y="586011"/>
                  <a:pt x="413" y="566336"/>
                </a:cubicBezTo>
                <a:cubicBezTo>
                  <a:pt x="3224" y="549472"/>
                  <a:pt x="1819" y="531203"/>
                  <a:pt x="1819" y="5129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1349315-A812-4AB7-8800-4FD5A656CEC2}"/>
              </a:ext>
            </a:extLst>
          </p:cNvPr>
          <p:cNvSpPr/>
          <p:nvPr/>
        </p:nvSpPr>
        <p:spPr>
          <a:xfrm>
            <a:off x="11195050" y="5331558"/>
            <a:ext cx="1026185" cy="769640"/>
          </a:xfrm>
          <a:custGeom>
            <a:avLst/>
            <a:gdLst>
              <a:gd name="connsiteX0" fmla="*/ 591815 w 590237"/>
              <a:gd name="connsiteY0" fmla="*/ 221404 h 442678"/>
              <a:gd name="connsiteX1" fmla="*/ 591815 w 590237"/>
              <a:gd name="connsiteY1" fmla="*/ 423772 h 442678"/>
              <a:gd name="connsiteX2" fmla="*/ 572140 w 590237"/>
              <a:gd name="connsiteY2" fmla="*/ 444149 h 442678"/>
              <a:gd name="connsiteX3" fmla="*/ 451984 w 590237"/>
              <a:gd name="connsiteY3" fmla="*/ 444149 h 442678"/>
              <a:gd name="connsiteX4" fmla="*/ 409122 w 590237"/>
              <a:gd name="connsiteY4" fmla="*/ 423772 h 442678"/>
              <a:gd name="connsiteX5" fmla="*/ 412635 w 590237"/>
              <a:gd name="connsiteY5" fmla="*/ 384422 h 442678"/>
              <a:gd name="connsiteX6" fmla="*/ 436526 w 590237"/>
              <a:gd name="connsiteY6" fmla="*/ 335236 h 442678"/>
              <a:gd name="connsiteX7" fmla="*/ 376800 w 590237"/>
              <a:gd name="connsiteY7" fmla="*/ 295184 h 442678"/>
              <a:gd name="connsiteX8" fmla="*/ 312857 w 590237"/>
              <a:gd name="connsiteY8" fmla="*/ 318372 h 442678"/>
              <a:gd name="connsiteX9" fmla="*/ 317073 w 590237"/>
              <a:gd name="connsiteY9" fmla="*/ 376693 h 442678"/>
              <a:gd name="connsiteX10" fmla="*/ 336748 w 590237"/>
              <a:gd name="connsiteY10" fmla="*/ 410421 h 442678"/>
              <a:gd name="connsiteX11" fmla="*/ 293182 w 590237"/>
              <a:gd name="connsiteY11" fmla="*/ 442743 h 442678"/>
              <a:gd name="connsiteX12" fmla="*/ 161784 w 590237"/>
              <a:gd name="connsiteY12" fmla="*/ 443446 h 442678"/>
              <a:gd name="connsiteX13" fmla="*/ 147731 w 590237"/>
              <a:gd name="connsiteY13" fmla="*/ 426582 h 442678"/>
              <a:gd name="connsiteX14" fmla="*/ 147731 w 590237"/>
              <a:gd name="connsiteY14" fmla="*/ 306427 h 442678"/>
              <a:gd name="connsiteX15" fmla="*/ 136488 w 590237"/>
              <a:gd name="connsiteY15" fmla="*/ 274104 h 442678"/>
              <a:gd name="connsiteX16" fmla="*/ 109787 w 590237"/>
              <a:gd name="connsiteY16" fmla="*/ 274807 h 442678"/>
              <a:gd name="connsiteX17" fmla="*/ 50763 w 590237"/>
              <a:gd name="connsiteY17" fmla="*/ 301508 h 442678"/>
              <a:gd name="connsiteX18" fmla="*/ 171 w 590237"/>
              <a:gd name="connsiteY18" fmla="*/ 227728 h 442678"/>
              <a:gd name="connsiteX19" fmla="*/ 28981 w 590237"/>
              <a:gd name="connsiteY19" fmla="*/ 154651 h 442678"/>
              <a:gd name="connsiteX20" fmla="*/ 102761 w 590237"/>
              <a:gd name="connsiteY20" fmla="*/ 159570 h 442678"/>
              <a:gd name="connsiteX21" fmla="*/ 126651 w 590237"/>
              <a:gd name="connsiteY21" fmla="*/ 175731 h 442678"/>
              <a:gd name="connsiteX22" fmla="*/ 148434 w 590237"/>
              <a:gd name="connsiteY22" fmla="*/ 141301 h 442678"/>
              <a:gd name="connsiteX23" fmla="*/ 147731 w 590237"/>
              <a:gd name="connsiteY23" fmla="*/ 18335 h 442678"/>
              <a:gd name="connsiteX24" fmla="*/ 166000 w 590237"/>
              <a:gd name="connsiteY24" fmla="*/ 65 h 442678"/>
              <a:gd name="connsiteX25" fmla="*/ 288967 w 590237"/>
              <a:gd name="connsiteY25" fmla="*/ 65 h 442678"/>
              <a:gd name="connsiteX26" fmla="*/ 331126 w 590237"/>
              <a:gd name="connsiteY26" fmla="*/ 21848 h 442678"/>
              <a:gd name="connsiteX27" fmla="*/ 327613 w 590237"/>
              <a:gd name="connsiteY27" fmla="*/ 59089 h 442678"/>
              <a:gd name="connsiteX28" fmla="*/ 302317 w 590237"/>
              <a:gd name="connsiteY28" fmla="*/ 108275 h 442678"/>
              <a:gd name="connsiteX29" fmla="*/ 364151 w 590237"/>
              <a:gd name="connsiteY29" fmla="*/ 149030 h 442678"/>
              <a:gd name="connsiteX30" fmla="*/ 423878 w 590237"/>
              <a:gd name="connsiteY30" fmla="*/ 128653 h 442678"/>
              <a:gd name="connsiteX31" fmla="*/ 420364 w 590237"/>
              <a:gd name="connsiteY31" fmla="*/ 66116 h 442678"/>
              <a:gd name="connsiteX32" fmla="*/ 401393 w 590237"/>
              <a:gd name="connsiteY32" fmla="*/ 33793 h 442678"/>
              <a:gd name="connsiteX33" fmla="*/ 444255 w 590237"/>
              <a:gd name="connsiteY33" fmla="*/ 768 h 442678"/>
              <a:gd name="connsiteX34" fmla="*/ 578464 w 590237"/>
              <a:gd name="connsiteY34" fmla="*/ 65 h 442678"/>
              <a:gd name="connsiteX35" fmla="*/ 591112 w 590237"/>
              <a:gd name="connsiteY35" fmla="*/ 21145 h 442678"/>
              <a:gd name="connsiteX36" fmla="*/ 591815 w 590237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591815" y="221404"/>
                </a:moveTo>
                <a:cubicBezTo>
                  <a:pt x="591815" y="288860"/>
                  <a:pt x="591112" y="356316"/>
                  <a:pt x="591815" y="423772"/>
                </a:cubicBezTo>
                <a:cubicBezTo>
                  <a:pt x="591815" y="438527"/>
                  <a:pt x="588301" y="444149"/>
                  <a:pt x="572140" y="444149"/>
                </a:cubicBezTo>
                <a:cubicBezTo>
                  <a:pt x="532088" y="442743"/>
                  <a:pt x="492036" y="443446"/>
                  <a:pt x="451984" y="444149"/>
                </a:cubicBezTo>
                <a:cubicBezTo>
                  <a:pt x="433715" y="444149"/>
                  <a:pt x="420364" y="437122"/>
                  <a:pt x="409122" y="423772"/>
                </a:cubicBezTo>
                <a:cubicBezTo>
                  <a:pt x="397177" y="409718"/>
                  <a:pt x="396474" y="397070"/>
                  <a:pt x="412635" y="384422"/>
                </a:cubicBezTo>
                <a:cubicBezTo>
                  <a:pt x="428796" y="372477"/>
                  <a:pt x="447768" y="359127"/>
                  <a:pt x="436526" y="335236"/>
                </a:cubicBezTo>
                <a:cubicBezTo>
                  <a:pt x="425283" y="310643"/>
                  <a:pt x="406311" y="295887"/>
                  <a:pt x="376800" y="295184"/>
                </a:cubicBezTo>
                <a:cubicBezTo>
                  <a:pt x="352206" y="295184"/>
                  <a:pt x="329721" y="297995"/>
                  <a:pt x="312857" y="318372"/>
                </a:cubicBezTo>
                <a:cubicBezTo>
                  <a:pt x="294588" y="341560"/>
                  <a:pt x="295290" y="357019"/>
                  <a:pt x="317073" y="376693"/>
                </a:cubicBezTo>
                <a:cubicBezTo>
                  <a:pt x="326910" y="385828"/>
                  <a:pt x="345882" y="391449"/>
                  <a:pt x="336748" y="410421"/>
                </a:cubicBezTo>
                <a:cubicBezTo>
                  <a:pt x="328316" y="428690"/>
                  <a:pt x="314262" y="442041"/>
                  <a:pt x="293182" y="442743"/>
                </a:cubicBezTo>
                <a:cubicBezTo>
                  <a:pt x="249617" y="443446"/>
                  <a:pt x="205349" y="442743"/>
                  <a:pt x="161784" y="443446"/>
                </a:cubicBezTo>
                <a:cubicBezTo>
                  <a:pt x="148434" y="443446"/>
                  <a:pt x="147028" y="437122"/>
                  <a:pt x="147731" y="426582"/>
                </a:cubicBezTo>
                <a:cubicBezTo>
                  <a:pt x="147731" y="386530"/>
                  <a:pt x="147731" y="346479"/>
                  <a:pt x="147731" y="306427"/>
                </a:cubicBezTo>
                <a:cubicBezTo>
                  <a:pt x="147731" y="293779"/>
                  <a:pt x="145623" y="283239"/>
                  <a:pt x="136488" y="274104"/>
                </a:cubicBezTo>
                <a:cubicBezTo>
                  <a:pt x="126651" y="264969"/>
                  <a:pt x="118922" y="262862"/>
                  <a:pt x="109787" y="274807"/>
                </a:cubicBezTo>
                <a:cubicBezTo>
                  <a:pt x="95031" y="293076"/>
                  <a:pt x="79572" y="312750"/>
                  <a:pt x="50763" y="301508"/>
                </a:cubicBezTo>
                <a:cubicBezTo>
                  <a:pt x="19143" y="289563"/>
                  <a:pt x="1577" y="262862"/>
                  <a:pt x="171" y="227728"/>
                </a:cubicBezTo>
                <a:cubicBezTo>
                  <a:pt x="-1234" y="198919"/>
                  <a:pt x="5793" y="173623"/>
                  <a:pt x="28981" y="154651"/>
                </a:cubicBezTo>
                <a:cubicBezTo>
                  <a:pt x="56385" y="132869"/>
                  <a:pt x="78870" y="134274"/>
                  <a:pt x="102761" y="159570"/>
                </a:cubicBezTo>
                <a:cubicBezTo>
                  <a:pt x="109084" y="166596"/>
                  <a:pt x="111895" y="182758"/>
                  <a:pt x="126651" y="175731"/>
                </a:cubicBezTo>
                <a:cubicBezTo>
                  <a:pt x="140704" y="169407"/>
                  <a:pt x="148434" y="158164"/>
                  <a:pt x="148434" y="141301"/>
                </a:cubicBezTo>
                <a:cubicBezTo>
                  <a:pt x="147731" y="100546"/>
                  <a:pt x="149136" y="59089"/>
                  <a:pt x="147731" y="18335"/>
                </a:cubicBezTo>
                <a:cubicBezTo>
                  <a:pt x="147731" y="4281"/>
                  <a:pt x="151244" y="-637"/>
                  <a:pt x="166000" y="65"/>
                </a:cubicBezTo>
                <a:cubicBezTo>
                  <a:pt x="206755" y="768"/>
                  <a:pt x="248212" y="768"/>
                  <a:pt x="288967" y="65"/>
                </a:cubicBezTo>
                <a:cubicBezTo>
                  <a:pt x="306533" y="65"/>
                  <a:pt x="319884" y="7795"/>
                  <a:pt x="331126" y="21848"/>
                </a:cubicBezTo>
                <a:cubicBezTo>
                  <a:pt x="341666" y="35901"/>
                  <a:pt x="342369" y="47144"/>
                  <a:pt x="327613" y="59089"/>
                </a:cubicBezTo>
                <a:cubicBezTo>
                  <a:pt x="312154" y="71034"/>
                  <a:pt x="293182" y="82980"/>
                  <a:pt x="302317" y="108275"/>
                </a:cubicBezTo>
                <a:cubicBezTo>
                  <a:pt x="310749" y="132166"/>
                  <a:pt x="335342" y="147624"/>
                  <a:pt x="364151" y="149030"/>
                </a:cubicBezTo>
                <a:cubicBezTo>
                  <a:pt x="386637" y="149733"/>
                  <a:pt x="407717" y="147624"/>
                  <a:pt x="423878" y="128653"/>
                </a:cubicBezTo>
                <a:cubicBezTo>
                  <a:pt x="445661" y="104060"/>
                  <a:pt x="444958" y="88601"/>
                  <a:pt x="420364" y="66116"/>
                </a:cubicBezTo>
                <a:cubicBezTo>
                  <a:pt x="411230" y="57684"/>
                  <a:pt x="394366" y="51360"/>
                  <a:pt x="401393" y="33793"/>
                </a:cubicBezTo>
                <a:cubicBezTo>
                  <a:pt x="409122" y="14821"/>
                  <a:pt x="423878" y="1470"/>
                  <a:pt x="444255" y="768"/>
                </a:cubicBezTo>
                <a:cubicBezTo>
                  <a:pt x="489226" y="-637"/>
                  <a:pt x="533494" y="768"/>
                  <a:pt x="578464" y="65"/>
                </a:cubicBezTo>
                <a:cubicBezTo>
                  <a:pt x="596030" y="65"/>
                  <a:pt x="591112" y="12713"/>
                  <a:pt x="591112" y="21145"/>
                </a:cubicBezTo>
                <a:cubicBezTo>
                  <a:pt x="591815" y="87898"/>
                  <a:pt x="591815" y="154651"/>
                  <a:pt x="591815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1C6EEE-6BB9-4C03-B97E-AD822A11ECD3}"/>
              </a:ext>
            </a:extLst>
          </p:cNvPr>
          <p:cNvSpPr/>
          <p:nvPr/>
        </p:nvSpPr>
        <p:spPr>
          <a:xfrm>
            <a:off x="4304614" y="-14380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A3C3C76-C052-48B2-A0DF-99867EA492C3}"/>
              </a:ext>
            </a:extLst>
          </p:cNvPr>
          <p:cNvSpPr/>
          <p:nvPr/>
        </p:nvSpPr>
        <p:spPr>
          <a:xfrm>
            <a:off x="3552533" y="475333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38F7539-548B-48AB-A455-7F77FBD7231F}"/>
              </a:ext>
            </a:extLst>
          </p:cNvPr>
          <p:cNvSpPr/>
          <p:nvPr/>
        </p:nvSpPr>
        <p:spPr>
          <a:xfrm>
            <a:off x="3563865" y="5825801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6B3F2F-3FDD-404F-81E9-25A21FB61619}"/>
              </a:ext>
            </a:extLst>
          </p:cNvPr>
          <p:cNvSpPr/>
          <p:nvPr/>
        </p:nvSpPr>
        <p:spPr>
          <a:xfrm>
            <a:off x="5331439" y="-14380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02F2A7-767D-407D-AF13-089632CF1E89}"/>
              </a:ext>
            </a:extLst>
          </p:cNvPr>
          <p:cNvSpPr/>
          <p:nvPr/>
        </p:nvSpPr>
        <p:spPr>
          <a:xfrm>
            <a:off x="4329806" y="6082347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170DCBB-06F0-454B-874D-B713612B7D3E}"/>
              </a:ext>
            </a:extLst>
          </p:cNvPr>
          <p:cNvSpPr/>
          <p:nvPr/>
        </p:nvSpPr>
        <p:spPr>
          <a:xfrm>
            <a:off x="5070904" y="740838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FB4346-2B11-476D-9FAC-D085A1E05084}"/>
              </a:ext>
            </a:extLst>
          </p:cNvPr>
          <p:cNvSpPr/>
          <p:nvPr/>
        </p:nvSpPr>
        <p:spPr>
          <a:xfrm>
            <a:off x="5352125" y="5817009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E1FDDCB-AE36-4CA9-8516-868A0A971C8F}"/>
              </a:ext>
            </a:extLst>
          </p:cNvPr>
          <p:cNvSpPr/>
          <p:nvPr/>
        </p:nvSpPr>
        <p:spPr>
          <a:xfrm>
            <a:off x="6101050" y="-14380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256E85A-AEDD-41D8-9EE7-9ACD4765286A}"/>
              </a:ext>
            </a:extLst>
          </p:cNvPr>
          <p:cNvSpPr/>
          <p:nvPr/>
        </p:nvSpPr>
        <p:spPr>
          <a:xfrm>
            <a:off x="5861352" y="6085772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02D888-3ACB-451B-A922-65DE18134B58}"/>
              </a:ext>
            </a:extLst>
          </p:cNvPr>
          <p:cNvSpPr/>
          <p:nvPr/>
        </p:nvSpPr>
        <p:spPr>
          <a:xfrm>
            <a:off x="4562422" y="7430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21A4C8-AFB5-4058-8BE0-6E35B0C4749A}"/>
              </a:ext>
            </a:extLst>
          </p:cNvPr>
          <p:cNvSpPr/>
          <p:nvPr/>
        </p:nvSpPr>
        <p:spPr>
          <a:xfrm>
            <a:off x="6098046" y="482287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A24C9D-99E5-4685-945B-43E02AF12BF3}"/>
              </a:ext>
            </a:extLst>
          </p:cNvPr>
          <p:cNvSpPr/>
          <p:nvPr/>
        </p:nvSpPr>
        <p:spPr>
          <a:xfrm>
            <a:off x="3795957" y="-14380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41ABE1-62CA-4A0C-BBC5-E53820D815D5}"/>
              </a:ext>
            </a:extLst>
          </p:cNvPr>
          <p:cNvSpPr/>
          <p:nvPr/>
        </p:nvSpPr>
        <p:spPr>
          <a:xfrm flipH="1">
            <a:off x="3555961" y="123971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017E6A-A58C-4054-B366-DB90FDEE5B5C}"/>
              </a:ext>
            </a:extLst>
          </p:cNvPr>
          <p:cNvSpPr/>
          <p:nvPr/>
        </p:nvSpPr>
        <p:spPr>
          <a:xfrm>
            <a:off x="5079155" y="5318875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B21AF1E-AB27-47F0-9B0D-2A0DA38ED861}"/>
              </a:ext>
            </a:extLst>
          </p:cNvPr>
          <p:cNvSpPr/>
          <p:nvPr/>
        </p:nvSpPr>
        <p:spPr>
          <a:xfrm flipH="1">
            <a:off x="5845130" y="5072255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446A4A4-58D1-4423-BDC7-B8419048795B}"/>
              </a:ext>
            </a:extLst>
          </p:cNvPr>
          <p:cNvSpPr/>
          <p:nvPr/>
        </p:nvSpPr>
        <p:spPr>
          <a:xfrm flipH="1">
            <a:off x="4316094" y="507007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C462530-9199-4DEC-ABDD-2263D368EBF2}"/>
              </a:ext>
            </a:extLst>
          </p:cNvPr>
          <p:cNvSpPr/>
          <p:nvPr/>
        </p:nvSpPr>
        <p:spPr>
          <a:xfrm flipH="1">
            <a:off x="5843708" y="124732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E692BD4-6535-451D-90B9-07430BBBBAF7}"/>
              </a:ext>
            </a:extLst>
          </p:cNvPr>
          <p:cNvSpPr/>
          <p:nvPr/>
        </p:nvSpPr>
        <p:spPr>
          <a:xfrm>
            <a:off x="7364767" y="-14380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5DA67A0-66E3-417B-9FAD-00655FA34A31}"/>
              </a:ext>
            </a:extLst>
          </p:cNvPr>
          <p:cNvSpPr/>
          <p:nvPr/>
        </p:nvSpPr>
        <p:spPr>
          <a:xfrm>
            <a:off x="6612685" y="475333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56BB7B6-408C-4DAB-ACCE-1D222AD23292}"/>
              </a:ext>
            </a:extLst>
          </p:cNvPr>
          <p:cNvSpPr/>
          <p:nvPr/>
        </p:nvSpPr>
        <p:spPr>
          <a:xfrm>
            <a:off x="6615226" y="5817009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6BB192D-1FF9-4289-BABE-E9FACED0BE81}"/>
              </a:ext>
            </a:extLst>
          </p:cNvPr>
          <p:cNvSpPr/>
          <p:nvPr/>
        </p:nvSpPr>
        <p:spPr>
          <a:xfrm>
            <a:off x="8391592" y="-14380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030CF34-A1CE-4435-950C-FE56E919DA83}"/>
              </a:ext>
            </a:extLst>
          </p:cNvPr>
          <p:cNvSpPr/>
          <p:nvPr/>
        </p:nvSpPr>
        <p:spPr>
          <a:xfrm>
            <a:off x="7381166" y="6073556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E233F4-BF8E-4F0D-B8E6-F8DEF76C7BB4}"/>
              </a:ext>
            </a:extLst>
          </p:cNvPr>
          <p:cNvSpPr/>
          <p:nvPr/>
        </p:nvSpPr>
        <p:spPr>
          <a:xfrm flipH="1">
            <a:off x="7370814" y="15119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3B504AD-DDF1-4A58-880C-4A0C3F24767D}"/>
              </a:ext>
            </a:extLst>
          </p:cNvPr>
          <p:cNvSpPr/>
          <p:nvPr/>
        </p:nvSpPr>
        <p:spPr>
          <a:xfrm flipH="1">
            <a:off x="8137483" y="1250418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E13C370-30EF-44AB-A1AF-9FAB0FEC28C1}"/>
              </a:ext>
            </a:extLst>
          </p:cNvPr>
          <p:cNvSpPr/>
          <p:nvPr/>
        </p:nvSpPr>
        <p:spPr>
          <a:xfrm>
            <a:off x="8131056" y="740838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4712B45-8B94-4B8E-8271-EA6477321FC8}"/>
              </a:ext>
            </a:extLst>
          </p:cNvPr>
          <p:cNvSpPr/>
          <p:nvPr/>
        </p:nvSpPr>
        <p:spPr>
          <a:xfrm>
            <a:off x="8403485" y="5817009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7B22EB-7FF6-44B9-87B8-6F2EF2E0D380}"/>
              </a:ext>
            </a:extLst>
          </p:cNvPr>
          <p:cNvSpPr/>
          <p:nvPr/>
        </p:nvSpPr>
        <p:spPr>
          <a:xfrm>
            <a:off x="9152411" y="-5588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4CD35D-DC7E-4C5F-9C02-507FA7411E93}"/>
              </a:ext>
            </a:extLst>
          </p:cNvPr>
          <p:cNvSpPr/>
          <p:nvPr/>
        </p:nvSpPr>
        <p:spPr>
          <a:xfrm>
            <a:off x="8921505" y="6085772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693DFD-F9EF-43D1-BFB6-2FB6EFDF448D}"/>
              </a:ext>
            </a:extLst>
          </p:cNvPr>
          <p:cNvSpPr/>
          <p:nvPr/>
        </p:nvSpPr>
        <p:spPr>
          <a:xfrm>
            <a:off x="7622575" y="7430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D1A7E77-8465-4976-A6CC-1ADC597ADD4E}"/>
              </a:ext>
            </a:extLst>
          </p:cNvPr>
          <p:cNvSpPr/>
          <p:nvPr/>
        </p:nvSpPr>
        <p:spPr>
          <a:xfrm>
            <a:off x="9158199" y="482287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F488612-88C3-4647-8CFD-C62D615F66CB}"/>
              </a:ext>
            </a:extLst>
          </p:cNvPr>
          <p:cNvSpPr/>
          <p:nvPr/>
        </p:nvSpPr>
        <p:spPr>
          <a:xfrm>
            <a:off x="6856110" y="-14380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FB74940-8FDC-4AFF-84BF-35C65810DCFB}"/>
              </a:ext>
            </a:extLst>
          </p:cNvPr>
          <p:cNvSpPr/>
          <p:nvPr/>
        </p:nvSpPr>
        <p:spPr>
          <a:xfrm flipH="1">
            <a:off x="6616113" y="123971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24A134E-7C4E-43A5-A456-191939ED97B4}"/>
              </a:ext>
            </a:extLst>
          </p:cNvPr>
          <p:cNvSpPr/>
          <p:nvPr/>
        </p:nvSpPr>
        <p:spPr>
          <a:xfrm>
            <a:off x="8394604" y="430925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353439C-1E3D-49F0-9CED-9C5FCDEDD8F6}"/>
              </a:ext>
            </a:extLst>
          </p:cNvPr>
          <p:cNvSpPr/>
          <p:nvPr/>
        </p:nvSpPr>
        <p:spPr>
          <a:xfrm>
            <a:off x="8139307" y="5318875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CB8EB16-D984-41F7-AC9E-80087EF3083A}"/>
              </a:ext>
            </a:extLst>
          </p:cNvPr>
          <p:cNvSpPr/>
          <p:nvPr/>
        </p:nvSpPr>
        <p:spPr>
          <a:xfrm>
            <a:off x="9157521" y="456876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C5CEC68-066A-428D-932D-D2531577E691}"/>
              </a:ext>
            </a:extLst>
          </p:cNvPr>
          <p:cNvSpPr/>
          <p:nvPr/>
        </p:nvSpPr>
        <p:spPr>
          <a:xfrm flipH="1">
            <a:off x="7376246" y="507007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2C2BE0-07EA-40C9-A63B-2751251EBEA8}"/>
              </a:ext>
            </a:extLst>
          </p:cNvPr>
          <p:cNvSpPr/>
          <p:nvPr/>
        </p:nvSpPr>
        <p:spPr>
          <a:xfrm flipH="1">
            <a:off x="8903528" y="124732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4937434-B733-4309-811B-9D036AC72399}"/>
              </a:ext>
            </a:extLst>
          </p:cNvPr>
          <p:cNvSpPr/>
          <p:nvPr/>
        </p:nvSpPr>
        <p:spPr>
          <a:xfrm>
            <a:off x="6872117" y="4315315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E15E7E-82C3-434C-8FA9-EF106624111D}"/>
              </a:ext>
            </a:extLst>
          </p:cNvPr>
          <p:cNvSpPr/>
          <p:nvPr/>
        </p:nvSpPr>
        <p:spPr>
          <a:xfrm>
            <a:off x="10419971" y="-10881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8191973-50C1-4DC4-8E8F-E054437E64E9}"/>
              </a:ext>
            </a:extLst>
          </p:cNvPr>
          <p:cNvSpPr/>
          <p:nvPr/>
        </p:nvSpPr>
        <p:spPr>
          <a:xfrm>
            <a:off x="9667889" y="478832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7FEDF25-F083-4999-AFCE-2F6D8A480060}"/>
              </a:ext>
            </a:extLst>
          </p:cNvPr>
          <p:cNvSpPr/>
          <p:nvPr/>
        </p:nvSpPr>
        <p:spPr>
          <a:xfrm>
            <a:off x="9662880" y="2272726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3A729EB-7D86-45E4-8F0A-8CFFBB5740A3}"/>
              </a:ext>
            </a:extLst>
          </p:cNvPr>
          <p:cNvSpPr/>
          <p:nvPr/>
        </p:nvSpPr>
        <p:spPr>
          <a:xfrm>
            <a:off x="9670430" y="5820509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3784748-46A6-4608-8372-667381134455}"/>
              </a:ext>
            </a:extLst>
          </p:cNvPr>
          <p:cNvSpPr/>
          <p:nvPr/>
        </p:nvSpPr>
        <p:spPr>
          <a:xfrm flipH="1">
            <a:off x="10426018" y="15154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77FA792-5956-4129-9D73-6B8FE8BD7A26}"/>
              </a:ext>
            </a:extLst>
          </p:cNvPr>
          <p:cNvSpPr/>
          <p:nvPr/>
        </p:nvSpPr>
        <p:spPr>
          <a:xfrm>
            <a:off x="10677779" y="7465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C595FD3-B821-4E25-A41B-8555D450E8D3}"/>
              </a:ext>
            </a:extLst>
          </p:cNvPr>
          <p:cNvSpPr/>
          <p:nvPr/>
        </p:nvSpPr>
        <p:spPr>
          <a:xfrm>
            <a:off x="9920023" y="-19923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8CD9568-D4A0-4274-87FA-FCDF9A90BFDA}"/>
              </a:ext>
            </a:extLst>
          </p:cNvPr>
          <p:cNvSpPr/>
          <p:nvPr/>
        </p:nvSpPr>
        <p:spPr>
          <a:xfrm flipH="1">
            <a:off x="9671317" y="12432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9C0E86B-DBD3-4858-997E-1A56151C2439}"/>
              </a:ext>
            </a:extLst>
          </p:cNvPr>
          <p:cNvSpPr/>
          <p:nvPr/>
        </p:nvSpPr>
        <p:spPr>
          <a:xfrm flipH="1">
            <a:off x="9673981" y="303993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AA54417-B9D1-4E10-9F86-57F8849AD062}"/>
              </a:ext>
            </a:extLst>
          </p:cNvPr>
          <p:cNvSpPr/>
          <p:nvPr/>
        </p:nvSpPr>
        <p:spPr>
          <a:xfrm flipH="1">
            <a:off x="9674739" y="50800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7F5252-9196-4E34-B7D3-03BF2BB6E18D}"/>
              </a:ext>
            </a:extLst>
          </p:cNvPr>
          <p:cNvSpPr/>
          <p:nvPr/>
        </p:nvSpPr>
        <p:spPr>
          <a:xfrm>
            <a:off x="10440107" y="45704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12F91BA-9589-4FB7-9CF3-1753C376BDE1}"/>
              </a:ext>
            </a:extLst>
          </p:cNvPr>
          <p:cNvSpPr/>
          <p:nvPr/>
        </p:nvSpPr>
        <p:spPr>
          <a:xfrm flipH="1">
            <a:off x="10427883" y="27890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F7DE6CC-AC2B-463E-9F11-9B1C8A22C361}"/>
              </a:ext>
            </a:extLst>
          </p:cNvPr>
          <p:cNvSpPr/>
          <p:nvPr/>
        </p:nvSpPr>
        <p:spPr>
          <a:xfrm flipH="1">
            <a:off x="10431450" y="507357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70A4ED-4297-48AC-8B5D-D30A2C2E92D6}"/>
              </a:ext>
            </a:extLst>
          </p:cNvPr>
          <p:cNvSpPr/>
          <p:nvPr/>
        </p:nvSpPr>
        <p:spPr>
          <a:xfrm>
            <a:off x="9929601" y="4307338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F678C3D-9C65-495C-A428-9530CD909F24}"/>
              </a:ext>
            </a:extLst>
          </p:cNvPr>
          <p:cNvSpPr/>
          <p:nvPr/>
        </p:nvSpPr>
        <p:spPr>
          <a:xfrm>
            <a:off x="10684355" y="2274241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3BB92F2-052E-459C-AD29-926426302B1A}"/>
              </a:ext>
            </a:extLst>
          </p:cNvPr>
          <p:cNvSpPr/>
          <p:nvPr/>
        </p:nvSpPr>
        <p:spPr>
          <a:xfrm>
            <a:off x="10435621" y="3804605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418332C-CE9E-4FCE-81EA-AE4DDA7F2026}"/>
              </a:ext>
            </a:extLst>
          </p:cNvPr>
          <p:cNvSpPr/>
          <p:nvPr/>
        </p:nvSpPr>
        <p:spPr>
          <a:xfrm>
            <a:off x="10438687" y="6088874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A6C98CE-56A3-46D2-BB1F-8E5498097302}"/>
              </a:ext>
            </a:extLst>
          </p:cNvPr>
          <p:cNvSpPr/>
          <p:nvPr/>
        </p:nvSpPr>
        <p:spPr>
          <a:xfrm>
            <a:off x="-8381" y="2284436"/>
            <a:ext cx="769640" cy="769640"/>
          </a:xfrm>
          <a:custGeom>
            <a:avLst/>
            <a:gdLst>
              <a:gd name="connsiteX0" fmla="*/ 703 w 442678"/>
              <a:gd name="connsiteY0" fmla="*/ 221404 h 442678"/>
              <a:gd name="connsiteX1" fmla="*/ 0 w 442678"/>
              <a:gd name="connsiteY1" fmla="*/ 21144 h 442678"/>
              <a:gd name="connsiteX2" fmla="*/ 21080 w 442678"/>
              <a:gd name="connsiteY2" fmla="*/ 64 h 442678"/>
              <a:gd name="connsiteX3" fmla="*/ 139127 w 442678"/>
              <a:gd name="connsiteY3" fmla="*/ 64 h 442678"/>
              <a:gd name="connsiteX4" fmla="*/ 179882 w 442678"/>
              <a:gd name="connsiteY4" fmla="*/ 17631 h 442678"/>
              <a:gd name="connsiteX5" fmla="*/ 177071 w 442678"/>
              <a:gd name="connsiteY5" fmla="*/ 60494 h 442678"/>
              <a:gd name="connsiteX6" fmla="*/ 153181 w 442678"/>
              <a:gd name="connsiteY6" fmla="*/ 104761 h 442678"/>
              <a:gd name="connsiteX7" fmla="*/ 205178 w 442678"/>
              <a:gd name="connsiteY7" fmla="*/ 147624 h 442678"/>
              <a:gd name="connsiteX8" fmla="*/ 275444 w 442678"/>
              <a:gd name="connsiteY8" fmla="*/ 127949 h 442678"/>
              <a:gd name="connsiteX9" fmla="*/ 271931 w 442678"/>
              <a:gd name="connsiteY9" fmla="*/ 65412 h 442678"/>
              <a:gd name="connsiteX10" fmla="*/ 252959 w 442678"/>
              <a:gd name="connsiteY10" fmla="*/ 33090 h 442678"/>
              <a:gd name="connsiteX11" fmla="*/ 293713 w 442678"/>
              <a:gd name="connsiteY11" fmla="*/ 767 h 442678"/>
              <a:gd name="connsiteX12" fmla="*/ 430733 w 442678"/>
              <a:gd name="connsiteY12" fmla="*/ 64 h 442678"/>
              <a:gd name="connsiteX13" fmla="*/ 443381 w 442678"/>
              <a:gd name="connsiteY13" fmla="*/ 16226 h 442678"/>
              <a:gd name="connsiteX14" fmla="*/ 443381 w 442678"/>
              <a:gd name="connsiteY14" fmla="*/ 144813 h 442678"/>
              <a:gd name="connsiteX15" fmla="*/ 423004 w 442678"/>
              <a:gd name="connsiteY15" fmla="*/ 182054 h 442678"/>
              <a:gd name="connsiteX16" fmla="*/ 383655 w 442678"/>
              <a:gd name="connsiteY16" fmla="*/ 178541 h 442678"/>
              <a:gd name="connsiteX17" fmla="*/ 335171 w 442678"/>
              <a:gd name="connsiteY17" fmla="*/ 153948 h 442678"/>
              <a:gd name="connsiteX18" fmla="*/ 295119 w 442678"/>
              <a:gd name="connsiteY18" fmla="*/ 213674 h 442678"/>
              <a:gd name="connsiteX19" fmla="*/ 318307 w 442678"/>
              <a:gd name="connsiteY19" fmla="*/ 277617 h 442678"/>
              <a:gd name="connsiteX20" fmla="*/ 376628 w 442678"/>
              <a:gd name="connsiteY20" fmla="*/ 273401 h 442678"/>
              <a:gd name="connsiteX21" fmla="*/ 411058 w 442678"/>
              <a:gd name="connsiteY21" fmla="*/ 253726 h 442678"/>
              <a:gd name="connsiteX22" fmla="*/ 443381 w 442678"/>
              <a:gd name="connsiteY22" fmla="*/ 300102 h 442678"/>
              <a:gd name="connsiteX23" fmla="*/ 443381 w 442678"/>
              <a:gd name="connsiteY23" fmla="*/ 425879 h 442678"/>
              <a:gd name="connsiteX24" fmla="*/ 423706 w 442678"/>
              <a:gd name="connsiteY24" fmla="*/ 443445 h 442678"/>
              <a:gd name="connsiteX25" fmla="*/ 303551 w 442678"/>
              <a:gd name="connsiteY25" fmla="*/ 443445 h 442678"/>
              <a:gd name="connsiteX26" fmla="*/ 260689 w 442678"/>
              <a:gd name="connsiteY26" fmla="*/ 423068 h 442678"/>
              <a:gd name="connsiteX27" fmla="*/ 264202 w 442678"/>
              <a:gd name="connsiteY27" fmla="*/ 383719 h 442678"/>
              <a:gd name="connsiteX28" fmla="*/ 289498 w 442678"/>
              <a:gd name="connsiteY28" fmla="*/ 337343 h 442678"/>
              <a:gd name="connsiteX29" fmla="*/ 231879 w 442678"/>
              <a:gd name="connsiteY29" fmla="*/ 295183 h 442678"/>
              <a:gd name="connsiteX30" fmla="*/ 165126 w 442678"/>
              <a:gd name="connsiteY30" fmla="*/ 317669 h 442678"/>
              <a:gd name="connsiteX31" fmla="*/ 169342 w 442678"/>
              <a:gd name="connsiteY31" fmla="*/ 376692 h 442678"/>
              <a:gd name="connsiteX32" fmla="*/ 189017 w 442678"/>
              <a:gd name="connsiteY32" fmla="*/ 410420 h 442678"/>
              <a:gd name="connsiteX33" fmla="*/ 146154 w 442678"/>
              <a:gd name="connsiteY33" fmla="*/ 443445 h 442678"/>
              <a:gd name="connsiteX34" fmla="*/ 14756 w 442678"/>
              <a:gd name="connsiteY34" fmla="*/ 444148 h 442678"/>
              <a:gd name="connsiteX35" fmla="*/ 703 w 442678"/>
              <a:gd name="connsiteY35" fmla="*/ 424473 h 442678"/>
              <a:gd name="connsiteX36" fmla="*/ 703 w 442678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678" h="442678">
                <a:moveTo>
                  <a:pt x="703" y="221404"/>
                </a:moveTo>
                <a:cubicBezTo>
                  <a:pt x="703" y="154650"/>
                  <a:pt x="1405" y="87897"/>
                  <a:pt x="0" y="21144"/>
                </a:cubicBezTo>
                <a:cubicBezTo>
                  <a:pt x="0" y="4280"/>
                  <a:pt x="3513" y="-638"/>
                  <a:pt x="21080" y="64"/>
                </a:cubicBezTo>
                <a:cubicBezTo>
                  <a:pt x="60429" y="1470"/>
                  <a:pt x="99778" y="767"/>
                  <a:pt x="139127" y="64"/>
                </a:cubicBezTo>
                <a:cubicBezTo>
                  <a:pt x="155991" y="64"/>
                  <a:pt x="169342" y="4983"/>
                  <a:pt x="179882" y="17631"/>
                </a:cubicBezTo>
                <a:cubicBezTo>
                  <a:pt x="193233" y="32387"/>
                  <a:pt x="197449" y="46440"/>
                  <a:pt x="177071" y="60494"/>
                </a:cubicBezTo>
                <a:cubicBezTo>
                  <a:pt x="162316" y="71033"/>
                  <a:pt x="145452" y="82276"/>
                  <a:pt x="153181" y="104761"/>
                </a:cubicBezTo>
                <a:cubicBezTo>
                  <a:pt x="161613" y="128652"/>
                  <a:pt x="178477" y="144813"/>
                  <a:pt x="205178" y="147624"/>
                </a:cubicBezTo>
                <a:cubicBezTo>
                  <a:pt x="231177" y="150434"/>
                  <a:pt x="256472" y="149732"/>
                  <a:pt x="275444" y="127949"/>
                </a:cubicBezTo>
                <a:cubicBezTo>
                  <a:pt x="297227" y="103356"/>
                  <a:pt x="296524" y="87897"/>
                  <a:pt x="271931" y="65412"/>
                </a:cubicBezTo>
                <a:cubicBezTo>
                  <a:pt x="262094" y="56980"/>
                  <a:pt x="245932" y="50656"/>
                  <a:pt x="252959" y="33090"/>
                </a:cubicBezTo>
                <a:cubicBezTo>
                  <a:pt x="259986" y="15523"/>
                  <a:pt x="273336" y="1470"/>
                  <a:pt x="293713" y="767"/>
                </a:cubicBezTo>
                <a:cubicBezTo>
                  <a:pt x="339387" y="-638"/>
                  <a:pt x="385060" y="767"/>
                  <a:pt x="430733" y="64"/>
                </a:cubicBezTo>
                <a:cubicBezTo>
                  <a:pt x="443381" y="64"/>
                  <a:pt x="443381" y="7091"/>
                  <a:pt x="443381" y="16226"/>
                </a:cubicBezTo>
                <a:cubicBezTo>
                  <a:pt x="443381" y="59088"/>
                  <a:pt x="443381" y="101951"/>
                  <a:pt x="443381" y="144813"/>
                </a:cubicBezTo>
                <a:cubicBezTo>
                  <a:pt x="443381" y="160272"/>
                  <a:pt x="434949" y="172217"/>
                  <a:pt x="423004" y="182054"/>
                </a:cubicBezTo>
                <a:cubicBezTo>
                  <a:pt x="408951" y="193297"/>
                  <a:pt x="396303" y="195405"/>
                  <a:pt x="383655" y="178541"/>
                </a:cubicBezTo>
                <a:cubicBezTo>
                  <a:pt x="371709" y="163082"/>
                  <a:pt x="359764" y="143408"/>
                  <a:pt x="335171" y="153948"/>
                </a:cubicBezTo>
                <a:cubicBezTo>
                  <a:pt x="310578" y="165190"/>
                  <a:pt x="295119" y="183460"/>
                  <a:pt x="295119" y="213674"/>
                </a:cubicBezTo>
                <a:cubicBezTo>
                  <a:pt x="295119" y="238267"/>
                  <a:pt x="297227" y="260753"/>
                  <a:pt x="318307" y="277617"/>
                </a:cubicBezTo>
                <a:cubicBezTo>
                  <a:pt x="341495" y="296589"/>
                  <a:pt x="356251" y="295183"/>
                  <a:pt x="376628" y="273401"/>
                </a:cubicBezTo>
                <a:cubicBezTo>
                  <a:pt x="385763" y="263563"/>
                  <a:pt x="392789" y="245294"/>
                  <a:pt x="411058" y="253726"/>
                </a:cubicBezTo>
                <a:cubicBezTo>
                  <a:pt x="430030" y="262158"/>
                  <a:pt x="443381" y="276914"/>
                  <a:pt x="443381" y="300102"/>
                </a:cubicBezTo>
                <a:cubicBezTo>
                  <a:pt x="443381" y="342262"/>
                  <a:pt x="442678" y="384422"/>
                  <a:pt x="443381" y="425879"/>
                </a:cubicBezTo>
                <a:cubicBezTo>
                  <a:pt x="444084" y="441337"/>
                  <a:pt x="437057" y="443445"/>
                  <a:pt x="423706" y="443445"/>
                </a:cubicBezTo>
                <a:cubicBezTo>
                  <a:pt x="383655" y="442743"/>
                  <a:pt x="343603" y="442743"/>
                  <a:pt x="303551" y="443445"/>
                </a:cubicBezTo>
                <a:cubicBezTo>
                  <a:pt x="285984" y="443445"/>
                  <a:pt x="271931" y="436419"/>
                  <a:pt x="260689" y="423068"/>
                </a:cubicBezTo>
                <a:cubicBezTo>
                  <a:pt x="248743" y="409015"/>
                  <a:pt x="247338" y="396367"/>
                  <a:pt x="264202" y="383719"/>
                </a:cubicBezTo>
                <a:cubicBezTo>
                  <a:pt x="279660" y="372476"/>
                  <a:pt x="298632" y="359828"/>
                  <a:pt x="289498" y="337343"/>
                </a:cubicBezTo>
                <a:cubicBezTo>
                  <a:pt x="279660" y="312750"/>
                  <a:pt x="261391" y="295886"/>
                  <a:pt x="231879" y="295183"/>
                </a:cubicBezTo>
                <a:cubicBezTo>
                  <a:pt x="206583" y="294481"/>
                  <a:pt x="182693" y="295886"/>
                  <a:pt x="165126" y="317669"/>
                </a:cubicBezTo>
                <a:cubicBezTo>
                  <a:pt x="146154" y="340856"/>
                  <a:pt x="147559" y="355612"/>
                  <a:pt x="169342" y="376692"/>
                </a:cubicBezTo>
                <a:cubicBezTo>
                  <a:pt x="178477" y="385827"/>
                  <a:pt x="197449" y="390043"/>
                  <a:pt x="189017" y="410420"/>
                </a:cubicBezTo>
                <a:cubicBezTo>
                  <a:pt x="180585" y="430095"/>
                  <a:pt x="166531" y="442743"/>
                  <a:pt x="146154" y="443445"/>
                </a:cubicBezTo>
                <a:cubicBezTo>
                  <a:pt x="102589" y="444851"/>
                  <a:pt x="58321" y="443445"/>
                  <a:pt x="14756" y="444148"/>
                </a:cubicBezTo>
                <a:cubicBezTo>
                  <a:pt x="-2108" y="444148"/>
                  <a:pt x="703" y="434311"/>
                  <a:pt x="703" y="424473"/>
                </a:cubicBezTo>
                <a:cubicBezTo>
                  <a:pt x="703" y="356315"/>
                  <a:pt x="703" y="288859"/>
                  <a:pt x="703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CD49238-2043-4C28-818E-FF7FE6605256}"/>
              </a:ext>
            </a:extLst>
          </p:cNvPr>
          <p:cNvSpPr/>
          <p:nvPr/>
        </p:nvSpPr>
        <p:spPr>
          <a:xfrm>
            <a:off x="1505534" y="1527776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05EE486-2349-46BD-91C0-A919FB873607}"/>
              </a:ext>
            </a:extLst>
          </p:cNvPr>
          <p:cNvSpPr/>
          <p:nvPr/>
        </p:nvSpPr>
        <p:spPr>
          <a:xfrm>
            <a:off x="3040699" y="1250243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872EEC-2AEA-4B28-A497-DC0D3FC1A129}"/>
              </a:ext>
            </a:extLst>
          </p:cNvPr>
          <p:cNvSpPr/>
          <p:nvPr/>
        </p:nvSpPr>
        <p:spPr>
          <a:xfrm>
            <a:off x="3556371" y="430732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4C74C9B-DED7-4EDD-8AF9-475B4F0454BD}"/>
              </a:ext>
            </a:extLst>
          </p:cNvPr>
          <p:cNvSpPr/>
          <p:nvPr/>
        </p:nvSpPr>
        <p:spPr>
          <a:xfrm>
            <a:off x="2271731" y="125811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CBC5965-E816-4387-84A4-336CA94E2FDE}"/>
              </a:ext>
            </a:extLst>
          </p:cNvPr>
          <p:cNvSpPr/>
          <p:nvPr/>
        </p:nvSpPr>
        <p:spPr>
          <a:xfrm flipH="1">
            <a:off x="5077663" y="125075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4E8B77C-9708-4F9F-9AE8-DE525E56CCB2}"/>
              </a:ext>
            </a:extLst>
          </p:cNvPr>
          <p:cNvSpPr/>
          <p:nvPr/>
        </p:nvSpPr>
        <p:spPr>
          <a:xfrm>
            <a:off x="2282771" y="4315263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DD20E59-C241-4BEF-8CF2-2FF8A544B958}"/>
              </a:ext>
            </a:extLst>
          </p:cNvPr>
          <p:cNvSpPr/>
          <p:nvPr/>
        </p:nvSpPr>
        <p:spPr>
          <a:xfrm>
            <a:off x="6106161" y="456876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088859D-873D-4DCC-B429-A280CFD0AE60}"/>
              </a:ext>
            </a:extLst>
          </p:cNvPr>
          <p:cNvSpPr/>
          <p:nvPr/>
        </p:nvSpPr>
        <p:spPr>
          <a:xfrm>
            <a:off x="495842" y="2284697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3EB5B5E-2027-4371-BABF-E8CDC7E0AE05}"/>
              </a:ext>
            </a:extLst>
          </p:cNvPr>
          <p:cNvSpPr/>
          <p:nvPr/>
        </p:nvSpPr>
        <p:spPr>
          <a:xfrm>
            <a:off x="-8381" y="2798720"/>
            <a:ext cx="1026185" cy="1026186"/>
          </a:xfrm>
          <a:custGeom>
            <a:avLst/>
            <a:gdLst>
              <a:gd name="connsiteX0" fmla="*/ 0 w 590237"/>
              <a:gd name="connsiteY0" fmla="*/ 368438 h 590237"/>
              <a:gd name="connsiteX1" fmla="*/ 0 w 590237"/>
              <a:gd name="connsiteY1" fmla="*/ 168882 h 590237"/>
              <a:gd name="connsiteX2" fmla="*/ 21080 w 590237"/>
              <a:gd name="connsiteY2" fmla="*/ 147099 h 590237"/>
              <a:gd name="connsiteX3" fmla="*/ 136317 w 590237"/>
              <a:gd name="connsiteY3" fmla="*/ 147802 h 590237"/>
              <a:gd name="connsiteX4" fmla="*/ 167234 w 590237"/>
              <a:gd name="connsiteY4" fmla="*/ 139370 h 590237"/>
              <a:gd name="connsiteX5" fmla="*/ 167936 w 590237"/>
              <a:gd name="connsiteY5" fmla="*/ 109156 h 590237"/>
              <a:gd name="connsiteX6" fmla="*/ 142641 w 590237"/>
              <a:gd name="connsiteY6" fmla="*/ 51537 h 590237"/>
              <a:gd name="connsiteX7" fmla="*/ 202367 w 590237"/>
              <a:gd name="connsiteY7" fmla="*/ 1648 h 590237"/>
              <a:gd name="connsiteX8" fmla="*/ 292308 w 590237"/>
              <a:gd name="connsiteY8" fmla="*/ 32565 h 590237"/>
              <a:gd name="connsiteX9" fmla="*/ 285281 w 590237"/>
              <a:gd name="connsiteY9" fmla="*/ 102129 h 590237"/>
              <a:gd name="connsiteX10" fmla="*/ 267715 w 590237"/>
              <a:gd name="connsiteY10" fmla="*/ 126019 h 590237"/>
              <a:gd name="connsiteX11" fmla="*/ 302848 w 590237"/>
              <a:gd name="connsiteY11" fmla="*/ 147802 h 590237"/>
              <a:gd name="connsiteX12" fmla="*/ 418085 w 590237"/>
              <a:gd name="connsiteY12" fmla="*/ 147099 h 590237"/>
              <a:gd name="connsiteX13" fmla="*/ 444083 w 590237"/>
              <a:gd name="connsiteY13" fmla="*/ 172395 h 590237"/>
              <a:gd name="connsiteX14" fmla="*/ 443381 w 590237"/>
              <a:gd name="connsiteY14" fmla="*/ 284822 h 590237"/>
              <a:gd name="connsiteX15" fmla="*/ 455326 w 590237"/>
              <a:gd name="connsiteY15" fmla="*/ 317144 h 590237"/>
              <a:gd name="connsiteX16" fmla="*/ 483433 w 590237"/>
              <a:gd name="connsiteY16" fmla="*/ 316441 h 590237"/>
              <a:gd name="connsiteX17" fmla="*/ 541051 w 590237"/>
              <a:gd name="connsiteY17" fmla="*/ 289740 h 590237"/>
              <a:gd name="connsiteX18" fmla="*/ 591643 w 590237"/>
              <a:gd name="connsiteY18" fmla="*/ 355088 h 590237"/>
              <a:gd name="connsiteX19" fmla="*/ 560023 w 590237"/>
              <a:gd name="connsiteY19" fmla="*/ 440110 h 590237"/>
              <a:gd name="connsiteX20" fmla="*/ 490459 w 590237"/>
              <a:gd name="connsiteY20" fmla="*/ 433786 h 590237"/>
              <a:gd name="connsiteX21" fmla="*/ 463758 w 590237"/>
              <a:gd name="connsiteY21" fmla="*/ 417625 h 590237"/>
              <a:gd name="connsiteX22" fmla="*/ 443381 w 590237"/>
              <a:gd name="connsiteY22" fmla="*/ 453461 h 590237"/>
              <a:gd name="connsiteX23" fmla="*/ 444083 w 590237"/>
              <a:gd name="connsiteY23" fmla="*/ 568698 h 590237"/>
              <a:gd name="connsiteX24" fmla="*/ 419490 w 590237"/>
              <a:gd name="connsiteY24" fmla="*/ 591886 h 590237"/>
              <a:gd name="connsiteX25" fmla="*/ 301443 w 590237"/>
              <a:gd name="connsiteY25" fmla="*/ 591886 h 590237"/>
              <a:gd name="connsiteX26" fmla="*/ 257175 w 590237"/>
              <a:gd name="connsiteY26" fmla="*/ 565184 h 590237"/>
              <a:gd name="connsiteX27" fmla="*/ 261391 w 590237"/>
              <a:gd name="connsiteY27" fmla="*/ 536375 h 590237"/>
              <a:gd name="connsiteX28" fmla="*/ 276147 w 590237"/>
              <a:gd name="connsiteY28" fmla="*/ 464001 h 590237"/>
              <a:gd name="connsiteX29" fmla="*/ 174261 w 590237"/>
              <a:gd name="connsiteY29" fmla="*/ 458379 h 590237"/>
              <a:gd name="connsiteX30" fmla="*/ 173558 w 590237"/>
              <a:gd name="connsiteY30" fmla="*/ 527943 h 590237"/>
              <a:gd name="connsiteX31" fmla="*/ 190422 w 590237"/>
              <a:gd name="connsiteY31" fmla="*/ 558860 h 590237"/>
              <a:gd name="connsiteX32" fmla="*/ 153181 w 590237"/>
              <a:gd name="connsiteY32" fmla="*/ 590480 h 590237"/>
              <a:gd name="connsiteX33" fmla="*/ 13350 w 590237"/>
              <a:gd name="connsiteY33" fmla="*/ 591183 h 590237"/>
              <a:gd name="connsiteX34" fmla="*/ 2108 w 590237"/>
              <a:gd name="connsiteY34" fmla="*/ 572211 h 590237"/>
              <a:gd name="connsiteX35" fmla="*/ 0 w 590237"/>
              <a:gd name="connsiteY35" fmla="*/ 368438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590237">
                <a:moveTo>
                  <a:pt x="0" y="368438"/>
                </a:moveTo>
                <a:cubicBezTo>
                  <a:pt x="0" y="301685"/>
                  <a:pt x="702" y="234932"/>
                  <a:pt x="0" y="168882"/>
                </a:cubicBezTo>
                <a:cubicBezTo>
                  <a:pt x="0" y="152721"/>
                  <a:pt x="3513" y="146397"/>
                  <a:pt x="21080" y="147099"/>
                </a:cubicBezTo>
                <a:cubicBezTo>
                  <a:pt x="59024" y="148505"/>
                  <a:pt x="97670" y="147802"/>
                  <a:pt x="136317" y="147802"/>
                </a:cubicBezTo>
                <a:cubicBezTo>
                  <a:pt x="147559" y="147802"/>
                  <a:pt x="158099" y="147802"/>
                  <a:pt x="167234" y="139370"/>
                </a:cubicBezTo>
                <a:cubicBezTo>
                  <a:pt x="177071" y="129533"/>
                  <a:pt x="184098" y="120398"/>
                  <a:pt x="167936" y="109156"/>
                </a:cubicBezTo>
                <a:cubicBezTo>
                  <a:pt x="148262" y="95805"/>
                  <a:pt x="132101" y="77536"/>
                  <a:pt x="142641" y="51537"/>
                </a:cubicBezTo>
                <a:cubicBezTo>
                  <a:pt x="153181" y="24836"/>
                  <a:pt x="171450" y="5864"/>
                  <a:pt x="202367" y="1648"/>
                </a:cubicBezTo>
                <a:cubicBezTo>
                  <a:pt x="238203" y="-3271"/>
                  <a:pt x="269823" y="1648"/>
                  <a:pt x="292308" y="32565"/>
                </a:cubicBezTo>
                <a:cubicBezTo>
                  <a:pt x="311983" y="59266"/>
                  <a:pt x="309875" y="79644"/>
                  <a:pt x="285281" y="102129"/>
                </a:cubicBezTo>
                <a:cubicBezTo>
                  <a:pt x="278255" y="109156"/>
                  <a:pt x="262094" y="111966"/>
                  <a:pt x="267715" y="126019"/>
                </a:cubicBezTo>
                <a:cubicBezTo>
                  <a:pt x="273336" y="140073"/>
                  <a:pt x="285984" y="147802"/>
                  <a:pt x="302848" y="147802"/>
                </a:cubicBezTo>
                <a:cubicBezTo>
                  <a:pt x="341495" y="147099"/>
                  <a:pt x="379439" y="149207"/>
                  <a:pt x="418085" y="147099"/>
                </a:cubicBezTo>
                <a:cubicBezTo>
                  <a:pt x="437760" y="146397"/>
                  <a:pt x="444786" y="150613"/>
                  <a:pt x="444083" y="172395"/>
                </a:cubicBezTo>
                <a:cubicBezTo>
                  <a:pt x="441975" y="209636"/>
                  <a:pt x="444083" y="246878"/>
                  <a:pt x="443381" y="284822"/>
                </a:cubicBezTo>
                <a:cubicBezTo>
                  <a:pt x="443381" y="297469"/>
                  <a:pt x="446894" y="308009"/>
                  <a:pt x="455326" y="317144"/>
                </a:cubicBezTo>
                <a:cubicBezTo>
                  <a:pt x="465163" y="326981"/>
                  <a:pt x="472893" y="331197"/>
                  <a:pt x="483433" y="316441"/>
                </a:cubicBezTo>
                <a:cubicBezTo>
                  <a:pt x="496783" y="296767"/>
                  <a:pt x="514350" y="282011"/>
                  <a:pt x="541051" y="289740"/>
                </a:cubicBezTo>
                <a:cubicBezTo>
                  <a:pt x="567049" y="297469"/>
                  <a:pt x="588832" y="326279"/>
                  <a:pt x="591643" y="355088"/>
                </a:cubicBezTo>
                <a:cubicBezTo>
                  <a:pt x="595156" y="388816"/>
                  <a:pt x="590238" y="418328"/>
                  <a:pt x="560023" y="440110"/>
                </a:cubicBezTo>
                <a:cubicBezTo>
                  <a:pt x="532619" y="459785"/>
                  <a:pt x="513647" y="457677"/>
                  <a:pt x="490459" y="433786"/>
                </a:cubicBezTo>
                <a:cubicBezTo>
                  <a:pt x="483433" y="426057"/>
                  <a:pt x="479919" y="409193"/>
                  <a:pt x="463758" y="417625"/>
                </a:cubicBezTo>
                <a:cubicBezTo>
                  <a:pt x="450407" y="424652"/>
                  <a:pt x="443381" y="437300"/>
                  <a:pt x="443381" y="453461"/>
                </a:cubicBezTo>
                <a:cubicBezTo>
                  <a:pt x="444083" y="492107"/>
                  <a:pt x="441975" y="530051"/>
                  <a:pt x="444083" y="568698"/>
                </a:cubicBezTo>
                <a:cubicBezTo>
                  <a:pt x="444786" y="589075"/>
                  <a:pt x="438462" y="592588"/>
                  <a:pt x="419490" y="591886"/>
                </a:cubicBezTo>
                <a:cubicBezTo>
                  <a:pt x="380141" y="590480"/>
                  <a:pt x="340792" y="591183"/>
                  <a:pt x="301443" y="591886"/>
                </a:cubicBezTo>
                <a:cubicBezTo>
                  <a:pt x="280363" y="592588"/>
                  <a:pt x="267012" y="581346"/>
                  <a:pt x="257175" y="565184"/>
                </a:cubicBezTo>
                <a:cubicBezTo>
                  <a:pt x="250851" y="555347"/>
                  <a:pt x="251554" y="546212"/>
                  <a:pt x="261391" y="536375"/>
                </a:cubicBezTo>
                <a:cubicBezTo>
                  <a:pt x="299335" y="499134"/>
                  <a:pt x="300740" y="489999"/>
                  <a:pt x="276147" y="464001"/>
                </a:cubicBezTo>
                <a:cubicBezTo>
                  <a:pt x="250851" y="437300"/>
                  <a:pt x="201664" y="434489"/>
                  <a:pt x="174261" y="458379"/>
                </a:cubicBezTo>
                <a:cubicBezTo>
                  <a:pt x="144749" y="483675"/>
                  <a:pt x="144749" y="502647"/>
                  <a:pt x="173558" y="527943"/>
                </a:cubicBezTo>
                <a:cubicBezTo>
                  <a:pt x="182693" y="536375"/>
                  <a:pt x="196746" y="542699"/>
                  <a:pt x="190422" y="558860"/>
                </a:cubicBezTo>
                <a:cubicBezTo>
                  <a:pt x="183395" y="575724"/>
                  <a:pt x="172153" y="589778"/>
                  <a:pt x="153181" y="590480"/>
                </a:cubicBezTo>
                <a:cubicBezTo>
                  <a:pt x="106805" y="591886"/>
                  <a:pt x="60429" y="591183"/>
                  <a:pt x="13350" y="591183"/>
                </a:cubicBezTo>
                <a:cubicBezTo>
                  <a:pt x="-2108" y="591183"/>
                  <a:pt x="2108" y="580643"/>
                  <a:pt x="2108" y="572211"/>
                </a:cubicBezTo>
                <a:cubicBezTo>
                  <a:pt x="0" y="503350"/>
                  <a:pt x="0" y="435894"/>
                  <a:pt x="0" y="36843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F6D2B3A-C4BB-4623-8620-06D1BA41A925}"/>
              </a:ext>
            </a:extLst>
          </p:cNvPr>
          <p:cNvSpPr/>
          <p:nvPr/>
        </p:nvSpPr>
        <p:spPr>
          <a:xfrm>
            <a:off x="1505772" y="2806310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EDCD11F-2374-4736-9143-D44E5838065E}"/>
              </a:ext>
            </a:extLst>
          </p:cNvPr>
          <p:cNvSpPr/>
          <p:nvPr/>
        </p:nvSpPr>
        <p:spPr>
          <a:xfrm>
            <a:off x="1256586" y="3824197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420CF0D-2BC8-4BBA-B271-6F27136D9B10}"/>
              </a:ext>
            </a:extLst>
          </p:cNvPr>
          <p:cNvSpPr/>
          <p:nvPr/>
        </p:nvSpPr>
        <p:spPr>
          <a:xfrm>
            <a:off x="493429" y="3818892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0C1EC5D-30F4-47A0-96DD-9D751BA55AA1}"/>
              </a:ext>
            </a:extLst>
          </p:cNvPr>
          <p:cNvSpPr/>
          <p:nvPr/>
        </p:nvSpPr>
        <p:spPr>
          <a:xfrm>
            <a:off x="753312" y="3051372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16F7F77-66A4-40D1-B434-7CD064CB2CC3}"/>
              </a:ext>
            </a:extLst>
          </p:cNvPr>
          <p:cNvSpPr/>
          <p:nvPr/>
        </p:nvSpPr>
        <p:spPr>
          <a:xfrm>
            <a:off x="1264278" y="456420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8351011-9BEF-4E0C-B33D-04719937265B}"/>
              </a:ext>
            </a:extLst>
          </p:cNvPr>
          <p:cNvSpPr/>
          <p:nvPr/>
        </p:nvSpPr>
        <p:spPr>
          <a:xfrm>
            <a:off x="3054813" y="4565650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41EDDB8-54B2-40E1-A4CD-7A4357EE3743}"/>
              </a:ext>
            </a:extLst>
          </p:cNvPr>
          <p:cNvSpPr/>
          <p:nvPr/>
        </p:nvSpPr>
        <p:spPr>
          <a:xfrm flipH="1">
            <a:off x="4310662" y="15119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D6D7B55-DCD9-4C50-985B-45EA0EB7A081}"/>
              </a:ext>
            </a:extLst>
          </p:cNvPr>
          <p:cNvSpPr/>
          <p:nvPr/>
        </p:nvSpPr>
        <p:spPr>
          <a:xfrm>
            <a:off x="4324750" y="45669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7F09D77-D03D-4ED8-A54A-D7C9096D0F6F}"/>
              </a:ext>
            </a:extLst>
          </p:cNvPr>
          <p:cNvSpPr/>
          <p:nvPr/>
        </p:nvSpPr>
        <p:spPr>
          <a:xfrm>
            <a:off x="5334451" y="430925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32B00CB4-DFE4-40E5-804C-5F09A4BB23B9}"/>
              </a:ext>
            </a:extLst>
          </p:cNvPr>
          <p:cNvSpPr/>
          <p:nvPr/>
        </p:nvSpPr>
        <p:spPr>
          <a:xfrm>
            <a:off x="7384903" y="45669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08AB571-2F96-4157-B91C-D25702DA5058}"/>
              </a:ext>
            </a:extLst>
          </p:cNvPr>
          <p:cNvSpPr/>
          <p:nvPr/>
        </p:nvSpPr>
        <p:spPr>
          <a:xfrm>
            <a:off x="1515006" y="5062507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9D776BB-E524-439D-854B-2082C3A16DE2}"/>
              </a:ext>
            </a:extLst>
          </p:cNvPr>
          <p:cNvSpPr/>
          <p:nvPr/>
        </p:nvSpPr>
        <p:spPr>
          <a:xfrm flipH="1">
            <a:off x="3559383" y="50765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3D71C5D-6157-4D34-9893-34545A3D14C7}"/>
              </a:ext>
            </a:extLst>
          </p:cNvPr>
          <p:cNvSpPr/>
          <p:nvPr/>
        </p:nvSpPr>
        <p:spPr>
          <a:xfrm flipH="1">
            <a:off x="6619535" y="50765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7B99A4E-18DD-4175-A962-89CC24C61CC6}"/>
              </a:ext>
            </a:extLst>
          </p:cNvPr>
          <p:cNvSpPr/>
          <p:nvPr/>
        </p:nvSpPr>
        <p:spPr>
          <a:xfrm>
            <a:off x="-8381" y="1258953"/>
            <a:ext cx="1026185" cy="1282732"/>
          </a:xfrm>
          <a:custGeom>
            <a:avLst/>
            <a:gdLst>
              <a:gd name="connsiteX0" fmla="*/ 590940 w 590237"/>
              <a:gd name="connsiteY0" fmla="*/ 398837 h 737797"/>
              <a:gd name="connsiteX1" fmla="*/ 564239 w 590237"/>
              <a:gd name="connsiteY1" fmla="*/ 435375 h 737797"/>
              <a:gd name="connsiteX2" fmla="*/ 486946 w 590237"/>
              <a:gd name="connsiteY2" fmla="*/ 431159 h 737797"/>
              <a:gd name="connsiteX3" fmla="*/ 464461 w 590237"/>
              <a:gd name="connsiteY3" fmla="*/ 416403 h 737797"/>
              <a:gd name="connsiteX4" fmla="*/ 443381 w 590237"/>
              <a:gd name="connsiteY4" fmla="*/ 448726 h 737797"/>
              <a:gd name="connsiteX5" fmla="*/ 444084 w 590237"/>
              <a:gd name="connsiteY5" fmla="*/ 568881 h 737797"/>
              <a:gd name="connsiteX6" fmla="*/ 422301 w 590237"/>
              <a:gd name="connsiteY6" fmla="*/ 592069 h 737797"/>
              <a:gd name="connsiteX7" fmla="*/ 307064 w 590237"/>
              <a:gd name="connsiteY7" fmla="*/ 591367 h 737797"/>
              <a:gd name="connsiteX8" fmla="*/ 274741 w 590237"/>
              <a:gd name="connsiteY8" fmla="*/ 603312 h 737797"/>
              <a:gd name="connsiteX9" fmla="*/ 276147 w 590237"/>
              <a:gd name="connsiteY9" fmla="*/ 631418 h 737797"/>
              <a:gd name="connsiteX10" fmla="*/ 302146 w 590237"/>
              <a:gd name="connsiteY10" fmla="*/ 688334 h 737797"/>
              <a:gd name="connsiteX11" fmla="*/ 236798 w 590237"/>
              <a:gd name="connsiteY11" fmla="*/ 738926 h 737797"/>
              <a:gd name="connsiteX12" fmla="*/ 153884 w 590237"/>
              <a:gd name="connsiteY12" fmla="*/ 709414 h 737797"/>
              <a:gd name="connsiteX13" fmla="*/ 158802 w 590237"/>
              <a:gd name="connsiteY13" fmla="*/ 637742 h 737797"/>
              <a:gd name="connsiteX14" fmla="*/ 175666 w 590237"/>
              <a:gd name="connsiteY14" fmla="*/ 611744 h 737797"/>
              <a:gd name="connsiteX15" fmla="*/ 139830 w 590237"/>
              <a:gd name="connsiteY15" fmla="*/ 591367 h 737797"/>
              <a:gd name="connsiteX16" fmla="*/ 24593 w 590237"/>
              <a:gd name="connsiteY16" fmla="*/ 592069 h 737797"/>
              <a:gd name="connsiteX17" fmla="*/ 0 w 590237"/>
              <a:gd name="connsiteY17" fmla="*/ 568881 h 737797"/>
              <a:gd name="connsiteX18" fmla="*/ 0 w 590237"/>
              <a:gd name="connsiteY18" fmla="*/ 171876 h 737797"/>
              <a:gd name="connsiteX19" fmla="*/ 24593 w 590237"/>
              <a:gd name="connsiteY19" fmla="*/ 147986 h 737797"/>
              <a:gd name="connsiteX20" fmla="*/ 134209 w 590237"/>
              <a:gd name="connsiteY20" fmla="*/ 148688 h 737797"/>
              <a:gd name="connsiteX21" fmla="*/ 163018 w 590237"/>
              <a:gd name="connsiteY21" fmla="*/ 143067 h 737797"/>
              <a:gd name="connsiteX22" fmla="*/ 165829 w 590237"/>
              <a:gd name="connsiteY22" fmla="*/ 107231 h 737797"/>
              <a:gd name="connsiteX23" fmla="*/ 165126 w 590237"/>
              <a:gd name="connsiteY23" fmla="*/ 19398 h 737797"/>
              <a:gd name="connsiteX24" fmla="*/ 291606 w 590237"/>
              <a:gd name="connsiteY24" fmla="*/ 33451 h 737797"/>
              <a:gd name="connsiteX25" fmla="*/ 285281 w 590237"/>
              <a:gd name="connsiteY25" fmla="*/ 103015 h 737797"/>
              <a:gd name="connsiteX26" fmla="*/ 268418 w 590237"/>
              <a:gd name="connsiteY26" fmla="*/ 129014 h 737797"/>
              <a:gd name="connsiteX27" fmla="*/ 304253 w 590237"/>
              <a:gd name="connsiteY27" fmla="*/ 148688 h 737797"/>
              <a:gd name="connsiteX28" fmla="*/ 405437 w 590237"/>
              <a:gd name="connsiteY28" fmla="*/ 148688 h 737797"/>
              <a:gd name="connsiteX29" fmla="*/ 443381 w 590237"/>
              <a:gd name="connsiteY29" fmla="*/ 188037 h 737797"/>
              <a:gd name="connsiteX30" fmla="*/ 443381 w 590237"/>
              <a:gd name="connsiteY30" fmla="*/ 286410 h 737797"/>
              <a:gd name="connsiteX31" fmla="*/ 455326 w 590237"/>
              <a:gd name="connsiteY31" fmla="*/ 318030 h 737797"/>
              <a:gd name="connsiteX32" fmla="*/ 482027 w 590237"/>
              <a:gd name="connsiteY32" fmla="*/ 317328 h 737797"/>
              <a:gd name="connsiteX33" fmla="*/ 586022 w 590237"/>
              <a:gd name="connsiteY33" fmla="*/ 332084 h 737797"/>
              <a:gd name="connsiteX34" fmla="*/ 591643 w 590237"/>
              <a:gd name="connsiteY34" fmla="*/ 343326 h 737797"/>
              <a:gd name="connsiteX35" fmla="*/ 590940 w 590237"/>
              <a:gd name="connsiteY35" fmla="*/ 398837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737797">
                <a:moveTo>
                  <a:pt x="590940" y="398837"/>
                </a:moveTo>
                <a:cubicBezTo>
                  <a:pt x="583211" y="411485"/>
                  <a:pt x="575482" y="424835"/>
                  <a:pt x="564239" y="435375"/>
                </a:cubicBezTo>
                <a:cubicBezTo>
                  <a:pt x="534727" y="461374"/>
                  <a:pt x="512945" y="459968"/>
                  <a:pt x="486946" y="431159"/>
                </a:cubicBezTo>
                <a:cubicBezTo>
                  <a:pt x="480622" y="424133"/>
                  <a:pt x="477109" y="410782"/>
                  <a:pt x="464461" y="416403"/>
                </a:cubicBezTo>
                <a:cubicBezTo>
                  <a:pt x="451813" y="422025"/>
                  <a:pt x="442678" y="432565"/>
                  <a:pt x="443381" y="448726"/>
                </a:cubicBezTo>
                <a:cubicBezTo>
                  <a:pt x="443381" y="488778"/>
                  <a:pt x="442678" y="528830"/>
                  <a:pt x="444084" y="568881"/>
                </a:cubicBezTo>
                <a:cubicBezTo>
                  <a:pt x="444786" y="585745"/>
                  <a:pt x="441273" y="592772"/>
                  <a:pt x="422301" y="592069"/>
                </a:cubicBezTo>
                <a:cubicBezTo>
                  <a:pt x="384357" y="590664"/>
                  <a:pt x="345711" y="592069"/>
                  <a:pt x="307064" y="591367"/>
                </a:cubicBezTo>
                <a:cubicBezTo>
                  <a:pt x="294416" y="591367"/>
                  <a:pt x="283876" y="594177"/>
                  <a:pt x="274741" y="603312"/>
                </a:cubicBezTo>
                <a:cubicBezTo>
                  <a:pt x="264904" y="613149"/>
                  <a:pt x="261391" y="621581"/>
                  <a:pt x="276147" y="631418"/>
                </a:cubicBezTo>
                <a:cubicBezTo>
                  <a:pt x="295119" y="644769"/>
                  <a:pt x="311280" y="661633"/>
                  <a:pt x="302146" y="688334"/>
                </a:cubicBezTo>
                <a:cubicBezTo>
                  <a:pt x="293011" y="715035"/>
                  <a:pt x="265607" y="736818"/>
                  <a:pt x="236798" y="738926"/>
                </a:cubicBezTo>
                <a:cubicBezTo>
                  <a:pt x="204475" y="741737"/>
                  <a:pt x="174963" y="738223"/>
                  <a:pt x="153884" y="709414"/>
                </a:cubicBezTo>
                <a:cubicBezTo>
                  <a:pt x="132804" y="681308"/>
                  <a:pt x="134209" y="662336"/>
                  <a:pt x="158802" y="637742"/>
                </a:cubicBezTo>
                <a:cubicBezTo>
                  <a:pt x="165829" y="630716"/>
                  <a:pt x="184098" y="627905"/>
                  <a:pt x="175666" y="611744"/>
                </a:cubicBezTo>
                <a:cubicBezTo>
                  <a:pt x="168639" y="598393"/>
                  <a:pt x="155991" y="591367"/>
                  <a:pt x="139830" y="591367"/>
                </a:cubicBezTo>
                <a:cubicBezTo>
                  <a:pt x="101184" y="592069"/>
                  <a:pt x="63240" y="590664"/>
                  <a:pt x="24593" y="592069"/>
                </a:cubicBezTo>
                <a:cubicBezTo>
                  <a:pt x="6324" y="592772"/>
                  <a:pt x="0" y="589961"/>
                  <a:pt x="0" y="568881"/>
                </a:cubicBezTo>
                <a:cubicBezTo>
                  <a:pt x="702" y="436780"/>
                  <a:pt x="702" y="303977"/>
                  <a:pt x="0" y="171876"/>
                </a:cubicBezTo>
                <a:cubicBezTo>
                  <a:pt x="0" y="152202"/>
                  <a:pt x="5621" y="147283"/>
                  <a:pt x="24593" y="147986"/>
                </a:cubicBezTo>
                <a:cubicBezTo>
                  <a:pt x="61132" y="149391"/>
                  <a:pt x="97670" y="148688"/>
                  <a:pt x="134209" y="148688"/>
                </a:cubicBezTo>
                <a:cubicBezTo>
                  <a:pt x="144046" y="148688"/>
                  <a:pt x="154586" y="150094"/>
                  <a:pt x="163018" y="143067"/>
                </a:cubicBezTo>
                <a:cubicBezTo>
                  <a:pt x="177071" y="132527"/>
                  <a:pt x="185503" y="123392"/>
                  <a:pt x="165829" y="107231"/>
                </a:cubicBezTo>
                <a:cubicBezTo>
                  <a:pt x="129290" y="77719"/>
                  <a:pt x="129993" y="50315"/>
                  <a:pt x="165126" y="19398"/>
                </a:cubicBezTo>
                <a:cubicBezTo>
                  <a:pt x="200259" y="-11519"/>
                  <a:pt x="263499" y="-4492"/>
                  <a:pt x="291606" y="33451"/>
                </a:cubicBezTo>
                <a:cubicBezTo>
                  <a:pt x="311280" y="60153"/>
                  <a:pt x="309172" y="79827"/>
                  <a:pt x="285281" y="103015"/>
                </a:cubicBezTo>
                <a:cubicBezTo>
                  <a:pt x="278255" y="110042"/>
                  <a:pt x="260688" y="112150"/>
                  <a:pt x="268418" y="129014"/>
                </a:cubicBezTo>
                <a:cubicBezTo>
                  <a:pt x="275444" y="143770"/>
                  <a:pt x="288092" y="148688"/>
                  <a:pt x="304253" y="148688"/>
                </a:cubicBezTo>
                <a:cubicBezTo>
                  <a:pt x="337981" y="148688"/>
                  <a:pt x="371709" y="148688"/>
                  <a:pt x="405437" y="148688"/>
                </a:cubicBezTo>
                <a:cubicBezTo>
                  <a:pt x="443381" y="148688"/>
                  <a:pt x="443381" y="148688"/>
                  <a:pt x="443381" y="188037"/>
                </a:cubicBezTo>
                <a:cubicBezTo>
                  <a:pt x="443381" y="221063"/>
                  <a:pt x="443381" y="253385"/>
                  <a:pt x="443381" y="286410"/>
                </a:cubicBezTo>
                <a:cubicBezTo>
                  <a:pt x="443381" y="299058"/>
                  <a:pt x="445489" y="309598"/>
                  <a:pt x="455326" y="318030"/>
                </a:cubicBezTo>
                <a:cubicBezTo>
                  <a:pt x="464461" y="326462"/>
                  <a:pt x="471487" y="329273"/>
                  <a:pt x="482027" y="317328"/>
                </a:cubicBezTo>
                <a:cubicBezTo>
                  <a:pt x="519971" y="274465"/>
                  <a:pt x="560023" y="280087"/>
                  <a:pt x="586022" y="332084"/>
                </a:cubicBezTo>
                <a:cubicBezTo>
                  <a:pt x="588130" y="335597"/>
                  <a:pt x="590238" y="339813"/>
                  <a:pt x="591643" y="343326"/>
                </a:cubicBezTo>
                <a:cubicBezTo>
                  <a:pt x="590940" y="362298"/>
                  <a:pt x="590940" y="380567"/>
                  <a:pt x="590940" y="3988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4405926-6EB1-418E-9093-9295FCF6DE8E}"/>
              </a:ext>
            </a:extLst>
          </p:cNvPr>
          <p:cNvSpPr/>
          <p:nvPr/>
        </p:nvSpPr>
        <p:spPr>
          <a:xfrm>
            <a:off x="-8381" y="3563792"/>
            <a:ext cx="769640" cy="1282732"/>
          </a:xfrm>
          <a:custGeom>
            <a:avLst/>
            <a:gdLst>
              <a:gd name="connsiteX0" fmla="*/ 755 w 442678"/>
              <a:gd name="connsiteY0" fmla="*/ 370037 h 737797"/>
              <a:gd name="connsiteX1" fmla="*/ 52 w 442678"/>
              <a:gd name="connsiteY1" fmla="*/ 173292 h 737797"/>
              <a:gd name="connsiteX2" fmla="*/ 24645 w 442678"/>
              <a:gd name="connsiteY2" fmla="*/ 149401 h 737797"/>
              <a:gd name="connsiteX3" fmla="*/ 131450 w 442678"/>
              <a:gd name="connsiteY3" fmla="*/ 149401 h 737797"/>
              <a:gd name="connsiteX4" fmla="*/ 158151 w 442678"/>
              <a:gd name="connsiteY4" fmla="*/ 146590 h 737797"/>
              <a:gd name="connsiteX5" fmla="*/ 166583 w 442678"/>
              <a:gd name="connsiteY5" fmla="*/ 109349 h 737797"/>
              <a:gd name="connsiteX6" fmla="*/ 180637 w 442678"/>
              <a:gd name="connsiteY6" fmla="*/ 8868 h 737797"/>
              <a:gd name="connsiteX7" fmla="*/ 293063 w 442678"/>
              <a:gd name="connsiteY7" fmla="*/ 35569 h 737797"/>
              <a:gd name="connsiteX8" fmla="*/ 286036 w 442678"/>
              <a:gd name="connsiteY8" fmla="*/ 103025 h 737797"/>
              <a:gd name="connsiteX9" fmla="*/ 268470 w 442678"/>
              <a:gd name="connsiteY9" fmla="*/ 129024 h 737797"/>
              <a:gd name="connsiteX10" fmla="*/ 304305 w 442678"/>
              <a:gd name="connsiteY10" fmla="*/ 149401 h 737797"/>
              <a:gd name="connsiteX11" fmla="*/ 419543 w 442678"/>
              <a:gd name="connsiteY11" fmla="*/ 148698 h 737797"/>
              <a:gd name="connsiteX12" fmla="*/ 443433 w 442678"/>
              <a:gd name="connsiteY12" fmla="*/ 172589 h 737797"/>
              <a:gd name="connsiteX13" fmla="*/ 443433 w 442678"/>
              <a:gd name="connsiteY13" fmla="*/ 289934 h 737797"/>
              <a:gd name="connsiteX14" fmla="*/ 420245 w 442678"/>
              <a:gd name="connsiteY14" fmla="*/ 333499 h 737797"/>
              <a:gd name="connsiteX15" fmla="*/ 387220 w 442678"/>
              <a:gd name="connsiteY15" fmla="*/ 329986 h 737797"/>
              <a:gd name="connsiteX16" fmla="*/ 316953 w 442678"/>
              <a:gd name="connsiteY16" fmla="*/ 315932 h 737797"/>
              <a:gd name="connsiteX17" fmla="*/ 308521 w 442678"/>
              <a:gd name="connsiteY17" fmla="*/ 415711 h 737797"/>
              <a:gd name="connsiteX18" fmla="*/ 382301 w 442678"/>
              <a:gd name="connsiteY18" fmla="*/ 417819 h 737797"/>
              <a:gd name="connsiteX19" fmla="*/ 409705 w 442678"/>
              <a:gd name="connsiteY19" fmla="*/ 401657 h 737797"/>
              <a:gd name="connsiteX20" fmla="*/ 442730 w 442678"/>
              <a:gd name="connsiteY20" fmla="*/ 438196 h 737797"/>
              <a:gd name="connsiteX21" fmla="*/ 444136 w 442678"/>
              <a:gd name="connsiteY21" fmla="*/ 580134 h 737797"/>
              <a:gd name="connsiteX22" fmla="*/ 427272 w 442678"/>
              <a:gd name="connsiteY22" fmla="*/ 590674 h 737797"/>
              <a:gd name="connsiteX23" fmla="*/ 312035 w 442678"/>
              <a:gd name="connsiteY23" fmla="*/ 590674 h 737797"/>
              <a:gd name="connsiteX24" fmla="*/ 281118 w 442678"/>
              <a:gd name="connsiteY24" fmla="*/ 598403 h 737797"/>
              <a:gd name="connsiteX25" fmla="*/ 279712 w 442678"/>
              <a:gd name="connsiteY25" fmla="*/ 632834 h 737797"/>
              <a:gd name="connsiteX26" fmla="*/ 305008 w 442678"/>
              <a:gd name="connsiteY26" fmla="*/ 685534 h 737797"/>
              <a:gd name="connsiteX27" fmla="*/ 244579 w 442678"/>
              <a:gd name="connsiteY27" fmla="*/ 738233 h 737797"/>
              <a:gd name="connsiteX28" fmla="*/ 153935 w 442678"/>
              <a:gd name="connsiteY28" fmla="*/ 708019 h 737797"/>
              <a:gd name="connsiteX29" fmla="*/ 160962 w 442678"/>
              <a:gd name="connsiteY29" fmla="*/ 637752 h 737797"/>
              <a:gd name="connsiteX30" fmla="*/ 178528 w 442678"/>
              <a:gd name="connsiteY30" fmla="*/ 614565 h 737797"/>
              <a:gd name="connsiteX31" fmla="*/ 141990 w 442678"/>
              <a:gd name="connsiteY31" fmla="*/ 591377 h 737797"/>
              <a:gd name="connsiteX32" fmla="*/ 24645 w 442678"/>
              <a:gd name="connsiteY32" fmla="*/ 592079 h 737797"/>
              <a:gd name="connsiteX33" fmla="*/ 2160 w 442678"/>
              <a:gd name="connsiteY33" fmla="*/ 569594 h 737797"/>
              <a:gd name="connsiteX34" fmla="*/ 755 w 442678"/>
              <a:gd name="connsiteY34" fmla="*/ 370037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755" y="370037"/>
                </a:moveTo>
                <a:cubicBezTo>
                  <a:pt x="755" y="304690"/>
                  <a:pt x="1457" y="238639"/>
                  <a:pt x="52" y="173292"/>
                </a:cubicBezTo>
                <a:cubicBezTo>
                  <a:pt x="-651" y="153617"/>
                  <a:pt x="5673" y="148698"/>
                  <a:pt x="24645" y="149401"/>
                </a:cubicBezTo>
                <a:cubicBezTo>
                  <a:pt x="60481" y="150806"/>
                  <a:pt x="95614" y="150104"/>
                  <a:pt x="131450" y="149401"/>
                </a:cubicBezTo>
                <a:cubicBezTo>
                  <a:pt x="140585" y="149401"/>
                  <a:pt x="150422" y="149401"/>
                  <a:pt x="158151" y="146590"/>
                </a:cubicBezTo>
                <a:cubicBezTo>
                  <a:pt x="178528" y="139564"/>
                  <a:pt x="181339" y="122700"/>
                  <a:pt x="166583" y="109349"/>
                </a:cubicBezTo>
                <a:cubicBezTo>
                  <a:pt x="127937" y="74919"/>
                  <a:pt x="133558" y="33461"/>
                  <a:pt x="180637" y="8868"/>
                </a:cubicBezTo>
                <a:cubicBezTo>
                  <a:pt x="216472" y="-10104"/>
                  <a:pt x="270578" y="2544"/>
                  <a:pt x="293063" y="35569"/>
                </a:cubicBezTo>
                <a:cubicBezTo>
                  <a:pt x="311332" y="61568"/>
                  <a:pt x="309224" y="80540"/>
                  <a:pt x="286036" y="103025"/>
                </a:cubicBezTo>
                <a:cubicBezTo>
                  <a:pt x="278307" y="110052"/>
                  <a:pt x="260740" y="112862"/>
                  <a:pt x="268470" y="129024"/>
                </a:cubicBezTo>
                <a:cubicBezTo>
                  <a:pt x="275496" y="143077"/>
                  <a:pt x="288144" y="149401"/>
                  <a:pt x="304305" y="149401"/>
                </a:cubicBezTo>
                <a:cubicBezTo>
                  <a:pt x="342952" y="148698"/>
                  <a:pt x="380896" y="150104"/>
                  <a:pt x="419543" y="148698"/>
                </a:cubicBezTo>
                <a:cubicBezTo>
                  <a:pt x="438514" y="147996"/>
                  <a:pt x="444136" y="153617"/>
                  <a:pt x="443433" y="172589"/>
                </a:cubicBezTo>
                <a:cubicBezTo>
                  <a:pt x="442027" y="211938"/>
                  <a:pt x="442730" y="251287"/>
                  <a:pt x="443433" y="289934"/>
                </a:cubicBezTo>
                <a:cubicBezTo>
                  <a:pt x="444136" y="309608"/>
                  <a:pt x="435001" y="322959"/>
                  <a:pt x="420245" y="333499"/>
                </a:cubicBezTo>
                <a:cubicBezTo>
                  <a:pt x="408300" y="341931"/>
                  <a:pt x="397760" y="341931"/>
                  <a:pt x="387220" y="329986"/>
                </a:cubicBezTo>
                <a:cubicBezTo>
                  <a:pt x="352789" y="293447"/>
                  <a:pt x="342952" y="292042"/>
                  <a:pt x="316953" y="315932"/>
                </a:cubicBezTo>
                <a:cubicBezTo>
                  <a:pt x="290955" y="339823"/>
                  <a:pt x="286739" y="389009"/>
                  <a:pt x="308521" y="415711"/>
                </a:cubicBezTo>
                <a:cubicBezTo>
                  <a:pt x="334520" y="447331"/>
                  <a:pt x="354897" y="448033"/>
                  <a:pt x="382301" y="417819"/>
                </a:cubicBezTo>
                <a:cubicBezTo>
                  <a:pt x="389328" y="410089"/>
                  <a:pt x="393544" y="395333"/>
                  <a:pt x="409705" y="401657"/>
                </a:cubicBezTo>
                <a:cubicBezTo>
                  <a:pt x="427272" y="408684"/>
                  <a:pt x="442027" y="419927"/>
                  <a:pt x="442730" y="438196"/>
                </a:cubicBezTo>
                <a:cubicBezTo>
                  <a:pt x="444838" y="485274"/>
                  <a:pt x="443433" y="533055"/>
                  <a:pt x="444136" y="580134"/>
                </a:cubicBezTo>
                <a:cubicBezTo>
                  <a:pt x="444136" y="594187"/>
                  <a:pt x="434298" y="590674"/>
                  <a:pt x="427272" y="590674"/>
                </a:cubicBezTo>
                <a:cubicBezTo>
                  <a:pt x="388625" y="590674"/>
                  <a:pt x="350681" y="590674"/>
                  <a:pt x="312035" y="590674"/>
                </a:cubicBezTo>
                <a:cubicBezTo>
                  <a:pt x="300792" y="590674"/>
                  <a:pt x="290252" y="590674"/>
                  <a:pt x="281118" y="598403"/>
                </a:cubicBezTo>
                <a:cubicBezTo>
                  <a:pt x="268470" y="608943"/>
                  <a:pt x="260740" y="619483"/>
                  <a:pt x="279712" y="632834"/>
                </a:cubicBezTo>
                <a:cubicBezTo>
                  <a:pt x="297279" y="645482"/>
                  <a:pt x="313440" y="661643"/>
                  <a:pt x="305008" y="685534"/>
                </a:cubicBezTo>
                <a:cubicBezTo>
                  <a:pt x="295171" y="713640"/>
                  <a:pt x="276199" y="734720"/>
                  <a:pt x="244579" y="738233"/>
                </a:cubicBezTo>
                <a:cubicBezTo>
                  <a:pt x="210148" y="742449"/>
                  <a:pt x="177123" y="740341"/>
                  <a:pt x="153935" y="708019"/>
                </a:cubicBezTo>
                <a:cubicBezTo>
                  <a:pt x="135666" y="682020"/>
                  <a:pt x="137072" y="660238"/>
                  <a:pt x="160962" y="637752"/>
                </a:cubicBezTo>
                <a:cubicBezTo>
                  <a:pt x="167988" y="630726"/>
                  <a:pt x="184150" y="627915"/>
                  <a:pt x="178528" y="614565"/>
                </a:cubicBezTo>
                <a:cubicBezTo>
                  <a:pt x="172205" y="599809"/>
                  <a:pt x="159557" y="590674"/>
                  <a:pt x="141990" y="591377"/>
                </a:cubicBezTo>
                <a:cubicBezTo>
                  <a:pt x="102641" y="592079"/>
                  <a:pt x="63292" y="590674"/>
                  <a:pt x="24645" y="592079"/>
                </a:cubicBezTo>
                <a:cubicBezTo>
                  <a:pt x="6376" y="592782"/>
                  <a:pt x="1457" y="587863"/>
                  <a:pt x="2160" y="569594"/>
                </a:cubicBezTo>
                <a:cubicBezTo>
                  <a:pt x="1457" y="503544"/>
                  <a:pt x="755" y="436791"/>
                  <a:pt x="755" y="3700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0E72C8F-8188-4864-A455-0C355012B15F}"/>
              </a:ext>
            </a:extLst>
          </p:cNvPr>
          <p:cNvSpPr/>
          <p:nvPr/>
        </p:nvSpPr>
        <p:spPr>
          <a:xfrm>
            <a:off x="495565" y="4295092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BD000F5B-2971-4DE2-AB13-5630C7A7A15B}"/>
              </a:ext>
            </a:extLst>
          </p:cNvPr>
          <p:cNvSpPr/>
          <p:nvPr/>
        </p:nvSpPr>
        <p:spPr>
          <a:xfrm>
            <a:off x="-8381" y="492008"/>
            <a:ext cx="769640" cy="1026186"/>
          </a:xfrm>
          <a:custGeom>
            <a:avLst/>
            <a:gdLst>
              <a:gd name="connsiteX0" fmla="*/ 703 w 442678"/>
              <a:gd name="connsiteY0" fmla="*/ 367448 h 590237"/>
              <a:gd name="connsiteX1" fmla="*/ 0 w 442678"/>
              <a:gd name="connsiteY1" fmla="*/ 167891 h 590237"/>
              <a:gd name="connsiteX2" fmla="*/ 21080 w 442678"/>
              <a:gd name="connsiteY2" fmla="*/ 146811 h 590237"/>
              <a:gd name="connsiteX3" fmla="*/ 136317 w 442678"/>
              <a:gd name="connsiteY3" fmla="*/ 147514 h 590237"/>
              <a:gd name="connsiteX4" fmla="*/ 166531 w 442678"/>
              <a:gd name="connsiteY4" fmla="*/ 138379 h 590237"/>
              <a:gd name="connsiteX5" fmla="*/ 165829 w 442678"/>
              <a:gd name="connsiteY5" fmla="*/ 108165 h 590237"/>
              <a:gd name="connsiteX6" fmla="*/ 139830 w 442678"/>
              <a:gd name="connsiteY6" fmla="*/ 56168 h 590237"/>
              <a:gd name="connsiteX7" fmla="*/ 196746 w 442678"/>
              <a:gd name="connsiteY7" fmla="*/ 2765 h 590237"/>
              <a:gd name="connsiteX8" fmla="*/ 288795 w 442678"/>
              <a:gd name="connsiteY8" fmla="*/ 29466 h 590237"/>
              <a:gd name="connsiteX9" fmla="*/ 283876 w 442678"/>
              <a:gd name="connsiteY9" fmla="*/ 103246 h 590237"/>
              <a:gd name="connsiteX10" fmla="*/ 267012 w 442678"/>
              <a:gd name="connsiteY10" fmla="*/ 127137 h 590237"/>
              <a:gd name="connsiteX11" fmla="*/ 302146 w 442678"/>
              <a:gd name="connsiteY11" fmla="*/ 148217 h 590237"/>
              <a:gd name="connsiteX12" fmla="*/ 420193 w 442678"/>
              <a:gd name="connsiteY12" fmla="*/ 147514 h 590237"/>
              <a:gd name="connsiteX13" fmla="*/ 444084 w 442678"/>
              <a:gd name="connsiteY13" fmla="*/ 171405 h 590237"/>
              <a:gd name="connsiteX14" fmla="*/ 444084 w 442678"/>
              <a:gd name="connsiteY14" fmla="*/ 286642 h 590237"/>
              <a:gd name="connsiteX15" fmla="*/ 424409 w 442678"/>
              <a:gd name="connsiteY15" fmla="*/ 329504 h 590237"/>
              <a:gd name="connsiteX16" fmla="*/ 382952 w 442678"/>
              <a:gd name="connsiteY16" fmla="*/ 325991 h 590237"/>
              <a:gd name="connsiteX17" fmla="*/ 338684 w 442678"/>
              <a:gd name="connsiteY17" fmla="*/ 301397 h 590237"/>
              <a:gd name="connsiteX18" fmla="*/ 295822 w 442678"/>
              <a:gd name="connsiteY18" fmla="*/ 352692 h 590237"/>
              <a:gd name="connsiteX19" fmla="*/ 314794 w 442678"/>
              <a:gd name="connsiteY19" fmla="*/ 422958 h 590237"/>
              <a:gd name="connsiteX20" fmla="*/ 377331 w 442678"/>
              <a:gd name="connsiteY20" fmla="*/ 420148 h 590237"/>
              <a:gd name="connsiteX21" fmla="*/ 408248 w 442678"/>
              <a:gd name="connsiteY21" fmla="*/ 400473 h 590237"/>
              <a:gd name="connsiteX22" fmla="*/ 442678 w 442678"/>
              <a:gd name="connsiteY22" fmla="*/ 441930 h 590237"/>
              <a:gd name="connsiteX23" fmla="*/ 443381 w 442678"/>
              <a:gd name="connsiteY23" fmla="*/ 576139 h 590237"/>
              <a:gd name="connsiteX24" fmla="*/ 425112 w 442678"/>
              <a:gd name="connsiteY24" fmla="*/ 589490 h 590237"/>
              <a:gd name="connsiteX25" fmla="*/ 299335 w 442678"/>
              <a:gd name="connsiteY25" fmla="*/ 589490 h 590237"/>
              <a:gd name="connsiteX26" fmla="*/ 254364 w 442678"/>
              <a:gd name="connsiteY26" fmla="*/ 559978 h 590237"/>
              <a:gd name="connsiteX27" fmla="*/ 273336 w 442678"/>
              <a:gd name="connsiteY27" fmla="*/ 523439 h 590237"/>
              <a:gd name="connsiteX28" fmla="*/ 277552 w 442678"/>
              <a:gd name="connsiteY28" fmla="*/ 465118 h 590237"/>
              <a:gd name="connsiteX29" fmla="*/ 164424 w 442678"/>
              <a:gd name="connsiteY29" fmla="*/ 465821 h 590237"/>
              <a:gd name="connsiteX30" fmla="*/ 168639 w 442678"/>
              <a:gd name="connsiteY30" fmla="*/ 524142 h 590237"/>
              <a:gd name="connsiteX31" fmla="*/ 188314 w 442678"/>
              <a:gd name="connsiteY31" fmla="*/ 557870 h 590237"/>
              <a:gd name="connsiteX32" fmla="*/ 142641 w 442678"/>
              <a:gd name="connsiteY32" fmla="*/ 590192 h 590237"/>
              <a:gd name="connsiteX33" fmla="*/ 19675 w 442678"/>
              <a:gd name="connsiteY33" fmla="*/ 590192 h 590237"/>
              <a:gd name="connsiteX34" fmla="*/ 0 w 442678"/>
              <a:gd name="connsiteY34" fmla="*/ 570518 h 590237"/>
              <a:gd name="connsiteX35" fmla="*/ 703 w 442678"/>
              <a:gd name="connsiteY35" fmla="*/ 367448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703" y="367448"/>
                </a:moveTo>
                <a:cubicBezTo>
                  <a:pt x="703" y="300695"/>
                  <a:pt x="1405" y="233942"/>
                  <a:pt x="0" y="167891"/>
                </a:cubicBezTo>
                <a:cubicBezTo>
                  <a:pt x="0" y="151027"/>
                  <a:pt x="4216" y="146109"/>
                  <a:pt x="21080" y="146811"/>
                </a:cubicBezTo>
                <a:cubicBezTo>
                  <a:pt x="59024" y="148217"/>
                  <a:pt x="97670" y="147514"/>
                  <a:pt x="136317" y="147514"/>
                </a:cubicBezTo>
                <a:cubicBezTo>
                  <a:pt x="147559" y="147514"/>
                  <a:pt x="158099" y="146811"/>
                  <a:pt x="166531" y="138379"/>
                </a:cubicBezTo>
                <a:cubicBezTo>
                  <a:pt x="177774" y="127839"/>
                  <a:pt x="181287" y="118705"/>
                  <a:pt x="165829" y="108165"/>
                </a:cubicBezTo>
                <a:cubicBezTo>
                  <a:pt x="148262" y="95517"/>
                  <a:pt x="132101" y="79356"/>
                  <a:pt x="139830" y="56168"/>
                </a:cubicBezTo>
                <a:cubicBezTo>
                  <a:pt x="148965" y="29466"/>
                  <a:pt x="166531" y="8387"/>
                  <a:pt x="196746" y="2765"/>
                </a:cubicBezTo>
                <a:cubicBezTo>
                  <a:pt x="231879" y="-3559"/>
                  <a:pt x="264202" y="-748"/>
                  <a:pt x="288795" y="29466"/>
                </a:cubicBezTo>
                <a:cubicBezTo>
                  <a:pt x="310578" y="56870"/>
                  <a:pt x="309172" y="79356"/>
                  <a:pt x="283876" y="103246"/>
                </a:cubicBezTo>
                <a:cubicBezTo>
                  <a:pt x="276850" y="109570"/>
                  <a:pt x="260688" y="112381"/>
                  <a:pt x="267012" y="127137"/>
                </a:cubicBezTo>
                <a:cubicBezTo>
                  <a:pt x="273336" y="141190"/>
                  <a:pt x="285984" y="148217"/>
                  <a:pt x="302146" y="148217"/>
                </a:cubicBezTo>
                <a:cubicBezTo>
                  <a:pt x="341495" y="147514"/>
                  <a:pt x="380844" y="148919"/>
                  <a:pt x="420193" y="147514"/>
                </a:cubicBezTo>
                <a:cubicBezTo>
                  <a:pt x="439868" y="146811"/>
                  <a:pt x="444786" y="152433"/>
                  <a:pt x="444084" y="171405"/>
                </a:cubicBezTo>
                <a:cubicBezTo>
                  <a:pt x="442678" y="209348"/>
                  <a:pt x="443381" y="247995"/>
                  <a:pt x="444084" y="286642"/>
                </a:cubicBezTo>
                <a:cubicBezTo>
                  <a:pt x="444084" y="304911"/>
                  <a:pt x="437760" y="318261"/>
                  <a:pt x="424409" y="329504"/>
                </a:cubicBezTo>
                <a:cubicBezTo>
                  <a:pt x="409653" y="342152"/>
                  <a:pt x="396303" y="343557"/>
                  <a:pt x="382952" y="325991"/>
                </a:cubicBezTo>
                <a:cubicBezTo>
                  <a:pt x="372412" y="311235"/>
                  <a:pt x="360467" y="293668"/>
                  <a:pt x="338684" y="301397"/>
                </a:cubicBezTo>
                <a:cubicBezTo>
                  <a:pt x="316199" y="309829"/>
                  <a:pt x="297930" y="325991"/>
                  <a:pt x="295822" y="352692"/>
                </a:cubicBezTo>
                <a:cubicBezTo>
                  <a:pt x="293714" y="378690"/>
                  <a:pt x="293011" y="403986"/>
                  <a:pt x="314794" y="422958"/>
                </a:cubicBezTo>
                <a:cubicBezTo>
                  <a:pt x="339387" y="445444"/>
                  <a:pt x="354845" y="444741"/>
                  <a:pt x="377331" y="420148"/>
                </a:cubicBezTo>
                <a:cubicBezTo>
                  <a:pt x="385763" y="411013"/>
                  <a:pt x="390681" y="394149"/>
                  <a:pt x="408248" y="400473"/>
                </a:cubicBezTo>
                <a:cubicBezTo>
                  <a:pt x="427923" y="407500"/>
                  <a:pt x="441976" y="421553"/>
                  <a:pt x="442678" y="441930"/>
                </a:cubicBezTo>
                <a:cubicBezTo>
                  <a:pt x="444084" y="486901"/>
                  <a:pt x="442678" y="531169"/>
                  <a:pt x="443381" y="576139"/>
                </a:cubicBezTo>
                <a:cubicBezTo>
                  <a:pt x="443381" y="590895"/>
                  <a:pt x="434949" y="589490"/>
                  <a:pt x="425112" y="589490"/>
                </a:cubicBezTo>
                <a:cubicBezTo>
                  <a:pt x="382952" y="589490"/>
                  <a:pt x="341495" y="589490"/>
                  <a:pt x="299335" y="589490"/>
                </a:cubicBezTo>
                <a:cubicBezTo>
                  <a:pt x="277552" y="589490"/>
                  <a:pt x="262796" y="577544"/>
                  <a:pt x="254364" y="559978"/>
                </a:cubicBezTo>
                <a:cubicBezTo>
                  <a:pt x="244527" y="540303"/>
                  <a:pt x="262796" y="533277"/>
                  <a:pt x="273336" y="523439"/>
                </a:cubicBezTo>
                <a:cubicBezTo>
                  <a:pt x="295822" y="502359"/>
                  <a:pt x="297227" y="489009"/>
                  <a:pt x="277552" y="465118"/>
                </a:cubicBezTo>
                <a:cubicBezTo>
                  <a:pt x="249446" y="431390"/>
                  <a:pt x="193233" y="431390"/>
                  <a:pt x="164424" y="465821"/>
                </a:cubicBezTo>
                <a:cubicBezTo>
                  <a:pt x="144749" y="489009"/>
                  <a:pt x="146154" y="502359"/>
                  <a:pt x="168639" y="524142"/>
                </a:cubicBezTo>
                <a:cubicBezTo>
                  <a:pt x="177774" y="533277"/>
                  <a:pt x="197449" y="537493"/>
                  <a:pt x="188314" y="557870"/>
                </a:cubicBezTo>
                <a:cubicBezTo>
                  <a:pt x="179882" y="577544"/>
                  <a:pt x="165829" y="590192"/>
                  <a:pt x="142641" y="590192"/>
                </a:cubicBezTo>
                <a:cubicBezTo>
                  <a:pt x="101886" y="590192"/>
                  <a:pt x="60429" y="589490"/>
                  <a:pt x="19675" y="590192"/>
                </a:cubicBezTo>
                <a:cubicBezTo>
                  <a:pt x="4216" y="590895"/>
                  <a:pt x="0" y="585274"/>
                  <a:pt x="0" y="570518"/>
                </a:cubicBezTo>
                <a:cubicBezTo>
                  <a:pt x="1405" y="502359"/>
                  <a:pt x="703" y="434904"/>
                  <a:pt x="703" y="367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52FC658-E67F-4267-A42E-E5C8DA031009}"/>
              </a:ext>
            </a:extLst>
          </p:cNvPr>
          <p:cNvSpPr/>
          <p:nvPr/>
        </p:nvSpPr>
        <p:spPr>
          <a:xfrm>
            <a:off x="759395" y="125394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566CC7C-D707-4CF9-A587-5EC70B3C3B38}"/>
              </a:ext>
            </a:extLst>
          </p:cNvPr>
          <p:cNvSpPr/>
          <p:nvPr/>
        </p:nvSpPr>
        <p:spPr>
          <a:xfrm>
            <a:off x="1510534" y="229123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733C9D-1376-428C-9F89-92137B366C2B}"/>
              </a:ext>
            </a:extLst>
          </p:cNvPr>
          <p:cNvSpPr/>
          <p:nvPr/>
        </p:nvSpPr>
        <p:spPr>
          <a:xfrm>
            <a:off x="6098727" y="227768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0561F66-F15A-4070-B440-1C9FD8EF3A68}"/>
              </a:ext>
            </a:extLst>
          </p:cNvPr>
          <p:cNvSpPr/>
          <p:nvPr/>
        </p:nvSpPr>
        <p:spPr>
          <a:xfrm>
            <a:off x="8900336" y="2795065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4BE7F51-5BCB-4CB4-9E00-8F61611F9998}"/>
              </a:ext>
            </a:extLst>
          </p:cNvPr>
          <p:cNvSpPr/>
          <p:nvPr/>
        </p:nvSpPr>
        <p:spPr>
          <a:xfrm>
            <a:off x="7622367" y="2285221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DBF4E2E-BA5B-4488-880F-DA830A5B5681}"/>
              </a:ext>
            </a:extLst>
          </p:cNvPr>
          <p:cNvSpPr/>
          <p:nvPr userDrawn="1"/>
        </p:nvSpPr>
        <p:spPr>
          <a:xfrm>
            <a:off x="8130349" y="3052093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7A954E8-ECE5-46AC-B83B-D6CE348A4BB5}"/>
              </a:ext>
            </a:extLst>
          </p:cNvPr>
          <p:cNvSpPr/>
          <p:nvPr/>
        </p:nvSpPr>
        <p:spPr>
          <a:xfrm>
            <a:off x="9158880" y="227768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AFFA537-B7E3-4860-8FCF-402ADFA44F6F}"/>
              </a:ext>
            </a:extLst>
          </p:cNvPr>
          <p:cNvSpPr/>
          <p:nvPr/>
        </p:nvSpPr>
        <p:spPr>
          <a:xfrm>
            <a:off x="8909693" y="381974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B672F60-1C14-406F-BE29-DC93644AAFB5}"/>
              </a:ext>
            </a:extLst>
          </p:cNvPr>
          <p:cNvSpPr/>
          <p:nvPr/>
        </p:nvSpPr>
        <p:spPr>
          <a:xfrm>
            <a:off x="3037922" y="2274242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EE586B2-589F-4542-9285-8307CFCFE707}"/>
              </a:ext>
            </a:extLst>
          </p:cNvPr>
          <p:cNvSpPr/>
          <p:nvPr/>
        </p:nvSpPr>
        <p:spPr>
          <a:xfrm>
            <a:off x="4562215" y="2285221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F21F750-FB5A-4E52-B379-7F04E359793B}"/>
              </a:ext>
            </a:extLst>
          </p:cNvPr>
          <p:cNvSpPr/>
          <p:nvPr/>
        </p:nvSpPr>
        <p:spPr>
          <a:xfrm>
            <a:off x="6877469" y="381247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72FEE44-CCCD-47BA-A1BD-FC19DC3B18F2}"/>
              </a:ext>
            </a:extLst>
          </p:cNvPr>
          <p:cNvSpPr/>
          <p:nvPr/>
        </p:nvSpPr>
        <p:spPr>
          <a:xfrm>
            <a:off x="2788503" y="2782828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B183B2A-EDF7-490A-A5E8-AA66B5CADEAA}"/>
              </a:ext>
            </a:extLst>
          </p:cNvPr>
          <p:cNvSpPr/>
          <p:nvPr/>
        </p:nvSpPr>
        <p:spPr>
          <a:xfrm>
            <a:off x="2271232" y="202202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2B78D8B-6DD6-4F12-8149-4BF46AC0E37C}"/>
              </a:ext>
            </a:extLst>
          </p:cNvPr>
          <p:cNvSpPr/>
          <p:nvPr/>
        </p:nvSpPr>
        <p:spPr>
          <a:xfrm>
            <a:off x="2036599" y="3553542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D327468-C608-4A96-ABF8-08821B3FCBC2}"/>
              </a:ext>
            </a:extLst>
          </p:cNvPr>
          <p:cNvSpPr/>
          <p:nvPr/>
        </p:nvSpPr>
        <p:spPr>
          <a:xfrm>
            <a:off x="2018516" y="3049396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EB9817A-A93A-4F3E-81D2-74DAFF837874}"/>
              </a:ext>
            </a:extLst>
          </p:cNvPr>
          <p:cNvSpPr/>
          <p:nvPr/>
        </p:nvSpPr>
        <p:spPr>
          <a:xfrm>
            <a:off x="5840183" y="2795065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AEE02BD-170D-49B7-ACD0-87E16A99813C}"/>
              </a:ext>
            </a:extLst>
          </p:cNvPr>
          <p:cNvSpPr/>
          <p:nvPr userDrawn="1"/>
        </p:nvSpPr>
        <p:spPr>
          <a:xfrm>
            <a:off x="5322912" y="201609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5A7E666-E26F-4850-804F-FC78354568CB}"/>
              </a:ext>
            </a:extLst>
          </p:cNvPr>
          <p:cNvSpPr/>
          <p:nvPr/>
        </p:nvSpPr>
        <p:spPr>
          <a:xfrm>
            <a:off x="3554235" y="3794214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E05FB3B-730A-45A6-8D2C-D29EE293D1B5}"/>
              </a:ext>
            </a:extLst>
          </p:cNvPr>
          <p:cNvSpPr/>
          <p:nvPr/>
        </p:nvSpPr>
        <p:spPr>
          <a:xfrm flipH="1">
            <a:off x="3558624" y="3027312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40B2B0D-0EA3-4E4A-BBCE-2BA38906CAF3}"/>
              </a:ext>
            </a:extLst>
          </p:cNvPr>
          <p:cNvSpPr/>
          <p:nvPr/>
        </p:nvSpPr>
        <p:spPr>
          <a:xfrm flipH="1">
            <a:off x="4312527" y="27855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27ACAB3-787B-4063-9ABE-C8C86AD0D785}"/>
              </a:ext>
            </a:extLst>
          </p:cNvPr>
          <p:cNvSpPr/>
          <p:nvPr/>
        </p:nvSpPr>
        <p:spPr>
          <a:xfrm>
            <a:off x="6598884" y="226956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0C2415B-2CAC-457D-A58B-B7FA938CA9F3}"/>
              </a:ext>
            </a:extLst>
          </p:cNvPr>
          <p:cNvSpPr/>
          <p:nvPr/>
        </p:nvSpPr>
        <p:spPr>
          <a:xfrm>
            <a:off x="2797860" y="3807503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C647873-DF60-49AB-B661-D884EA4CE705}"/>
              </a:ext>
            </a:extLst>
          </p:cNvPr>
          <p:cNvSpPr/>
          <p:nvPr/>
        </p:nvSpPr>
        <p:spPr>
          <a:xfrm>
            <a:off x="4308266" y="3818184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CC746A3-0C68-4FE0-9B0F-D80925819C30}"/>
              </a:ext>
            </a:extLst>
          </p:cNvPr>
          <p:cNvSpPr/>
          <p:nvPr/>
        </p:nvSpPr>
        <p:spPr>
          <a:xfrm>
            <a:off x="8391857" y="201610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A3117CAF-766C-40A5-831D-95125773E0A1}"/>
              </a:ext>
            </a:extLst>
          </p:cNvPr>
          <p:cNvSpPr/>
          <p:nvPr/>
        </p:nvSpPr>
        <p:spPr>
          <a:xfrm flipH="1">
            <a:off x="6609652" y="3036853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F8427F5-DAB7-4FA1-B185-BAAA37D157E5}"/>
              </a:ext>
            </a:extLst>
          </p:cNvPr>
          <p:cNvSpPr/>
          <p:nvPr/>
        </p:nvSpPr>
        <p:spPr>
          <a:xfrm flipH="1">
            <a:off x="7372679" y="27855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0D1DAFA-410E-4246-89EF-2790CE1EFB96}"/>
              </a:ext>
            </a:extLst>
          </p:cNvPr>
          <p:cNvSpPr/>
          <p:nvPr/>
        </p:nvSpPr>
        <p:spPr>
          <a:xfrm>
            <a:off x="8148432" y="355623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744943E-58F2-4008-838C-C05464E1085F}"/>
              </a:ext>
            </a:extLst>
          </p:cNvPr>
          <p:cNvSpPr/>
          <p:nvPr/>
        </p:nvSpPr>
        <p:spPr>
          <a:xfrm>
            <a:off x="7368419" y="3818184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BDD45C2-B7C0-4E0F-AC5B-0A5BA9F5D653}"/>
              </a:ext>
            </a:extLst>
          </p:cNvPr>
          <p:cNvSpPr/>
          <p:nvPr/>
        </p:nvSpPr>
        <p:spPr>
          <a:xfrm>
            <a:off x="5070197" y="3052093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7DB2D51-1845-45A5-83D6-C055288B14FA}"/>
              </a:ext>
            </a:extLst>
          </p:cNvPr>
          <p:cNvSpPr/>
          <p:nvPr/>
        </p:nvSpPr>
        <p:spPr>
          <a:xfrm>
            <a:off x="5849540" y="381974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04C4D07-A847-41B0-BB44-990B744DAC21}"/>
              </a:ext>
            </a:extLst>
          </p:cNvPr>
          <p:cNvSpPr/>
          <p:nvPr/>
        </p:nvSpPr>
        <p:spPr>
          <a:xfrm>
            <a:off x="5088279" y="355623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111A34B-8E3A-48F5-8940-D7BBDBEB31CE}"/>
              </a:ext>
            </a:extLst>
          </p:cNvPr>
          <p:cNvSpPr/>
          <p:nvPr/>
        </p:nvSpPr>
        <p:spPr>
          <a:xfrm>
            <a:off x="3547523" y="2260435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07E7493-EAD9-43A5-A12B-656E1ACED105}"/>
              </a:ext>
            </a:extLst>
          </p:cNvPr>
          <p:cNvSpPr/>
          <p:nvPr userDrawn="1"/>
        </p:nvSpPr>
        <p:spPr>
          <a:xfrm flipH="1">
            <a:off x="8905282" y="5072255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928FD46-D934-4DDE-B182-9448D43CB894}"/>
              </a:ext>
            </a:extLst>
          </p:cNvPr>
          <p:cNvSpPr/>
          <p:nvPr userDrawn="1"/>
        </p:nvSpPr>
        <p:spPr>
          <a:xfrm>
            <a:off x="9669592" y="3806839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7500A55-B74C-4B91-81FB-A69B12BDC85D}"/>
              </a:ext>
            </a:extLst>
          </p:cNvPr>
          <p:cNvSpPr txBox="1"/>
          <p:nvPr userDrawn="1"/>
        </p:nvSpPr>
        <p:spPr>
          <a:xfrm>
            <a:off x="9939" y="258482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6EB103-BCA1-442D-856C-F6C2F1391244}"/>
              </a:ext>
            </a:extLst>
          </p:cNvPr>
          <p:cNvSpPr txBox="1"/>
          <p:nvPr userDrawn="1"/>
        </p:nvSpPr>
        <p:spPr>
          <a:xfrm>
            <a:off x="9939" y="3495690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the Sub Title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4D97B-D1A0-4604-AD5D-D53A78B788EF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6156F0-F29E-4E2B-A422-8AC9517A5654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C6136C0-2DFB-4A9F-99B7-4C86971BCCC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10072BB-2AE4-4997-9D39-E67D55CFCEA0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914A60-F2EA-4710-83DF-714904734F5E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8CAF85-8529-4F74-A5BD-8571014A6E8D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5DC3C8-30D8-483C-B4B2-0A4DD3A8915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3CFB43-8838-4F8C-8ECD-EE2A906CE515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89940F-9F3B-4C59-9E6A-BA8FC4675A8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7D4C6B-100B-4A5A-B573-56C9FED1AE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DAB490-F49C-4C22-A010-A22047CDDC5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34DB8C-B439-4F52-841D-8E5CEF454B0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95BECF-7CC4-4FB0-BED3-6B29D2B4F72F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1851A4-0BBD-4C17-B403-090D09858555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7AC781-B687-42A8-A4AA-0C2F0CC1F5DE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06BFAA-9E7D-48B3-BB8F-6A96B10AFCB5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7D3A34B-EE2A-4F72-8096-FD424BB4663C}"/>
              </a:ext>
            </a:extLst>
          </p:cNvPr>
          <p:cNvGrpSpPr/>
          <p:nvPr userDrawn="1"/>
        </p:nvGrpSpPr>
        <p:grpSpPr>
          <a:xfrm>
            <a:off x="0" y="209318"/>
            <a:ext cx="423289" cy="6470552"/>
            <a:chOff x="0" y="209318"/>
            <a:chExt cx="423289" cy="647055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F0B521-50AF-4456-A8D6-9E82540A182C}"/>
                </a:ext>
              </a:extLst>
            </p:cNvPr>
            <p:cNvSpPr/>
            <p:nvPr userDrawn="1"/>
          </p:nvSpPr>
          <p:spPr>
            <a:xfrm>
              <a:off x="1" y="1885319"/>
              <a:ext cx="419693" cy="419693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1E9FA66-30EC-4E1A-8E9E-45C8AACA730D}"/>
                </a:ext>
              </a:extLst>
            </p:cNvPr>
            <p:cNvGrpSpPr/>
            <p:nvPr userDrawn="1"/>
          </p:nvGrpSpPr>
          <p:grpSpPr>
            <a:xfrm rot="5400000">
              <a:off x="-2027147" y="4229434"/>
              <a:ext cx="4477583" cy="423289"/>
              <a:chOff x="1285960" y="3552413"/>
              <a:chExt cx="4477583" cy="423289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F06D04E-1BE0-4F11-BC8A-18AF187D3D5B}"/>
                  </a:ext>
                </a:extLst>
              </p:cNvPr>
              <p:cNvSpPr/>
              <p:nvPr userDrawn="1"/>
            </p:nvSpPr>
            <p:spPr>
              <a:xfrm>
                <a:off x="5238927" y="3658768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1019CBB-B58F-46E7-A2C4-143018F6E7E7}"/>
                  </a:ext>
                </a:extLst>
              </p:cNvPr>
              <p:cNvSpPr/>
              <p:nvPr userDrawn="1"/>
            </p:nvSpPr>
            <p:spPr>
              <a:xfrm>
                <a:off x="1595120" y="3554872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84FF8EC-37FF-4618-9C85-E3505978CC60}"/>
                  </a:ext>
                </a:extLst>
              </p:cNvPr>
              <p:cNvSpPr/>
              <p:nvPr userDrawn="1"/>
            </p:nvSpPr>
            <p:spPr>
              <a:xfrm>
                <a:off x="1803386" y="3664792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616CF39-6790-4BAF-967E-2D328CDCE60B}"/>
                  </a:ext>
                </a:extLst>
              </p:cNvPr>
              <p:cNvSpPr/>
              <p:nvPr userDrawn="1"/>
            </p:nvSpPr>
            <p:spPr>
              <a:xfrm>
                <a:off x="2111839" y="3556009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BE1923-83E5-46EA-A08F-3F698E99C9A0}"/>
                  </a:ext>
                </a:extLst>
              </p:cNvPr>
              <p:cNvSpPr/>
              <p:nvPr userDrawn="1"/>
            </p:nvSpPr>
            <p:spPr>
              <a:xfrm>
                <a:off x="2425095" y="3660932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591AF5B-E07A-4898-BE33-E83DA0220DDB}"/>
                  </a:ext>
                </a:extLst>
              </p:cNvPr>
              <p:cNvSpPr/>
              <p:nvPr userDrawn="1"/>
            </p:nvSpPr>
            <p:spPr>
              <a:xfrm>
                <a:off x="2843207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5222C0D-7289-4A86-9012-7B3A9B554EEF}"/>
                  </a:ext>
                </a:extLst>
              </p:cNvPr>
              <p:cNvSpPr/>
              <p:nvPr userDrawn="1"/>
            </p:nvSpPr>
            <p:spPr>
              <a:xfrm>
                <a:off x="3051472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7B6BCE2-FBE8-4813-8CF5-25262E43B462}"/>
                  </a:ext>
                </a:extLst>
              </p:cNvPr>
              <p:cNvSpPr/>
              <p:nvPr userDrawn="1"/>
            </p:nvSpPr>
            <p:spPr>
              <a:xfrm>
                <a:off x="3359794" y="3552413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FEED25-7A4C-4463-9F3C-D9825B739BEF}"/>
                  </a:ext>
                </a:extLst>
              </p:cNvPr>
              <p:cNvSpPr/>
              <p:nvPr userDrawn="1"/>
            </p:nvSpPr>
            <p:spPr>
              <a:xfrm>
                <a:off x="3673051" y="3657336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38E6D1E-E0B6-45D4-9DCE-E7022BF71ED2}"/>
                  </a:ext>
                </a:extLst>
              </p:cNvPr>
              <p:cNvSpPr/>
              <p:nvPr userDrawn="1"/>
            </p:nvSpPr>
            <p:spPr>
              <a:xfrm>
                <a:off x="4091163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763F371-38C5-4FE0-B785-CDBA2E66DC35}"/>
                  </a:ext>
                </a:extLst>
              </p:cNvPr>
              <p:cNvSpPr/>
              <p:nvPr userDrawn="1"/>
            </p:nvSpPr>
            <p:spPr>
              <a:xfrm>
                <a:off x="4303024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F46FD48-762A-4608-929E-1F3DD82BEC05}"/>
                  </a:ext>
                </a:extLst>
              </p:cNvPr>
              <p:cNvSpPr/>
              <p:nvPr userDrawn="1"/>
            </p:nvSpPr>
            <p:spPr>
              <a:xfrm>
                <a:off x="4609322" y="3553845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1E9D493-C0C4-405E-A5A3-45CA7C5561FA}"/>
                  </a:ext>
                </a:extLst>
              </p:cNvPr>
              <p:cNvSpPr/>
              <p:nvPr userDrawn="1"/>
            </p:nvSpPr>
            <p:spPr>
              <a:xfrm>
                <a:off x="4923526" y="3663765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C380303-2330-40FB-9810-66817698DFEF}"/>
                  </a:ext>
                </a:extLst>
              </p:cNvPr>
              <p:cNvSpPr/>
              <p:nvPr userDrawn="1"/>
            </p:nvSpPr>
            <p:spPr>
              <a:xfrm rot="10800000" flipV="1">
                <a:off x="1285960" y="3657337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B1845D0-F248-4BDF-9C90-64F4DDC8507C}"/>
                </a:ext>
              </a:extLst>
            </p:cNvPr>
            <p:cNvSpPr/>
            <p:nvPr userDrawn="1"/>
          </p:nvSpPr>
          <p:spPr>
            <a:xfrm>
              <a:off x="1" y="942392"/>
              <a:ext cx="314769" cy="314769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085BD-DCFD-42A7-8E92-6FEDCA7EA5AD}"/>
                </a:ext>
              </a:extLst>
            </p:cNvPr>
            <p:cNvSpPr/>
            <p:nvPr userDrawn="1"/>
          </p:nvSpPr>
          <p:spPr>
            <a:xfrm>
              <a:off x="1" y="1152725"/>
              <a:ext cx="419693" cy="419693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A5D3F8-0CD9-40DA-954E-D1A2F35FFD7C}"/>
                </a:ext>
              </a:extLst>
            </p:cNvPr>
            <p:cNvSpPr/>
            <p:nvPr userDrawn="1"/>
          </p:nvSpPr>
          <p:spPr>
            <a:xfrm>
              <a:off x="1" y="522986"/>
              <a:ext cx="419693" cy="524616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9BF316-1C48-4B32-BFC7-EA8F5081E723}"/>
                </a:ext>
              </a:extLst>
            </p:cNvPr>
            <p:cNvSpPr/>
            <p:nvPr userDrawn="1"/>
          </p:nvSpPr>
          <p:spPr>
            <a:xfrm>
              <a:off x="1" y="1465627"/>
              <a:ext cx="314769" cy="524616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BB79562-164F-4B1F-8958-471C67140FAB}"/>
                </a:ext>
              </a:extLst>
            </p:cNvPr>
            <p:cNvSpPr/>
            <p:nvPr userDrawn="1"/>
          </p:nvSpPr>
          <p:spPr>
            <a:xfrm>
              <a:off x="1" y="209318"/>
              <a:ext cx="314769" cy="419693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5A92ACA-DAD5-4DFB-877F-9A43D33E749D}"/>
              </a:ext>
            </a:extLst>
          </p:cNvPr>
          <p:cNvGrpSpPr/>
          <p:nvPr userDrawn="1"/>
        </p:nvGrpSpPr>
        <p:grpSpPr>
          <a:xfrm>
            <a:off x="0" y="-3956"/>
            <a:ext cx="12188825" cy="419693"/>
            <a:chOff x="4615" y="-3956"/>
            <a:chExt cx="12188825" cy="41969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ABFE14-7525-4478-9600-1E1EE241D26A}"/>
                </a:ext>
              </a:extLst>
            </p:cNvPr>
            <p:cNvSpPr/>
            <p:nvPr userDrawn="1"/>
          </p:nvSpPr>
          <p:spPr>
            <a:xfrm>
              <a:off x="520472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70132A-6DCD-48F3-B70F-6BB04B738AE6}"/>
                </a:ext>
              </a:extLst>
            </p:cNvPr>
            <p:cNvSpPr/>
            <p:nvPr userDrawn="1"/>
          </p:nvSpPr>
          <p:spPr>
            <a:xfrm>
              <a:off x="123939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64F3C1-4423-4589-9709-4A2911B06A4A}"/>
                </a:ext>
              </a:extLst>
            </p:cNvPr>
            <p:cNvSpPr/>
            <p:nvPr userDrawn="1"/>
          </p:nvSpPr>
          <p:spPr>
            <a:xfrm>
              <a:off x="4615" y="-395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4FA1CD-3D49-4B7A-96F7-78FC46045EA8}"/>
                </a:ext>
              </a:extLst>
            </p:cNvPr>
            <p:cNvSpPr/>
            <p:nvPr userDrawn="1"/>
          </p:nvSpPr>
          <p:spPr>
            <a:xfrm>
              <a:off x="935317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9159CC-6F6F-4945-90A9-8B89DFA60903}"/>
                </a:ext>
              </a:extLst>
            </p:cNvPr>
            <p:cNvSpPr/>
            <p:nvPr userDrawn="1"/>
          </p:nvSpPr>
          <p:spPr>
            <a:xfrm>
              <a:off x="312440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545DAA-92CC-4E06-BA96-D7A8196C4CFB}"/>
                </a:ext>
              </a:extLst>
            </p:cNvPr>
            <p:cNvSpPr/>
            <p:nvPr userDrawn="1"/>
          </p:nvSpPr>
          <p:spPr>
            <a:xfrm>
              <a:off x="17685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C1759-2F66-4BE8-8A80-067CF13C1428}"/>
                </a:ext>
              </a:extLst>
            </p:cNvPr>
            <p:cNvSpPr/>
            <p:nvPr userDrawn="1"/>
          </p:nvSpPr>
          <p:spPr>
            <a:xfrm>
              <a:off x="249666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39C31B-8482-45C3-9A95-63A609F73308}"/>
                </a:ext>
              </a:extLst>
            </p:cNvPr>
            <p:cNvSpPr/>
            <p:nvPr userDrawn="1"/>
          </p:nvSpPr>
          <p:spPr>
            <a:xfrm>
              <a:off x="2184400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11517A-8590-4A7F-A7F3-E5D0BE5CCB1E}"/>
                </a:ext>
              </a:extLst>
            </p:cNvPr>
            <p:cNvSpPr/>
            <p:nvPr userDrawn="1"/>
          </p:nvSpPr>
          <p:spPr>
            <a:xfrm>
              <a:off x="15605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468E68-E47A-44B1-A524-D8F4C7E4280B}"/>
                </a:ext>
              </a:extLst>
            </p:cNvPr>
            <p:cNvSpPr/>
            <p:nvPr userDrawn="1"/>
          </p:nvSpPr>
          <p:spPr>
            <a:xfrm>
              <a:off x="3020110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482111-E4C5-4C6F-90E3-10A057C2A2F8}"/>
                </a:ext>
              </a:extLst>
            </p:cNvPr>
            <p:cNvSpPr/>
            <p:nvPr userDrawn="1"/>
          </p:nvSpPr>
          <p:spPr>
            <a:xfrm>
              <a:off x="2812077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DDD6597-B6F8-4F4B-B37F-B7A79D0D5B3C}"/>
                </a:ext>
              </a:extLst>
            </p:cNvPr>
            <p:cNvSpPr/>
            <p:nvPr userDrawn="1"/>
          </p:nvSpPr>
          <p:spPr>
            <a:xfrm>
              <a:off x="3641421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79EAB13-7BA9-4C2E-A8EF-319872AF2815}"/>
                </a:ext>
              </a:extLst>
            </p:cNvPr>
            <p:cNvSpPr/>
            <p:nvPr userDrawn="1"/>
          </p:nvSpPr>
          <p:spPr>
            <a:xfrm>
              <a:off x="4360345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8DFCC31-9A1B-46FE-951A-371A140E2A43}"/>
                </a:ext>
              </a:extLst>
            </p:cNvPr>
            <p:cNvSpPr/>
            <p:nvPr userDrawn="1"/>
          </p:nvSpPr>
          <p:spPr>
            <a:xfrm>
              <a:off x="4065659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9EEFDFF-44AC-4979-BF8C-1A5084CE6C51}"/>
                </a:ext>
              </a:extLst>
            </p:cNvPr>
            <p:cNvSpPr/>
            <p:nvPr userDrawn="1"/>
          </p:nvSpPr>
          <p:spPr>
            <a:xfrm>
              <a:off x="3433388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F4FB10E-C6E3-439A-BCC3-DCBC13BD272D}"/>
                </a:ext>
              </a:extLst>
            </p:cNvPr>
            <p:cNvSpPr/>
            <p:nvPr userDrawn="1"/>
          </p:nvSpPr>
          <p:spPr>
            <a:xfrm>
              <a:off x="4889506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45A477F-314D-4989-879C-A5EDD80DD5A0}"/>
                </a:ext>
              </a:extLst>
            </p:cNvPr>
            <p:cNvSpPr/>
            <p:nvPr userDrawn="1"/>
          </p:nvSpPr>
          <p:spPr>
            <a:xfrm>
              <a:off x="5617616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4C1ECEC-ABB7-43F9-B8A9-DA7D312392E7}"/>
                </a:ext>
              </a:extLst>
            </p:cNvPr>
            <p:cNvSpPr/>
            <p:nvPr userDrawn="1"/>
          </p:nvSpPr>
          <p:spPr>
            <a:xfrm>
              <a:off x="5305348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B434E5-F2E3-4521-9AA1-A2B72AA29C57}"/>
                </a:ext>
              </a:extLst>
            </p:cNvPr>
            <p:cNvSpPr/>
            <p:nvPr userDrawn="1"/>
          </p:nvSpPr>
          <p:spPr>
            <a:xfrm>
              <a:off x="4681474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C2CC4C-5465-474C-9185-6C92B01EDFFF}"/>
                </a:ext>
              </a:extLst>
            </p:cNvPr>
            <p:cNvSpPr/>
            <p:nvPr userDrawn="1"/>
          </p:nvSpPr>
          <p:spPr>
            <a:xfrm>
              <a:off x="61410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DC8981B-33A9-4FDB-85B5-D821D5655018}"/>
                </a:ext>
              </a:extLst>
            </p:cNvPr>
            <p:cNvSpPr/>
            <p:nvPr userDrawn="1"/>
          </p:nvSpPr>
          <p:spPr>
            <a:xfrm>
              <a:off x="59330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6FE8BE5-4E43-4F2D-A968-93684D4A24E0}"/>
                </a:ext>
              </a:extLst>
            </p:cNvPr>
            <p:cNvSpPr/>
            <p:nvPr userDrawn="1"/>
          </p:nvSpPr>
          <p:spPr>
            <a:xfrm>
              <a:off x="687688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31E40F-4D6A-49EB-91D8-B9EE0A5E8A21}"/>
                </a:ext>
              </a:extLst>
            </p:cNvPr>
            <p:cNvSpPr/>
            <p:nvPr userDrawn="1"/>
          </p:nvSpPr>
          <p:spPr>
            <a:xfrm>
              <a:off x="6564616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C22913-F3CE-4BC1-907E-17AC93B78430}"/>
                </a:ext>
              </a:extLst>
            </p:cNvPr>
            <p:cNvSpPr/>
            <p:nvPr userDrawn="1"/>
          </p:nvSpPr>
          <p:spPr>
            <a:xfrm>
              <a:off x="740032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F778CA-A708-41A0-BADD-32EF53771899}"/>
                </a:ext>
              </a:extLst>
            </p:cNvPr>
            <p:cNvSpPr/>
            <p:nvPr userDrawn="1"/>
          </p:nvSpPr>
          <p:spPr>
            <a:xfrm>
              <a:off x="7192293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DD9965-2311-4768-8B98-2825BC7C4D6F}"/>
                </a:ext>
              </a:extLst>
            </p:cNvPr>
            <p:cNvSpPr/>
            <p:nvPr userDrawn="1"/>
          </p:nvSpPr>
          <p:spPr>
            <a:xfrm>
              <a:off x="802163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E07E57-2A40-4FDC-9649-CAC3F7DF9C85}"/>
                </a:ext>
              </a:extLst>
            </p:cNvPr>
            <p:cNvSpPr/>
            <p:nvPr userDrawn="1"/>
          </p:nvSpPr>
          <p:spPr>
            <a:xfrm>
              <a:off x="874056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7E7126-70E3-4788-A8D3-371CEA6266BA}"/>
                </a:ext>
              </a:extLst>
            </p:cNvPr>
            <p:cNvSpPr/>
            <p:nvPr userDrawn="1"/>
          </p:nvSpPr>
          <p:spPr>
            <a:xfrm>
              <a:off x="844587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E2E464-A81D-4D3D-8BEA-57099AAF2820}"/>
                </a:ext>
              </a:extLst>
            </p:cNvPr>
            <p:cNvSpPr/>
            <p:nvPr userDrawn="1"/>
          </p:nvSpPr>
          <p:spPr>
            <a:xfrm>
              <a:off x="7813605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74D7D40-B3DA-433E-AAA0-CFB9FAD22ABB}"/>
                </a:ext>
              </a:extLst>
            </p:cNvPr>
            <p:cNvSpPr/>
            <p:nvPr userDrawn="1"/>
          </p:nvSpPr>
          <p:spPr>
            <a:xfrm>
              <a:off x="9269723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5E1BED7-745B-4B8F-BA6F-4170CC61C1CE}"/>
                </a:ext>
              </a:extLst>
            </p:cNvPr>
            <p:cNvSpPr/>
            <p:nvPr userDrawn="1"/>
          </p:nvSpPr>
          <p:spPr>
            <a:xfrm>
              <a:off x="999783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1E7C5F-4C7E-4529-AC47-E935FF88FAC9}"/>
                </a:ext>
              </a:extLst>
            </p:cNvPr>
            <p:cNvSpPr/>
            <p:nvPr userDrawn="1"/>
          </p:nvSpPr>
          <p:spPr>
            <a:xfrm>
              <a:off x="968556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94A09F-03C8-4A08-9F2E-07432C70C81B}"/>
                </a:ext>
              </a:extLst>
            </p:cNvPr>
            <p:cNvSpPr/>
            <p:nvPr userDrawn="1"/>
          </p:nvSpPr>
          <p:spPr>
            <a:xfrm>
              <a:off x="9061691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72DA174-5E6C-4F5B-AB0F-F5DBC66296C3}"/>
                </a:ext>
              </a:extLst>
            </p:cNvPr>
            <p:cNvSpPr/>
            <p:nvPr userDrawn="1"/>
          </p:nvSpPr>
          <p:spPr>
            <a:xfrm>
              <a:off x="10521275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A202510-D32D-41B7-8215-FEBA5CA9FC35}"/>
                </a:ext>
              </a:extLst>
            </p:cNvPr>
            <p:cNvSpPr/>
            <p:nvPr userDrawn="1"/>
          </p:nvSpPr>
          <p:spPr>
            <a:xfrm>
              <a:off x="10313242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259EFDE-832D-484B-966B-EA912F480FB7}"/>
                </a:ext>
              </a:extLst>
            </p:cNvPr>
            <p:cNvSpPr/>
            <p:nvPr userDrawn="1"/>
          </p:nvSpPr>
          <p:spPr>
            <a:xfrm>
              <a:off x="10935898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C15E9BB-7004-4027-B614-53FFCECE4E93}"/>
                </a:ext>
              </a:extLst>
            </p:cNvPr>
            <p:cNvSpPr/>
            <p:nvPr userDrawn="1"/>
          </p:nvSpPr>
          <p:spPr>
            <a:xfrm>
              <a:off x="1124837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378B56F-8024-4C1E-B354-38A38896B2ED}"/>
                </a:ext>
              </a:extLst>
            </p:cNvPr>
            <p:cNvSpPr/>
            <p:nvPr userDrawn="1"/>
          </p:nvSpPr>
          <p:spPr>
            <a:xfrm flipH="1">
              <a:off x="11773747" y="-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8F0B61-0949-4FFE-A2C3-B8EFE4B43F70}"/>
                </a:ext>
              </a:extLst>
            </p:cNvPr>
            <p:cNvSpPr/>
            <p:nvPr userDrawn="1"/>
          </p:nvSpPr>
          <p:spPr>
            <a:xfrm rot="10800000">
              <a:off x="11565291" y="-3956"/>
              <a:ext cx="314769" cy="419693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89B2A7-277B-4E92-878E-53FACF3E5EB5}"/>
              </a:ext>
            </a:extLst>
          </p:cNvPr>
          <p:cNvGrpSpPr/>
          <p:nvPr userDrawn="1"/>
        </p:nvGrpSpPr>
        <p:grpSpPr>
          <a:xfrm flipV="1">
            <a:off x="0" y="6438307"/>
            <a:ext cx="12188825" cy="419693"/>
            <a:chOff x="4615" y="-3956"/>
            <a:chExt cx="12188825" cy="41969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D5F4AA0-FBBE-40A4-980E-4D10F0F0CE7A}"/>
                </a:ext>
              </a:extLst>
            </p:cNvPr>
            <p:cNvSpPr/>
            <p:nvPr userDrawn="1"/>
          </p:nvSpPr>
          <p:spPr>
            <a:xfrm>
              <a:off x="520472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D290DB4-19F9-49EF-9300-ED58033BE973}"/>
                </a:ext>
              </a:extLst>
            </p:cNvPr>
            <p:cNvSpPr/>
            <p:nvPr userDrawn="1"/>
          </p:nvSpPr>
          <p:spPr>
            <a:xfrm>
              <a:off x="123939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772F1A1-4119-44E5-BE68-576AB63E3443}"/>
                </a:ext>
              </a:extLst>
            </p:cNvPr>
            <p:cNvSpPr/>
            <p:nvPr userDrawn="1"/>
          </p:nvSpPr>
          <p:spPr>
            <a:xfrm>
              <a:off x="4615" y="-395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098B91D-D0B0-4273-80E9-817A76B37050}"/>
                </a:ext>
              </a:extLst>
            </p:cNvPr>
            <p:cNvSpPr/>
            <p:nvPr userDrawn="1"/>
          </p:nvSpPr>
          <p:spPr>
            <a:xfrm>
              <a:off x="935317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37F491C-5E77-4DA0-9752-E8AE19317EF3}"/>
                </a:ext>
              </a:extLst>
            </p:cNvPr>
            <p:cNvSpPr/>
            <p:nvPr userDrawn="1"/>
          </p:nvSpPr>
          <p:spPr>
            <a:xfrm>
              <a:off x="312440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D78A60A-E143-4284-AEDF-C57DCD5646EA}"/>
                </a:ext>
              </a:extLst>
            </p:cNvPr>
            <p:cNvSpPr/>
            <p:nvPr userDrawn="1"/>
          </p:nvSpPr>
          <p:spPr>
            <a:xfrm>
              <a:off x="17685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E0B1651-3526-43CA-B5D3-716F6D8AD152}"/>
                </a:ext>
              </a:extLst>
            </p:cNvPr>
            <p:cNvSpPr/>
            <p:nvPr userDrawn="1"/>
          </p:nvSpPr>
          <p:spPr>
            <a:xfrm>
              <a:off x="249666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3ADD41-15DD-40B4-BF9E-46DD21972CAA}"/>
                </a:ext>
              </a:extLst>
            </p:cNvPr>
            <p:cNvSpPr/>
            <p:nvPr userDrawn="1"/>
          </p:nvSpPr>
          <p:spPr>
            <a:xfrm>
              <a:off x="2184400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FDD2EC9-7602-47D7-92D3-817F3C70F3E1}"/>
                </a:ext>
              </a:extLst>
            </p:cNvPr>
            <p:cNvSpPr/>
            <p:nvPr userDrawn="1"/>
          </p:nvSpPr>
          <p:spPr>
            <a:xfrm>
              <a:off x="15605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A69797A-FCF0-46F9-AC1C-586CE231B51C}"/>
                </a:ext>
              </a:extLst>
            </p:cNvPr>
            <p:cNvSpPr/>
            <p:nvPr userDrawn="1"/>
          </p:nvSpPr>
          <p:spPr>
            <a:xfrm>
              <a:off x="3020110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DF074B9-B0BB-4D58-91B1-4D7CA424E3D8}"/>
                </a:ext>
              </a:extLst>
            </p:cNvPr>
            <p:cNvSpPr/>
            <p:nvPr userDrawn="1"/>
          </p:nvSpPr>
          <p:spPr>
            <a:xfrm>
              <a:off x="2812077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380F0D-EEE1-489A-AFFF-00922D66F489}"/>
                </a:ext>
              </a:extLst>
            </p:cNvPr>
            <p:cNvSpPr/>
            <p:nvPr userDrawn="1"/>
          </p:nvSpPr>
          <p:spPr>
            <a:xfrm>
              <a:off x="3641421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7C8446-C197-4661-AFA4-42FA6EFB1722}"/>
                </a:ext>
              </a:extLst>
            </p:cNvPr>
            <p:cNvSpPr/>
            <p:nvPr userDrawn="1"/>
          </p:nvSpPr>
          <p:spPr>
            <a:xfrm>
              <a:off x="4360345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DF27D92-59C9-45E5-8A56-CA1715CA1E9D}"/>
                </a:ext>
              </a:extLst>
            </p:cNvPr>
            <p:cNvSpPr/>
            <p:nvPr userDrawn="1"/>
          </p:nvSpPr>
          <p:spPr>
            <a:xfrm>
              <a:off x="4065659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9EDECD2-CD1A-4A68-8758-87F736958684}"/>
                </a:ext>
              </a:extLst>
            </p:cNvPr>
            <p:cNvSpPr/>
            <p:nvPr userDrawn="1"/>
          </p:nvSpPr>
          <p:spPr>
            <a:xfrm>
              <a:off x="3433388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F610DA6-BB14-472D-B9DF-2B95585BA017}"/>
                </a:ext>
              </a:extLst>
            </p:cNvPr>
            <p:cNvSpPr/>
            <p:nvPr userDrawn="1"/>
          </p:nvSpPr>
          <p:spPr>
            <a:xfrm>
              <a:off x="4889506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349999C-0DA1-4B1C-B9B7-4E30A055047F}"/>
                </a:ext>
              </a:extLst>
            </p:cNvPr>
            <p:cNvSpPr/>
            <p:nvPr userDrawn="1"/>
          </p:nvSpPr>
          <p:spPr>
            <a:xfrm>
              <a:off x="5617616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13CEB53-371A-48ED-A441-2D69FF5D2965}"/>
                </a:ext>
              </a:extLst>
            </p:cNvPr>
            <p:cNvSpPr/>
            <p:nvPr userDrawn="1"/>
          </p:nvSpPr>
          <p:spPr>
            <a:xfrm>
              <a:off x="5305348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4012D1-BD83-40C8-ADC4-75356A04C7F9}"/>
                </a:ext>
              </a:extLst>
            </p:cNvPr>
            <p:cNvSpPr/>
            <p:nvPr userDrawn="1"/>
          </p:nvSpPr>
          <p:spPr>
            <a:xfrm>
              <a:off x="4681474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0D4142D-E10F-4150-86CB-1DAC4F39B6AC}"/>
                </a:ext>
              </a:extLst>
            </p:cNvPr>
            <p:cNvSpPr/>
            <p:nvPr userDrawn="1"/>
          </p:nvSpPr>
          <p:spPr>
            <a:xfrm>
              <a:off x="61410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D5469D9-B7C4-4B63-A806-439802D30CBC}"/>
                </a:ext>
              </a:extLst>
            </p:cNvPr>
            <p:cNvSpPr/>
            <p:nvPr userDrawn="1"/>
          </p:nvSpPr>
          <p:spPr>
            <a:xfrm>
              <a:off x="59330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291BF7-0707-47D8-9D0A-3D086A4BA16D}"/>
                </a:ext>
              </a:extLst>
            </p:cNvPr>
            <p:cNvSpPr/>
            <p:nvPr userDrawn="1"/>
          </p:nvSpPr>
          <p:spPr>
            <a:xfrm>
              <a:off x="687688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2F4174A-9840-4B06-B2EA-9A2D57190383}"/>
                </a:ext>
              </a:extLst>
            </p:cNvPr>
            <p:cNvSpPr/>
            <p:nvPr userDrawn="1"/>
          </p:nvSpPr>
          <p:spPr>
            <a:xfrm>
              <a:off x="6564616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B4AD595-F254-4AE0-B224-A146EB7E77CF}"/>
                </a:ext>
              </a:extLst>
            </p:cNvPr>
            <p:cNvSpPr/>
            <p:nvPr userDrawn="1"/>
          </p:nvSpPr>
          <p:spPr>
            <a:xfrm>
              <a:off x="740032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D5E8FEA-0CE8-41DD-B80A-161522029AD0}"/>
                </a:ext>
              </a:extLst>
            </p:cNvPr>
            <p:cNvSpPr/>
            <p:nvPr userDrawn="1"/>
          </p:nvSpPr>
          <p:spPr>
            <a:xfrm>
              <a:off x="7192293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9BCD05A-E86A-4439-9D29-D33F56CD231B}"/>
                </a:ext>
              </a:extLst>
            </p:cNvPr>
            <p:cNvSpPr/>
            <p:nvPr userDrawn="1"/>
          </p:nvSpPr>
          <p:spPr>
            <a:xfrm>
              <a:off x="802163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CB17084-65E1-4F69-8C7C-85F71EC0C8B5}"/>
                </a:ext>
              </a:extLst>
            </p:cNvPr>
            <p:cNvSpPr/>
            <p:nvPr userDrawn="1"/>
          </p:nvSpPr>
          <p:spPr>
            <a:xfrm>
              <a:off x="874056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6B14EE-6603-47C1-9004-9CF246E67521}"/>
                </a:ext>
              </a:extLst>
            </p:cNvPr>
            <p:cNvSpPr/>
            <p:nvPr userDrawn="1"/>
          </p:nvSpPr>
          <p:spPr>
            <a:xfrm>
              <a:off x="844587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7B6B386-AAF0-4BBE-9FBF-AF2A3F332FBB}"/>
                </a:ext>
              </a:extLst>
            </p:cNvPr>
            <p:cNvSpPr/>
            <p:nvPr userDrawn="1"/>
          </p:nvSpPr>
          <p:spPr>
            <a:xfrm>
              <a:off x="7813605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2196737-B1AA-4F20-9EFD-F4828F609B69}"/>
                </a:ext>
              </a:extLst>
            </p:cNvPr>
            <p:cNvSpPr/>
            <p:nvPr userDrawn="1"/>
          </p:nvSpPr>
          <p:spPr>
            <a:xfrm>
              <a:off x="9269723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B98AB64-FAB1-404F-BBF5-F4DE3D0862EA}"/>
                </a:ext>
              </a:extLst>
            </p:cNvPr>
            <p:cNvSpPr/>
            <p:nvPr userDrawn="1"/>
          </p:nvSpPr>
          <p:spPr>
            <a:xfrm>
              <a:off x="999783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43F8076-FF2A-42A3-9B1C-68932F8117A5}"/>
                </a:ext>
              </a:extLst>
            </p:cNvPr>
            <p:cNvSpPr/>
            <p:nvPr userDrawn="1"/>
          </p:nvSpPr>
          <p:spPr>
            <a:xfrm>
              <a:off x="968556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906D8E-30E5-4848-971A-6D68C276AD14}"/>
                </a:ext>
              </a:extLst>
            </p:cNvPr>
            <p:cNvSpPr/>
            <p:nvPr userDrawn="1"/>
          </p:nvSpPr>
          <p:spPr>
            <a:xfrm>
              <a:off x="9061691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8A4280C-1635-42D4-9284-F56F6911F9E5}"/>
                </a:ext>
              </a:extLst>
            </p:cNvPr>
            <p:cNvSpPr/>
            <p:nvPr userDrawn="1"/>
          </p:nvSpPr>
          <p:spPr>
            <a:xfrm>
              <a:off x="10521275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F1F001-1174-4341-BF35-C538E5CF8718}"/>
                </a:ext>
              </a:extLst>
            </p:cNvPr>
            <p:cNvSpPr/>
            <p:nvPr userDrawn="1"/>
          </p:nvSpPr>
          <p:spPr>
            <a:xfrm>
              <a:off x="10313242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B5CD4C-C810-4E69-9030-A9C85F05B632}"/>
                </a:ext>
              </a:extLst>
            </p:cNvPr>
            <p:cNvSpPr/>
            <p:nvPr userDrawn="1"/>
          </p:nvSpPr>
          <p:spPr>
            <a:xfrm>
              <a:off x="10935898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0393412-2674-49E8-8A17-389BDBF118EE}"/>
                </a:ext>
              </a:extLst>
            </p:cNvPr>
            <p:cNvSpPr/>
            <p:nvPr userDrawn="1"/>
          </p:nvSpPr>
          <p:spPr>
            <a:xfrm>
              <a:off x="1124837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21E82B7-A98D-4AC6-AC9D-DE022FE7B8D1}"/>
                </a:ext>
              </a:extLst>
            </p:cNvPr>
            <p:cNvSpPr/>
            <p:nvPr userDrawn="1"/>
          </p:nvSpPr>
          <p:spPr>
            <a:xfrm flipH="1">
              <a:off x="11773747" y="-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74BB35-5970-4005-9C46-726E495379EB}"/>
                </a:ext>
              </a:extLst>
            </p:cNvPr>
            <p:cNvSpPr/>
            <p:nvPr userDrawn="1"/>
          </p:nvSpPr>
          <p:spPr>
            <a:xfrm rot="10800000">
              <a:off x="11565291" y="-3956"/>
              <a:ext cx="314769" cy="419693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57C1E97-7F77-468C-BD5C-17BDEA061CBE}"/>
              </a:ext>
            </a:extLst>
          </p:cNvPr>
          <p:cNvGrpSpPr/>
          <p:nvPr userDrawn="1"/>
        </p:nvGrpSpPr>
        <p:grpSpPr>
          <a:xfrm rot="10800000">
            <a:off x="11773586" y="196651"/>
            <a:ext cx="424308" cy="6470552"/>
            <a:chOff x="0" y="209318"/>
            <a:chExt cx="424308" cy="6470552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65E2D53-D990-40B2-B358-BCC3139DAA64}"/>
                </a:ext>
              </a:extLst>
            </p:cNvPr>
            <p:cNvSpPr/>
            <p:nvPr userDrawn="1"/>
          </p:nvSpPr>
          <p:spPr>
            <a:xfrm>
              <a:off x="1" y="1885319"/>
              <a:ext cx="419693" cy="419693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E904946-1D04-42AD-B675-BC2FFD376D86}"/>
                </a:ext>
              </a:extLst>
            </p:cNvPr>
            <p:cNvGrpSpPr/>
            <p:nvPr userDrawn="1"/>
          </p:nvGrpSpPr>
          <p:grpSpPr>
            <a:xfrm rot="5400000">
              <a:off x="-2027147" y="4229434"/>
              <a:ext cx="4477583" cy="423289"/>
              <a:chOff x="1285960" y="3552413"/>
              <a:chExt cx="4477583" cy="423289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8F935DC-0489-46F5-B8AD-FB74B2CA94DF}"/>
                  </a:ext>
                </a:extLst>
              </p:cNvPr>
              <p:cNvSpPr/>
              <p:nvPr userDrawn="1"/>
            </p:nvSpPr>
            <p:spPr>
              <a:xfrm>
                <a:off x="5238927" y="3658768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BECBB46-8B25-4D11-9A1A-98648FB28524}"/>
                  </a:ext>
                </a:extLst>
              </p:cNvPr>
              <p:cNvSpPr/>
              <p:nvPr userDrawn="1"/>
            </p:nvSpPr>
            <p:spPr>
              <a:xfrm>
                <a:off x="1595120" y="3554872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6DE4B94-C45B-4EEE-B1FB-58BCD5180448}"/>
                  </a:ext>
                </a:extLst>
              </p:cNvPr>
              <p:cNvSpPr/>
              <p:nvPr userDrawn="1"/>
            </p:nvSpPr>
            <p:spPr>
              <a:xfrm>
                <a:off x="1803386" y="3664792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A34D084-8B59-4ABE-B457-46822CFD7149}"/>
                  </a:ext>
                </a:extLst>
              </p:cNvPr>
              <p:cNvSpPr/>
              <p:nvPr userDrawn="1"/>
            </p:nvSpPr>
            <p:spPr>
              <a:xfrm>
                <a:off x="2111839" y="3556009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3A29165-6F0F-4442-8AD0-B92B40B59854}"/>
                  </a:ext>
                </a:extLst>
              </p:cNvPr>
              <p:cNvSpPr/>
              <p:nvPr userDrawn="1"/>
            </p:nvSpPr>
            <p:spPr>
              <a:xfrm>
                <a:off x="2425095" y="3660932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0654623-9DEF-4FB6-8E55-A519B4282B0C}"/>
                  </a:ext>
                </a:extLst>
              </p:cNvPr>
              <p:cNvSpPr/>
              <p:nvPr userDrawn="1"/>
            </p:nvSpPr>
            <p:spPr>
              <a:xfrm>
                <a:off x="2843207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3B24E16-89CF-4CC0-9032-F3F09600E409}"/>
                  </a:ext>
                </a:extLst>
              </p:cNvPr>
              <p:cNvSpPr/>
              <p:nvPr userDrawn="1"/>
            </p:nvSpPr>
            <p:spPr>
              <a:xfrm>
                <a:off x="3051472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763C9C4-FE72-43C8-B25B-4B611D52FE4E}"/>
                  </a:ext>
                </a:extLst>
              </p:cNvPr>
              <p:cNvSpPr/>
              <p:nvPr userDrawn="1"/>
            </p:nvSpPr>
            <p:spPr>
              <a:xfrm>
                <a:off x="3359794" y="3552413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BAA08E4-4598-4857-8851-301D047009CA}"/>
                  </a:ext>
                </a:extLst>
              </p:cNvPr>
              <p:cNvSpPr/>
              <p:nvPr userDrawn="1"/>
            </p:nvSpPr>
            <p:spPr>
              <a:xfrm>
                <a:off x="3673051" y="3657336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85B1328-7C18-4976-ABEE-40CEF6B4E942}"/>
                  </a:ext>
                </a:extLst>
              </p:cNvPr>
              <p:cNvSpPr/>
              <p:nvPr userDrawn="1"/>
            </p:nvSpPr>
            <p:spPr>
              <a:xfrm>
                <a:off x="4091163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68ECEF8-4812-4C87-81CE-92DA7679584E}"/>
                  </a:ext>
                </a:extLst>
              </p:cNvPr>
              <p:cNvSpPr/>
              <p:nvPr userDrawn="1"/>
            </p:nvSpPr>
            <p:spPr>
              <a:xfrm>
                <a:off x="4303024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8D30CF9-9EBE-4CEB-ADFD-922204AF6282}"/>
                  </a:ext>
                </a:extLst>
              </p:cNvPr>
              <p:cNvSpPr/>
              <p:nvPr userDrawn="1"/>
            </p:nvSpPr>
            <p:spPr>
              <a:xfrm>
                <a:off x="4609322" y="3553845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83EC381-B699-4B1C-BF8C-928889B67764}"/>
                  </a:ext>
                </a:extLst>
              </p:cNvPr>
              <p:cNvSpPr/>
              <p:nvPr userDrawn="1"/>
            </p:nvSpPr>
            <p:spPr>
              <a:xfrm>
                <a:off x="4923526" y="3663765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2D39E54-F095-45D7-99E1-52430D55BBAF}"/>
                  </a:ext>
                </a:extLst>
              </p:cNvPr>
              <p:cNvSpPr/>
              <p:nvPr userDrawn="1"/>
            </p:nvSpPr>
            <p:spPr>
              <a:xfrm rot="10800000" flipV="1">
                <a:off x="1285960" y="3657337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1AECF7F-7CE2-4E34-95A2-2A7F03A16072}"/>
                </a:ext>
              </a:extLst>
            </p:cNvPr>
            <p:cNvSpPr/>
            <p:nvPr userDrawn="1"/>
          </p:nvSpPr>
          <p:spPr>
            <a:xfrm>
              <a:off x="4615" y="942392"/>
              <a:ext cx="314769" cy="314769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E14CED1-D454-4538-B332-B8BDE0751759}"/>
                </a:ext>
              </a:extLst>
            </p:cNvPr>
            <p:cNvSpPr/>
            <p:nvPr userDrawn="1"/>
          </p:nvSpPr>
          <p:spPr>
            <a:xfrm>
              <a:off x="4615" y="1152725"/>
              <a:ext cx="419693" cy="419693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456A045-59B1-4B5C-B3C9-5ABA7D64B183}"/>
                </a:ext>
              </a:extLst>
            </p:cNvPr>
            <p:cNvSpPr/>
            <p:nvPr userDrawn="1"/>
          </p:nvSpPr>
          <p:spPr>
            <a:xfrm>
              <a:off x="4615" y="522986"/>
              <a:ext cx="419693" cy="524616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0994457-F6F8-4CC7-83BF-B9BB0FC2D094}"/>
                </a:ext>
              </a:extLst>
            </p:cNvPr>
            <p:cNvSpPr/>
            <p:nvPr userDrawn="1"/>
          </p:nvSpPr>
          <p:spPr>
            <a:xfrm>
              <a:off x="4615" y="1465627"/>
              <a:ext cx="314769" cy="524616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CE7EE02-1EB8-44DA-B02F-5A06F0E3D990}"/>
                </a:ext>
              </a:extLst>
            </p:cNvPr>
            <p:cNvSpPr/>
            <p:nvPr userDrawn="1"/>
          </p:nvSpPr>
          <p:spPr>
            <a:xfrm>
              <a:off x="4615" y="209318"/>
              <a:ext cx="314769" cy="419693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6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F4CA38-68FE-41E8-A8D1-88970F9A49E7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149" name="Text Placeholder 1">
              <a:extLst>
                <a:ext uri="{FF2B5EF4-FFF2-40B4-BE49-F238E27FC236}">
                  <a16:creationId xmlns:a16="http://schemas.microsoft.com/office/drawing/2014/main" id="{A5F759BA-D755-44D0-95B5-2235FA23EE1E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709172-32FB-49B4-BFE2-05FF512A430E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994D080-36D0-4EF5-9339-0465E14238B7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2510489-49DB-4195-87C4-41D122A1C1F4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D9DC28-42BC-4F03-83F0-328F559C608F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54C6435-4F67-46FE-B8B8-EDC2F9F65865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31F0078-3D30-47A6-B0BE-D1D59532E745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1EB1109-6D7A-4AB9-935B-1D3E7ADFD9A5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7167F3-21A3-414B-9532-5CEF33A002E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881E037-185D-4938-9F4E-53A9E89BBC23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FB8B94A-449E-4972-B973-B35FDAADE8A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6EA7B8-C8D4-43DF-ABA0-C345433E4947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82B0CA8-6843-4C66-82A9-7443E6B655FF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BB3CE70-516A-4FB8-8F86-336394B4272C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7CF2F38-B056-4466-8DE3-EE0C4240CFC8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DC94E0-56F0-4561-9590-8E7723A30ECC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99CD8F9-C89D-4C85-A10D-7E9ACA13FE1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8ED5B64-8591-492F-9F4C-B95488ECADB6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ED9BAF-51A1-4051-8AF6-10B5A3F95145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DBDBB83-5A19-4A63-B846-BCBE812ACE37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6B91478-DBB2-49FA-9F79-BDE0E152F25B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40136C8-5D80-4426-9C1F-097187C666BD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E8FF84D-70BC-4B9E-A67D-7C962B2ECFAB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500231D-8C2A-4C3F-A1E2-EF070F9DC856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806510A-C21E-4A67-9A9F-B33BA8BC73B4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7CBED15-A3A2-40ED-8BE6-52BE20E06FFE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F156D01-D1C7-4FD1-891B-C589BE5AD462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76858-7A78-4EBE-B4B9-8B2522C44861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0FA6176-F01D-4083-B09C-948C090C5F4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7B1C0F6-7C25-4479-8ED9-5CD3F7D2629B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4C3173-399D-4A43-8D93-AD2510053980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5C9B257-AB60-4443-AB51-5A1B3A1058C6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58EC89-4DD0-4947-886D-1F0F5E3AD40A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A454C32-E856-4E32-BF0A-25299651776F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4AA3291-A6CC-427C-99C4-82E658D92CE5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7F96B6F-BF1E-4EA4-8EF8-4B125D923801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F2E1594-7663-4310-B033-24FE80B9E309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E0E2DDB-C3EC-424A-AE94-966B75292CB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53A9946-80BC-42D3-A2AA-AE5F1FDBFB02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385A566-71DD-4F84-A04D-B993546209C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B1E5AA-2C84-42E2-9F3E-D035659FBD58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B8EDA8-69D4-4789-96B3-BD93609395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AE917EB-5679-468E-9A40-564F62A930A7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7AAE487-64F8-43CD-8ACC-72C7E6FB0F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7206F14-64F9-42E5-B159-5B5835C5E220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525EAA-04C6-4C94-AC98-2F65289729EE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3309F90-3A5D-4019-86F1-8CDD32EA1033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C892358-9CC0-4A7D-8C42-1B0459FB9083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C080264-FDEF-46DC-AE7F-8A3F4D4803F3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DBF19F-DB2C-4A86-9F3C-5D45A9289688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E7B9600-24B0-493A-9B65-33EC0A78A5D2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56CD2F6-6F64-4A3C-BCEA-804A09DDC6E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A0E4B94-34B5-4987-AC59-AF13FF5F23DF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506BE6C-3DEC-4D98-A9CB-B8B3F18BC009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FD1A454-BEC3-47E2-AACD-F594873C4797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2E62412-9E33-4204-B7B4-EAA749B858C2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1EF3DD2-9D07-4229-AFBA-9678FD242042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3C6D908-A0A6-4B1A-8079-76AFFCD55753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CA24A3C-F761-4D15-92BD-BCBB61102E93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C748DC5-D3FE-4A12-A2A7-FFB31559FD4D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7D6FF7E-23E7-4228-B8E5-0019B47E9C5F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EF2D64A-FABA-4BBF-AA96-0DD063F4D3B7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EB5AE67-365E-4C06-9A31-11C6FEFED10E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F8C68FF-1CAF-4119-AEE3-8AC72D815F58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1A0F9B2-145C-4908-BB98-BDF15D379F10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726B8F1-95CB-447D-85F6-523A1787FC1C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204A848-316D-4A46-BB39-5156F7FA979C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731701-9771-4B5A-BE76-106E0A14423D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0F7C574-35C6-4F00-9D98-75BF121ED6EF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51D5951-1667-46DB-902E-32E06E48DEF1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51241C2-BE61-4C39-A7CF-9A656257172D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AD6056D-44D5-4C4F-A49E-1D00449A7A6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960671B-320F-4FC3-B709-E61B00B0D28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8E7BCA9-215C-44E9-8AE4-9242DAB421AF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1DE6FD3-80A3-4834-B3E4-592E8A4BAA9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347FC94-281D-4913-87CC-8EB01A4D09E4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BB89AB4-E280-4393-BD88-234ED230119F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796C186-7302-4511-98FD-CC38617B391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4B8B65E-FC44-48CE-9F3F-512FFB64A32E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787D42-C34B-4E66-9065-F0D8B385BC93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A3564C6-B406-4049-AC10-460E65870078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D9D5B23-2631-40D1-A6D4-70E77FEBD321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FF03ACA-9046-412B-B65B-A721B010E1EA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63C4302-B9AF-4AE5-960C-0F144FF8171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C38E2D1-91F4-4E51-82A2-50B899C3D6A8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C322F3-BE23-4D49-8B11-B4DECA7FC6DF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652F72D-B42A-46EF-8728-B2DE0935D3E1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F7A4234-2E67-4E35-96EE-D21AFEE63CA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71F1326-F2D2-45CE-A1D2-64B23A0811A1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C4E88A3-98EC-4D46-82B2-6A43BA4AE61E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7731C1-5D87-423B-AACE-54CB66372A01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23C308B-9FBE-4C5C-AA05-F261852EC977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76AAD4D-E1A7-4EDC-89BE-4096C232DB30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A5C573C-A57E-404C-94F0-F9EF45AE7C0B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BC4CC2E-9680-4810-946C-ADD44794510A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C5FEC71-FB5D-46E6-A918-89212AE71C7B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7D6322C-0A14-42FD-B578-CFA0EAA17D69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F98843C-FE71-4BFB-8E77-28565AA23F4B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54A3D5D-FE12-4F14-9254-7A4D3137300A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351C881-C561-4695-B764-8DE3FCEA5A52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80BA11D-ADB3-43EA-A337-18E8010E533A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2E99270-2607-4F4C-853F-F2E3A36E0E28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DAEEDA-B4B9-4C62-87E6-A0EE3989B14D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8C86733-C03C-49C3-9911-3EA0369D9CDE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DD623AA-F68C-48DB-B32D-48A15EEE2AFA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423CD96-E188-4BCC-A5EE-0FB0C1D0DD50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C3DBA46-544B-4960-AC99-7313167D06C6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2591E24-33E1-43F8-9689-595551DA3AC5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9E2627A-C7CD-451A-88C8-C1C77DE3132F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E0D7D60-5253-4AA1-8154-E22261AB4422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A66B434-E339-4A5A-842C-B47E3C05F7BF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DD5E855-AFBA-42C7-A5FA-6352AE3D217B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02C02B1-B875-4284-B2E2-A310115372A7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B67FBC6-0920-4F48-BDC1-BB64439FC997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BE3B5A7-A0CD-416F-919D-3CDC1C163EF2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300795D-2EC9-4BC7-8B47-3F45C5C7657B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33866E9-D2BD-410F-9B63-CA3CB4631ED4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0F8132B-F4A1-470F-AAF0-8F765C5DE0F8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43B150A-33AE-4B62-AAFF-D4D3791EA867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A2818AF-845A-4102-925E-9E6FFAEFFC03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F5C69FF-CF04-4C05-B7E5-27905FEAF1B5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03E6C04-7612-4CFF-8321-BB00532CE149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C80CA70-C433-48A6-93B8-4C7F917F9E44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4C1DF02-DB84-4440-8BB4-E4F1C61A1FF3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A8CA2F2-1574-4353-A972-6639B5920D32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801A8B-973E-45BD-81D4-A4E629689E6C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D16A5C4-0F71-4C8D-9C01-9E0252EA49D0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D4D9AE3-A307-449D-8C18-EADD3C194537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5F5219B-3F7B-4FA9-BF34-07C00E3E7D9F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425FB57-7496-41AD-86DC-2BC6D9F697C2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F10874-F28B-4EB1-A36D-3D9E67783D05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0C395A1-7709-4B41-9B4F-9A83E2CD91E9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8A1071A-AF20-481C-9447-9B6E0620EB37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7FCFA90-E122-44FE-B824-422C24BF8D09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B44DF58-4276-4D79-B4A4-043AD3F17938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C325328-A134-4142-9ACA-8FD8EAD42C44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8592CBC-AEAD-471B-AD81-084F2A6A4C4C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FB938CB-49FC-483D-AEF2-81E3EF8A9E8F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1444B81-85EE-4F27-B817-5472FAC2A076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112B266-BC9A-4000-AC73-D444C322ADE4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FFA54A4-F19C-4EF2-9829-E4D5317F327A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B113A9F-D22A-4BFA-82A9-91D6FB2D52F7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0021276-24D2-431E-A8B7-AB8195548558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D12CFB5-E26D-4303-B959-A89359DBE8ED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CDB8501-D0F7-4CD1-8218-BE1346821840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C6EF9B-7D9C-49D2-A37B-4955391BD7E9}"/>
              </a:ext>
            </a:extLst>
          </p:cNvPr>
          <p:cNvSpPr/>
          <p:nvPr userDrawn="1"/>
        </p:nvSpPr>
        <p:spPr>
          <a:xfrm>
            <a:off x="0" y="2247653"/>
            <a:ext cx="12192000" cy="1950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05C347-EF7B-47EF-857F-33A1080EF7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1B4E3E-34E9-4A37-AF4B-6EEEE2067AC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4196990E-F678-4E69-A979-6F00B801164C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59C50-2571-4061-9324-8424BB32AE24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A31239-8361-4E54-B738-5BE54AA18AFC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0222A-2397-41C2-88C0-328D88A3B1D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FECB54-4CDF-415B-BB58-BA234574B71E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C2F31C-BD6B-4F22-A4BC-64A4D4D4251D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6676FE-6D0B-4E1A-99E1-A1A6BB9E7B89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ABA71D-2255-469C-9114-E60C403D346C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C3A4E6-8417-4CE5-8AC3-BE4A1CCD2429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BBEA51-29DC-486F-81D6-08A6B613986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5B4354-F4BD-4BAC-BB6C-2039E51418B2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F044CA-26C8-4025-B8AE-5927F8873A0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A409B0-296B-4B89-9D7C-6D33D28B05C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EA6B1E6-EC20-40A3-9183-7BA4FBA826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A765EE-046F-4F83-991A-54F7A2CE70F0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194489-42E0-4A6B-9402-D9FF18333A4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735CDF-7438-4048-931E-D7764B136954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DCC810-5D35-4DBB-B573-A7FB80065456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50C1E-B3F3-43A8-8E1C-01F73987E56E}"/>
              </a:ext>
            </a:extLst>
          </p:cNvPr>
          <p:cNvSpPr/>
          <p:nvPr userDrawn="1"/>
        </p:nvSpPr>
        <p:spPr>
          <a:xfrm>
            <a:off x="0" y="308404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776D112B-8EE8-4C21-B5D6-4C21D62B70D7}"/>
              </a:ext>
            </a:extLst>
          </p:cNvPr>
          <p:cNvGrpSpPr/>
          <p:nvPr userDrawn="1"/>
        </p:nvGrpSpPr>
        <p:grpSpPr>
          <a:xfrm>
            <a:off x="4834321" y="1764570"/>
            <a:ext cx="2523358" cy="4435934"/>
            <a:chOff x="445712" y="1449040"/>
            <a:chExt cx="2113018" cy="3924176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BA6B82E1-F594-4584-9F94-9D241E4950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EA0CE4B-4DC9-4106-B5AF-E58B8BDEF1D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2584B741-9E13-4CA2-BD50-2351DD4434B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6E1EC994-EF7A-4F3C-8387-5BB542B2FAD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3DE28F74-3DC5-402C-B26E-062F729FEFB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62B7F0A-2F5F-4AEC-98A4-41CB36715DB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12298" y="2151526"/>
            <a:ext cx="2167404" cy="35545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1074C8-70CE-418F-A865-D9699139E869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02B3BD-9A27-402C-9236-B5F2B2EAEE7F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0C36EE-E83D-481E-B88E-A6BFCE8EFAEF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BADD3A-34E8-439E-80E2-BB078955A6D8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A573A-3C9C-4C71-A7C9-0FE346E55E5B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42BD8B-7182-415A-8EB9-7F32C56CFCA0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59856D-12CA-4DFF-AD61-BEDA5E15E421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79B9B-74DC-4FA8-AD99-6B4BA79D6E1B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010D26-C618-4DBB-9E19-BCCBAF8967A6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CBFA98-DDD0-46F7-9606-1C7E3BAD6335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554016-B184-4483-8B96-964370A5E8ED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6965EC-04FC-490E-8D86-4B8EBA589F67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69E9519-FC5F-42DC-888E-F76B1442DC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DF005-A82B-4E67-AD97-45C438F8EB8A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77815F-6DCC-4DCD-B5ED-88D8E8EA61C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1704E4-5857-4877-9981-98431CCAD570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92359-C30F-45E2-8995-057DD8637F8E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5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D98CAEE-990B-4863-88C8-5BF4D0725C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4519748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81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C81A4DD9-CCA2-4DAB-9E65-2634FCBE6F77}"/>
              </a:ext>
            </a:extLst>
          </p:cNvPr>
          <p:cNvSpPr/>
          <p:nvPr/>
        </p:nvSpPr>
        <p:spPr>
          <a:xfrm>
            <a:off x="-8381" y="492008"/>
            <a:ext cx="10706713" cy="5873360"/>
          </a:xfrm>
          <a:custGeom>
            <a:avLst/>
            <a:gdLst>
              <a:gd name="connsiteX0" fmla="*/ 7252480 w 10706713"/>
              <a:gd name="connsiteY0" fmla="*/ 4589035 h 5873360"/>
              <a:gd name="connsiteX1" fmla="*/ 7297185 w 10706713"/>
              <a:gd name="connsiteY1" fmla="*/ 4590925 h 5873360"/>
              <a:gd name="connsiteX2" fmla="*/ 7404691 w 10706713"/>
              <a:gd name="connsiteY2" fmla="*/ 4680105 h 5873360"/>
              <a:gd name="connsiteX3" fmla="*/ 7359489 w 10706713"/>
              <a:gd name="connsiteY3" fmla="*/ 4776616 h 5873360"/>
              <a:gd name="connsiteX4" fmla="*/ 7361932 w 10706713"/>
              <a:gd name="connsiteY4" fmla="*/ 4831591 h 5873360"/>
              <a:gd name="connsiteX5" fmla="*/ 7414464 w 10706713"/>
              <a:gd name="connsiteY5" fmla="*/ 4847471 h 5873360"/>
              <a:gd name="connsiteX6" fmla="*/ 7619700 w 10706713"/>
              <a:gd name="connsiteY6" fmla="*/ 4846250 h 5873360"/>
              <a:gd name="connsiteX7" fmla="*/ 7649020 w 10706713"/>
              <a:gd name="connsiteY7" fmla="*/ 4875568 h 5873360"/>
              <a:gd name="connsiteX8" fmla="*/ 7649020 w 10706713"/>
              <a:gd name="connsiteY8" fmla="*/ 5094244 h 5873360"/>
              <a:gd name="connsiteX9" fmla="*/ 7592825 w 10706713"/>
              <a:gd name="connsiteY9" fmla="*/ 5173653 h 5873360"/>
              <a:gd name="connsiteX10" fmla="*/ 7534185 w 10706713"/>
              <a:gd name="connsiteY10" fmla="*/ 5139446 h 5873360"/>
              <a:gd name="connsiteX11" fmla="*/ 7432789 w 10706713"/>
              <a:gd name="connsiteY11" fmla="*/ 5132116 h 5873360"/>
              <a:gd name="connsiteX12" fmla="*/ 7394917 w 10706713"/>
              <a:gd name="connsiteY12" fmla="*/ 5266498 h 5873360"/>
              <a:gd name="connsiteX13" fmla="*/ 7470661 w 10706713"/>
              <a:gd name="connsiteY13" fmla="*/ 5349570 h 5873360"/>
              <a:gd name="connsiteX14" fmla="*/ 7542738 w 10706713"/>
              <a:gd name="connsiteY14" fmla="*/ 5308034 h 5873360"/>
              <a:gd name="connsiteX15" fmla="*/ 7622145 w 10706713"/>
              <a:gd name="connsiteY15" fmla="*/ 5304369 h 5873360"/>
              <a:gd name="connsiteX16" fmla="*/ 7649020 w 10706713"/>
              <a:gd name="connsiteY16" fmla="*/ 5367894 h 5873360"/>
              <a:gd name="connsiteX17" fmla="*/ 7649020 w 10706713"/>
              <a:gd name="connsiteY17" fmla="*/ 5472956 h 5873360"/>
              <a:gd name="connsiteX18" fmla="*/ 7650242 w 10706713"/>
              <a:gd name="connsiteY18" fmla="*/ 5585348 h 5873360"/>
              <a:gd name="connsiteX19" fmla="*/ 7629475 w 10706713"/>
              <a:gd name="connsiteY19" fmla="*/ 5613447 h 5873360"/>
              <a:gd name="connsiteX20" fmla="*/ 7391254 w 10706713"/>
              <a:gd name="connsiteY20" fmla="*/ 5611003 h 5873360"/>
              <a:gd name="connsiteX21" fmla="*/ 7321619 w 10706713"/>
              <a:gd name="connsiteY21" fmla="*/ 5554808 h 5873360"/>
              <a:gd name="connsiteX22" fmla="*/ 7354604 w 10706713"/>
              <a:gd name="connsiteY22" fmla="*/ 5499833 h 5873360"/>
              <a:gd name="connsiteX23" fmla="*/ 7359489 w 10706713"/>
              <a:gd name="connsiteY23" fmla="*/ 5392327 h 5873360"/>
              <a:gd name="connsiteX24" fmla="*/ 7237325 w 10706713"/>
              <a:gd name="connsiteY24" fmla="*/ 5358122 h 5873360"/>
              <a:gd name="connsiteX25" fmla="*/ 7146923 w 10706713"/>
              <a:gd name="connsiteY25" fmla="*/ 5432642 h 5873360"/>
              <a:gd name="connsiteX26" fmla="*/ 7187238 w 10706713"/>
              <a:gd name="connsiteY26" fmla="*/ 5508384 h 5873360"/>
              <a:gd name="connsiteX27" fmla="*/ 7192123 w 10706713"/>
              <a:gd name="connsiteY27" fmla="*/ 5584127 h 5873360"/>
              <a:gd name="connsiteX28" fmla="*/ 7116381 w 10706713"/>
              <a:gd name="connsiteY28" fmla="*/ 5614668 h 5873360"/>
              <a:gd name="connsiteX29" fmla="*/ 6920917 w 10706713"/>
              <a:gd name="connsiteY29" fmla="*/ 5614668 h 5873360"/>
              <a:gd name="connsiteX30" fmla="*/ 6880603 w 10706713"/>
              <a:gd name="connsiteY30" fmla="*/ 5576797 h 5873360"/>
              <a:gd name="connsiteX31" fmla="*/ 6881825 w 10706713"/>
              <a:gd name="connsiteY31" fmla="*/ 5372782 h 5873360"/>
              <a:gd name="connsiteX32" fmla="*/ 6840288 w 10706713"/>
              <a:gd name="connsiteY32" fmla="*/ 5309255 h 5873360"/>
              <a:gd name="connsiteX33" fmla="*/ 6798753 w 10706713"/>
              <a:gd name="connsiteY33" fmla="*/ 5339797 h 5873360"/>
              <a:gd name="connsiteX34" fmla="*/ 6676587 w 10706713"/>
              <a:gd name="connsiteY34" fmla="*/ 5350792 h 5873360"/>
              <a:gd name="connsiteX35" fmla="*/ 6622835 w 10706713"/>
              <a:gd name="connsiteY35" fmla="*/ 5202971 h 5873360"/>
              <a:gd name="connsiteX36" fmla="*/ 6712014 w 10706713"/>
              <a:gd name="connsiteY36" fmla="*/ 5090581 h 5873360"/>
              <a:gd name="connsiteX37" fmla="*/ 6810969 w 10706713"/>
              <a:gd name="connsiteY37" fmla="*/ 5135781 h 5873360"/>
              <a:gd name="connsiteX38" fmla="*/ 6861056 w 10706713"/>
              <a:gd name="connsiteY38" fmla="*/ 5135781 h 5873360"/>
              <a:gd name="connsiteX39" fmla="*/ 6880603 w 10706713"/>
              <a:gd name="connsiteY39" fmla="*/ 5079584 h 5873360"/>
              <a:gd name="connsiteX40" fmla="*/ 6879381 w 10706713"/>
              <a:gd name="connsiteY40" fmla="*/ 4884121 h 5873360"/>
              <a:gd name="connsiteX41" fmla="*/ 6917253 w 10706713"/>
              <a:gd name="connsiteY41" fmla="*/ 4845028 h 5873360"/>
              <a:gd name="connsiteX42" fmla="*/ 7117603 w 10706713"/>
              <a:gd name="connsiteY42" fmla="*/ 4846250 h 5873360"/>
              <a:gd name="connsiteX43" fmla="*/ 7183573 w 10706713"/>
              <a:gd name="connsiteY43" fmla="*/ 4808378 h 5873360"/>
              <a:gd name="connsiteX44" fmla="*/ 7151809 w 10706713"/>
              <a:gd name="connsiteY44" fmla="*/ 4763177 h 5873360"/>
              <a:gd name="connsiteX45" fmla="*/ 7140814 w 10706713"/>
              <a:gd name="connsiteY45" fmla="*/ 4645899 h 5873360"/>
              <a:gd name="connsiteX46" fmla="*/ 7252480 w 10706713"/>
              <a:gd name="connsiteY46" fmla="*/ 4589035 h 5873360"/>
              <a:gd name="connsiteX47" fmla="*/ 9532398 w 10706713"/>
              <a:gd name="connsiteY47" fmla="*/ 4586057 h 5873360"/>
              <a:gd name="connsiteX48" fmla="*/ 9652578 w 10706713"/>
              <a:gd name="connsiteY48" fmla="*/ 4622249 h 5873360"/>
              <a:gd name="connsiteX49" fmla="*/ 9647691 w 10706713"/>
              <a:gd name="connsiteY49" fmla="*/ 4772511 h 5873360"/>
              <a:gd name="connsiteX50" fmla="*/ 9648913 w 10706713"/>
              <a:gd name="connsiteY50" fmla="*/ 4832372 h 5873360"/>
              <a:gd name="connsiteX51" fmla="*/ 9702665 w 10706713"/>
              <a:gd name="connsiteY51" fmla="*/ 4847032 h 5873360"/>
              <a:gd name="connsiteX52" fmla="*/ 9907904 w 10706713"/>
              <a:gd name="connsiteY52" fmla="*/ 4847032 h 5873360"/>
              <a:gd name="connsiteX53" fmla="*/ 9936001 w 10706713"/>
              <a:gd name="connsiteY53" fmla="*/ 4872687 h 5873360"/>
              <a:gd name="connsiteX54" fmla="*/ 9934779 w 10706713"/>
              <a:gd name="connsiteY54" fmla="*/ 5096248 h 5873360"/>
              <a:gd name="connsiteX55" fmla="*/ 9876139 w 10706713"/>
              <a:gd name="connsiteY55" fmla="*/ 5174434 h 5873360"/>
              <a:gd name="connsiteX56" fmla="*/ 9818722 w 10706713"/>
              <a:gd name="connsiteY56" fmla="*/ 5139007 h 5873360"/>
              <a:gd name="connsiteX57" fmla="*/ 9720990 w 10706713"/>
              <a:gd name="connsiteY57" fmla="*/ 5129233 h 5873360"/>
              <a:gd name="connsiteX58" fmla="*/ 9677011 w 10706713"/>
              <a:gd name="connsiteY58" fmla="*/ 5242846 h 5873360"/>
              <a:gd name="connsiteX59" fmla="*/ 9750310 w 10706713"/>
              <a:gd name="connsiteY59" fmla="*/ 5349130 h 5873360"/>
              <a:gd name="connsiteX60" fmla="*/ 9830939 w 10706713"/>
              <a:gd name="connsiteY60" fmla="*/ 5306373 h 5873360"/>
              <a:gd name="connsiteX61" fmla="*/ 9903016 w 10706713"/>
              <a:gd name="connsiteY61" fmla="*/ 5302708 h 5873360"/>
              <a:gd name="connsiteX62" fmla="*/ 9934779 w 10706713"/>
              <a:gd name="connsiteY62" fmla="*/ 5373563 h 5873360"/>
              <a:gd name="connsiteX63" fmla="*/ 9934779 w 10706713"/>
              <a:gd name="connsiteY63" fmla="*/ 5506724 h 5873360"/>
              <a:gd name="connsiteX64" fmla="*/ 9828497 w 10706713"/>
              <a:gd name="connsiteY64" fmla="*/ 5614228 h 5873360"/>
              <a:gd name="connsiteX65" fmla="*/ 9685563 w 10706713"/>
              <a:gd name="connsiteY65" fmla="*/ 5614228 h 5873360"/>
              <a:gd name="connsiteX66" fmla="*/ 9629366 w 10706713"/>
              <a:gd name="connsiteY66" fmla="*/ 5652100 h 5873360"/>
              <a:gd name="connsiteX67" fmla="*/ 9657465 w 10706713"/>
              <a:gd name="connsiteY67" fmla="*/ 5693635 h 5873360"/>
              <a:gd name="connsiteX68" fmla="*/ 9677011 w 10706713"/>
              <a:gd name="connsiteY68" fmla="*/ 5806027 h 5873360"/>
              <a:gd name="connsiteX69" fmla="*/ 9507202 w 10706713"/>
              <a:gd name="connsiteY69" fmla="*/ 5868331 h 5873360"/>
              <a:gd name="connsiteX70" fmla="*/ 9409470 w 10706713"/>
              <a:gd name="connsiteY70" fmla="*/ 5775487 h 5873360"/>
              <a:gd name="connsiteX71" fmla="*/ 9454670 w 10706713"/>
              <a:gd name="connsiteY71" fmla="*/ 5685085 h 5873360"/>
              <a:gd name="connsiteX72" fmla="*/ 9453450 w 10706713"/>
              <a:gd name="connsiteY72" fmla="*/ 5628888 h 5873360"/>
              <a:gd name="connsiteX73" fmla="*/ 9399696 w 10706713"/>
              <a:gd name="connsiteY73" fmla="*/ 5614228 h 5873360"/>
              <a:gd name="connsiteX74" fmla="*/ 9204232 w 10706713"/>
              <a:gd name="connsiteY74" fmla="*/ 5615451 h 5873360"/>
              <a:gd name="connsiteX75" fmla="*/ 9163917 w 10706713"/>
              <a:gd name="connsiteY75" fmla="*/ 5577579 h 5873360"/>
              <a:gd name="connsiteX76" fmla="*/ 9165140 w 10706713"/>
              <a:gd name="connsiteY76" fmla="*/ 5368676 h 5873360"/>
              <a:gd name="connsiteX77" fmla="*/ 9129712 w 10706713"/>
              <a:gd name="connsiteY77" fmla="*/ 5311260 h 5873360"/>
              <a:gd name="connsiteX78" fmla="*/ 9088175 w 10706713"/>
              <a:gd name="connsiteY78" fmla="*/ 5338136 h 5873360"/>
              <a:gd name="connsiteX79" fmla="*/ 8958681 w 10706713"/>
              <a:gd name="connsiteY79" fmla="*/ 5347908 h 5873360"/>
              <a:gd name="connsiteX80" fmla="*/ 8906149 w 10706713"/>
              <a:gd name="connsiteY80" fmla="*/ 5277053 h 5873360"/>
              <a:gd name="connsiteX81" fmla="*/ 8907371 w 10706713"/>
              <a:gd name="connsiteY81" fmla="*/ 5180542 h 5873360"/>
              <a:gd name="connsiteX82" fmla="*/ 9104057 w 10706713"/>
              <a:gd name="connsiteY82" fmla="*/ 5142672 h 5873360"/>
              <a:gd name="connsiteX83" fmla="*/ 9137042 w 10706713"/>
              <a:gd name="connsiteY83" fmla="*/ 5146337 h 5873360"/>
              <a:gd name="connsiteX84" fmla="*/ 9166362 w 10706713"/>
              <a:gd name="connsiteY84" fmla="*/ 5085255 h 5873360"/>
              <a:gd name="connsiteX85" fmla="*/ 9165140 w 10706713"/>
              <a:gd name="connsiteY85" fmla="*/ 4894677 h 5873360"/>
              <a:gd name="connsiteX86" fmla="*/ 9217671 w 10706713"/>
              <a:gd name="connsiteY86" fmla="*/ 4844589 h 5873360"/>
              <a:gd name="connsiteX87" fmla="*/ 9403361 w 10706713"/>
              <a:gd name="connsiteY87" fmla="*/ 4845810 h 5873360"/>
              <a:gd name="connsiteX88" fmla="*/ 9471774 w 10706713"/>
              <a:gd name="connsiteY88" fmla="*/ 4805495 h 5873360"/>
              <a:gd name="connsiteX89" fmla="*/ 9438790 w 10706713"/>
              <a:gd name="connsiteY89" fmla="*/ 4761518 h 5873360"/>
              <a:gd name="connsiteX90" fmla="*/ 9424130 w 10706713"/>
              <a:gd name="connsiteY90" fmla="*/ 4651569 h 5873360"/>
              <a:gd name="connsiteX91" fmla="*/ 9532398 w 10706713"/>
              <a:gd name="connsiteY91" fmla="*/ 4586057 h 5873360"/>
              <a:gd name="connsiteX92" fmla="*/ 4196177 w 10706713"/>
              <a:gd name="connsiteY92" fmla="*/ 4584627 h 5873360"/>
              <a:gd name="connsiteX93" fmla="*/ 4240880 w 10706713"/>
              <a:gd name="connsiteY93" fmla="*/ 4586517 h 5873360"/>
              <a:gd name="connsiteX94" fmla="*/ 4348386 w 10706713"/>
              <a:gd name="connsiteY94" fmla="*/ 4675697 h 5873360"/>
              <a:gd name="connsiteX95" fmla="*/ 4303184 w 10706713"/>
              <a:gd name="connsiteY95" fmla="*/ 4772208 h 5873360"/>
              <a:gd name="connsiteX96" fmla="*/ 4305627 w 10706713"/>
              <a:gd name="connsiteY96" fmla="*/ 4827183 h 5873360"/>
              <a:gd name="connsiteX97" fmla="*/ 4358159 w 10706713"/>
              <a:gd name="connsiteY97" fmla="*/ 4843063 h 5873360"/>
              <a:gd name="connsiteX98" fmla="*/ 4563395 w 10706713"/>
              <a:gd name="connsiteY98" fmla="*/ 4841842 h 5873360"/>
              <a:gd name="connsiteX99" fmla="*/ 4592715 w 10706713"/>
              <a:gd name="connsiteY99" fmla="*/ 4871160 h 5873360"/>
              <a:gd name="connsiteX100" fmla="*/ 4592715 w 10706713"/>
              <a:gd name="connsiteY100" fmla="*/ 5089836 h 5873360"/>
              <a:gd name="connsiteX101" fmla="*/ 4536520 w 10706713"/>
              <a:gd name="connsiteY101" fmla="*/ 5169245 h 5873360"/>
              <a:gd name="connsiteX102" fmla="*/ 4477880 w 10706713"/>
              <a:gd name="connsiteY102" fmla="*/ 5135038 h 5873360"/>
              <a:gd name="connsiteX103" fmla="*/ 4376484 w 10706713"/>
              <a:gd name="connsiteY103" fmla="*/ 5127708 h 5873360"/>
              <a:gd name="connsiteX104" fmla="*/ 4338612 w 10706713"/>
              <a:gd name="connsiteY104" fmla="*/ 5262090 h 5873360"/>
              <a:gd name="connsiteX105" fmla="*/ 4414356 w 10706713"/>
              <a:gd name="connsiteY105" fmla="*/ 5345162 h 5873360"/>
              <a:gd name="connsiteX106" fmla="*/ 4486433 w 10706713"/>
              <a:gd name="connsiteY106" fmla="*/ 5303626 h 5873360"/>
              <a:gd name="connsiteX107" fmla="*/ 4565840 w 10706713"/>
              <a:gd name="connsiteY107" fmla="*/ 5299961 h 5873360"/>
              <a:gd name="connsiteX108" fmla="*/ 4592715 w 10706713"/>
              <a:gd name="connsiteY108" fmla="*/ 5363486 h 5873360"/>
              <a:gd name="connsiteX109" fmla="*/ 4592715 w 10706713"/>
              <a:gd name="connsiteY109" fmla="*/ 5468548 h 5873360"/>
              <a:gd name="connsiteX110" fmla="*/ 4593937 w 10706713"/>
              <a:gd name="connsiteY110" fmla="*/ 5580940 h 5873360"/>
              <a:gd name="connsiteX111" fmla="*/ 4573170 w 10706713"/>
              <a:gd name="connsiteY111" fmla="*/ 5609039 h 5873360"/>
              <a:gd name="connsiteX112" fmla="*/ 4334949 w 10706713"/>
              <a:gd name="connsiteY112" fmla="*/ 5606595 h 5873360"/>
              <a:gd name="connsiteX113" fmla="*/ 4265314 w 10706713"/>
              <a:gd name="connsiteY113" fmla="*/ 5550400 h 5873360"/>
              <a:gd name="connsiteX114" fmla="*/ 4298299 w 10706713"/>
              <a:gd name="connsiteY114" fmla="*/ 5495425 h 5873360"/>
              <a:gd name="connsiteX115" fmla="*/ 4303184 w 10706713"/>
              <a:gd name="connsiteY115" fmla="*/ 5387919 h 5873360"/>
              <a:gd name="connsiteX116" fmla="*/ 4181022 w 10706713"/>
              <a:gd name="connsiteY116" fmla="*/ 5353714 h 5873360"/>
              <a:gd name="connsiteX117" fmla="*/ 4090621 w 10706713"/>
              <a:gd name="connsiteY117" fmla="*/ 5428234 h 5873360"/>
              <a:gd name="connsiteX118" fmla="*/ 4130935 w 10706713"/>
              <a:gd name="connsiteY118" fmla="*/ 5503976 h 5873360"/>
              <a:gd name="connsiteX119" fmla="*/ 4135821 w 10706713"/>
              <a:gd name="connsiteY119" fmla="*/ 5579719 h 5873360"/>
              <a:gd name="connsiteX120" fmla="*/ 4060079 w 10706713"/>
              <a:gd name="connsiteY120" fmla="*/ 5610260 h 5873360"/>
              <a:gd name="connsiteX121" fmla="*/ 3864615 w 10706713"/>
              <a:gd name="connsiteY121" fmla="*/ 5610260 h 5873360"/>
              <a:gd name="connsiteX122" fmla="*/ 3824299 w 10706713"/>
              <a:gd name="connsiteY122" fmla="*/ 5572389 h 5873360"/>
              <a:gd name="connsiteX123" fmla="*/ 3825522 w 10706713"/>
              <a:gd name="connsiteY123" fmla="*/ 5368374 h 5873360"/>
              <a:gd name="connsiteX124" fmla="*/ 3783986 w 10706713"/>
              <a:gd name="connsiteY124" fmla="*/ 5304847 h 5873360"/>
              <a:gd name="connsiteX125" fmla="*/ 3742450 w 10706713"/>
              <a:gd name="connsiteY125" fmla="*/ 5335389 h 5873360"/>
              <a:gd name="connsiteX126" fmla="*/ 3620284 w 10706713"/>
              <a:gd name="connsiteY126" fmla="*/ 5346384 h 5873360"/>
              <a:gd name="connsiteX127" fmla="*/ 3566532 w 10706713"/>
              <a:gd name="connsiteY127" fmla="*/ 5198563 h 5873360"/>
              <a:gd name="connsiteX128" fmla="*/ 3655711 w 10706713"/>
              <a:gd name="connsiteY128" fmla="*/ 5086173 h 5873360"/>
              <a:gd name="connsiteX129" fmla="*/ 3754666 w 10706713"/>
              <a:gd name="connsiteY129" fmla="*/ 5131373 h 5873360"/>
              <a:gd name="connsiteX130" fmla="*/ 3804753 w 10706713"/>
              <a:gd name="connsiteY130" fmla="*/ 5131373 h 5873360"/>
              <a:gd name="connsiteX131" fmla="*/ 3824299 w 10706713"/>
              <a:gd name="connsiteY131" fmla="*/ 5075176 h 5873360"/>
              <a:gd name="connsiteX132" fmla="*/ 3823077 w 10706713"/>
              <a:gd name="connsiteY132" fmla="*/ 4879713 h 5873360"/>
              <a:gd name="connsiteX133" fmla="*/ 3860950 w 10706713"/>
              <a:gd name="connsiteY133" fmla="*/ 4840620 h 5873360"/>
              <a:gd name="connsiteX134" fmla="*/ 4061301 w 10706713"/>
              <a:gd name="connsiteY134" fmla="*/ 4841842 h 5873360"/>
              <a:gd name="connsiteX135" fmla="*/ 4127270 w 10706713"/>
              <a:gd name="connsiteY135" fmla="*/ 4803970 h 5873360"/>
              <a:gd name="connsiteX136" fmla="*/ 4095505 w 10706713"/>
              <a:gd name="connsiteY136" fmla="*/ 4758769 h 5873360"/>
              <a:gd name="connsiteX137" fmla="*/ 4084511 w 10706713"/>
              <a:gd name="connsiteY137" fmla="*/ 4641491 h 5873360"/>
              <a:gd name="connsiteX138" fmla="*/ 4196177 w 10706713"/>
              <a:gd name="connsiteY138" fmla="*/ 4584627 h 5873360"/>
              <a:gd name="connsiteX139" fmla="*/ 1278440 w 10706713"/>
              <a:gd name="connsiteY139" fmla="*/ 4410628 h 5873360"/>
              <a:gd name="connsiteX140" fmla="*/ 1273111 w 10706713"/>
              <a:gd name="connsiteY140" fmla="*/ 4425209 h 5873360"/>
              <a:gd name="connsiteX141" fmla="*/ 1273692 w 10706713"/>
              <a:gd name="connsiteY141" fmla="*/ 4436674 h 5873360"/>
              <a:gd name="connsiteX142" fmla="*/ 1306358 w 10706713"/>
              <a:gd name="connsiteY142" fmla="*/ 4357068 h 5873360"/>
              <a:gd name="connsiteX143" fmla="*/ 1295099 w 10706713"/>
              <a:gd name="connsiteY143" fmla="*/ 4365043 h 5873360"/>
              <a:gd name="connsiteX144" fmla="*/ 1289828 w 10706713"/>
              <a:gd name="connsiteY144" fmla="*/ 4379468 h 5873360"/>
              <a:gd name="connsiteX145" fmla="*/ 1297124 w 10706713"/>
              <a:gd name="connsiteY145" fmla="*/ 4366248 h 5873360"/>
              <a:gd name="connsiteX146" fmla="*/ 1519932 w 10706713"/>
              <a:gd name="connsiteY146" fmla="*/ 4349005 h 5873360"/>
              <a:gd name="connsiteX147" fmla="*/ 1495450 w 10706713"/>
              <a:gd name="connsiteY147" fmla="*/ 4377566 h 5873360"/>
              <a:gd name="connsiteX148" fmla="*/ 1486799 w 10706713"/>
              <a:gd name="connsiteY148" fmla="*/ 4382846 h 5873360"/>
              <a:gd name="connsiteX149" fmla="*/ 1490244 w 10706713"/>
              <a:gd name="connsiteY149" fmla="*/ 4382158 h 5873360"/>
              <a:gd name="connsiteX150" fmla="*/ 1516816 w 10706713"/>
              <a:gd name="connsiteY150" fmla="*/ 4359863 h 5873360"/>
              <a:gd name="connsiteX151" fmla="*/ 1347670 w 10706713"/>
              <a:gd name="connsiteY151" fmla="*/ 4328529 h 5873360"/>
              <a:gd name="connsiteX152" fmla="*/ 1346408 w 10706713"/>
              <a:gd name="connsiteY152" fmla="*/ 4328699 h 5873360"/>
              <a:gd name="connsiteX153" fmla="*/ 1342989 w 10706713"/>
              <a:gd name="connsiteY153" fmla="*/ 4331121 h 5873360"/>
              <a:gd name="connsiteX154" fmla="*/ 5093426 w 10706713"/>
              <a:gd name="connsiteY154" fmla="*/ 4260688 h 5873360"/>
              <a:gd name="connsiteX155" fmla="*/ 5091503 w 10706713"/>
              <a:gd name="connsiteY155" fmla="*/ 4265813 h 5873360"/>
              <a:gd name="connsiteX156" fmla="*/ 5092696 w 10706713"/>
              <a:gd name="connsiteY156" fmla="*/ 4264129 h 5873360"/>
              <a:gd name="connsiteX157" fmla="*/ 8405189 w 10706713"/>
              <a:gd name="connsiteY157" fmla="*/ 4078167 h 5873360"/>
              <a:gd name="connsiteX158" fmla="*/ 8405081 w 10706713"/>
              <a:gd name="connsiteY158" fmla="*/ 4079197 h 5873360"/>
              <a:gd name="connsiteX159" fmla="*/ 8402437 w 10706713"/>
              <a:gd name="connsiteY159" fmla="*/ 4082788 h 5873360"/>
              <a:gd name="connsiteX160" fmla="*/ 8406492 w 10706713"/>
              <a:gd name="connsiteY160" fmla="*/ 4084607 h 5873360"/>
              <a:gd name="connsiteX161" fmla="*/ 5345036 w 10706713"/>
              <a:gd name="connsiteY161" fmla="*/ 4069375 h 5873360"/>
              <a:gd name="connsiteX162" fmla="*/ 5344928 w 10706713"/>
              <a:gd name="connsiteY162" fmla="*/ 4070405 h 5873360"/>
              <a:gd name="connsiteX163" fmla="*/ 5339709 w 10706713"/>
              <a:gd name="connsiteY163" fmla="*/ 4075500 h 5873360"/>
              <a:gd name="connsiteX164" fmla="*/ 5346931 w 10706713"/>
              <a:gd name="connsiteY164" fmla="*/ 4078738 h 5873360"/>
              <a:gd name="connsiteX165" fmla="*/ 2802818 w 10706713"/>
              <a:gd name="connsiteY165" fmla="*/ 3705036 h 5873360"/>
              <a:gd name="connsiteX166" fmla="*/ 2804716 w 10706713"/>
              <a:gd name="connsiteY166" fmla="*/ 3742497 h 5873360"/>
              <a:gd name="connsiteX167" fmla="*/ 2816652 w 10706713"/>
              <a:gd name="connsiteY167" fmla="*/ 3761787 h 5873360"/>
              <a:gd name="connsiteX168" fmla="*/ 2821467 w 10706713"/>
              <a:gd name="connsiteY168" fmla="*/ 3775616 h 5873360"/>
              <a:gd name="connsiteX169" fmla="*/ 2835241 w 10706713"/>
              <a:gd name="connsiteY169" fmla="*/ 3791835 h 5873360"/>
              <a:gd name="connsiteX170" fmla="*/ 2838160 w 10706713"/>
              <a:gd name="connsiteY170" fmla="*/ 3796554 h 5873360"/>
              <a:gd name="connsiteX171" fmla="*/ 2840823 w 10706713"/>
              <a:gd name="connsiteY171" fmla="*/ 3798408 h 5873360"/>
              <a:gd name="connsiteX172" fmla="*/ 2835241 w 10706713"/>
              <a:gd name="connsiteY172" fmla="*/ 3791835 h 5873360"/>
              <a:gd name="connsiteX173" fmla="*/ 2816652 w 10706713"/>
              <a:gd name="connsiteY173" fmla="*/ 3761787 h 5873360"/>
              <a:gd name="connsiteX174" fmla="*/ 2804001 w 10706713"/>
              <a:gd name="connsiteY174" fmla="*/ 3725453 h 5873360"/>
              <a:gd name="connsiteX175" fmla="*/ 2804531 w 10706713"/>
              <a:gd name="connsiteY175" fmla="*/ 3705036 h 5873360"/>
              <a:gd name="connsiteX176" fmla="*/ 8149510 w 10706713"/>
              <a:gd name="connsiteY176" fmla="*/ 3683899 h 5873360"/>
              <a:gd name="connsiteX177" fmla="*/ 8149050 w 10706713"/>
              <a:gd name="connsiteY177" fmla="*/ 3685100 h 5873360"/>
              <a:gd name="connsiteX178" fmla="*/ 8149178 w 10706713"/>
              <a:gd name="connsiteY178" fmla="*/ 3687489 h 5873360"/>
              <a:gd name="connsiteX179" fmla="*/ 10683501 w 10706713"/>
              <a:gd name="connsiteY179" fmla="*/ 3309744 h 5873360"/>
              <a:gd name="connsiteX180" fmla="*/ 10706713 w 10706713"/>
              <a:gd name="connsiteY180" fmla="*/ 3335399 h 5873360"/>
              <a:gd name="connsiteX181" fmla="*/ 10704270 w 10706713"/>
              <a:gd name="connsiteY181" fmla="*/ 3451456 h 5873360"/>
              <a:gd name="connsiteX182" fmla="*/ 10704270 w 10706713"/>
              <a:gd name="connsiteY182" fmla="*/ 3561405 h 5873360"/>
              <a:gd name="connsiteX183" fmla="*/ 10671286 w 10706713"/>
              <a:gd name="connsiteY183" fmla="*/ 3626152 h 5873360"/>
              <a:gd name="connsiteX184" fmla="*/ 10599209 w 10706713"/>
              <a:gd name="connsiteY184" fmla="*/ 3621265 h 5873360"/>
              <a:gd name="connsiteX185" fmla="*/ 10518579 w 10706713"/>
              <a:gd name="connsiteY185" fmla="*/ 3579730 h 5873360"/>
              <a:gd name="connsiteX186" fmla="*/ 10446502 w 10706713"/>
              <a:gd name="connsiteY186" fmla="*/ 3677462 h 5873360"/>
              <a:gd name="connsiteX187" fmla="*/ 10485595 w 10706713"/>
              <a:gd name="connsiteY187" fmla="*/ 3793518 h 5873360"/>
              <a:gd name="connsiteX188" fmla="*/ 10590656 w 10706713"/>
              <a:gd name="connsiteY188" fmla="*/ 3787409 h 5873360"/>
              <a:gd name="connsiteX189" fmla="*/ 10649296 w 10706713"/>
              <a:gd name="connsiteY189" fmla="*/ 3754426 h 5873360"/>
              <a:gd name="connsiteX190" fmla="*/ 10704270 w 10706713"/>
              <a:gd name="connsiteY190" fmla="*/ 3830168 h 5873360"/>
              <a:gd name="connsiteX191" fmla="*/ 10705491 w 10706713"/>
              <a:gd name="connsiteY191" fmla="*/ 4053729 h 5873360"/>
              <a:gd name="connsiteX192" fmla="*/ 10674951 w 10706713"/>
              <a:gd name="connsiteY192" fmla="*/ 4081827 h 5873360"/>
              <a:gd name="connsiteX193" fmla="*/ 10456275 w 10706713"/>
              <a:gd name="connsiteY193" fmla="*/ 4081827 h 5873360"/>
              <a:gd name="connsiteX194" fmla="*/ 10391528 w 10706713"/>
              <a:gd name="connsiteY194" fmla="*/ 4048844 h 5873360"/>
              <a:gd name="connsiteX195" fmla="*/ 10397635 w 10706713"/>
              <a:gd name="connsiteY195" fmla="*/ 3977987 h 5873360"/>
              <a:gd name="connsiteX196" fmla="*/ 10437950 w 10706713"/>
              <a:gd name="connsiteY196" fmla="*/ 3897358 h 5873360"/>
              <a:gd name="connsiteX197" fmla="*/ 10346326 w 10706713"/>
              <a:gd name="connsiteY197" fmla="*/ 3825281 h 5873360"/>
              <a:gd name="connsiteX198" fmla="*/ 10225382 w 10706713"/>
              <a:gd name="connsiteY198" fmla="*/ 3863153 h 5873360"/>
              <a:gd name="connsiteX199" fmla="*/ 10232712 w 10706713"/>
              <a:gd name="connsiteY199" fmla="*/ 3968215 h 5873360"/>
              <a:gd name="connsiteX200" fmla="*/ 10265696 w 10706713"/>
              <a:gd name="connsiteY200" fmla="*/ 4028075 h 5873360"/>
              <a:gd name="connsiteX201" fmla="*/ 10188734 w 10706713"/>
              <a:gd name="connsiteY201" fmla="*/ 4081827 h 5873360"/>
              <a:gd name="connsiteX202" fmla="*/ 9965171 w 10706713"/>
              <a:gd name="connsiteY202" fmla="*/ 4081827 h 5873360"/>
              <a:gd name="connsiteX203" fmla="*/ 9937073 w 10706713"/>
              <a:gd name="connsiteY203" fmla="*/ 4051287 h 5873360"/>
              <a:gd name="connsiteX204" fmla="*/ 9937073 w 10706713"/>
              <a:gd name="connsiteY204" fmla="*/ 3837498 h 5873360"/>
              <a:gd name="connsiteX205" fmla="*/ 9971278 w 10706713"/>
              <a:gd name="connsiteY205" fmla="*/ 3767864 h 5873360"/>
              <a:gd name="connsiteX206" fmla="*/ 10043357 w 10706713"/>
              <a:gd name="connsiteY206" fmla="*/ 3773971 h 5873360"/>
              <a:gd name="connsiteX207" fmla="*/ 10123985 w 10706713"/>
              <a:gd name="connsiteY207" fmla="*/ 3814286 h 5873360"/>
              <a:gd name="connsiteX208" fmla="*/ 10194841 w 10706713"/>
              <a:gd name="connsiteY208" fmla="*/ 3717776 h 5873360"/>
              <a:gd name="connsiteX209" fmla="*/ 10158192 w 10706713"/>
              <a:gd name="connsiteY209" fmla="*/ 3600497 h 5873360"/>
              <a:gd name="connsiteX210" fmla="*/ 10053130 w 10706713"/>
              <a:gd name="connsiteY210" fmla="*/ 3607827 h 5873360"/>
              <a:gd name="connsiteX211" fmla="*/ 9992048 w 10706713"/>
              <a:gd name="connsiteY211" fmla="*/ 3639590 h 5873360"/>
              <a:gd name="connsiteX212" fmla="*/ 9938294 w 10706713"/>
              <a:gd name="connsiteY212" fmla="*/ 3567512 h 5873360"/>
              <a:gd name="connsiteX213" fmla="*/ 9937073 w 10706713"/>
              <a:gd name="connsiteY213" fmla="*/ 3334177 h 5873360"/>
              <a:gd name="connsiteX214" fmla="*/ 9962728 w 10706713"/>
              <a:gd name="connsiteY214" fmla="*/ 3310965 h 5873360"/>
              <a:gd name="connsiteX215" fmla="*/ 10186289 w 10706713"/>
              <a:gd name="connsiteY215" fmla="*/ 3310965 h 5873360"/>
              <a:gd name="connsiteX216" fmla="*/ 10252259 w 10706713"/>
              <a:gd name="connsiteY216" fmla="*/ 3343951 h 5873360"/>
              <a:gd name="connsiteX217" fmla="*/ 10246151 w 10706713"/>
              <a:gd name="connsiteY217" fmla="*/ 3416028 h 5873360"/>
              <a:gd name="connsiteX218" fmla="*/ 10204614 w 10706713"/>
              <a:gd name="connsiteY218" fmla="*/ 3496658 h 5873360"/>
              <a:gd name="connsiteX219" fmla="*/ 10297461 w 10706713"/>
              <a:gd name="connsiteY219" fmla="*/ 3567512 h 5873360"/>
              <a:gd name="connsiteX220" fmla="*/ 10424512 w 10706713"/>
              <a:gd name="connsiteY220" fmla="*/ 3523533 h 5873360"/>
              <a:gd name="connsiteX221" fmla="*/ 10415960 w 10706713"/>
              <a:gd name="connsiteY221" fmla="*/ 3428244 h 5873360"/>
              <a:gd name="connsiteX222" fmla="*/ 10378088 w 10706713"/>
              <a:gd name="connsiteY222" fmla="*/ 3370826 h 5873360"/>
              <a:gd name="connsiteX223" fmla="*/ 10455053 w 10706713"/>
              <a:gd name="connsiteY223" fmla="*/ 3310965 h 5873360"/>
              <a:gd name="connsiteX224" fmla="*/ 10683501 w 10706713"/>
              <a:gd name="connsiteY224" fmla="*/ 3309744 h 5873360"/>
              <a:gd name="connsiteX225" fmla="*/ 1528371 w 10706713"/>
              <a:gd name="connsiteY225" fmla="*/ 2578910 h 5873360"/>
              <a:gd name="connsiteX226" fmla="*/ 1528475 w 10706713"/>
              <a:gd name="connsiteY226" fmla="*/ 2579485 h 5873360"/>
              <a:gd name="connsiteX227" fmla="*/ 1529617 w 10706713"/>
              <a:gd name="connsiteY227" fmla="*/ 2579375 h 5873360"/>
              <a:gd name="connsiteX228" fmla="*/ 2812076 w 10706713"/>
              <a:gd name="connsiteY228" fmla="*/ 2564002 h 5873360"/>
              <a:gd name="connsiteX229" fmla="*/ 2783825 w 10706713"/>
              <a:gd name="connsiteY229" fmla="*/ 2566293 h 5873360"/>
              <a:gd name="connsiteX230" fmla="*/ 2783057 w 10706713"/>
              <a:gd name="connsiteY230" fmla="*/ 2566666 h 5873360"/>
              <a:gd name="connsiteX231" fmla="*/ 2919737 w 10706713"/>
              <a:gd name="connsiteY231" fmla="*/ 2564675 h 5873360"/>
              <a:gd name="connsiteX232" fmla="*/ 1515843 w 10706713"/>
              <a:gd name="connsiteY232" fmla="*/ 2559766 h 5873360"/>
              <a:gd name="connsiteX233" fmla="*/ 1507711 w 10706713"/>
              <a:gd name="connsiteY233" fmla="*/ 2561671 h 5873360"/>
              <a:gd name="connsiteX234" fmla="*/ 1516592 w 10706713"/>
              <a:gd name="connsiteY234" fmla="*/ 2564403 h 5873360"/>
              <a:gd name="connsiteX235" fmla="*/ 2285951 w 10706713"/>
              <a:gd name="connsiteY235" fmla="*/ 2543345 h 5873360"/>
              <a:gd name="connsiteX236" fmla="*/ 2285983 w 10706713"/>
              <a:gd name="connsiteY236" fmla="*/ 2549193 h 5873360"/>
              <a:gd name="connsiteX237" fmla="*/ 2280336 w 10706713"/>
              <a:gd name="connsiteY237" fmla="*/ 2575307 h 5873360"/>
              <a:gd name="connsiteX238" fmla="*/ 2259246 w 10706713"/>
              <a:gd name="connsiteY238" fmla="*/ 2581129 h 5873360"/>
              <a:gd name="connsiteX239" fmla="*/ 2276094 w 10706713"/>
              <a:gd name="connsiteY239" fmla="*/ 2585379 h 5873360"/>
              <a:gd name="connsiteX240" fmla="*/ 2280981 w 10706713"/>
              <a:gd name="connsiteY240" fmla="*/ 2597079 h 5873360"/>
              <a:gd name="connsiteX241" fmla="*/ 2280974 w 10706713"/>
              <a:gd name="connsiteY241" fmla="*/ 2596003 h 5873360"/>
              <a:gd name="connsiteX242" fmla="*/ 2315181 w 10706713"/>
              <a:gd name="connsiteY242" fmla="*/ 2561796 h 5873360"/>
              <a:gd name="connsiteX243" fmla="*/ 2320420 w 10706713"/>
              <a:gd name="connsiteY243" fmla="*/ 2561796 h 5873360"/>
              <a:gd name="connsiteX244" fmla="*/ 2290279 w 10706713"/>
              <a:gd name="connsiteY244" fmla="*/ 2550564 h 5873360"/>
              <a:gd name="connsiteX245" fmla="*/ 2523274 w 10706713"/>
              <a:gd name="connsiteY245" fmla="*/ 2122990 h 5873360"/>
              <a:gd name="connsiteX246" fmla="*/ 2528787 w 10706713"/>
              <a:gd name="connsiteY246" fmla="*/ 2134154 h 5873360"/>
              <a:gd name="connsiteX247" fmla="*/ 2528348 w 10706713"/>
              <a:gd name="connsiteY247" fmla="*/ 2129858 h 5873360"/>
              <a:gd name="connsiteX248" fmla="*/ 2297035 w 10706713"/>
              <a:gd name="connsiteY248" fmla="*/ 2096379 h 5873360"/>
              <a:gd name="connsiteX249" fmla="*/ 2303089 w 10706713"/>
              <a:gd name="connsiteY249" fmla="*/ 2105734 h 5873360"/>
              <a:gd name="connsiteX250" fmla="*/ 2327521 w 10706713"/>
              <a:gd name="connsiteY250" fmla="*/ 2120700 h 5873360"/>
              <a:gd name="connsiteX251" fmla="*/ 2329943 w 10706713"/>
              <a:gd name="connsiteY251" fmla="*/ 2120106 h 5873360"/>
              <a:gd name="connsiteX252" fmla="*/ 2287189 w 10706713"/>
              <a:gd name="connsiteY252" fmla="*/ 2075575 h 5873360"/>
              <a:gd name="connsiteX253" fmla="*/ 2287972 w 10706713"/>
              <a:gd name="connsiteY253" fmla="*/ 2082370 h 5873360"/>
              <a:gd name="connsiteX254" fmla="*/ 2291324 w 10706713"/>
              <a:gd name="connsiteY254" fmla="*/ 2087551 h 5873360"/>
              <a:gd name="connsiteX255" fmla="*/ 2454381 w 10706713"/>
              <a:gd name="connsiteY255" fmla="*/ 2060735 h 5873360"/>
              <a:gd name="connsiteX256" fmla="*/ 2497360 w 10706713"/>
              <a:gd name="connsiteY256" fmla="*/ 2087910 h 5873360"/>
              <a:gd name="connsiteX257" fmla="*/ 2490783 w 10706713"/>
              <a:gd name="connsiteY257" fmla="*/ 2079007 h 5873360"/>
              <a:gd name="connsiteX258" fmla="*/ 2463485 w 10706713"/>
              <a:gd name="connsiteY258" fmla="*/ 2062324 h 5873360"/>
              <a:gd name="connsiteX259" fmla="*/ 8799994 w 10706713"/>
              <a:gd name="connsiteY259" fmla="*/ 1529905 h 5873360"/>
              <a:gd name="connsiteX260" fmla="*/ 8908262 w 10706713"/>
              <a:gd name="connsiteY260" fmla="*/ 1595416 h 5873360"/>
              <a:gd name="connsiteX261" fmla="*/ 8893602 w 10706713"/>
              <a:gd name="connsiteY261" fmla="*/ 1705362 h 5873360"/>
              <a:gd name="connsiteX262" fmla="*/ 8860618 w 10706713"/>
              <a:gd name="connsiteY262" fmla="*/ 1749340 h 5873360"/>
              <a:gd name="connsiteX263" fmla="*/ 8929031 w 10706713"/>
              <a:gd name="connsiteY263" fmla="*/ 1789655 h 5873360"/>
              <a:gd name="connsiteX264" fmla="*/ 9114721 w 10706713"/>
              <a:gd name="connsiteY264" fmla="*/ 1788434 h 5873360"/>
              <a:gd name="connsiteX265" fmla="*/ 9167252 w 10706713"/>
              <a:gd name="connsiteY265" fmla="*/ 1838522 h 5873360"/>
              <a:gd name="connsiteX266" fmla="*/ 9166030 w 10706713"/>
              <a:gd name="connsiteY266" fmla="*/ 2029100 h 5873360"/>
              <a:gd name="connsiteX267" fmla="*/ 9195350 w 10706713"/>
              <a:gd name="connsiteY267" fmla="*/ 2090182 h 5873360"/>
              <a:gd name="connsiteX268" fmla="*/ 9228335 w 10706713"/>
              <a:gd name="connsiteY268" fmla="*/ 2086517 h 5873360"/>
              <a:gd name="connsiteX269" fmla="*/ 9425021 w 10706713"/>
              <a:gd name="connsiteY269" fmla="*/ 2124387 h 5873360"/>
              <a:gd name="connsiteX270" fmla="*/ 9426243 w 10706713"/>
              <a:gd name="connsiteY270" fmla="*/ 2220898 h 5873360"/>
              <a:gd name="connsiteX271" fmla="*/ 9373711 w 10706713"/>
              <a:gd name="connsiteY271" fmla="*/ 2291753 h 5873360"/>
              <a:gd name="connsiteX272" fmla="*/ 9244217 w 10706713"/>
              <a:gd name="connsiteY272" fmla="*/ 2281980 h 5873360"/>
              <a:gd name="connsiteX273" fmla="*/ 9202680 w 10706713"/>
              <a:gd name="connsiteY273" fmla="*/ 2255105 h 5873360"/>
              <a:gd name="connsiteX274" fmla="*/ 9167252 w 10706713"/>
              <a:gd name="connsiteY274" fmla="*/ 2312521 h 5873360"/>
              <a:gd name="connsiteX275" fmla="*/ 9168475 w 10706713"/>
              <a:gd name="connsiteY275" fmla="*/ 2521424 h 5873360"/>
              <a:gd name="connsiteX276" fmla="*/ 9128160 w 10706713"/>
              <a:gd name="connsiteY276" fmla="*/ 2559295 h 5873360"/>
              <a:gd name="connsiteX277" fmla="*/ 8932696 w 10706713"/>
              <a:gd name="connsiteY277" fmla="*/ 2558073 h 5873360"/>
              <a:gd name="connsiteX278" fmla="*/ 8878942 w 10706713"/>
              <a:gd name="connsiteY278" fmla="*/ 2572733 h 5873360"/>
              <a:gd name="connsiteX279" fmla="*/ 8877722 w 10706713"/>
              <a:gd name="connsiteY279" fmla="*/ 2628930 h 5873360"/>
              <a:gd name="connsiteX280" fmla="*/ 8922922 w 10706713"/>
              <a:gd name="connsiteY280" fmla="*/ 2719332 h 5873360"/>
              <a:gd name="connsiteX281" fmla="*/ 8825190 w 10706713"/>
              <a:gd name="connsiteY281" fmla="*/ 2812176 h 5873360"/>
              <a:gd name="connsiteX282" fmla="*/ 8655381 w 10706713"/>
              <a:gd name="connsiteY282" fmla="*/ 2749872 h 5873360"/>
              <a:gd name="connsiteX283" fmla="*/ 8674927 w 10706713"/>
              <a:gd name="connsiteY283" fmla="*/ 2637480 h 5873360"/>
              <a:gd name="connsiteX284" fmla="*/ 8703026 w 10706713"/>
              <a:gd name="connsiteY284" fmla="*/ 2595945 h 5873360"/>
              <a:gd name="connsiteX285" fmla="*/ 8646829 w 10706713"/>
              <a:gd name="connsiteY285" fmla="*/ 2558073 h 5873360"/>
              <a:gd name="connsiteX286" fmla="*/ 8503895 w 10706713"/>
              <a:gd name="connsiteY286" fmla="*/ 2558073 h 5873360"/>
              <a:gd name="connsiteX287" fmla="*/ 8397613 w 10706713"/>
              <a:gd name="connsiteY287" fmla="*/ 2450569 h 5873360"/>
              <a:gd name="connsiteX288" fmla="*/ 8397613 w 10706713"/>
              <a:gd name="connsiteY288" fmla="*/ 2317408 h 5873360"/>
              <a:gd name="connsiteX289" fmla="*/ 8429376 w 10706713"/>
              <a:gd name="connsiteY289" fmla="*/ 2246553 h 5873360"/>
              <a:gd name="connsiteX290" fmla="*/ 8501453 w 10706713"/>
              <a:gd name="connsiteY290" fmla="*/ 2250218 h 5873360"/>
              <a:gd name="connsiteX291" fmla="*/ 8582082 w 10706713"/>
              <a:gd name="connsiteY291" fmla="*/ 2292975 h 5873360"/>
              <a:gd name="connsiteX292" fmla="*/ 8655381 w 10706713"/>
              <a:gd name="connsiteY292" fmla="*/ 2186692 h 5873360"/>
              <a:gd name="connsiteX293" fmla="*/ 8611402 w 10706713"/>
              <a:gd name="connsiteY293" fmla="*/ 2073078 h 5873360"/>
              <a:gd name="connsiteX294" fmla="*/ 8513670 w 10706713"/>
              <a:gd name="connsiteY294" fmla="*/ 2082852 h 5873360"/>
              <a:gd name="connsiteX295" fmla="*/ 8456253 w 10706713"/>
              <a:gd name="connsiteY295" fmla="*/ 2118279 h 5873360"/>
              <a:gd name="connsiteX296" fmla="*/ 8397613 w 10706713"/>
              <a:gd name="connsiteY296" fmla="*/ 2040093 h 5873360"/>
              <a:gd name="connsiteX297" fmla="*/ 8396391 w 10706713"/>
              <a:gd name="connsiteY297" fmla="*/ 1816532 h 5873360"/>
              <a:gd name="connsiteX298" fmla="*/ 8424488 w 10706713"/>
              <a:gd name="connsiteY298" fmla="*/ 1790877 h 5873360"/>
              <a:gd name="connsiteX299" fmla="*/ 8629727 w 10706713"/>
              <a:gd name="connsiteY299" fmla="*/ 1790877 h 5873360"/>
              <a:gd name="connsiteX300" fmla="*/ 8683479 w 10706713"/>
              <a:gd name="connsiteY300" fmla="*/ 1776217 h 5873360"/>
              <a:gd name="connsiteX301" fmla="*/ 8684701 w 10706713"/>
              <a:gd name="connsiteY301" fmla="*/ 1716356 h 5873360"/>
              <a:gd name="connsiteX302" fmla="*/ 8679814 w 10706713"/>
              <a:gd name="connsiteY302" fmla="*/ 1566096 h 5873360"/>
              <a:gd name="connsiteX303" fmla="*/ 8799994 w 10706713"/>
              <a:gd name="connsiteY303" fmla="*/ 1529905 h 5873360"/>
              <a:gd name="connsiteX304" fmla="*/ 773838 w 10706713"/>
              <a:gd name="connsiteY304" fmla="*/ 1287562 h 5873360"/>
              <a:gd name="connsiteX305" fmla="*/ 774832 w 10706713"/>
              <a:gd name="connsiteY305" fmla="*/ 1295133 h 5873360"/>
              <a:gd name="connsiteX306" fmla="*/ 778122 w 10706713"/>
              <a:gd name="connsiteY306" fmla="*/ 1299978 h 5873360"/>
              <a:gd name="connsiteX307" fmla="*/ 4602588 w 10706713"/>
              <a:gd name="connsiteY307" fmla="*/ 1024393 h 5873360"/>
              <a:gd name="connsiteX308" fmla="*/ 4816377 w 10706713"/>
              <a:gd name="connsiteY308" fmla="*/ 1025616 h 5873360"/>
              <a:gd name="connsiteX309" fmla="*/ 4899450 w 10706713"/>
              <a:gd name="connsiteY309" fmla="*/ 1084255 h 5873360"/>
              <a:gd name="connsiteX310" fmla="*/ 4864021 w 10706713"/>
              <a:gd name="connsiteY310" fmla="*/ 1142893 h 5873360"/>
              <a:gd name="connsiteX311" fmla="*/ 4857914 w 10706713"/>
              <a:gd name="connsiteY311" fmla="*/ 1244292 h 5873360"/>
              <a:gd name="connsiteX312" fmla="*/ 4973970 w 10706713"/>
              <a:gd name="connsiteY312" fmla="*/ 1283384 h 5873360"/>
              <a:gd name="connsiteX313" fmla="*/ 5074145 w 10706713"/>
              <a:gd name="connsiteY313" fmla="*/ 1208862 h 5873360"/>
              <a:gd name="connsiteX314" fmla="*/ 5030165 w 10706713"/>
              <a:gd name="connsiteY314" fmla="*/ 1129455 h 5873360"/>
              <a:gd name="connsiteX315" fmla="*/ 5025280 w 10706713"/>
              <a:gd name="connsiteY315" fmla="*/ 1061043 h 5873360"/>
              <a:gd name="connsiteX316" fmla="*/ 5098579 w 10706713"/>
              <a:gd name="connsiteY316" fmla="*/ 1025616 h 5873360"/>
              <a:gd name="connsiteX317" fmla="*/ 5307480 w 10706713"/>
              <a:gd name="connsiteY317" fmla="*/ 1025616 h 5873360"/>
              <a:gd name="connsiteX318" fmla="*/ 5340465 w 10706713"/>
              <a:gd name="connsiteY318" fmla="*/ 1061043 h 5873360"/>
              <a:gd name="connsiteX319" fmla="*/ 5340465 w 10706713"/>
              <a:gd name="connsiteY319" fmla="*/ 1161218 h 5873360"/>
              <a:gd name="connsiteX320" fmla="*/ 5340465 w 10706713"/>
              <a:gd name="connsiteY320" fmla="*/ 1218637 h 5873360"/>
              <a:gd name="connsiteX321" fmla="*/ 5340465 w 10706713"/>
              <a:gd name="connsiteY321" fmla="*/ 1280940 h 5873360"/>
              <a:gd name="connsiteX322" fmla="*/ 5284270 w 10706713"/>
              <a:gd name="connsiteY322" fmla="*/ 1356684 h 5873360"/>
              <a:gd name="connsiteX323" fmla="*/ 5224408 w 10706713"/>
              <a:gd name="connsiteY323" fmla="*/ 1321254 h 5873360"/>
              <a:gd name="connsiteX324" fmla="*/ 5126677 w 10706713"/>
              <a:gd name="connsiteY324" fmla="*/ 1311482 h 5873360"/>
              <a:gd name="connsiteX325" fmla="*/ 5085140 w 10706713"/>
              <a:gd name="connsiteY325" fmla="*/ 1448306 h 5873360"/>
              <a:gd name="connsiteX326" fmla="*/ 5160882 w 10706713"/>
              <a:gd name="connsiteY326" fmla="*/ 1531380 h 5873360"/>
              <a:gd name="connsiteX327" fmla="*/ 5234181 w 10706713"/>
              <a:gd name="connsiteY327" fmla="*/ 1491065 h 5873360"/>
              <a:gd name="connsiteX328" fmla="*/ 5316032 w 10706713"/>
              <a:gd name="connsiteY328" fmla="*/ 1489843 h 5873360"/>
              <a:gd name="connsiteX329" fmla="*/ 5340465 w 10706713"/>
              <a:gd name="connsiteY329" fmla="*/ 1559477 h 5873360"/>
              <a:gd name="connsiteX330" fmla="*/ 5340465 w 10706713"/>
              <a:gd name="connsiteY330" fmla="*/ 1759825 h 5873360"/>
              <a:gd name="connsiteX331" fmla="*/ 5305038 w 10706713"/>
              <a:gd name="connsiteY331" fmla="*/ 1796475 h 5873360"/>
              <a:gd name="connsiteX332" fmla="*/ 5096135 w 10706713"/>
              <a:gd name="connsiteY332" fmla="*/ 1795253 h 5873360"/>
              <a:gd name="connsiteX333" fmla="*/ 5035052 w 10706713"/>
              <a:gd name="connsiteY333" fmla="*/ 1833123 h 5873360"/>
              <a:gd name="connsiteX334" fmla="*/ 5063150 w 10706713"/>
              <a:gd name="connsiteY334" fmla="*/ 1874660 h 5873360"/>
              <a:gd name="connsiteX335" fmla="*/ 5075367 w 10706713"/>
              <a:gd name="connsiteY335" fmla="*/ 1999269 h 5873360"/>
              <a:gd name="connsiteX336" fmla="*/ 4931213 w 10706713"/>
              <a:gd name="connsiteY336" fmla="*/ 2051799 h 5873360"/>
              <a:gd name="connsiteX337" fmla="*/ 4817599 w 10706713"/>
              <a:gd name="connsiteY337" fmla="*/ 1965062 h 5873360"/>
              <a:gd name="connsiteX338" fmla="*/ 4860356 w 10706713"/>
              <a:gd name="connsiteY338" fmla="*/ 1864887 h 5873360"/>
              <a:gd name="connsiteX339" fmla="*/ 4857914 w 10706713"/>
              <a:gd name="connsiteY339" fmla="*/ 1808690 h 5873360"/>
              <a:gd name="connsiteX340" fmla="*/ 4804160 w 10706713"/>
              <a:gd name="connsiteY340" fmla="*/ 1794031 h 5873360"/>
              <a:gd name="connsiteX341" fmla="*/ 4638016 w 10706713"/>
              <a:gd name="connsiteY341" fmla="*/ 1794031 h 5873360"/>
              <a:gd name="connsiteX342" fmla="*/ 4572046 w 10706713"/>
              <a:gd name="connsiteY342" fmla="*/ 1730506 h 5873360"/>
              <a:gd name="connsiteX343" fmla="*/ 4572046 w 10706713"/>
              <a:gd name="connsiteY343" fmla="*/ 1554590 h 5873360"/>
              <a:gd name="connsiteX344" fmla="*/ 4536619 w 10706713"/>
              <a:gd name="connsiteY344" fmla="*/ 1492286 h 5873360"/>
              <a:gd name="connsiteX345" fmla="*/ 4490197 w 10706713"/>
              <a:gd name="connsiteY345" fmla="*/ 1521605 h 5873360"/>
              <a:gd name="connsiteX346" fmla="*/ 4369253 w 10706713"/>
              <a:gd name="connsiteY346" fmla="*/ 1532600 h 5873360"/>
              <a:gd name="connsiteX347" fmla="*/ 4342377 w 10706713"/>
              <a:gd name="connsiteY347" fmla="*/ 1316369 h 5873360"/>
              <a:gd name="connsiteX348" fmla="*/ 4498747 w 10706713"/>
              <a:gd name="connsiteY348" fmla="*/ 1315146 h 5873360"/>
              <a:gd name="connsiteX349" fmla="*/ 4557388 w 10706713"/>
              <a:gd name="connsiteY349" fmla="*/ 1312704 h 5873360"/>
              <a:gd name="connsiteX350" fmla="*/ 4572046 w 10706713"/>
              <a:gd name="connsiteY350" fmla="*/ 1258949 h 5873360"/>
              <a:gd name="connsiteX351" fmla="*/ 4572046 w 10706713"/>
              <a:gd name="connsiteY351" fmla="*/ 1058601 h 5873360"/>
              <a:gd name="connsiteX352" fmla="*/ 4602588 w 10706713"/>
              <a:gd name="connsiteY352" fmla="*/ 1024393 h 5873360"/>
              <a:gd name="connsiteX353" fmla="*/ 262052 w 10706713"/>
              <a:gd name="connsiteY353" fmla="*/ 1024068 h 5873360"/>
              <a:gd name="connsiteX354" fmla="*/ 254188 w 10706713"/>
              <a:gd name="connsiteY354" fmla="*/ 1025209 h 5873360"/>
              <a:gd name="connsiteX355" fmla="*/ 259296 w 10706713"/>
              <a:gd name="connsiteY355" fmla="*/ 1025149 h 5873360"/>
              <a:gd name="connsiteX356" fmla="*/ 335149 w 10706713"/>
              <a:gd name="connsiteY356" fmla="*/ 775280 h 5873360"/>
              <a:gd name="connsiteX357" fmla="*/ 330859 w 10706713"/>
              <a:gd name="connsiteY357" fmla="*/ 776185 h 5873360"/>
              <a:gd name="connsiteX358" fmla="*/ 324687 w 10706713"/>
              <a:gd name="connsiteY358" fmla="*/ 780807 h 5873360"/>
              <a:gd name="connsiteX359" fmla="*/ 404310 w 10706713"/>
              <a:gd name="connsiteY359" fmla="*/ 768809 h 5873360"/>
              <a:gd name="connsiteX360" fmla="*/ 446019 w 10706713"/>
              <a:gd name="connsiteY360" fmla="*/ 781470 h 5873360"/>
              <a:gd name="connsiteX361" fmla="*/ 438249 w 10706713"/>
              <a:gd name="connsiteY361" fmla="*/ 775689 h 5873360"/>
              <a:gd name="connsiteX362" fmla="*/ 384668 w 10706713"/>
              <a:gd name="connsiteY362" fmla="*/ 764828 h 5873360"/>
              <a:gd name="connsiteX363" fmla="*/ 352381 w 10706713"/>
              <a:gd name="connsiteY363" fmla="*/ 771643 h 5873360"/>
              <a:gd name="connsiteX364" fmla="*/ 400638 w 10706713"/>
              <a:gd name="connsiteY364" fmla="*/ 768065 h 5873360"/>
              <a:gd name="connsiteX365" fmla="*/ 386825 w 10706713"/>
              <a:gd name="connsiteY365" fmla="*/ 35 h 5873360"/>
              <a:gd name="connsiteX366" fmla="*/ 502099 w 10706713"/>
              <a:gd name="connsiteY366" fmla="*/ 51230 h 5873360"/>
              <a:gd name="connsiteX367" fmla="*/ 493547 w 10706713"/>
              <a:gd name="connsiteY367" fmla="*/ 179504 h 5873360"/>
              <a:gd name="connsiteX368" fmla="*/ 464227 w 10706713"/>
              <a:gd name="connsiteY368" fmla="*/ 221040 h 5873360"/>
              <a:gd name="connsiteX369" fmla="*/ 525311 w 10706713"/>
              <a:gd name="connsiteY369" fmla="*/ 257690 h 5873360"/>
              <a:gd name="connsiteX370" fmla="*/ 730548 w 10706713"/>
              <a:gd name="connsiteY370" fmla="*/ 256468 h 5873360"/>
              <a:gd name="connsiteX371" fmla="*/ 772085 w 10706713"/>
              <a:gd name="connsiteY371" fmla="*/ 298005 h 5873360"/>
              <a:gd name="connsiteX372" fmla="*/ 772085 w 10706713"/>
              <a:gd name="connsiteY372" fmla="*/ 498356 h 5873360"/>
              <a:gd name="connsiteX373" fmla="*/ 737878 w 10706713"/>
              <a:gd name="connsiteY373" fmla="*/ 572876 h 5873360"/>
              <a:gd name="connsiteX374" fmla="*/ 665801 w 10706713"/>
              <a:gd name="connsiteY374" fmla="*/ 566768 h 5873360"/>
              <a:gd name="connsiteX375" fmla="*/ 588836 w 10706713"/>
              <a:gd name="connsiteY375" fmla="*/ 524009 h 5873360"/>
              <a:gd name="connsiteX376" fmla="*/ 514316 w 10706713"/>
              <a:gd name="connsiteY376" fmla="*/ 613191 h 5873360"/>
              <a:gd name="connsiteX377" fmla="*/ 547301 w 10706713"/>
              <a:gd name="connsiteY377" fmla="*/ 735355 h 5873360"/>
              <a:gd name="connsiteX378" fmla="*/ 656028 w 10706713"/>
              <a:gd name="connsiteY378" fmla="*/ 730470 h 5873360"/>
              <a:gd name="connsiteX379" fmla="*/ 709780 w 10706713"/>
              <a:gd name="connsiteY379" fmla="*/ 696263 h 5873360"/>
              <a:gd name="connsiteX380" fmla="*/ 769640 w 10706713"/>
              <a:gd name="connsiteY380" fmla="*/ 768340 h 5873360"/>
              <a:gd name="connsiteX381" fmla="*/ 770863 w 10706713"/>
              <a:gd name="connsiteY381" fmla="*/ 1001675 h 5873360"/>
              <a:gd name="connsiteX382" fmla="*/ 739100 w 10706713"/>
              <a:gd name="connsiteY382" fmla="*/ 1024888 h 5873360"/>
              <a:gd name="connsiteX383" fmla="*/ 526165 w 10706713"/>
              <a:gd name="connsiteY383" fmla="*/ 1024888 h 5873360"/>
              <a:gd name="connsiteX384" fmla="*/ 528975 w 10706713"/>
              <a:gd name="connsiteY384" fmla="*/ 1025454 h 5873360"/>
              <a:gd name="connsiteX385" fmla="*/ 704893 w 10706713"/>
              <a:gd name="connsiteY385" fmla="*/ 1025454 h 5873360"/>
              <a:gd name="connsiteX386" fmla="*/ 762616 w 10706713"/>
              <a:gd name="connsiteY386" fmla="*/ 1034006 h 5873360"/>
              <a:gd name="connsiteX387" fmla="*/ 767914 w 10706713"/>
              <a:gd name="connsiteY387" fmla="*/ 1048920 h 5873360"/>
              <a:gd name="connsiteX388" fmla="*/ 769589 w 10706713"/>
              <a:gd name="connsiteY388" fmla="*/ 1036172 h 5873360"/>
              <a:gd name="connsiteX389" fmla="*/ 795874 w 10706713"/>
              <a:gd name="connsiteY389" fmla="*/ 1024318 h 5873360"/>
              <a:gd name="connsiteX390" fmla="*/ 1001112 w 10706713"/>
              <a:gd name="connsiteY390" fmla="*/ 1024318 h 5873360"/>
              <a:gd name="connsiteX391" fmla="*/ 1054864 w 10706713"/>
              <a:gd name="connsiteY391" fmla="*/ 1009658 h 5873360"/>
              <a:gd name="connsiteX392" fmla="*/ 1056086 w 10706713"/>
              <a:gd name="connsiteY392" fmla="*/ 949797 h 5873360"/>
              <a:gd name="connsiteX393" fmla="*/ 1051199 w 10706713"/>
              <a:gd name="connsiteY393" fmla="*/ 799535 h 5873360"/>
              <a:gd name="connsiteX394" fmla="*/ 1279647 w 10706713"/>
              <a:gd name="connsiteY394" fmla="*/ 828855 h 5873360"/>
              <a:gd name="connsiteX395" fmla="*/ 1264987 w 10706713"/>
              <a:gd name="connsiteY395" fmla="*/ 938803 h 5873360"/>
              <a:gd name="connsiteX396" fmla="*/ 1232003 w 10706713"/>
              <a:gd name="connsiteY396" fmla="*/ 982781 h 5873360"/>
              <a:gd name="connsiteX397" fmla="*/ 1300417 w 10706713"/>
              <a:gd name="connsiteY397" fmla="*/ 1023096 h 5873360"/>
              <a:gd name="connsiteX398" fmla="*/ 1486106 w 10706713"/>
              <a:gd name="connsiteY398" fmla="*/ 1021875 h 5873360"/>
              <a:gd name="connsiteX399" fmla="*/ 1511322 w 10706713"/>
              <a:gd name="connsiteY399" fmla="*/ 1022314 h 5873360"/>
              <a:gd name="connsiteX400" fmla="*/ 1516440 w 10706713"/>
              <a:gd name="connsiteY400" fmla="*/ 1024332 h 5873360"/>
              <a:gd name="connsiteX401" fmla="*/ 1515586 w 10706713"/>
              <a:gd name="connsiteY401" fmla="*/ 1006885 h 5873360"/>
              <a:gd name="connsiteX402" fmla="*/ 1518029 w 10706713"/>
              <a:gd name="connsiteY402" fmla="*/ 900602 h 5873360"/>
              <a:gd name="connsiteX403" fmla="*/ 1518029 w 10706713"/>
              <a:gd name="connsiteY403" fmla="*/ 790654 h 5873360"/>
              <a:gd name="connsiteX404" fmla="*/ 1563231 w 10706713"/>
              <a:gd name="connsiteY404" fmla="*/ 717354 h 5873360"/>
              <a:gd name="connsiteX405" fmla="*/ 1613318 w 10706713"/>
              <a:gd name="connsiteY405" fmla="*/ 722242 h 5873360"/>
              <a:gd name="connsiteX406" fmla="*/ 1742814 w 10706713"/>
              <a:gd name="connsiteY406" fmla="*/ 746674 h 5873360"/>
              <a:gd name="connsiteX407" fmla="*/ 1746479 w 10706713"/>
              <a:gd name="connsiteY407" fmla="*/ 568313 h 5873360"/>
              <a:gd name="connsiteX408" fmla="*/ 1627978 w 10706713"/>
              <a:gd name="connsiteY408" fmla="*/ 570756 h 5873360"/>
              <a:gd name="connsiteX409" fmla="*/ 1575448 w 10706713"/>
              <a:gd name="connsiteY409" fmla="*/ 600076 h 5873360"/>
              <a:gd name="connsiteX410" fmla="*/ 1520474 w 10706713"/>
              <a:gd name="connsiteY410" fmla="*/ 535327 h 5873360"/>
              <a:gd name="connsiteX411" fmla="*/ 1519251 w 10706713"/>
              <a:gd name="connsiteY411" fmla="*/ 292219 h 5873360"/>
              <a:gd name="connsiteX412" fmla="*/ 1546128 w 10706713"/>
              <a:gd name="connsiteY412" fmla="*/ 270229 h 5873360"/>
              <a:gd name="connsiteX413" fmla="*/ 1769690 w 10706713"/>
              <a:gd name="connsiteY413" fmla="*/ 270229 h 5873360"/>
              <a:gd name="connsiteX414" fmla="*/ 1836881 w 10706713"/>
              <a:gd name="connsiteY414" fmla="*/ 309322 h 5873360"/>
              <a:gd name="connsiteX415" fmla="*/ 1829551 w 10706713"/>
              <a:gd name="connsiteY415" fmla="*/ 374069 h 5873360"/>
              <a:gd name="connsiteX416" fmla="*/ 1785572 w 10706713"/>
              <a:gd name="connsiteY416" fmla="*/ 453478 h 5873360"/>
              <a:gd name="connsiteX417" fmla="*/ 1884526 w 10706713"/>
              <a:gd name="connsiteY417" fmla="*/ 527998 h 5873360"/>
              <a:gd name="connsiteX418" fmla="*/ 2004247 w 10706713"/>
              <a:gd name="connsiteY418" fmla="*/ 485240 h 5873360"/>
              <a:gd name="connsiteX419" fmla="*/ 1995696 w 10706713"/>
              <a:gd name="connsiteY419" fmla="*/ 387509 h 5873360"/>
              <a:gd name="connsiteX420" fmla="*/ 1961490 w 10706713"/>
              <a:gd name="connsiteY420" fmla="*/ 323982 h 5873360"/>
              <a:gd name="connsiteX421" fmla="*/ 2038453 w 10706713"/>
              <a:gd name="connsiteY421" fmla="*/ 270229 h 5873360"/>
              <a:gd name="connsiteX422" fmla="*/ 2262015 w 10706713"/>
              <a:gd name="connsiteY422" fmla="*/ 270229 h 5873360"/>
              <a:gd name="connsiteX423" fmla="*/ 2290113 w 10706713"/>
              <a:gd name="connsiteY423" fmla="*/ 297106 h 5873360"/>
              <a:gd name="connsiteX424" fmla="*/ 2288891 w 10706713"/>
              <a:gd name="connsiteY424" fmla="*/ 520668 h 5873360"/>
              <a:gd name="connsiteX425" fmla="*/ 2254687 w 10706713"/>
              <a:gd name="connsiteY425" fmla="*/ 586638 h 5873360"/>
              <a:gd name="connsiteX426" fmla="*/ 2182607 w 10706713"/>
              <a:gd name="connsiteY426" fmla="*/ 579308 h 5873360"/>
              <a:gd name="connsiteX427" fmla="*/ 2105645 w 10706713"/>
              <a:gd name="connsiteY427" fmla="*/ 537772 h 5873360"/>
              <a:gd name="connsiteX428" fmla="*/ 2031123 w 10706713"/>
              <a:gd name="connsiteY428" fmla="*/ 628175 h 5873360"/>
              <a:gd name="connsiteX429" fmla="*/ 2071438 w 10706713"/>
              <a:gd name="connsiteY429" fmla="*/ 756447 h 5873360"/>
              <a:gd name="connsiteX430" fmla="*/ 2169170 w 10706713"/>
              <a:gd name="connsiteY430" fmla="*/ 750339 h 5873360"/>
              <a:gd name="connsiteX431" fmla="*/ 2226589 w 10706713"/>
              <a:gd name="connsiteY431" fmla="*/ 712467 h 5873360"/>
              <a:gd name="connsiteX432" fmla="*/ 2286449 w 10706713"/>
              <a:gd name="connsiteY432" fmla="*/ 789431 h 5873360"/>
              <a:gd name="connsiteX433" fmla="*/ 2287670 w 10706713"/>
              <a:gd name="connsiteY433" fmla="*/ 1017880 h 5873360"/>
              <a:gd name="connsiteX434" fmla="*/ 2255907 w 10706713"/>
              <a:gd name="connsiteY434" fmla="*/ 1039869 h 5873360"/>
              <a:gd name="connsiteX435" fmla="*/ 2050669 w 10706713"/>
              <a:gd name="connsiteY435" fmla="*/ 1039869 h 5873360"/>
              <a:gd name="connsiteX436" fmla="*/ 2001803 w 10706713"/>
              <a:gd name="connsiteY436" fmla="*/ 1053309 h 5873360"/>
              <a:gd name="connsiteX437" fmla="*/ 1999361 w 10706713"/>
              <a:gd name="connsiteY437" fmla="*/ 1115613 h 5873360"/>
              <a:gd name="connsiteX438" fmla="*/ 2004247 w 10706713"/>
              <a:gd name="connsiteY438" fmla="*/ 1263433 h 5873360"/>
              <a:gd name="connsiteX439" fmla="*/ 1777019 w 10706713"/>
              <a:gd name="connsiteY439" fmla="*/ 1241443 h 5873360"/>
              <a:gd name="connsiteX440" fmla="*/ 1789237 w 10706713"/>
              <a:gd name="connsiteY440" fmla="*/ 1124164 h 5873360"/>
              <a:gd name="connsiteX441" fmla="*/ 1819779 w 10706713"/>
              <a:gd name="connsiteY441" fmla="*/ 1077741 h 5873360"/>
              <a:gd name="connsiteX442" fmla="*/ 1753809 w 10706713"/>
              <a:gd name="connsiteY442" fmla="*/ 1041091 h 5873360"/>
              <a:gd name="connsiteX443" fmla="*/ 1553458 w 10706713"/>
              <a:gd name="connsiteY443" fmla="*/ 1042315 h 5873360"/>
              <a:gd name="connsiteX444" fmla="*/ 1534111 w 10706713"/>
              <a:gd name="connsiteY444" fmla="*/ 1038911 h 5873360"/>
              <a:gd name="connsiteX445" fmla="*/ 1537473 w 10706713"/>
              <a:gd name="connsiteY445" fmla="*/ 1044723 h 5873360"/>
              <a:gd name="connsiteX446" fmla="*/ 1538638 w 10706713"/>
              <a:gd name="connsiteY446" fmla="*/ 1071963 h 5873360"/>
              <a:gd name="connsiteX447" fmla="*/ 1537416 w 10706713"/>
              <a:gd name="connsiteY447" fmla="*/ 1262541 h 5873360"/>
              <a:gd name="connsiteX448" fmla="*/ 1566735 w 10706713"/>
              <a:gd name="connsiteY448" fmla="*/ 1323623 h 5873360"/>
              <a:gd name="connsiteX449" fmla="*/ 1599720 w 10706713"/>
              <a:gd name="connsiteY449" fmla="*/ 1319958 h 5873360"/>
              <a:gd name="connsiteX450" fmla="*/ 1796406 w 10706713"/>
              <a:gd name="connsiteY450" fmla="*/ 1357828 h 5873360"/>
              <a:gd name="connsiteX451" fmla="*/ 1797628 w 10706713"/>
              <a:gd name="connsiteY451" fmla="*/ 1454339 h 5873360"/>
              <a:gd name="connsiteX452" fmla="*/ 1745096 w 10706713"/>
              <a:gd name="connsiteY452" fmla="*/ 1525194 h 5873360"/>
              <a:gd name="connsiteX453" fmla="*/ 1615602 w 10706713"/>
              <a:gd name="connsiteY453" fmla="*/ 1515421 h 5873360"/>
              <a:gd name="connsiteX454" fmla="*/ 1574065 w 10706713"/>
              <a:gd name="connsiteY454" fmla="*/ 1488546 h 5873360"/>
              <a:gd name="connsiteX455" fmla="*/ 1538638 w 10706713"/>
              <a:gd name="connsiteY455" fmla="*/ 1545962 h 5873360"/>
              <a:gd name="connsiteX456" fmla="*/ 1539860 w 10706713"/>
              <a:gd name="connsiteY456" fmla="*/ 1754865 h 5873360"/>
              <a:gd name="connsiteX457" fmla="*/ 1531613 w 10706713"/>
              <a:gd name="connsiteY457" fmla="*/ 1786628 h 5873360"/>
              <a:gd name="connsiteX458" fmla="*/ 1500214 w 10706713"/>
              <a:gd name="connsiteY458" fmla="*/ 1792609 h 5873360"/>
              <a:gd name="connsiteX459" fmla="*/ 1500214 w 10706713"/>
              <a:gd name="connsiteY459" fmla="*/ 1796661 h 5873360"/>
              <a:gd name="connsiteX460" fmla="*/ 1511605 w 10706713"/>
              <a:gd name="connsiteY460" fmla="*/ 1796633 h 5873360"/>
              <a:gd name="connsiteX461" fmla="*/ 1529930 w 10706713"/>
              <a:gd name="connsiteY461" fmla="*/ 1806711 h 5873360"/>
              <a:gd name="connsiteX462" fmla="*/ 1529930 w 10706713"/>
              <a:gd name="connsiteY462" fmla="*/ 1816777 h 5873360"/>
              <a:gd name="connsiteX463" fmla="*/ 1546884 w 10706713"/>
              <a:gd name="connsiteY463" fmla="*/ 1812538 h 5873360"/>
              <a:gd name="connsiteX464" fmla="*/ 1755787 w 10706713"/>
              <a:gd name="connsiteY464" fmla="*/ 1812538 h 5873360"/>
              <a:gd name="connsiteX465" fmla="*/ 1826644 w 10706713"/>
              <a:gd name="connsiteY465" fmla="*/ 1844301 h 5873360"/>
              <a:gd name="connsiteX466" fmla="*/ 1821757 w 10706713"/>
              <a:gd name="connsiteY466" fmla="*/ 1918822 h 5873360"/>
              <a:gd name="connsiteX467" fmla="*/ 1782664 w 10706713"/>
              <a:gd name="connsiteY467" fmla="*/ 2000672 h 5873360"/>
              <a:gd name="connsiteX468" fmla="*/ 1876731 w 10706713"/>
              <a:gd name="connsiteY468" fmla="*/ 2070306 h 5873360"/>
              <a:gd name="connsiteX469" fmla="*/ 1997675 w 10706713"/>
              <a:gd name="connsiteY469" fmla="*/ 2032437 h 5873360"/>
              <a:gd name="connsiteX470" fmla="*/ 1991566 w 10706713"/>
              <a:gd name="connsiteY470" fmla="*/ 1929817 h 5873360"/>
              <a:gd name="connsiteX471" fmla="*/ 1956138 w 10706713"/>
              <a:gd name="connsiteY471" fmla="*/ 1871178 h 5873360"/>
              <a:gd name="connsiteX472" fmla="*/ 2035545 w 10706713"/>
              <a:gd name="connsiteY472" fmla="*/ 1813761 h 5873360"/>
              <a:gd name="connsiteX473" fmla="*/ 2259110 w 10706713"/>
              <a:gd name="connsiteY473" fmla="*/ 1812538 h 5873360"/>
              <a:gd name="connsiteX474" fmla="*/ 2276197 w 10706713"/>
              <a:gd name="connsiteY474" fmla="*/ 1819239 h 5873360"/>
              <a:gd name="connsiteX475" fmla="*/ 2277585 w 10706713"/>
              <a:gd name="connsiteY475" fmla="*/ 1808660 h 5873360"/>
              <a:gd name="connsiteX476" fmla="*/ 2303869 w 10706713"/>
              <a:gd name="connsiteY476" fmla="*/ 1796806 h 5873360"/>
              <a:gd name="connsiteX477" fmla="*/ 2509106 w 10706713"/>
              <a:gd name="connsiteY477" fmla="*/ 1796806 h 5873360"/>
              <a:gd name="connsiteX478" fmla="*/ 2562860 w 10706713"/>
              <a:gd name="connsiteY478" fmla="*/ 1782146 h 5873360"/>
              <a:gd name="connsiteX479" fmla="*/ 2564080 w 10706713"/>
              <a:gd name="connsiteY479" fmla="*/ 1722285 h 5873360"/>
              <a:gd name="connsiteX480" fmla="*/ 2559195 w 10706713"/>
              <a:gd name="connsiteY480" fmla="*/ 1572026 h 5873360"/>
              <a:gd name="connsiteX481" fmla="*/ 2679374 w 10706713"/>
              <a:gd name="connsiteY481" fmla="*/ 1535835 h 5873360"/>
              <a:gd name="connsiteX482" fmla="*/ 2787642 w 10706713"/>
              <a:gd name="connsiteY482" fmla="*/ 1601346 h 5873360"/>
              <a:gd name="connsiteX483" fmla="*/ 2772983 w 10706713"/>
              <a:gd name="connsiteY483" fmla="*/ 1711292 h 5873360"/>
              <a:gd name="connsiteX484" fmla="*/ 2739998 w 10706713"/>
              <a:gd name="connsiteY484" fmla="*/ 1755269 h 5873360"/>
              <a:gd name="connsiteX485" fmla="*/ 2808414 w 10706713"/>
              <a:gd name="connsiteY485" fmla="*/ 1795584 h 5873360"/>
              <a:gd name="connsiteX486" fmla="*/ 2994102 w 10706713"/>
              <a:gd name="connsiteY486" fmla="*/ 1794363 h 5873360"/>
              <a:gd name="connsiteX487" fmla="*/ 3046633 w 10706713"/>
              <a:gd name="connsiteY487" fmla="*/ 1844451 h 5873360"/>
              <a:gd name="connsiteX488" fmla="*/ 3045411 w 10706713"/>
              <a:gd name="connsiteY488" fmla="*/ 2035029 h 5873360"/>
              <a:gd name="connsiteX489" fmla="*/ 3074730 w 10706713"/>
              <a:gd name="connsiteY489" fmla="*/ 2096111 h 5873360"/>
              <a:gd name="connsiteX490" fmla="*/ 3107716 w 10706713"/>
              <a:gd name="connsiteY490" fmla="*/ 2092446 h 5873360"/>
              <a:gd name="connsiteX491" fmla="*/ 3304400 w 10706713"/>
              <a:gd name="connsiteY491" fmla="*/ 2130316 h 5873360"/>
              <a:gd name="connsiteX492" fmla="*/ 3305623 w 10706713"/>
              <a:gd name="connsiteY492" fmla="*/ 2226827 h 5873360"/>
              <a:gd name="connsiteX493" fmla="*/ 3253093 w 10706713"/>
              <a:gd name="connsiteY493" fmla="*/ 2297682 h 5873360"/>
              <a:gd name="connsiteX494" fmla="*/ 3123597 w 10706713"/>
              <a:gd name="connsiteY494" fmla="*/ 2287909 h 5873360"/>
              <a:gd name="connsiteX495" fmla="*/ 3082061 w 10706713"/>
              <a:gd name="connsiteY495" fmla="*/ 2261034 h 5873360"/>
              <a:gd name="connsiteX496" fmla="*/ 3046633 w 10706713"/>
              <a:gd name="connsiteY496" fmla="*/ 2318450 h 5873360"/>
              <a:gd name="connsiteX497" fmla="*/ 3047855 w 10706713"/>
              <a:gd name="connsiteY497" fmla="*/ 2527353 h 5873360"/>
              <a:gd name="connsiteX498" fmla="*/ 3039609 w 10706713"/>
              <a:gd name="connsiteY498" fmla="*/ 2559116 h 5873360"/>
              <a:gd name="connsiteX499" fmla="*/ 3017929 w 10706713"/>
              <a:gd name="connsiteY499" fmla="*/ 2563245 h 5873360"/>
              <a:gd name="connsiteX500" fmla="*/ 3033510 w 10706713"/>
              <a:gd name="connsiteY500" fmla="*/ 2563018 h 5873360"/>
              <a:gd name="connsiteX501" fmla="*/ 3049849 w 10706713"/>
              <a:gd name="connsiteY501" fmla="*/ 2571264 h 5873360"/>
              <a:gd name="connsiteX502" fmla="*/ 3050506 w 10706713"/>
              <a:gd name="connsiteY502" fmla="*/ 2586194 h 5873360"/>
              <a:gd name="connsiteX503" fmla="*/ 3055677 w 10706713"/>
              <a:gd name="connsiteY503" fmla="*/ 2562057 h 5873360"/>
              <a:gd name="connsiteX504" fmla="*/ 3085913 w 10706713"/>
              <a:gd name="connsiteY504" fmla="*/ 2554116 h 5873360"/>
              <a:gd name="connsiteX505" fmla="*/ 3291150 w 10706713"/>
              <a:gd name="connsiteY505" fmla="*/ 2555338 h 5873360"/>
              <a:gd name="connsiteX506" fmla="*/ 3343680 w 10706713"/>
              <a:gd name="connsiteY506" fmla="*/ 2538235 h 5873360"/>
              <a:gd name="connsiteX507" fmla="*/ 3342458 w 10706713"/>
              <a:gd name="connsiteY507" fmla="*/ 2485704 h 5873360"/>
              <a:gd name="connsiteX508" fmla="*/ 3355898 w 10706713"/>
              <a:gd name="connsiteY508" fmla="*/ 2317115 h 5873360"/>
              <a:gd name="connsiteX509" fmla="*/ 3411044 w 10706713"/>
              <a:gd name="connsiteY509" fmla="*/ 2296901 h 5873360"/>
              <a:gd name="connsiteX510" fmla="*/ 3455352 w 10706713"/>
              <a:gd name="connsiteY510" fmla="*/ 2296641 h 5873360"/>
              <a:gd name="connsiteX511" fmla="*/ 3564800 w 10706713"/>
              <a:gd name="connsiteY511" fmla="*/ 2364760 h 5873360"/>
              <a:gd name="connsiteX512" fmla="*/ 3548917 w 10706713"/>
              <a:gd name="connsiteY512" fmla="*/ 2474709 h 5873360"/>
              <a:gd name="connsiteX513" fmla="*/ 3517156 w 10706713"/>
              <a:gd name="connsiteY513" fmla="*/ 2521131 h 5873360"/>
              <a:gd name="connsiteX514" fmla="*/ 3583123 w 10706713"/>
              <a:gd name="connsiteY514" fmla="*/ 2556560 h 5873360"/>
              <a:gd name="connsiteX515" fmla="*/ 3783476 w 10706713"/>
              <a:gd name="connsiteY515" fmla="*/ 2555338 h 5873360"/>
              <a:gd name="connsiteX516" fmla="*/ 3815237 w 10706713"/>
              <a:gd name="connsiteY516" fmla="*/ 2563584 h 5873360"/>
              <a:gd name="connsiteX517" fmla="*/ 3820013 w 10706713"/>
              <a:gd name="connsiteY517" fmla="*/ 2588659 h 5873360"/>
              <a:gd name="connsiteX518" fmla="*/ 3820013 w 10706713"/>
              <a:gd name="connsiteY518" fmla="*/ 2574003 h 5873360"/>
              <a:gd name="connsiteX519" fmla="*/ 3824747 w 10706713"/>
              <a:gd name="connsiteY519" fmla="*/ 2547737 h 5873360"/>
              <a:gd name="connsiteX520" fmla="*/ 3828790 w 10706713"/>
              <a:gd name="connsiteY520" fmla="*/ 2546493 h 5873360"/>
              <a:gd name="connsiteX521" fmla="*/ 3819886 w 10706713"/>
              <a:gd name="connsiteY521" fmla="*/ 2544216 h 5873360"/>
              <a:gd name="connsiteX522" fmla="*/ 3813013 w 10706713"/>
              <a:gd name="connsiteY522" fmla="*/ 2510008 h 5873360"/>
              <a:gd name="connsiteX523" fmla="*/ 3814235 w 10706713"/>
              <a:gd name="connsiteY523" fmla="*/ 2319432 h 5873360"/>
              <a:gd name="connsiteX524" fmla="*/ 3802019 w 10706713"/>
              <a:gd name="connsiteY524" fmla="*/ 2269345 h 5873360"/>
              <a:gd name="connsiteX525" fmla="*/ 3739716 w 10706713"/>
              <a:gd name="connsiteY525" fmla="*/ 2265679 h 5873360"/>
              <a:gd name="connsiteX526" fmla="*/ 3571129 w 10706713"/>
              <a:gd name="connsiteY526" fmla="*/ 2246132 h 5873360"/>
              <a:gd name="connsiteX527" fmla="*/ 3607777 w 10706713"/>
              <a:gd name="connsiteY527" fmla="*/ 2048226 h 5873360"/>
              <a:gd name="connsiteX528" fmla="*/ 3732385 w 10706713"/>
              <a:gd name="connsiteY528" fmla="*/ 2059219 h 5873360"/>
              <a:gd name="connsiteX529" fmla="*/ 3773921 w 10706713"/>
              <a:gd name="connsiteY529" fmla="*/ 2088539 h 5873360"/>
              <a:gd name="connsiteX530" fmla="*/ 3811792 w 10706713"/>
              <a:gd name="connsiteY530" fmla="*/ 2027456 h 5873360"/>
              <a:gd name="connsiteX531" fmla="*/ 3810572 w 10706713"/>
              <a:gd name="connsiteY531" fmla="*/ 1841765 h 5873360"/>
              <a:gd name="connsiteX532" fmla="*/ 3867989 w 10706713"/>
              <a:gd name="connsiteY532" fmla="*/ 1783126 h 5873360"/>
              <a:gd name="connsiteX533" fmla="*/ 3953504 w 10706713"/>
              <a:gd name="connsiteY533" fmla="*/ 1784348 h 5873360"/>
              <a:gd name="connsiteX534" fmla="*/ 4058567 w 10706713"/>
              <a:gd name="connsiteY534" fmla="*/ 1784348 h 5873360"/>
              <a:gd name="connsiteX535" fmla="*/ 4136750 w 10706713"/>
              <a:gd name="connsiteY535" fmla="*/ 1835658 h 5873360"/>
              <a:gd name="connsiteX536" fmla="*/ 4103765 w 10706713"/>
              <a:gd name="connsiteY536" fmla="*/ 1900405 h 5873360"/>
              <a:gd name="connsiteX537" fmla="*/ 4097658 w 10706713"/>
              <a:gd name="connsiteY537" fmla="*/ 2001802 h 5873360"/>
              <a:gd name="connsiteX538" fmla="*/ 4277238 w 10706713"/>
              <a:gd name="connsiteY538" fmla="*/ 2016462 h 5873360"/>
              <a:gd name="connsiteX539" fmla="*/ 4278458 w 10706713"/>
              <a:gd name="connsiteY539" fmla="*/ 1893075 h 5873360"/>
              <a:gd name="connsiteX540" fmla="*/ 4250361 w 10706713"/>
              <a:gd name="connsiteY540" fmla="*/ 1845431 h 5873360"/>
              <a:gd name="connsiteX541" fmla="*/ 4312665 w 10706713"/>
              <a:gd name="connsiteY541" fmla="*/ 1788013 h 5873360"/>
              <a:gd name="connsiteX542" fmla="*/ 4559438 w 10706713"/>
              <a:gd name="connsiteY542" fmla="*/ 1785570 h 5873360"/>
              <a:gd name="connsiteX543" fmla="*/ 4577763 w 10706713"/>
              <a:gd name="connsiteY543" fmla="*/ 1814890 h 5873360"/>
              <a:gd name="connsiteX544" fmla="*/ 4577763 w 10706713"/>
              <a:gd name="connsiteY544" fmla="*/ 2015241 h 5873360"/>
              <a:gd name="connsiteX545" fmla="*/ 4594865 w 10706713"/>
              <a:gd name="connsiteY545" fmla="*/ 2072659 h 5873360"/>
              <a:gd name="connsiteX546" fmla="*/ 4651062 w 10706713"/>
              <a:gd name="connsiteY546" fmla="*/ 2072659 h 5873360"/>
              <a:gd name="connsiteX547" fmla="*/ 4819648 w 10706713"/>
              <a:gd name="connsiteY547" fmla="*/ 2088539 h 5873360"/>
              <a:gd name="connsiteX548" fmla="*/ 4782999 w 10706713"/>
              <a:gd name="connsiteY548" fmla="*/ 2290112 h 5873360"/>
              <a:gd name="connsiteX549" fmla="*/ 4662057 w 10706713"/>
              <a:gd name="connsiteY549" fmla="*/ 2279117 h 5873360"/>
              <a:gd name="connsiteX550" fmla="*/ 4616855 w 10706713"/>
              <a:gd name="connsiteY550" fmla="*/ 2249798 h 5873360"/>
              <a:gd name="connsiteX551" fmla="*/ 4580206 w 10706713"/>
              <a:gd name="connsiteY551" fmla="*/ 2312102 h 5873360"/>
              <a:gd name="connsiteX552" fmla="*/ 4581428 w 10706713"/>
              <a:gd name="connsiteY552" fmla="*/ 2512453 h 5873360"/>
              <a:gd name="connsiteX553" fmla="*/ 4575014 w 10706713"/>
              <a:gd name="connsiteY553" fmla="*/ 2546048 h 5873360"/>
              <a:gd name="connsiteX554" fmla="*/ 4573796 w 10706713"/>
              <a:gd name="connsiteY554" fmla="*/ 2546333 h 5873360"/>
              <a:gd name="connsiteX555" fmla="*/ 4583388 w 10706713"/>
              <a:gd name="connsiteY555" fmla="*/ 2549111 h 5873360"/>
              <a:gd name="connsiteX556" fmla="*/ 4586071 w 10706713"/>
              <a:gd name="connsiteY556" fmla="*/ 2563664 h 5873360"/>
              <a:gd name="connsiteX557" fmla="*/ 4599700 w 10706713"/>
              <a:gd name="connsiteY557" fmla="*/ 2558289 h 5873360"/>
              <a:gd name="connsiteX558" fmla="*/ 4624917 w 10706713"/>
              <a:gd name="connsiteY558" fmla="*/ 2557850 h 5873360"/>
              <a:gd name="connsiteX559" fmla="*/ 4810606 w 10706713"/>
              <a:gd name="connsiteY559" fmla="*/ 2559071 h 5873360"/>
              <a:gd name="connsiteX560" fmla="*/ 4879020 w 10706713"/>
              <a:gd name="connsiteY560" fmla="*/ 2518756 h 5873360"/>
              <a:gd name="connsiteX561" fmla="*/ 4846035 w 10706713"/>
              <a:gd name="connsiteY561" fmla="*/ 2474778 h 5873360"/>
              <a:gd name="connsiteX562" fmla="*/ 4831375 w 10706713"/>
              <a:gd name="connsiteY562" fmla="*/ 2364830 h 5873360"/>
              <a:gd name="connsiteX563" fmla="*/ 5059823 w 10706713"/>
              <a:gd name="connsiteY563" fmla="*/ 2335510 h 5873360"/>
              <a:gd name="connsiteX564" fmla="*/ 5054936 w 10706713"/>
              <a:gd name="connsiteY564" fmla="*/ 2485772 h 5873360"/>
              <a:gd name="connsiteX565" fmla="*/ 5056158 w 10706713"/>
              <a:gd name="connsiteY565" fmla="*/ 2545633 h 5873360"/>
              <a:gd name="connsiteX566" fmla="*/ 5109911 w 10706713"/>
              <a:gd name="connsiteY566" fmla="*/ 2560293 h 5873360"/>
              <a:gd name="connsiteX567" fmla="*/ 5315149 w 10706713"/>
              <a:gd name="connsiteY567" fmla="*/ 2560293 h 5873360"/>
              <a:gd name="connsiteX568" fmla="*/ 5336070 w 10706713"/>
              <a:gd name="connsiteY568" fmla="*/ 2564416 h 5873360"/>
              <a:gd name="connsiteX569" fmla="*/ 5337211 w 10706713"/>
              <a:gd name="connsiteY569" fmla="*/ 2566062 h 5873360"/>
              <a:gd name="connsiteX570" fmla="*/ 5339216 w 10706713"/>
              <a:gd name="connsiteY570" fmla="*/ 2562267 h 5873360"/>
              <a:gd name="connsiteX571" fmla="*/ 5366856 w 10706713"/>
              <a:gd name="connsiteY571" fmla="*/ 2555701 h 5873360"/>
              <a:gd name="connsiteX572" fmla="*/ 5371651 w 10706713"/>
              <a:gd name="connsiteY572" fmla="*/ 2555701 h 5873360"/>
              <a:gd name="connsiteX573" fmla="*/ 5341954 w 10706713"/>
              <a:gd name="connsiteY573" fmla="*/ 2544634 h 5873360"/>
              <a:gd name="connsiteX574" fmla="*/ 5328668 w 10706713"/>
              <a:gd name="connsiteY574" fmla="*/ 2450568 h 5873360"/>
              <a:gd name="connsiteX575" fmla="*/ 5328668 w 10706713"/>
              <a:gd name="connsiteY575" fmla="*/ 2317407 h 5873360"/>
              <a:gd name="connsiteX576" fmla="*/ 5360431 w 10706713"/>
              <a:gd name="connsiteY576" fmla="*/ 2246552 h 5873360"/>
              <a:gd name="connsiteX577" fmla="*/ 5432508 w 10706713"/>
              <a:gd name="connsiteY577" fmla="*/ 2250217 h 5873360"/>
              <a:gd name="connsiteX578" fmla="*/ 5513137 w 10706713"/>
              <a:gd name="connsiteY578" fmla="*/ 2292974 h 5873360"/>
              <a:gd name="connsiteX579" fmla="*/ 5586437 w 10706713"/>
              <a:gd name="connsiteY579" fmla="*/ 2186690 h 5873360"/>
              <a:gd name="connsiteX580" fmla="*/ 5542457 w 10706713"/>
              <a:gd name="connsiteY580" fmla="*/ 2073077 h 5873360"/>
              <a:gd name="connsiteX581" fmla="*/ 5444725 w 10706713"/>
              <a:gd name="connsiteY581" fmla="*/ 2082851 h 5873360"/>
              <a:gd name="connsiteX582" fmla="*/ 5387308 w 10706713"/>
              <a:gd name="connsiteY582" fmla="*/ 2118278 h 5873360"/>
              <a:gd name="connsiteX583" fmla="*/ 5328668 w 10706713"/>
              <a:gd name="connsiteY583" fmla="*/ 2040092 h 5873360"/>
              <a:gd name="connsiteX584" fmla="*/ 5327446 w 10706713"/>
              <a:gd name="connsiteY584" fmla="*/ 1816531 h 5873360"/>
              <a:gd name="connsiteX585" fmla="*/ 5355544 w 10706713"/>
              <a:gd name="connsiteY585" fmla="*/ 1790876 h 5873360"/>
              <a:gd name="connsiteX586" fmla="*/ 5560782 w 10706713"/>
              <a:gd name="connsiteY586" fmla="*/ 1790876 h 5873360"/>
              <a:gd name="connsiteX587" fmla="*/ 5614534 w 10706713"/>
              <a:gd name="connsiteY587" fmla="*/ 1776216 h 5873360"/>
              <a:gd name="connsiteX588" fmla="*/ 5615756 w 10706713"/>
              <a:gd name="connsiteY588" fmla="*/ 1716355 h 5873360"/>
              <a:gd name="connsiteX589" fmla="*/ 5610869 w 10706713"/>
              <a:gd name="connsiteY589" fmla="*/ 1566096 h 5873360"/>
              <a:gd name="connsiteX590" fmla="*/ 5731049 w 10706713"/>
              <a:gd name="connsiteY590" fmla="*/ 1529904 h 5873360"/>
              <a:gd name="connsiteX591" fmla="*/ 5839317 w 10706713"/>
              <a:gd name="connsiteY591" fmla="*/ 1595416 h 5873360"/>
              <a:gd name="connsiteX592" fmla="*/ 5824658 w 10706713"/>
              <a:gd name="connsiteY592" fmla="*/ 1705362 h 5873360"/>
              <a:gd name="connsiteX593" fmla="*/ 5791673 w 10706713"/>
              <a:gd name="connsiteY593" fmla="*/ 1749339 h 5873360"/>
              <a:gd name="connsiteX594" fmla="*/ 5860087 w 10706713"/>
              <a:gd name="connsiteY594" fmla="*/ 1789654 h 5873360"/>
              <a:gd name="connsiteX595" fmla="*/ 6045776 w 10706713"/>
              <a:gd name="connsiteY595" fmla="*/ 1788433 h 5873360"/>
              <a:gd name="connsiteX596" fmla="*/ 6098308 w 10706713"/>
              <a:gd name="connsiteY596" fmla="*/ 1838521 h 5873360"/>
              <a:gd name="connsiteX597" fmla="*/ 6097085 w 10706713"/>
              <a:gd name="connsiteY597" fmla="*/ 2029099 h 5873360"/>
              <a:gd name="connsiteX598" fmla="*/ 6103957 w 10706713"/>
              <a:gd name="connsiteY598" fmla="*/ 2063762 h 5873360"/>
              <a:gd name="connsiteX599" fmla="*/ 6115223 w 10706713"/>
              <a:gd name="connsiteY599" fmla="*/ 2077021 h 5873360"/>
              <a:gd name="connsiteX600" fmla="*/ 6104654 w 10706713"/>
              <a:gd name="connsiteY600" fmla="*/ 2047854 h 5873360"/>
              <a:gd name="connsiteX601" fmla="*/ 6103433 w 10706713"/>
              <a:gd name="connsiteY601" fmla="*/ 1814519 h 5873360"/>
              <a:gd name="connsiteX602" fmla="*/ 6129088 w 10706713"/>
              <a:gd name="connsiteY602" fmla="*/ 1791307 h 5873360"/>
              <a:gd name="connsiteX603" fmla="*/ 6352650 w 10706713"/>
              <a:gd name="connsiteY603" fmla="*/ 1791307 h 5873360"/>
              <a:gd name="connsiteX604" fmla="*/ 6418619 w 10706713"/>
              <a:gd name="connsiteY604" fmla="*/ 1824293 h 5873360"/>
              <a:gd name="connsiteX605" fmla="*/ 6412511 w 10706713"/>
              <a:gd name="connsiteY605" fmla="*/ 1896370 h 5873360"/>
              <a:gd name="connsiteX606" fmla="*/ 6370974 w 10706713"/>
              <a:gd name="connsiteY606" fmla="*/ 1977000 h 5873360"/>
              <a:gd name="connsiteX607" fmla="*/ 6463821 w 10706713"/>
              <a:gd name="connsiteY607" fmla="*/ 2047854 h 5873360"/>
              <a:gd name="connsiteX608" fmla="*/ 6590872 w 10706713"/>
              <a:gd name="connsiteY608" fmla="*/ 2003875 h 5873360"/>
              <a:gd name="connsiteX609" fmla="*/ 6582320 w 10706713"/>
              <a:gd name="connsiteY609" fmla="*/ 1908586 h 5873360"/>
              <a:gd name="connsiteX610" fmla="*/ 6544448 w 10706713"/>
              <a:gd name="connsiteY610" fmla="*/ 1851168 h 5873360"/>
              <a:gd name="connsiteX611" fmla="*/ 6621413 w 10706713"/>
              <a:gd name="connsiteY611" fmla="*/ 1791307 h 5873360"/>
              <a:gd name="connsiteX612" fmla="*/ 6849861 w 10706713"/>
              <a:gd name="connsiteY612" fmla="*/ 1790086 h 5873360"/>
              <a:gd name="connsiteX613" fmla="*/ 6869100 w 10706713"/>
              <a:gd name="connsiteY613" fmla="*/ 1796903 h 5873360"/>
              <a:gd name="connsiteX614" fmla="*/ 6870938 w 10706713"/>
              <a:gd name="connsiteY614" fmla="*/ 1792622 h 5873360"/>
              <a:gd name="connsiteX615" fmla="*/ 6919345 w 10706713"/>
              <a:gd name="connsiteY615" fmla="*/ 1783459 h 5873360"/>
              <a:gd name="connsiteX616" fmla="*/ 7004862 w 10706713"/>
              <a:gd name="connsiteY616" fmla="*/ 1784681 h 5873360"/>
              <a:gd name="connsiteX617" fmla="*/ 7109923 w 10706713"/>
              <a:gd name="connsiteY617" fmla="*/ 1784681 h 5873360"/>
              <a:gd name="connsiteX618" fmla="*/ 7188108 w 10706713"/>
              <a:gd name="connsiteY618" fmla="*/ 1835991 h 5873360"/>
              <a:gd name="connsiteX619" fmla="*/ 7155123 w 10706713"/>
              <a:gd name="connsiteY619" fmla="*/ 1900738 h 5873360"/>
              <a:gd name="connsiteX620" fmla="*/ 7149016 w 10706713"/>
              <a:gd name="connsiteY620" fmla="*/ 2002135 h 5873360"/>
              <a:gd name="connsiteX621" fmla="*/ 7328599 w 10706713"/>
              <a:gd name="connsiteY621" fmla="*/ 2016795 h 5873360"/>
              <a:gd name="connsiteX622" fmla="*/ 7329819 w 10706713"/>
              <a:gd name="connsiteY622" fmla="*/ 1893408 h 5873360"/>
              <a:gd name="connsiteX623" fmla="*/ 7301722 w 10706713"/>
              <a:gd name="connsiteY623" fmla="*/ 1845763 h 5873360"/>
              <a:gd name="connsiteX624" fmla="*/ 7364026 w 10706713"/>
              <a:gd name="connsiteY624" fmla="*/ 1788346 h 5873360"/>
              <a:gd name="connsiteX625" fmla="*/ 7610799 w 10706713"/>
              <a:gd name="connsiteY625" fmla="*/ 1785903 h 5873360"/>
              <a:gd name="connsiteX626" fmla="*/ 7629124 w 10706713"/>
              <a:gd name="connsiteY626" fmla="*/ 1815223 h 5873360"/>
              <a:gd name="connsiteX627" fmla="*/ 7629124 w 10706713"/>
              <a:gd name="connsiteY627" fmla="*/ 2015574 h 5873360"/>
              <a:gd name="connsiteX628" fmla="*/ 7646226 w 10706713"/>
              <a:gd name="connsiteY628" fmla="*/ 2072991 h 5873360"/>
              <a:gd name="connsiteX629" fmla="*/ 7702423 w 10706713"/>
              <a:gd name="connsiteY629" fmla="*/ 2072991 h 5873360"/>
              <a:gd name="connsiteX630" fmla="*/ 7871009 w 10706713"/>
              <a:gd name="connsiteY630" fmla="*/ 2088872 h 5873360"/>
              <a:gd name="connsiteX631" fmla="*/ 7834360 w 10706713"/>
              <a:gd name="connsiteY631" fmla="*/ 2290445 h 5873360"/>
              <a:gd name="connsiteX632" fmla="*/ 7713418 w 10706713"/>
              <a:gd name="connsiteY632" fmla="*/ 2279450 h 5873360"/>
              <a:gd name="connsiteX633" fmla="*/ 7668216 w 10706713"/>
              <a:gd name="connsiteY633" fmla="*/ 2250130 h 5873360"/>
              <a:gd name="connsiteX634" fmla="*/ 7631567 w 10706713"/>
              <a:gd name="connsiteY634" fmla="*/ 2312435 h 5873360"/>
              <a:gd name="connsiteX635" fmla="*/ 7632789 w 10706713"/>
              <a:gd name="connsiteY635" fmla="*/ 2512786 h 5873360"/>
              <a:gd name="connsiteX636" fmla="*/ 7626375 w 10706713"/>
              <a:gd name="connsiteY636" fmla="*/ 2546381 h 5873360"/>
              <a:gd name="connsiteX637" fmla="*/ 7607394 w 10706713"/>
              <a:gd name="connsiteY637" fmla="*/ 2550827 h 5873360"/>
              <a:gd name="connsiteX638" fmla="*/ 7634416 w 10706713"/>
              <a:gd name="connsiteY638" fmla="*/ 2558652 h 5873360"/>
              <a:gd name="connsiteX639" fmla="*/ 7637326 w 10706713"/>
              <a:gd name="connsiteY639" fmla="*/ 2574433 h 5873360"/>
              <a:gd name="connsiteX640" fmla="*/ 7642768 w 10706713"/>
              <a:gd name="connsiteY640" fmla="*/ 2565027 h 5873360"/>
              <a:gd name="connsiteX641" fmla="*/ 7685069 w 10706713"/>
              <a:gd name="connsiteY641" fmla="*/ 2557850 h 5873360"/>
              <a:gd name="connsiteX642" fmla="*/ 7870758 w 10706713"/>
              <a:gd name="connsiteY642" fmla="*/ 2559071 h 5873360"/>
              <a:gd name="connsiteX643" fmla="*/ 7939172 w 10706713"/>
              <a:gd name="connsiteY643" fmla="*/ 2518756 h 5873360"/>
              <a:gd name="connsiteX644" fmla="*/ 7906187 w 10706713"/>
              <a:gd name="connsiteY644" fmla="*/ 2474778 h 5873360"/>
              <a:gd name="connsiteX645" fmla="*/ 7891527 w 10706713"/>
              <a:gd name="connsiteY645" fmla="*/ 2364830 h 5873360"/>
              <a:gd name="connsiteX646" fmla="*/ 8119975 w 10706713"/>
              <a:gd name="connsiteY646" fmla="*/ 2335510 h 5873360"/>
              <a:gd name="connsiteX647" fmla="*/ 8115088 w 10706713"/>
              <a:gd name="connsiteY647" fmla="*/ 2485772 h 5873360"/>
              <a:gd name="connsiteX648" fmla="*/ 8116310 w 10706713"/>
              <a:gd name="connsiteY648" fmla="*/ 2545633 h 5873360"/>
              <a:gd name="connsiteX649" fmla="*/ 8170063 w 10706713"/>
              <a:gd name="connsiteY649" fmla="*/ 2560293 h 5873360"/>
              <a:gd name="connsiteX650" fmla="*/ 8375301 w 10706713"/>
              <a:gd name="connsiteY650" fmla="*/ 2560293 h 5873360"/>
              <a:gd name="connsiteX651" fmla="*/ 8403398 w 10706713"/>
              <a:gd name="connsiteY651" fmla="*/ 2585948 h 5873360"/>
              <a:gd name="connsiteX652" fmla="*/ 8402176 w 10706713"/>
              <a:gd name="connsiteY652" fmla="*/ 2809509 h 5873360"/>
              <a:gd name="connsiteX653" fmla="*/ 8343537 w 10706713"/>
              <a:gd name="connsiteY653" fmla="*/ 2887695 h 5873360"/>
              <a:gd name="connsiteX654" fmla="*/ 8286119 w 10706713"/>
              <a:gd name="connsiteY654" fmla="*/ 2852268 h 5873360"/>
              <a:gd name="connsiteX655" fmla="*/ 8188388 w 10706713"/>
              <a:gd name="connsiteY655" fmla="*/ 2842494 h 5873360"/>
              <a:gd name="connsiteX656" fmla="*/ 8144408 w 10706713"/>
              <a:gd name="connsiteY656" fmla="*/ 2956107 h 5873360"/>
              <a:gd name="connsiteX657" fmla="*/ 8217707 w 10706713"/>
              <a:gd name="connsiteY657" fmla="*/ 3062391 h 5873360"/>
              <a:gd name="connsiteX658" fmla="*/ 8298336 w 10706713"/>
              <a:gd name="connsiteY658" fmla="*/ 3019634 h 5873360"/>
              <a:gd name="connsiteX659" fmla="*/ 8370414 w 10706713"/>
              <a:gd name="connsiteY659" fmla="*/ 3015969 h 5873360"/>
              <a:gd name="connsiteX660" fmla="*/ 8402176 w 10706713"/>
              <a:gd name="connsiteY660" fmla="*/ 3086824 h 5873360"/>
              <a:gd name="connsiteX661" fmla="*/ 8402176 w 10706713"/>
              <a:gd name="connsiteY661" fmla="*/ 3219985 h 5873360"/>
              <a:gd name="connsiteX662" fmla="*/ 8388891 w 10706713"/>
              <a:gd name="connsiteY662" fmla="*/ 3314051 h 5873360"/>
              <a:gd name="connsiteX663" fmla="*/ 8366836 w 10706713"/>
              <a:gd name="connsiteY663" fmla="*/ 3322270 h 5873360"/>
              <a:gd name="connsiteX664" fmla="*/ 8367725 w 10706713"/>
              <a:gd name="connsiteY664" fmla="*/ 3322270 h 5873360"/>
              <a:gd name="connsiteX665" fmla="*/ 8399793 w 10706713"/>
              <a:gd name="connsiteY665" fmla="*/ 3327461 h 5873360"/>
              <a:gd name="connsiteX666" fmla="*/ 8405786 w 10706713"/>
              <a:gd name="connsiteY666" fmla="*/ 3337578 h 5873360"/>
              <a:gd name="connsiteX667" fmla="*/ 8406811 w 10706713"/>
              <a:gd name="connsiteY667" fmla="*/ 3331752 h 5873360"/>
              <a:gd name="connsiteX668" fmla="*/ 8436895 w 10706713"/>
              <a:gd name="connsiteY668" fmla="*/ 3324269 h 5873360"/>
              <a:gd name="connsiteX669" fmla="*/ 8541957 w 10706713"/>
              <a:gd name="connsiteY669" fmla="*/ 3327934 h 5873360"/>
              <a:gd name="connsiteX670" fmla="*/ 8651904 w 10706713"/>
              <a:gd name="connsiteY670" fmla="*/ 3327934 h 5873360"/>
              <a:gd name="connsiteX671" fmla="*/ 8706878 w 10706713"/>
              <a:gd name="connsiteY671" fmla="*/ 3290064 h 5873360"/>
              <a:gd name="connsiteX672" fmla="*/ 8681223 w 10706713"/>
              <a:gd name="connsiteY672" fmla="*/ 3250970 h 5873360"/>
              <a:gd name="connsiteX673" fmla="*/ 8705658 w 10706713"/>
              <a:gd name="connsiteY673" fmla="*/ 3088490 h 5873360"/>
              <a:gd name="connsiteX674" fmla="*/ 8907229 w 10706713"/>
              <a:gd name="connsiteY674" fmla="*/ 3126362 h 5873360"/>
              <a:gd name="connsiteX675" fmla="*/ 8896234 w 10706713"/>
              <a:gd name="connsiteY675" fmla="*/ 3248527 h 5873360"/>
              <a:gd name="connsiteX676" fmla="*/ 8866915 w 10706713"/>
              <a:gd name="connsiteY676" fmla="*/ 3292506 h 5873360"/>
              <a:gd name="connsiteX677" fmla="*/ 8929219 w 10706713"/>
              <a:gd name="connsiteY677" fmla="*/ 3327934 h 5873360"/>
              <a:gd name="connsiteX678" fmla="*/ 9138122 w 10706713"/>
              <a:gd name="connsiteY678" fmla="*/ 3326713 h 5873360"/>
              <a:gd name="connsiteX679" fmla="*/ 9173549 w 10706713"/>
              <a:gd name="connsiteY679" fmla="*/ 3360919 h 5873360"/>
              <a:gd name="connsiteX680" fmla="*/ 9172327 w 10706713"/>
              <a:gd name="connsiteY680" fmla="*/ 3569822 h 5873360"/>
              <a:gd name="connsiteX681" fmla="*/ 9135677 w 10706713"/>
              <a:gd name="connsiteY681" fmla="*/ 3643121 h 5873360"/>
              <a:gd name="connsiteX682" fmla="*/ 9067265 w 10706713"/>
              <a:gd name="connsiteY682" fmla="*/ 3637014 h 5873360"/>
              <a:gd name="connsiteX683" fmla="*/ 8986636 w 10706713"/>
              <a:gd name="connsiteY683" fmla="*/ 3594254 h 5873360"/>
              <a:gd name="connsiteX684" fmla="*/ 8913339 w 10706713"/>
              <a:gd name="connsiteY684" fmla="*/ 3690764 h 5873360"/>
              <a:gd name="connsiteX685" fmla="*/ 8949988 w 10706713"/>
              <a:gd name="connsiteY685" fmla="*/ 3808043 h 5873360"/>
              <a:gd name="connsiteX686" fmla="*/ 9055048 w 10706713"/>
              <a:gd name="connsiteY686" fmla="*/ 3803158 h 5873360"/>
              <a:gd name="connsiteX687" fmla="*/ 9114910 w 10706713"/>
              <a:gd name="connsiteY687" fmla="*/ 3768951 h 5873360"/>
              <a:gd name="connsiteX688" fmla="*/ 9171107 w 10706713"/>
              <a:gd name="connsiteY688" fmla="*/ 3844693 h 5873360"/>
              <a:gd name="connsiteX689" fmla="*/ 9172327 w 10706713"/>
              <a:gd name="connsiteY689" fmla="*/ 4073141 h 5873360"/>
              <a:gd name="connsiteX690" fmla="*/ 9143007 w 10706713"/>
              <a:gd name="connsiteY690" fmla="*/ 4098796 h 5873360"/>
              <a:gd name="connsiteX691" fmla="*/ 8919446 w 10706713"/>
              <a:gd name="connsiteY691" fmla="*/ 4098796 h 5873360"/>
              <a:gd name="connsiteX692" fmla="*/ 8858364 w 10706713"/>
              <a:gd name="connsiteY692" fmla="*/ 4068256 h 5873360"/>
              <a:gd name="connsiteX693" fmla="*/ 8863250 w 10706713"/>
              <a:gd name="connsiteY693" fmla="*/ 3992514 h 5873360"/>
              <a:gd name="connsiteX694" fmla="*/ 8903564 w 10706713"/>
              <a:gd name="connsiteY694" fmla="*/ 3915549 h 5873360"/>
              <a:gd name="connsiteX695" fmla="*/ 8808275 w 10706713"/>
              <a:gd name="connsiteY695" fmla="*/ 3842250 h 5873360"/>
              <a:gd name="connsiteX696" fmla="*/ 8684889 w 10706713"/>
              <a:gd name="connsiteY696" fmla="*/ 3885008 h 5873360"/>
              <a:gd name="connsiteX697" fmla="*/ 8694663 w 10706713"/>
              <a:gd name="connsiteY697" fmla="*/ 3982739 h 5873360"/>
              <a:gd name="connsiteX698" fmla="*/ 8730090 w 10706713"/>
              <a:gd name="connsiteY698" fmla="*/ 4040158 h 5873360"/>
              <a:gd name="connsiteX699" fmla="*/ 8647018 w 10706713"/>
              <a:gd name="connsiteY699" fmla="*/ 4098796 h 5873360"/>
              <a:gd name="connsiteX700" fmla="*/ 8433230 w 10706713"/>
              <a:gd name="connsiteY700" fmla="*/ 4098796 h 5873360"/>
              <a:gd name="connsiteX701" fmla="*/ 8416522 w 10706713"/>
              <a:gd name="connsiteY701" fmla="*/ 4093965 h 5873360"/>
              <a:gd name="connsiteX702" fmla="*/ 8418375 w 10706713"/>
              <a:gd name="connsiteY702" fmla="*/ 4110067 h 5873360"/>
              <a:gd name="connsiteX703" fmla="*/ 8418375 w 10706713"/>
              <a:gd name="connsiteY703" fmla="*/ 4315304 h 5873360"/>
              <a:gd name="connsiteX704" fmla="*/ 8436699 w 10706713"/>
              <a:gd name="connsiteY704" fmla="*/ 4371500 h 5873360"/>
              <a:gd name="connsiteX705" fmla="*/ 8486787 w 10706713"/>
              <a:gd name="connsiteY705" fmla="*/ 4369056 h 5873360"/>
              <a:gd name="connsiteX706" fmla="*/ 8577190 w 10706713"/>
              <a:gd name="connsiteY706" fmla="*/ 4321411 h 5873360"/>
              <a:gd name="connsiteX707" fmla="*/ 8672477 w 10706713"/>
              <a:gd name="connsiteY707" fmla="*/ 4417923 h 5873360"/>
              <a:gd name="connsiteX708" fmla="*/ 8627277 w 10706713"/>
              <a:gd name="connsiteY708" fmla="*/ 4577959 h 5873360"/>
              <a:gd name="connsiteX709" fmla="*/ 8495339 w 10706713"/>
              <a:gd name="connsiteY709" fmla="*/ 4569407 h 5873360"/>
              <a:gd name="connsiteX710" fmla="*/ 8457467 w 10706713"/>
              <a:gd name="connsiteY710" fmla="*/ 4542532 h 5873360"/>
              <a:gd name="connsiteX711" fmla="*/ 8419597 w 10706713"/>
              <a:gd name="connsiteY711" fmla="*/ 4597506 h 5873360"/>
              <a:gd name="connsiteX712" fmla="*/ 8420817 w 10706713"/>
              <a:gd name="connsiteY712" fmla="*/ 4806408 h 5873360"/>
              <a:gd name="connsiteX713" fmla="*/ 8382948 w 10706713"/>
              <a:gd name="connsiteY713" fmla="*/ 4846722 h 5873360"/>
              <a:gd name="connsiteX714" fmla="*/ 8177710 w 10706713"/>
              <a:gd name="connsiteY714" fmla="*/ 4846722 h 5873360"/>
              <a:gd name="connsiteX715" fmla="*/ 8105633 w 10706713"/>
              <a:gd name="connsiteY715" fmla="*/ 4817403 h 5873360"/>
              <a:gd name="connsiteX716" fmla="*/ 8111740 w 10706713"/>
              <a:gd name="connsiteY716" fmla="*/ 4741660 h 5873360"/>
              <a:gd name="connsiteX717" fmla="*/ 8153277 w 10706713"/>
              <a:gd name="connsiteY717" fmla="*/ 4668361 h 5873360"/>
              <a:gd name="connsiteX718" fmla="*/ 8075091 w 10706713"/>
              <a:gd name="connsiteY718" fmla="*/ 4593839 h 5873360"/>
              <a:gd name="connsiteX719" fmla="*/ 7943154 w 10706713"/>
              <a:gd name="connsiteY719" fmla="*/ 4623159 h 5873360"/>
              <a:gd name="connsiteX720" fmla="*/ 7946819 w 10706713"/>
              <a:gd name="connsiteY720" fmla="*/ 4735553 h 5873360"/>
              <a:gd name="connsiteX721" fmla="*/ 7978581 w 10706713"/>
              <a:gd name="connsiteY721" fmla="*/ 4790527 h 5873360"/>
              <a:gd name="connsiteX722" fmla="*/ 7907725 w 10706713"/>
              <a:gd name="connsiteY722" fmla="*/ 4845500 h 5873360"/>
              <a:gd name="connsiteX723" fmla="*/ 7773344 w 10706713"/>
              <a:gd name="connsiteY723" fmla="*/ 4849165 h 5873360"/>
              <a:gd name="connsiteX724" fmla="*/ 7656067 w 10706713"/>
              <a:gd name="connsiteY724" fmla="*/ 4840615 h 5873360"/>
              <a:gd name="connsiteX725" fmla="*/ 7648737 w 10706713"/>
              <a:gd name="connsiteY725" fmla="*/ 4716006 h 5873360"/>
              <a:gd name="connsiteX726" fmla="*/ 7648737 w 10706713"/>
              <a:gd name="connsiteY726" fmla="*/ 4606057 h 5873360"/>
              <a:gd name="connsiteX727" fmla="*/ 7610865 w 10706713"/>
              <a:gd name="connsiteY727" fmla="*/ 4544974 h 5873360"/>
              <a:gd name="connsiteX728" fmla="*/ 7569330 w 10706713"/>
              <a:gd name="connsiteY728" fmla="*/ 4573072 h 5873360"/>
              <a:gd name="connsiteX729" fmla="*/ 7443499 w 10706713"/>
              <a:gd name="connsiteY729" fmla="*/ 4585289 h 5873360"/>
              <a:gd name="connsiteX730" fmla="*/ 7439834 w 10706713"/>
              <a:gd name="connsiteY730" fmla="*/ 4347068 h 5873360"/>
              <a:gd name="connsiteX731" fmla="*/ 7568108 w 10706713"/>
              <a:gd name="connsiteY731" fmla="*/ 4358061 h 5873360"/>
              <a:gd name="connsiteX732" fmla="*/ 7610865 w 10706713"/>
              <a:gd name="connsiteY732" fmla="*/ 4384938 h 5873360"/>
              <a:gd name="connsiteX733" fmla="*/ 7647514 w 10706713"/>
              <a:gd name="connsiteY733" fmla="*/ 4327521 h 5873360"/>
              <a:gd name="connsiteX734" fmla="*/ 7646294 w 10706713"/>
              <a:gd name="connsiteY734" fmla="*/ 4122282 h 5873360"/>
              <a:gd name="connsiteX735" fmla="*/ 7647515 w 10706713"/>
              <a:gd name="connsiteY735" fmla="*/ 4099453 h 5873360"/>
              <a:gd name="connsiteX736" fmla="*/ 7652933 w 10706713"/>
              <a:gd name="connsiteY736" fmla="*/ 4090079 h 5873360"/>
              <a:gd name="connsiteX737" fmla="*/ 7643440 w 10706713"/>
              <a:gd name="connsiteY737" fmla="*/ 4088245 h 5873360"/>
              <a:gd name="connsiteX738" fmla="*/ 7637545 w 10706713"/>
              <a:gd name="connsiteY738" fmla="*/ 4078404 h 5873360"/>
              <a:gd name="connsiteX739" fmla="*/ 7634319 w 10706713"/>
              <a:gd name="connsiteY739" fmla="*/ 4083281 h 5873360"/>
              <a:gd name="connsiteX740" fmla="*/ 7611261 w 10706713"/>
              <a:gd name="connsiteY740" fmla="*/ 4088167 h 5873360"/>
              <a:gd name="connsiteX741" fmla="*/ 7392585 w 10706713"/>
              <a:gd name="connsiteY741" fmla="*/ 4088167 h 5873360"/>
              <a:gd name="connsiteX742" fmla="*/ 7327838 w 10706713"/>
              <a:gd name="connsiteY742" fmla="*/ 4055184 h 5873360"/>
              <a:gd name="connsiteX743" fmla="*/ 7333945 w 10706713"/>
              <a:gd name="connsiteY743" fmla="*/ 3984327 h 5873360"/>
              <a:gd name="connsiteX744" fmla="*/ 7374260 w 10706713"/>
              <a:gd name="connsiteY744" fmla="*/ 3903698 h 5873360"/>
              <a:gd name="connsiteX745" fmla="*/ 7282636 w 10706713"/>
              <a:gd name="connsiteY745" fmla="*/ 3831621 h 5873360"/>
              <a:gd name="connsiteX746" fmla="*/ 7161692 w 10706713"/>
              <a:gd name="connsiteY746" fmla="*/ 3869493 h 5873360"/>
              <a:gd name="connsiteX747" fmla="*/ 7169022 w 10706713"/>
              <a:gd name="connsiteY747" fmla="*/ 3974555 h 5873360"/>
              <a:gd name="connsiteX748" fmla="*/ 7202007 w 10706713"/>
              <a:gd name="connsiteY748" fmla="*/ 4034415 h 5873360"/>
              <a:gd name="connsiteX749" fmla="*/ 7125044 w 10706713"/>
              <a:gd name="connsiteY749" fmla="*/ 4088167 h 5873360"/>
              <a:gd name="connsiteX750" fmla="*/ 6901481 w 10706713"/>
              <a:gd name="connsiteY750" fmla="*/ 4088167 h 5873360"/>
              <a:gd name="connsiteX751" fmla="*/ 6877812 w 10706713"/>
              <a:gd name="connsiteY751" fmla="*/ 4081143 h 5873360"/>
              <a:gd name="connsiteX752" fmla="*/ 6873686 w 10706713"/>
              <a:gd name="connsiteY752" fmla="*/ 4059236 h 5873360"/>
              <a:gd name="connsiteX753" fmla="*/ 6868239 w 10706713"/>
              <a:gd name="connsiteY753" fmla="*/ 4087769 h 5873360"/>
              <a:gd name="connsiteX754" fmla="*/ 6834338 w 10706713"/>
              <a:gd name="connsiteY754" fmla="*/ 4095709 h 5873360"/>
              <a:gd name="connsiteX755" fmla="*/ 6643762 w 10706713"/>
              <a:gd name="connsiteY755" fmla="*/ 4094489 h 5873360"/>
              <a:gd name="connsiteX756" fmla="*/ 6590008 w 10706713"/>
              <a:gd name="connsiteY756" fmla="*/ 4107926 h 5873360"/>
              <a:gd name="connsiteX757" fmla="*/ 6587565 w 10706713"/>
              <a:gd name="connsiteY757" fmla="*/ 4166566 h 5873360"/>
              <a:gd name="connsiteX758" fmla="*/ 6585123 w 10706713"/>
              <a:gd name="connsiteY758" fmla="*/ 4322937 h 5873360"/>
              <a:gd name="connsiteX759" fmla="*/ 6371334 w 10706713"/>
              <a:gd name="connsiteY759" fmla="*/ 4299725 h 5873360"/>
              <a:gd name="connsiteX760" fmla="*/ 6381107 w 10706713"/>
              <a:gd name="connsiteY760" fmla="*/ 4173896 h 5873360"/>
              <a:gd name="connsiteX761" fmla="*/ 6411647 w 10706713"/>
              <a:gd name="connsiteY761" fmla="*/ 4132359 h 5873360"/>
              <a:gd name="connsiteX762" fmla="*/ 6346900 w 10706713"/>
              <a:gd name="connsiteY762" fmla="*/ 4093266 h 5873360"/>
              <a:gd name="connsiteX763" fmla="*/ 6146550 w 10706713"/>
              <a:gd name="connsiteY763" fmla="*/ 4094489 h 5873360"/>
              <a:gd name="connsiteX764" fmla="*/ 6113107 w 10706713"/>
              <a:gd name="connsiteY764" fmla="*/ 4085937 h 5873360"/>
              <a:gd name="connsiteX765" fmla="*/ 6109939 w 10706713"/>
              <a:gd name="connsiteY765" fmla="*/ 4078718 h 5873360"/>
              <a:gd name="connsiteX766" fmla="*/ 6104845 w 10706713"/>
              <a:gd name="connsiteY766" fmla="*/ 4085881 h 5873360"/>
              <a:gd name="connsiteX767" fmla="*/ 6104396 w 10706713"/>
              <a:gd name="connsiteY767" fmla="*/ 4085965 h 5873360"/>
              <a:gd name="connsiteX768" fmla="*/ 6112530 w 10706713"/>
              <a:gd name="connsiteY768" fmla="*/ 4100024 h 5873360"/>
              <a:gd name="connsiteX769" fmla="*/ 6113694 w 10706713"/>
              <a:gd name="connsiteY769" fmla="*/ 4127264 h 5873360"/>
              <a:gd name="connsiteX770" fmla="*/ 6112471 w 10706713"/>
              <a:gd name="connsiteY770" fmla="*/ 4317842 h 5873360"/>
              <a:gd name="connsiteX771" fmla="*/ 6141791 w 10706713"/>
              <a:gd name="connsiteY771" fmla="*/ 4378924 h 5873360"/>
              <a:gd name="connsiteX772" fmla="*/ 6174776 w 10706713"/>
              <a:gd name="connsiteY772" fmla="*/ 4375259 h 5873360"/>
              <a:gd name="connsiteX773" fmla="*/ 6371462 w 10706713"/>
              <a:gd name="connsiteY773" fmla="*/ 4413129 h 5873360"/>
              <a:gd name="connsiteX774" fmla="*/ 6372684 w 10706713"/>
              <a:gd name="connsiteY774" fmla="*/ 4509640 h 5873360"/>
              <a:gd name="connsiteX775" fmla="*/ 6320152 w 10706713"/>
              <a:gd name="connsiteY775" fmla="*/ 4580495 h 5873360"/>
              <a:gd name="connsiteX776" fmla="*/ 6190658 w 10706713"/>
              <a:gd name="connsiteY776" fmla="*/ 4570723 h 5873360"/>
              <a:gd name="connsiteX777" fmla="*/ 6149121 w 10706713"/>
              <a:gd name="connsiteY777" fmla="*/ 4543847 h 5873360"/>
              <a:gd name="connsiteX778" fmla="*/ 6113694 w 10706713"/>
              <a:gd name="connsiteY778" fmla="*/ 4601263 h 5873360"/>
              <a:gd name="connsiteX779" fmla="*/ 6114916 w 10706713"/>
              <a:gd name="connsiteY779" fmla="*/ 4810166 h 5873360"/>
              <a:gd name="connsiteX780" fmla="*/ 6074601 w 10706713"/>
              <a:gd name="connsiteY780" fmla="*/ 4848038 h 5873360"/>
              <a:gd name="connsiteX781" fmla="*/ 5879138 w 10706713"/>
              <a:gd name="connsiteY781" fmla="*/ 4846815 h 5873360"/>
              <a:gd name="connsiteX782" fmla="*/ 5825384 w 10706713"/>
              <a:gd name="connsiteY782" fmla="*/ 4861475 h 5873360"/>
              <a:gd name="connsiteX783" fmla="*/ 5824163 w 10706713"/>
              <a:gd name="connsiteY783" fmla="*/ 4917672 h 5873360"/>
              <a:gd name="connsiteX784" fmla="*/ 5869363 w 10706713"/>
              <a:gd name="connsiteY784" fmla="*/ 5008074 h 5873360"/>
              <a:gd name="connsiteX785" fmla="*/ 5771631 w 10706713"/>
              <a:gd name="connsiteY785" fmla="*/ 5100918 h 5873360"/>
              <a:gd name="connsiteX786" fmla="*/ 5601823 w 10706713"/>
              <a:gd name="connsiteY786" fmla="*/ 5038614 h 5873360"/>
              <a:gd name="connsiteX787" fmla="*/ 5621368 w 10706713"/>
              <a:gd name="connsiteY787" fmla="*/ 4926222 h 5873360"/>
              <a:gd name="connsiteX788" fmla="*/ 5649467 w 10706713"/>
              <a:gd name="connsiteY788" fmla="*/ 4884687 h 5873360"/>
              <a:gd name="connsiteX789" fmla="*/ 5593270 w 10706713"/>
              <a:gd name="connsiteY789" fmla="*/ 4846815 h 5873360"/>
              <a:gd name="connsiteX790" fmla="*/ 5450337 w 10706713"/>
              <a:gd name="connsiteY790" fmla="*/ 4846815 h 5873360"/>
              <a:gd name="connsiteX791" fmla="*/ 5388892 w 10706713"/>
              <a:gd name="connsiteY791" fmla="*/ 4845136 h 5873360"/>
              <a:gd name="connsiteX792" fmla="*/ 5358151 w 10706713"/>
              <a:gd name="connsiteY792" fmla="*/ 4833680 h 5873360"/>
              <a:gd name="connsiteX793" fmla="*/ 5326642 w 10706713"/>
              <a:gd name="connsiteY793" fmla="*/ 4842314 h 5873360"/>
              <a:gd name="connsiteX794" fmla="*/ 5121404 w 10706713"/>
              <a:gd name="connsiteY794" fmla="*/ 4842314 h 5873360"/>
              <a:gd name="connsiteX795" fmla="*/ 5049327 w 10706713"/>
              <a:gd name="connsiteY795" fmla="*/ 4812995 h 5873360"/>
              <a:gd name="connsiteX796" fmla="*/ 5055434 w 10706713"/>
              <a:gd name="connsiteY796" fmla="*/ 4737252 h 5873360"/>
              <a:gd name="connsiteX797" fmla="*/ 5096971 w 10706713"/>
              <a:gd name="connsiteY797" fmla="*/ 4663953 h 5873360"/>
              <a:gd name="connsiteX798" fmla="*/ 5018785 w 10706713"/>
              <a:gd name="connsiteY798" fmla="*/ 4589431 h 5873360"/>
              <a:gd name="connsiteX799" fmla="*/ 4886848 w 10706713"/>
              <a:gd name="connsiteY799" fmla="*/ 4618751 h 5873360"/>
              <a:gd name="connsiteX800" fmla="*/ 4890513 w 10706713"/>
              <a:gd name="connsiteY800" fmla="*/ 4731145 h 5873360"/>
              <a:gd name="connsiteX801" fmla="*/ 4922275 w 10706713"/>
              <a:gd name="connsiteY801" fmla="*/ 4786119 h 5873360"/>
              <a:gd name="connsiteX802" fmla="*/ 4851419 w 10706713"/>
              <a:gd name="connsiteY802" fmla="*/ 4841092 h 5873360"/>
              <a:gd name="connsiteX803" fmla="*/ 4717038 w 10706713"/>
              <a:gd name="connsiteY803" fmla="*/ 4844757 h 5873360"/>
              <a:gd name="connsiteX804" fmla="*/ 4599761 w 10706713"/>
              <a:gd name="connsiteY804" fmla="*/ 4836207 h 5873360"/>
              <a:gd name="connsiteX805" fmla="*/ 4592431 w 10706713"/>
              <a:gd name="connsiteY805" fmla="*/ 4711598 h 5873360"/>
              <a:gd name="connsiteX806" fmla="*/ 4592431 w 10706713"/>
              <a:gd name="connsiteY806" fmla="*/ 4601649 h 5873360"/>
              <a:gd name="connsiteX807" fmla="*/ 4554559 w 10706713"/>
              <a:gd name="connsiteY807" fmla="*/ 4540566 h 5873360"/>
              <a:gd name="connsiteX808" fmla="*/ 4513024 w 10706713"/>
              <a:gd name="connsiteY808" fmla="*/ 4568664 h 5873360"/>
              <a:gd name="connsiteX809" fmla="*/ 4387193 w 10706713"/>
              <a:gd name="connsiteY809" fmla="*/ 4580881 h 5873360"/>
              <a:gd name="connsiteX810" fmla="*/ 4383528 w 10706713"/>
              <a:gd name="connsiteY810" fmla="*/ 4342660 h 5873360"/>
              <a:gd name="connsiteX811" fmla="*/ 4511802 w 10706713"/>
              <a:gd name="connsiteY811" fmla="*/ 4353653 h 5873360"/>
              <a:gd name="connsiteX812" fmla="*/ 4554559 w 10706713"/>
              <a:gd name="connsiteY812" fmla="*/ 4380530 h 5873360"/>
              <a:gd name="connsiteX813" fmla="*/ 4591208 w 10706713"/>
              <a:gd name="connsiteY813" fmla="*/ 4323113 h 5873360"/>
              <a:gd name="connsiteX814" fmla="*/ 4589988 w 10706713"/>
              <a:gd name="connsiteY814" fmla="*/ 4117874 h 5873360"/>
              <a:gd name="connsiteX815" fmla="*/ 4591209 w 10706713"/>
              <a:gd name="connsiteY815" fmla="*/ 4095045 h 5873360"/>
              <a:gd name="connsiteX816" fmla="*/ 4598520 w 10706713"/>
              <a:gd name="connsiteY816" fmla="*/ 4082397 h 5873360"/>
              <a:gd name="connsiteX817" fmla="*/ 4583287 w 10706713"/>
              <a:gd name="connsiteY817" fmla="*/ 4079453 h 5873360"/>
              <a:gd name="connsiteX818" fmla="*/ 4578273 w 10706713"/>
              <a:gd name="connsiteY818" fmla="*/ 4071084 h 5873360"/>
              <a:gd name="connsiteX819" fmla="*/ 4563116 w 10706713"/>
              <a:gd name="connsiteY819" fmla="*/ 4075034 h 5873360"/>
              <a:gd name="connsiteX820" fmla="*/ 4334667 w 10706713"/>
              <a:gd name="connsiteY820" fmla="*/ 4073812 h 5873360"/>
              <a:gd name="connsiteX821" fmla="*/ 4260146 w 10706713"/>
              <a:gd name="connsiteY821" fmla="*/ 4016394 h 5873360"/>
              <a:gd name="connsiteX822" fmla="*/ 4293131 w 10706713"/>
              <a:gd name="connsiteY822" fmla="*/ 3961420 h 5873360"/>
              <a:gd name="connsiteX823" fmla="*/ 4298018 w 10706713"/>
              <a:gd name="connsiteY823" fmla="*/ 3852693 h 5873360"/>
              <a:gd name="connsiteX824" fmla="*/ 4109888 w 10706713"/>
              <a:gd name="connsiteY824" fmla="*/ 3852693 h 5873360"/>
              <a:gd name="connsiteX825" fmla="*/ 4115998 w 10706713"/>
              <a:gd name="connsiteY825" fmla="*/ 3961420 h 5873360"/>
              <a:gd name="connsiteX826" fmla="*/ 4148981 w 10706713"/>
              <a:gd name="connsiteY826" fmla="*/ 4017617 h 5873360"/>
              <a:gd name="connsiteX827" fmla="*/ 4083011 w 10706713"/>
              <a:gd name="connsiteY827" fmla="*/ 4072589 h 5873360"/>
              <a:gd name="connsiteX828" fmla="*/ 3839905 w 10706713"/>
              <a:gd name="connsiteY828" fmla="*/ 4073812 h 5873360"/>
              <a:gd name="connsiteX829" fmla="*/ 3826205 w 10706713"/>
              <a:gd name="connsiteY829" fmla="*/ 4071086 h 5873360"/>
              <a:gd name="connsiteX830" fmla="*/ 3825356 w 10706713"/>
              <a:gd name="connsiteY830" fmla="*/ 4075532 h 5873360"/>
              <a:gd name="connsiteX831" fmla="*/ 3819231 w 10706713"/>
              <a:gd name="connsiteY831" fmla="*/ 4076967 h 5873360"/>
              <a:gd name="connsiteX832" fmla="*/ 3824236 w 10706713"/>
              <a:gd name="connsiteY832" fmla="*/ 4078740 h 5873360"/>
              <a:gd name="connsiteX833" fmla="*/ 3828054 w 10706713"/>
              <a:gd name="connsiteY833" fmla="*/ 4097523 h 5873360"/>
              <a:gd name="connsiteX834" fmla="*/ 3825611 w 10706713"/>
              <a:gd name="connsiteY834" fmla="*/ 4213580 h 5873360"/>
              <a:gd name="connsiteX835" fmla="*/ 3825611 w 10706713"/>
              <a:gd name="connsiteY835" fmla="*/ 4323529 h 5873360"/>
              <a:gd name="connsiteX836" fmla="*/ 3792626 w 10706713"/>
              <a:gd name="connsiteY836" fmla="*/ 4388276 h 5873360"/>
              <a:gd name="connsiteX837" fmla="*/ 3720550 w 10706713"/>
              <a:gd name="connsiteY837" fmla="*/ 4383389 h 5873360"/>
              <a:gd name="connsiteX838" fmla="*/ 3639920 w 10706713"/>
              <a:gd name="connsiteY838" fmla="*/ 4341854 h 5873360"/>
              <a:gd name="connsiteX839" fmla="*/ 3567844 w 10706713"/>
              <a:gd name="connsiteY839" fmla="*/ 4439586 h 5873360"/>
              <a:gd name="connsiteX840" fmla="*/ 3606936 w 10706713"/>
              <a:gd name="connsiteY840" fmla="*/ 4555642 h 5873360"/>
              <a:gd name="connsiteX841" fmla="*/ 3711997 w 10706713"/>
              <a:gd name="connsiteY841" fmla="*/ 4549533 h 5873360"/>
              <a:gd name="connsiteX842" fmla="*/ 3770637 w 10706713"/>
              <a:gd name="connsiteY842" fmla="*/ 4516550 h 5873360"/>
              <a:gd name="connsiteX843" fmla="*/ 3825611 w 10706713"/>
              <a:gd name="connsiteY843" fmla="*/ 4592292 h 5873360"/>
              <a:gd name="connsiteX844" fmla="*/ 3826832 w 10706713"/>
              <a:gd name="connsiteY844" fmla="*/ 4815853 h 5873360"/>
              <a:gd name="connsiteX845" fmla="*/ 3796291 w 10706713"/>
              <a:gd name="connsiteY845" fmla="*/ 4843951 h 5873360"/>
              <a:gd name="connsiteX846" fmla="*/ 3577616 w 10706713"/>
              <a:gd name="connsiteY846" fmla="*/ 4843951 h 5873360"/>
              <a:gd name="connsiteX847" fmla="*/ 3512868 w 10706713"/>
              <a:gd name="connsiteY847" fmla="*/ 4810968 h 5873360"/>
              <a:gd name="connsiteX848" fmla="*/ 3518976 w 10706713"/>
              <a:gd name="connsiteY848" fmla="*/ 4740111 h 5873360"/>
              <a:gd name="connsiteX849" fmla="*/ 3559291 w 10706713"/>
              <a:gd name="connsiteY849" fmla="*/ 4659482 h 5873360"/>
              <a:gd name="connsiteX850" fmla="*/ 3467666 w 10706713"/>
              <a:gd name="connsiteY850" fmla="*/ 4587405 h 5873360"/>
              <a:gd name="connsiteX851" fmla="*/ 3346722 w 10706713"/>
              <a:gd name="connsiteY851" fmla="*/ 4625277 h 5873360"/>
              <a:gd name="connsiteX852" fmla="*/ 3354052 w 10706713"/>
              <a:gd name="connsiteY852" fmla="*/ 4730339 h 5873360"/>
              <a:gd name="connsiteX853" fmla="*/ 3387037 w 10706713"/>
              <a:gd name="connsiteY853" fmla="*/ 4790199 h 5873360"/>
              <a:gd name="connsiteX854" fmla="*/ 3310075 w 10706713"/>
              <a:gd name="connsiteY854" fmla="*/ 4843951 h 5873360"/>
              <a:gd name="connsiteX855" fmla="*/ 3086512 w 10706713"/>
              <a:gd name="connsiteY855" fmla="*/ 4843951 h 5873360"/>
              <a:gd name="connsiteX856" fmla="*/ 3058414 w 10706713"/>
              <a:gd name="connsiteY856" fmla="*/ 4813411 h 5873360"/>
              <a:gd name="connsiteX857" fmla="*/ 3058414 w 10706713"/>
              <a:gd name="connsiteY857" fmla="*/ 4599622 h 5873360"/>
              <a:gd name="connsiteX858" fmla="*/ 3092620 w 10706713"/>
              <a:gd name="connsiteY858" fmla="*/ 4529988 h 5873360"/>
              <a:gd name="connsiteX859" fmla="*/ 3164698 w 10706713"/>
              <a:gd name="connsiteY859" fmla="*/ 4536095 h 5873360"/>
              <a:gd name="connsiteX860" fmla="*/ 3245326 w 10706713"/>
              <a:gd name="connsiteY860" fmla="*/ 4576410 h 5873360"/>
              <a:gd name="connsiteX861" fmla="*/ 3316182 w 10706713"/>
              <a:gd name="connsiteY861" fmla="*/ 4479900 h 5873360"/>
              <a:gd name="connsiteX862" fmla="*/ 3279533 w 10706713"/>
              <a:gd name="connsiteY862" fmla="*/ 4362621 h 5873360"/>
              <a:gd name="connsiteX863" fmla="*/ 3174471 w 10706713"/>
              <a:gd name="connsiteY863" fmla="*/ 4369951 h 5873360"/>
              <a:gd name="connsiteX864" fmla="*/ 3113389 w 10706713"/>
              <a:gd name="connsiteY864" fmla="*/ 4401714 h 5873360"/>
              <a:gd name="connsiteX865" fmla="*/ 3059635 w 10706713"/>
              <a:gd name="connsiteY865" fmla="*/ 4329637 h 5873360"/>
              <a:gd name="connsiteX866" fmla="*/ 3058414 w 10706713"/>
              <a:gd name="connsiteY866" fmla="*/ 4096301 h 5873360"/>
              <a:gd name="connsiteX867" fmla="*/ 3064827 w 10706713"/>
              <a:gd name="connsiteY867" fmla="*/ 4077365 h 5873360"/>
              <a:gd name="connsiteX868" fmla="*/ 3075384 w 10706713"/>
              <a:gd name="connsiteY868" fmla="*/ 4075019 h 5873360"/>
              <a:gd name="connsiteX869" fmla="*/ 3070224 w 10706713"/>
              <a:gd name="connsiteY869" fmla="*/ 4073700 h 5873360"/>
              <a:gd name="connsiteX870" fmla="*/ 3064325 w 10706713"/>
              <a:gd name="connsiteY870" fmla="*/ 4060261 h 5873360"/>
              <a:gd name="connsiteX871" fmla="*/ 3064171 w 10706713"/>
              <a:gd name="connsiteY871" fmla="*/ 4056974 h 5873360"/>
              <a:gd name="connsiteX872" fmla="*/ 3060475 w 10706713"/>
              <a:gd name="connsiteY872" fmla="*/ 4056974 h 5873360"/>
              <a:gd name="connsiteX873" fmla="*/ 3060499 w 10706713"/>
              <a:gd name="connsiteY873" fmla="*/ 4061652 h 5873360"/>
              <a:gd name="connsiteX874" fmla="*/ 3031179 w 10706713"/>
              <a:gd name="connsiteY874" fmla="*/ 4087307 h 5873360"/>
              <a:gd name="connsiteX875" fmla="*/ 2807619 w 10706713"/>
              <a:gd name="connsiteY875" fmla="*/ 4087307 h 5873360"/>
              <a:gd name="connsiteX876" fmla="*/ 2746537 w 10706713"/>
              <a:gd name="connsiteY876" fmla="*/ 4056767 h 5873360"/>
              <a:gd name="connsiteX877" fmla="*/ 2751421 w 10706713"/>
              <a:gd name="connsiteY877" fmla="*/ 3981025 h 5873360"/>
              <a:gd name="connsiteX878" fmla="*/ 2791735 w 10706713"/>
              <a:gd name="connsiteY878" fmla="*/ 3904060 h 5873360"/>
              <a:gd name="connsiteX879" fmla="*/ 2696446 w 10706713"/>
              <a:gd name="connsiteY879" fmla="*/ 3830761 h 5873360"/>
              <a:gd name="connsiteX880" fmla="*/ 2573061 w 10706713"/>
              <a:gd name="connsiteY880" fmla="*/ 3873519 h 5873360"/>
              <a:gd name="connsiteX881" fmla="*/ 2582836 w 10706713"/>
              <a:gd name="connsiteY881" fmla="*/ 3971250 h 5873360"/>
              <a:gd name="connsiteX882" fmla="*/ 2618262 w 10706713"/>
              <a:gd name="connsiteY882" fmla="*/ 4028669 h 5873360"/>
              <a:gd name="connsiteX883" fmla="*/ 2535188 w 10706713"/>
              <a:gd name="connsiteY883" fmla="*/ 4087307 h 5873360"/>
              <a:gd name="connsiteX884" fmla="*/ 2321403 w 10706713"/>
              <a:gd name="connsiteY884" fmla="*/ 4087307 h 5873360"/>
              <a:gd name="connsiteX885" fmla="*/ 2296053 w 10706713"/>
              <a:gd name="connsiteY885" fmla="*/ 4079978 h 5873360"/>
              <a:gd name="connsiteX886" fmla="*/ 2294568 w 10706713"/>
              <a:gd name="connsiteY886" fmla="*/ 4072641 h 5873360"/>
              <a:gd name="connsiteX887" fmla="*/ 2293261 w 10706713"/>
              <a:gd name="connsiteY887" fmla="*/ 4085140 h 5873360"/>
              <a:gd name="connsiteX888" fmla="*/ 2295314 w 10706713"/>
              <a:gd name="connsiteY888" fmla="*/ 4086060 h 5873360"/>
              <a:gd name="connsiteX889" fmla="*/ 2297755 w 10706713"/>
              <a:gd name="connsiteY889" fmla="*/ 4107287 h 5873360"/>
              <a:gd name="connsiteX890" fmla="*/ 2297755 w 10706713"/>
              <a:gd name="connsiteY890" fmla="*/ 4312524 h 5873360"/>
              <a:gd name="connsiteX891" fmla="*/ 2316081 w 10706713"/>
              <a:gd name="connsiteY891" fmla="*/ 4368720 h 5873360"/>
              <a:gd name="connsiteX892" fmla="*/ 2366168 w 10706713"/>
              <a:gd name="connsiteY892" fmla="*/ 4366276 h 5873360"/>
              <a:gd name="connsiteX893" fmla="*/ 2456572 w 10706713"/>
              <a:gd name="connsiteY893" fmla="*/ 4318631 h 5873360"/>
              <a:gd name="connsiteX894" fmla="*/ 2551857 w 10706713"/>
              <a:gd name="connsiteY894" fmla="*/ 4415143 h 5873360"/>
              <a:gd name="connsiteX895" fmla="*/ 2506657 w 10706713"/>
              <a:gd name="connsiteY895" fmla="*/ 4575179 h 5873360"/>
              <a:gd name="connsiteX896" fmla="*/ 2374721 w 10706713"/>
              <a:gd name="connsiteY896" fmla="*/ 4566627 h 5873360"/>
              <a:gd name="connsiteX897" fmla="*/ 2336848 w 10706713"/>
              <a:gd name="connsiteY897" fmla="*/ 4539752 h 5873360"/>
              <a:gd name="connsiteX898" fmla="*/ 2298979 w 10706713"/>
              <a:gd name="connsiteY898" fmla="*/ 4594726 h 5873360"/>
              <a:gd name="connsiteX899" fmla="*/ 2300196 w 10706713"/>
              <a:gd name="connsiteY899" fmla="*/ 4803628 h 5873360"/>
              <a:gd name="connsiteX900" fmla="*/ 2294090 w 10706713"/>
              <a:gd name="connsiteY900" fmla="*/ 4835238 h 5873360"/>
              <a:gd name="connsiteX901" fmla="*/ 2280623 w 10706713"/>
              <a:gd name="connsiteY901" fmla="*/ 4838929 h 5873360"/>
              <a:gd name="connsiteX902" fmla="*/ 2285326 w 10706713"/>
              <a:gd name="connsiteY902" fmla="*/ 4841576 h 5873360"/>
              <a:gd name="connsiteX903" fmla="*/ 2291740 w 10706713"/>
              <a:gd name="connsiteY903" fmla="*/ 4875782 h 5873360"/>
              <a:gd name="connsiteX904" fmla="*/ 2291740 w 10706713"/>
              <a:gd name="connsiteY904" fmla="*/ 5081020 h 5873360"/>
              <a:gd name="connsiteX905" fmla="*/ 2257531 w 10706713"/>
              <a:gd name="connsiteY905" fmla="*/ 5150652 h 5873360"/>
              <a:gd name="connsiteX906" fmla="*/ 2190340 w 10706713"/>
              <a:gd name="connsiteY906" fmla="*/ 5144545 h 5873360"/>
              <a:gd name="connsiteX907" fmla="*/ 2110933 w 10706713"/>
              <a:gd name="connsiteY907" fmla="*/ 5100565 h 5873360"/>
              <a:gd name="connsiteX908" fmla="*/ 2035191 w 10706713"/>
              <a:gd name="connsiteY908" fmla="*/ 5200741 h 5873360"/>
              <a:gd name="connsiteX909" fmla="*/ 2079170 w 10706713"/>
              <a:gd name="connsiteY909" fmla="*/ 5319241 h 5873360"/>
              <a:gd name="connsiteX910" fmla="*/ 2176904 w 10706713"/>
              <a:gd name="connsiteY910" fmla="*/ 5310690 h 5873360"/>
              <a:gd name="connsiteX911" fmla="*/ 2240431 w 10706713"/>
              <a:gd name="connsiteY911" fmla="*/ 5276483 h 5873360"/>
              <a:gd name="connsiteX912" fmla="*/ 2292959 w 10706713"/>
              <a:gd name="connsiteY912" fmla="*/ 5359555 h 5873360"/>
              <a:gd name="connsiteX913" fmla="*/ 2290518 w 10706713"/>
              <a:gd name="connsiteY913" fmla="*/ 5473169 h 5873360"/>
              <a:gd name="connsiteX914" fmla="*/ 2281965 w 10706713"/>
              <a:gd name="connsiteY914" fmla="*/ 5597778 h 5873360"/>
              <a:gd name="connsiteX915" fmla="*/ 2153692 w 10706713"/>
              <a:gd name="connsiteY915" fmla="*/ 5603886 h 5873360"/>
              <a:gd name="connsiteX916" fmla="*/ 2043741 w 10706713"/>
              <a:gd name="connsiteY916" fmla="*/ 5603886 h 5873360"/>
              <a:gd name="connsiteX917" fmla="*/ 1987546 w 10706713"/>
              <a:gd name="connsiteY917" fmla="*/ 5640535 h 5873360"/>
              <a:gd name="connsiteX918" fmla="*/ 2015644 w 10706713"/>
              <a:gd name="connsiteY918" fmla="*/ 5683293 h 5873360"/>
              <a:gd name="connsiteX919" fmla="*/ 1980216 w 10706713"/>
              <a:gd name="connsiteY919" fmla="*/ 5848216 h 5873360"/>
              <a:gd name="connsiteX920" fmla="*/ 1787195 w 10706713"/>
              <a:gd name="connsiteY920" fmla="*/ 5806679 h 5873360"/>
              <a:gd name="connsiteX921" fmla="*/ 1796970 w 10706713"/>
              <a:gd name="connsiteY921" fmla="*/ 5684515 h 5873360"/>
              <a:gd name="connsiteX922" fmla="*/ 1827510 w 10706713"/>
              <a:gd name="connsiteY922" fmla="*/ 5639313 h 5873360"/>
              <a:gd name="connsiteX923" fmla="*/ 1761540 w 10706713"/>
              <a:gd name="connsiteY923" fmla="*/ 5602663 h 5873360"/>
              <a:gd name="connsiteX924" fmla="*/ 1561189 w 10706713"/>
              <a:gd name="connsiteY924" fmla="*/ 5603886 h 5873360"/>
              <a:gd name="connsiteX925" fmla="*/ 1519654 w 10706713"/>
              <a:gd name="connsiteY925" fmla="*/ 5561128 h 5873360"/>
              <a:gd name="connsiteX926" fmla="*/ 1519654 w 10706713"/>
              <a:gd name="connsiteY926" fmla="*/ 5365663 h 5873360"/>
              <a:gd name="connsiteX927" fmla="*/ 1555081 w 10706713"/>
              <a:gd name="connsiteY927" fmla="*/ 5286256 h 5873360"/>
              <a:gd name="connsiteX928" fmla="*/ 1623494 w 10706713"/>
              <a:gd name="connsiteY928" fmla="*/ 5292366 h 5873360"/>
              <a:gd name="connsiteX929" fmla="*/ 1704123 w 10706713"/>
              <a:gd name="connsiteY929" fmla="*/ 5335123 h 5873360"/>
              <a:gd name="connsiteX930" fmla="*/ 1778645 w 10706713"/>
              <a:gd name="connsiteY930" fmla="*/ 5239834 h 5873360"/>
              <a:gd name="connsiteX931" fmla="*/ 1738328 w 10706713"/>
              <a:gd name="connsiteY931" fmla="*/ 5120112 h 5873360"/>
              <a:gd name="connsiteX932" fmla="*/ 1636932 w 10706713"/>
              <a:gd name="connsiteY932" fmla="*/ 5126220 h 5873360"/>
              <a:gd name="connsiteX933" fmla="*/ 1579514 w 10706713"/>
              <a:gd name="connsiteY933" fmla="*/ 5161649 h 5873360"/>
              <a:gd name="connsiteX934" fmla="*/ 1520875 w 10706713"/>
              <a:gd name="connsiteY934" fmla="*/ 5083463 h 5873360"/>
              <a:gd name="connsiteX935" fmla="*/ 1519654 w 10706713"/>
              <a:gd name="connsiteY935" fmla="*/ 4859900 h 5873360"/>
              <a:gd name="connsiteX936" fmla="*/ 1528816 w 10706713"/>
              <a:gd name="connsiteY936" fmla="*/ 4836537 h 5873360"/>
              <a:gd name="connsiteX937" fmla="*/ 1534645 w 10706713"/>
              <a:gd name="connsiteY937" fmla="*/ 4835976 h 5873360"/>
              <a:gd name="connsiteX938" fmla="*/ 1529075 w 10706713"/>
              <a:gd name="connsiteY938" fmla="*/ 4823064 h 5873360"/>
              <a:gd name="connsiteX939" fmla="*/ 1524770 w 10706713"/>
              <a:gd name="connsiteY939" fmla="*/ 4829118 h 5873360"/>
              <a:gd name="connsiteX940" fmla="*/ 1502780 w 10706713"/>
              <a:gd name="connsiteY940" fmla="*/ 4833241 h 5873360"/>
              <a:gd name="connsiteX941" fmla="*/ 1279219 w 10706713"/>
              <a:gd name="connsiteY941" fmla="*/ 4833241 h 5873360"/>
              <a:gd name="connsiteX942" fmla="*/ 1218136 w 10706713"/>
              <a:gd name="connsiteY942" fmla="*/ 4802701 h 5873360"/>
              <a:gd name="connsiteX943" fmla="*/ 1223022 w 10706713"/>
              <a:gd name="connsiteY943" fmla="*/ 4726959 h 5873360"/>
              <a:gd name="connsiteX944" fmla="*/ 1263336 w 10706713"/>
              <a:gd name="connsiteY944" fmla="*/ 4649994 h 5873360"/>
              <a:gd name="connsiteX945" fmla="*/ 1168047 w 10706713"/>
              <a:gd name="connsiteY945" fmla="*/ 4576695 h 5873360"/>
              <a:gd name="connsiteX946" fmla="*/ 1044661 w 10706713"/>
              <a:gd name="connsiteY946" fmla="*/ 4619453 h 5873360"/>
              <a:gd name="connsiteX947" fmla="*/ 1054435 w 10706713"/>
              <a:gd name="connsiteY947" fmla="*/ 4717184 h 5873360"/>
              <a:gd name="connsiteX948" fmla="*/ 1089863 w 10706713"/>
              <a:gd name="connsiteY948" fmla="*/ 4774603 h 5873360"/>
              <a:gd name="connsiteX949" fmla="*/ 1006791 w 10706713"/>
              <a:gd name="connsiteY949" fmla="*/ 4833241 h 5873360"/>
              <a:gd name="connsiteX950" fmla="*/ 793002 w 10706713"/>
              <a:gd name="connsiteY950" fmla="*/ 4833241 h 5873360"/>
              <a:gd name="connsiteX951" fmla="*/ 762460 w 10706713"/>
              <a:gd name="connsiteY951" fmla="*/ 4800256 h 5873360"/>
              <a:gd name="connsiteX952" fmla="*/ 763683 w 10706713"/>
              <a:gd name="connsiteY952" fmla="*/ 4599905 h 5873360"/>
              <a:gd name="connsiteX953" fmla="*/ 742913 w 10706713"/>
              <a:gd name="connsiteY953" fmla="*/ 4538823 h 5873360"/>
              <a:gd name="connsiteX954" fmla="*/ 694048 w 10706713"/>
              <a:gd name="connsiteY954" fmla="*/ 4540045 h 5873360"/>
              <a:gd name="connsiteX955" fmla="*/ 590207 w 10706713"/>
              <a:gd name="connsiteY955" fmla="*/ 4584025 h 5873360"/>
              <a:gd name="connsiteX956" fmla="*/ 504692 w 10706713"/>
              <a:gd name="connsiteY956" fmla="*/ 4467968 h 5873360"/>
              <a:gd name="connsiteX957" fmla="*/ 559667 w 10706713"/>
              <a:gd name="connsiteY957" fmla="*/ 4325035 h 5873360"/>
              <a:gd name="connsiteX958" fmla="*/ 680611 w 10706713"/>
              <a:gd name="connsiteY958" fmla="*/ 4334809 h 5873360"/>
              <a:gd name="connsiteX959" fmla="*/ 727033 w 10706713"/>
              <a:gd name="connsiteY959" fmla="*/ 4364127 h 5873360"/>
              <a:gd name="connsiteX960" fmla="*/ 762460 w 10706713"/>
              <a:gd name="connsiteY960" fmla="*/ 4301824 h 5873360"/>
              <a:gd name="connsiteX961" fmla="*/ 761244 w 10706713"/>
              <a:gd name="connsiteY961" fmla="*/ 4097535 h 5873360"/>
              <a:gd name="connsiteX962" fmla="*/ 757501 w 10706713"/>
              <a:gd name="connsiteY962" fmla="*/ 4099373 h 5873360"/>
              <a:gd name="connsiteX963" fmla="*/ 742856 w 10706713"/>
              <a:gd name="connsiteY963" fmla="*/ 4098729 h 5873360"/>
              <a:gd name="connsiteX964" fmla="*/ 542505 w 10706713"/>
              <a:gd name="connsiteY964" fmla="*/ 4098729 h 5873360"/>
              <a:gd name="connsiteX965" fmla="*/ 488752 w 10706713"/>
              <a:gd name="connsiteY965" fmla="*/ 4112166 h 5873360"/>
              <a:gd name="connsiteX966" fmla="*/ 486308 w 10706713"/>
              <a:gd name="connsiteY966" fmla="*/ 4172028 h 5873360"/>
              <a:gd name="connsiteX967" fmla="*/ 530288 w 10706713"/>
              <a:gd name="connsiteY967" fmla="*/ 4263652 h 5873360"/>
              <a:gd name="connsiteX968" fmla="*/ 425226 w 10706713"/>
              <a:gd name="connsiteY968" fmla="*/ 4355274 h 5873360"/>
              <a:gd name="connsiteX969" fmla="*/ 267632 w 10706713"/>
              <a:gd name="connsiteY969" fmla="*/ 4302744 h 5873360"/>
              <a:gd name="connsiteX970" fmla="*/ 279849 w 10706713"/>
              <a:gd name="connsiteY970" fmla="*/ 4180578 h 5873360"/>
              <a:gd name="connsiteX971" fmla="*/ 310389 w 10706713"/>
              <a:gd name="connsiteY971" fmla="*/ 4140265 h 5873360"/>
              <a:gd name="connsiteX972" fmla="*/ 246864 w 10706713"/>
              <a:gd name="connsiteY972" fmla="*/ 4099951 h 5873360"/>
              <a:gd name="connsiteX973" fmla="*/ 42848 w 10706713"/>
              <a:gd name="connsiteY973" fmla="*/ 4101171 h 5873360"/>
              <a:gd name="connsiteX974" fmla="*/ 3756 w 10706713"/>
              <a:gd name="connsiteY974" fmla="*/ 4062079 h 5873360"/>
              <a:gd name="connsiteX975" fmla="*/ 3746 w 10706713"/>
              <a:gd name="connsiteY975" fmla="*/ 4060664 h 5873360"/>
              <a:gd name="connsiteX976" fmla="*/ 0 w 10706713"/>
              <a:gd name="connsiteY976" fmla="*/ 4060664 h 5873360"/>
              <a:gd name="connsiteX977" fmla="*/ 0 w 10706713"/>
              <a:gd name="connsiteY977" fmla="*/ 2600525 h 5873360"/>
              <a:gd name="connsiteX978" fmla="*/ 1 w 10706713"/>
              <a:gd name="connsiteY978" fmla="*/ 2600525 h 5873360"/>
              <a:gd name="connsiteX979" fmla="*/ 1 w 10706713"/>
              <a:gd name="connsiteY979" fmla="*/ 2600330 h 5873360"/>
              <a:gd name="connsiteX980" fmla="*/ 36651 w 10706713"/>
              <a:gd name="connsiteY980" fmla="*/ 2562458 h 5873360"/>
              <a:gd name="connsiteX981" fmla="*/ 237002 w 10706713"/>
              <a:gd name="connsiteY981" fmla="*/ 2563681 h 5873360"/>
              <a:gd name="connsiteX982" fmla="*/ 290754 w 10706713"/>
              <a:gd name="connsiteY982" fmla="*/ 2549021 h 5873360"/>
              <a:gd name="connsiteX983" fmla="*/ 291974 w 10706713"/>
              <a:gd name="connsiteY983" fmla="*/ 2496491 h 5873360"/>
              <a:gd name="connsiteX984" fmla="*/ 247997 w 10706713"/>
              <a:gd name="connsiteY984" fmla="*/ 2396314 h 5873360"/>
              <a:gd name="connsiteX985" fmla="*/ 351836 w 10706713"/>
              <a:gd name="connsiteY985" fmla="*/ 2309577 h 5873360"/>
              <a:gd name="connsiteX986" fmla="*/ 397056 w 10706713"/>
              <a:gd name="connsiteY986" fmla="*/ 2306809 h 5873360"/>
              <a:gd name="connsiteX987" fmla="*/ 508207 w 10706713"/>
              <a:gd name="connsiteY987" fmla="*/ 2363330 h 5873360"/>
              <a:gd name="connsiteX988" fmla="*/ 495990 w 10706713"/>
              <a:gd name="connsiteY988" fmla="*/ 2484274 h 5873360"/>
              <a:gd name="connsiteX989" fmla="*/ 465450 w 10706713"/>
              <a:gd name="connsiteY989" fmla="*/ 2525809 h 5873360"/>
              <a:gd name="connsiteX990" fmla="*/ 526532 w 10706713"/>
              <a:gd name="connsiteY990" fmla="*/ 2563681 h 5873360"/>
              <a:gd name="connsiteX991" fmla="*/ 726883 w 10706713"/>
              <a:gd name="connsiteY991" fmla="*/ 2562458 h 5873360"/>
              <a:gd name="connsiteX992" fmla="*/ 762769 w 10706713"/>
              <a:gd name="connsiteY992" fmla="*/ 2569790 h 5873360"/>
              <a:gd name="connsiteX993" fmla="*/ 766292 w 10706713"/>
              <a:gd name="connsiteY993" fmla="*/ 2576126 h 5873360"/>
              <a:gd name="connsiteX994" fmla="*/ 767649 w 10706713"/>
              <a:gd name="connsiteY994" fmla="*/ 2568763 h 5873360"/>
              <a:gd name="connsiteX995" fmla="*/ 794442 w 10706713"/>
              <a:gd name="connsiteY995" fmla="*/ 2561004 h 5873360"/>
              <a:gd name="connsiteX996" fmla="*/ 772049 w 10706713"/>
              <a:gd name="connsiteY996" fmla="*/ 2555278 h 5873360"/>
              <a:gd name="connsiteX997" fmla="*/ 765177 w 10706713"/>
              <a:gd name="connsiteY997" fmla="*/ 2521071 h 5873360"/>
              <a:gd name="connsiteX998" fmla="*/ 766400 w 10706713"/>
              <a:gd name="connsiteY998" fmla="*/ 2330494 h 5873360"/>
              <a:gd name="connsiteX999" fmla="*/ 754182 w 10706713"/>
              <a:gd name="connsiteY999" fmla="*/ 2280406 h 5873360"/>
              <a:gd name="connsiteX1000" fmla="*/ 691880 w 10706713"/>
              <a:gd name="connsiteY1000" fmla="*/ 2276741 h 5873360"/>
              <a:gd name="connsiteX1001" fmla="*/ 523291 w 10706713"/>
              <a:gd name="connsiteY1001" fmla="*/ 2257194 h 5873360"/>
              <a:gd name="connsiteX1002" fmla="*/ 559941 w 10706713"/>
              <a:gd name="connsiteY1002" fmla="*/ 2059288 h 5873360"/>
              <a:gd name="connsiteX1003" fmla="*/ 684548 w 10706713"/>
              <a:gd name="connsiteY1003" fmla="*/ 2070281 h 5873360"/>
              <a:gd name="connsiteX1004" fmla="*/ 726085 w 10706713"/>
              <a:gd name="connsiteY1004" fmla="*/ 2099601 h 5873360"/>
              <a:gd name="connsiteX1005" fmla="*/ 763955 w 10706713"/>
              <a:gd name="connsiteY1005" fmla="*/ 2038518 h 5873360"/>
              <a:gd name="connsiteX1006" fmla="*/ 762735 w 10706713"/>
              <a:gd name="connsiteY1006" fmla="*/ 1852827 h 5873360"/>
              <a:gd name="connsiteX1007" fmla="*/ 790051 w 10706713"/>
              <a:gd name="connsiteY1007" fmla="*/ 1793730 h 5873360"/>
              <a:gd name="connsiteX1008" fmla="*/ 808480 w 10706713"/>
              <a:gd name="connsiteY1008" fmla="*/ 1794011 h 5873360"/>
              <a:gd name="connsiteX1009" fmla="*/ 808480 w 10706713"/>
              <a:gd name="connsiteY1009" fmla="*/ 1788718 h 5873360"/>
              <a:gd name="connsiteX1010" fmla="*/ 803535 w 10706713"/>
              <a:gd name="connsiteY1010" fmla="*/ 1788233 h 5873360"/>
              <a:gd name="connsiteX1011" fmla="*/ 774603 w 10706713"/>
              <a:gd name="connsiteY1011" fmla="*/ 1765268 h 5873360"/>
              <a:gd name="connsiteX1012" fmla="*/ 772067 w 10706713"/>
              <a:gd name="connsiteY1012" fmla="*/ 1752980 h 5873360"/>
              <a:gd name="connsiteX1013" fmla="*/ 772084 w 10706713"/>
              <a:gd name="connsiteY1013" fmla="*/ 1756000 h 5873360"/>
              <a:gd name="connsiteX1014" fmla="*/ 734212 w 10706713"/>
              <a:gd name="connsiteY1014" fmla="*/ 1796315 h 5873360"/>
              <a:gd name="connsiteX1015" fmla="*/ 533862 w 10706713"/>
              <a:gd name="connsiteY1015" fmla="*/ 1795094 h 5873360"/>
              <a:gd name="connsiteX1016" fmla="*/ 477665 w 10706713"/>
              <a:gd name="connsiteY1016" fmla="*/ 1815862 h 5873360"/>
              <a:gd name="connsiteX1017" fmla="*/ 480109 w 10706713"/>
              <a:gd name="connsiteY1017" fmla="*/ 1864727 h 5873360"/>
              <a:gd name="connsiteX1018" fmla="*/ 525311 w 10706713"/>
              <a:gd name="connsiteY1018" fmla="*/ 1963681 h 5873360"/>
              <a:gd name="connsiteX1019" fmla="*/ 411697 w 10706713"/>
              <a:gd name="connsiteY1019" fmla="*/ 2051640 h 5873360"/>
              <a:gd name="connsiteX1020" fmla="*/ 267543 w 10706713"/>
              <a:gd name="connsiteY1020" fmla="*/ 2000331 h 5873360"/>
              <a:gd name="connsiteX1021" fmla="*/ 276094 w 10706713"/>
              <a:gd name="connsiteY1021" fmla="*/ 1875722 h 5873360"/>
              <a:gd name="connsiteX1022" fmla="*/ 305413 w 10706713"/>
              <a:gd name="connsiteY1022" fmla="*/ 1830522 h 5873360"/>
              <a:gd name="connsiteX1023" fmla="*/ 243109 w 10706713"/>
              <a:gd name="connsiteY1023" fmla="*/ 1795094 h 5873360"/>
              <a:gd name="connsiteX1024" fmla="*/ 42758 w 10706713"/>
              <a:gd name="connsiteY1024" fmla="*/ 1796315 h 5873360"/>
              <a:gd name="connsiteX1025" fmla="*/ 2216 w 10706713"/>
              <a:gd name="connsiteY1025" fmla="*/ 1777933 h 5873360"/>
              <a:gd name="connsiteX1026" fmla="*/ 1572 w 10706713"/>
              <a:gd name="connsiteY1026" fmla="*/ 1771555 h 5873360"/>
              <a:gd name="connsiteX1027" fmla="*/ 0 w 10706713"/>
              <a:gd name="connsiteY1027" fmla="*/ 1771555 h 5873360"/>
              <a:gd name="connsiteX1028" fmla="*/ 0 w 10706713"/>
              <a:gd name="connsiteY1028" fmla="*/ 991903 h 5873360"/>
              <a:gd name="connsiteX1029" fmla="*/ 0 w 10706713"/>
              <a:gd name="connsiteY1029" fmla="*/ 291895 h 5873360"/>
              <a:gd name="connsiteX1030" fmla="*/ 0 w 10706713"/>
              <a:gd name="connsiteY1030" fmla="*/ 267612 h 5873360"/>
              <a:gd name="connsiteX1031" fmla="*/ 4597 w 10706713"/>
              <a:gd name="connsiteY1031" fmla="*/ 267612 h 5873360"/>
              <a:gd name="connsiteX1032" fmla="*/ 7330 w 10706713"/>
              <a:gd name="connsiteY1032" fmla="*/ 262118 h 5873360"/>
              <a:gd name="connsiteX1033" fmla="*/ 36650 w 10706713"/>
              <a:gd name="connsiteY1033" fmla="*/ 255246 h 5873360"/>
              <a:gd name="connsiteX1034" fmla="*/ 237001 w 10706713"/>
              <a:gd name="connsiteY1034" fmla="*/ 256468 h 5873360"/>
              <a:gd name="connsiteX1035" fmla="*/ 289531 w 10706713"/>
              <a:gd name="connsiteY1035" fmla="*/ 240586 h 5873360"/>
              <a:gd name="connsiteX1036" fmla="*/ 288311 w 10706713"/>
              <a:gd name="connsiteY1036" fmla="*/ 188056 h 5873360"/>
              <a:gd name="connsiteX1037" fmla="*/ 243109 w 10706713"/>
              <a:gd name="connsiteY1037" fmla="*/ 97654 h 5873360"/>
              <a:gd name="connsiteX1038" fmla="*/ 342063 w 10706713"/>
              <a:gd name="connsiteY1038" fmla="*/ 4807 h 5873360"/>
              <a:gd name="connsiteX1039" fmla="*/ 386825 w 10706713"/>
              <a:gd name="connsiteY1039" fmla="*/ 35 h 58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</a:cxnLst>
            <a:rect l="l" t="t" r="r" b="b"/>
            <a:pathLst>
              <a:path w="10706713" h="5873360">
                <a:moveTo>
                  <a:pt x="7252480" y="4589035"/>
                </a:moveTo>
                <a:cubicBezTo>
                  <a:pt x="7266949" y="4588558"/>
                  <a:pt x="7281914" y="4589398"/>
                  <a:pt x="7297185" y="4590925"/>
                </a:cubicBezTo>
                <a:cubicBezTo>
                  <a:pt x="7342387" y="4595810"/>
                  <a:pt x="7393696" y="4637347"/>
                  <a:pt x="7404691" y="4680105"/>
                </a:cubicBezTo>
                <a:cubicBezTo>
                  <a:pt x="7416907" y="4724084"/>
                  <a:pt x="7392474" y="4754626"/>
                  <a:pt x="7359489" y="4776616"/>
                </a:cubicBezTo>
                <a:cubicBezTo>
                  <a:pt x="7328947" y="4797384"/>
                  <a:pt x="7341165" y="4813266"/>
                  <a:pt x="7361932" y="4831591"/>
                </a:cubicBezTo>
                <a:cubicBezTo>
                  <a:pt x="7376592" y="4845028"/>
                  <a:pt x="7394917" y="4847471"/>
                  <a:pt x="7414464" y="4847471"/>
                </a:cubicBezTo>
                <a:cubicBezTo>
                  <a:pt x="7482876" y="4846250"/>
                  <a:pt x="7551288" y="4847471"/>
                  <a:pt x="7619700" y="4846250"/>
                </a:cubicBezTo>
                <a:cubicBezTo>
                  <a:pt x="7642912" y="4846250"/>
                  <a:pt x="7649020" y="4852358"/>
                  <a:pt x="7649020" y="4875568"/>
                </a:cubicBezTo>
                <a:cubicBezTo>
                  <a:pt x="7647799" y="4948868"/>
                  <a:pt x="7649020" y="5020947"/>
                  <a:pt x="7649020" y="5094244"/>
                </a:cubicBezTo>
                <a:cubicBezTo>
                  <a:pt x="7649020" y="5134559"/>
                  <a:pt x="7627032" y="5158993"/>
                  <a:pt x="7592825" y="5173653"/>
                </a:cubicBezTo>
                <a:cubicBezTo>
                  <a:pt x="7557397" y="5189533"/>
                  <a:pt x="7550068" y="5155328"/>
                  <a:pt x="7534185" y="5139446"/>
                </a:cubicBezTo>
                <a:cubicBezTo>
                  <a:pt x="7497536" y="5101574"/>
                  <a:pt x="7473103" y="5099131"/>
                  <a:pt x="7432789" y="5132116"/>
                </a:cubicBezTo>
                <a:cubicBezTo>
                  <a:pt x="7388809" y="5168766"/>
                  <a:pt x="7386366" y="5216410"/>
                  <a:pt x="7394917" y="5266498"/>
                </a:cubicBezTo>
                <a:cubicBezTo>
                  <a:pt x="7402247" y="5310477"/>
                  <a:pt x="7432789" y="5336132"/>
                  <a:pt x="7470661" y="5349570"/>
                </a:cubicBezTo>
                <a:cubicBezTo>
                  <a:pt x="7504866" y="5361787"/>
                  <a:pt x="7525635" y="5332467"/>
                  <a:pt x="7542738" y="5308034"/>
                </a:cubicBezTo>
                <a:cubicBezTo>
                  <a:pt x="7568392" y="5272605"/>
                  <a:pt x="7594047" y="5278715"/>
                  <a:pt x="7622145" y="5304369"/>
                </a:cubicBezTo>
                <a:cubicBezTo>
                  <a:pt x="7640469" y="5321472"/>
                  <a:pt x="7650242" y="5342240"/>
                  <a:pt x="7649020" y="5367894"/>
                </a:cubicBezTo>
                <a:cubicBezTo>
                  <a:pt x="7647799" y="5403322"/>
                  <a:pt x="7649020" y="5437529"/>
                  <a:pt x="7649020" y="5472956"/>
                </a:cubicBezTo>
                <a:cubicBezTo>
                  <a:pt x="7647799" y="5510828"/>
                  <a:pt x="7647799" y="5548700"/>
                  <a:pt x="7650242" y="5585348"/>
                </a:cubicBezTo>
                <a:cubicBezTo>
                  <a:pt x="7650242" y="5600008"/>
                  <a:pt x="7651464" y="5613447"/>
                  <a:pt x="7629475" y="5613447"/>
                </a:cubicBezTo>
                <a:cubicBezTo>
                  <a:pt x="7550068" y="5612225"/>
                  <a:pt x="7470661" y="5613447"/>
                  <a:pt x="7391254" y="5611003"/>
                </a:cubicBezTo>
                <a:cubicBezTo>
                  <a:pt x="7357047" y="5609782"/>
                  <a:pt x="7333835" y="5586570"/>
                  <a:pt x="7321619" y="5554808"/>
                </a:cubicBezTo>
                <a:cubicBezTo>
                  <a:pt x="7309402" y="5523043"/>
                  <a:pt x="7338722" y="5514493"/>
                  <a:pt x="7354604" y="5499833"/>
                </a:cubicBezTo>
                <a:cubicBezTo>
                  <a:pt x="7397361" y="5461961"/>
                  <a:pt x="7398582" y="5436306"/>
                  <a:pt x="7359489" y="5392327"/>
                </a:cubicBezTo>
                <a:cubicBezTo>
                  <a:pt x="7325284" y="5354457"/>
                  <a:pt x="7282525" y="5353234"/>
                  <a:pt x="7237325" y="5358122"/>
                </a:cubicBezTo>
                <a:cubicBezTo>
                  <a:pt x="7189680" y="5363009"/>
                  <a:pt x="7162803" y="5392327"/>
                  <a:pt x="7146923" y="5432642"/>
                </a:cubicBezTo>
                <a:cubicBezTo>
                  <a:pt x="7132263" y="5470513"/>
                  <a:pt x="7162803" y="5490059"/>
                  <a:pt x="7187238" y="5508384"/>
                </a:cubicBezTo>
                <a:cubicBezTo>
                  <a:pt x="7220222" y="5534040"/>
                  <a:pt x="7215335" y="5557250"/>
                  <a:pt x="7192123" y="5584127"/>
                </a:cubicBezTo>
                <a:cubicBezTo>
                  <a:pt x="7172578" y="5608560"/>
                  <a:pt x="7146923" y="5614668"/>
                  <a:pt x="7116381" y="5614668"/>
                </a:cubicBezTo>
                <a:cubicBezTo>
                  <a:pt x="7050412" y="5613447"/>
                  <a:pt x="6985665" y="5612225"/>
                  <a:pt x="6920917" y="5614668"/>
                </a:cubicBezTo>
                <a:cubicBezTo>
                  <a:pt x="6890376" y="5615890"/>
                  <a:pt x="6879381" y="5609782"/>
                  <a:pt x="6880603" y="5576797"/>
                </a:cubicBezTo>
                <a:cubicBezTo>
                  <a:pt x="6884268" y="5509606"/>
                  <a:pt x="6881825" y="5441194"/>
                  <a:pt x="6881825" y="5372782"/>
                </a:cubicBezTo>
                <a:cubicBezTo>
                  <a:pt x="6881825" y="5342240"/>
                  <a:pt x="6865943" y="5320250"/>
                  <a:pt x="6840288" y="5309255"/>
                </a:cubicBezTo>
                <a:cubicBezTo>
                  <a:pt x="6817076" y="5299482"/>
                  <a:pt x="6810969" y="5327580"/>
                  <a:pt x="6798753" y="5339797"/>
                </a:cubicBezTo>
                <a:cubicBezTo>
                  <a:pt x="6758437" y="5380111"/>
                  <a:pt x="6721787" y="5383776"/>
                  <a:pt x="6676587" y="5350792"/>
                </a:cubicBezTo>
                <a:cubicBezTo>
                  <a:pt x="6625278" y="5312920"/>
                  <a:pt x="6617948" y="5261612"/>
                  <a:pt x="6622835" y="5202971"/>
                </a:cubicBezTo>
                <a:cubicBezTo>
                  <a:pt x="6627722" y="5145554"/>
                  <a:pt x="6661927" y="5110126"/>
                  <a:pt x="6712014" y="5090581"/>
                </a:cubicBezTo>
                <a:cubicBezTo>
                  <a:pt x="6758437" y="5072256"/>
                  <a:pt x="6786536" y="5102796"/>
                  <a:pt x="6810969" y="5135781"/>
                </a:cubicBezTo>
                <a:cubicBezTo>
                  <a:pt x="6829293" y="5160214"/>
                  <a:pt x="6843953" y="5152884"/>
                  <a:pt x="6861056" y="5135781"/>
                </a:cubicBezTo>
                <a:cubicBezTo>
                  <a:pt x="6875716" y="5119899"/>
                  <a:pt x="6880603" y="5101574"/>
                  <a:pt x="6880603" y="5079584"/>
                </a:cubicBezTo>
                <a:cubicBezTo>
                  <a:pt x="6879381" y="5013615"/>
                  <a:pt x="6881825" y="4948868"/>
                  <a:pt x="6879381" y="4884121"/>
                </a:cubicBezTo>
                <a:cubicBezTo>
                  <a:pt x="6878160" y="4854801"/>
                  <a:pt x="6884268" y="4843806"/>
                  <a:pt x="6917253" y="4845028"/>
                </a:cubicBezTo>
                <a:cubicBezTo>
                  <a:pt x="6984442" y="4847471"/>
                  <a:pt x="7050412" y="4845028"/>
                  <a:pt x="7117603" y="4846250"/>
                </a:cubicBezTo>
                <a:cubicBezTo>
                  <a:pt x="7148144" y="4846250"/>
                  <a:pt x="7171356" y="4834033"/>
                  <a:pt x="7183573" y="4808378"/>
                </a:cubicBezTo>
                <a:cubicBezTo>
                  <a:pt x="7195788" y="4781501"/>
                  <a:pt x="7164026" y="4776616"/>
                  <a:pt x="7151809" y="4763177"/>
                </a:cubicBezTo>
                <a:cubicBezTo>
                  <a:pt x="7113938" y="4725306"/>
                  <a:pt x="7109051" y="4691100"/>
                  <a:pt x="7140814" y="4645899"/>
                </a:cubicBezTo>
                <a:cubicBezTo>
                  <a:pt x="7170133" y="4603752"/>
                  <a:pt x="7209073" y="4590467"/>
                  <a:pt x="7252480" y="4589035"/>
                </a:cubicBezTo>
                <a:close/>
                <a:moveTo>
                  <a:pt x="9532398" y="4586057"/>
                </a:moveTo>
                <a:cubicBezTo>
                  <a:pt x="9575614" y="4580407"/>
                  <a:pt x="9620815" y="4591708"/>
                  <a:pt x="9652578" y="4622249"/>
                </a:cubicBezTo>
                <a:cubicBezTo>
                  <a:pt x="9709995" y="4677223"/>
                  <a:pt x="9711218" y="4721203"/>
                  <a:pt x="9647691" y="4772511"/>
                </a:cubicBezTo>
                <a:cubicBezTo>
                  <a:pt x="9617149" y="4796945"/>
                  <a:pt x="9626923" y="4812827"/>
                  <a:pt x="9648913" y="4832372"/>
                </a:cubicBezTo>
                <a:cubicBezTo>
                  <a:pt x="9664795" y="4845810"/>
                  <a:pt x="9683118" y="4847032"/>
                  <a:pt x="9702665" y="4847032"/>
                </a:cubicBezTo>
                <a:cubicBezTo>
                  <a:pt x="9771078" y="4847032"/>
                  <a:pt x="9839490" y="4848254"/>
                  <a:pt x="9907904" y="4847032"/>
                </a:cubicBezTo>
                <a:cubicBezTo>
                  <a:pt x="9926228" y="4847032"/>
                  <a:pt x="9936001" y="4849475"/>
                  <a:pt x="9936001" y="4872687"/>
                </a:cubicBezTo>
                <a:cubicBezTo>
                  <a:pt x="9934779" y="4947207"/>
                  <a:pt x="9936001" y="5021728"/>
                  <a:pt x="9934779" y="5096248"/>
                </a:cubicBezTo>
                <a:cubicBezTo>
                  <a:pt x="9933558" y="5134120"/>
                  <a:pt x="9911568" y="5159775"/>
                  <a:pt x="9876139" y="5174434"/>
                </a:cubicBezTo>
                <a:cubicBezTo>
                  <a:pt x="9840712" y="5187872"/>
                  <a:pt x="9834604" y="5156110"/>
                  <a:pt x="9818722" y="5139007"/>
                </a:cubicBezTo>
                <a:cubicBezTo>
                  <a:pt x="9783295" y="5101135"/>
                  <a:pt x="9761305" y="5098692"/>
                  <a:pt x="9720990" y="5129233"/>
                </a:cubicBezTo>
                <a:cubicBezTo>
                  <a:pt x="9681898" y="5158554"/>
                  <a:pt x="9674568" y="5197645"/>
                  <a:pt x="9677011" y="5242846"/>
                </a:cubicBezTo>
                <a:cubicBezTo>
                  <a:pt x="9679455" y="5292935"/>
                  <a:pt x="9706330" y="5334471"/>
                  <a:pt x="9750310" y="5349130"/>
                </a:cubicBezTo>
                <a:cubicBezTo>
                  <a:pt x="9791847" y="5363790"/>
                  <a:pt x="9811392" y="5332026"/>
                  <a:pt x="9830939" y="5306373"/>
                </a:cubicBezTo>
                <a:cubicBezTo>
                  <a:pt x="9855372" y="5275831"/>
                  <a:pt x="9878584" y="5280718"/>
                  <a:pt x="9903016" y="5302708"/>
                </a:cubicBezTo>
                <a:cubicBezTo>
                  <a:pt x="9923784" y="5321033"/>
                  <a:pt x="9936001" y="5344243"/>
                  <a:pt x="9934779" y="5373563"/>
                </a:cubicBezTo>
                <a:cubicBezTo>
                  <a:pt x="9933558" y="5417543"/>
                  <a:pt x="9934779" y="5462744"/>
                  <a:pt x="9934779" y="5506724"/>
                </a:cubicBezTo>
                <a:cubicBezTo>
                  <a:pt x="9934779" y="5614228"/>
                  <a:pt x="9934779" y="5614228"/>
                  <a:pt x="9828497" y="5614228"/>
                </a:cubicBezTo>
                <a:cubicBezTo>
                  <a:pt x="9780852" y="5614228"/>
                  <a:pt x="9733207" y="5613006"/>
                  <a:pt x="9685563" y="5614228"/>
                </a:cubicBezTo>
                <a:cubicBezTo>
                  <a:pt x="9659908" y="5615451"/>
                  <a:pt x="9639141" y="5627666"/>
                  <a:pt x="9629366" y="5652100"/>
                </a:cubicBezTo>
                <a:cubicBezTo>
                  <a:pt x="9618371" y="5677755"/>
                  <a:pt x="9645248" y="5682640"/>
                  <a:pt x="9657465" y="5693635"/>
                </a:cubicBezTo>
                <a:cubicBezTo>
                  <a:pt x="9697780" y="5731507"/>
                  <a:pt x="9703888" y="5762047"/>
                  <a:pt x="9677011" y="5806027"/>
                </a:cubicBezTo>
                <a:cubicBezTo>
                  <a:pt x="9642806" y="5862224"/>
                  <a:pt x="9584166" y="5884213"/>
                  <a:pt x="9507202" y="5868331"/>
                </a:cubicBezTo>
                <a:cubicBezTo>
                  <a:pt x="9455892" y="5857336"/>
                  <a:pt x="9424130" y="5823129"/>
                  <a:pt x="9409470" y="5775487"/>
                </a:cubicBezTo>
                <a:cubicBezTo>
                  <a:pt x="9397253" y="5733950"/>
                  <a:pt x="9424130" y="5707073"/>
                  <a:pt x="9454670" y="5685085"/>
                </a:cubicBezTo>
                <a:cubicBezTo>
                  <a:pt x="9483990" y="5664316"/>
                  <a:pt x="9472995" y="5647213"/>
                  <a:pt x="9453450" y="5628888"/>
                </a:cubicBezTo>
                <a:cubicBezTo>
                  <a:pt x="9437567" y="5615451"/>
                  <a:pt x="9419243" y="5614228"/>
                  <a:pt x="9399696" y="5614228"/>
                </a:cubicBezTo>
                <a:cubicBezTo>
                  <a:pt x="9334949" y="5614228"/>
                  <a:pt x="9268979" y="5613006"/>
                  <a:pt x="9204232" y="5615451"/>
                </a:cubicBezTo>
                <a:cubicBezTo>
                  <a:pt x="9173692" y="5616673"/>
                  <a:pt x="9162697" y="5610563"/>
                  <a:pt x="9163917" y="5577579"/>
                </a:cubicBezTo>
                <a:cubicBezTo>
                  <a:pt x="9166362" y="5507944"/>
                  <a:pt x="9163917" y="5438310"/>
                  <a:pt x="9165140" y="5368676"/>
                </a:cubicBezTo>
                <a:cubicBezTo>
                  <a:pt x="9165140" y="5340578"/>
                  <a:pt x="9151702" y="5322253"/>
                  <a:pt x="9129712" y="5311260"/>
                </a:cubicBezTo>
                <a:cubicBezTo>
                  <a:pt x="9104057" y="5297821"/>
                  <a:pt x="9099170" y="5325918"/>
                  <a:pt x="9088175" y="5338136"/>
                </a:cubicBezTo>
                <a:cubicBezTo>
                  <a:pt x="9046640" y="5382115"/>
                  <a:pt x="9007546" y="5385780"/>
                  <a:pt x="8958681" y="5347908"/>
                </a:cubicBezTo>
                <a:cubicBezTo>
                  <a:pt x="8933026" y="5329585"/>
                  <a:pt x="8920809" y="5302708"/>
                  <a:pt x="8906149" y="5277053"/>
                </a:cubicBezTo>
                <a:cubicBezTo>
                  <a:pt x="8906149" y="5245291"/>
                  <a:pt x="8906149" y="5213527"/>
                  <a:pt x="8907371" y="5180542"/>
                </a:cubicBezTo>
                <a:cubicBezTo>
                  <a:pt x="8968454" y="5071815"/>
                  <a:pt x="9017321" y="5063263"/>
                  <a:pt x="9104057" y="5142672"/>
                </a:cubicBezTo>
                <a:cubicBezTo>
                  <a:pt x="9116273" y="5153667"/>
                  <a:pt x="9124825" y="5154887"/>
                  <a:pt x="9137042" y="5146337"/>
                </a:cubicBezTo>
                <a:cubicBezTo>
                  <a:pt x="9157810" y="5130455"/>
                  <a:pt x="9166362" y="5112130"/>
                  <a:pt x="9166362" y="5085255"/>
                </a:cubicBezTo>
                <a:cubicBezTo>
                  <a:pt x="9165140" y="5021728"/>
                  <a:pt x="9170027" y="4958202"/>
                  <a:pt x="9165140" y="4894677"/>
                </a:cubicBezTo>
                <a:cubicBezTo>
                  <a:pt x="9161475" y="4849475"/>
                  <a:pt x="9178577" y="4842145"/>
                  <a:pt x="9217671" y="4844589"/>
                </a:cubicBezTo>
                <a:cubicBezTo>
                  <a:pt x="9279974" y="4848254"/>
                  <a:pt x="9341058" y="4844589"/>
                  <a:pt x="9403361" y="4845810"/>
                </a:cubicBezTo>
                <a:cubicBezTo>
                  <a:pt x="9435125" y="4845810"/>
                  <a:pt x="9460780" y="4834815"/>
                  <a:pt x="9471774" y="4805495"/>
                </a:cubicBezTo>
                <a:cubicBezTo>
                  <a:pt x="9481547" y="4778620"/>
                  <a:pt x="9452227" y="4774955"/>
                  <a:pt x="9438790" y="4761518"/>
                </a:cubicBezTo>
                <a:cubicBezTo>
                  <a:pt x="9403361" y="4726088"/>
                  <a:pt x="9397253" y="4693104"/>
                  <a:pt x="9424130" y="4651569"/>
                </a:cubicBezTo>
                <a:cubicBezTo>
                  <a:pt x="9447952" y="4614308"/>
                  <a:pt x="9489183" y="4591708"/>
                  <a:pt x="9532398" y="4586057"/>
                </a:cubicBezTo>
                <a:close/>
                <a:moveTo>
                  <a:pt x="4196177" y="4584627"/>
                </a:moveTo>
                <a:cubicBezTo>
                  <a:pt x="4210644" y="4584150"/>
                  <a:pt x="4225609" y="4584990"/>
                  <a:pt x="4240880" y="4586517"/>
                </a:cubicBezTo>
                <a:cubicBezTo>
                  <a:pt x="4286082" y="4591402"/>
                  <a:pt x="4337391" y="4632939"/>
                  <a:pt x="4348386" y="4675697"/>
                </a:cubicBezTo>
                <a:cubicBezTo>
                  <a:pt x="4360602" y="4719676"/>
                  <a:pt x="4336169" y="4750218"/>
                  <a:pt x="4303184" y="4772208"/>
                </a:cubicBezTo>
                <a:cubicBezTo>
                  <a:pt x="4272642" y="4792976"/>
                  <a:pt x="4284860" y="4808858"/>
                  <a:pt x="4305627" y="4827183"/>
                </a:cubicBezTo>
                <a:cubicBezTo>
                  <a:pt x="4320287" y="4840620"/>
                  <a:pt x="4338612" y="4843063"/>
                  <a:pt x="4358159" y="4843063"/>
                </a:cubicBezTo>
                <a:cubicBezTo>
                  <a:pt x="4426571" y="4841842"/>
                  <a:pt x="4494983" y="4843063"/>
                  <a:pt x="4563395" y="4841842"/>
                </a:cubicBezTo>
                <a:cubicBezTo>
                  <a:pt x="4586607" y="4841842"/>
                  <a:pt x="4592715" y="4847950"/>
                  <a:pt x="4592715" y="4871160"/>
                </a:cubicBezTo>
                <a:cubicBezTo>
                  <a:pt x="4591494" y="4944460"/>
                  <a:pt x="4592715" y="5016539"/>
                  <a:pt x="4592715" y="5089836"/>
                </a:cubicBezTo>
                <a:cubicBezTo>
                  <a:pt x="4592715" y="5130151"/>
                  <a:pt x="4570727" y="5154585"/>
                  <a:pt x="4536520" y="5169245"/>
                </a:cubicBezTo>
                <a:cubicBezTo>
                  <a:pt x="4501092" y="5185125"/>
                  <a:pt x="4493763" y="5150920"/>
                  <a:pt x="4477880" y="5135038"/>
                </a:cubicBezTo>
                <a:cubicBezTo>
                  <a:pt x="4441231" y="5097166"/>
                  <a:pt x="4416798" y="5094723"/>
                  <a:pt x="4376484" y="5127708"/>
                </a:cubicBezTo>
                <a:cubicBezTo>
                  <a:pt x="4332504" y="5164358"/>
                  <a:pt x="4330061" y="5212002"/>
                  <a:pt x="4338612" y="5262090"/>
                </a:cubicBezTo>
                <a:cubicBezTo>
                  <a:pt x="4345942" y="5306069"/>
                  <a:pt x="4376484" y="5331724"/>
                  <a:pt x="4414356" y="5345162"/>
                </a:cubicBezTo>
                <a:cubicBezTo>
                  <a:pt x="4448561" y="5357379"/>
                  <a:pt x="4469330" y="5328059"/>
                  <a:pt x="4486433" y="5303626"/>
                </a:cubicBezTo>
                <a:cubicBezTo>
                  <a:pt x="4512087" y="5268197"/>
                  <a:pt x="4537742" y="5274307"/>
                  <a:pt x="4565840" y="5299961"/>
                </a:cubicBezTo>
                <a:cubicBezTo>
                  <a:pt x="4584164" y="5317064"/>
                  <a:pt x="4593937" y="5337832"/>
                  <a:pt x="4592715" y="5363486"/>
                </a:cubicBezTo>
                <a:cubicBezTo>
                  <a:pt x="4591494" y="5398914"/>
                  <a:pt x="4592715" y="5433121"/>
                  <a:pt x="4592715" y="5468548"/>
                </a:cubicBezTo>
                <a:cubicBezTo>
                  <a:pt x="4591494" y="5506420"/>
                  <a:pt x="4591494" y="5544292"/>
                  <a:pt x="4593937" y="5580940"/>
                </a:cubicBezTo>
                <a:cubicBezTo>
                  <a:pt x="4593937" y="5595600"/>
                  <a:pt x="4595159" y="5609039"/>
                  <a:pt x="4573170" y="5609039"/>
                </a:cubicBezTo>
                <a:cubicBezTo>
                  <a:pt x="4493763" y="5607817"/>
                  <a:pt x="4414356" y="5609039"/>
                  <a:pt x="4334949" y="5606595"/>
                </a:cubicBezTo>
                <a:cubicBezTo>
                  <a:pt x="4300742" y="5605374"/>
                  <a:pt x="4277530" y="5582162"/>
                  <a:pt x="4265314" y="5550400"/>
                </a:cubicBezTo>
                <a:cubicBezTo>
                  <a:pt x="4253097" y="5518635"/>
                  <a:pt x="4282417" y="5510085"/>
                  <a:pt x="4298299" y="5495425"/>
                </a:cubicBezTo>
                <a:cubicBezTo>
                  <a:pt x="4341056" y="5457553"/>
                  <a:pt x="4342277" y="5431898"/>
                  <a:pt x="4303184" y="5387919"/>
                </a:cubicBezTo>
                <a:cubicBezTo>
                  <a:pt x="4268979" y="5350049"/>
                  <a:pt x="4226220" y="5348826"/>
                  <a:pt x="4181022" y="5353714"/>
                </a:cubicBezTo>
                <a:cubicBezTo>
                  <a:pt x="4133379" y="5358601"/>
                  <a:pt x="4106500" y="5387919"/>
                  <a:pt x="4090621" y="5428234"/>
                </a:cubicBezTo>
                <a:cubicBezTo>
                  <a:pt x="4075960" y="5466105"/>
                  <a:pt x="4106500" y="5485651"/>
                  <a:pt x="4130935" y="5503976"/>
                </a:cubicBezTo>
                <a:cubicBezTo>
                  <a:pt x="4163920" y="5529632"/>
                  <a:pt x="4159032" y="5552842"/>
                  <a:pt x="4135821" y="5579719"/>
                </a:cubicBezTo>
                <a:cubicBezTo>
                  <a:pt x="4116274" y="5604152"/>
                  <a:pt x="4090621" y="5610260"/>
                  <a:pt x="4060079" y="5610260"/>
                </a:cubicBezTo>
                <a:cubicBezTo>
                  <a:pt x="3994109" y="5609039"/>
                  <a:pt x="3929363" y="5607817"/>
                  <a:pt x="3864615" y="5610260"/>
                </a:cubicBezTo>
                <a:cubicBezTo>
                  <a:pt x="3834073" y="5611482"/>
                  <a:pt x="3823077" y="5605374"/>
                  <a:pt x="3824299" y="5572389"/>
                </a:cubicBezTo>
                <a:cubicBezTo>
                  <a:pt x="3827965" y="5505198"/>
                  <a:pt x="3825522" y="5436786"/>
                  <a:pt x="3825522" y="5368374"/>
                </a:cubicBezTo>
                <a:cubicBezTo>
                  <a:pt x="3825522" y="5337832"/>
                  <a:pt x="3809640" y="5315842"/>
                  <a:pt x="3783986" y="5304847"/>
                </a:cubicBezTo>
                <a:cubicBezTo>
                  <a:pt x="3760774" y="5295074"/>
                  <a:pt x="3754666" y="5323172"/>
                  <a:pt x="3742450" y="5335389"/>
                </a:cubicBezTo>
                <a:cubicBezTo>
                  <a:pt x="3702134" y="5375703"/>
                  <a:pt x="3665484" y="5379368"/>
                  <a:pt x="3620284" y="5346384"/>
                </a:cubicBezTo>
                <a:cubicBezTo>
                  <a:pt x="3568975" y="5308512"/>
                  <a:pt x="3561645" y="5257204"/>
                  <a:pt x="3566532" y="5198563"/>
                </a:cubicBezTo>
                <a:cubicBezTo>
                  <a:pt x="3571420" y="5141146"/>
                  <a:pt x="3605625" y="5105718"/>
                  <a:pt x="3655711" y="5086173"/>
                </a:cubicBezTo>
                <a:cubicBezTo>
                  <a:pt x="3702134" y="5067848"/>
                  <a:pt x="3730233" y="5098388"/>
                  <a:pt x="3754666" y="5131373"/>
                </a:cubicBezTo>
                <a:cubicBezTo>
                  <a:pt x="3772990" y="5155806"/>
                  <a:pt x="3787651" y="5148476"/>
                  <a:pt x="3804753" y="5131373"/>
                </a:cubicBezTo>
                <a:cubicBezTo>
                  <a:pt x="3819414" y="5115491"/>
                  <a:pt x="3824299" y="5097166"/>
                  <a:pt x="3824299" y="5075176"/>
                </a:cubicBezTo>
                <a:cubicBezTo>
                  <a:pt x="3823077" y="5009207"/>
                  <a:pt x="3825522" y="4944460"/>
                  <a:pt x="3823077" y="4879713"/>
                </a:cubicBezTo>
                <a:cubicBezTo>
                  <a:pt x="3821858" y="4850393"/>
                  <a:pt x="3827965" y="4839398"/>
                  <a:pt x="3860950" y="4840620"/>
                </a:cubicBezTo>
                <a:cubicBezTo>
                  <a:pt x="3928139" y="4843063"/>
                  <a:pt x="3994109" y="4840620"/>
                  <a:pt x="4061301" y="4841842"/>
                </a:cubicBezTo>
                <a:cubicBezTo>
                  <a:pt x="4091840" y="4841842"/>
                  <a:pt x="4115053" y="4829625"/>
                  <a:pt x="4127270" y="4803970"/>
                </a:cubicBezTo>
                <a:cubicBezTo>
                  <a:pt x="4139486" y="4777093"/>
                  <a:pt x="4107723" y="4772208"/>
                  <a:pt x="4095505" y="4758769"/>
                </a:cubicBezTo>
                <a:cubicBezTo>
                  <a:pt x="4057636" y="4720898"/>
                  <a:pt x="4052748" y="4686692"/>
                  <a:pt x="4084511" y="4641491"/>
                </a:cubicBezTo>
                <a:cubicBezTo>
                  <a:pt x="4113831" y="4599344"/>
                  <a:pt x="4152771" y="4586059"/>
                  <a:pt x="4196177" y="4584627"/>
                </a:cubicBezTo>
                <a:close/>
                <a:moveTo>
                  <a:pt x="1278440" y="4410628"/>
                </a:moveTo>
                <a:lnTo>
                  <a:pt x="1273111" y="4425209"/>
                </a:lnTo>
                <a:lnTo>
                  <a:pt x="1273692" y="4436674"/>
                </a:lnTo>
                <a:close/>
                <a:moveTo>
                  <a:pt x="1306358" y="4357068"/>
                </a:moveTo>
                <a:lnTo>
                  <a:pt x="1295099" y="4365043"/>
                </a:lnTo>
                <a:lnTo>
                  <a:pt x="1289828" y="4379468"/>
                </a:lnTo>
                <a:lnTo>
                  <a:pt x="1297124" y="4366248"/>
                </a:lnTo>
                <a:close/>
                <a:moveTo>
                  <a:pt x="1519932" y="4349005"/>
                </a:moveTo>
                <a:lnTo>
                  <a:pt x="1495450" y="4377566"/>
                </a:lnTo>
                <a:lnTo>
                  <a:pt x="1486799" y="4382846"/>
                </a:lnTo>
                <a:lnTo>
                  <a:pt x="1490244" y="4382158"/>
                </a:lnTo>
                <a:cubicBezTo>
                  <a:pt x="1501239" y="4376661"/>
                  <a:pt x="1510402" y="4369331"/>
                  <a:pt x="1516816" y="4359863"/>
                </a:cubicBezTo>
                <a:close/>
                <a:moveTo>
                  <a:pt x="1347670" y="4328529"/>
                </a:moveTo>
                <a:lnTo>
                  <a:pt x="1346408" y="4328699"/>
                </a:lnTo>
                <a:lnTo>
                  <a:pt x="1342989" y="4331121"/>
                </a:lnTo>
                <a:close/>
                <a:moveTo>
                  <a:pt x="5093426" y="4260688"/>
                </a:moveTo>
                <a:lnTo>
                  <a:pt x="5091503" y="4265813"/>
                </a:lnTo>
                <a:lnTo>
                  <a:pt x="5092696" y="4264129"/>
                </a:lnTo>
                <a:close/>
                <a:moveTo>
                  <a:pt x="8405189" y="4078167"/>
                </a:moveTo>
                <a:lnTo>
                  <a:pt x="8405081" y="4079197"/>
                </a:lnTo>
                <a:lnTo>
                  <a:pt x="8402437" y="4082788"/>
                </a:lnTo>
                <a:lnTo>
                  <a:pt x="8406492" y="4084607"/>
                </a:lnTo>
                <a:close/>
                <a:moveTo>
                  <a:pt x="5345036" y="4069375"/>
                </a:moveTo>
                <a:lnTo>
                  <a:pt x="5344928" y="4070405"/>
                </a:lnTo>
                <a:lnTo>
                  <a:pt x="5339709" y="4075500"/>
                </a:lnTo>
                <a:lnTo>
                  <a:pt x="5346931" y="4078738"/>
                </a:lnTo>
                <a:close/>
                <a:moveTo>
                  <a:pt x="2802818" y="3705036"/>
                </a:moveTo>
                <a:lnTo>
                  <a:pt x="2804716" y="3742497"/>
                </a:lnTo>
                <a:lnTo>
                  <a:pt x="2816652" y="3761787"/>
                </a:lnTo>
                <a:lnTo>
                  <a:pt x="2821467" y="3775616"/>
                </a:lnTo>
                <a:lnTo>
                  <a:pt x="2835241" y="3791835"/>
                </a:lnTo>
                <a:lnTo>
                  <a:pt x="2838160" y="3796554"/>
                </a:lnTo>
                <a:lnTo>
                  <a:pt x="2840823" y="3798408"/>
                </a:lnTo>
                <a:lnTo>
                  <a:pt x="2835241" y="3791835"/>
                </a:lnTo>
                <a:lnTo>
                  <a:pt x="2816652" y="3761787"/>
                </a:lnTo>
                <a:lnTo>
                  <a:pt x="2804001" y="3725453"/>
                </a:lnTo>
                <a:lnTo>
                  <a:pt x="2804531" y="3705036"/>
                </a:lnTo>
                <a:close/>
                <a:moveTo>
                  <a:pt x="8149510" y="3683899"/>
                </a:moveTo>
                <a:lnTo>
                  <a:pt x="8149050" y="3685100"/>
                </a:lnTo>
                <a:lnTo>
                  <a:pt x="8149178" y="3687489"/>
                </a:lnTo>
                <a:close/>
                <a:moveTo>
                  <a:pt x="10683501" y="3309744"/>
                </a:moveTo>
                <a:cubicBezTo>
                  <a:pt x="10704270" y="3309744"/>
                  <a:pt x="10706713" y="3319517"/>
                  <a:pt x="10706713" y="3335399"/>
                </a:cubicBezTo>
                <a:cubicBezTo>
                  <a:pt x="10704270" y="3374491"/>
                  <a:pt x="10704270" y="3412363"/>
                  <a:pt x="10704270" y="3451456"/>
                </a:cubicBezTo>
                <a:cubicBezTo>
                  <a:pt x="10704270" y="3488105"/>
                  <a:pt x="10703048" y="3524755"/>
                  <a:pt x="10704270" y="3561405"/>
                </a:cubicBezTo>
                <a:cubicBezTo>
                  <a:pt x="10705491" y="3589502"/>
                  <a:pt x="10692053" y="3609049"/>
                  <a:pt x="10671286" y="3626152"/>
                </a:cubicBezTo>
                <a:cubicBezTo>
                  <a:pt x="10645631" y="3648142"/>
                  <a:pt x="10622419" y="3651807"/>
                  <a:pt x="10599209" y="3621265"/>
                </a:cubicBezTo>
                <a:cubicBezTo>
                  <a:pt x="10579661" y="3595610"/>
                  <a:pt x="10558894" y="3562625"/>
                  <a:pt x="10518579" y="3579730"/>
                </a:cubicBezTo>
                <a:cubicBezTo>
                  <a:pt x="10477042" y="3598054"/>
                  <a:pt x="10448945" y="3628595"/>
                  <a:pt x="10446502" y="3677462"/>
                </a:cubicBezTo>
                <a:cubicBezTo>
                  <a:pt x="10444058" y="3721441"/>
                  <a:pt x="10447723" y="3762976"/>
                  <a:pt x="10485595" y="3793518"/>
                </a:cubicBezTo>
                <a:cubicBezTo>
                  <a:pt x="10527130" y="3828946"/>
                  <a:pt x="10554007" y="3826503"/>
                  <a:pt x="10590656" y="3787409"/>
                </a:cubicBezTo>
                <a:cubicBezTo>
                  <a:pt x="10606537" y="3770306"/>
                  <a:pt x="10615089" y="3737322"/>
                  <a:pt x="10649296" y="3754426"/>
                </a:cubicBezTo>
                <a:cubicBezTo>
                  <a:pt x="10681058" y="3770306"/>
                  <a:pt x="10704270" y="3792296"/>
                  <a:pt x="10704270" y="3830168"/>
                </a:cubicBezTo>
                <a:cubicBezTo>
                  <a:pt x="10704270" y="3904688"/>
                  <a:pt x="10703048" y="3979210"/>
                  <a:pt x="10705491" y="4053729"/>
                </a:cubicBezTo>
                <a:cubicBezTo>
                  <a:pt x="10705491" y="4078164"/>
                  <a:pt x="10695718" y="4081827"/>
                  <a:pt x="10674951" y="4081827"/>
                </a:cubicBezTo>
                <a:cubicBezTo>
                  <a:pt x="10601651" y="4080606"/>
                  <a:pt x="10529574" y="4080606"/>
                  <a:pt x="10456275" y="4081827"/>
                </a:cubicBezTo>
                <a:cubicBezTo>
                  <a:pt x="10428177" y="4081827"/>
                  <a:pt x="10407408" y="4069612"/>
                  <a:pt x="10391528" y="4048844"/>
                </a:cubicBezTo>
                <a:cubicBezTo>
                  <a:pt x="10370758" y="4023189"/>
                  <a:pt x="10365873" y="3999977"/>
                  <a:pt x="10397635" y="3977987"/>
                </a:cubicBezTo>
                <a:cubicBezTo>
                  <a:pt x="10424512" y="3958440"/>
                  <a:pt x="10455053" y="3937673"/>
                  <a:pt x="10437950" y="3897358"/>
                </a:cubicBezTo>
                <a:cubicBezTo>
                  <a:pt x="10422068" y="3857043"/>
                  <a:pt x="10391528" y="3830168"/>
                  <a:pt x="10346326" y="3825281"/>
                </a:cubicBezTo>
                <a:cubicBezTo>
                  <a:pt x="10301126" y="3821616"/>
                  <a:pt x="10257146" y="3824059"/>
                  <a:pt x="10225382" y="3863153"/>
                </a:cubicBezTo>
                <a:cubicBezTo>
                  <a:pt x="10189954" y="3904688"/>
                  <a:pt x="10192397" y="3931565"/>
                  <a:pt x="10232712" y="3968215"/>
                </a:cubicBezTo>
                <a:cubicBezTo>
                  <a:pt x="10251036" y="3984095"/>
                  <a:pt x="10280356" y="3996312"/>
                  <a:pt x="10265696" y="4028075"/>
                </a:cubicBezTo>
                <a:cubicBezTo>
                  <a:pt x="10251036" y="4058617"/>
                  <a:pt x="10226604" y="4081827"/>
                  <a:pt x="10188734" y="4081827"/>
                </a:cubicBezTo>
                <a:cubicBezTo>
                  <a:pt x="10114212" y="4081827"/>
                  <a:pt x="10039691" y="4080606"/>
                  <a:pt x="9965171" y="4081827"/>
                </a:cubicBezTo>
                <a:cubicBezTo>
                  <a:pt x="9940738" y="4081827"/>
                  <a:pt x="9935851" y="4073277"/>
                  <a:pt x="9937073" y="4051287"/>
                </a:cubicBezTo>
                <a:cubicBezTo>
                  <a:pt x="9938294" y="3980430"/>
                  <a:pt x="9938294" y="3908353"/>
                  <a:pt x="9937073" y="3837498"/>
                </a:cubicBezTo>
                <a:cubicBezTo>
                  <a:pt x="9937073" y="3808178"/>
                  <a:pt x="9949289" y="3786188"/>
                  <a:pt x="9971278" y="3767864"/>
                </a:cubicBezTo>
                <a:cubicBezTo>
                  <a:pt x="9996933" y="3747096"/>
                  <a:pt x="10020145" y="3742209"/>
                  <a:pt x="10043357" y="3773971"/>
                </a:cubicBezTo>
                <a:cubicBezTo>
                  <a:pt x="10062903" y="3800848"/>
                  <a:pt x="10083670" y="3832611"/>
                  <a:pt x="10123985" y="3814286"/>
                </a:cubicBezTo>
                <a:cubicBezTo>
                  <a:pt x="10165522" y="3795961"/>
                  <a:pt x="10193619" y="3766641"/>
                  <a:pt x="10194841" y="3717776"/>
                </a:cubicBezTo>
                <a:cubicBezTo>
                  <a:pt x="10196064" y="3673797"/>
                  <a:pt x="10196064" y="3632260"/>
                  <a:pt x="10158192" y="3600497"/>
                </a:cubicBezTo>
                <a:cubicBezTo>
                  <a:pt x="10116655" y="3566290"/>
                  <a:pt x="10089780" y="3566290"/>
                  <a:pt x="10053130" y="3607827"/>
                </a:cubicBezTo>
                <a:cubicBezTo>
                  <a:pt x="10037248" y="3626152"/>
                  <a:pt x="10025032" y="3655472"/>
                  <a:pt x="9992048" y="3639590"/>
                </a:cubicBezTo>
                <a:cubicBezTo>
                  <a:pt x="9962728" y="3626152"/>
                  <a:pt x="9938294" y="3601719"/>
                  <a:pt x="9938294" y="3567512"/>
                </a:cubicBezTo>
                <a:cubicBezTo>
                  <a:pt x="9937073" y="3489326"/>
                  <a:pt x="9938294" y="3412363"/>
                  <a:pt x="9937073" y="3334177"/>
                </a:cubicBezTo>
                <a:cubicBezTo>
                  <a:pt x="9937073" y="3314631"/>
                  <a:pt x="9945624" y="3310965"/>
                  <a:pt x="9962728" y="3310965"/>
                </a:cubicBezTo>
                <a:cubicBezTo>
                  <a:pt x="10037248" y="3312187"/>
                  <a:pt x="10111769" y="3310965"/>
                  <a:pt x="10186289" y="3310965"/>
                </a:cubicBezTo>
                <a:cubicBezTo>
                  <a:pt x="10213166" y="3310965"/>
                  <a:pt x="10233934" y="3323182"/>
                  <a:pt x="10252259" y="3343951"/>
                </a:cubicBezTo>
                <a:cubicBezTo>
                  <a:pt x="10274249" y="3369604"/>
                  <a:pt x="10277913" y="3392816"/>
                  <a:pt x="10246151" y="3416028"/>
                </a:cubicBezTo>
                <a:cubicBezTo>
                  <a:pt x="10219274" y="3435574"/>
                  <a:pt x="10187511" y="3457563"/>
                  <a:pt x="10204614" y="3496658"/>
                </a:cubicBezTo>
                <a:cubicBezTo>
                  <a:pt x="10221717" y="3535750"/>
                  <a:pt x="10249816" y="3563847"/>
                  <a:pt x="10297461" y="3567512"/>
                </a:cubicBezTo>
                <a:cubicBezTo>
                  <a:pt x="10347548" y="3571177"/>
                  <a:pt x="10392748" y="3567512"/>
                  <a:pt x="10424512" y="3523533"/>
                </a:cubicBezTo>
                <a:cubicBezTo>
                  <a:pt x="10450167" y="3488105"/>
                  <a:pt x="10450167" y="3458786"/>
                  <a:pt x="10415960" y="3428244"/>
                </a:cubicBezTo>
                <a:cubicBezTo>
                  <a:pt x="10398857" y="3413584"/>
                  <a:pt x="10365873" y="3405033"/>
                  <a:pt x="10378088" y="3370826"/>
                </a:cubicBezTo>
                <a:cubicBezTo>
                  <a:pt x="10390305" y="3334177"/>
                  <a:pt x="10417182" y="3312187"/>
                  <a:pt x="10455053" y="3310965"/>
                </a:cubicBezTo>
                <a:cubicBezTo>
                  <a:pt x="10530795" y="3308522"/>
                  <a:pt x="10607759" y="3310965"/>
                  <a:pt x="10683501" y="3309744"/>
                </a:cubicBezTo>
                <a:close/>
                <a:moveTo>
                  <a:pt x="1528371" y="2578910"/>
                </a:moveTo>
                <a:lnTo>
                  <a:pt x="1528475" y="2579485"/>
                </a:lnTo>
                <a:lnTo>
                  <a:pt x="1529617" y="2579375"/>
                </a:lnTo>
                <a:close/>
                <a:moveTo>
                  <a:pt x="2812076" y="2564002"/>
                </a:moveTo>
                <a:cubicBezTo>
                  <a:pt x="2802303" y="2564002"/>
                  <a:pt x="2792836" y="2564308"/>
                  <a:pt x="2783825" y="2566293"/>
                </a:cubicBezTo>
                <a:lnTo>
                  <a:pt x="2783057" y="2566666"/>
                </a:lnTo>
                <a:lnTo>
                  <a:pt x="2919737" y="2564675"/>
                </a:lnTo>
                <a:close/>
                <a:moveTo>
                  <a:pt x="1515843" y="2559766"/>
                </a:moveTo>
                <a:lnTo>
                  <a:pt x="1507711" y="2561671"/>
                </a:lnTo>
                <a:lnTo>
                  <a:pt x="1516592" y="2564403"/>
                </a:lnTo>
                <a:close/>
                <a:moveTo>
                  <a:pt x="2285951" y="2543345"/>
                </a:moveTo>
                <a:lnTo>
                  <a:pt x="2285983" y="2549193"/>
                </a:lnTo>
                <a:cubicBezTo>
                  <a:pt x="2285983" y="2561411"/>
                  <a:pt x="2284762" y="2569962"/>
                  <a:pt x="2280336" y="2575307"/>
                </a:cubicBezTo>
                <a:lnTo>
                  <a:pt x="2259246" y="2581129"/>
                </a:lnTo>
                <a:lnTo>
                  <a:pt x="2276094" y="2585379"/>
                </a:lnTo>
                <a:lnTo>
                  <a:pt x="2280981" y="2597079"/>
                </a:lnTo>
                <a:lnTo>
                  <a:pt x="2280974" y="2596003"/>
                </a:lnTo>
                <a:cubicBezTo>
                  <a:pt x="2279753" y="2567904"/>
                  <a:pt x="2288304" y="2561796"/>
                  <a:pt x="2315181" y="2561796"/>
                </a:cubicBezTo>
                <a:lnTo>
                  <a:pt x="2320420" y="2561796"/>
                </a:lnTo>
                <a:lnTo>
                  <a:pt x="2290279" y="2550564"/>
                </a:lnTo>
                <a:close/>
                <a:moveTo>
                  <a:pt x="2523274" y="2122990"/>
                </a:moveTo>
                <a:lnTo>
                  <a:pt x="2528787" y="2134154"/>
                </a:lnTo>
                <a:lnTo>
                  <a:pt x="2528348" y="2129858"/>
                </a:lnTo>
                <a:close/>
                <a:moveTo>
                  <a:pt x="2297035" y="2096379"/>
                </a:moveTo>
                <a:lnTo>
                  <a:pt x="2303089" y="2105734"/>
                </a:lnTo>
                <a:cubicBezTo>
                  <a:pt x="2311639" y="2113675"/>
                  <a:pt x="2319580" y="2119784"/>
                  <a:pt x="2327521" y="2120700"/>
                </a:cubicBezTo>
                <a:lnTo>
                  <a:pt x="2329943" y="2120106"/>
                </a:lnTo>
                <a:close/>
                <a:moveTo>
                  <a:pt x="2287189" y="2075575"/>
                </a:moveTo>
                <a:lnTo>
                  <a:pt x="2287972" y="2082370"/>
                </a:lnTo>
                <a:lnTo>
                  <a:pt x="2291324" y="2087551"/>
                </a:lnTo>
                <a:close/>
                <a:moveTo>
                  <a:pt x="2454381" y="2060735"/>
                </a:moveTo>
                <a:lnTo>
                  <a:pt x="2497360" y="2087910"/>
                </a:lnTo>
                <a:lnTo>
                  <a:pt x="2490783" y="2079007"/>
                </a:lnTo>
                <a:cubicBezTo>
                  <a:pt x="2480704" y="2071372"/>
                  <a:pt x="2471771" y="2065798"/>
                  <a:pt x="2463485" y="2062324"/>
                </a:cubicBezTo>
                <a:close/>
                <a:moveTo>
                  <a:pt x="8799994" y="1529905"/>
                </a:moveTo>
                <a:cubicBezTo>
                  <a:pt x="8843209" y="1535555"/>
                  <a:pt x="8884440" y="1558155"/>
                  <a:pt x="8908262" y="1595416"/>
                </a:cubicBezTo>
                <a:cubicBezTo>
                  <a:pt x="8935139" y="1636949"/>
                  <a:pt x="8929031" y="1669934"/>
                  <a:pt x="8893602" y="1705362"/>
                </a:cubicBezTo>
                <a:cubicBezTo>
                  <a:pt x="8880165" y="1718800"/>
                  <a:pt x="8850845" y="1722465"/>
                  <a:pt x="8860618" y="1749340"/>
                </a:cubicBezTo>
                <a:cubicBezTo>
                  <a:pt x="8871612" y="1778660"/>
                  <a:pt x="8897267" y="1789655"/>
                  <a:pt x="8929031" y="1789655"/>
                </a:cubicBezTo>
                <a:cubicBezTo>
                  <a:pt x="8991334" y="1788434"/>
                  <a:pt x="9052418" y="1792099"/>
                  <a:pt x="9114721" y="1788434"/>
                </a:cubicBezTo>
                <a:cubicBezTo>
                  <a:pt x="9153815" y="1785990"/>
                  <a:pt x="9170917" y="1793320"/>
                  <a:pt x="9167252" y="1838522"/>
                </a:cubicBezTo>
                <a:cubicBezTo>
                  <a:pt x="9162365" y="1902047"/>
                  <a:pt x="9167252" y="1965573"/>
                  <a:pt x="9166030" y="2029100"/>
                </a:cubicBezTo>
                <a:cubicBezTo>
                  <a:pt x="9166030" y="2055975"/>
                  <a:pt x="9174582" y="2074300"/>
                  <a:pt x="9195350" y="2090182"/>
                </a:cubicBezTo>
                <a:cubicBezTo>
                  <a:pt x="9207567" y="2098732"/>
                  <a:pt x="9216119" y="2097512"/>
                  <a:pt x="9228335" y="2086517"/>
                </a:cubicBezTo>
                <a:cubicBezTo>
                  <a:pt x="9315071" y="2007108"/>
                  <a:pt x="9363938" y="2015661"/>
                  <a:pt x="9425021" y="2124387"/>
                </a:cubicBezTo>
                <a:cubicBezTo>
                  <a:pt x="9426243" y="2157372"/>
                  <a:pt x="9426243" y="2189136"/>
                  <a:pt x="9426243" y="2220898"/>
                </a:cubicBezTo>
                <a:cubicBezTo>
                  <a:pt x="9411583" y="2246553"/>
                  <a:pt x="9399366" y="2273430"/>
                  <a:pt x="9373711" y="2291753"/>
                </a:cubicBezTo>
                <a:cubicBezTo>
                  <a:pt x="9324846" y="2329625"/>
                  <a:pt x="9285752" y="2325960"/>
                  <a:pt x="9244217" y="2281980"/>
                </a:cubicBezTo>
                <a:cubicBezTo>
                  <a:pt x="9233222" y="2269764"/>
                  <a:pt x="9228335" y="2241666"/>
                  <a:pt x="9202680" y="2255105"/>
                </a:cubicBezTo>
                <a:cubicBezTo>
                  <a:pt x="9180690" y="2266099"/>
                  <a:pt x="9167252" y="2284423"/>
                  <a:pt x="9167252" y="2312521"/>
                </a:cubicBezTo>
                <a:cubicBezTo>
                  <a:pt x="9168475" y="2382155"/>
                  <a:pt x="9166030" y="2451789"/>
                  <a:pt x="9168475" y="2521424"/>
                </a:cubicBezTo>
                <a:cubicBezTo>
                  <a:pt x="9169695" y="2554408"/>
                  <a:pt x="9158700" y="2560518"/>
                  <a:pt x="9128160" y="2559295"/>
                </a:cubicBezTo>
                <a:cubicBezTo>
                  <a:pt x="9063413" y="2556851"/>
                  <a:pt x="8997443" y="2558073"/>
                  <a:pt x="8932696" y="2558073"/>
                </a:cubicBezTo>
                <a:cubicBezTo>
                  <a:pt x="8913149" y="2558073"/>
                  <a:pt x="8894825" y="2559295"/>
                  <a:pt x="8878942" y="2572733"/>
                </a:cubicBezTo>
                <a:cubicBezTo>
                  <a:pt x="8859397" y="2591058"/>
                  <a:pt x="8848402" y="2608161"/>
                  <a:pt x="8877722" y="2628930"/>
                </a:cubicBezTo>
                <a:cubicBezTo>
                  <a:pt x="8908262" y="2650918"/>
                  <a:pt x="8935139" y="2677795"/>
                  <a:pt x="8922922" y="2719332"/>
                </a:cubicBezTo>
                <a:cubicBezTo>
                  <a:pt x="8908262" y="2766975"/>
                  <a:pt x="8876500" y="2801181"/>
                  <a:pt x="8825190" y="2812176"/>
                </a:cubicBezTo>
                <a:cubicBezTo>
                  <a:pt x="8748226" y="2828058"/>
                  <a:pt x="8689586" y="2806069"/>
                  <a:pt x="8655381" y="2749872"/>
                </a:cubicBezTo>
                <a:cubicBezTo>
                  <a:pt x="8628504" y="2705892"/>
                  <a:pt x="8634612" y="2675352"/>
                  <a:pt x="8674927" y="2637480"/>
                </a:cubicBezTo>
                <a:cubicBezTo>
                  <a:pt x="8687144" y="2626485"/>
                  <a:pt x="8714021" y="2621600"/>
                  <a:pt x="8703026" y="2595945"/>
                </a:cubicBezTo>
                <a:cubicBezTo>
                  <a:pt x="8693251" y="2571511"/>
                  <a:pt x="8672484" y="2559295"/>
                  <a:pt x="8646829" y="2558073"/>
                </a:cubicBezTo>
                <a:cubicBezTo>
                  <a:pt x="8599185" y="2556851"/>
                  <a:pt x="8551540" y="2558073"/>
                  <a:pt x="8503895" y="2558073"/>
                </a:cubicBezTo>
                <a:cubicBezTo>
                  <a:pt x="8397613" y="2558073"/>
                  <a:pt x="8397613" y="2558073"/>
                  <a:pt x="8397613" y="2450569"/>
                </a:cubicBezTo>
                <a:cubicBezTo>
                  <a:pt x="8397613" y="2406589"/>
                  <a:pt x="8398834" y="2361387"/>
                  <a:pt x="8397613" y="2317408"/>
                </a:cubicBezTo>
                <a:cubicBezTo>
                  <a:pt x="8396391" y="2288088"/>
                  <a:pt x="8408608" y="2264878"/>
                  <a:pt x="8429376" y="2246553"/>
                </a:cubicBezTo>
                <a:cubicBezTo>
                  <a:pt x="8453808" y="2224563"/>
                  <a:pt x="8477020" y="2219676"/>
                  <a:pt x="8501453" y="2250218"/>
                </a:cubicBezTo>
                <a:cubicBezTo>
                  <a:pt x="8521000" y="2275871"/>
                  <a:pt x="8540545" y="2307635"/>
                  <a:pt x="8582082" y="2292975"/>
                </a:cubicBezTo>
                <a:cubicBezTo>
                  <a:pt x="8626062" y="2278316"/>
                  <a:pt x="8652937" y="2236780"/>
                  <a:pt x="8655381" y="2186692"/>
                </a:cubicBezTo>
                <a:cubicBezTo>
                  <a:pt x="8657824" y="2141490"/>
                  <a:pt x="8650494" y="2102399"/>
                  <a:pt x="8611402" y="2073078"/>
                </a:cubicBezTo>
                <a:cubicBezTo>
                  <a:pt x="8571087" y="2042537"/>
                  <a:pt x="8549097" y="2044980"/>
                  <a:pt x="8513670" y="2082852"/>
                </a:cubicBezTo>
                <a:cubicBezTo>
                  <a:pt x="8497788" y="2099955"/>
                  <a:pt x="8491680" y="2131717"/>
                  <a:pt x="8456253" y="2118279"/>
                </a:cubicBezTo>
                <a:cubicBezTo>
                  <a:pt x="8420824" y="2103620"/>
                  <a:pt x="8398834" y="2077965"/>
                  <a:pt x="8397613" y="2040093"/>
                </a:cubicBezTo>
                <a:cubicBezTo>
                  <a:pt x="8396391" y="1965573"/>
                  <a:pt x="8397613" y="1891052"/>
                  <a:pt x="8396391" y="1816532"/>
                </a:cubicBezTo>
                <a:cubicBezTo>
                  <a:pt x="8396391" y="1793320"/>
                  <a:pt x="8406164" y="1790877"/>
                  <a:pt x="8424488" y="1790877"/>
                </a:cubicBezTo>
                <a:cubicBezTo>
                  <a:pt x="8492902" y="1792099"/>
                  <a:pt x="8561314" y="1790877"/>
                  <a:pt x="8629727" y="1790877"/>
                </a:cubicBezTo>
                <a:cubicBezTo>
                  <a:pt x="8649274" y="1790877"/>
                  <a:pt x="8667597" y="1789655"/>
                  <a:pt x="8683479" y="1776217"/>
                </a:cubicBezTo>
                <a:cubicBezTo>
                  <a:pt x="8705469" y="1756672"/>
                  <a:pt x="8715243" y="1740790"/>
                  <a:pt x="8684701" y="1716356"/>
                </a:cubicBezTo>
                <a:cubicBezTo>
                  <a:pt x="8621174" y="1665048"/>
                  <a:pt x="8622397" y="1621069"/>
                  <a:pt x="8679814" y="1566096"/>
                </a:cubicBezTo>
                <a:cubicBezTo>
                  <a:pt x="8711577" y="1535555"/>
                  <a:pt x="8756778" y="1524255"/>
                  <a:pt x="8799994" y="1529905"/>
                </a:cubicBezTo>
                <a:close/>
                <a:moveTo>
                  <a:pt x="773838" y="1287562"/>
                </a:moveTo>
                <a:lnTo>
                  <a:pt x="774832" y="1295133"/>
                </a:lnTo>
                <a:lnTo>
                  <a:pt x="778122" y="1299978"/>
                </a:lnTo>
                <a:close/>
                <a:moveTo>
                  <a:pt x="4602588" y="1024393"/>
                </a:moveTo>
                <a:cubicBezTo>
                  <a:pt x="4673445" y="1026837"/>
                  <a:pt x="4745522" y="1025616"/>
                  <a:pt x="4816377" y="1025616"/>
                </a:cubicBezTo>
                <a:cubicBezTo>
                  <a:pt x="4857914" y="1025616"/>
                  <a:pt x="4884791" y="1047605"/>
                  <a:pt x="4899450" y="1084255"/>
                </a:cubicBezTo>
                <a:cubicBezTo>
                  <a:pt x="4912888" y="1118460"/>
                  <a:pt x="4881126" y="1127012"/>
                  <a:pt x="4864021" y="1142893"/>
                </a:cubicBezTo>
                <a:cubicBezTo>
                  <a:pt x="4826151" y="1178322"/>
                  <a:pt x="4824929" y="1202755"/>
                  <a:pt x="4857914" y="1244292"/>
                </a:cubicBezTo>
                <a:cubicBezTo>
                  <a:pt x="4888454" y="1282162"/>
                  <a:pt x="4929991" y="1284605"/>
                  <a:pt x="4973970" y="1283384"/>
                </a:cubicBezTo>
                <a:cubicBezTo>
                  <a:pt x="5025280" y="1280940"/>
                  <a:pt x="5057042" y="1252842"/>
                  <a:pt x="5074145" y="1208862"/>
                </a:cubicBezTo>
                <a:cubicBezTo>
                  <a:pt x="5090027" y="1168548"/>
                  <a:pt x="5055822" y="1149003"/>
                  <a:pt x="5030165" y="1129455"/>
                </a:cubicBezTo>
                <a:cubicBezTo>
                  <a:pt x="5002068" y="1107466"/>
                  <a:pt x="5005733" y="1085475"/>
                  <a:pt x="5025280" y="1061043"/>
                </a:cubicBezTo>
                <a:cubicBezTo>
                  <a:pt x="5043605" y="1037830"/>
                  <a:pt x="5066815" y="1025616"/>
                  <a:pt x="5098579" y="1025616"/>
                </a:cubicBezTo>
                <a:cubicBezTo>
                  <a:pt x="5168213" y="1026837"/>
                  <a:pt x="5237846" y="1028058"/>
                  <a:pt x="5307480" y="1025616"/>
                </a:cubicBezTo>
                <a:cubicBezTo>
                  <a:pt x="5336800" y="1024393"/>
                  <a:pt x="5341687" y="1036611"/>
                  <a:pt x="5340465" y="1061043"/>
                </a:cubicBezTo>
                <a:cubicBezTo>
                  <a:pt x="5339245" y="1094028"/>
                  <a:pt x="5340465" y="1128233"/>
                  <a:pt x="5340465" y="1161218"/>
                </a:cubicBezTo>
                <a:cubicBezTo>
                  <a:pt x="5341687" y="1180765"/>
                  <a:pt x="5341687" y="1199090"/>
                  <a:pt x="5340465" y="1218637"/>
                </a:cubicBezTo>
                <a:cubicBezTo>
                  <a:pt x="5340465" y="1239404"/>
                  <a:pt x="5341687" y="1260172"/>
                  <a:pt x="5340465" y="1280940"/>
                </a:cubicBezTo>
                <a:cubicBezTo>
                  <a:pt x="5338022" y="1317590"/>
                  <a:pt x="5317253" y="1343244"/>
                  <a:pt x="5284270" y="1356684"/>
                </a:cubicBezTo>
                <a:cubicBezTo>
                  <a:pt x="5251285" y="1370121"/>
                  <a:pt x="5240290" y="1339579"/>
                  <a:pt x="5224408" y="1321254"/>
                </a:cubicBezTo>
                <a:cubicBezTo>
                  <a:pt x="5190203" y="1283384"/>
                  <a:pt x="5165769" y="1280940"/>
                  <a:pt x="5126677" y="1311482"/>
                </a:cubicBezTo>
                <a:cubicBezTo>
                  <a:pt x="5079032" y="1346909"/>
                  <a:pt x="5075367" y="1395776"/>
                  <a:pt x="5085140" y="1448306"/>
                </a:cubicBezTo>
                <a:cubicBezTo>
                  <a:pt x="5092470" y="1492286"/>
                  <a:pt x="5121789" y="1517940"/>
                  <a:pt x="5160882" y="1531380"/>
                </a:cubicBezTo>
                <a:cubicBezTo>
                  <a:pt x="5197531" y="1542374"/>
                  <a:pt x="5214636" y="1513055"/>
                  <a:pt x="5234181" y="1491065"/>
                </a:cubicBezTo>
                <a:cubicBezTo>
                  <a:pt x="5264723" y="1458081"/>
                  <a:pt x="5283048" y="1458081"/>
                  <a:pt x="5316032" y="1489843"/>
                </a:cubicBezTo>
                <a:cubicBezTo>
                  <a:pt x="5335578" y="1509390"/>
                  <a:pt x="5340465" y="1532600"/>
                  <a:pt x="5340465" y="1559477"/>
                </a:cubicBezTo>
                <a:cubicBezTo>
                  <a:pt x="5339245" y="1626664"/>
                  <a:pt x="5338022" y="1693856"/>
                  <a:pt x="5340465" y="1759825"/>
                </a:cubicBezTo>
                <a:cubicBezTo>
                  <a:pt x="5341687" y="1787923"/>
                  <a:pt x="5335578" y="1797696"/>
                  <a:pt x="5305038" y="1796475"/>
                </a:cubicBezTo>
                <a:cubicBezTo>
                  <a:pt x="5235403" y="1794031"/>
                  <a:pt x="5165769" y="1795253"/>
                  <a:pt x="5096135" y="1795253"/>
                </a:cubicBezTo>
                <a:cubicBezTo>
                  <a:pt x="5066815" y="1795253"/>
                  <a:pt x="5046047" y="1809913"/>
                  <a:pt x="5035052" y="1833123"/>
                </a:cubicBezTo>
                <a:cubicBezTo>
                  <a:pt x="5022837" y="1858778"/>
                  <a:pt x="5050934" y="1863665"/>
                  <a:pt x="5063150" y="1874660"/>
                </a:cubicBezTo>
                <a:cubicBezTo>
                  <a:pt x="5107129" y="1914975"/>
                  <a:pt x="5110794" y="1951624"/>
                  <a:pt x="5075367" y="1999269"/>
                </a:cubicBezTo>
                <a:cubicBezTo>
                  <a:pt x="5038717" y="2048134"/>
                  <a:pt x="4987408" y="2055464"/>
                  <a:pt x="4931213" y="2051799"/>
                </a:cubicBezTo>
                <a:cubicBezTo>
                  <a:pt x="4873794" y="2048134"/>
                  <a:pt x="4838367" y="2013929"/>
                  <a:pt x="4817599" y="1965062"/>
                </a:cubicBezTo>
                <a:cubicBezTo>
                  <a:pt x="4798052" y="1918639"/>
                  <a:pt x="4827372" y="1889320"/>
                  <a:pt x="4860356" y="1864887"/>
                </a:cubicBezTo>
                <a:cubicBezTo>
                  <a:pt x="4890898" y="1841675"/>
                  <a:pt x="4877459" y="1825793"/>
                  <a:pt x="4857914" y="1808690"/>
                </a:cubicBezTo>
                <a:cubicBezTo>
                  <a:pt x="4842031" y="1795253"/>
                  <a:pt x="4823707" y="1794031"/>
                  <a:pt x="4804160" y="1794031"/>
                </a:cubicBezTo>
                <a:cubicBezTo>
                  <a:pt x="4749187" y="1794031"/>
                  <a:pt x="4692990" y="1794031"/>
                  <a:pt x="4638016" y="1794031"/>
                </a:cubicBezTo>
                <a:cubicBezTo>
                  <a:pt x="4572046" y="1794031"/>
                  <a:pt x="4572046" y="1794031"/>
                  <a:pt x="4572046" y="1730506"/>
                </a:cubicBezTo>
                <a:cubicBezTo>
                  <a:pt x="4572046" y="1671866"/>
                  <a:pt x="4572046" y="1613230"/>
                  <a:pt x="4572046" y="1554590"/>
                </a:cubicBezTo>
                <a:cubicBezTo>
                  <a:pt x="4572046" y="1526493"/>
                  <a:pt x="4559831" y="1504503"/>
                  <a:pt x="4536619" y="1492286"/>
                </a:cubicBezTo>
                <a:cubicBezTo>
                  <a:pt x="4508521" y="1477625"/>
                  <a:pt x="4502414" y="1508168"/>
                  <a:pt x="4490197" y="1521605"/>
                </a:cubicBezTo>
                <a:cubicBezTo>
                  <a:pt x="4449882" y="1563142"/>
                  <a:pt x="4416897" y="1566807"/>
                  <a:pt x="4369253" y="1532600"/>
                </a:cubicBezTo>
                <a:cubicBezTo>
                  <a:pt x="4305728" y="1486178"/>
                  <a:pt x="4291068" y="1377451"/>
                  <a:pt x="4342377" y="1316369"/>
                </a:cubicBezTo>
                <a:cubicBezTo>
                  <a:pt x="4393687" y="1254065"/>
                  <a:pt x="4448660" y="1252842"/>
                  <a:pt x="4498747" y="1315146"/>
                </a:cubicBezTo>
                <a:cubicBezTo>
                  <a:pt x="4523181" y="1345689"/>
                  <a:pt x="4539063" y="1335914"/>
                  <a:pt x="4557388" y="1312704"/>
                </a:cubicBezTo>
                <a:cubicBezTo>
                  <a:pt x="4570826" y="1296822"/>
                  <a:pt x="4572046" y="1278497"/>
                  <a:pt x="4572046" y="1258949"/>
                </a:cubicBezTo>
                <a:cubicBezTo>
                  <a:pt x="4572046" y="1191759"/>
                  <a:pt x="4573269" y="1125790"/>
                  <a:pt x="4572046" y="1058601"/>
                </a:cubicBezTo>
                <a:cubicBezTo>
                  <a:pt x="4572046" y="1035388"/>
                  <a:pt x="4574491" y="1023172"/>
                  <a:pt x="4602588" y="1024393"/>
                </a:cubicBezTo>
                <a:close/>
                <a:moveTo>
                  <a:pt x="262052" y="1024068"/>
                </a:moveTo>
                <a:lnTo>
                  <a:pt x="254188" y="1025209"/>
                </a:lnTo>
                <a:lnTo>
                  <a:pt x="259296" y="1025149"/>
                </a:lnTo>
                <a:close/>
                <a:moveTo>
                  <a:pt x="335149" y="775280"/>
                </a:moveTo>
                <a:lnTo>
                  <a:pt x="330859" y="776185"/>
                </a:lnTo>
                <a:lnTo>
                  <a:pt x="324687" y="780807"/>
                </a:lnTo>
                <a:close/>
                <a:moveTo>
                  <a:pt x="404310" y="768809"/>
                </a:moveTo>
                <a:lnTo>
                  <a:pt x="446019" y="781470"/>
                </a:lnTo>
                <a:lnTo>
                  <a:pt x="438249" y="775689"/>
                </a:lnTo>
                <a:close/>
                <a:moveTo>
                  <a:pt x="384668" y="764828"/>
                </a:moveTo>
                <a:lnTo>
                  <a:pt x="352381" y="771643"/>
                </a:lnTo>
                <a:lnTo>
                  <a:pt x="400638" y="768065"/>
                </a:lnTo>
                <a:close/>
                <a:moveTo>
                  <a:pt x="386825" y="35"/>
                </a:moveTo>
                <a:cubicBezTo>
                  <a:pt x="430404" y="-766"/>
                  <a:pt x="470031" y="11832"/>
                  <a:pt x="502099" y="51230"/>
                </a:cubicBezTo>
                <a:cubicBezTo>
                  <a:pt x="539971" y="98874"/>
                  <a:pt x="537527" y="137968"/>
                  <a:pt x="493547" y="179504"/>
                </a:cubicBezTo>
                <a:cubicBezTo>
                  <a:pt x="481332" y="190498"/>
                  <a:pt x="453232" y="195386"/>
                  <a:pt x="464227" y="221040"/>
                </a:cubicBezTo>
                <a:cubicBezTo>
                  <a:pt x="475222" y="245473"/>
                  <a:pt x="497212" y="257690"/>
                  <a:pt x="525311" y="257690"/>
                </a:cubicBezTo>
                <a:cubicBezTo>
                  <a:pt x="593724" y="256468"/>
                  <a:pt x="662136" y="258911"/>
                  <a:pt x="730548" y="256468"/>
                </a:cubicBezTo>
                <a:cubicBezTo>
                  <a:pt x="764755" y="255246"/>
                  <a:pt x="773305" y="265020"/>
                  <a:pt x="772085" y="298005"/>
                </a:cubicBezTo>
                <a:cubicBezTo>
                  <a:pt x="769640" y="363973"/>
                  <a:pt x="770863" y="431164"/>
                  <a:pt x="772085" y="498356"/>
                </a:cubicBezTo>
                <a:cubicBezTo>
                  <a:pt x="772085" y="530118"/>
                  <a:pt x="761090" y="553329"/>
                  <a:pt x="737878" y="572876"/>
                </a:cubicBezTo>
                <a:cubicBezTo>
                  <a:pt x="712223" y="594866"/>
                  <a:pt x="689013" y="597308"/>
                  <a:pt x="665801" y="566768"/>
                </a:cubicBezTo>
                <a:cubicBezTo>
                  <a:pt x="647476" y="541113"/>
                  <a:pt x="626708" y="510571"/>
                  <a:pt x="588836" y="524009"/>
                </a:cubicBezTo>
                <a:cubicBezTo>
                  <a:pt x="549744" y="538669"/>
                  <a:pt x="517981" y="566768"/>
                  <a:pt x="514316" y="613191"/>
                </a:cubicBezTo>
                <a:cubicBezTo>
                  <a:pt x="510651" y="658391"/>
                  <a:pt x="509429" y="702370"/>
                  <a:pt x="547301" y="735355"/>
                </a:cubicBezTo>
                <a:cubicBezTo>
                  <a:pt x="590059" y="774449"/>
                  <a:pt x="616934" y="773227"/>
                  <a:pt x="656028" y="730470"/>
                </a:cubicBezTo>
                <a:cubicBezTo>
                  <a:pt x="670688" y="714588"/>
                  <a:pt x="679238" y="685268"/>
                  <a:pt x="709780" y="696263"/>
                </a:cubicBezTo>
                <a:cubicBezTo>
                  <a:pt x="743987" y="708480"/>
                  <a:pt x="768420" y="732912"/>
                  <a:pt x="769640" y="768340"/>
                </a:cubicBezTo>
                <a:cubicBezTo>
                  <a:pt x="772085" y="846526"/>
                  <a:pt x="769640" y="923491"/>
                  <a:pt x="770863" y="1001675"/>
                </a:cubicBezTo>
                <a:cubicBezTo>
                  <a:pt x="770863" y="1027330"/>
                  <a:pt x="756203" y="1024888"/>
                  <a:pt x="739100" y="1024888"/>
                </a:cubicBezTo>
                <a:lnTo>
                  <a:pt x="526165" y="1024888"/>
                </a:lnTo>
                <a:lnTo>
                  <a:pt x="528975" y="1025454"/>
                </a:lnTo>
                <a:cubicBezTo>
                  <a:pt x="587614" y="1025454"/>
                  <a:pt x="646253" y="1025454"/>
                  <a:pt x="704893" y="1025454"/>
                </a:cubicBezTo>
                <a:cubicBezTo>
                  <a:pt x="737877" y="1025454"/>
                  <a:pt x="754370" y="1025454"/>
                  <a:pt x="762616" y="1034006"/>
                </a:cubicBezTo>
                <a:lnTo>
                  <a:pt x="767914" y="1048920"/>
                </a:lnTo>
                <a:lnTo>
                  <a:pt x="769589" y="1036172"/>
                </a:lnTo>
                <a:cubicBezTo>
                  <a:pt x="773197" y="1025692"/>
                  <a:pt x="782130" y="1024318"/>
                  <a:pt x="795874" y="1024318"/>
                </a:cubicBezTo>
                <a:cubicBezTo>
                  <a:pt x="864287" y="1025540"/>
                  <a:pt x="932700" y="1024318"/>
                  <a:pt x="1001112" y="1024318"/>
                </a:cubicBezTo>
                <a:cubicBezTo>
                  <a:pt x="1020659" y="1024318"/>
                  <a:pt x="1038982" y="1023096"/>
                  <a:pt x="1054864" y="1009658"/>
                </a:cubicBezTo>
                <a:cubicBezTo>
                  <a:pt x="1076854" y="990113"/>
                  <a:pt x="1086628" y="974231"/>
                  <a:pt x="1056086" y="949797"/>
                </a:cubicBezTo>
                <a:cubicBezTo>
                  <a:pt x="992559" y="898489"/>
                  <a:pt x="993782" y="854509"/>
                  <a:pt x="1051199" y="799535"/>
                </a:cubicBezTo>
                <a:cubicBezTo>
                  <a:pt x="1114726" y="738453"/>
                  <a:pt x="1232003" y="754333"/>
                  <a:pt x="1279647" y="828855"/>
                </a:cubicBezTo>
                <a:cubicBezTo>
                  <a:pt x="1306524" y="870390"/>
                  <a:pt x="1300417" y="903374"/>
                  <a:pt x="1264987" y="938803"/>
                </a:cubicBezTo>
                <a:cubicBezTo>
                  <a:pt x="1251550" y="952241"/>
                  <a:pt x="1222230" y="955906"/>
                  <a:pt x="1232003" y="982781"/>
                </a:cubicBezTo>
                <a:cubicBezTo>
                  <a:pt x="1242998" y="1012101"/>
                  <a:pt x="1268652" y="1023096"/>
                  <a:pt x="1300417" y="1023096"/>
                </a:cubicBezTo>
                <a:cubicBezTo>
                  <a:pt x="1362719" y="1021875"/>
                  <a:pt x="1423803" y="1025540"/>
                  <a:pt x="1486106" y="1021875"/>
                </a:cubicBezTo>
                <a:cubicBezTo>
                  <a:pt x="1495879" y="1021264"/>
                  <a:pt x="1504278" y="1021264"/>
                  <a:pt x="1511322" y="1022314"/>
                </a:cubicBezTo>
                <a:lnTo>
                  <a:pt x="1516440" y="1024332"/>
                </a:lnTo>
                <a:lnTo>
                  <a:pt x="1515586" y="1006885"/>
                </a:lnTo>
                <a:cubicBezTo>
                  <a:pt x="1520474" y="970237"/>
                  <a:pt x="1518029" y="934807"/>
                  <a:pt x="1518029" y="900602"/>
                </a:cubicBezTo>
                <a:cubicBezTo>
                  <a:pt x="1518029" y="863953"/>
                  <a:pt x="1519251" y="827303"/>
                  <a:pt x="1518029" y="790654"/>
                </a:cubicBezTo>
                <a:cubicBezTo>
                  <a:pt x="1516809" y="756447"/>
                  <a:pt x="1537576" y="734457"/>
                  <a:pt x="1563231" y="717354"/>
                </a:cubicBezTo>
                <a:cubicBezTo>
                  <a:pt x="1580334" y="706359"/>
                  <a:pt x="1596215" y="706359"/>
                  <a:pt x="1613318" y="722242"/>
                </a:cubicBezTo>
                <a:cubicBezTo>
                  <a:pt x="1679287" y="786989"/>
                  <a:pt x="1698835" y="789431"/>
                  <a:pt x="1742814" y="746674"/>
                </a:cubicBezTo>
                <a:cubicBezTo>
                  <a:pt x="1788014" y="701474"/>
                  <a:pt x="1789237" y="615958"/>
                  <a:pt x="1746479" y="568313"/>
                </a:cubicBezTo>
                <a:cubicBezTo>
                  <a:pt x="1703720" y="521890"/>
                  <a:pt x="1669515" y="521890"/>
                  <a:pt x="1627978" y="570756"/>
                </a:cubicBezTo>
                <a:cubicBezTo>
                  <a:pt x="1614540" y="586638"/>
                  <a:pt x="1603546" y="611070"/>
                  <a:pt x="1575448" y="600076"/>
                </a:cubicBezTo>
                <a:cubicBezTo>
                  <a:pt x="1546128" y="589080"/>
                  <a:pt x="1521696" y="567090"/>
                  <a:pt x="1520474" y="535327"/>
                </a:cubicBezTo>
                <a:cubicBezTo>
                  <a:pt x="1518029" y="454699"/>
                  <a:pt x="1519251" y="374069"/>
                  <a:pt x="1519251" y="292219"/>
                </a:cubicBezTo>
                <a:cubicBezTo>
                  <a:pt x="1519251" y="271452"/>
                  <a:pt x="1530246" y="270229"/>
                  <a:pt x="1546128" y="270229"/>
                </a:cubicBezTo>
                <a:cubicBezTo>
                  <a:pt x="1620648" y="270229"/>
                  <a:pt x="1695170" y="270229"/>
                  <a:pt x="1769690" y="270229"/>
                </a:cubicBezTo>
                <a:cubicBezTo>
                  <a:pt x="1799009" y="270229"/>
                  <a:pt x="1819779" y="286112"/>
                  <a:pt x="1836881" y="309322"/>
                </a:cubicBezTo>
                <a:cubicBezTo>
                  <a:pt x="1855206" y="333756"/>
                  <a:pt x="1855206" y="353302"/>
                  <a:pt x="1829551" y="374069"/>
                </a:cubicBezTo>
                <a:cubicBezTo>
                  <a:pt x="1803896" y="393616"/>
                  <a:pt x="1770912" y="413163"/>
                  <a:pt x="1785572" y="453478"/>
                </a:cubicBezTo>
                <a:cubicBezTo>
                  <a:pt x="1802674" y="498678"/>
                  <a:pt x="1834436" y="525555"/>
                  <a:pt x="1884526" y="527998"/>
                </a:cubicBezTo>
                <a:cubicBezTo>
                  <a:pt x="1930948" y="530442"/>
                  <a:pt x="1972484" y="525555"/>
                  <a:pt x="2004247" y="485240"/>
                </a:cubicBezTo>
                <a:cubicBezTo>
                  <a:pt x="2034787" y="444926"/>
                  <a:pt x="2033567" y="421715"/>
                  <a:pt x="1995696" y="387509"/>
                </a:cubicBezTo>
                <a:cubicBezTo>
                  <a:pt x="1976148" y="370406"/>
                  <a:pt x="1944385" y="358189"/>
                  <a:pt x="1961490" y="323982"/>
                </a:cubicBezTo>
                <a:cubicBezTo>
                  <a:pt x="1976148" y="292219"/>
                  <a:pt x="2001803" y="270229"/>
                  <a:pt x="2038453" y="270229"/>
                </a:cubicBezTo>
                <a:cubicBezTo>
                  <a:pt x="2112975" y="270229"/>
                  <a:pt x="2187496" y="270229"/>
                  <a:pt x="2262015" y="270229"/>
                </a:cubicBezTo>
                <a:cubicBezTo>
                  <a:pt x="2282784" y="270229"/>
                  <a:pt x="2290113" y="275117"/>
                  <a:pt x="2290113" y="297106"/>
                </a:cubicBezTo>
                <a:cubicBezTo>
                  <a:pt x="2288891" y="371626"/>
                  <a:pt x="2290113" y="446148"/>
                  <a:pt x="2288891" y="520668"/>
                </a:cubicBezTo>
                <a:cubicBezTo>
                  <a:pt x="2288891" y="547545"/>
                  <a:pt x="2275454" y="568313"/>
                  <a:pt x="2254687" y="586638"/>
                </a:cubicBezTo>
                <a:cubicBezTo>
                  <a:pt x="2227810" y="608627"/>
                  <a:pt x="2205820" y="611070"/>
                  <a:pt x="2182607" y="579308"/>
                </a:cubicBezTo>
                <a:cubicBezTo>
                  <a:pt x="2164284" y="553652"/>
                  <a:pt x="2143517" y="523112"/>
                  <a:pt x="2105645" y="537772"/>
                </a:cubicBezTo>
                <a:cubicBezTo>
                  <a:pt x="2065329" y="552430"/>
                  <a:pt x="2036010" y="580530"/>
                  <a:pt x="2031123" y="628175"/>
                </a:cubicBezTo>
                <a:cubicBezTo>
                  <a:pt x="2025016" y="677040"/>
                  <a:pt x="2028681" y="723462"/>
                  <a:pt x="2071438" y="756447"/>
                </a:cubicBezTo>
                <a:cubicBezTo>
                  <a:pt x="2111751" y="788211"/>
                  <a:pt x="2133742" y="785766"/>
                  <a:pt x="2169170" y="750339"/>
                </a:cubicBezTo>
                <a:cubicBezTo>
                  <a:pt x="2185051" y="734457"/>
                  <a:pt x="2193604" y="701474"/>
                  <a:pt x="2226589" y="712467"/>
                </a:cubicBezTo>
                <a:cubicBezTo>
                  <a:pt x="2262015" y="724685"/>
                  <a:pt x="2285229" y="751561"/>
                  <a:pt x="2286449" y="789431"/>
                </a:cubicBezTo>
                <a:cubicBezTo>
                  <a:pt x="2288891" y="865173"/>
                  <a:pt x="2286449" y="942138"/>
                  <a:pt x="2287670" y="1017880"/>
                </a:cubicBezTo>
                <a:cubicBezTo>
                  <a:pt x="2287670" y="1043535"/>
                  <a:pt x="2271789" y="1039869"/>
                  <a:pt x="2255907" y="1039869"/>
                </a:cubicBezTo>
                <a:cubicBezTo>
                  <a:pt x="2187496" y="1039869"/>
                  <a:pt x="2119083" y="1039869"/>
                  <a:pt x="2050669" y="1039869"/>
                </a:cubicBezTo>
                <a:cubicBezTo>
                  <a:pt x="2032345" y="1039869"/>
                  <a:pt x="2016465" y="1041091"/>
                  <a:pt x="2001803" y="1053309"/>
                </a:cubicBezTo>
                <a:cubicBezTo>
                  <a:pt x="1977371" y="1072854"/>
                  <a:pt x="1966376" y="1088736"/>
                  <a:pt x="1999361" y="1115613"/>
                </a:cubicBezTo>
                <a:cubicBezTo>
                  <a:pt x="2058000" y="1162036"/>
                  <a:pt x="2058000" y="1210901"/>
                  <a:pt x="2004247" y="1263433"/>
                </a:cubicBezTo>
                <a:cubicBezTo>
                  <a:pt x="1941943" y="1324515"/>
                  <a:pt x="1828329" y="1313520"/>
                  <a:pt x="1777019" y="1241443"/>
                </a:cubicBezTo>
                <a:cubicBezTo>
                  <a:pt x="1745257" y="1196241"/>
                  <a:pt x="1748922" y="1163256"/>
                  <a:pt x="1789237" y="1124164"/>
                </a:cubicBezTo>
                <a:cubicBezTo>
                  <a:pt x="1802674" y="1110726"/>
                  <a:pt x="1833216" y="1104619"/>
                  <a:pt x="1819779" y="1077741"/>
                </a:cubicBezTo>
                <a:cubicBezTo>
                  <a:pt x="1807561" y="1052086"/>
                  <a:pt x="1784349" y="1039869"/>
                  <a:pt x="1753809" y="1041091"/>
                </a:cubicBezTo>
                <a:cubicBezTo>
                  <a:pt x="1686617" y="1042315"/>
                  <a:pt x="1620648" y="1039869"/>
                  <a:pt x="1553458" y="1042315"/>
                </a:cubicBezTo>
                <a:lnTo>
                  <a:pt x="1534111" y="1038911"/>
                </a:lnTo>
                <a:lnTo>
                  <a:pt x="1537473" y="1044723"/>
                </a:lnTo>
                <a:cubicBezTo>
                  <a:pt x="1539172" y="1051729"/>
                  <a:pt x="1539554" y="1060662"/>
                  <a:pt x="1538638" y="1071963"/>
                </a:cubicBezTo>
                <a:cubicBezTo>
                  <a:pt x="1533750" y="1135487"/>
                  <a:pt x="1538638" y="1199014"/>
                  <a:pt x="1537416" y="1262541"/>
                </a:cubicBezTo>
                <a:cubicBezTo>
                  <a:pt x="1537416" y="1289416"/>
                  <a:pt x="1545968" y="1307741"/>
                  <a:pt x="1566735" y="1323623"/>
                </a:cubicBezTo>
                <a:cubicBezTo>
                  <a:pt x="1578952" y="1332173"/>
                  <a:pt x="1587504" y="1330953"/>
                  <a:pt x="1599720" y="1319958"/>
                </a:cubicBezTo>
                <a:cubicBezTo>
                  <a:pt x="1686457" y="1240549"/>
                  <a:pt x="1735323" y="1249101"/>
                  <a:pt x="1796406" y="1357828"/>
                </a:cubicBezTo>
                <a:cubicBezTo>
                  <a:pt x="1797628" y="1390813"/>
                  <a:pt x="1797628" y="1422577"/>
                  <a:pt x="1797628" y="1454339"/>
                </a:cubicBezTo>
                <a:cubicBezTo>
                  <a:pt x="1782968" y="1479994"/>
                  <a:pt x="1770751" y="1506871"/>
                  <a:pt x="1745096" y="1525194"/>
                </a:cubicBezTo>
                <a:cubicBezTo>
                  <a:pt x="1696231" y="1563066"/>
                  <a:pt x="1657137" y="1559401"/>
                  <a:pt x="1615602" y="1515421"/>
                </a:cubicBezTo>
                <a:cubicBezTo>
                  <a:pt x="1604607" y="1503204"/>
                  <a:pt x="1599720" y="1475107"/>
                  <a:pt x="1574065" y="1488546"/>
                </a:cubicBezTo>
                <a:cubicBezTo>
                  <a:pt x="1552075" y="1499539"/>
                  <a:pt x="1538638" y="1517864"/>
                  <a:pt x="1538638" y="1545962"/>
                </a:cubicBezTo>
                <a:cubicBezTo>
                  <a:pt x="1539860" y="1615596"/>
                  <a:pt x="1537416" y="1685230"/>
                  <a:pt x="1539860" y="1754865"/>
                </a:cubicBezTo>
                <a:cubicBezTo>
                  <a:pt x="1540470" y="1771357"/>
                  <a:pt x="1538026" y="1781131"/>
                  <a:pt x="1531613" y="1786628"/>
                </a:cubicBezTo>
                <a:lnTo>
                  <a:pt x="1500214" y="1792609"/>
                </a:lnTo>
                <a:lnTo>
                  <a:pt x="1500214" y="1796661"/>
                </a:lnTo>
                <a:lnTo>
                  <a:pt x="1511605" y="1796633"/>
                </a:lnTo>
                <a:cubicBezTo>
                  <a:pt x="1523821" y="1796633"/>
                  <a:pt x="1528403" y="1800908"/>
                  <a:pt x="1529930" y="1806711"/>
                </a:cubicBezTo>
                <a:lnTo>
                  <a:pt x="1529930" y="1816777"/>
                </a:lnTo>
                <a:lnTo>
                  <a:pt x="1546884" y="1812538"/>
                </a:lnTo>
                <a:cubicBezTo>
                  <a:pt x="1616519" y="1813761"/>
                  <a:pt x="1686153" y="1813761"/>
                  <a:pt x="1755787" y="1812538"/>
                </a:cubicBezTo>
                <a:cubicBezTo>
                  <a:pt x="1785107" y="1812538"/>
                  <a:pt x="1808319" y="1822311"/>
                  <a:pt x="1826644" y="1844301"/>
                </a:cubicBezTo>
                <a:cubicBezTo>
                  <a:pt x="1849854" y="1869956"/>
                  <a:pt x="1855963" y="1894388"/>
                  <a:pt x="1821757" y="1918822"/>
                </a:cubicBezTo>
                <a:cubicBezTo>
                  <a:pt x="1794881" y="1938368"/>
                  <a:pt x="1764339" y="1961580"/>
                  <a:pt x="1782664" y="2000672"/>
                </a:cubicBezTo>
                <a:cubicBezTo>
                  <a:pt x="1799767" y="2039764"/>
                  <a:pt x="1829087" y="2067864"/>
                  <a:pt x="1876731" y="2070306"/>
                </a:cubicBezTo>
                <a:cubicBezTo>
                  <a:pt x="1921931" y="2072749"/>
                  <a:pt x="1964691" y="2071529"/>
                  <a:pt x="1997675" y="2032437"/>
                </a:cubicBezTo>
                <a:cubicBezTo>
                  <a:pt x="2030660" y="1992122"/>
                  <a:pt x="2029437" y="1966467"/>
                  <a:pt x="1991566" y="1929817"/>
                </a:cubicBezTo>
                <a:cubicBezTo>
                  <a:pt x="1974463" y="1913935"/>
                  <a:pt x="1942700" y="1904162"/>
                  <a:pt x="1956138" y="1871178"/>
                </a:cubicBezTo>
                <a:cubicBezTo>
                  <a:pt x="1970799" y="1836971"/>
                  <a:pt x="1997675" y="1813761"/>
                  <a:pt x="2035545" y="1813761"/>
                </a:cubicBezTo>
                <a:cubicBezTo>
                  <a:pt x="2110067" y="1812538"/>
                  <a:pt x="2184586" y="1813761"/>
                  <a:pt x="2259110" y="1812538"/>
                </a:cubicBezTo>
                <a:lnTo>
                  <a:pt x="2276197" y="1819239"/>
                </a:lnTo>
                <a:lnTo>
                  <a:pt x="2277585" y="1808660"/>
                </a:lnTo>
                <a:cubicBezTo>
                  <a:pt x="2281194" y="1798180"/>
                  <a:pt x="2290126" y="1796806"/>
                  <a:pt x="2303869" y="1796806"/>
                </a:cubicBezTo>
                <a:cubicBezTo>
                  <a:pt x="2372284" y="1798029"/>
                  <a:pt x="2440695" y="1796806"/>
                  <a:pt x="2509106" y="1796806"/>
                </a:cubicBezTo>
                <a:cubicBezTo>
                  <a:pt x="2528654" y="1796806"/>
                  <a:pt x="2546978" y="1795584"/>
                  <a:pt x="2562860" y="1782146"/>
                </a:cubicBezTo>
                <a:cubicBezTo>
                  <a:pt x="2584848" y="1762601"/>
                  <a:pt x="2594623" y="1746719"/>
                  <a:pt x="2564080" y="1722285"/>
                </a:cubicBezTo>
                <a:cubicBezTo>
                  <a:pt x="2500555" y="1670977"/>
                  <a:pt x="2501777" y="1626997"/>
                  <a:pt x="2559195" y="1572026"/>
                </a:cubicBezTo>
                <a:cubicBezTo>
                  <a:pt x="2590957" y="1541485"/>
                  <a:pt x="2636157" y="1530185"/>
                  <a:pt x="2679374" y="1535835"/>
                </a:cubicBezTo>
                <a:cubicBezTo>
                  <a:pt x="2722590" y="1541485"/>
                  <a:pt x="2763820" y="1564086"/>
                  <a:pt x="2787642" y="1601346"/>
                </a:cubicBezTo>
                <a:cubicBezTo>
                  <a:pt x="2814519" y="1642878"/>
                  <a:pt x="2808414" y="1675862"/>
                  <a:pt x="2772983" y="1711292"/>
                </a:cubicBezTo>
                <a:cubicBezTo>
                  <a:pt x="2759546" y="1724729"/>
                  <a:pt x="2730225" y="1728394"/>
                  <a:pt x="2739998" y="1755269"/>
                </a:cubicBezTo>
                <a:cubicBezTo>
                  <a:pt x="2750992" y="1784589"/>
                  <a:pt x="2776648" y="1795584"/>
                  <a:pt x="2808414" y="1795584"/>
                </a:cubicBezTo>
                <a:cubicBezTo>
                  <a:pt x="2870714" y="1794363"/>
                  <a:pt x="2931798" y="1798029"/>
                  <a:pt x="2994102" y="1794363"/>
                </a:cubicBezTo>
                <a:cubicBezTo>
                  <a:pt x="3033195" y="1791919"/>
                  <a:pt x="3050297" y="1799249"/>
                  <a:pt x="3046633" y="1844451"/>
                </a:cubicBezTo>
                <a:cubicBezTo>
                  <a:pt x="3041746" y="1907976"/>
                  <a:pt x="3046633" y="1971502"/>
                  <a:pt x="3045411" y="2035029"/>
                </a:cubicBezTo>
                <a:cubicBezTo>
                  <a:pt x="3045411" y="2061904"/>
                  <a:pt x="3053962" y="2080229"/>
                  <a:pt x="3074730" y="2096111"/>
                </a:cubicBezTo>
                <a:cubicBezTo>
                  <a:pt x="3086947" y="2104661"/>
                  <a:pt x="3095500" y="2103441"/>
                  <a:pt x="3107716" y="2092446"/>
                </a:cubicBezTo>
                <a:cubicBezTo>
                  <a:pt x="3194453" y="2013037"/>
                  <a:pt x="3243318" y="2021590"/>
                  <a:pt x="3304400" y="2130316"/>
                </a:cubicBezTo>
                <a:cubicBezTo>
                  <a:pt x="3305623" y="2163301"/>
                  <a:pt x="3305623" y="2195065"/>
                  <a:pt x="3305623" y="2226827"/>
                </a:cubicBezTo>
                <a:cubicBezTo>
                  <a:pt x="3290963" y="2252482"/>
                  <a:pt x="3278746" y="2279359"/>
                  <a:pt x="3253093" y="2297682"/>
                </a:cubicBezTo>
                <a:cubicBezTo>
                  <a:pt x="3204225" y="2335554"/>
                  <a:pt x="3165133" y="2331889"/>
                  <a:pt x="3123597" y="2287909"/>
                </a:cubicBezTo>
                <a:cubicBezTo>
                  <a:pt x="3112602" y="2275692"/>
                  <a:pt x="3107716" y="2247595"/>
                  <a:pt x="3082061" y="2261034"/>
                </a:cubicBezTo>
                <a:cubicBezTo>
                  <a:pt x="3060070" y="2272027"/>
                  <a:pt x="3046633" y="2290352"/>
                  <a:pt x="3046633" y="2318450"/>
                </a:cubicBezTo>
                <a:cubicBezTo>
                  <a:pt x="3047855" y="2388084"/>
                  <a:pt x="3045411" y="2457718"/>
                  <a:pt x="3047855" y="2527353"/>
                </a:cubicBezTo>
                <a:cubicBezTo>
                  <a:pt x="3048464" y="2543845"/>
                  <a:pt x="3046021" y="2553618"/>
                  <a:pt x="3039609" y="2559116"/>
                </a:cubicBezTo>
                <a:lnTo>
                  <a:pt x="3017929" y="2563245"/>
                </a:lnTo>
                <a:lnTo>
                  <a:pt x="3033510" y="2563018"/>
                </a:lnTo>
                <a:cubicBezTo>
                  <a:pt x="3043895" y="2563018"/>
                  <a:pt x="3048171" y="2566378"/>
                  <a:pt x="3049849" y="2571264"/>
                </a:cubicBezTo>
                <a:lnTo>
                  <a:pt x="3050506" y="2586194"/>
                </a:lnTo>
                <a:lnTo>
                  <a:pt x="3055677" y="2562057"/>
                </a:lnTo>
                <a:cubicBezTo>
                  <a:pt x="3061173" y="2555949"/>
                  <a:pt x="3070642" y="2553505"/>
                  <a:pt x="3085913" y="2554116"/>
                </a:cubicBezTo>
                <a:cubicBezTo>
                  <a:pt x="3154324" y="2556560"/>
                  <a:pt x="3222737" y="2554116"/>
                  <a:pt x="3291150" y="2555338"/>
                </a:cubicBezTo>
                <a:cubicBezTo>
                  <a:pt x="3310695" y="2555338"/>
                  <a:pt x="3329021" y="2552895"/>
                  <a:pt x="3343680" y="2538235"/>
                </a:cubicBezTo>
                <a:cubicBezTo>
                  <a:pt x="3362006" y="2519911"/>
                  <a:pt x="3366892" y="2506471"/>
                  <a:pt x="3342458" y="2485704"/>
                </a:cubicBezTo>
                <a:cubicBezTo>
                  <a:pt x="3275269" y="2429509"/>
                  <a:pt x="3281377" y="2364760"/>
                  <a:pt x="3355898" y="2317115"/>
                </a:cubicBezTo>
                <a:cubicBezTo>
                  <a:pt x="3372696" y="2306426"/>
                  <a:pt x="3391554" y="2299783"/>
                  <a:pt x="3411044" y="2296901"/>
                </a:cubicBezTo>
                <a:cubicBezTo>
                  <a:pt x="3425660" y="2294739"/>
                  <a:pt x="3440631" y="2294693"/>
                  <a:pt x="3455352" y="2296641"/>
                </a:cubicBezTo>
                <a:cubicBezTo>
                  <a:pt x="3499517" y="2302485"/>
                  <a:pt x="3541436" y="2326278"/>
                  <a:pt x="3564800" y="2364760"/>
                </a:cubicBezTo>
                <a:cubicBezTo>
                  <a:pt x="3591677" y="2407519"/>
                  <a:pt x="3586790" y="2436839"/>
                  <a:pt x="3548917" y="2474709"/>
                </a:cubicBezTo>
                <a:cubicBezTo>
                  <a:pt x="3535479" y="2488146"/>
                  <a:pt x="3506161" y="2494256"/>
                  <a:pt x="3517156" y="2521131"/>
                </a:cubicBezTo>
                <a:cubicBezTo>
                  <a:pt x="3529371" y="2548008"/>
                  <a:pt x="3552582" y="2557781"/>
                  <a:pt x="3583123" y="2556560"/>
                </a:cubicBezTo>
                <a:cubicBezTo>
                  <a:pt x="3650314" y="2554116"/>
                  <a:pt x="3716284" y="2557781"/>
                  <a:pt x="3783476" y="2555338"/>
                </a:cubicBezTo>
                <a:cubicBezTo>
                  <a:pt x="3799968" y="2554727"/>
                  <a:pt x="3809741" y="2557170"/>
                  <a:pt x="3815237" y="2563584"/>
                </a:cubicBezTo>
                <a:lnTo>
                  <a:pt x="3820013" y="2588659"/>
                </a:lnTo>
                <a:lnTo>
                  <a:pt x="3820013" y="2574003"/>
                </a:lnTo>
                <a:cubicBezTo>
                  <a:pt x="3820013" y="2562397"/>
                  <a:pt x="3820625" y="2553539"/>
                  <a:pt x="3824747" y="2547737"/>
                </a:cubicBezTo>
                <a:lnTo>
                  <a:pt x="3828790" y="2546493"/>
                </a:lnTo>
                <a:lnTo>
                  <a:pt x="3819886" y="2544216"/>
                </a:lnTo>
                <a:cubicBezTo>
                  <a:pt x="3813931" y="2537497"/>
                  <a:pt x="3812401" y="2526502"/>
                  <a:pt x="3813013" y="2510008"/>
                </a:cubicBezTo>
                <a:cubicBezTo>
                  <a:pt x="3815457" y="2446483"/>
                  <a:pt x="3814235" y="2382957"/>
                  <a:pt x="3814235" y="2319432"/>
                </a:cubicBezTo>
                <a:cubicBezTo>
                  <a:pt x="3814235" y="2302329"/>
                  <a:pt x="3814235" y="2284004"/>
                  <a:pt x="3802019" y="2269345"/>
                </a:cubicBezTo>
                <a:cubicBezTo>
                  <a:pt x="3783695" y="2246132"/>
                  <a:pt x="3767813" y="2231472"/>
                  <a:pt x="3739716" y="2265679"/>
                </a:cubicBezTo>
                <a:cubicBezTo>
                  <a:pt x="3684741" y="2332870"/>
                  <a:pt x="3617551" y="2323097"/>
                  <a:pt x="3571129" y="2246132"/>
                </a:cubicBezTo>
                <a:cubicBezTo>
                  <a:pt x="3534478" y="2186272"/>
                  <a:pt x="3552803" y="2090983"/>
                  <a:pt x="3607777" y="2048226"/>
                </a:cubicBezTo>
                <a:cubicBezTo>
                  <a:pt x="3655423" y="2011576"/>
                  <a:pt x="3690849" y="2016462"/>
                  <a:pt x="3732385" y="2059219"/>
                </a:cubicBezTo>
                <a:cubicBezTo>
                  <a:pt x="3744601" y="2071436"/>
                  <a:pt x="3749489" y="2099534"/>
                  <a:pt x="3773921" y="2088539"/>
                </a:cubicBezTo>
                <a:cubicBezTo>
                  <a:pt x="3798353" y="2077544"/>
                  <a:pt x="3811792" y="2055554"/>
                  <a:pt x="3811792" y="2027456"/>
                </a:cubicBezTo>
                <a:cubicBezTo>
                  <a:pt x="3811792" y="1965152"/>
                  <a:pt x="3815457" y="1904070"/>
                  <a:pt x="3810572" y="1841765"/>
                </a:cubicBezTo>
                <a:cubicBezTo>
                  <a:pt x="3806906" y="1795343"/>
                  <a:pt x="3819123" y="1775796"/>
                  <a:pt x="3867989" y="1783126"/>
                </a:cubicBezTo>
                <a:cubicBezTo>
                  <a:pt x="3896085" y="1788013"/>
                  <a:pt x="3924184" y="1784348"/>
                  <a:pt x="3953504" y="1784348"/>
                </a:cubicBezTo>
                <a:cubicBezTo>
                  <a:pt x="3988932" y="1784348"/>
                  <a:pt x="4023139" y="1785570"/>
                  <a:pt x="4058567" y="1784348"/>
                </a:cubicBezTo>
                <a:cubicBezTo>
                  <a:pt x="4096438" y="1783126"/>
                  <a:pt x="4122091" y="1803895"/>
                  <a:pt x="4136750" y="1835658"/>
                </a:cubicBezTo>
                <a:cubicBezTo>
                  <a:pt x="4153853" y="1869863"/>
                  <a:pt x="4122091" y="1882080"/>
                  <a:pt x="4103765" y="1900405"/>
                </a:cubicBezTo>
                <a:cubicBezTo>
                  <a:pt x="4064674" y="1937054"/>
                  <a:pt x="4062232" y="1960267"/>
                  <a:pt x="4097658" y="2001802"/>
                </a:cubicBezTo>
                <a:cubicBezTo>
                  <a:pt x="4140415" y="2051891"/>
                  <a:pt x="4229593" y="2059219"/>
                  <a:pt x="4277238" y="2016462"/>
                </a:cubicBezTo>
                <a:cubicBezTo>
                  <a:pt x="4330990" y="1970039"/>
                  <a:pt x="4330990" y="1939497"/>
                  <a:pt x="4278458" y="1893075"/>
                </a:cubicBezTo>
                <a:cubicBezTo>
                  <a:pt x="4265021" y="1880859"/>
                  <a:pt x="4240588" y="1872308"/>
                  <a:pt x="4250361" y="1845431"/>
                </a:cubicBezTo>
                <a:cubicBezTo>
                  <a:pt x="4261356" y="1814890"/>
                  <a:pt x="4280903" y="1789235"/>
                  <a:pt x="4312665" y="1788013"/>
                </a:cubicBezTo>
                <a:cubicBezTo>
                  <a:pt x="4394515" y="1784348"/>
                  <a:pt x="4477587" y="1786791"/>
                  <a:pt x="4559438" y="1785570"/>
                </a:cubicBezTo>
                <a:cubicBezTo>
                  <a:pt x="4583871" y="1785570"/>
                  <a:pt x="4577763" y="1802673"/>
                  <a:pt x="4577763" y="1814890"/>
                </a:cubicBezTo>
                <a:cubicBezTo>
                  <a:pt x="4577763" y="1882080"/>
                  <a:pt x="4577763" y="1948049"/>
                  <a:pt x="4577763" y="2015241"/>
                </a:cubicBezTo>
                <a:cubicBezTo>
                  <a:pt x="4577763" y="2036009"/>
                  <a:pt x="4580206" y="2055554"/>
                  <a:pt x="4594865" y="2072659"/>
                </a:cubicBezTo>
                <a:cubicBezTo>
                  <a:pt x="4614412" y="2094648"/>
                  <a:pt x="4629072" y="2099534"/>
                  <a:pt x="4651062" y="2072659"/>
                </a:cubicBezTo>
                <a:cubicBezTo>
                  <a:pt x="4708479" y="2005467"/>
                  <a:pt x="4770784" y="2011576"/>
                  <a:pt x="4819648" y="2088539"/>
                </a:cubicBezTo>
                <a:cubicBezTo>
                  <a:pt x="4857520" y="2148400"/>
                  <a:pt x="4839196" y="2248575"/>
                  <a:pt x="4782999" y="2290112"/>
                </a:cubicBezTo>
                <a:cubicBezTo>
                  <a:pt x="4736577" y="2324317"/>
                  <a:pt x="4702371" y="2319432"/>
                  <a:pt x="4662057" y="2279117"/>
                </a:cubicBezTo>
                <a:cubicBezTo>
                  <a:pt x="4649840" y="2266900"/>
                  <a:pt x="4644953" y="2235137"/>
                  <a:pt x="4616855" y="2249798"/>
                </a:cubicBezTo>
                <a:cubicBezTo>
                  <a:pt x="4593643" y="2262014"/>
                  <a:pt x="4580206" y="2282782"/>
                  <a:pt x="4580206" y="2312102"/>
                </a:cubicBezTo>
                <a:cubicBezTo>
                  <a:pt x="4581428" y="2379292"/>
                  <a:pt x="4578985" y="2445261"/>
                  <a:pt x="4581428" y="2512453"/>
                </a:cubicBezTo>
                <a:cubicBezTo>
                  <a:pt x="4582039" y="2528334"/>
                  <a:pt x="4580817" y="2539329"/>
                  <a:pt x="4575014" y="2546048"/>
                </a:cubicBezTo>
                <a:lnTo>
                  <a:pt x="4573796" y="2546333"/>
                </a:lnTo>
                <a:lnTo>
                  <a:pt x="4583388" y="2549111"/>
                </a:lnTo>
                <a:lnTo>
                  <a:pt x="4586071" y="2563664"/>
                </a:lnTo>
                <a:lnTo>
                  <a:pt x="4599700" y="2558289"/>
                </a:lnTo>
                <a:cubicBezTo>
                  <a:pt x="4606744" y="2557239"/>
                  <a:pt x="4615143" y="2557240"/>
                  <a:pt x="4624917" y="2557850"/>
                </a:cubicBezTo>
                <a:cubicBezTo>
                  <a:pt x="4687219" y="2561516"/>
                  <a:pt x="4748303" y="2557850"/>
                  <a:pt x="4810606" y="2559071"/>
                </a:cubicBezTo>
                <a:cubicBezTo>
                  <a:pt x="4842370" y="2559071"/>
                  <a:pt x="4868025" y="2548076"/>
                  <a:pt x="4879020" y="2518756"/>
                </a:cubicBezTo>
                <a:cubicBezTo>
                  <a:pt x="4888792" y="2491881"/>
                  <a:pt x="4859473" y="2488216"/>
                  <a:pt x="4846035" y="2474778"/>
                </a:cubicBezTo>
                <a:cubicBezTo>
                  <a:pt x="4810606" y="2439349"/>
                  <a:pt x="4804498" y="2406365"/>
                  <a:pt x="4831375" y="2364830"/>
                </a:cubicBezTo>
                <a:cubicBezTo>
                  <a:pt x="4879020" y="2290308"/>
                  <a:pt x="4996297" y="2274428"/>
                  <a:pt x="5059823" y="2335510"/>
                </a:cubicBezTo>
                <a:cubicBezTo>
                  <a:pt x="5117241" y="2390484"/>
                  <a:pt x="5118463" y="2434464"/>
                  <a:pt x="5054936" y="2485772"/>
                </a:cubicBezTo>
                <a:cubicBezTo>
                  <a:pt x="5024394" y="2510206"/>
                  <a:pt x="5034169" y="2526088"/>
                  <a:pt x="5056158" y="2545633"/>
                </a:cubicBezTo>
                <a:cubicBezTo>
                  <a:pt x="5072041" y="2559071"/>
                  <a:pt x="5090364" y="2560293"/>
                  <a:pt x="5109911" y="2560293"/>
                </a:cubicBezTo>
                <a:cubicBezTo>
                  <a:pt x="5178323" y="2560293"/>
                  <a:pt x="5246735" y="2561516"/>
                  <a:pt x="5315149" y="2560293"/>
                </a:cubicBezTo>
                <a:cubicBezTo>
                  <a:pt x="5324311" y="2560293"/>
                  <a:pt x="5331336" y="2560904"/>
                  <a:pt x="5336070" y="2564416"/>
                </a:cubicBezTo>
                <a:lnTo>
                  <a:pt x="5337211" y="2566062"/>
                </a:lnTo>
                <a:lnTo>
                  <a:pt x="5339216" y="2562267"/>
                </a:lnTo>
                <a:cubicBezTo>
                  <a:pt x="5344560" y="2557228"/>
                  <a:pt x="5353417" y="2555701"/>
                  <a:pt x="5366856" y="2555701"/>
                </a:cubicBezTo>
                <a:lnTo>
                  <a:pt x="5371651" y="2555701"/>
                </a:lnTo>
                <a:lnTo>
                  <a:pt x="5341954" y="2544634"/>
                </a:lnTo>
                <a:cubicBezTo>
                  <a:pt x="5328668" y="2531196"/>
                  <a:pt x="5328668" y="2504320"/>
                  <a:pt x="5328668" y="2450568"/>
                </a:cubicBezTo>
                <a:cubicBezTo>
                  <a:pt x="5328668" y="2406588"/>
                  <a:pt x="5329889" y="2361386"/>
                  <a:pt x="5328668" y="2317407"/>
                </a:cubicBezTo>
                <a:cubicBezTo>
                  <a:pt x="5327446" y="2288087"/>
                  <a:pt x="5339663" y="2264877"/>
                  <a:pt x="5360431" y="2246552"/>
                </a:cubicBezTo>
                <a:cubicBezTo>
                  <a:pt x="5384863" y="2224562"/>
                  <a:pt x="5408075" y="2219675"/>
                  <a:pt x="5432508" y="2250217"/>
                </a:cubicBezTo>
                <a:cubicBezTo>
                  <a:pt x="5452055" y="2275870"/>
                  <a:pt x="5471600" y="2307634"/>
                  <a:pt x="5513137" y="2292974"/>
                </a:cubicBezTo>
                <a:cubicBezTo>
                  <a:pt x="5557117" y="2278315"/>
                  <a:pt x="5583992" y="2236779"/>
                  <a:pt x="5586437" y="2186690"/>
                </a:cubicBezTo>
                <a:cubicBezTo>
                  <a:pt x="5588879" y="2141489"/>
                  <a:pt x="5581549" y="2102398"/>
                  <a:pt x="5542457" y="2073077"/>
                </a:cubicBezTo>
                <a:cubicBezTo>
                  <a:pt x="5502142" y="2042537"/>
                  <a:pt x="5480153" y="2044979"/>
                  <a:pt x="5444725" y="2082851"/>
                </a:cubicBezTo>
                <a:cubicBezTo>
                  <a:pt x="5428843" y="2099954"/>
                  <a:pt x="5422735" y="2131716"/>
                  <a:pt x="5387308" y="2118278"/>
                </a:cubicBezTo>
                <a:cubicBezTo>
                  <a:pt x="5351879" y="2103619"/>
                  <a:pt x="5329889" y="2077964"/>
                  <a:pt x="5328668" y="2040092"/>
                </a:cubicBezTo>
                <a:cubicBezTo>
                  <a:pt x="5327446" y="1965572"/>
                  <a:pt x="5328668" y="1891051"/>
                  <a:pt x="5327446" y="1816531"/>
                </a:cubicBezTo>
                <a:cubicBezTo>
                  <a:pt x="5327446" y="1793319"/>
                  <a:pt x="5337219" y="1790876"/>
                  <a:pt x="5355544" y="1790876"/>
                </a:cubicBezTo>
                <a:cubicBezTo>
                  <a:pt x="5423958" y="1792099"/>
                  <a:pt x="5492370" y="1790876"/>
                  <a:pt x="5560782" y="1790876"/>
                </a:cubicBezTo>
                <a:cubicBezTo>
                  <a:pt x="5580329" y="1790876"/>
                  <a:pt x="5598652" y="1789654"/>
                  <a:pt x="5614534" y="1776216"/>
                </a:cubicBezTo>
                <a:cubicBezTo>
                  <a:pt x="5636524" y="1756671"/>
                  <a:pt x="5646298" y="1740789"/>
                  <a:pt x="5615756" y="1716355"/>
                </a:cubicBezTo>
                <a:cubicBezTo>
                  <a:pt x="5552230" y="1665047"/>
                  <a:pt x="5553452" y="1621068"/>
                  <a:pt x="5610869" y="1566096"/>
                </a:cubicBezTo>
                <a:cubicBezTo>
                  <a:pt x="5642633" y="1535555"/>
                  <a:pt x="5687833" y="1524255"/>
                  <a:pt x="5731049" y="1529904"/>
                </a:cubicBezTo>
                <a:cubicBezTo>
                  <a:pt x="5774265" y="1535554"/>
                  <a:pt x="5815495" y="1558155"/>
                  <a:pt x="5839317" y="1595416"/>
                </a:cubicBezTo>
                <a:cubicBezTo>
                  <a:pt x="5866194" y="1636948"/>
                  <a:pt x="5860087" y="1669932"/>
                  <a:pt x="5824658" y="1705362"/>
                </a:cubicBezTo>
                <a:cubicBezTo>
                  <a:pt x="5811220" y="1718799"/>
                  <a:pt x="5781900" y="1722464"/>
                  <a:pt x="5791673" y="1749339"/>
                </a:cubicBezTo>
                <a:cubicBezTo>
                  <a:pt x="5802668" y="1778659"/>
                  <a:pt x="5828322" y="1789654"/>
                  <a:pt x="5860087" y="1789654"/>
                </a:cubicBezTo>
                <a:cubicBezTo>
                  <a:pt x="5922389" y="1788433"/>
                  <a:pt x="5983473" y="1792099"/>
                  <a:pt x="6045776" y="1788433"/>
                </a:cubicBezTo>
                <a:cubicBezTo>
                  <a:pt x="6084870" y="1785989"/>
                  <a:pt x="6101973" y="1793319"/>
                  <a:pt x="6098308" y="1838521"/>
                </a:cubicBezTo>
                <a:cubicBezTo>
                  <a:pt x="6093420" y="1902046"/>
                  <a:pt x="6098308" y="1965572"/>
                  <a:pt x="6097085" y="2029099"/>
                </a:cubicBezTo>
                <a:cubicBezTo>
                  <a:pt x="6097085" y="2042537"/>
                  <a:pt x="6099223" y="2053836"/>
                  <a:pt x="6103957" y="2063762"/>
                </a:cubicBezTo>
                <a:lnTo>
                  <a:pt x="6115223" y="2077021"/>
                </a:lnTo>
                <a:lnTo>
                  <a:pt x="6104654" y="2047854"/>
                </a:lnTo>
                <a:cubicBezTo>
                  <a:pt x="6103433" y="1969668"/>
                  <a:pt x="6104654" y="1892705"/>
                  <a:pt x="6103433" y="1814519"/>
                </a:cubicBezTo>
                <a:cubicBezTo>
                  <a:pt x="6103433" y="1794973"/>
                  <a:pt x="6111984" y="1791307"/>
                  <a:pt x="6129088" y="1791307"/>
                </a:cubicBezTo>
                <a:cubicBezTo>
                  <a:pt x="6203608" y="1792529"/>
                  <a:pt x="6278130" y="1791307"/>
                  <a:pt x="6352650" y="1791307"/>
                </a:cubicBezTo>
                <a:cubicBezTo>
                  <a:pt x="6379527" y="1791307"/>
                  <a:pt x="6400294" y="1803524"/>
                  <a:pt x="6418619" y="1824293"/>
                </a:cubicBezTo>
                <a:cubicBezTo>
                  <a:pt x="6440609" y="1849946"/>
                  <a:pt x="6444274" y="1873158"/>
                  <a:pt x="6412511" y="1896370"/>
                </a:cubicBezTo>
                <a:cubicBezTo>
                  <a:pt x="6385634" y="1915916"/>
                  <a:pt x="6353872" y="1937905"/>
                  <a:pt x="6370974" y="1977000"/>
                </a:cubicBezTo>
                <a:cubicBezTo>
                  <a:pt x="6388077" y="2016092"/>
                  <a:pt x="6416176" y="2044190"/>
                  <a:pt x="6463821" y="2047854"/>
                </a:cubicBezTo>
                <a:cubicBezTo>
                  <a:pt x="6513908" y="2051519"/>
                  <a:pt x="6559108" y="2047854"/>
                  <a:pt x="6590872" y="2003875"/>
                </a:cubicBezTo>
                <a:cubicBezTo>
                  <a:pt x="6616527" y="1968447"/>
                  <a:pt x="6616527" y="1939128"/>
                  <a:pt x="6582320" y="1908586"/>
                </a:cubicBezTo>
                <a:cubicBezTo>
                  <a:pt x="6565218" y="1893926"/>
                  <a:pt x="6532233" y="1885375"/>
                  <a:pt x="6544448" y="1851168"/>
                </a:cubicBezTo>
                <a:cubicBezTo>
                  <a:pt x="6556666" y="1814519"/>
                  <a:pt x="6583543" y="1792529"/>
                  <a:pt x="6621413" y="1791307"/>
                </a:cubicBezTo>
                <a:cubicBezTo>
                  <a:pt x="6697155" y="1788864"/>
                  <a:pt x="6774119" y="1791307"/>
                  <a:pt x="6849861" y="1790086"/>
                </a:cubicBezTo>
                <a:lnTo>
                  <a:pt x="6869100" y="1796903"/>
                </a:lnTo>
                <a:lnTo>
                  <a:pt x="6870938" y="1792622"/>
                </a:lnTo>
                <a:cubicBezTo>
                  <a:pt x="6879643" y="1782848"/>
                  <a:pt x="6894913" y="1779794"/>
                  <a:pt x="6919345" y="1783459"/>
                </a:cubicBezTo>
                <a:cubicBezTo>
                  <a:pt x="6947443" y="1788346"/>
                  <a:pt x="6975542" y="1784681"/>
                  <a:pt x="7004862" y="1784681"/>
                </a:cubicBezTo>
                <a:cubicBezTo>
                  <a:pt x="7040289" y="1784681"/>
                  <a:pt x="7074496" y="1785903"/>
                  <a:pt x="7109923" y="1784681"/>
                </a:cubicBezTo>
                <a:cubicBezTo>
                  <a:pt x="7147795" y="1783459"/>
                  <a:pt x="7173448" y="1804228"/>
                  <a:pt x="7188108" y="1835991"/>
                </a:cubicBezTo>
                <a:cubicBezTo>
                  <a:pt x="7205211" y="1870196"/>
                  <a:pt x="7173448" y="1882413"/>
                  <a:pt x="7155123" y="1900738"/>
                </a:cubicBezTo>
                <a:cubicBezTo>
                  <a:pt x="7116031" y="1937387"/>
                  <a:pt x="7113588" y="1960600"/>
                  <a:pt x="7149016" y="2002135"/>
                </a:cubicBezTo>
                <a:cubicBezTo>
                  <a:pt x="7191773" y="2052224"/>
                  <a:pt x="7280954" y="2059552"/>
                  <a:pt x="7328599" y="2016795"/>
                </a:cubicBezTo>
                <a:cubicBezTo>
                  <a:pt x="7382351" y="1970372"/>
                  <a:pt x="7382351" y="1939830"/>
                  <a:pt x="7329819" y="1893408"/>
                </a:cubicBezTo>
                <a:cubicBezTo>
                  <a:pt x="7316382" y="1881192"/>
                  <a:pt x="7291949" y="1872640"/>
                  <a:pt x="7301722" y="1845763"/>
                </a:cubicBezTo>
                <a:cubicBezTo>
                  <a:pt x="7312717" y="1815223"/>
                  <a:pt x="7332264" y="1789568"/>
                  <a:pt x="7364026" y="1788346"/>
                </a:cubicBezTo>
                <a:cubicBezTo>
                  <a:pt x="7445876" y="1784681"/>
                  <a:pt x="7528948" y="1787124"/>
                  <a:pt x="7610799" y="1785903"/>
                </a:cubicBezTo>
                <a:cubicBezTo>
                  <a:pt x="7635232" y="1785903"/>
                  <a:pt x="7629124" y="1803006"/>
                  <a:pt x="7629124" y="1815223"/>
                </a:cubicBezTo>
                <a:cubicBezTo>
                  <a:pt x="7629124" y="1882413"/>
                  <a:pt x="7629124" y="1948382"/>
                  <a:pt x="7629124" y="2015574"/>
                </a:cubicBezTo>
                <a:cubicBezTo>
                  <a:pt x="7629124" y="2036342"/>
                  <a:pt x="7631567" y="2055887"/>
                  <a:pt x="7646226" y="2072991"/>
                </a:cubicBezTo>
                <a:cubicBezTo>
                  <a:pt x="7665773" y="2094981"/>
                  <a:pt x="7680433" y="2099867"/>
                  <a:pt x="7702423" y="2072991"/>
                </a:cubicBezTo>
                <a:cubicBezTo>
                  <a:pt x="7759840" y="2005800"/>
                  <a:pt x="7822145" y="2011909"/>
                  <a:pt x="7871009" y="2088872"/>
                </a:cubicBezTo>
                <a:cubicBezTo>
                  <a:pt x="7908881" y="2148733"/>
                  <a:pt x="7890557" y="2248908"/>
                  <a:pt x="7834360" y="2290445"/>
                </a:cubicBezTo>
                <a:cubicBezTo>
                  <a:pt x="7787938" y="2324650"/>
                  <a:pt x="7753732" y="2319765"/>
                  <a:pt x="7713418" y="2279450"/>
                </a:cubicBezTo>
                <a:cubicBezTo>
                  <a:pt x="7701201" y="2267233"/>
                  <a:pt x="7696314" y="2235470"/>
                  <a:pt x="7668216" y="2250130"/>
                </a:cubicBezTo>
                <a:cubicBezTo>
                  <a:pt x="7645004" y="2262348"/>
                  <a:pt x="7631567" y="2283115"/>
                  <a:pt x="7631567" y="2312435"/>
                </a:cubicBezTo>
                <a:cubicBezTo>
                  <a:pt x="7632789" y="2379625"/>
                  <a:pt x="7630346" y="2445594"/>
                  <a:pt x="7632789" y="2512786"/>
                </a:cubicBezTo>
                <a:cubicBezTo>
                  <a:pt x="7633400" y="2528667"/>
                  <a:pt x="7632178" y="2539662"/>
                  <a:pt x="7626375" y="2546381"/>
                </a:cubicBezTo>
                <a:lnTo>
                  <a:pt x="7607394" y="2550827"/>
                </a:lnTo>
                <a:lnTo>
                  <a:pt x="7634416" y="2558652"/>
                </a:lnTo>
                <a:lnTo>
                  <a:pt x="7637326" y="2574433"/>
                </a:lnTo>
                <a:lnTo>
                  <a:pt x="7642768" y="2565027"/>
                </a:lnTo>
                <a:cubicBezTo>
                  <a:pt x="7651472" y="2557850"/>
                  <a:pt x="7665521" y="2556628"/>
                  <a:pt x="7685069" y="2557850"/>
                </a:cubicBezTo>
                <a:cubicBezTo>
                  <a:pt x="7747371" y="2561516"/>
                  <a:pt x="7808455" y="2557850"/>
                  <a:pt x="7870758" y="2559071"/>
                </a:cubicBezTo>
                <a:cubicBezTo>
                  <a:pt x="7902522" y="2559071"/>
                  <a:pt x="7928177" y="2548076"/>
                  <a:pt x="7939172" y="2518756"/>
                </a:cubicBezTo>
                <a:cubicBezTo>
                  <a:pt x="7948944" y="2491881"/>
                  <a:pt x="7919625" y="2488216"/>
                  <a:pt x="7906187" y="2474778"/>
                </a:cubicBezTo>
                <a:cubicBezTo>
                  <a:pt x="7870758" y="2439349"/>
                  <a:pt x="7864650" y="2406365"/>
                  <a:pt x="7891527" y="2364830"/>
                </a:cubicBezTo>
                <a:cubicBezTo>
                  <a:pt x="7939172" y="2290308"/>
                  <a:pt x="8056449" y="2274428"/>
                  <a:pt x="8119975" y="2335510"/>
                </a:cubicBezTo>
                <a:cubicBezTo>
                  <a:pt x="8177393" y="2390484"/>
                  <a:pt x="8178615" y="2434464"/>
                  <a:pt x="8115088" y="2485772"/>
                </a:cubicBezTo>
                <a:cubicBezTo>
                  <a:pt x="8084546" y="2510206"/>
                  <a:pt x="8094321" y="2526088"/>
                  <a:pt x="8116310" y="2545633"/>
                </a:cubicBezTo>
                <a:cubicBezTo>
                  <a:pt x="8132193" y="2559071"/>
                  <a:pt x="8150516" y="2560293"/>
                  <a:pt x="8170063" y="2560293"/>
                </a:cubicBezTo>
                <a:cubicBezTo>
                  <a:pt x="8238475" y="2560293"/>
                  <a:pt x="8306887" y="2561516"/>
                  <a:pt x="8375301" y="2560293"/>
                </a:cubicBezTo>
                <a:cubicBezTo>
                  <a:pt x="8393626" y="2560293"/>
                  <a:pt x="8403398" y="2562736"/>
                  <a:pt x="8403398" y="2585948"/>
                </a:cubicBezTo>
                <a:cubicBezTo>
                  <a:pt x="8402176" y="2660468"/>
                  <a:pt x="8403398" y="2734989"/>
                  <a:pt x="8402176" y="2809509"/>
                </a:cubicBezTo>
                <a:cubicBezTo>
                  <a:pt x="8400955" y="2847381"/>
                  <a:pt x="8378966" y="2873036"/>
                  <a:pt x="8343537" y="2887695"/>
                </a:cubicBezTo>
                <a:cubicBezTo>
                  <a:pt x="8308109" y="2901133"/>
                  <a:pt x="8302001" y="2869371"/>
                  <a:pt x="8286119" y="2852268"/>
                </a:cubicBezTo>
                <a:cubicBezTo>
                  <a:pt x="8250692" y="2814396"/>
                  <a:pt x="8228702" y="2811953"/>
                  <a:pt x="8188388" y="2842494"/>
                </a:cubicBezTo>
                <a:cubicBezTo>
                  <a:pt x="8149295" y="2871815"/>
                  <a:pt x="8141965" y="2910906"/>
                  <a:pt x="8144408" y="2956107"/>
                </a:cubicBezTo>
                <a:cubicBezTo>
                  <a:pt x="8146852" y="3006196"/>
                  <a:pt x="8173728" y="3047732"/>
                  <a:pt x="8217707" y="3062391"/>
                </a:cubicBezTo>
                <a:cubicBezTo>
                  <a:pt x="8259244" y="3077051"/>
                  <a:pt x="8278789" y="3045287"/>
                  <a:pt x="8298336" y="3019634"/>
                </a:cubicBezTo>
                <a:cubicBezTo>
                  <a:pt x="8322769" y="2989092"/>
                  <a:pt x="8345981" y="2993979"/>
                  <a:pt x="8370414" y="3015969"/>
                </a:cubicBezTo>
                <a:cubicBezTo>
                  <a:pt x="8391181" y="3034294"/>
                  <a:pt x="8403398" y="3057504"/>
                  <a:pt x="8402176" y="3086824"/>
                </a:cubicBezTo>
                <a:cubicBezTo>
                  <a:pt x="8400955" y="3130803"/>
                  <a:pt x="8402176" y="3176005"/>
                  <a:pt x="8402176" y="3219985"/>
                </a:cubicBezTo>
                <a:cubicBezTo>
                  <a:pt x="8402176" y="3273737"/>
                  <a:pt x="8402176" y="3300613"/>
                  <a:pt x="8388891" y="3314051"/>
                </a:cubicBezTo>
                <a:lnTo>
                  <a:pt x="8366836" y="3322270"/>
                </a:lnTo>
                <a:lnTo>
                  <a:pt x="8367725" y="3322270"/>
                </a:lnTo>
                <a:cubicBezTo>
                  <a:pt x="8382385" y="3321048"/>
                  <a:pt x="8393075" y="3321964"/>
                  <a:pt x="8399793" y="3327461"/>
                </a:cubicBezTo>
                <a:lnTo>
                  <a:pt x="8405786" y="3337578"/>
                </a:lnTo>
                <a:lnTo>
                  <a:pt x="8406811" y="3331752"/>
                </a:lnTo>
                <a:cubicBezTo>
                  <a:pt x="8411850" y="3325491"/>
                  <a:pt x="8421013" y="3323047"/>
                  <a:pt x="8436895" y="3324269"/>
                </a:cubicBezTo>
                <a:cubicBezTo>
                  <a:pt x="8472322" y="3330378"/>
                  <a:pt x="8507750" y="3327934"/>
                  <a:pt x="8541957" y="3327934"/>
                </a:cubicBezTo>
                <a:cubicBezTo>
                  <a:pt x="8578605" y="3327934"/>
                  <a:pt x="8615254" y="3326713"/>
                  <a:pt x="8651904" y="3327934"/>
                </a:cubicBezTo>
                <a:cubicBezTo>
                  <a:pt x="8680003" y="3329156"/>
                  <a:pt x="8697106" y="3312054"/>
                  <a:pt x="8706878" y="3290064"/>
                </a:cubicBezTo>
                <a:cubicBezTo>
                  <a:pt x="8716653" y="3268074"/>
                  <a:pt x="8692218" y="3260744"/>
                  <a:pt x="8681223" y="3250970"/>
                </a:cubicBezTo>
                <a:cubicBezTo>
                  <a:pt x="8623806" y="3197219"/>
                  <a:pt x="8632358" y="3134913"/>
                  <a:pt x="8705658" y="3088490"/>
                </a:cubicBezTo>
                <a:cubicBezTo>
                  <a:pt x="8766740" y="3050620"/>
                  <a:pt x="8863250" y="3068945"/>
                  <a:pt x="8907229" y="3126362"/>
                </a:cubicBezTo>
                <a:cubicBezTo>
                  <a:pt x="8940214" y="3171563"/>
                  <a:pt x="8936549" y="3209434"/>
                  <a:pt x="8896234" y="3248527"/>
                </a:cubicBezTo>
                <a:cubicBezTo>
                  <a:pt x="8884017" y="3260744"/>
                  <a:pt x="8851034" y="3263187"/>
                  <a:pt x="8866915" y="3292506"/>
                </a:cubicBezTo>
                <a:cubicBezTo>
                  <a:pt x="8879132" y="3316939"/>
                  <a:pt x="8899899" y="3327934"/>
                  <a:pt x="8929219" y="3327934"/>
                </a:cubicBezTo>
                <a:cubicBezTo>
                  <a:pt x="8998853" y="3326713"/>
                  <a:pt x="9068488" y="3329156"/>
                  <a:pt x="9138122" y="3326713"/>
                </a:cubicBezTo>
                <a:cubicBezTo>
                  <a:pt x="9164997" y="3325491"/>
                  <a:pt x="9173549" y="3332821"/>
                  <a:pt x="9173549" y="3360919"/>
                </a:cubicBezTo>
                <a:cubicBezTo>
                  <a:pt x="9171107" y="3430553"/>
                  <a:pt x="9172327" y="3500187"/>
                  <a:pt x="9172327" y="3569822"/>
                </a:cubicBezTo>
                <a:cubicBezTo>
                  <a:pt x="9172327" y="3600364"/>
                  <a:pt x="9160112" y="3624796"/>
                  <a:pt x="9135677" y="3643121"/>
                </a:cubicBezTo>
                <a:cubicBezTo>
                  <a:pt x="9110023" y="3662667"/>
                  <a:pt x="9089255" y="3665111"/>
                  <a:pt x="9067265" y="3637014"/>
                </a:cubicBezTo>
                <a:cubicBezTo>
                  <a:pt x="9047720" y="3611357"/>
                  <a:pt x="9026951" y="3578372"/>
                  <a:pt x="8986636" y="3594254"/>
                </a:cubicBezTo>
                <a:cubicBezTo>
                  <a:pt x="8943879" y="3611357"/>
                  <a:pt x="8917002" y="3641899"/>
                  <a:pt x="8913339" y="3690764"/>
                </a:cubicBezTo>
                <a:cubicBezTo>
                  <a:pt x="8909672" y="3734746"/>
                  <a:pt x="8913339" y="3776281"/>
                  <a:pt x="8949988" y="3808043"/>
                </a:cubicBezTo>
                <a:cubicBezTo>
                  <a:pt x="8990301" y="3843471"/>
                  <a:pt x="9018400" y="3842250"/>
                  <a:pt x="9055048" y="3803158"/>
                </a:cubicBezTo>
                <a:cubicBezTo>
                  <a:pt x="9070930" y="3786053"/>
                  <a:pt x="9081925" y="3754291"/>
                  <a:pt x="9114910" y="3768951"/>
                </a:cubicBezTo>
                <a:cubicBezTo>
                  <a:pt x="9147895" y="3782388"/>
                  <a:pt x="9169884" y="3809265"/>
                  <a:pt x="9171107" y="3844693"/>
                </a:cubicBezTo>
                <a:cubicBezTo>
                  <a:pt x="9173549" y="3920435"/>
                  <a:pt x="9171107" y="3997399"/>
                  <a:pt x="9172327" y="4073141"/>
                </a:cubicBezTo>
                <a:cubicBezTo>
                  <a:pt x="9172327" y="4096353"/>
                  <a:pt x="9162554" y="4098796"/>
                  <a:pt x="9143007" y="4098796"/>
                </a:cubicBezTo>
                <a:cubicBezTo>
                  <a:pt x="9068488" y="4097576"/>
                  <a:pt x="8993966" y="4098796"/>
                  <a:pt x="8919446" y="4098796"/>
                </a:cubicBezTo>
                <a:cubicBezTo>
                  <a:pt x="8893791" y="4098796"/>
                  <a:pt x="8874244" y="4085359"/>
                  <a:pt x="8858364" y="4068256"/>
                </a:cubicBezTo>
                <a:cubicBezTo>
                  <a:pt x="8833930" y="4041379"/>
                  <a:pt x="8830265" y="4016946"/>
                  <a:pt x="8863250" y="3992514"/>
                </a:cubicBezTo>
                <a:cubicBezTo>
                  <a:pt x="8888904" y="3974189"/>
                  <a:pt x="8919446" y="3953420"/>
                  <a:pt x="8903564" y="3915549"/>
                </a:cubicBezTo>
                <a:cubicBezTo>
                  <a:pt x="8886462" y="3874013"/>
                  <a:pt x="8857142" y="3844693"/>
                  <a:pt x="8808275" y="3842250"/>
                </a:cubicBezTo>
                <a:cubicBezTo>
                  <a:pt x="8760632" y="3839807"/>
                  <a:pt x="8716653" y="3842250"/>
                  <a:pt x="8684889" y="3885008"/>
                </a:cubicBezTo>
                <a:cubicBezTo>
                  <a:pt x="8655569" y="3925322"/>
                  <a:pt x="8656791" y="3948534"/>
                  <a:pt x="8694663" y="3982739"/>
                </a:cubicBezTo>
                <a:cubicBezTo>
                  <a:pt x="8711765" y="3998622"/>
                  <a:pt x="8744750" y="4005951"/>
                  <a:pt x="8730090" y="4040158"/>
                </a:cubicBezTo>
                <a:cubicBezTo>
                  <a:pt x="8715430" y="4076808"/>
                  <a:pt x="8688553" y="4098796"/>
                  <a:pt x="8647018" y="4098796"/>
                </a:cubicBezTo>
                <a:cubicBezTo>
                  <a:pt x="8576162" y="4098796"/>
                  <a:pt x="8504085" y="4097576"/>
                  <a:pt x="8433230" y="4098796"/>
                </a:cubicBezTo>
                <a:lnTo>
                  <a:pt x="8416522" y="4093965"/>
                </a:lnTo>
                <a:lnTo>
                  <a:pt x="8418375" y="4110067"/>
                </a:lnTo>
                <a:cubicBezTo>
                  <a:pt x="8418375" y="4178479"/>
                  <a:pt x="8418375" y="4246891"/>
                  <a:pt x="8418375" y="4315304"/>
                </a:cubicBezTo>
                <a:cubicBezTo>
                  <a:pt x="8418375" y="4336071"/>
                  <a:pt x="8419597" y="4355618"/>
                  <a:pt x="8436699" y="4371500"/>
                </a:cubicBezTo>
                <a:cubicBezTo>
                  <a:pt x="8455024" y="4388603"/>
                  <a:pt x="8469684" y="4393490"/>
                  <a:pt x="8486787" y="4369056"/>
                </a:cubicBezTo>
                <a:cubicBezTo>
                  <a:pt x="8508777" y="4338516"/>
                  <a:pt x="8535653" y="4309196"/>
                  <a:pt x="8577190" y="4321411"/>
                </a:cubicBezTo>
                <a:cubicBezTo>
                  <a:pt x="8624833" y="4334851"/>
                  <a:pt x="8661483" y="4366613"/>
                  <a:pt x="8672477" y="4417923"/>
                </a:cubicBezTo>
                <a:cubicBezTo>
                  <a:pt x="8684695" y="4477783"/>
                  <a:pt x="8679807" y="4533979"/>
                  <a:pt x="8627277" y="4577959"/>
                </a:cubicBezTo>
                <a:cubicBezTo>
                  <a:pt x="8577190" y="4618274"/>
                  <a:pt x="8538096" y="4615831"/>
                  <a:pt x="8495339" y="4569407"/>
                </a:cubicBezTo>
                <a:cubicBezTo>
                  <a:pt x="8484344" y="4558412"/>
                  <a:pt x="8479457" y="4532757"/>
                  <a:pt x="8457467" y="4542532"/>
                </a:cubicBezTo>
                <a:cubicBezTo>
                  <a:pt x="8435477" y="4552304"/>
                  <a:pt x="8419597" y="4570629"/>
                  <a:pt x="8419597" y="4597506"/>
                </a:cubicBezTo>
                <a:cubicBezTo>
                  <a:pt x="8419597" y="4667139"/>
                  <a:pt x="8418375" y="4736773"/>
                  <a:pt x="8420817" y="4806408"/>
                </a:cubicBezTo>
                <a:cubicBezTo>
                  <a:pt x="8422040" y="4835727"/>
                  <a:pt x="8415932" y="4847945"/>
                  <a:pt x="8382948" y="4846722"/>
                </a:cubicBezTo>
                <a:cubicBezTo>
                  <a:pt x="8314536" y="4844278"/>
                  <a:pt x="8246122" y="4845500"/>
                  <a:pt x="8177710" y="4846722"/>
                </a:cubicBezTo>
                <a:cubicBezTo>
                  <a:pt x="8148390" y="4846722"/>
                  <a:pt x="8125180" y="4839392"/>
                  <a:pt x="8105633" y="4817403"/>
                </a:cubicBezTo>
                <a:cubicBezTo>
                  <a:pt x="8081200" y="4789305"/>
                  <a:pt x="8078756" y="4764871"/>
                  <a:pt x="8111740" y="4741660"/>
                </a:cubicBezTo>
                <a:cubicBezTo>
                  <a:pt x="8136175" y="4724556"/>
                  <a:pt x="8164272" y="4703789"/>
                  <a:pt x="8153277" y="4668361"/>
                </a:cubicBezTo>
                <a:cubicBezTo>
                  <a:pt x="8141060" y="4630489"/>
                  <a:pt x="8115405" y="4603614"/>
                  <a:pt x="8075091" y="4593839"/>
                </a:cubicBezTo>
                <a:cubicBezTo>
                  <a:pt x="8026226" y="4582846"/>
                  <a:pt x="7981024" y="4585289"/>
                  <a:pt x="7943154" y="4623159"/>
                </a:cubicBezTo>
                <a:cubicBezTo>
                  <a:pt x="7901617" y="4664696"/>
                  <a:pt x="7904060" y="4695238"/>
                  <a:pt x="7946819" y="4735553"/>
                </a:cubicBezTo>
                <a:cubicBezTo>
                  <a:pt x="7962699" y="4750213"/>
                  <a:pt x="7993241" y="4757543"/>
                  <a:pt x="7978581" y="4790527"/>
                </a:cubicBezTo>
                <a:cubicBezTo>
                  <a:pt x="7963922" y="4821068"/>
                  <a:pt x="7944374" y="4844278"/>
                  <a:pt x="7907725" y="4845500"/>
                </a:cubicBezTo>
                <a:cubicBezTo>
                  <a:pt x="7866190" y="4850387"/>
                  <a:pt x="7824653" y="4849165"/>
                  <a:pt x="7773344" y="4849165"/>
                </a:cubicBezTo>
                <a:cubicBezTo>
                  <a:pt x="7739138" y="4845500"/>
                  <a:pt x="7680499" y="4868712"/>
                  <a:pt x="7656067" y="4840615"/>
                </a:cubicBezTo>
                <a:cubicBezTo>
                  <a:pt x="7634077" y="4816180"/>
                  <a:pt x="7649957" y="4758763"/>
                  <a:pt x="7648737" y="4716006"/>
                </a:cubicBezTo>
                <a:cubicBezTo>
                  <a:pt x="7648737" y="4679356"/>
                  <a:pt x="7647514" y="4642706"/>
                  <a:pt x="7648737" y="4606057"/>
                </a:cubicBezTo>
                <a:cubicBezTo>
                  <a:pt x="7649957" y="4576737"/>
                  <a:pt x="7635297" y="4555969"/>
                  <a:pt x="7610865" y="4544974"/>
                </a:cubicBezTo>
                <a:cubicBezTo>
                  <a:pt x="7585210" y="4532757"/>
                  <a:pt x="7580325" y="4560856"/>
                  <a:pt x="7569330" y="4573072"/>
                </a:cubicBezTo>
                <a:cubicBezTo>
                  <a:pt x="7527793" y="4617052"/>
                  <a:pt x="7493588" y="4618274"/>
                  <a:pt x="7443499" y="4585289"/>
                </a:cubicBezTo>
                <a:cubicBezTo>
                  <a:pt x="7371422" y="4537644"/>
                  <a:pt x="7372644" y="4394711"/>
                  <a:pt x="7439834" y="4347068"/>
                </a:cubicBezTo>
                <a:cubicBezTo>
                  <a:pt x="7491143" y="4311639"/>
                  <a:pt x="7525350" y="4311639"/>
                  <a:pt x="7568108" y="4358061"/>
                </a:cubicBezTo>
                <a:cubicBezTo>
                  <a:pt x="7579102" y="4370278"/>
                  <a:pt x="7585210" y="4398376"/>
                  <a:pt x="7610865" y="4384938"/>
                </a:cubicBezTo>
                <a:cubicBezTo>
                  <a:pt x="7632855" y="4373943"/>
                  <a:pt x="7647514" y="4355618"/>
                  <a:pt x="7647514" y="4327521"/>
                </a:cubicBezTo>
                <a:cubicBezTo>
                  <a:pt x="7647514" y="4259109"/>
                  <a:pt x="7649957" y="4190695"/>
                  <a:pt x="7646294" y="4122282"/>
                </a:cubicBezTo>
                <a:cubicBezTo>
                  <a:pt x="7645683" y="4112815"/>
                  <a:pt x="7646064" y="4105332"/>
                  <a:pt x="7647515" y="4099453"/>
                </a:cubicBezTo>
                <a:lnTo>
                  <a:pt x="7652933" y="4090079"/>
                </a:lnTo>
                <a:lnTo>
                  <a:pt x="7643440" y="4088245"/>
                </a:lnTo>
                <a:lnTo>
                  <a:pt x="7637545" y="4078404"/>
                </a:lnTo>
                <a:lnTo>
                  <a:pt x="7634319" y="4083281"/>
                </a:lnTo>
                <a:cubicBezTo>
                  <a:pt x="7629280" y="4087251"/>
                  <a:pt x="7621645" y="4088167"/>
                  <a:pt x="7611261" y="4088167"/>
                </a:cubicBezTo>
                <a:cubicBezTo>
                  <a:pt x="7537961" y="4086946"/>
                  <a:pt x="7465884" y="4086946"/>
                  <a:pt x="7392585" y="4088167"/>
                </a:cubicBezTo>
                <a:cubicBezTo>
                  <a:pt x="7364487" y="4088167"/>
                  <a:pt x="7343718" y="4075952"/>
                  <a:pt x="7327838" y="4055184"/>
                </a:cubicBezTo>
                <a:cubicBezTo>
                  <a:pt x="7307068" y="4029529"/>
                  <a:pt x="7302183" y="4006317"/>
                  <a:pt x="7333945" y="3984327"/>
                </a:cubicBezTo>
                <a:cubicBezTo>
                  <a:pt x="7360822" y="3964780"/>
                  <a:pt x="7391363" y="3944013"/>
                  <a:pt x="7374260" y="3903698"/>
                </a:cubicBezTo>
                <a:cubicBezTo>
                  <a:pt x="7358378" y="3863383"/>
                  <a:pt x="7327838" y="3836508"/>
                  <a:pt x="7282636" y="3831621"/>
                </a:cubicBezTo>
                <a:cubicBezTo>
                  <a:pt x="7237436" y="3827956"/>
                  <a:pt x="7193456" y="3830399"/>
                  <a:pt x="7161692" y="3869493"/>
                </a:cubicBezTo>
                <a:cubicBezTo>
                  <a:pt x="7126264" y="3911028"/>
                  <a:pt x="7128707" y="3937905"/>
                  <a:pt x="7169022" y="3974555"/>
                </a:cubicBezTo>
                <a:cubicBezTo>
                  <a:pt x="7187347" y="3990435"/>
                  <a:pt x="7216666" y="4002652"/>
                  <a:pt x="7202007" y="4034415"/>
                </a:cubicBezTo>
                <a:cubicBezTo>
                  <a:pt x="7187347" y="4064957"/>
                  <a:pt x="7162914" y="4088167"/>
                  <a:pt x="7125044" y="4088167"/>
                </a:cubicBezTo>
                <a:cubicBezTo>
                  <a:pt x="7050522" y="4088167"/>
                  <a:pt x="6976001" y="4086946"/>
                  <a:pt x="6901481" y="4088167"/>
                </a:cubicBezTo>
                <a:cubicBezTo>
                  <a:pt x="6889264" y="4088167"/>
                  <a:pt x="6881935" y="4086030"/>
                  <a:pt x="6877812" y="4081143"/>
                </a:cubicBezTo>
                <a:lnTo>
                  <a:pt x="6873686" y="4059236"/>
                </a:lnTo>
                <a:lnTo>
                  <a:pt x="6868239" y="4087769"/>
                </a:lnTo>
                <a:cubicBezTo>
                  <a:pt x="6862436" y="4094488"/>
                  <a:pt x="6852052" y="4096932"/>
                  <a:pt x="6834338" y="4095709"/>
                </a:cubicBezTo>
                <a:cubicBezTo>
                  <a:pt x="6770812" y="4092044"/>
                  <a:pt x="6707287" y="4094489"/>
                  <a:pt x="6643762" y="4094489"/>
                </a:cubicBezTo>
                <a:cubicBezTo>
                  <a:pt x="6624215" y="4094489"/>
                  <a:pt x="6605890" y="4095709"/>
                  <a:pt x="6590008" y="4107926"/>
                </a:cubicBezTo>
                <a:cubicBezTo>
                  <a:pt x="6566798" y="4127473"/>
                  <a:pt x="6558246" y="4142131"/>
                  <a:pt x="6587565" y="4166566"/>
                </a:cubicBezTo>
                <a:cubicBezTo>
                  <a:pt x="6651090" y="4219097"/>
                  <a:pt x="6648647" y="4270405"/>
                  <a:pt x="6585123" y="4322937"/>
                </a:cubicBezTo>
                <a:cubicBezTo>
                  <a:pt x="6526483" y="4370582"/>
                  <a:pt x="6417757" y="4359587"/>
                  <a:pt x="6371334" y="4299725"/>
                </a:cubicBezTo>
                <a:cubicBezTo>
                  <a:pt x="6334685" y="4253303"/>
                  <a:pt x="6338350" y="4215431"/>
                  <a:pt x="6381107" y="4173896"/>
                </a:cubicBezTo>
                <a:cubicBezTo>
                  <a:pt x="6393322" y="4161678"/>
                  <a:pt x="6421422" y="4156791"/>
                  <a:pt x="6411647" y="4132359"/>
                </a:cubicBezTo>
                <a:cubicBezTo>
                  <a:pt x="6400652" y="4106704"/>
                  <a:pt x="6377442" y="4092044"/>
                  <a:pt x="6346900" y="4093266"/>
                </a:cubicBezTo>
                <a:cubicBezTo>
                  <a:pt x="6279710" y="4094489"/>
                  <a:pt x="6213741" y="4090824"/>
                  <a:pt x="6146550" y="4094489"/>
                </a:cubicBezTo>
                <a:cubicBezTo>
                  <a:pt x="6129447" y="4095099"/>
                  <a:pt x="6119063" y="4092656"/>
                  <a:pt x="6113107" y="4085937"/>
                </a:cubicBezTo>
                <a:lnTo>
                  <a:pt x="6109939" y="4078718"/>
                </a:lnTo>
                <a:lnTo>
                  <a:pt x="6104845" y="4085881"/>
                </a:lnTo>
                <a:lnTo>
                  <a:pt x="6104396" y="4085965"/>
                </a:lnTo>
                <a:lnTo>
                  <a:pt x="6112530" y="4100024"/>
                </a:lnTo>
                <a:cubicBezTo>
                  <a:pt x="6114228" y="4107030"/>
                  <a:pt x="6114610" y="4115963"/>
                  <a:pt x="6113694" y="4127264"/>
                </a:cubicBezTo>
                <a:cubicBezTo>
                  <a:pt x="6108806" y="4190789"/>
                  <a:pt x="6113694" y="4254315"/>
                  <a:pt x="6112471" y="4317842"/>
                </a:cubicBezTo>
                <a:cubicBezTo>
                  <a:pt x="6112471" y="4344717"/>
                  <a:pt x="6121024" y="4363042"/>
                  <a:pt x="6141791" y="4378924"/>
                </a:cubicBezTo>
                <a:cubicBezTo>
                  <a:pt x="6154008" y="4387474"/>
                  <a:pt x="6162560" y="4386254"/>
                  <a:pt x="6174776" y="4375259"/>
                </a:cubicBezTo>
                <a:cubicBezTo>
                  <a:pt x="6261513" y="4295850"/>
                  <a:pt x="6310380" y="4304402"/>
                  <a:pt x="6371462" y="4413129"/>
                </a:cubicBezTo>
                <a:cubicBezTo>
                  <a:pt x="6372684" y="4446114"/>
                  <a:pt x="6372684" y="4477878"/>
                  <a:pt x="6372684" y="4509640"/>
                </a:cubicBezTo>
                <a:cubicBezTo>
                  <a:pt x="6358024" y="4535295"/>
                  <a:pt x="6345807" y="4562172"/>
                  <a:pt x="6320152" y="4580495"/>
                </a:cubicBezTo>
                <a:cubicBezTo>
                  <a:pt x="6271287" y="4618367"/>
                  <a:pt x="6232193" y="4614702"/>
                  <a:pt x="6190658" y="4570723"/>
                </a:cubicBezTo>
                <a:cubicBezTo>
                  <a:pt x="6179663" y="4558505"/>
                  <a:pt x="6174776" y="4530408"/>
                  <a:pt x="6149121" y="4543847"/>
                </a:cubicBezTo>
                <a:cubicBezTo>
                  <a:pt x="6127131" y="4554840"/>
                  <a:pt x="6113694" y="4573165"/>
                  <a:pt x="6113694" y="4601263"/>
                </a:cubicBezTo>
                <a:cubicBezTo>
                  <a:pt x="6114916" y="4670897"/>
                  <a:pt x="6112471" y="4740531"/>
                  <a:pt x="6114916" y="4810166"/>
                </a:cubicBezTo>
                <a:cubicBezTo>
                  <a:pt x="6116136" y="4843150"/>
                  <a:pt x="6105141" y="4849260"/>
                  <a:pt x="6074601" y="4848038"/>
                </a:cubicBezTo>
                <a:cubicBezTo>
                  <a:pt x="6009854" y="4845593"/>
                  <a:pt x="5943885" y="4846815"/>
                  <a:pt x="5879138" y="4846815"/>
                </a:cubicBezTo>
                <a:cubicBezTo>
                  <a:pt x="5859591" y="4846815"/>
                  <a:pt x="5841266" y="4848038"/>
                  <a:pt x="5825384" y="4861475"/>
                </a:cubicBezTo>
                <a:cubicBezTo>
                  <a:pt x="5805838" y="4879800"/>
                  <a:pt x="5794843" y="4896903"/>
                  <a:pt x="5824163" y="4917672"/>
                </a:cubicBezTo>
                <a:cubicBezTo>
                  <a:pt x="5854703" y="4939660"/>
                  <a:pt x="5881580" y="4966537"/>
                  <a:pt x="5869363" y="5008074"/>
                </a:cubicBezTo>
                <a:cubicBezTo>
                  <a:pt x="5854703" y="5055716"/>
                  <a:pt x="5822941" y="5089923"/>
                  <a:pt x="5771631" y="5100918"/>
                </a:cubicBezTo>
                <a:cubicBezTo>
                  <a:pt x="5694667" y="5116800"/>
                  <a:pt x="5636028" y="5094811"/>
                  <a:pt x="5601823" y="5038614"/>
                </a:cubicBezTo>
                <a:cubicBezTo>
                  <a:pt x="5574946" y="4994634"/>
                  <a:pt x="5581053" y="4964094"/>
                  <a:pt x="5621368" y="4926222"/>
                </a:cubicBezTo>
                <a:cubicBezTo>
                  <a:pt x="5633585" y="4915227"/>
                  <a:pt x="5660462" y="4910342"/>
                  <a:pt x="5649467" y="4884687"/>
                </a:cubicBezTo>
                <a:cubicBezTo>
                  <a:pt x="5639693" y="4860253"/>
                  <a:pt x="5618925" y="4848038"/>
                  <a:pt x="5593270" y="4846815"/>
                </a:cubicBezTo>
                <a:cubicBezTo>
                  <a:pt x="5545626" y="4845593"/>
                  <a:pt x="5497981" y="4846815"/>
                  <a:pt x="5450337" y="4846815"/>
                </a:cubicBezTo>
                <a:cubicBezTo>
                  <a:pt x="5423766" y="4846815"/>
                  <a:pt x="5403838" y="4846815"/>
                  <a:pt x="5388892" y="4845136"/>
                </a:cubicBezTo>
                <a:lnTo>
                  <a:pt x="5358151" y="4833680"/>
                </a:lnTo>
                <a:lnTo>
                  <a:pt x="5326642" y="4842314"/>
                </a:lnTo>
                <a:cubicBezTo>
                  <a:pt x="5258230" y="4839870"/>
                  <a:pt x="5189816" y="4841092"/>
                  <a:pt x="5121404" y="4842314"/>
                </a:cubicBezTo>
                <a:cubicBezTo>
                  <a:pt x="5092084" y="4842314"/>
                  <a:pt x="5068874" y="4834984"/>
                  <a:pt x="5049327" y="4812995"/>
                </a:cubicBezTo>
                <a:cubicBezTo>
                  <a:pt x="5024894" y="4784897"/>
                  <a:pt x="5022450" y="4760463"/>
                  <a:pt x="5055434" y="4737252"/>
                </a:cubicBezTo>
                <a:cubicBezTo>
                  <a:pt x="5079869" y="4720148"/>
                  <a:pt x="5107966" y="4699381"/>
                  <a:pt x="5096971" y="4663953"/>
                </a:cubicBezTo>
                <a:cubicBezTo>
                  <a:pt x="5084754" y="4626081"/>
                  <a:pt x="5059099" y="4599206"/>
                  <a:pt x="5018785" y="4589431"/>
                </a:cubicBezTo>
                <a:cubicBezTo>
                  <a:pt x="4969920" y="4578438"/>
                  <a:pt x="4924718" y="4580881"/>
                  <a:pt x="4886848" y="4618751"/>
                </a:cubicBezTo>
                <a:cubicBezTo>
                  <a:pt x="4845311" y="4660288"/>
                  <a:pt x="4847754" y="4690830"/>
                  <a:pt x="4890513" y="4731145"/>
                </a:cubicBezTo>
                <a:cubicBezTo>
                  <a:pt x="4906393" y="4745805"/>
                  <a:pt x="4936935" y="4753135"/>
                  <a:pt x="4922275" y="4786119"/>
                </a:cubicBezTo>
                <a:cubicBezTo>
                  <a:pt x="4907616" y="4816660"/>
                  <a:pt x="4888068" y="4839870"/>
                  <a:pt x="4851419" y="4841092"/>
                </a:cubicBezTo>
                <a:cubicBezTo>
                  <a:pt x="4809884" y="4845979"/>
                  <a:pt x="4768347" y="4844757"/>
                  <a:pt x="4717038" y="4844757"/>
                </a:cubicBezTo>
                <a:cubicBezTo>
                  <a:pt x="4682832" y="4841092"/>
                  <a:pt x="4624193" y="4864304"/>
                  <a:pt x="4599761" y="4836207"/>
                </a:cubicBezTo>
                <a:cubicBezTo>
                  <a:pt x="4577771" y="4811772"/>
                  <a:pt x="4593651" y="4754355"/>
                  <a:pt x="4592431" y="4711598"/>
                </a:cubicBezTo>
                <a:cubicBezTo>
                  <a:pt x="4592431" y="4674948"/>
                  <a:pt x="4591208" y="4638298"/>
                  <a:pt x="4592431" y="4601649"/>
                </a:cubicBezTo>
                <a:cubicBezTo>
                  <a:pt x="4593651" y="4572329"/>
                  <a:pt x="4578991" y="4551561"/>
                  <a:pt x="4554559" y="4540566"/>
                </a:cubicBezTo>
                <a:cubicBezTo>
                  <a:pt x="4528904" y="4528349"/>
                  <a:pt x="4524019" y="4556448"/>
                  <a:pt x="4513024" y="4568664"/>
                </a:cubicBezTo>
                <a:cubicBezTo>
                  <a:pt x="4471487" y="4612644"/>
                  <a:pt x="4437282" y="4613866"/>
                  <a:pt x="4387193" y="4580881"/>
                </a:cubicBezTo>
                <a:cubicBezTo>
                  <a:pt x="4315116" y="4533236"/>
                  <a:pt x="4316338" y="4390303"/>
                  <a:pt x="4383528" y="4342660"/>
                </a:cubicBezTo>
                <a:cubicBezTo>
                  <a:pt x="4434837" y="4307231"/>
                  <a:pt x="4469044" y="4307231"/>
                  <a:pt x="4511802" y="4353653"/>
                </a:cubicBezTo>
                <a:cubicBezTo>
                  <a:pt x="4522796" y="4365870"/>
                  <a:pt x="4528904" y="4393968"/>
                  <a:pt x="4554559" y="4380530"/>
                </a:cubicBezTo>
                <a:cubicBezTo>
                  <a:pt x="4576549" y="4369535"/>
                  <a:pt x="4591208" y="4351210"/>
                  <a:pt x="4591208" y="4323113"/>
                </a:cubicBezTo>
                <a:cubicBezTo>
                  <a:pt x="4591208" y="4254701"/>
                  <a:pt x="4593651" y="4186287"/>
                  <a:pt x="4589988" y="4117874"/>
                </a:cubicBezTo>
                <a:cubicBezTo>
                  <a:pt x="4589377" y="4108407"/>
                  <a:pt x="4589758" y="4100924"/>
                  <a:pt x="4591209" y="4095045"/>
                </a:cubicBezTo>
                <a:lnTo>
                  <a:pt x="4598520" y="4082397"/>
                </a:lnTo>
                <a:lnTo>
                  <a:pt x="4583287" y="4079453"/>
                </a:lnTo>
                <a:lnTo>
                  <a:pt x="4578273" y="4071084"/>
                </a:lnTo>
                <a:lnTo>
                  <a:pt x="4563116" y="4075034"/>
                </a:lnTo>
                <a:cubicBezTo>
                  <a:pt x="4487374" y="4073812"/>
                  <a:pt x="4410409" y="4075034"/>
                  <a:pt x="4334667" y="4073812"/>
                </a:cubicBezTo>
                <a:cubicBezTo>
                  <a:pt x="4296795" y="4073812"/>
                  <a:pt x="4273585" y="4049379"/>
                  <a:pt x="4260146" y="4016394"/>
                </a:cubicBezTo>
                <a:cubicBezTo>
                  <a:pt x="4246708" y="3984630"/>
                  <a:pt x="4277250" y="3976080"/>
                  <a:pt x="4293131" y="3961420"/>
                </a:cubicBezTo>
                <a:cubicBezTo>
                  <a:pt x="4334667" y="3922327"/>
                  <a:pt x="4337110" y="3893008"/>
                  <a:pt x="4298018" y="3852693"/>
                </a:cubicBezTo>
                <a:cubicBezTo>
                  <a:pt x="4250373" y="3802606"/>
                  <a:pt x="4157534" y="3802606"/>
                  <a:pt x="4109888" y="3852693"/>
                </a:cubicBezTo>
                <a:cubicBezTo>
                  <a:pt x="4072017" y="3894230"/>
                  <a:pt x="4073239" y="3924770"/>
                  <a:pt x="4115998" y="3961420"/>
                </a:cubicBezTo>
                <a:cubicBezTo>
                  <a:pt x="4133098" y="3976080"/>
                  <a:pt x="4161199" y="3987075"/>
                  <a:pt x="4148981" y="4017617"/>
                </a:cubicBezTo>
                <a:cubicBezTo>
                  <a:pt x="4136765" y="4046936"/>
                  <a:pt x="4117220" y="4071369"/>
                  <a:pt x="4083011" y="4072589"/>
                </a:cubicBezTo>
                <a:cubicBezTo>
                  <a:pt x="4002381" y="4075034"/>
                  <a:pt x="3921756" y="4073812"/>
                  <a:pt x="3839905" y="4073812"/>
                </a:cubicBezTo>
                <a:lnTo>
                  <a:pt x="3826205" y="4071086"/>
                </a:lnTo>
                <a:lnTo>
                  <a:pt x="3825356" y="4075532"/>
                </a:lnTo>
                <a:lnTo>
                  <a:pt x="3819231" y="4076967"/>
                </a:lnTo>
                <a:lnTo>
                  <a:pt x="3824236" y="4078740"/>
                </a:lnTo>
                <a:cubicBezTo>
                  <a:pt x="3827444" y="4083168"/>
                  <a:pt x="3828054" y="4089582"/>
                  <a:pt x="3828054" y="4097523"/>
                </a:cubicBezTo>
                <a:cubicBezTo>
                  <a:pt x="3825611" y="4136615"/>
                  <a:pt x="3825611" y="4174487"/>
                  <a:pt x="3825611" y="4213580"/>
                </a:cubicBezTo>
                <a:cubicBezTo>
                  <a:pt x="3825611" y="4250229"/>
                  <a:pt x="3824389" y="4286879"/>
                  <a:pt x="3825611" y="4323529"/>
                </a:cubicBezTo>
                <a:cubicBezTo>
                  <a:pt x="3826832" y="4351626"/>
                  <a:pt x="3813395" y="4371173"/>
                  <a:pt x="3792626" y="4388276"/>
                </a:cubicBezTo>
                <a:cubicBezTo>
                  <a:pt x="3766973" y="4410266"/>
                  <a:pt x="3743760" y="4413931"/>
                  <a:pt x="3720550" y="4383389"/>
                </a:cubicBezTo>
                <a:cubicBezTo>
                  <a:pt x="3701003" y="4357734"/>
                  <a:pt x="3680236" y="4324749"/>
                  <a:pt x="3639920" y="4341854"/>
                </a:cubicBezTo>
                <a:cubicBezTo>
                  <a:pt x="3598383" y="4360179"/>
                  <a:pt x="3570287" y="4390719"/>
                  <a:pt x="3567844" y="4439586"/>
                </a:cubicBezTo>
                <a:cubicBezTo>
                  <a:pt x="3565398" y="4483565"/>
                  <a:pt x="3569063" y="4525100"/>
                  <a:pt x="3606936" y="4555642"/>
                </a:cubicBezTo>
                <a:cubicBezTo>
                  <a:pt x="3648470" y="4591070"/>
                  <a:pt x="3675347" y="4588627"/>
                  <a:pt x="3711997" y="4549533"/>
                </a:cubicBezTo>
                <a:cubicBezTo>
                  <a:pt x="3727877" y="4532430"/>
                  <a:pt x="3736431" y="4499446"/>
                  <a:pt x="3770637" y="4516550"/>
                </a:cubicBezTo>
                <a:cubicBezTo>
                  <a:pt x="3802398" y="4532430"/>
                  <a:pt x="3825611" y="4554420"/>
                  <a:pt x="3825611" y="4592292"/>
                </a:cubicBezTo>
                <a:cubicBezTo>
                  <a:pt x="3825611" y="4666812"/>
                  <a:pt x="3824389" y="4741334"/>
                  <a:pt x="3826832" y="4815853"/>
                </a:cubicBezTo>
                <a:cubicBezTo>
                  <a:pt x="3826832" y="4840288"/>
                  <a:pt x="3817059" y="4843951"/>
                  <a:pt x="3796291" y="4843951"/>
                </a:cubicBezTo>
                <a:cubicBezTo>
                  <a:pt x="3722992" y="4842730"/>
                  <a:pt x="3650914" y="4842730"/>
                  <a:pt x="3577616" y="4843951"/>
                </a:cubicBezTo>
                <a:cubicBezTo>
                  <a:pt x="3549518" y="4843951"/>
                  <a:pt x="3528749" y="4831736"/>
                  <a:pt x="3512868" y="4810968"/>
                </a:cubicBezTo>
                <a:cubicBezTo>
                  <a:pt x="3492099" y="4785313"/>
                  <a:pt x="3487215" y="4762101"/>
                  <a:pt x="3518976" y="4740111"/>
                </a:cubicBezTo>
                <a:cubicBezTo>
                  <a:pt x="3545853" y="4720564"/>
                  <a:pt x="3576393" y="4699797"/>
                  <a:pt x="3559291" y="4659482"/>
                </a:cubicBezTo>
                <a:cubicBezTo>
                  <a:pt x="3543410" y="4619167"/>
                  <a:pt x="3512868" y="4592292"/>
                  <a:pt x="3467666" y="4587405"/>
                </a:cubicBezTo>
                <a:cubicBezTo>
                  <a:pt x="3422467" y="4583740"/>
                  <a:pt x="3378487" y="4586183"/>
                  <a:pt x="3346722" y="4625277"/>
                </a:cubicBezTo>
                <a:cubicBezTo>
                  <a:pt x="3311296" y="4666812"/>
                  <a:pt x="3313738" y="4693689"/>
                  <a:pt x="3354052" y="4730339"/>
                </a:cubicBezTo>
                <a:cubicBezTo>
                  <a:pt x="3372377" y="4746219"/>
                  <a:pt x="3401698" y="4758436"/>
                  <a:pt x="3387037" y="4790199"/>
                </a:cubicBezTo>
                <a:cubicBezTo>
                  <a:pt x="3372377" y="4820741"/>
                  <a:pt x="3347944" y="4843951"/>
                  <a:pt x="3310075" y="4843951"/>
                </a:cubicBezTo>
                <a:cubicBezTo>
                  <a:pt x="3235552" y="4843951"/>
                  <a:pt x="3161031" y="4842730"/>
                  <a:pt x="3086512" y="4843951"/>
                </a:cubicBezTo>
                <a:cubicBezTo>
                  <a:pt x="3062078" y="4843951"/>
                  <a:pt x="3057192" y="4835401"/>
                  <a:pt x="3058414" y="4813411"/>
                </a:cubicBezTo>
                <a:cubicBezTo>
                  <a:pt x="3059635" y="4742554"/>
                  <a:pt x="3059635" y="4670477"/>
                  <a:pt x="3058414" y="4599622"/>
                </a:cubicBezTo>
                <a:cubicBezTo>
                  <a:pt x="3058414" y="4570302"/>
                  <a:pt x="3070629" y="4548312"/>
                  <a:pt x="3092620" y="4529988"/>
                </a:cubicBezTo>
                <a:cubicBezTo>
                  <a:pt x="3118275" y="4509220"/>
                  <a:pt x="3141487" y="4504333"/>
                  <a:pt x="3164698" y="4536095"/>
                </a:cubicBezTo>
                <a:cubicBezTo>
                  <a:pt x="3184243" y="4562972"/>
                  <a:pt x="3205012" y="4594735"/>
                  <a:pt x="3245326" y="4576410"/>
                </a:cubicBezTo>
                <a:cubicBezTo>
                  <a:pt x="3286863" y="4558085"/>
                  <a:pt x="3314961" y="4528765"/>
                  <a:pt x="3316182" y="4479900"/>
                </a:cubicBezTo>
                <a:cubicBezTo>
                  <a:pt x="3317404" y="4435921"/>
                  <a:pt x="3317404" y="4394384"/>
                  <a:pt x="3279533" y="4362621"/>
                </a:cubicBezTo>
                <a:cubicBezTo>
                  <a:pt x="3237995" y="4328414"/>
                  <a:pt x="3211120" y="4328414"/>
                  <a:pt x="3174471" y="4369951"/>
                </a:cubicBezTo>
                <a:cubicBezTo>
                  <a:pt x="3158588" y="4388276"/>
                  <a:pt x="3146374" y="4417596"/>
                  <a:pt x="3113389" y="4401714"/>
                </a:cubicBezTo>
                <a:cubicBezTo>
                  <a:pt x="3084069" y="4388276"/>
                  <a:pt x="3059635" y="4363844"/>
                  <a:pt x="3059635" y="4329637"/>
                </a:cubicBezTo>
                <a:cubicBezTo>
                  <a:pt x="3058414" y="4251450"/>
                  <a:pt x="3059635" y="4174487"/>
                  <a:pt x="3058414" y="4096301"/>
                </a:cubicBezTo>
                <a:cubicBezTo>
                  <a:pt x="3058414" y="4086528"/>
                  <a:pt x="3060551" y="4080725"/>
                  <a:pt x="3064827" y="4077365"/>
                </a:cubicBezTo>
                <a:lnTo>
                  <a:pt x="3075384" y="4075019"/>
                </a:lnTo>
                <a:lnTo>
                  <a:pt x="3070224" y="4073700"/>
                </a:lnTo>
                <a:cubicBezTo>
                  <a:pt x="3067247" y="4070341"/>
                  <a:pt x="3065375" y="4065912"/>
                  <a:pt x="3064325" y="4060261"/>
                </a:cubicBezTo>
                <a:lnTo>
                  <a:pt x="3064171" y="4056974"/>
                </a:lnTo>
                <a:lnTo>
                  <a:pt x="3060475" y="4056974"/>
                </a:lnTo>
                <a:lnTo>
                  <a:pt x="3060499" y="4061652"/>
                </a:lnTo>
                <a:cubicBezTo>
                  <a:pt x="3060499" y="4084864"/>
                  <a:pt x="3050726" y="4087307"/>
                  <a:pt x="3031179" y="4087307"/>
                </a:cubicBezTo>
                <a:cubicBezTo>
                  <a:pt x="2956660" y="4086087"/>
                  <a:pt x="2882137" y="4087307"/>
                  <a:pt x="2807619" y="4087307"/>
                </a:cubicBezTo>
                <a:cubicBezTo>
                  <a:pt x="2781965" y="4087307"/>
                  <a:pt x="2762416" y="4073870"/>
                  <a:pt x="2746537" y="4056767"/>
                </a:cubicBezTo>
                <a:cubicBezTo>
                  <a:pt x="2722103" y="4029890"/>
                  <a:pt x="2718438" y="4005457"/>
                  <a:pt x="2751421" y="3981025"/>
                </a:cubicBezTo>
                <a:cubicBezTo>
                  <a:pt x="2777077" y="3962700"/>
                  <a:pt x="2807619" y="3941931"/>
                  <a:pt x="2791735" y="3904060"/>
                </a:cubicBezTo>
                <a:cubicBezTo>
                  <a:pt x="2774633" y="3862524"/>
                  <a:pt x="2745315" y="3833204"/>
                  <a:pt x="2696446" y="3830761"/>
                </a:cubicBezTo>
                <a:cubicBezTo>
                  <a:pt x="2648804" y="3828318"/>
                  <a:pt x="2604825" y="3830761"/>
                  <a:pt x="2573061" y="3873519"/>
                </a:cubicBezTo>
                <a:cubicBezTo>
                  <a:pt x="2543742" y="3913833"/>
                  <a:pt x="2544963" y="3937045"/>
                  <a:pt x="2582836" y="3971250"/>
                </a:cubicBezTo>
                <a:cubicBezTo>
                  <a:pt x="2599938" y="3987133"/>
                  <a:pt x="2632921" y="3994462"/>
                  <a:pt x="2618262" y="4028669"/>
                </a:cubicBezTo>
                <a:cubicBezTo>
                  <a:pt x="2603603" y="4065319"/>
                  <a:pt x="2576726" y="4087307"/>
                  <a:pt x="2535188" y="4087307"/>
                </a:cubicBezTo>
                <a:cubicBezTo>
                  <a:pt x="2464334" y="4087307"/>
                  <a:pt x="2392256" y="4086087"/>
                  <a:pt x="2321403" y="4087307"/>
                </a:cubicBezTo>
                <a:cubicBezTo>
                  <a:pt x="2307965" y="4087918"/>
                  <a:pt x="2300330" y="4085475"/>
                  <a:pt x="2296053" y="4079978"/>
                </a:cubicBezTo>
                <a:lnTo>
                  <a:pt x="2294568" y="4072641"/>
                </a:lnTo>
                <a:lnTo>
                  <a:pt x="2293261" y="4085140"/>
                </a:lnTo>
                <a:lnTo>
                  <a:pt x="2295314" y="4086060"/>
                </a:lnTo>
                <a:cubicBezTo>
                  <a:pt x="2298061" y="4091710"/>
                  <a:pt x="2297755" y="4099346"/>
                  <a:pt x="2297755" y="4107287"/>
                </a:cubicBezTo>
                <a:cubicBezTo>
                  <a:pt x="2297755" y="4175699"/>
                  <a:pt x="2297755" y="4244111"/>
                  <a:pt x="2297755" y="4312524"/>
                </a:cubicBezTo>
                <a:cubicBezTo>
                  <a:pt x="2297755" y="4333291"/>
                  <a:pt x="2298979" y="4352838"/>
                  <a:pt x="2316081" y="4368720"/>
                </a:cubicBezTo>
                <a:cubicBezTo>
                  <a:pt x="2334405" y="4385823"/>
                  <a:pt x="2349066" y="4390710"/>
                  <a:pt x="2366168" y="4366276"/>
                </a:cubicBezTo>
                <a:cubicBezTo>
                  <a:pt x="2388157" y="4335736"/>
                  <a:pt x="2415034" y="4306416"/>
                  <a:pt x="2456572" y="4318631"/>
                </a:cubicBezTo>
                <a:cubicBezTo>
                  <a:pt x="2504213" y="4332071"/>
                  <a:pt x="2540863" y="4363833"/>
                  <a:pt x="2551857" y="4415143"/>
                </a:cubicBezTo>
                <a:cubicBezTo>
                  <a:pt x="2564075" y="4475003"/>
                  <a:pt x="2559187" y="4531199"/>
                  <a:pt x="2506657" y="4575179"/>
                </a:cubicBezTo>
                <a:cubicBezTo>
                  <a:pt x="2456572" y="4615494"/>
                  <a:pt x="2417477" y="4613051"/>
                  <a:pt x="2374721" y="4566627"/>
                </a:cubicBezTo>
                <a:cubicBezTo>
                  <a:pt x="2363725" y="4555632"/>
                  <a:pt x="2358836" y="4529977"/>
                  <a:pt x="2336848" y="4539752"/>
                </a:cubicBezTo>
                <a:cubicBezTo>
                  <a:pt x="2314857" y="4549524"/>
                  <a:pt x="2298979" y="4567849"/>
                  <a:pt x="2298979" y="4594726"/>
                </a:cubicBezTo>
                <a:cubicBezTo>
                  <a:pt x="2298979" y="4664359"/>
                  <a:pt x="2297755" y="4733993"/>
                  <a:pt x="2300196" y="4803628"/>
                </a:cubicBezTo>
                <a:cubicBezTo>
                  <a:pt x="2300808" y="4818287"/>
                  <a:pt x="2299587" y="4828672"/>
                  <a:pt x="2294090" y="4835238"/>
                </a:cubicBezTo>
                <a:lnTo>
                  <a:pt x="2280623" y="4838929"/>
                </a:lnTo>
                <a:lnTo>
                  <a:pt x="2285326" y="4841576"/>
                </a:lnTo>
                <a:cubicBezTo>
                  <a:pt x="2291128" y="4848295"/>
                  <a:pt x="2292350" y="4859290"/>
                  <a:pt x="2291740" y="4875782"/>
                </a:cubicBezTo>
                <a:cubicBezTo>
                  <a:pt x="2289294" y="4944194"/>
                  <a:pt x="2290518" y="5012606"/>
                  <a:pt x="2291740" y="5081020"/>
                </a:cubicBezTo>
                <a:cubicBezTo>
                  <a:pt x="2291740" y="5111560"/>
                  <a:pt x="2279522" y="5132328"/>
                  <a:pt x="2257531" y="5150652"/>
                </a:cubicBezTo>
                <a:cubicBezTo>
                  <a:pt x="2233098" y="5170200"/>
                  <a:pt x="2211109" y="5173864"/>
                  <a:pt x="2190340" y="5144545"/>
                </a:cubicBezTo>
                <a:cubicBezTo>
                  <a:pt x="2170794" y="5118890"/>
                  <a:pt x="2151249" y="5084685"/>
                  <a:pt x="2110933" y="5100565"/>
                </a:cubicBezTo>
                <a:cubicBezTo>
                  <a:pt x="2066954" y="5117670"/>
                  <a:pt x="2038855" y="5150652"/>
                  <a:pt x="2035191" y="5200741"/>
                </a:cubicBezTo>
                <a:cubicBezTo>
                  <a:pt x="2031526" y="5247164"/>
                  <a:pt x="2038855" y="5288701"/>
                  <a:pt x="2079170" y="5319241"/>
                </a:cubicBezTo>
                <a:cubicBezTo>
                  <a:pt x="2119486" y="5349783"/>
                  <a:pt x="2141476" y="5348560"/>
                  <a:pt x="2176904" y="5310690"/>
                </a:cubicBezTo>
                <a:cubicBezTo>
                  <a:pt x="2194007" y="5292366"/>
                  <a:pt x="2206222" y="5259381"/>
                  <a:pt x="2240431" y="5276483"/>
                </a:cubicBezTo>
                <a:cubicBezTo>
                  <a:pt x="2273416" y="5292366"/>
                  <a:pt x="2294181" y="5319241"/>
                  <a:pt x="2292959" y="5359555"/>
                </a:cubicBezTo>
                <a:cubicBezTo>
                  <a:pt x="2289294" y="5396205"/>
                  <a:pt x="2290518" y="5430412"/>
                  <a:pt x="2290518" y="5473169"/>
                </a:cubicBezTo>
                <a:cubicBezTo>
                  <a:pt x="2286853" y="5511039"/>
                  <a:pt x="2310064" y="5572122"/>
                  <a:pt x="2281965" y="5597778"/>
                </a:cubicBezTo>
                <a:cubicBezTo>
                  <a:pt x="2257531" y="5619768"/>
                  <a:pt x="2197671" y="5603886"/>
                  <a:pt x="2153692" y="5603886"/>
                </a:cubicBezTo>
                <a:cubicBezTo>
                  <a:pt x="2117043" y="5603886"/>
                  <a:pt x="2080391" y="5603886"/>
                  <a:pt x="2043741" y="5603886"/>
                </a:cubicBezTo>
                <a:cubicBezTo>
                  <a:pt x="2018088" y="5603886"/>
                  <a:pt x="1997319" y="5617323"/>
                  <a:pt x="1987546" y="5640535"/>
                </a:cubicBezTo>
                <a:cubicBezTo>
                  <a:pt x="1976551" y="5666190"/>
                  <a:pt x="2003428" y="5671076"/>
                  <a:pt x="2015644" y="5683293"/>
                </a:cubicBezTo>
                <a:cubicBezTo>
                  <a:pt x="2071840" y="5735824"/>
                  <a:pt x="2057180" y="5806679"/>
                  <a:pt x="1980216" y="5848216"/>
                </a:cubicBezTo>
                <a:cubicBezTo>
                  <a:pt x="1919134" y="5881201"/>
                  <a:pt x="1828732" y="5861654"/>
                  <a:pt x="1787195" y="5806679"/>
                </a:cubicBezTo>
                <a:cubicBezTo>
                  <a:pt x="1752988" y="5762700"/>
                  <a:pt x="1757875" y="5724828"/>
                  <a:pt x="1796970" y="5684515"/>
                </a:cubicBezTo>
                <a:cubicBezTo>
                  <a:pt x="1809185" y="5672298"/>
                  <a:pt x="1840947" y="5668633"/>
                  <a:pt x="1827510" y="5639313"/>
                </a:cubicBezTo>
                <a:cubicBezTo>
                  <a:pt x="1815294" y="5612438"/>
                  <a:pt x="1790860" y="5601443"/>
                  <a:pt x="1761540" y="5602663"/>
                </a:cubicBezTo>
                <a:cubicBezTo>
                  <a:pt x="1694350" y="5603886"/>
                  <a:pt x="1628381" y="5600221"/>
                  <a:pt x="1561189" y="5603886"/>
                </a:cubicBezTo>
                <a:cubicBezTo>
                  <a:pt x="1526984" y="5605106"/>
                  <a:pt x="1518432" y="5594113"/>
                  <a:pt x="1519654" y="5561128"/>
                </a:cubicBezTo>
                <a:cubicBezTo>
                  <a:pt x="1522097" y="5496381"/>
                  <a:pt x="1520875" y="5431632"/>
                  <a:pt x="1519654" y="5365663"/>
                </a:cubicBezTo>
                <a:cubicBezTo>
                  <a:pt x="1519654" y="5332678"/>
                  <a:pt x="1530649" y="5307025"/>
                  <a:pt x="1555081" y="5286256"/>
                </a:cubicBezTo>
                <a:cubicBezTo>
                  <a:pt x="1579514" y="5266709"/>
                  <a:pt x="1601504" y="5264266"/>
                  <a:pt x="1623494" y="5292366"/>
                </a:cubicBezTo>
                <a:cubicBezTo>
                  <a:pt x="1643041" y="5318019"/>
                  <a:pt x="1663808" y="5352225"/>
                  <a:pt x="1704123" y="5335123"/>
                </a:cubicBezTo>
                <a:cubicBezTo>
                  <a:pt x="1745660" y="5318019"/>
                  <a:pt x="1774978" y="5288701"/>
                  <a:pt x="1778645" y="5239834"/>
                </a:cubicBezTo>
                <a:cubicBezTo>
                  <a:pt x="1782310" y="5193412"/>
                  <a:pt x="1777423" y="5151875"/>
                  <a:pt x="1738328" y="5120112"/>
                </a:cubicBezTo>
                <a:cubicBezTo>
                  <a:pt x="1696793" y="5085905"/>
                  <a:pt x="1673581" y="5088350"/>
                  <a:pt x="1636932" y="5126220"/>
                </a:cubicBezTo>
                <a:cubicBezTo>
                  <a:pt x="1621051" y="5142102"/>
                  <a:pt x="1613721" y="5175087"/>
                  <a:pt x="1579514" y="5161649"/>
                </a:cubicBezTo>
                <a:cubicBezTo>
                  <a:pt x="1544087" y="5148210"/>
                  <a:pt x="1522097" y="5121334"/>
                  <a:pt x="1520875" y="5083463"/>
                </a:cubicBezTo>
                <a:cubicBezTo>
                  <a:pt x="1518432" y="5008943"/>
                  <a:pt x="1520875" y="4934421"/>
                  <a:pt x="1519654" y="4859900"/>
                </a:cubicBezTo>
                <a:cubicBezTo>
                  <a:pt x="1519043" y="4845851"/>
                  <a:pt x="1522708" y="4839438"/>
                  <a:pt x="1528816" y="4836537"/>
                </a:cubicBezTo>
                <a:lnTo>
                  <a:pt x="1534645" y="4835976"/>
                </a:lnTo>
                <a:lnTo>
                  <a:pt x="1529075" y="4823064"/>
                </a:lnTo>
                <a:lnTo>
                  <a:pt x="1524770" y="4829118"/>
                </a:lnTo>
                <a:cubicBezTo>
                  <a:pt x="1519884" y="4832631"/>
                  <a:pt x="1512553" y="4833241"/>
                  <a:pt x="1502780" y="4833241"/>
                </a:cubicBezTo>
                <a:cubicBezTo>
                  <a:pt x="1428260" y="4832021"/>
                  <a:pt x="1353738" y="4833241"/>
                  <a:pt x="1279219" y="4833241"/>
                </a:cubicBezTo>
                <a:cubicBezTo>
                  <a:pt x="1253564" y="4833241"/>
                  <a:pt x="1234017" y="4819804"/>
                  <a:pt x="1218136" y="4802701"/>
                </a:cubicBezTo>
                <a:cubicBezTo>
                  <a:pt x="1193702" y="4775824"/>
                  <a:pt x="1190037" y="4751391"/>
                  <a:pt x="1223022" y="4726959"/>
                </a:cubicBezTo>
                <a:cubicBezTo>
                  <a:pt x="1248677" y="4708634"/>
                  <a:pt x="1279219" y="4687865"/>
                  <a:pt x="1263336" y="4649994"/>
                </a:cubicBezTo>
                <a:cubicBezTo>
                  <a:pt x="1246234" y="4608458"/>
                  <a:pt x="1216914" y="4579138"/>
                  <a:pt x="1168047" y="4576695"/>
                </a:cubicBezTo>
                <a:cubicBezTo>
                  <a:pt x="1120405" y="4574252"/>
                  <a:pt x="1076425" y="4576695"/>
                  <a:pt x="1044661" y="4619453"/>
                </a:cubicBezTo>
                <a:cubicBezTo>
                  <a:pt x="1015341" y="4659767"/>
                  <a:pt x="1016563" y="4682979"/>
                  <a:pt x="1054435" y="4717184"/>
                </a:cubicBezTo>
                <a:cubicBezTo>
                  <a:pt x="1071538" y="4733067"/>
                  <a:pt x="1104522" y="4740396"/>
                  <a:pt x="1089863" y="4774603"/>
                </a:cubicBezTo>
                <a:cubicBezTo>
                  <a:pt x="1075203" y="4811253"/>
                  <a:pt x="1048326" y="4833241"/>
                  <a:pt x="1006791" y="4833241"/>
                </a:cubicBezTo>
                <a:cubicBezTo>
                  <a:pt x="935934" y="4833241"/>
                  <a:pt x="863857" y="4832021"/>
                  <a:pt x="793002" y="4833241"/>
                </a:cubicBezTo>
                <a:cubicBezTo>
                  <a:pt x="766125" y="4834463"/>
                  <a:pt x="762460" y="4823469"/>
                  <a:pt x="762460" y="4800256"/>
                </a:cubicBezTo>
                <a:cubicBezTo>
                  <a:pt x="763683" y="4733067"/>
                  <a:pt x="762460" y="4667097"/>
                  <a:pt x="763683" y="4599905"/>
                </a:cubicBezTo>
                <a:cubicBezTo>
                  <a:pt x="763683" y="4576695"/>
                  <a:pt x="760018" y="4555928"/>
                  <a:pt x="742913" y="4538823"/>
                </a:cubicBezTo>
                <a:cubicBezTo>
                  <a:pt x="725811" y="4521721"/>
                  <a:pt x="711151" y="4514391"/>
                  <a:pt x="694048" y="4540045"/>
                </a:cubicBezTo>
                <a:cubicBezTo>
                  <a:pt x="669614" y="4575473"/>
                  <a:pt x="637852" y="4604793"/>
                  <a:pt x="590207" y="4584025"/>
                </a:cubicBezTo>
                <a:cubicBezTo>
                  <a:pt x="541342" y="4562035"/>
                  <a:pt x="508357" y="4526608"/>
                  <a:pt x="504692" y="4467968"/>
                </a:cubicBezTo>
                <a:cubicBezTo>
                  <a:pt x="501027" y="4411772"/>
                  <a:pt x="509579" y="4360462"/>
                  <a:pt x="559667" y="4325035"/>
                </a:cubicBezTo>
                <a:cubicBezTo>
                  <a:pt x="607311" y="4290828"/>
                  <a:pt x="640296" y="4293272"/>
                  <a:pt x="680611" y="4334809"/>
                </a:cubicBezTo>
                <a:cubicBezTo>
                  <a:pt x="692826" y="4348247"/>
                  <a:pt x="698935" y="4377566"/>
                  <a:pt x="727033" y="4364127"/>
                </a:cubicBezTo>
                <a:cubicBezTo>
                  <a:pt x="751465" y="4351912"/>
                  <a:pt x="762460" y="4329922"/>
                  <a:pt x="762460" y="4301824"/>
                </a:cubicBezTo>
                <a:lnTo>
                  <a:pt x="761244" y="4097535"/>
                </a:lnTo>
                <a:lnTo>
                  <a:pt x="757501" y="4099373"/>
                </a:lnTo>
                <a:cubicBezTo>
                  <a:pt x="752705" y="4099588"/>
                  <a:pt x="747436" y="4098729"/>
                  <a:pt x="742856" y="4098729"/>
                </a:cubicBezTo>
                <a:cubicBezTo>
                  <a:pt x="675664" y="4098729"/>
                  <a:pt x="609695" y="4098729"/>
                  <a:pt x="542505" y="4098729"/>
                </a:cubicBezTo>
                <a:cubicBezTo>
                  <a:pt x="522958" y="4098729"/>
                  <a:pt x="504633" y="4098729"/>
                  <a:pt x="488752" y="4112166"/>
                </a:cubicBezTo>
                <a:cubicBezTo>
                  <a:pt x="466763" y="4130491"/>
                  <a:pt x="453323" y="4148816"/>
                  <a:pt x="486308" y="4172028"/>
                </a:cubicBezTo>
                <a:cubicBezTo>
                  <a:pt x="516850" y="4194018"/>
                  <a:pt x="544947" y="4222115"/>
                  <a:pt x="530288" y="4263652"/>
                </a:cubicBezTo>
                <a:cubicBezTo>
                  <a:pt x="513185" y="4312517"/>
                  <a:pt x="480200" y="4349167"/>
                  <a:pt x="425226" y="4355274"/>
                </a:cubicBezTo>
                <a:cubicBezTo>
                  <a:pt x="365364" y="4362604"/>
                  <a:pt x="307947" y="4358939"/>
                  <a:pt x="267632" y="4302744"/>
                </a:cubicBezTo>
                <a:cubicBezTo>
                  <a:pt x="235870" y="4257542"/>
                  <a:pt x="238314" y="4219672"/>
                  <a:pt x="279849" y="4180578"/>
                </a:cubicBezTo>
                <a:cubicBezTo>
                  <a:pt x="292065" y="4168363"/>
                  <a:pt x="320164" y="4163476"/>
                  <a:pt x="310389" y="4140265"/>
                </a:cubicBezTo>
                <a:cubicBezTo>
                  <a:pt x="299396" y="4114611"/>
                  <a:pt x="277406" y="4098729"/>
                  <a:pt x="246864" y="4099951"/>
                </a:cubicBezTo>
                <a:cubicBezTo>
                  <a:pt x="178452" y="4101171"/>
                  <a:pt x="110040" y="4098729"/>
                  <a:pt x="42848" y="4101171"/>
                </a:cubicBezTo>
                <a:cubicBezTo>
                  <a:pt x="11086" y="4102394"/>
                  <a:pt x="2534" y="4093841"/>
                  <a:pt x="3756" y="4062079"/>
                </a:cubicBezTo>
                <a:lnTo>
                  <a:pt x="3746" y="4060664"/>
                </a:lnTo>
                <a:lnTo>
                  <a:pt x="0" y="4060664"/>
                </a:lnTo>
                <a:lnTo>
                  <a:pt x="0" y="2600525"/>
                </a:lnTo>
                <a:lnTo>
                  <a:pt x="1" y="2600525"/>
                </a:lnTo>
                <a:lnTo>
                  <a:pt x="1" y="2600330"/>
                </a:lnTo>
                <a:cubicBezTo>
                  <a:pt x="1" y="2572233"/>
                  <a:pt x="6109" y="2561238"/>
                  <a:pt x="36651" y="2562458"/>
                </a:cubicBezTo>
                <a:cubicBezTo>
                  <a:pt x="102620" y="2564903"/>
                  <a:pt x="169810" y="2563681"/>
                  <a:pt x="237002" y="2563681"/>
                </a:cubicBezTo>
                <a:cubicBezTo>
                  <a:pt x="256547" y="2563681"/>
                  <a:pt x="274872" y="2563681"/>
                  <a:pt x="290754" y="2549021"/>
                </a:cubicBezTo>
                <a:cubicBezTo>
                  <a:pt x="307857" y="2531918"/>
                  <a:pt x="320074" y="2516036"/>
                  <a:pt x="291974" y="2496491"/>
                </a:cubicBezTo>
                <a:cubicBezTo>
                  <a:pt x="257769" y="2473279"/>
                  <a:pt x="229672" y="2441516"/>
                  <a:pt x="247997" y="2396314"/>
                </a:cubicBezTo>
                <a:cubicBezTo>
                  <a:pt x="266321" y="2349892"/>
                  <a:pt x="298084" y="2316907"/>
                  <a:pt x="351836" y="2309577"/>
                </a:cubicBezTo>
                <a:cubicBezTo>
                  <a:pt x="367412" y="2307439"/>
                  <a:pt x="382530" y="2306370"/>
                  <a:pt x="397056" y="2306809"/>
                </a:cubicBezTo>
                <a:cubicBezTo>
                  <a:pt x="440635" y="2308126"/>
                  <a:pt x="478888" y="2323016"/>
                  <a:pt x="508207" y="2363330"/>
                </a:cubicBezTo>
                <a:cubicBezTo>
                  <a:pt x="542414" y="2409752"/>
                  <a:pt x="538749" y="2445181"/>
                  <a:pt x="495990" y="2484274"/>
                </a:cubicBezTo>
                <a:cubicBezTo>
                  <a:pt x="483775" y="2496491"/>
                  <a:pt x="455677" y="2501376"/>
                  <a:pt x="465450" y="2525809"/>
                </a:cubicBezTo>
                <a:cubicBezTo>
                  <a:pt x="475223" y="2550243"/>
                  <a:pt x="497213" y="2563681"/>
                  <a:pt x="526532" y="2563681"/>
                </a:cubicBezTo>
                <a:cubicBezTo>
                  <a:pt x="593724" y="2562458"/>
                  <a:pt x="659693" y="2566123"/>
                  <a:pt x="726883" y="2562458"/>
                </a:cubicBezTo>
                <a:cubicBezTo>
                  <a:pt x="743987" y="2561848"/>
                  <a:pt x="755592" y="2563376"/>
                  <a:pt x="762769" y="2569790"/>
                </a:cubicBezTo>
                <a:lnTo>
                  <a:pt x="766292" y="2576126"/>
                </a:lnTo>
                <a:lnTo>
                  <a:pt x="767649" y="2568763"/>
                </a:lnTo>
                <a:lnTo>
                  <a:pt x="794442" y="2561004"/>
                </a:lnTo>
                <a:lnTo>
                  <a:pt x="772049" y="2555278"/>
                </a:lnTo>
                <a:cubicBezTo>
                  <a:pt x="766094" y="2548559"/>
                  <a:pt x="764566" y="2537564"/>
                  <a:pt x="765177" y="2521071"/>
                </a:cubicBezTo>
                <a:cubicBezTo>
                  <a:pt x="767622" y="2457545"/>
                  <a:pt x="766400" y="2394019"/>
                  <a:pt x="766400" y="2330494"/>
                </a:cubicBezTo>
                <a:cubicBezTo>
                  <a:pt x="766400" y="2313391"/>
                  <a:pt x="766400" y="2295066"/>
                  <a:pt x="754182" y="2280406"/>
                </a:cubicBezTo>
                <a:cubicBezTo>
                  <a:pt x="735858" y="2257194"/>
                  <a:pt x="719977" y="2242534"/>
                  <a:pt x="691880" y="2276741"/>
                </a:cubicBezTo>
                <a:cubicBezTo>
                  <a:pt x="636905" y="2343931"/>
                  <a:pt x="569714" y="2334159"/>
                  <a:pt x="523291" y="2257194"/>
                </a:cubicBezTo>
                <a:cubicBezTo>
                  <a:pt x="486642" y="2197334"/>
                  <a:pt x="504967" y="2102045"/>
                  <a:pt x="559941" y="2059288"/>
                </a:cubicBezTo>
                <a:cubicBezTo>
                  <a:pt x="607586" y="2022638"/>
                  <a:pt x="643013" y="2027524"/>
                  <a:pt x="684548" y="2070281"/>
                </a:cubicBezTo>
                <a:cubicBezTo>
                  <a:pt x="696765" y="2082498"/>
                  <a:pt x="701652" y="2110596"/>
                  <a:pt x="726085" y="2099601"/>
                </a:cubicBezTo>
                <a:cubicBezTo>
                  <a:pt x="750517" y="2088606"/>
                  <a:pt x="763955" y="2066616"/>
                  <a:pt x="763955" y="2038518"/>
                </a:cubicBezTo>
                <a:cubicBezTo>
                  <a:pt x="763955" y="1976214"/>
                  <a:pt x="767622" y="1915132"/>
                  <a:pt x="762735" y="1852827"/>
                </a:cubicBezTo>
                <a:cubicBezTo>
                  <a:pt x="759986" y="1818011"/>
                  <a:pt x="766171" y="1798311"/>
                  <a:pt x="790051" y="1793730"/>
                </a:cubicBezTo>
                <a:lnTo>
                  <a:pt x="808480" y="1794011"/>
                </a:lnTo>
                <a:lnTo>
                  <a:pt x="808480" y="1788718"/>
                </a:lnTo>
                <a:lnTo>
                  <a:pt x="803535" y="1788233"/>
                </a:lnTo>
                <a:cubicBezTo>
                  <a:pt x="787836" y="1784953"/>
                  <a:pt x="779274" y="1778391"/>
                  <a:pt x="774603" y="1765268"/>
                </a:cubicBezTo>
                <a:lnTo>
                  <a:pt x="772067" y="1752980"/>
                </a:lnTo>
                <a:lnTo>
                  <a:pt x="772084" y="1756000"/>
                </a:lnTo>
                <a:cubicBezTo>
                  <a:pt x="773305" y="1785320"/>
                  <a:pt x="767197" y="1797537"/>
                  <a:pt x="734212" y="1796315"/>
                </a:cubicBezTo>
                <a:cubicBezTo>
                  <a:pt x="668243" y="1793872"/>
                  <a:pt x="601053" y="1796315"/>
                  <a:pt x="533862" y="1795094"/>
                </a:cubicBezTo>
                <a:cubicBezTo>
                  <a:pt x="511872" y="1795094"/>
                  <a:pt x="493547" y="1799980"/>
                  <a:pt x="477665" y="1815862"/>
                </a:cubicBezTo>
                <a:cubicBezTo>
                  <a:pt x="460562" y="1832964"/>
                  <a:pt x="454455" y="1847624"/>
                  <a:pt x="480109" y="1864727"/>
                </a:cubicBezTo>
                <a:cubicBezTo>
                  <a:pt x="513094" y="1887939"/>
                  <a:pt x="541192" y="1917259"/>
                  <a:pt x="525311" y="1963681"/>
                </a:cubicBezTo>
                <a:cubicBezTo>
                  <a:pt x="509429" y="2010103"/>
                  <a:pt x="461785" y="2047975"/>
                  <a:pt x="411697" y="2051640"/>
                </a:cubicBezTo>
                <a:cubicBezTo>
                  <a:pt x="355501" y="2056527"/>
                  <a:pt x="304191" y="2050418"/>
                  <a:pt x="267543" y="2000331"/>
                </a:cubicBezTo>
                <a:cubicBezTo>
                  <a:pt x="230894" y="1951466"/>
                  <a:pt x="233336" y="1918481"/>
                  <a:pt x="276094" y="1875722"/>
                </a:cubicBezTo>
                <a:cubicBezTo>
                  <a:pt x="288311" y="1863506"/>
                  <a:pt x="320073" y="1858619"/>
                  <a:pt x="305413" y="1830522"/>
                </a:cubicBezTo>
                <a:cubicBezTo>
                  <a:pt x="293196" y="1807310"/>
                  <a:pt x="271206" y="1795094"/>
                  <a:pt x="243109" y="1795094"/>
                </a:cubicBezTo>
                <a:cubicBezTo>
                  <a:pt x="175919" y="1796315"/>
                  <a:pt x="109950" y="1793872"/>
                  <a:pt x="42758" y="1796315"/>
                </a:cubicBezTo>
                <a:cubicBezTo>
                  <a:pt x="18937" y="1797232"/>
                  <a:pt x="6797" y="1794712"/>
                  <a:pt x="2216" y="1777933"/>
                </a:cubicBezTo>
                <a:lnTo>
                  <a:pt x="1572" y="1771555"/>
                </a:lnTo>
                <a:lnTo>
                  <a:pt x="0" y="1771555"/>
                </a:lnTo>
                <a:lnTo>
                  <a:pt x="0" y="991903"/>
                </a:lnTo>
                <a:lnTo>
                  <a:pt x="0" y="291895"/>
                </a:lnTo>
                <a:lnTo>
                  <a:pt x="0" y="267612"/>
                </a:lnTo>
                <a:lnTo>
                  <a:pt x="4597" y="267612"/>
                </a:lnTo>
                <a:lnTo>
                  <a:pt x="7330" y="262118"/>
                </a:lnTo>
                <a:cubicBezTo>
                  <a:pt x="12828" y="256468"/>
                  <a:pt x="21990" y="254636"/>
                  <a:pt x="36650" y="255246"/>
                </a:cubicBezTo>
                <a:cubicBezTo>
                  <a:pt x="102619" y="257690"/>
                  <a:pt x="169809" y="256468"/>
                  <a:pt x="237001" y="256468"/>
                </a:cubicBezTo>
                <a:cubicBezTo>
                  <a:pt x="256546" y="256468"/>
                  <a:pt x="274871" y="255246"/>
                  <a:pt x="289531" y="240586"/>
                </a:cubicBezTo>
                <a:cubicBezTo>
                  <a:pt x="309078" y="222261"/>
                  <a:pt x="315186" y="206381"/>
                  <a:pt x="288311" y="188056"/>
                </a:cubicBezTo>
                <a:cubicBezTo>
                  <a:pt x="257769" y="166066"/>
                  <a:pt x="229671" y="137968"/>
                  <a:pt x="243109" y="97654"/>
                </a:cubicBezTo>
                <a:cubicBezTo>
                  <a:pt x="258991" y="51230"/>
                  <a:pt x="289531" y="14582"/>
                  <a:pt x="342063" y="4807"/>
                </a:cubicBezTo>
                <a:cubicBezTo>
                  <a:pt x="357334" y="2059"/>
                  <a:pt x="372299" y="303"/>
                  <a:pt x="386825" y="35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362674-9E10-427A-9EBC-299AB481EE96}"/>
              </a:ext>
            </a:extLst>
          </p:cNvPr>
          <p:cNvSpPr txBox="1"/>
          <p:nvPr/>
        </p:nvSpPr>
        <p:spPr>
          <a:xfrm>
            <a:off x="870437" y="2998939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PyShare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DOSCOM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E817A3-DDE4-4198-B8D1-728AC6456565}"/>
              </a:ext>
            </a:extLst>
          </p:cNvPr>
          <p:cNvSpPr txBox="1"/>
          <p:nvPr/>
        </p:nvSpPr>
        <p:spPr>
          <a:xfrm>
            <a:off x="870427" y="3878489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Object, Abstract, Inheritance, Package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5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F962503-1B44-4BA5-8534-4C404248808E}"/>
              </a:ext>
            </a:extLst>
          </p:cNvPr>
          <p:cNvSpPr/>
          <p:nvPr/>
        </p:nvSpPr>
        <p:spPr>
          <a:xfrm>
            <a:off x="3037923" y="1247329"/>
            <a:ext cx="6890769" cy="4094985"/>
          </a:xfrm>
          <a:custGeom>
            <a:avLst/>
            <a:gdLst>
              <a:gd name="connsiteX0" fmla="*/ 6867557 w 6890769"/>
              <a:gd name="connsiteY0" fmla="*/ 1030357 h 4094985"/>
              <a:gd name="connsiteX1" fmla="*/ 6890769 w 6890769"/>
              <a:gd name="connsiteY1" fmla="*/ 1056012 h 4094985"/>
              <a:gd name="connsiteX2" fmla="*/ 6888326 w 6890769"/>
              <a:gd name="connsiteY2" fmla="*/ 1172069 h 4094985"/>
              <a:gd name="connsiteX3" fmla="*/ 6888326 w 6890769"/>
              <a:gd name="connsiteY3" fmla="*/ 1282018 h 4094985"/>
              <a:gd name="connsiteX4" fmla="*/ 6855342 w 6890769"/>
              <a:gd name="connsiteY4" fmla="*/ 1346765 h 4094985"/>
              <a:gd name="connsiteX5" fmla="*/ 6783265 w 6890769"/>
              <a:gd name="connsiteY5" fmla="*/ 1341878 h 4094985"/>
              <a:gd name="connsiteX6" fmla="*/ 6702635 w 6890769"/>
              <a:gd name="connsiteY6" fmla="*/ 1300343 h 4094985"/>
              <a:gd name="connsiteX7" fmla="*/ 6630558 w 6890769"/>
              <a:gd name="connsiteY7" fmla="*/ 1398075 h 4094985"/>
              <a:gd name="connsiteX8" fmla="*/ 6669651 w 6890769"/>
              <a:gd name="connsiteY8" fmla="*/ 1514131 h 4094985"/>
              <a:gd name="connsiteX9" fmla="*/ 6774712 w 6890769"/>
              <a:gd name="connsiteY9" fmla="*/ 1508022 h 4094985"/>
              <a:gd name="connsiteX10" fmla="*/ 6833352 w 6890769"/>
              <a:gd name="connsiteY10" fmla="*/ 1475039 h 4094985"/>
              <a:gd name="connsiteX11" fmla="*/ 6888326 w 6890769"/>
              <a:gd name="connsiteY11" fmla="*/ 1550781 h 4094985"/>
              <a:gd name="connsiteX12" fmla="*/ 6889547 w 6890769"/>
              <a:gd name="connsiteY12" fmla="*/ 1774342 h 4094985"/>
              <a:gd name="connsiteX13" fmla="*/ 6859007 w 6890769"/>
              <a:gd name="connsiteY13" fmla="*/ 1802440 h 4094985"/>
              <a:gd name="connsiteX14" fmla="*/ 6640331 w 6890769"/>
              <a:gd name="connsiteY14" fmla="*/ 1802440 h 4094985"/>
              <a:gd name="connsiteX15" fmla="*/ 6575584 w 6890769"/>
              <a:gd name="connsiteY15" fmla="*/ 1769457 h 4094985"/>
              <a:gd name="connsiteX16" fmla="*/ 6581691 w 6890769"/>
              <a:gd name="connsiteY16" fmla="*/ 1698600 h 4094985"/>
              <a:gd name="connsiteX17" fmla="*/ 6622006 w 6890769"/>
              <a:gd name="connsiteY17" fmla="*/ 1617971 h 4094985"/>
              <a:gd name="connsiteX18" fmla="*/ 6530382 w 6890769"/>
              <a:gd name="connsiteY18" fmla="*/ 1545894 h 4094985"/>
              <a:gd name="connsiteX19" fmla="*/ 6409438 w 6890769"/>
              <a:gd name="connsiteY19" fmla="*/ 1583766 h 4094985"/>
              <a:gd name="connsiteX20" fmla="*/ 6416768 w 6890769"/>
              <a:gd name="connsiteY20" fmla="*/ 1688828 h 4094985"/>
              <a:gd name="connsiteX21" fmla="*/ 6449752 w 6890769"/>
              <a:gd name="connsiteY21" fmla="*/ 1748688 h 4094985"/>
              <a:gd name="connsiteX22" fmla="*/ 6372790 w 6890769"/>
              <a:gd name="connsiteY22" fmla="*/ 1802440 h 4094985"/>
              <a:gd name="connsiteX23" fmla="*/ 6149227 w 6890769"/>
              <a:gd name="connsiteY23" fmla="*/ 1802440 h 4094985"/>
              <a:gd name="connsiteX24" fmla="*/ 6121129 w 6890769"/>
              <a:gd name="connsiteY24" fmla="*/ 1771900 h 4094985"/>
              <a:gd name="connsiteX25" fmla="*/ 6121129 w 6890769"/>
              <a:gd name="connsiteY25" fmla="*/ 1558111 h 4094985"/>
              <a:gd name="connsiteX26" fmla="*/ 6155334 w 6890769"/>
              <a:gd name="connsiteY26" fmla="*/ 1488477 h 4094985"/>
              <a:gd name="connsiteX27" fmla="*/ 6227413 w 6890769"/>
              <a:gd name="connsiteY27" fmla="*/ 1494584 h 4094985"/>
              <a:gd name="connsiteX28" fmla="*/ 6308041 w 6890769"/>
              <a:gd name="connsiteY28" fmla="*/ 1534899 h 4094985"/>
              <a:gd name="connsiteX29" fmla="*/ 6378897 w 6890769"/>
              <a:gd name="connsiteY29" fmla="*/ 1438389 h 4094985"/>
              <a:gd name="connsiteX30" fmla="*/ 6342248 w 6890769"/>
              <a:gd name="connsiteY30" fmla="*/ 1321110 h 4094985"/>
              <a:gd name="connsiteX31" fmla="*/ 6237186 w 6890769"/>
              <a:gd name="connsiteY31" fmla="*/ 1328440 h 4094985"/>
              <a:gd name="connsiteX32" fmla="*/ 6176104 w 6890769"/>
              <a:gd name="connsiteY32" fmla="*/ 1360203 h 4094985"/>
              <a:gd name="connsiteX33" fmla="*/ 6122350 w 6890769"/>
              <a:gd name="connsiteY33" fmla="*/ 1288125 h 4094985"/>
              <a:gd name="connsiteX34" fmla="*/ 6121129 w 6890769"/>
              <a:gd name="connsiteY34" fmla="*/ 1054790 h 4094985"/>
              <a:gd name="connsiteX35" fmla="*/ 6146784 w 6890769"/>
              <a:gd name="connsiteY35" fmla="*/ 1031578 h 4094985"/>
              <a:gd name="connsiteX36" fmla="*/ 6370345 w 6890769"/>
              <a:gd name="connsiteY36" fmla="*/ 1031578 h 4094985"/>
              <a:gd name="connsiteX37" fmla="*/ 6436315 w 6890769"/>
              <a:gd name="connsiteY37" fmla="*/ 1064564 h 4094985"/>
              <a:gd name="connsiteX38" fmla="*/ 6430207 w 6890769"/>
              <a:gd name="connsiteY38" fmla="*/ 1136641 h 4094985"/>
              <a:gd name="connsiteX39" fmla="*/ 6388670 w 6890769"/>
              <a:gd name="connsiteY39" fmla="*/ 1217271 h 4094985"/>
              <a:gd name="connsiteX40" fmla="*/ 6481517 w 6890769"/>
              <a:gd name="connsiteY40" fmla="*/ 1288125 h 4094985"/>
              <a:gd name="connsiteX41" fmla="*/ 6608568 w 6890769"/>
              <a:gd name="connsiteY41" fmla="*/ 1244146 h 4094985"/>
              <a:gd name="connsiteX42" fmla="*/ 6600016 w 6890769"/>
              <a:gd name="connsiteY42" fmla="*/ 1148857 h 4094985"/>
              <a:gd name="connsiteX43" fmla="*/ 6562144 w 6890769"/>
              <a:gd name="connsiteY43" fmla="*/ 1091439 h 4094985"/>
              <a:gd name="connsiteX44" fmla="*/ 6639109 w 6890769"/>
              <a:gd name="connsiteY44" fmla="*/ 1031578 h 4094985"/>
              <a:gd name="connsiteX45" fmla="*/ 6867557 w 6890769"/>
              <a:gd name="connsiteY45" fmla="*/ 1030357 h 4094985"/>
              <a:gd name="connsiteX46" fmla="*/ 3428368 w 6890769"/>
              <a:gd name="connsiteY46" fmla="*/ 1402 h 4094985"/>
              <a:gd name="connsiteX47" fmla="*/ 3548547 w 6890769"/>
              <a:gd name="connsiteY47" fmla="*/ 37594 h 4094985"/>
              <a:gd name="connsiteX48" fmla="*/ 3543660 w 6890769"/>
              <a:gd name="connsiteY48" fmla="*/ 187856 h 4094985"/>
              <a:gd name="connsiteX49" fmla="*/ 3544882 w 6890769"/>
              <a:gd name="connsiteY49" fmla="*/ 247718 h 4094985"/>
              <a:gd name="connsiteX50" fmla="*/ 3598635 w 6890769"/>
              <a:gd name="connsiteY50" fmla="*/ 262378 h 4094985"/>
              <a:gd name="connsiteX51" fmla="*/ 3803873 w 6890769"/>
              <a:gd name="connsiteY51" fmla="*/ 262378 h 4094985"/>
              <a:gd name="connsiteX52" fmla="*/ 3830157 w 6890769"/>
              <a:gd name="connsiteY52" fmla="*/ 274230 h 4094985"/>
              <a:gd name="connsiteX53" fmla="*/ 3830409 w 6890769"/>
              <a:gd name="connsiteY53" fmla="*/ 276147 h 4094985"/>
              <a:gd name="connsiteX54" fmla="*/ 3834953 w 6890769"/>
              <a:gd name="connsiteY54" fmla="*/ 268292 h 4094985"/>
              <a:gd name="connsiteX55" fmla="*/ 3877254 w 6890769"/>
              <a:gd name="connsiteY55" fmla="*/ 261115 h 4094985"/>
              <a:gd name="connsiteX56" fmla="*/ 4062943 w 6890769"/>
              <a:gd name="connsiteY56" fmla="*/ 262337 h 4094985"/>
              <a:gd name="connsiteX57" fmla="*/ 4131357 w 6890769"/>
              <a:gd name="connsiteY57" fmla="*/ 222021 h 4094985"/>
              <a:gd name="connsiteX58" fmla="*/ 4098372 w 6890769"/>
              <a:gd name="connsiteY58" fmla="*/ 178044 h 4094985"/>
              <a:gd name="connsiteX59" fmla="*/ 4083712 w 6890769"/>
              <a:gd name="connsiteY59" fmla="*/ 68094 h 4094985"/>
              <a:gd name="connsiteX60" fmla="*/ 4312160 w 6890769"/>
              <a:gd name="connsiteY60" fmla="*/ 38774 h 4094985"/>
              <a:gd name="connsiteX61" fmla="*/ 4307273 w 6890769"/>
              <a:gd name="connsiteY61" fmla="*/ 189036 h 4094985"/>
              <a:gd name="connsiteX62" fmla="*/ 4308495 w 6890769"/>
              <a:gd name="connsiteY62" fmla="*/ 248898 h 4094985"/>
              <a:gd name="connsiteX63" fmla="*/ 4362248 w 6890769"/>
              <a:gd name="connsiteY63" fmla="*/ 263558 h 4094985"/>
              <a:gd name="connsiteX64" fmla="*/ 4567486 w 6890769"/>
              <a:gd name="connsiteY64" fmla="*/ 263558 h 4094985"/>
              <a:gd name="connsiteX65" fmla="*/ 4595583 w 6890769"/>
              <a:gd name="connsiteY65" fmla="*/ 289214 h 4094985"/>
              <a:gd name="connsiteX66" fmla="*/ 4594361 w 6890769"/>
              <a:gd name="connsiteY66" fmla="*/ 512774 h 4094985"/>
              <a:gd name="connsiteX67" fmla="*/ 4535722 w 6890769"/>
              <a:gd name="connsiteY67" fmla="*/ 590960 h 4094985"/>
              <a:gd name="connsiteX68" fmla="*/ 4478304 w 6890769"/>
              <a:gd name="connsiteY68" fmla="*/ 555534 h 4094985"/>
              <a:gd name="connsiteX69" fmla="*/ 4380573 w 6890769"/>
              <a:gd name="connsiteY69" fmla="*/ 545759 h 4094985"/>
              <a:gd name="connsiteX70" fmla="*/ 4336593 w 6890769"/>
              <a:gd name="connsiteY70" fmla="*/ 659373 h 4094985"/>
              <a:gd name="connsiteX71" fmla="*/ 4409892 w 6890769"/>
              <a:gd name="connsiteY71" fmla="*/ 765658 h 4094985"/>
              <a:gd name="connsiteX72" fmla="*/ 4490521 w 6890769"/>
              <a:gd name="connsiteY72" fmla="*/ 722900 h 4094985"/>
              <a:gd name="connsiteX73" fmla="*/ 4562599 w 6890769"/>
              <a:gd name="connsiteY73" fmla="*/ 719235 h 4094985"/>
              <a:gd name="connsiteX74" fmla="*/ 4594361 w 6890769"/>
              <a:gd name="connsiteY74" fmla="*/ 790090 h 4094985"/>
              <a:gd name="connsiteX75" fmla="*/ 4594361 w 6890769"/>
              <a:gd name="connsiteY75" fmla="*/ 923248 h 4094985"/>
              <a:gd name="connsiteX76" fmla="*/ 4581076 w 6890769"/>
              <a:gd name="connsiteY76" fmla="*/ 1017315 h 4094985"/>
              <a:gd name="connsiteX77" fmla="*/ 4557288 w 6890769"/>
              <a:gd name="connsiteY77" fmla="*/ 1026180 h 4094985"/>
              <a:gd name="connsiteX78" fmla="*/ 4559550 w 6890769"/>
              <a:gd name="connsiteY78" fmla="*/ 1026174 h 4094985"/>
              <a:gd name="connsiteX79" fmla="*/ 4577875 w 6890769"/>
              <a:gd name="connsiteY79" fmla="*/ 1055494 h 4094985"/>
              <a:gd name="connsiteX80" fmla="*/ 4577875 w 6890769"/>
              <a:gd name="connsiteY80" fmla="*/ 1061524 h 4094985"/>
              <a:gd name="connsiteX81" fmla="*/ 4582422 w 6890769"/>
              <a:gd name="connsiteY81" fmla="*/ 1044266 h 4094985"/>
              <a:gd name="connsiteX82" fmla="*/ 4607465 w 6890769"/>
              <a:gd name="connsiteY82" fmla="*/ 1038005 h 4094985"/>
              <a:gd name="connsiteX83" fmla="*/ 4816368 w 6890769"/>
              <a:gd name="connsiteY83" fmla="*/ 1038005 h 4094985"/>
              <a:gd name="connsiteX84" fmla="*/ 4887225 w 6890769"/>
              <a:gd name="connsiteY84" fmla="*/ 1069768 h 4094985"/>
              <a:gd name="connsiteX85" fmla="*/ 4882337 w 6890769"/>
              <a:gd name="connsiteY85" fmla="*/ 1144289 h 4094985"/>
              <a:gd name="connsiteX86" fmla="*/ 4843245 w 6890769"/>
              <a:gd name="connsiteY86" fmla="*/ 1226139 h 4094985"/>
              <a:gd name="connsiteX87" fmla="*/ 4937312 w 6890769"/>
              <a:gd name="connsiteY87" fmla="*/ 1295773 h 4094985"/>
              <a:gd name="connsiteX88" fmla="*/ 5058256 w 6890769"/>
              <a:gd name="connsiteY88" fmla="*/ 1257903 h 4094985"/>
              <a:gd name="connsiteX89" fmla="*/ 5052146 w 6890769"/>
              <a:gd name="connsiteY89" fmla="*/ 1155284 h 4094985"/>
              <a:gd name="connsiteX90" fmla="*/ 5016719 w 6890769"/>
              <a:gd name="connsiteY90" fmla="*/ 1096645 h 4094985"/>
              <a:gd name="connsiteX91" fmla="*/ 5096126 w 6890769"/>
              <a:gd name="connsiteY91" fmla="*/ 1039227 h 4094985"/>
              <a:gd name="connsiteX92" fmla="*/ 5319689 w 6890769"/>
              <a:gd name="connsiteY92" fmla="*/ 1038005 h 4094985"/>
              <a:gd name="connsiteX93" fmla="*/ 5345344 w 6890769"/>
              <a:gd name="connsiteY93" fmla="*/ 1070990 h 4094985"/>
              <a:gd name="connsiteX94" fmla="*/ 5345344 w 6890769"/>
              <a:gd name="connsiteY94" fmla="*/ 1279891 h 4094985"/>
              <a:gd name="connsiteX95" fmla="*/ 5363668 w 6890769"/>
              <a:gd name="connsiteY95" fmla="*/ 1331201 h 4094985"/>
              <a:gd name="connsiteX96" fmla="*/ 5412533 w 6890769"/>
              <a:gd name="connsiteY96" fmla="*/ 1329980 h 4094985"/>
              <a:gd name="connsiteX97" fmla="*/ 5512709 w 6890769"/>
              <a:gd name="connsiteY97" fmla="*/ 1284779 h 4094985"/>
              <a:gd name="connsiteX98" fmla="*/ 5600669 w 6890769"/>
              <a:gd name="connsiteY98" fmla="*/ 1382510 h 4094985"/>
              <a:gd name="connsiteX99" fmla="*/ 5548137 w 6890769"/>
              <a:gd name="connsiteY99" fmla="*/ 1543769 h 4094985"/>
              <a:gd name="connsiteX100" fmla="*/ 5423528 w 6890769"/>
              <a:gd name="connsiteY100" fmla="*/ 1530331 h 4094985"/>
              <a:gd name="connsiteX101" fmla="*/ 5380771 w 6890769"/>
              <a:gd name="connsiteY101" fmla="*/ 1503454 h 4094985"/>
              <a:gd name="connsiteX102" fmla="*/ 5345344 w 6890769"/>
              <a:gd name="connsiteY102" fmla="*/ 1560872 h 4094985"/>
              <a:gd name="connsiteX103" fmla="*/ 5346564 w 6890769"/>
              <a:gd name="connsiteY103" fmla="*/ 1774660 h 4094985"/>
              <a:gd name="connsiteX104" fmla="*/ 5340915 w 6890769"/>
              <a:gd name="connsiteY104" fmla="*/ 1800774 h 4094985"/>
              <a:gd name="connsiteX105" fmla="*/ 5334334 w 6890769"/>
              <a:gd name="connsiteY105" fmla="*/ 1802591 h 4094985"/>
              <a:gd name="connsiteX106" fmla="*/ 5344972 w 6890769"/>
              <a:gd name="connsiteY106" fmla="*/ 1804687 h 4094985"/>
              <a:gd name="connsiteX107" fmla="*/ 5350336 w 6890769"/>
              <a:gd name="connsiteY107" fmla="*/ 1812418 h 4094985"/>
              <a:gd name="connsiteX108" fmla="*/ 5351531 w 6890769"/>
              <a:gd name="connsiteY108" fmla="*/ 1821513 h 4094985"/>
              <a:gd name="connsiteX109" fmla="*/ 5356910 w 6890769"/>
              <a:gd name="connsiteY109" fmla="*/ 1811330 h 4094985"/>
              <a:gd name="connsiteX110" fmla="*/ 5384551 w 6890769"/>
              <a:gd name="connsiteY110" fmla="*/ 1804764 h 4094985"/>
              <a:gd name="connsiteX111" fmla="*/ 5598339 w 6890769"/>
              <a:gd name="connsiteY111" fmla="*/ 1804764 h 4094985"/>
              <a:gd name="connsiteX112" fmla="*/ 5664308 w 6890769"/>
              <a:gd name="connsiteY112" fmla="*/ 1835306 h 4094985"/>
              <a:gd name="connsiteX113" fmla="*/ 5659421 w 6890769"/>
              <a:gd name="connsiteY113" fmla="*/ 1907383 h 4094985"/>
              <a:gd name="connsiteX114" fmla="*/ 5616664 w 6890769"/>
              <a:gd name="connsiteY114" fmla="*/ 1984348 h 4094985"/>
              <a:gd name="connsiteX115" fmla="*/ 5705845 w 6890769"/>
              <a:gd name="connsiteY115" fmla="*/ 2060090 h 4094985"/>
              <a:gd name="connsiteX116" fmla="*/ 5825567 w 6890769"/>
              <a:gd name="connsiteY116" fmla="*/ 2030770 h 4094985"/>
              <a:gd name="connsiteX117" fmla="*/ 5821902 w 6890769"/>
              <a:gd name="connsiteY117" fmla="*/ 1915935 h 4094985"/>
              <a:gd name="connsiteX118" fmla="*/ 5791360 w 6890769"/>
              <a:gd name="connsiteY118" fmla="*/ 1864626 h 4094985"/>
              <a:gd name="connsiteX119" fmla="*/ 5851222 w 6890769"/>
              <a:gd name="connsiteY119" fmla="*/ 1809651 h 4094985"/>
              <a:gd name="connsiteX120" fmla="*/ 6102882 w 6890769"/>
              <a:gd name="connsiteY120" fmla="*/ 1805986 h 4094985"/>
              <a:gd name="connsiteX121" fmla="*/ 6119985 w 6890769"/>
              <a:gd name="connsiteY121" fmla="*/ 1831641 h 4094985"/>
              <a:gd name="connsiteX122" fmla="*/ 6119985 w 6890769"/>
              <a:gd name="connsiteY122" fmla="*/ 2060090 h 4094985"/>
              <a:gd name="connsiteX123" fmla="*/ 6066232 w 6890769"/>
              <a:gd name="connsiteY123" fmla="*/ 2132167 h 4094985"/>
              <a:gd name="connsiteX124" fmla="*/ 6006371 w 6890769"/>
              <a:gd name="connsiteY124" fmla="*/ 2100404 h 4094985"/>
              <a:gd name="connsiteX125" fmla="*/ 5902531 w 6890769"/>
              <a:gd name="connsiteY125" fmla="*/ 2091852 h 4094985"/>
              <a:gd name="connsiteX126" fmla="*/ 5898866 w 6890769"/>
              <a:gd name="connsiteY126" fmla="*/ 2282431 h 4094985"/>
              <a:gd name="connsiteX127" fmla="*/ 6007593 w 6890769"/>
              <a:gd name="connsiteY127" fmla="*/ 2277543 h 4094985"/>
              <a:gd name="connsiteX128" fmla="*/ 6067453 w 6890769"/>
              <a:gd name="connsiteY128" fmla="*/ 2245781 h 4094985"/>
              <a:gd name="connsiteX129" fmla="*/ 6121205 w 6890769"/>
              <a:gd name="connsiteY129" fmla="*/ 2322745 h 4094985"/>
              <a:gd name="connsiteX130" fmla="*/ 6123649 w 6890769"/>
              <a:gd name="connsiteY130" fmla="*/ 2431472 h 4094985"/>
              <a:gd name="connsiteX131" fmla="*/ 6123649 w 6890769"/>
              <a:gd name="connsiteY131" fmla="*/ 2546307 h 4094985"/>
              <a:gd name="connsiteX132" fmla="*/ 6118456 w 6890769"/>
              <a:gd name="connsiteY132" fmla="*/ 2567533 h 4094985"/>
              <a:gd name="connsiteX133" fmla="*/ 6109171 w 6890769"/>
              <a:gd name="connsiteY133" fmla="*/ 2569953 h 4094985"/>
              <a:gd name="connsiteX134" fmla="*/ 6123457 w 6890769"/>
              <a:gd name="connsiteY134" fmla="*/ 2573092 h 4094985"/>
              <a:gd name="connsiteX135" fmla="*/ 6131092 w 6890769"/>
              <a:gd name="connsiteY135" fmla="*/ 2601190 h 4094985"/>
              <a:gd name="connsiteX136" fmla="*/ 6129870 w 6890769"/>
              <a:gd name="connsiteY136" fmla="*/ 2810093 h 4094985"/>
              <a:gd name="connsiteX137" fmla="*/ 6093220 w 6890769"/>
              <a:gd name="connsiteY137" fmla="*/ 2883392 h 4094985"/>
              <a:gd name="connsiteX138" fmla="*/ 6024808 w 6890769"/>
              <a:gd name="connsiteY138" fmla="*/ 2877285 h 4094985"/>
              <a:gd name="connsiteX139" fmla="*/ 5944179 w 6890769"/>
              <a:gd name="connsiteY139" fmla="*/ 2834525 h 4094985"/>
              <a:gd name="connsiteX140" fmla="*/ 5870882 w 6890769"/>
              <a:gd name="connsiteY140" fmla="*/ 2931035 h 4094985"/>
              <a:gd name="connsiteX141" fmla="*/ 5907531 w 6890769"/>
              <a:gd name="connsiteY141" fmla="*/ 3048314 h 4094985"/>
              <a:gd name="connsiteX142" fmla="*/ 6012591 w 6890769"/>
              <a:gd name="connsiteY142" fmla="*/ 3043429 h 4094985"/>
              <a:gd name="connsiteX143" fmla="*/ 6072453 w 6890769"/>
              <a:gd name="connsiteY143" fmla="*/ 3009222 h 4094985"/>
              <a:gd name="connsiteX144" fmla="*/ 6128650 w 6890769"/>
              <a:gd name="connsiteY144" fmla="*/ 3084964 h 4094985"/>
              <a:gd name="connsiteX145" fmla="*/ 6129870 w 6890769"/>
              <a:gd name="connsiteY145" fmla="*/ 3313412 h 4094985"/>
              <a:gd name="connsiteX146" fmla="*/ 6100550 w 6890769"/>
              <a:gd name="connsiteY146" fmla="*/ 3339067 h 4094985"/>
              <a:gd name="connsiteX147" fmla="*/ 5876989 w 6890769"/>
              <a:gd name="connsiteY147" fmla="*/ 3339067 h 4094985"/>
              <a:gd name="connsiteX148" fmla="*/ 5815907 w 6890769"/>
              <a:gd name="connsiteY148" fmla="*/ 3308527 h 4094985"/>
              <a:gd name="connsiteX149" fmla="*/ 5820793 w 6890769"/>
              <a:gd name="connsiteY149" fmla="*/ 3232785 h 4094985"/>
              <a:gd name="connsiteX150" fmla="*/ 5861107 w 6890769"/>
              <a:gd name="connsiteY150" fmla="*/ 3155820 h 4094985"/>
              <a:gd name="connsiteX151" fmla="*/ 5765818 w 6890769"/>
              <a:gd name="connsiteY151" fmla="*/ 3082521 h 4094985"/>
              <a:gd name="connsiteX152" fmla="*/ 5642431 w 6890769"/>
              <a:gd name="connsiteY152" fmla="*/ 3125279 h 4094985"/>
              <a:gd name="connsiteX153" fmla="*/ 5652206 w 6890769"/>
              <a:gd name="connsiteY153" fmla="*/ 3223010 h 4094985"/>
              <a:gd name="connsiteX154" fmla="*/ 5687633 w 6890769"/>
              <a:gd name="connsiteY154" fmla="*/ 3280429 h 4094985"/>
              <a:gd name="connsiteX155" fmla="*/ 5604561 w 6890769"/>
              <a:gd name="connsiteY155" fmla="*/ 3339067 h 4094985"/>
              <a:gd name="connsiteX156" fmla="*/ 5390773 w 6890769"/>
              <a:gd name="connsiteY156" fmla="*/ 3339067 h 4094985"/>
              <a:gd name="connsiteX157" fmla="*/ 5365423 w 6890769"/>
              <a:gd name="connsiteY157" fmla="*/ 3331738 h 4094985"/>
              <a:gd name="connsiteX158" fmla="*/ 5363338 w 6890769"/>
              <a:gd name="connsiteY158" fmla="*/ 3321432 h 4094985"/>
              <a:gd name="connsiteX159" fmla="*/ 5362624 w 6890769"/>
              <a:gd name="connsiteY159" fmla="*/ 3328260 h 4094985"/>
              <a:gd name="connsiteX160" fmla="*/ 5330155 w 6890769"/>
              <a:gd name="connsiteY160" fmla="*/ 3340973 h 4094985"/>
              <a:gd name="connsiteX161" fmla="*/ 5129805 w 6890769"/>
              <a:gd name="connsiteY161" fmla="*/ 3340973 h 4094985"/>
              <a:gd name="connsiteX162" fmla="*/ 5076052 w 6890769"/>
              <a:gd name="connsiteY162" fmla="*/ 3355633 h 4094985"/>
              <a:gd name="connsiteX163" fmla="*/ 5074830 w 6890769"/>
              <a:gd name="connsiteY163" fmla="*/ 3413050 h 4094985"/>
              <a:gd name="connsiteX164" fmla="*/ 5072387 w 6890769"/>
              <a:gd name="connsiteY164" fmla="*/ 3570644 h 4094985"/>
              <a:gd name="connsiteX165" fmla="*/ 4856154 w 6890769"/>
              <a:gd name="connsiteY165" fmla="*/ 3543767 h 4094985"/>
              <a:gd name="connsiteX166" fmla="*/ 4867149 w 6890769"/>
              <a:gd name="connsiteY166" fmla="*/ 3422823 h 4094985"/>
              <a:gd name="connsiteX167" fmla="*/ 4897691 w 6890769"/>
              <a:gd name="connsiteY167" fmla="*/ 3381288 h 4094985"/>
              <a:gd name="connsiteX168" fmla="*/ 4832944 w 6890769"/>
              <a:gd name="connsiteY168" fmla="*/ 3342196 h 4094985"/>
              <a:gd name="connsiteX169" fmla="*/ 4632593 w 6890769"/>
              <a:gd name="connsiteY169" fmla="*/ 3343416 h 4094985"/>
              <a:gd name="connsiteX170" fmla="*/ 4600983 w 6890769"/>
              <a:gd name="connsiteY170" fmla="*/ 3337308 h 4094985"/>
              <a:gd name="connsiteX171" fmla="*/ 4598307 w 6890769"/>
              <a:gd name="connsiteY171" fmla="*/ 3332841 h 4094985"/>
              <a:gd name="connsiteX172" fmla="*/ 4577596 w 6890769"/>
              <a:gd name="connsiteY172" fmla="*/ 3337230 h 4094985"/>
              <a:gd name="connsiteX173" fmla="*/ 4358920 w 6890769"/>
              <a:gd name="connsiteY173" fmla="*/ 3337230 h 4094985"/>
              <a:gd name="connsiteX174" fmla="*/ 4294173 w 6890769"/>
              <a:gd name="connsiteY174" fmla="*/ 3304247 h 4094985"/>
              <a:gd name="connsiteX175" fmla="*/ 4300280 w 6890769"/>
              <a:gd name="connsiteY175" fmla="*/ 3233390 h 4094985"/>
              <a:gd name="connsiteX176" fmla="*/ 4340595 w 6890769"/>
              <a:gd name="connsiteY176" fmla="*/ 3152761 h 4094985"/>
              <a:gd name="connsiteX177" fmla="*/ 4248971 w 6890769"/>
              <a:gd name="connsiteY177" fmla="*/ 3080684 h 4094985"/>
              <a:gd name="connsiteX178" fmla="*/ 4128027 w 6890769"/>
              <a:gd name="connsiteY178" fmla="*/ 3118556 h 4094985"/>
              <a:gd name="connsiteX179" fmla="*/ 4135357 w 6890769"/>
              <a:gd name="connsiteY179" fmla="*/ 3223618 h 4094985"/>
              <a:gd name="connsiteX180" fmla="*/ 4168342 w 6890769"/>
              <a:gd name="connsiteY180" fmla="*/ 3283478 h 4094985"/>
              <a:gd name="connsiteX181" fmla="*/ 4091379 w 6890769"/>
              <a:gd name="connsiteY181" fmla="*/ 3337230 h 4094985"/>
              <a:gd name="connsiteX182" fmla="*/ 3867816 w 6890769"/>
              <a:gd name="connsiteY182" fmla="*/ 3337230 h 4094985"/>
              <a:gd name="connsiteX183" fmla="*/ 3844147 w 6890769"/>
              <a:gd name="connsiteY183" fmla="*/ 3330206 h 4094985"/>
              <a:gd name="connsiteX184" fmla="*/ 3840021 w 6890769"/>
              <a:gd name="connsiteY184" fmla="*/ 3308299 h 4094985"/>
              <a:gd name="connsiteX185" fmla="*/ 3835673 w 6890769"/>
              <a:gd name="connsiteY185" fmla="*/ 3331074 h 4094985"/>
              <a:gd name="connsiteX186" fmla="*/ 3837930 w 6890769"/>
              <a:gd name="connsiteY186" fmla="*/ 3354532 h 4094985"/>
              <a:gd name="connsiteX187" fmla="*/ 3837930 w 6890769"/>
              <a:gd name="connsiteY187" fmla="*/ 3563433 h 4094985"/>
              <a:gd name="connsiteX188" fmla="*/ 3856254 w 6890769"/>
              <a:gd name="connsiteY188" fmla="*/ 3614743 h 4094985"/>
              <a:gd name="connsiteX189" fmla="*/ 3905119 w 6890769"/>
              <a:gd name="connsiteY189" fmla="*/ 3613523 h 4094985"/>
              <a:gd name="connsiteX190" fmla="*/ 4005296 w 6890769"/>
              <a:gd name="connsiteY190" fmla="*/ 3568321 h 4094985"/>
              <a:gd name="connsiteX191" fmla="*/ 4093255 w 6890769"/>
              <a:gd name="connsiteY191" fmla="*/ 3666053 h 4094985"/>
              <a:gd name="connsiteX192" fmla="*/ 4040723 w 6890769"/>
              <a:gd name="connsiteY192" fmla="*/ 3827311 h 4094985"/>
              <a:gd name="connsiteX193" fmla="*/ 3916114 w 6890769"/>
              <a:gd name="connsiteY193" fmla="*/ 3813874 h 4094985"/>
              <a:gd name="connsiteX194" fmla="*/ 3873357 w 6890769"/>
              <a:gd name="connsiteY194" fmla="*/ 3786997 h 4094985"/>
              <a:gd name="connsiteX195" fmla="*/ 3837930 w 6890769"/>
              <a:gd name="connsiteY195" fmla="*/ 3844414 h 4094985"/>
              <a:gd name="connsiteX196" fmla="*/ 3839150 w 6890769"/>
              <a:gd name="connsiteY196" fmla="*/ 4058203 h 4094985"/>
              <a:gd name="connsiteX197" fmla="*/ 3808610 w 6890769"/>
              <a:gd name="connsiteY197" fmla="*/ 4091187 h 4094985"/>
              <a:gd name="connsiteX198" fmla="*/ 3698661 w 6890769"/>
              <a:gd name="connsiteY198" fmla="*/ 4092409 h 4094985"/>
              <a:gd name="connsiteX199" fmla="*/ 3593599 w 6890769"/>
              <a:gd name="connsiteY199" fmla="*/ 4092409 h 4094985"/>
              <a:gd name="connsiteX200" fmla="*/ 3522743 w 6890769"/>
              <a:gd name="connsiteY200" fmla="*/ 4059425 h 4094985"/>
              <a:gd name="connsiteX201" fmla="*/ 3528852 w 6890769"/>
              <a:gd name="connsiteY201" fmla="*/ 3987348 h 4094985"/>
              <a:gd name="connsiteX202" fmla="*/ 3569167 w 6890769"/>
              <a:gd name="connsiteY202" fmla="*/ 3905496 h 4094985"/>
              <a:gd name="connsiteX203" fmla="*/ 3476320 w 6890769"/>
              <a:gd name="connsiteY203" fmla="*/ 3834641 h 4094985"/>
              <a:gd name="connsiteX204" fmla="*/ 3355376 w 6890769"/>
              <a:gd name="connsiteY204" fmla="*/ 3872511 h 4094985"/>
              <a:gd name="connsiteX205" fmla="*/ 3363929 w 6890769"/>
              <a:gd name="connsiteY205" fmla="*/ 3977573 h 4094985"/>
              <a:gd name="connsiteX206" fmla="*/ 3398136 w 6890769"/>
              <a:gd name="connsiteY206" fmla="*/ 4032548 h 4094985"/>
              <a:gd name="connsiteX207" fmla="*/ 3328501 w 6890769"/>
              <a:gd name="connsiteY207" fmla="*/ 4089967 h 4094985"/>
              <a:gd name="connsiteX208" fmla="*/ 3090278 w 6890769"/>
              <a:gd name="connsiteY208" fmla="*/ 4091187 h 4094985"/>
              <a:gd name="connsiteX209" fmla="*/ 3068289 w 6890769"/>
              <a:gd name="connsiteY209" fmla="*/ 4064312 h 4094985"/>
              <a:gd name="connsiteX210" fmla="*/ 3068289 w 6890769"/>
              <a:gd name="connsiteY210" fmla="*/ 3840749 h 4094985"/>
              <a:gd name="connsiteX211" fmla="*/ 3098831 w 6890769"/>
              <a:gd name="connsiteY211" fmla="*/ 3779667 h 4094985"/>
              <a:gd name="connsiteX212" fmla="*/ 3173350 w 6890769"/>
              <a:gd name="connsiteY212" fmla="*/ 3784554 h 4094985"/>
              <a:gd name="connsiteX213" fmla="*/ 3249094 w 6890769"/>
              <a:gd name="connsiteY213" fmla="*/ 3826089 h 4094985"/>
              <a:gd name="connsiteX214" fmla="*/ 3324836 w 6890769"/>
              <a:gd name="connsiteY214" fmla="*/ 3732022 h 4094985"/>
              <a:gd name="connsiteX215" fmla="*/ 3282079 w 6890769"/>
              <a:gd name="connsiteY215" fmla="*/ 3607413 h 4094985"/>
              <a:gd name="connsiteX216" fmla="*/ 3184345 w 6890769"/>
              <a:gd name="connsiteY216" fmla="*/ 3615965 h 4094985"/>
              <a:gd name="connsiteX217" fmla="*/ 3120820 w 6890769"/>
              <a:gd name="connsiteY217" fmla="*/ 3650172 h 4094985"/>
              <a:gd name="connsiteX218" fmla="*/ 3068289 w 6890769"/>
              <a:gd name="connsiteY218" fmla="*/ 3567098 h 4094985"/>
              <a:gd name="connsiteX219" fmla="*/ 3068289 w 6890769"/>
              <a:gd name="connsiteY219" fmla="*/ 3353310 h 4094985"/>
              <a:gd name="connsiteX220" fmla="*/ 3074274 w 6890769"/>
              <a:gd name="connsiteY220" fmla="*/ 3330592 h 4094985"/>
              <a:gd name="connsiteX221" fmla="*/ 3071180 w 6890769"/>
              <a:gd name="connsiteY221" fmla="*/ 3334944 h 4094985"/>
              <a:gd name="connsiteX222" fmla="*/ 3049189 w 6890769"/>
              <a:gd name="connsiteY222" fmla="*/ 3339067 h 4094985"/>
              <a:gd name="connsiteX223" fmla="*/ 2825628 w 6890769"/>
              <a:gd name="connsiteY223" fmla="*/ 3339067 h 4094985"/>
              <a:gd name="connsiteX224" fmla="*/ 2764546 w 6890769"/>
              <a:gd name="connsiteY224" fmla="*/ 3308527 h 4094985"/>
              <a:gd name="connsiteX225" fmla="*/ 2769431 w 6890769"/>
              <a:gd name="connsiteY225" fmla="*/ 3232785 h 4094985"/>
              <a:gd name="connsiteX226" fmla="*/ 2809746 w 6890769"/>
              <a:gd name="connsiteY226" fmla="*/ 3155820 h 4094985"/>
              <a:gd name="connsiteX227" fmla="*/ 2714457 w 6890769"/>
              <a:gd name="connsiteY227" fmla="*/ 3082521 h 4094985"/>
              <a:gd name="connsiteX228" fmla="*/ 2591070 w 6890769"/>
              <a:gd name="connsiteY228" fmla="*/ 3125279 h 4094985"/>
              <a:gd name="connsiteX229" fmla="*/ 2600845 w 6890769"/>
              <a:gd name="connsiteY229" fmla="*/ 3223010 h 4094985"/>
              <a:gd name="connsiteX230" fmla="*/ 2636272 w 6890769"/>
              <a:gd name="connsiteY230" fmla="*/ 3280429 h 4094985"/>
              <a:gd name="connsiteX231" fmla="*/ 2553200 w 6890769"/>
              <a:gd name="connsiteY231" fmla="*/ 3339067 h 4094985"/>
              <a:gd name="connsiteX232" fmla="*/ 2339412 w 6890769"/>
              <a:gd name="connsiteY232" fmla="*/ 3339067 h 4094985"/>
              <a:gd name="connsiteX233" fmla="*/ 2314062 w 6890769"/>
              <a:gd name="connsiteY233" fmla="*/ 3331738 h 4094985"/>
              <a:gd name="connsiteX234" fmla="*/ 2310853 w 6890769"/>
              <a:gd name="connsiteY234" fmla="*/ 3315879 h 4094985"/>
              <a:gd name="connsiteX235" fmla="*/ 2303766 w 6890769"/>
              <a:gd name="connsiteY235" fmla="*/ 3315879 h 4094985"/>
              <a:gd name="connsiteX236" fmla="*/ 2302872 w 6890769"/>
              <a:gd name="connsiteY236" fmla="*/ 3324425 h 4094985"/>
              <a:gd name="connsiteX237" fmla="*/ 2313321 w 6890769"/>
              <a:gd name="connsiteY237" fmla="*/ 3329111 h 4094985"/>
              <a:gd name="connsiteX238" fmla="*/ 2315764 w 6890769"/>
              <a:gd name="connsiteY238" fmla="*/ 3350338 h 4094985"/>
              <a:gd name="connsiteX239" fmla="*/ 2315764 w 6890769"/>
              <a:gd name="connsiteY239" fmla="*/ 3555575 h 4094985"/>
              <a:gd name="connsiteX240" fmla="*/ 2334089 w 6890769"/>
              <a:gd name="connsiteY240" fmla="*/ 3611771 h 4094985"/>
              <a:gd name="connsiteX241" fmla="*/ 2384177 w 6890769"/>
              <a:gd name="connsiteY241" fmla="*/ 3609327 h 4094985"/>
              <a:gd name="connsiteX242" fmla="*/ 2474580 w 6890769"/>
              <a:gd name="connsiteY242" fmla="*/ 3561682 h 4094985"/>
              <a:gd name="connsiteX243" fmla="*/ 2569867 w 6890769"/>
              <a:gd name="connsiteY243" fmla="*/ 3658194 h 4094985"/>
              <a:gd name="connsiteX244" fmla="*/ 2524667 w 6890769"/>
              <a:gd name="connsiteY244" fmla="*/ 3818230 h 4094985"/>
              <a:gd name="connsiteX245" fmla="*/ 2392729 w 6890769"/>
              <a:gd name="connsiteY245" fmla="*/ 3809678 h 4094985"/>
              <a:gd name="connsiteX246" fmla="*/ 2354857 w 6890769"/>
              <a:gd name="connsiteY246" fmla="*/ 3782803 h 4094985"/>
              <a:gd name="connsiteX247" fmla="*/ 2316987 w 6890769"/>
              <a:gd name="connsiteY247" fmla="*/ 3837777 h 4094985"/>
              <a:gd name="connsiteX248" fmla="*/ 2318207 w 6890769"/>
              <a:gd name="connsiteY248" fmla="*/ 4046679 h 4094985"/>
              <a:gd name="connsiteX249" fmla="*/ 2280337 w 6890769"/>
              <a:gd name="connsiteY249" fmla="*/ 4086993 h 4094985"/>
              <a:gd name="connsiteX250" fmla="*/ 2075099 w 6890769"/>
              <a:gd name="connsiteY250" fmla="*/ 4086993 h 4094985"/>
              <a:gd name="connsiteX251" fmla="*/ 2003022 w 6890769"/>
              <a:gd name="connsiteY251" fmla="*/ 4057674 h 4094985"/>
              <a:gd name="connsiteX252" fmla="*/ 2009130 w 6890769"/>
              <a:gd name="connsiteY252" fmla="*/ 3981931 h 4094985"/>
              <a:gd name="connsiteX253" fmla="*/ 2050667 w 6890769"/>
              <a:gd name="connsiteY253" fmla="*/ 3908632 h 4094985"/>
              <a:gd name="connsiteX254" fmla="*/ 1972480 w 6890769"/>
              <a:gd name="connsiteY254" fmla="*/ 3834110 h 4094985"/>
              <a:gd name="connsiteX255" fmla="*/ 1840544 w 6890769"/>
              <a:gd name="connsiteY255" fmla="*/ 3863430 h 4094985"/>
              <a:gd name="connsiteX256" fmla="*/ 1844209 w 6890769"/>
              <a:gd name="connsiteY256" fmla="*/ 3975824 h 4094985"/>
              <a:gd name="connsiteX257" fmla="*/ 1875971 w 6890769"/>
              <a:gd name="connsiteY257" fmla="*/ 4030798 h 4094985"/>
              <a:gd name="connsiteX258" fmla="*/ 1805114 w 6890769"/>
              <a:gd name="connsiteY258" fmla="*/ 4085771 h 4094985"/>
              <a:gd name="connsiteX259" fmla="*/ 1670733 w 6890769"/>
              <a:gd name="connsiteY259" fmla="*/ 4089436 h 4094985"/>
              <a:gd name="connsiteX260" fmla="*/ 1553456 w 6890769"/>
              <a:gd name="connsiteY260" fmla="*/ 4080886 h 4094985"/>
              <a:gd name="connsiteX261" fmla="*/ 1546126 w 6890769"/>
              <a:gd name="connsiteY261" fmla="*/ 3956277 h 4094985"/>
              <a:gd name="connsiteX262" fmla="*/ 1546126 w 6890769"/>
              <a:gd name="connsiteY262" fmla="*/ 3846328 h 4094985"/>
              <a:gd name="connsiteX263" fmla="*/ 1508254 w 6890769"/>
              <a:gd name="connsiteY263" fmla="*/ 3785245 h 4094985"/>
              <a:gd name="connsiteX264" fmla="*/ 1466719 w 6890769"/>
              <a:gd name="connsiteY264" fmla="*/ 3813343 h 4094985"/>
              <a:gd name="connsiteX265" fmla="*/ 1340888 w 6890769"/>
              <a:gd name="connsiteY265" fmla="*/ 3825560 h 4094985"/>
              <a:gd name="connsiteX266" fmla="*/ 1337223 w 6890769"/>
              <a:gd name="connsiteY266" fmla="*/ 3587339 h 4094985"/>
              <a:gd name="connsiteX267" fmla="*/ 1465497 w 6890769"/>
              <a:gd name="connsiteY267" fmla="*/ 3598332 h 4094985"/>
              <a:gd name="connsiteX268" fmla="*/ 1508254 w 6890769"/>
              <a:gd name="connsiteY268" fmla="*/ 3625209 h 4094985"/>
              <a:gd name="connsiteX269" fmla="*/ 1544904 w 6890769"/>
              <a:gd name="connsiteY269" fmla="*/ 3567792 h 4094985"/>
              <a:gd name="connsiteX270" fmla="*/ 1543683 w 6890769"/>
              <a:gd name="connsiteY270" fmla="*/ 3362553 h 4094985"/>
              <a:gd name="connsiteX271" fmla="*/ 1544904 w 6890769"/>
              <a:gd name="connsiteY271" fmla="*/ 3339724 h 4094985"/>
              <a:gd name="connsiteX272" fmla="*/ 1545751 w 6890769"/>
              <a:gd name="connsiteY272" fmla="*/ 3338259 h 4094985"/>
              <a:gd name="connsiteX273" fmla="*/ 1540829 w 6890769"/>
              <a:gd name="connsiteY273" fmla="*/ 3337308 h 4094985"/>
              <a:gd name="connsiteX274" fmla="*/ 1532125 w 6890769"/>
              <a:gd name="connsiteY274" fmla="*/ 3305546 h 4094985"/>
              <a:gd name="connsiteX275" fmla="*/ 1533346 w 6890769"/>
              <a:gd name="connsiteY275" fmla="*/ 3110082 h 4094985"/>
              <a:gd name="connsiteX276" fmla="*/ 1521130 w 6890769"/>
              <a:gd name="connsiteY276" fmla="*/ 3059993 h 4094985"/>
              <a:gd name="connsiteX277" fmla="*/ 1458826 w 6890769"/>
              <a:gd name="connsiteY277" fmla="*/ 3056328 h 4094985"/>
              <a:gd name="connsiteX278" fmla="*/ 1304897 w 6890769"/>
              <a:gd name="connsiteY278" fmla="*/ 3055107 h 4094985"/>
              <a:gd name="connsiteX279" fmla="*/ 1356207 w 6890769"/>
              <a:gd name="connsiteY279" fmla="*/ 2821772 h 4094985"/>
              <a:gd name="connsiteX280" fmla="*/ 1452718 w 6890769"/>
              <a:gd name="connsiteY280" fmla="*/ 2849869 h 4094985"/>
              <a:gd name="connsiteX281" fmla="*/ 1495476 w 6890769"/>
              <a:gd name="connsiteY281" fmla="*/ 2879189 h 4094985"/>
              <a:gd name="connsiteX282" fmla="*/ 1533346 w 6890769"/>
              <a:gd name="connsiteY282" fmla="*/ 2818107 h 4094985"/>
              <a:gd name="connsiteX283" fmla="*/ 1532125 w 6890769"/>
              <a:gd name="connsiteY283" fmla="*/ 2617756 h 4094985"/>
              <a:gd name="connsiteX284" fmla="*/ 1539455 w 6890769"/>
              <a:gd name="connsiteY284" fmla="*/ 2581564 h 4094985"/>
              <a:gd name="connsiteX285" fmla="*/ 1554592 w 6890769"/>
              <a:gd name="connsiteY285" fmla="*/ 2578348 h 4094985"/>
              <a:gd name="connsiteX286" fmla="*/ 1554592 w 6890769"/>
              <a:gd name="connsiteY286" fmla="*/ 2567486 h 4094985"/>
              <a:gd name="connsiteX287" fmla="*/ 1542522 w 6890769"/>
              <a:gd name="connsiteY287" fmla="*/ 2566234 h 4094985"/>
              <a:gd name="connsiteX288" fmla="*/ 1530195 w 6890769"/>
              <a:gd name="connsiteY288" fmla="*/ 2551115 h 4094985"/>
              <a:gd name="connsiteX289" fmla="*/ 1529915 w 6890769"/>
              <a:gd name="connsiteY289" fmla="*/ 2547357 h 4094985"/>
              <a:gd name="connsiteX290" fmla="*/ 1510542 w 6890769"/>
              <a:gd name="connsiteY290" fmla="*/ 2552151 h 4094985"/>
              <a:gd name="connsiteX291" fmla="*/ 1301639 w 6890769"/>
              <a:gd name="connsiteY291" fmla="*/ 2550929 h 4094985"/>
              <a:gd name="connsiteX292" fmla="*/ 1240557 w 6890769"/>
              <a:gd name="connsiteY292" fmla="*/ 2588799 h 4094985"/>
              <a:gd name="connsiteX293" fmla="*/ 1268654 w 6890769"/>
              <a:gd name="connsiteY293" fmla="*/ 2630336 h 4094985"/>
              <a:gd name="connsiteX294" fmla="*/ 1280872 w 6890769"/>
              <a:gd name="connsiteY294" fmla="*/ 2754945 h 4094985"/>
              <a:gd name="connsiteX295" fmla="*/ 1136718 w 6890769"/>
              <a:gd name="connsiteY295" fmla="*/ 2807475 h 4094985"/>
              <a:gd name="connsiteX296" fmla="*/ 1023104 w 6890769"/>
              <a:gd name="connsiteY296" fmla="*/ 2720738 h 4094985"/>
              <a:gd name="connsiteX297" fmla="*/ 1065861 w 6890769"/>
              <a:gd name="connsiteY297" fmla="*/ 2620563 h 4094985"/>
              <a:gd name="connsiteX298" fmla="*/ 1063418 w 6890769"/>
              <a:gd name="connsiteY298" fmla="*/ 2564366 h 4094985"/>
              <a:gd name="connsiteX299" fmla="*/ 1009665 w 6890769"/>
              <a:gd name="connsiteY299" fmla="*/ 2549707 h 4094985"/>
              <a:gd name="connsiteX300" fmla="*/ 843520 w 6890769"/>
              <a:gd name="connsiteY300" fmla="*/ 2549707 h 4094985"/>
              <a:gd name="connsiteX301" fmla="*/ 777552 w 6890769"/>
              <a:gd name="connsiteY301" fmla="*/ 2486182 h 4094985"/>
              <a:gd name="connsiteX302" fmla="*/ 777552 w 6890769"/>
              <a:gd name="connsiteY302" fmla="*/ 2310263 h 4094985"/>
              <a:gd name="connsiteX303" fmla="*/ 742123 w 6890769"/>
              <a:gd name="connsiteY303" fmla="*/ 2247959 h 4094985"/>
              <a:gd name="connsiteX304" fmla="*/ 695701 w 6890769"/>
              <a:gd name="connsiteY304" fmla="*/ 2277278 h 4094985"/>
              <a:gd name="connsiteX305" fmla="*/ 574757 w 6890769"/>
              <a:gd name="connsiteY305" fmla="*/ 2288273 h 4094985"/>
              <a:gd name="connsiteX306" fmla="*/ 547882 w 6890769"/>
              <a:gd name="connsiteY306" fmla="*/ 2072042 h 4094985"/>
              <a:gd name="connsiteX307" fmla="*/ 704252 w 6890769"/>
              <a:gd name="connsiteY307" fmla="*/ 2070820 h 4094985"/>
              <a:gd name="connsiteX308" fmla="*/ 762893 w 6890769"/>
              <a:gd name="connsiteY308" fmla="*/ 2068377 h 4094985"/>
              <a:gd name="connsiteX309" fmla="*/ 777552 w 6890769"/>
              <a:gd name="connsiteY309" fmla="*/ 2014623 h 4094985"/>
              <a:gd name="connsiteX310" fmla="*/ 777552 w 6890769"/>
              <a:gd name="connsiteY310" fmla="*/ 1814274 h 4094985"/>
              <a:gd name="connsiteX311" fmla="*/ 782285 w 6890769"/>
              <a:gd name="connsiteY311" fmla="*/ 1788007 h 4094985"/>
              <a:gd name="connsiteX312" fmla="*/ 801933 w 6890769"/>
              <a:gd name="connsiteY312" fmla="*/ 1781962 h 4094985"/>
              <a:gd name="connsiteX313" fmla="*/ 777425 w 6890769"/>
              <a:gd name="connsiteY313" fmla="*/ 1775695 h 4094985"/>
              <a:gd name="connsiteX314" fmla="*/ 774238 w 6890769"/>
              <a:gd name="connsiteY314" fmla="*/ 1768433 h 4094985"/>
              <a:gd name="connsiteX315" fmla="*/ 767792 w 6890769"/>
              <a:gd name="connsiteY315" fmla="*/ 1768433 h 4094985"/>
              <a:gd name="connsiteX316" fmla="*/ 766738 w 6890769"/>
              <a:gd name="connsiteY316" fmla="*/ 1776805 h 4094985"/>
              <a:gd name="connsiteX317" fmla="*/ 738048 w 6890769"/>
              <a:gd name="connsiteY317" fmla="*/ 1790204 h 4094985"/>
              <a:gd name="connsiteX318" fmla="*/ 519373 w 6890769"/>
              <a:gd name="connsiteY318" fmla="*/ 1790204 h 4094985"/>
              <a:gd name="connsiteX319" fmla="*/ 454626 w 6890769"/>
              <a:gd name="connsiteY319" fmla="*/ 1757221 h 4094985"/>
              <a:gd name="connsiteX320" fmla="*/ 460733 w 6890769"/>
              <a:gd name="connsiteY320" fmla="*/ 1686364 h 4094985"/>
              <a:gd name="connsiteX321" fmla="*/ 501048 w 6890769"/>
              <a:gd name="connsiteY321" fmla="*/ 1605735 h 4094985"/>
              <a:gd name="connsiteX322" fmla="*/ 409424 w 6890769"/>
              <a:gd name="connsiteY322" fmla="*/ 1533658 h 4094985"/>
              <a:gd name="connsiteX323" fmla="*/ 288480 w 6890769"/>
              <a:gd name="connsiteY323" fmla="*/ 1571530 h 4094985"/>
              <a:gd name="connsiteX324" fmla="*/ 295809 w 6890769"/>
              <a:gd name="connsiteY324" fmla="*/ 1676592 h 4094985"/>
              <a:gd name="connsiteX325" fmla="*/ 328794 w 6890769"/>
              <a:gd name="connsiteY325" fmla="*/ 1736452 h 4094985"/>
              <a:gd name="connsiteX326" fmla="*/ 251832 w 6890769"/>
              <a:gd name="connsiteY326" fmla="*/ 1790204 h 4094985"/>
              <a:gd name="connsiteX327" fmla="*/ 28269 w 6890769"/>
              <a:gd name="connsiteY327" fmla="*/ 1790204 h 4094985"/>
              <a:gd name="connsiteX328" fmla="*/ 171 w 6890769"/>
              <a:gd name="connsiteY328" fmla="*/ 1759664 h 4094985"/>
              <a:gd name="connsiteX329" fmla="*/ 171 w 6890769"/>
              <a:gd name="connsiteY329" fmla="*/ 1545875 h 4094985"/>
              <a:gd name="connsiteX330" fmla="*/ 34376 w 6890769"/>
              <a:gd name="connsiteY330" fmla="*/ 1476241 h 4094985"/>
              <a:gd name="connsiteX331" fmla="*/ 106455 w 6890769"/>
              <a:gd name="connsiteY331" fmla="*/ 1482348 h 4094985"/>
              <a:gd name="connsiteX332" fmla="*/ 187083 w 6890769"/>
              <a:gd name="connsiteY332" fmla="*/ 1522663 h 4094985"/>
              <a:gd name="connsiteX333" fmla="*/ 257939 w 6890769"/>
              <a:gd name="connsiteY333" fmla="*/ 1426153 h 4094985"/>
              <a:gd name="connsiteX334" fmla="*/ 221290 w 6890769"/>
              <a:gd name="connsiteY334" fmla="*/ 1308874 h 4094985"/>
              <a:gd name="connsiteX335" fmla="*/ 116228 w 6890769"/>
              <a:gd name="connsiteY335" fmla="*/ 1316204 h 4094985"/>
              <a:gd name="connsiteX336" fmla="*/ 55146 w 6890769"/>
              <a:gd name="connsiteY336" fmla="*/ 1347967 h 4094985"/>
              <a:gd name="connsiteX337" fmla="*/ 1391 w 6890769"/>
              <a:gd name="connsiteY337" fmla="*/ 1275889 h 4094985"/>
              <a:gd name="connsiteX338" fmla="*/ 171 w 6890769"/>
              <a:gd name="connsiteY338" fmla="*/ 1042554 h 4094985"/>
              <a:gd name="connsiteX339" fmla="*/ 25826 w 6890769"/>
              <a:gd name="connsiteY339" fmla="*/ 1019341 h 4094985"/>
              <a:gd name="connsiteX340" fmla="*/ 249387 w 6890769"/>
              <a:gd name="connsiteY340" fmla="*/ 1019341 h 4094985"/>
              <a:gd name="connsiteX341" fmla="*/ 315357 w 6890769"/>
              <a:gd name="connsiteY341" fmla="*/ 1052328 h 4094985"/>
              <a:gd name="connsiteX342" fmla="*/ 309249 w 6890769"/>
              <a:gd name="connsiteY342" fmla="*/ 1124405 h 4094985"/>
              <a:gd name="connsiteX343" fmla="*/ 267712 w 6890769"/>
              <a:gd name="connsiteY343" fmla="*/ 1205035 h 4094985"/>
              <a:gd name="connsiteX344" fmla="*/ 360559 w 6890769"/>
              <a:gd name="connsiteY344" fmla="*/ 1275889 h 4094985"/>
              <a:gd name="connsiteX345" fmla="*/ 487610 w 6890769"/>
              <a:gd name="connsiteY345" fmla="*/ 1231910 h 4094985"/>
              <a:gd name="connsiteX346" fmla="*/ 479058 w 6890769"/>
              <a:gd name="connsiteY346" fmla="*/ 1136621 h 4094985"/>
              <a:gd name="connsiteX347" fmla="*/ 441186 w 6890769"/>
              <a:gd name="connsiteY347" fmla="*/ 1079203 h 4094985"/>
              <a:gd name="connsiteX348" fmla="*/ 518150 w 6890769"/>
              <a:gd name="connsiteY348" fmla="*/ 1019341 h 4094985"/>
              <a:gd name="connsiteX349" fmla="*/ 746599 w 6890769"/>
              <a:gd name="connsiteY349" fmla="*/ 1018121 h 4094985"/>
              <a:gd name="connsiteX350" fmla="*/ 765994 w 6890769"/>
              <a:gd name="connsiteY350" fmla="*/ 1024993 h 4094985"/>
              <a:gd name="connsiteX351" fmla="*/ 769400 w 6890769"/>
              <a:gd name="connsiteY351" fmla="*/ 1041752 h 4094985"/>
              <a:gd name="connsiteX352" fmla="*/ 777120 w 6890769"/>
              <a:gd name="connsiteY352" fmla="*/ 1023767 h 4094985"/>
              <a:gd name="connsiteX353" fmla="*/ 825527 w 6890769"/>
              <a:gd name="connsiteY353" fmla="*/ 1014605 h 4094985"/>
              <a:gd name="connsiteX354" fmla="*/ 911044 w 6890769"/>
              <a:gd name="connsiteY354" fmla="*/ 1015827 h 4094985"/>
              <a:gd name="connsiteX355" fmla="*/ 1016105 w 6890769"/>
              <a:gd name="connsiteY355" fmla="*/ 1015827 h 4094985"/>
              <a:gd name="connsiteX356" fmla="*/ 1094290 w 6890769"/>
              <a:gd name="connsiteY356" fmla="*/ 1067137 h 4094985"/>
              <a:gd name="connsiteX357" fmla="*/ 1061305 w 6890769"/>
              <a:gd name="connsiteY357" fmla="*/ 1131884 h 4094985"/>
              <a:gd name="connsiteX358" fmla="*/ 1055198 w 6890769"/>
              <a:gd name="connsiteY358" fmla="*/ 1233281 h 4094985"/>
              <a:gd name="connsiteX359" fmla="*/ 1234780 w 6890769"/>
              <a:gd name="connsiteY359" fmla="*/ 1247941 h 4094985"/>
              <a:gd name="connsiteX360" fmla="*/ 1236001 w 6890769"/>
              <a:gd name="connsiteY360" fmla="*/ 1124554 h 4094985"/>
              <a:gd name="connsiteX361" fmla="*/ 1207903 w 6890769"/>
              <a:gd name="connsiteY361" fmla="*/ 1076909 h 4094985"/>
              <a:gd name="connsiteX362" fmla="*/ 1270208 w 6890769"/>
              <a:gd name="connsiteY362" fmla="*/ 1019492 h 4094985"/>
              <a:gd name="connsiteX363" fmla="*/ 1516981 w 6890769"/>
              <a:gd name="connsiteY363" fmla="*/ 1017049 h 4094985"/>
              <a:gd name="connsiteX364" fmla="*/ 1535305 w 6890769"/>
              <a:gd name="connsiteY364" fmla="*/ 1027128 h 4094985"/>
              <a:gd name="connsiteX365" fmla="*/ 1535305 w 6890769"/>
              <a:gd name="connsiteY365" fmla="*/ 1043205 h 4094985"/>
              <a:gd name="connsiteX366" fmla="*/ 1556105 w 6890769"/>
              <a:gd name="connsiteY366" fmla="*/ 1038005 h 4094985"/>
              <a:gd name="connsiteX367" fmla="*/ 1580969 w 6890769"/>
              <a:gd name="connsiteY367" fmla="*/ 1038005 h 4094985"/>
              <a:gd name="connsiteX368" fmla="*/ 1580969 w 6890769"/>
              <a:gd name="connsiteY368" fmla="*/ 1033922 h 4094985"/>
              <a:gd name="connsiteX369" fmla="*/ 1557420 w 6890769"/>
              <a:gd name="connsiteY369" fmla="*/ 1033309 h 4094985"/>
              <a:gd name="connsiteX370" fmla="*/ 1529589 w 6890769"/>
              <a:gd name="connsiteY370" fmla="*/ 970776 h 4094985"/>
              <a:gd name="connsiteX371" fmla="*/ 1529589 w 6890769"/>
              <a:gd name="connsiteY371" fmla="*/ 794860 h 4094985"/>
              <a:gd name="connsiteX372" fmla="*/ 1494161 w 6890769"/>
              <a:gd name="connsiteY372" fmla="*/ 732555 h 4094985"/>
              <a:gd name="connsiteX373" fmla="*/ 1447739 w 6890769"/>
              <a:gd name="connsiteY373" fmla="*/ 761875 h 4094985"/>
              <a:gd name="connsiteX374" fmla="*/ 1326795 w 6890769"/>
              <a:gd name="connsiteY374" fmla="*/ 772869 h 4094985"/>
              <a:gd name="connsiteX375" fmla="*/ 1299920 w 6890769"/>
              <a:gd name="connsiteY375" fmla="*/ 556637 h 4094985"/>
              <a:gd name="connsiteX376" fmla="*/ 1456290 w 6890769"/>
              <a:gd name="connsiteY376" fmla="*/ 555415 h 4094985"/>
              <a:gd name="connsiteX377" fmla="*/ 1514931 w 6890769"/>
              <a:gd name="connsiteY377" fmla="*/ 552972 h 4094985"/>
              <a:gd name="connsiteX378" fmla="*/ 1529589 w 6890769"/>
              <a:gd name="connsiteY378" fmla="*/ 499219 h 4094985"/>
              <a:gd name="connsiteX379" fmla="*/ 1529589 w 6890769"/>
              <a:gd name="connsiteY379" fmla="*/ 298869 h 4094985"/>
              <a:gd name="connsiteX380" fmla="*/ 1560131 w 6890769"/>
              <a:gd name="connsiteY380" fmla="*/ 264662 h 4094985"/>
              <a:gd name="connsiteX381" fmla="*/ 1773919 w 6890769"/>
              <a:gd name="connsiteY381" fmla="*/ 265885 h 4094985"/>
              <a:gd name="connsiteX382" fmla="*/ 1856993 w 6890769"/>
              <a:gd name="connsiteY382" fmla="*/ 324524 h 4094985"/>
              <a:gd name="connsiteX383" fmla="*/ 1821564 w 6890769"/>
              <a:gd name="connsiteY383" fmla="*/ 383162 h 4094985"/>
              <a:gd name="connsiteX384" fmla="*/ 1815456 w 6890769"/>
              <a:gd name="connsiteY384" fmla="*/ 484560 h 4094985"/>
              <a:gd name="connsiteX385" fmla="*/ 1931513 w 6890769"/>
              <a:gd name="connsiteY385" fmla="*/ 523654 h 4094985"/>
              <a:gd name="connsiteX386" fmla="*/ 2031687 w 6890769"/>
              <a:gd name="connsiteY386" fmla="*/ 449132 h 4094985"/>
              <a:gd name="connsiteX387" fmla="*/ 1987708 w 6890769"/>
              <a:gd name="connsiteY387" fmla="*/ 369725 h 4094985"/>
              <a:gd name="connsiteX388" fmla="*/ 1982822 w 6890769"/>
              <a:gd name="connsiteY388" fmla="*/ 301312 h 4094985"/>
              <a:gd name="connsiteX389" fmla="*/ 2056122 w 6890769"/>
              <a:gd name="connsiteY389" fmla="*/ 265885 h 4094985"/>
              <a:gd name="connsiteX390" fmla="*/ 2265023 w 6890769"/>
              <a:gd name="connsiteY390" fmla="*/ 265885 h 4094985"/>
              <a:gd name="connsiteX391" fmla="*/ 2298008 w 6890769"/>
              <a:gd name="connsiteY391" fmla="*/ 301312 h 4094985"/>
              <a:gd name="connsiteX392" fmla="*/ 2298008 w 6890769"/>
              <a:gd name="connsiteY392" fmla="*/ 401487 h 4094985"/>
              <a:gd name="connsiteX393" fmla="*/ 2298008 w 6890769"/>
              <a:gd name="connsiteY393" fmla="*/ 458906 h 4094985"/>
              <a:gd name="connsiteX394" fmla="*/ 2298008 w 6890769"/>
              <a:gd name="connsiteY394" fmla="*/ 521208 h 4094985"/>
              <a:gd name="connsiteX395" fmla="*/ 2241813 w 6890769"/>
              <a:gd name="connsiteY395" fmla="*/ 596953 h 4094985"/>
              <a:gd name="connsiteX396" fmla="*/ 2181951 w 6890769"/>
              <a:gd name="connsiteY396" fmla="*/ 561523 h 4094985"/>
              <a:gd name="connsiteX397" fmla="*/ 2084219 w 6890769"/>
              <a:gd name="connsiteY397" fmla="*/ 551751 h 4094985"/>
              <a:gd name="connsiteX398" fmla="*/ 2042682 w 6890769"/>
              <a:gd name="connsiteY398" fmla="*/ 688575 h 4094985"/>
              <a:gd name="connsiteX399" fmla="*/ 2118424 w 6890769"/>
              <a:gd name="connsiteY399" fmla="*/ 771648 h 4094985"/>
              <a:gd name="connsiteX400" fmla="*/ 2191724 w 6890769"/>
              <a:gd name="connsiteY400" fmla="*/ 731334 h 4094985"/>
              <a:gd name="connsiteX401" fmla="*/ 2273575 w 6890769"/>
              <a:gd name="connsiteY401" fmla="*/ 730112 h 4094985"/>
              <a:gd name="connsiteX402" fmla="*/ 2298008 w 6890769"/>
              <a:gd name="connsiteY402" fmla="*/ 799746 h 4094985"/>
              <a:gd name="connsiteX403" fmla="*/ 2298008 w 6890769"/>
              <a:gd name="connsiteY403" fmla="*/ 1000096 h 4094985"/>
              <a:gd name="connsiteX404" fmla="*/ 2262580 w 6890769"/>
              <a:gd name="connsiteY404" fmla="*/ 1036746 h 4094985"/>
              <a:gd name="connsiteX405" fmla="*/ 2255046 w 6890769"/>
              <a:gd name="connsiteY405" fmla="*/ 1036702 h 4094985"/>
              <a:gd name="connsiteX406" fmla="*/ 2255046 w 6890769"/>
              <a:gd name="connsiteY406" fmla="*/ 1038078 h 4094985"/>
              <a:gd name="connsiteX407" fmla="*/ 2268328 w 6890769"/>
              <a:gd name="connsiteY407" fmla="*/ 1038005 h 4094985"/>
              <a:gd name="connsiteX408" fmla="*/ 2290325 w 6890769"/>
              <a:gd name="connsiteY408" fmla="*/ 1046632 h 4094985"/>
              <a:gd name="connsiteX409" fmla="*/ 2292166 w 6890769"/>
              <a:gd name="connsiteY409" fmla="*/ 1043979 h 4094985"/>
              <a:gd name="connsiteX410" fmla="*/ 2313086 w 6890769"/>
              <a:gd name="connsiteY410" fmla="*/ 1039856 h 4094985"/>
              <a:gd name="connsiteX411" fmla="*/ 2518324 w 6890769"/>
              <a:gd name="connsiteY411" fmla="*/ 1039856 h 4094985"/>
              <a:gd name="connsiteX412" fmla="*/ 2572077 w 6890769"/>
              <a:gd name="connsiteY412" fmla="*/ 1025196 h 4094985"/>
              <a:gd name="connsiteX413" fmla="*/ 2573299 w 6890769"/>
              <a:gd name="connsiteY413" fmla="*/ 965334 h 4094985"/>
              <a:gd name="connsiteX414" fmla="*/ 2568412 w 6890769"/>
              <a:gd name="connsiteY414" fmla="*/ 815074 h 4094985"/>
              <a:gd name="connsiteX415" fmla="*/ 2796860 w 6890769"/>
              <a:gd name="connsiteY415" fmla="*/ 844393 h 4094985"/>
              <a:gd name="connsiteX416" fmla="*/ 2782200 w 6890769"/>
              <a:gd name="connsiteY416" fmla="*/ 954341 h 4094985"/>
              <a:gd name="connsiteX417" fmla="*/ 2749215 w 6890769"/>
              <a:gd name="connsiteY417" fmla="*/ 998319 h 4094985"/>
              <a:gd name="connsiteX418" fmla="*/ 2817629 w 6890769"/>
              <a:gd name="connsiteY418" fmla="*/ 1038634 h 4094985"/>
              <a:gd name="connsiteX419" fmla="*/ 3003318 w 6890769"/>
              <a:gd name="connsiteY419" fmla="*/ 1037413 h 4094985"/>
              <a:gd name="connsiteX420" fmla="*/ 3054686 w 6890769"/>
              <a:gd name="connsiteY420" fmla="*/ 1060262 h 4094985"/>
              <a:gd name="connsiteX421" fmla="*/ 3055155 w 6890769"/>
              <a:gd name="connsiteY421" fmla="*/ 1071239 h 4094985"/>
              <a:gd name="connsiteX422" fmla="*/ 3061062 w 6890769"/>
              <a:gd name="connsiteY422" fmla="*/ 1071239 h 4094985"/>
              <a:gd name="connsiteX423" fmla="*/ 3060976 w 6890769"/>
              <a:gd name="connsiteY423" fmla="*/ 1054790 h 4094985"/>
              <a:gd name="connsiteX424" fmla="*/ 3086631 w 6890769"/>
              <a:gd name="connsiteY424" fmla="*/ 1031578 h 4094985"/>
              <a:gd name="connsiteX425" fmla="*/ 3088893 w 6890769"/>
              <a:gd name="connsiteY425" fmla="*/ 1031578 h 4094985"/>
              <a:gd name="connsiteX426" fmla="*/ 3088893 w 6890769"/>
              <a:gd name="connsiteY426" fmla="*/ 1028640 h 4094985"/>
              <a:gd name="connsiteX427" fmla="*/ 3068134 w 6890769"/>
              <a:gd name="connsiteY427" fmla="*/ 1024686 h 4094985"/>
              <a:gd name="connsiteX428" fmla="*/ 3059886 w 6890769"/>
              <a:gd name="connsiteY428" fmla="*/ 992922 h 4094985"/>
              <a:gd name="connsiteX429" fmla="*/ 3061109 w 6890769"/>
              <a:gd name="connsiteY429" fmla="*/ 784021 h 4094985"/>
              <a:gd name="connsiteX430" fmla="*/ 3025681 w 6890769"/>
              <a:gd name="connsiteY430" fmla="*/ 726607 h 4094985"/>
              <a:gd name="connsiteX431" fmla="*/ 2984144 w 6890769"/>
              <a:gd name="connsiteY431" fmla="*/ 753480 h 4094985"/>
              <a:gd name="connsiteX432" fmla="*/ 2854650 w 6890769"/>
              <a:gd name="connsiteY432" fmla="*/ 763254 h 4094985"/>
              <a:gd name="connsiteX433" fmla="*/ 2802118 w 6890769"/>
              <a:gd name="connsiteY433" fmla="*/ 692399 h 4094985"/>
              <a:gd name="connsiteX434" fmla="*/ 2803340 w 6890769"/>
              <a:gd name="connsiteY434" fmla="*/ 595887 h 4094985"/>
              <a:gd name="connsiteX435" fmla="*/ 3000026 w 6890769"/>
              <a:gd name="connsiteY435" fmla="*/ 558018 h 4094985"/>
              <a:gd name="connsiteX436" fmla="*/ 3033011 w 6890769"/>
              <a:gd name="connsiteY436" fmla="*/ 561682 h 4094985"/>
              <a:gd name="connsiteX437" fmla="*/ 3062331 w 6890769"/>
              <a:gd name="connsiteY437" fmla="*/ 500599 h 4094985"/>
              <a:gd name="connsiteX438" fmla="*/ 3061109 w 6890769"/>
              <a:gd name="connsiteY438" fmla="*/ 310022 h 4094985"/>
              <a:gd name="connsiteX439" fmla="*/ 3113641 w 6890769"/>
              <a:gd name="connsiteY439" fmla="*/ 259935 h 4094985"/>
              <a:gd name="connsiteX440" fmla="*/ 3299330 w 6890769"/>
              <a:gd name="connsiteY440" fmla="*/ 261155 h 4094985"/>
              <a:gd name="connsiteX441" fmla="*/ 3367744 w 6890769"/>
              <a:gd name="connsiteY441" fmla="*/ 220840 h 4094985"/>
              <a:gd name="connsiteX442" fmla="*/ 3334759 w 6890769"/>
              <a:gd name="connsiteY442" fmla="*/ 176863 h 4094985"/>
              <a:gd name="connsiteX443" fmla="*/ 3320099 w 6890769"/>
              <a:gd name="connsiteY443" fmla="*/ 66914 h 4094985"/>
              <a:gd name="connsiteX444" fmla="*/ 3428368 w 6890769"/>
              <a:gd name="connsiteY444" fmla="*/ 1402 h 409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6890769" h="4094985">
                <a:moveTo>
                  <a:pt x="6867557" y="1030357"/>
                </a:moveTo>
                <a:cubicBezTo>
                  <a:pt x="6888326" y="1030357"/>
                  <a:pt x="6890769" y="1040130"/>
                  <a:pt x="6890769" y="1056012"/>
                </a:cubicBezTo>
                <a:cubicBezTo>
                  <a:pt x="6888326" y="1095104"/>
                  <a:pt x="6888326" y="1132976"/>
                  <a:pt x="6888326" y="1172069"/>
                </a:cubicBezTo>
                <a:cubicBezTo>
                  <a:pt x="6888326" y="1208718"/>
                  <a:pt x="6887104" y="1245368"/>
                  <a:pt x="6888326" y="1282018"/>
                </a:cubicBezTo>
                <a:cubicBezTo>
                  <a:pt x="6889547" y="1310115"/>
                  <a:pt x="6876109" y="1329662"/>
                  <a:pt x="6855342" y="1346765"/>
                </a:cubicBezTo>
                <a:cubicBezTo>
                  <a:pt x="6829687" y="1368755"/>
                  <a:pt x="6806475" y="1372420"/>
                  <a:pt x="6783265" y="1341878"/>
                </a:cubicBezTo>
                <a:cubicBezTo>
                  <a:pt x="6763717" y="1316223"/>
                  <a:pt x="6742950" y="1283238"/>
                  <a:pt x="6702635" y="1300343"/>
                </a:cubicBezTo>
                <a:cubicBezTo>
                  <a:pt x="6661098" y="1318667"/>
                  <a:pt x="6633001" y="1349208"/>
                  <a:pt x="6630558" y="1398075"/>
                </a:cubicBezTo>
                <a:cubicBezTo>
                  <a:pt x="6628114" y="1442054"/>
                  <a:pt x="6631779" y="1483589"/>
                  <a:pt x="6669651" y="1514131"/>
                </a:cubicBezTo>
                <a:cubicBezTo>
                  <a:pt x="6711186" y="1549559"/>
                  <a:pt x="6738063" y="1547116"/>
                  <a:pt x="6774712" y="1508022"/>
                </a:cubicBezTo>
                <a:cubicBezTo>
                  <a:pt x="6790593" y="1490919"/>
                  <a:pt x="6799145" y="1457935"/>
                  <a:pt x="6833352" y="1475039"/>
                </a:cubicBezTo>
                <a:cubicBezTo>
                  <a:pt x="6865114" y="1490919"/>
                  <a:pt x="6888326" y="1512909"/>
                  <a:pt x="6888326" y="1550781"/>
                </a:cubicBezTo>
                <a:cubicBezTo>
                  <a:pt x="6888326" y="1625301"/>
                  <a:pt x="6887104" y="1699822"/>
                  <a:pt x="6889547" y="1774342"/>
                </a:cubicBezTo>
                <a:cubicBezTo>
                  <a:pt x="6889547" y="1798777"/>
                  <a:pt x="6879774" y="1802440"/>
                  <a:pt x="6859007" y="1802440"/>
                </a:cubicBezTo>
                <a:cubicBezTo>
                  <a:pt x="6785707" y="1801219"/>
                  <a:pt x="6713630" y="1801219"/>
                  <a:pt x="6640331" y="1802440"/>
                </a:cubicBezTo>
                <a:cubicBezTo>
                  <a:pt x="6612233" y="1802440"/>
                  <a:pt x="6591464" y="1790224"/>
                  <a:pt x="6575584" y="1769457"/>
                </a:cubicBezTo>
                <a:cubicBezTo>
                  <a:pt x="6554814" y="1743802"/>
                  <a:pt x="6549929" y="1720590"/>
                  <a:pt x="6581691" y="1698600"/>
                </a:cubicBezTo>
                <a:cubicBezTo>
                  <a:pt x="6608568" y="1679053"/>
                  <a:pt x="6639109" y="1658286"/>
                  <a:pt x="6622006" y="1617971"/>
                </a:cubicBezTo>
                <a:cubicBezTo>
                  <a:pt x="6606124" y="1577656"/>
                  <a:pt x="6575584" y="1550781"/>
                  <a:pt x="6530382" y="1545894"/>
                </a:cubicBezTo>
                <a:cubicBezTo>
                  <a:pt x="6485182" y="1542229"/>
                  <a:pt x="6441202" y="1544672"/>
                  <a:pt x="6409438" y="1583766"/>
                </a:cubicBezTo>
                <a:cubicBezTo>
                  <a:pt x="6374010" y="1625301"/>
                  <a:pt x="6376453" y="1652178"/>
                  <a:pt x="6416768" y="1688828"/>
                </a:cubicBezTo>
                <a:cubicBezTo>
                  <a:pt x="6435092" y="1704708"/>
                  <a:pt x="6464412" y="1716925"/>
                  <a:pt x="6449752" y="1748688"/>
                </a:cubicBezTo>
                <a:cubicBezTo>
                  <a:pt x="6435092" y="1779230"/>
                  <a:pt x="6410660" y="1802440"/>
                  <a:pt x="6372790" y="1802440"/>
                </a:cubicBezTo>
                <a:cubicBezTo>
                  <a:pt x="6298268" y="1802440"/>
                  <a:pt x="6223747" y="1801219"/>
                  <a:pt x="6149227" y="1802440"/>
                </a:cubicBezTo>
                <a:cubicBezTo>
                  <a:pt x="6124794" y="1802440"/>
                  <a:pt x="6119907" y="1793889"/>
                  <a:pt x="6121129" y="1771900"/>
                </a:cubicBezTo>
                <a:cubicBezTo>
                  <a:pt x="6122350" y="1701043"/>
                  <a:pt x="6122350" y="1628966"/>
                  <a:pt x="6121129" y="1558111"/>
                </a:cubicBezTo>
                <a:cubicBezTo>
                  <a:pt x="6121129" y="1528791"/>
                  <a:pt x="6133345" y="1506801"/>
                  <a:pt x="6155334" y="1488477"/>
                </a:cubicBezTo>
                <a:cubicBezTo>
                  <a:pt x="6180989" y="1467709"/>
                  <a:pt x="6204201" y="1462822"/>
                  <a:pt x="6227413" y="1494584"/>
                </a:cubicBezTo>
                <a:cubicBezTo>
                  <a:pt x="6246959" y="1521461"/>
                  <a:pt x="6267726" y="1553224"/>
                  <a:pt x="6308041" y="1534899"/>
                </a:cubicBezTo>
                <a:cubicBezTo>
                  <a:pt x="6349578" y="1516574"/>
                  <a:pt x="6377675" y="1487254"/>
                  <a:pt x="6378897" y="1438389"/>
                </a:cubicBezTo>
                <a:cubicBezTo>
                  <a:pt x="6380120" y="1394410"/>
                  <a:pt x="6380120" y="1352873"/>
                  <a:pt x="6342248" y="1321110"/>
                </a:cubicBezTo>
                <a:cubicBezTo>
                  <a:pt x="6300711" y="1286903"/>
                  <a:pt x="6273836" y="1286903"/>
                  <a:pt x="6237186" y="1328440"/>
                </a:cubicBezTo>
                <a:cubicBezTo>
                  <a:pt x="6221304" y="1346765"/>
                  <a:pt x="6209088" y="1376085"/>
                  <a:pt x="6176104" y="1360203"/>
                </a:cubicBezTo>
                <a:cubicBezTo>
                  <a:pt x="6146784" y="1346765"/>
                  <a:pt x="6122350" y="1322332"/>
                  <a:pt x="6122350" y="1288125"/>
                </a:cubicBezTo>
                <a:cubicBezTo>
                  <a:pt x="6121129" y="1209939"/>
                  <a:pt x="6122350" y="1132976"/>
                  <a:pt x="6121129" y="1054790"/>
                </a:cubicBezTo>
                <a:cubicBezTo>
                  <a:pt x="6121129" y="1035244"/>
                  <a:pt x="6129680" y="1031578"/>
                  <a:pt x="6146784" y="1031578"/>
                </a:cubicBezTo>
                <a:cubicBezTo>
                  <a:pt x="6221304" y="1032800"/>
                  <a:pt x="6295825" y="1031578"/>
                  <a:pt x="6370345" y="1031578"/>
                </a:cubicBezTo>
                <a:cubicBezTo>
                  <a:pt x="6397222" y="1031578"/>
                  <a:pt x="6417990" y="1043795"/>
                  <a:pt x="6436315" y="1064564"/>
                </a:cubicBezTo>
                <a:cubicBezTo>
                  <a:pt x="6458305" y="1090217"/>
                  <a:pt x="6461969" y="1113429"/>
                  <a:pt x="6430207" y="1136641"/>
                </a:cubicBezTo>
                <a:cubicBezTo>
                  <a:pt x="6403330" y="1156187"/>
                  <a:pt x="6371567" y="1178176"/>
                  <a:pt x="6388670" y="1217271"/>
                </a:cubicBezTo>
                <a:cubicBezTo>
                  <a:pt x="6405773" y="1256363"/>
                  <a:pt x="6433872" y="1284460"/>
                  <a:pt x="6481517" y="1288125"/>
                </a:cubicBezTo>
                <a:cubicBezTo>
                  <a:pt x="6531604" y="1291790"/>
                  <a:pt x="6576804" y="1288125"/>
                  <a:pt x="6608568" y="1244146"/>
                </a:cubicBezTo>
                <a:cubicBezTo>
                  <a:pt x="6634223" y="1208718"/>
                  <a:pt x="6634223" y="1179399"/>
                  <a:pt x="6600016" y="1148857"/>
                </a:cubicBezTo>
                <a:cubicBezTo>
                  <a:pt x="6582913" y="1134197"/>
                  <a:pt x="6549929" y="1125646"/>
                  <a:pt x="6562144" y="1091439"/>
                </a:cubicBezTo>
                <a:cubicBezTo>
                  <a:pt x="6574361" y="1054790"/>
                  <a:pt x="6601238" y="1032800"/>
                  <a:pt x="6639109" y="1031578"/>
                </a:cubicBezTo>
                <a:cubicBezTo>
                  <a:pt x="6714851" y="1029135"/>
                  <a:pt x="6791815" y="1031578"/>
                  <a:pt x="6867557" y="1030357"/>
                </a:cubicBezTo>
                <a:close/>
                <a:moveTo>
                  <a:pt x="3428368" y="1402"/>
                </a:moveTo>
                <a:cubicBezTo>
                  <a:pt x="3471583" y="-4248"/>
                  <a:pt x="3516784" y="7052"/>
                  <a:pt x="3548547" y="37594"/>
                </a:cubicBezTo>
                <a:cubicBezTo>
                  <a:pt x="3605965" y="92568"/>
                  <a:pt x="3607187" y="136549"/>
                  <a:pt x="3543660" y="187856"/>
                </a:cubicBezTo>
                <a:cubicBezTo>
                  <a:pt x="3513118" y="212290"/>
                  <a:pt x="3522893" y="228172"/>
                  <a:pt x="3544882" y="247718"/>
                </a:cubicBezTo>
                <a:cubicBezTo>
                  <a:pt x="3560765" y="261155"/>
                  <a:pt x="3579088" y="262378"/>
                  <a:pt x="3598635" y="262378"/>
                </a:cubicBezTo>
                <a:cubicBezTo>
                  <a:pt x="3667047" y="262378"/>
                  <a:pt x="3735459" y="263600"/>
                  <a:pt x="3803873" y="262378"/>
                </a:cubicBezTo>
                <a:cubicBezTo>
                  <a:pt x="3817617" y="262378"/>
                  <a:pt x="3826550" y="263752"/>
                  <a:pt x="3830157" y="274230"/>
                </a:cubicBezTo>
                <a:lnTo>
                  <a:pt x="3830409" y="276147"/>
                </a:lnTo>
                <a:lnTo>
                  <a:pt x="3834953" y="268292"/>
                </a:lnTo>
                <a:cubicBezTo>
                  <a:pt x="3843657" y="261115"/>
                  <a:pt x="3857707" y="259894"/>
                  <a:pt x="3877254" y="261115"/>
                </a:cubicBezTo>
                <a:cubicBezTo>
                  <a:pt x="3939556" y="264782"/>
                  <a:pt x="4000640" y="261115"/>
                  <a:pt x="4062943" y="262337"/>
                </a:cubicBezTo>
                <a:cubicBezTo>
                  <a:pt x="4094707" y="262337"/>
                  <a:pt x="4120362" y="251341"/>
                  <a:pt x="4131357" y="222021"/>
                </a:cubicBezTo>
                <a:cubicBezTo>
                  <a:pt x="4141129" y="195147"/>
                  <a:pt x="4111810" y="191482"/>
                  <a:pt x="4098372" y="178044"/>
                </a:cubicBezTo>
                <a:cubicBezTo>
                  <a:pt x="4062943" y="142615"/>
                  <a:pt x="4056835" y="109629"/>
                  <a:pt x="4083712" y="68094"/>
                </a:cubicBezTo>
                <a:cubicBezTo>
                  <a:pt x="4131357" y="-6428"/>
                  <a:pt x="4248634" y="-22307"/>
                  <a:pt x="4312160" y="38774"/>
                </a:cubicBezTo>
                <a:cubicBezTo>
                  <a:pt x="4369578" y="93750"/>
                  <a:pt x="4370800" y="137730"/>
                  <a:pt x="4307273" y="189036"/>
                </a:cubicBezTo>
                <a:cubicBezTo>
                  <a:pt x="4276731" y="213471"/>
                  <a:pt x="4286506" y="229353"/>
                  <a:pt x="4308495" y="248898"/>
                </a:cubicBezTo>
                <a:cubicBezTo>
                  <a:pt x="4324378" y="262337"/>
                  <a:pt x="4342701" y="263558"/>
                  <a:pt x="4362248" y="263558"/>
                </a:cubicBezTo>
                <a:cubicBezTo>
                  <a:pt x="4430660" y="263558"/>
                  <a:pt x="4499072" y="264782"/>
                  <a:pt x="4567486" y="263558"/>
                </a:cubicBezTo>
                <a:cubicBezTo>
                  <a:pt x="4585811" y="263558"/>
                  <a:pt x="4595583" y="266001"/>
                  <a:pt x="4595583" y="289214"/>
                </a:cubicBezTo>
                <a:cubicBezTo>
                  <a:pt x="4594361" y="363733"/>
                  <a:pt x="4595583" y="438255"/>
                  <a:pt x="4594361" y="512774"/>
                </a:cubicBezTo>
                <a:cubicBezTo>
                  <a:pt x="4593141" y="550645"/>
                  <a:pt x="4571151" y="576301"/>
                  <a:pt x="4535722" y="590960"/>
                </a:cubicBezTo>
                <a:cubicBezTo>
                  <a:pt x="4500294" y="604398"/>
                  <a:pt x="4494186" y="572635"/>
                  <a:pt x="4478304" y="555534"/>
                </a:cubicBezTo>
                <a:cubicBezTo>
                  <a:pt x="4442877" y="517661"/>
                  <a:pt x="4420887" y="515220"/>
                  <a:pt x="4380573" y="545759"/>
                </a:cubicBezTo>
                <a:cubicBezTo>
                  <a:pt x="4341480" y="575080"/>
                  <a:pt x="4334150" y="614171"/>
                  <a:pt x="4336593" y="659373"/>
                </a:cubicBezTo>
                <a:cubicBezTo>
                  <a:pt x="4339037" y="709461"/>
                  <a:pt x="4365913" y="750996"/>
                  <a:pt x="4409892" y="765658"/>
                </a:cubicBezTo>
                <a:cubicBezTo>
                  <a:pt x="4451429" y="780318"/>
                  <a:pt x="4470974" y="748552"/>
                  <a:pt x="4490521" y="722900"/>
                </a:cubicBezTo>
                <a:cubicBezTo>
                  <a:pt x="4514954" y="692358"/>
                  <a:pt x="4538166" y="697244"/>
                  <a:pt x="4562599" y="719235"/>
                </a:cubicBezTo>
                <a:cubicBezTo>
                  <a:pt x="4583366" y="737559"/>
                  <a:pt x="4595583" y="760768"/>
                  <a:pt x="4594361" y="790090"/>
                </a:cubicBezTo>
                <a:cubicBezTo>
                  <a:pt x="4593141" y="834068"/>
                  <a:pt x="4594361" y="879269"/>
                  <a:pt x="4594361" y="923248"/>
                </a:cubicBezTo>
                <a:cubicBezTo>
                  <a:pt x="4594361" y="977001"/>
                  <a:pt x="4594361" y="1003877"/>
                  <a:pt x="4581076" y="1017315"/>
                </a:cubicBezTo>
                <a:lnTo>
                  <a:pt x="4557288" y="1026180"/>
                </a:lnTo>
                <a:lnTo>
                  <a:pt x="4559550" y="1026174"/>
                </a:lnTo>
                <a:cubicBezTo>
                  <a:pt x="4583983" y="1026174"/>
                  <a:pt x="4577875" y="1043277"/>
                  <a:pt x="4577875" y="1055494"/>
                </a:cubicBezTo>
                <a:lnTo>
                  <a:pt x="4577875" y="1061524"/>
                </a:lnTo>
                <a:lnTo>
                  <a:pt x="4582422" y="1044266"/>
                </a:lnTo>
                <a:cubicBezTo>
                  <a:pt x="4587308" y="1039227"/>
                  <a:pt x="4595249" y="1037394"/>
                  <a:pt x="4607465" y="1038005"/>
                </a:cubicBezTo>
                <a:cubicBezTo>
                  <a:pt x="4677099" y="1039227"/>
                  <a:pt x="4746734" y="1039227"/>
                  <a:pt x="4816368" y="1038005"/>
                </a:cubicBezTo>
                <a:cubicBezTo>
                  <a:pt x="4845688" y="1038005"/>
                  <a:pt x="4868900" y="1047778"/>
                  <a:pt x="4887225" y="1069768"/>
                </a:cubicBezTo>
                <a:cubicBezTo>
                  <a:pt x="4910435" y="1095422"/>
                  <a:pt x="4916544" y="1119855"/>
                  <a:pt x="4882337" y="1144289"/>
                </a:cubicBezTo>
                <a:cubicBezTo>
                  <a:pt x="4855462" y="1163835"/>
                  <a:pt x="4824920" y="1187047"/>
                  <a:pt x="4843245" y="1226139"/>
                </a:cubicBezTo>
                <a:cubicBezTo>
                  <a:pt x="4860348" y="1265231"/>
                  <a:pt x="4889667" y="1293331"/>
                  <a:pt x="4937312" y="1295773"/>
                </a:cubicBezTo>
                <a:cubicBezTo>
                  <a:pt x="4982512" y="1298216"/>
                  <a:pt x="5025271" y="1296996"/>
                  <a:pt x="5058256" y="1257903"/>
                </a:cubicBezTo>
                <a:cubicBezTo>
                  <a:pt x="5091240" y="1217589"/>
                  <a:pt x="5090018" y="1191934"/>
                  <a:pt x="5052146" y="1155284"/>
                </a:cubicBezTo>
                <a:cubicBezTo>
                  <a:pt x="5035044" y="1139402"/>
                  <a:pt x="5003281" y="1129629"/>
                  <a:pt x="5016719" y="1096645"/>
                </a:cubicBezTo>
                <a:cubicBezTo>
                  <a:pt x="5031379" y="1062438"/>
                  <a:pt x="5058256" y="1039227"/>
                  <a:pt x="5096126" y="1039227"/>
                </a:cubicBezTo>
                <a:cubicBezTo>
                  <a:pt x="5170647" y="1038005"/>
                  <a:pt x="5245167" y="1039227"/>
                  <a:pt x="5319689" y="1038005"/>
                </a:cubicBezTo>
                <a:cubicBezTo>
                  <a:pt x="5346564" y="1038005"/>
                  <a:pt x="5346564" y="1051443"/>
                  <a:pt x="5345344" y="1070990"/>
                </a:cubicBezTo>
                <a:cubicBezTo>
                  <a:pt x="5345344" y="1140624"/>
                  <a:pt x="5345344" y="1210257"/>
                  <a:pt x="5345344" y="1279891"/>
                </a:cubicBezTo>
                <a:cubicBezTo>
                  <a:pt x="5345344" y="1299438"/>
                  <a:pt x="5347786" y="1317763"/>
                  <a:pt x="5363668" y="1331201"/>
                </a:cubicBezTo>
                <a:cubicBezTo>
                  <a:pt x="5380771" y="1347083"/>
                  <a:pt x="5395431" y="1355635"/>
                  <a:pt x="5412533" y="1329980"/>
                </a:cubicBezTo>
                <a:cubicBezTo>
                  <a:pt x="5435745" y="1295773"/>
                  <a:pt x="5466287" y="1268896"/>
                  <a:pt x="5512709" y="1284779"/>
                </a:cubicBezTo>
                <a:cubicBezTo>
                  <a:pt x="5557910" y="1300661"/>
                  <a:pt x="5592117" y="1333645"/>
                  <a:pt x="5600669" y="1382510"/>
                </a:cubicBezTo>
                <a:cubicBezTo>
                  <a:pt x="5611662" y="1444815"/>
                  <a:pt x="5604334" y="1502232"/>
                  <a:pt x="5548137" y="1543769"/>
                </a:cubicBezTo>
                <a:cubicBezTo>
                  <a:pt x="5499270" y="1579197"/>
                  <a:pt x="5466287" y="1575532"/>
                  <a:pt x="5423528" y="1530331"/>
                </a:cubicBezTo>
                <a:cubicBezTo>
                  <a:pt x="5412533" y="1518114"/>
                  <a:pt x="5406425" y="1491237"/>
                  <a:pt x="5380771" y="1503454"/>
                </a:cubicBezTo>
                <a:cubicBezTo>
                  <a:pt x="5358781" y="1514449"/>
                  <a:pt x="5345344" y="1532774"/>
                  <a:pt x="5345344" y="1560872"/>
                </a:cubicBezTo>
                <a:cubicBezTo>
                  <a:pt x="5346564" y="1631728"/>
                  <a:pt x="5344121" y="1703806"/>
                  <a:pt x="5346564" y="1774660"/>
                </a:cubicBezTo>
                <a:cubicBezTo>
                  <a:pt x="5346564" y="1786878"/>
                  <a:pt x="5345343" y="1795429"/>
                  <a:pt x="5340915" y="1800774"/>
                </a:cubicBezTo>
                <a:lnTo>
                  <a:pt x="5334334" y="1802591"/>
                </a:lnTo>
                <a:lnTo>
                  <a:pt x="5344972" y="1804687"/>
                </a:lnTo>
                <a:cubicBezTo>
                  <a:pt x="5347339" y="1806443"/>
                  <a:pt x="5349133" y="1808925"/>
                  <a:pt x="5350336" y="1812418"/>
                </a:cubicBezTo>
                <a:lnTo>
                  <a:pt x="5351531" y="1821513"/>
                </a:lnTo>
                <a:lnTo>
                  <a:pt x="5356910" y="1811330"/>
                </a:lnTo>
                <a:cubicBezTo>
                  <a:pt x="5362255" y="1806291"/>
                  <a:pt x="5371112" y="1804764"/>
                  <a:pt x="5384551" y="1804764"/>
                </a:cubicBezTo>
                <a:cubicBezTo>
                  <a:pt x="5455407" y="1805986"/>
                  <a:pt x="5527484" y="1805986"/>
                  <a:pt x="5598339" y="1804764"/>
                </a:cubicBezTo>
                <a:cubicBezTo>
                  <a:pt x="5626438" y="1804764"/>
                  <a:pt x="5647206" y="1814537"/>
                  <a:pt x="5664308" y="1835306"/>
                </a:cubicBezTo>
                <a:cubicBezTo>
                  <a:pt x="5686298" y="1860961"/>
                  <a:pt x="5691185" y="1884171"/>
                  <a:pt x="5659421" y="1907383"/>
                </a:cubicBezTo>
                <a:cubicBezTo>
                  <a:pt x="5633768" y="1925708"/>
                  <a:pt x="5604447" y="1946476"/>
                  <a:pt x="5616664" y="1984348"/>
                </a:cubicBezTo>
                <a:cubicBezTo>
                  <a:pt x="5630101" y="2025883"/>
                  <a:pt x="5660643" y="2053982"/>
                  <a:pt x="5705845" y="2060090"/>
                </a:cubicBezTo>
                <a:cubicBezTo>
                  <a:pt x="5749825" y="2066197"/>
                  <a:pt x="5791360" y="2063755"/>
                  <a:pt x="5825567" y="2030770"/>
                </a:cubicBezTo>
                <a:cubicBezTo>
                  <a:pt x="5868324" y="1988013"/>
                  <a:pt x="5867102" y="1955028"/>
                  <a:pt x="5821902" y="1915935"/>
                </a:cubicBezTo>
                <a:cubicBezTo>
                  <a:pt x="5806020" y="1902496"/>
                  <a:pt x="5779145" y="1893944"/>
                  <a:pt x="5791360" y="1864626"/>
                </a:cubicBezTo>
                <a:cubicBezTo>
                  <a:pt x="5802355" y="1837749"/>
                  <a:pt x="5820680" y="1810872"/>
                  <a:pt x="5851222" y="1809651"/>
                </a:cubicBezTo>
                <a:cubicBezTo>
                  <a:pt x="5935514" y="1805986"/>
                  <a:pt x="6019808" y="1807207"/>
                  <a:pt x="6102882" y="1805986"/>
                </a:cubicBezTo>
                <a:cubicBezTo>
                  <a:pt x="6123649" y="1805986"/>
                  <a:pt x="6119985" y="1819424"/>
                  <a:pt x="6119985" y="1831641"/>
                </a:cubicBezTo>
                <a:cubicBezTo>
                  <a:pt x="6119985" y="1907383"/>
                  <a:pt x="6121205" y="1984348"/>
                  <a:pt x="6119985" y="2060090"/>
                </a:cubicBezTo>
                <a:cubicBezTo>
                  <a:pt x="6119985" y="2095517"/>
                  <a:pt x="6096772" y="2117507"/>
                  <a:pt x="6066232" y="2132167"/>
                </a:cubicBezTo>
                <a:cubicBezTo>
                  <a:pt x="6033248" y="2148049"/>
                  <a:pt x="6022253" y="2117507"/>
                  <a:pt x="6006371" y="2100404"/>
                </a:cubicBezTo>
                <a:cubicBezTo>
                  <a:pt x="5968499" y="2057647"/>
                  <a:pt x="5945288" y="2056425"/>
                  <a:pt x="5902531" y="2091852"/>
                </a:cubicBezTo>
                <a:cubicBezTo>
                  <a:pt x="5847557" y="2138275"/>
                  <a:pt x="5845112" y="2233564"/>
                  <a:pt x="5898866" y="2282431"/>
                </a:cubicBezTo>
                <a:cubicBezTo>
                  <a:pt x="5941623" y="2321523"/>
                  <a:pt x="5968499" y="2320301"/>
                  <a:pt x="6007593" y="2277543"/>
                </a:cubicBezTo>
                <a:cubicBezTo>
                  <a:pt x="6023473" y="2260441"/>
                  <a:pt x="6034468" y="2229899"/>
                  <a:pt x="6067453" y="2245781"/>
                </a:cubicBezTo>
                <a:cubicBezTo>
                  <a:pt x="6099215" y="2260441"/>
                  <a:pt x="6121205" y="2283651"/>
                  <a:pt x="6121205" y="2322745"/>
                </a:cubicBezTo>
                <a:cubicBezTo>
                  <a:pt x="6123649" y="2358173"/>
                  <a:pt x="6123649" y="2394823"/>
                  <a:pt x="6123649" y="2431472"/>
                </a:cubicBezTo>
                <a:cubicBezTo>
                  <a:pt x="6123649" y="2469342"/>
                  <a:pt x="6122427" y="2507214"/>
                  <a:pt x="6123649" y="2546307"/>
                </a:cubicBezTo>
                <a:cubicBezTo>
                  <a:pt x="6124260" y="2556690"/>
                  <a:pt x="6122732" y="2563410"/>
                  <a:pt x="6118456" y="2567533"/>
                </a:cubicBezTo>
                <a:lnTo>
                  <a:pt x="6109171" y="2569953"/>
                </a:lnTo>
                <a:lnTo>
                  <a:pt x="6123457" y="2573092"/>
                </a:lnTo>
                <a:cubicBezTo>
                  <a:pt x="6128954" y="2578284"/>
                  <a:pt x="6131092" y="2587141"/>
                  <a:pt x="6131092" y="2601190"/>
                </a:cubicBezTo>
                <a:cubicBezTo>
                  <a:pt x="6128650" y="2670824"/>
                  <a:pt x="6129870" y="2740458"/>
                  <a:pt x="6129870" y="2810093"/>
                </a:cubicBezTo>
                <a:cubicBezTo>
                  <a:pt x="6129870" y="2840635"/>
                  <a:pt x="6117655" y="2865067"/>
                  <a:pt x="6093220" y="2883392"/>
                </a:cubicBezTo>
                <a:cubicBezTo>
                  <a:pt x="6067566" y="2902938"/>
                  <a:pt x="6046798" y="2905382"/>
                  <a:pt x="6024808" y="2877285"/>
                </a:cubicBezTo>
                <a:cubicBezTo>
                  <a:pt x="6005263" y="2851628"/>
                  <a:pt x="5984494" y="2818643"/>
                  <a:pt x="5944179" y="2834525"/>
                </a:cubicBezTo>
                <a:cubicBezTo>
                  <a:pt x="5901422" y="2851628"/>
                  <a:pt x="5874545" y="2882170"/>
                  <a:pt x="5870882" y="2931035"/>
                </a:cubicBezTo>
                <a:cubicBezTo>
                  <a:pt x="5867215" y="2975017"/>
                  <a:pt x="5870882" y="3016552"/>
                  <a:pt x="5907531" y="3048314"/>
                </a:cubicBezTo>
                <a:cubicBezTo>
                  <a:pt x="5947844" y="3083742"/>
                  <a:pt x="5975943" y="3082521"/>
                  <a:pt x="6012591" y="3043429"/>
                </a:cubicBezTo>
                <a:cubicBezTo>
                  <a:pt x="6028473" y="3026324"/>
                  <a:pt x="6039468" y="2994562"/>
                  <a:pt x="6072453" y="3009222"/>
                </a:cubicBezTo>
                <a:cubicBezTo>
                  <a:pt x="6105438" y="3022659"/>
                  <a:pt x="6127427" y="3049536"/>
                  <a:pt x="6128650" y="3084964"/>
                </a:cubicBezTo>
                <a:cubicBezTo>
                  <a:pt x="6131092" y="3160706"/>
                  <a:pt x="6128650" y="3237670"/>
                  <a:pt x="6129870" y="3313412"/>
                </a:cubicBezTo>
                <a:cubicBezTo>
                  <a:pt x="6129870" y="3336624"/>
                  <a:pt x="6120097" y="3339067"/>
                  <a:pt x="6100550" y="3339067"/>
                </a:cubicBezTo>
                <a:cubicBezTo>
                  <a:pt x="6026031" y="3337847"/>
                  <a:pt x="5951509" y="3339067"/>
                  <a:pt x="5876989" y="3339067"/>
                </a:cubicBezTo>
                <a:cubicBezTo>
                  <a:pt x="5851335" y="3339067"/>
                  <a:pt x="5831787" y="3325630"/>
                  <a:pt x="5815907" y="3308527"/>
                </a:cubicBezTo>
                <a:cubicBezTo>
                  <a:pt x="5791473" y="3281650"/>
                  <a:pt x="5787808" y="3257217"/>
                  <a:pt x="5820793" y="3232785"/>
                </a:cubicBezTo>
                <a:cubicBezTo>
                  <a:pt x="5846447" y="3214460"/>
                  <a:pt x="5876989" y="3193691"/>
                  <a:pt x="5861107" y="3155820"/>
                </a:cubicBezTo>
                <a:cubicBezTo>
                  <a:pt x="5844005" y="3114284"/>
                  <a:pt x="5814685" y="3084964"/>
                  <a:pt x="5765818" y="3082521"/>
                </a:cubicBezTo>
                <a:cubicBezTo>
                  <a:pt x="5718175" y="3080078"/>
                  <a:pt x="5674196" y="3082521"/>
                  <a:pt x="5642431" y="3125279"/>
                </a:cubicBezTo>
                <a:cubicBezTo>
                  <a:pt x="5613112" y="3165593"/>
                  <a:pt x="5614334" y="3188805"/>
                  <a:pt x="5652206" y="3223010"/>
                </a:cubicBezTo>
                <a:cubicBezTo>
                  <a:pt x="5669309" y="3238893"/>
                  <a:pt x="5702293" y="3246222"/>
                  <a:pt x="5687633" y="3280429"/>
                </a:cubicBezTo>
                <a:cubicBezTo>
                  <a:pt x="5672973" y="3317079"/>
                  <a:pt x="5646096" y="3339067"/>
                  <a:pt x="5604561" y="3339067"/>
                </a:cubicBezTo>
                <a:cubicBezTo>
                  <a:pt x="5533705" y="3339067"/>
                  <a:pt x="5461628" y="3337847"/>
                  <a:pt x="5390773" y="3339067"/>
                </a:cubicBezTo>
                <a:cubicBezTo>
                  <a:pt x="5377335" y="3339678"/>
                  <a:pt x="5369699" y="3337235"/>
                  <a:pt x="5365423" y="3331738"/>
                </a:cubicBezTo>
                <a:lnTo>
                  <a:pt x="5363338" y="3321432"/>
                </a:lnTo>
                <a:lnTo>
                  <a:pt x="5362624" y="3328260"/>
                </a:lnTo>
                <a:cubicBezTo>
                  <a:pt x="5358329" y="3340744"/>
                  <a:pt x="5346648" y="3341890"/>
                  <a:pt x="5330155" y="3340973"/>
                </a:cubicBezTo>
                <a:cubicBezTo>
                  <a:pt x="5262964" y="3339751"/>
                  <a:pt x="5196994" y="3340973"/>
                  <a:pt x="5129805" y="3340973"/>
                </a:cubicBezTo>
                <a:cubicBezTo>
                  <a:pt x="5110258" y="3340973"/>
                  <a:pt x="5091933" y="3342196"/>
                  <a:pt x="5076052" y="3355633"/>
                </a:cubicBezTo>
                <a:cubicBezTo>
                  <a:pt x="5052840" y="3375178"/>
                  <a:pt x="5041845" y="3391061"/>
                  <a:pt x="5074830" y="3413050"/>
                </a:cubicBezTo>
                <a:cubicBezTo>
                  <a:pt x="5146907" y="3461917"/>
                  <a:pt x="5126140" y="3524220"/>
                  <a:pt x="5072387" y="3570644"/>
                </a:cubicBezTo>
                <a:cubicBezTo>
                  <a:pt x="5012526" y="3620731"/>
                  <a:pt x="4902577" y="3606072"/>
                  <a:pt x="4856154" y="3543767"/>
                </a:cubicBezTo>
                <a:cubicBezTo>
                  <a:pt x="4821949" y="3497345"/>
                  <a:pt x="4825612" y="3463138"/>
                  <a:pt x="4867149" y="3422823"/>
                </a:cubicBezTo>
                <a:cubicBezTo>
                  <a:pt x="4879366" y="3410608"/>
                  <a:pt x="4907464" y="3405720"/>
                  <a:pt x="4897691" y="3381288"/>
                </a:cubicBezTo>
                <a:cubicBezTo>
                  <a:pt x="4886696" y="3354411"/>
                  <a:pt x="4862262" y="3342196"/>
                  <a:pt x="4832944" y="3342196"/>
                </a:cubicBezTo>
                <a:cubicBezTo>
                  <a:pt x="4765753" y="3342196"/>
                  <a:pt x="4699783" y="3340973"/>
                  <a:pt x="4632593" y="3343416"/>
                </a:cubicBezTo>
                <a:cubicBezTo>
                  <a:pt x="4617934" y="3344027"/>
                  <a:pt x="4607549" y="3342805"/>
                  <a:pt x="4600983" y="3337308"/>
                </a:cubicBezTo>
                <a:lnTo>
                  <a:pt x="4598307" y="3332841"/>
                </a:lnTo>
                <a:lnTo>
                  <a:pt x="4577596" y="3337230"/>
                </a:lnTo>
                <a:cubicBezTo>
                  <a:pt x="4504296" y="3336009"/>
                  <a:pt x="4432219" y="3336009"/>
                  <a:pt x="4358920" y="3337230"/>
                </a:cubicBezTo>
                <a:cubicBezTo>
                  <a:pt x="4330822" y="3337230"/>
                  <a:pt x="4310053" y="3325015"/>
                  <a:pt x="4294173" y="3304247"/>
                </a:cubicBezTo>
                <a:cubicBezTo>
                  <a:pt x="4273403" y="3278592"/>
                  <a:pt x="4268518" y="3255380"/>
                  <a:pt x="4300280" y="3233390"/>
                </a:cubicBezTo>
                <a:cubicBezTo>
                  <a:pt x="4327157" y="3213843"/>
                  <a:pt x="4357698" y="3193076"/>
                  <a:pt x="4340595" y="3152761"/>
                </a:cubicBezTo>
                <a:cubicBezTo>
                  <a:pt x="4324713" y="3112446"/>
                  <a:pt x="4294173" y="3085571"/>
                  <a:pt x="4248971" y="3080684"/>
                </a:cubicBezTo>
                <a:cubicBezTo>
                  <a:pt x="4203771" y="3077019"/>
                  <a:pt x="4159791" y="3079462"/>
                  <a:pt x="4128027" y="3118556"/>
                </a:cubicBezTo>
                <a:cubicBezTo>
                  <a:pt x="4092599" y="3160091"/>
                  <a:pt x="4095042" y="3186968"/>
                  <a:pt x="4135357" y="3223618"/>
                </a:cubicBezTo>
                <a:cubicBezTo>
                  <a:pt x="4153682" y="3239498"/>
                  <a:pt x="4183001" y="3251715"/>
                  <a:pt x="4168342" y="3283478"/>
                </a:cubicBezTo>
                <a:cubicBezTo>
                  <a:pt x="4153682" y="3314020"/>
                  <a:pt x="4129249" y="3337230"/>
                  <a:pt x="4091379" y="3337230"/>
                </a:cubicBezTo>
                <a:cubicBezTo>
                  <a:pt x="4016857" y="3337230"/>
                  <a:pt x="3942336" y="3336009"/>
                  <a:pt x="3867816" y="3337230"/>
                </a:cubicBezTo>
                <a:cubicBezTo>
                  <a:pt x="3855600" y="3337230"/>
                  <a:pt x="3848270" y="3335093"/>
                  <a:pt x="3844147" y="3330206"/>
                </a:cubicBezTo>
                <a:lnTo>
                  <a:pt x="3840021" y="3308299"/>
                </a:lnTo>
                <a:lnTo>
                  <a:pt x="3835673" y="3331074"/>
                </a:lnTo>
                <a:lnTo>
                  <a:pt x="3837930" y="3354532"/>
                </a:lnTo>
                <a:cubicBezTo>
                  <a:pt x="3837930" y="3424166"/>
                  <a:pt x="3837930" y="3493799"/>
                  <a:pt x="3837930" y="3563433"/>
                </a:cubicBezTo>
                <a:cubicBezTo>
                  <a:pt x="3837930" y="3582981"/>
                  <a:pt x="3840372" y="3601305"/>
                  <a:pt x="3856254" y="3614743"/>
                </a:cubicBezTo>
                <a:cubicBezTo>
                  <a:pt x="3873357" y="3630625"/>
                  <a:pt x="3888017" y="3639177"/>
                  <a:pt x="3905119" y="3613523"/>
                </a:cubicBezTo>
                <a:cubicBezTo>
                  <a:pt x="3928331" y="3579316"/>
                  <a:pt x="3958873" y="3552439"/>
                  <a:pt x="4005296" y="3568321"/>
                </a:cubicBezTo>
                <a:cubicBezTo>
                  <a:pt x="4050496" y="3584203"/>
                  <a:pt x="4084703" y="3617187"/>
                  <a:pt x="4093255" y="3666053"/>
                </a:cubicBezTo>
                <a:cubicBezTo>
                  <a:pt x="4104248" y="3728357"/>
                  <a:pt x="4096920" y="3785774"/>
                  <a:pt x="4040723" y="3827311"/>
                </a:cubicBezTo>
                <a:cubicBezTo>
                  <a:pt x="3991856" y="3862739"/>
                  <a:pt x="3958873" y="3859074"/>
                  <a:pt x="3916114" y="3813874"/>
                </a:cubicBezTo>
                <a:cubicBezTo>
                  <a:pt x="3905119" y="3801656"/>
                  <a:pt x="3899012" y="3774779"/>
                  <a:pt x="3873357" y="3786997"/>
                </a:cubicBezTo>
                <a:cubicBezTo>
                  <a:pt x="3851367" y="3797991"/>
                  <a:pt x="3837930" y="3816316"/>
                  <a:pt x="3837930" y="3844414"/>
                </a:cubicBezTo>
                <a:cubicBezTo>
                  <a:pt x="3839150" y="3915270"/>
                  <a:pt x="3836707" y="3987348"/>
                  <a:pt x="3839150" y="4058203"/>
                </a:cubicBezTo>
                <a:cubicBezTo>
                  <a:pt x="3839150" y="4082637"/>
                  <a:pt x="3834265" y="4092409"/>
                  <a:pt x="3808610" y="4091187"/>
                </a:cubicBezTo>
                <a:cubicBezTo>
                  <a:pt x="3771960" y="4089967"/>
                  <a:pt x="3735311" y="4092409"/>
                  <a:pt x="3698661" y="4092409"/>
                </a:cubicBezTo>
                <a:cubicBezTo>
                  <a:pt x="3663233" y="4092409"/>
                  <a:pt x="3629027" y="4091187"/>
                  <a:pt x="3593599" y="4092409"/>
                </a:cubicBezTo>
                <a:cubicBezTo>
                  <a:pt x="3564279" y="4093632"/>
                  <a:pt x="3542290" y="4081415"/>
                  <a:pt x="3522743" y="4059425"/>
                </a:cubicBezTo>
                <a:cubicBezTo>
                  <a:pt x="3499532" y="4033770"/>
                  <a:pt x="3498310" y="4010558"/>
                  <a:pt x="3528852" y="3987348"/>
                </a:cubicBezTo>
                <a:cubicBezTo>
                  <a:pt x="3555727" y="3967801"/>
                  <a:pt x="3586269" y="3945811"/>
                  <a:pt x="3569167" y="3905496"/>
                </a:cubicBezTo>
                <a:cubicBezTo>
                  <a:pt x="3552062" y="3865183"/>
                  <a:pt x="3522743" y="3838306"/>
                  <a:pt x="3476320" y="3834641"/>
                </a:cubicBezTo>
                <a:cubicBezTo>
                  <a:pt x="3431120" y="3830976"/>
                  <a:pt x="3388361" y="3834641"/>
                  <a:pt x="3355376" y="3872511"/>
                </a:cubicBezTo>
                <a:cubicBezTo>
                  <a:pt x="3321171" y="3912826"/>
                  <a:pt x="3323614" y="3942146"/>
                  <a:pt x="3363929" y="3977573"/>
                </a:cubicBezTo>
                <a:cubicBezTo>
                  <a:pt x="3379811" y="3992235"/>
                  <a:pt x="3410351" y="4000785"/>
                  <a:pt x="3398136" y="4032548"/>
                </a:cubicBezTo>
                <a:cubicBezTo>
                  <a:pt x="3385918" y="4063090"/>
                  <a:pt x="3362706" y="4088744"/>
                  <a:pt x="3328501" y="4089967"/>
                </a:cubicBezTo>
                <a:cubicBezTo>
                  <a:pt x="3249094" y="4092409"/>
                  <a:pt x="3169685" y="4089967"/>
                  <a:pt x="3090278" y="4091187"/>
                </a:cubicBezTo>
                <a:cubicBezTo>
                  <a:pt x="3069511" y="4091187"/>
                  <a:pt x="3068289" y="4081415"/>
                  <a:pt x="3068289" y="4064312"/>
                </a:cubicBezTo>
                <a:cubicBezTo>
                  <a:pt x="3068289" y="3989790"/>
                  <a:pt x="3069511" y="3915270"/>
                  <a:pt x="3068289" y="3840749"/>
                </a:cubicBezTo>
                <a:cubicBezTo>
                  <a:pt x="3068289" y="3813874"/>
                  <a:pt x="3080506" y="3795549"/>
                  <a:pt x="3098831" y="3779667"/>
                </a:cubicBezTo>
                <a:cubicBezTo>
                  <a:pt x="3124485" y="3756455"/>
                  <a:pt x="3148918" y="3749125"/>
                  <a:pt x="3173350" y="3784554"/>
                </a:cubicBezTo>
                <a:cubicBezTo>
                  <a:pt x="3191675" y="3810209"/>
                  <a:pt x="3211222" y="3839528"/>
                  <a:pt x="3249094" y="3826089"/>
                </a:cubicBezTo>
                <a:cubicBezTo>
                  <a:pt x="3291852" y="3810209"/>
                  <a:pt x="3321171" y="3779667"/>
                  <a:pt x="3324836" y="3732022"/>
                </a:cubicBezTo>
                <a:cubicBezTo>
                  <a:pt x="3328501" y="3684377"/>
                  <a:pt x="3324836" y="3640398"/>
                  <a:pt x="3282079" y="3607413"/>
                </a:cubicBezTo>
                <a:cubicBezTo>
                  <a:pt x="3241764" y="3576873"/>
                  <a:pt x="3218552" y="3578093"/>
                  <a:pt x="3184345" y="3615965"/>
                </a:cubicBezTo>
                <a:cubicBezTo>
                  <a:pt x="3167243" y="3634290"/>
                  <a:pt x="3155026" y="3667275"/>
                  <a:pt x="3120820" y="3650172"/>
                </a:cubicBezTo>
                <a:cubicBezTo>
                  <a:pt x="3087836" y="3634290"/>
                  <a:pt x="3067068" y="3608635"/>
                  <a:pt x="3068289" y="3567098"/>
                </a:cubicBezTo>
                <a:cubicBezTo>
                  <a:pt x="3069511" y="3496244"/>
                  <a:pt x="3069511" y="3424166"/>
                  <a:pt x="3068289" y="3353310"/>
                </a:cubicBezTo>
                <a:lnTo>
                  <a:pt x="3074274" y="3330592"/>
                </a:lnTo>
                <a:lnTo>
                  <a:pt x="3071180" y="3334944"/>
                </a:lnTo>
                <a:cubicBezTo>
                  <a:pt x="3066293" y="3338457"/>
                  <a:pt x="3058963" y="3339067"/>
                  <a:pt x="3049189" y="3339067"/>
                </a:cubicBezTo>
                <a:cubicBezTo>
                  <a:pt x="2974669" y="3337847"/>
                  <a:pt x="2900148" y="3339067"/>
                  <a:pt x="2825628" y="3339067"/>
                </a:cubicBezTo>
                <a:cubicBezTo>
                  <a:pt x="2799973" y="3339067"/>
                  <a:pt x="2780426" y="3325630"/>
                  <a:pt x="2764546" y="3308527"/>
                </a:cubicBezTo>
                <a:cubicBezTo>
                  <a:pt x="2740112" y="3281650"/>
                  <a:pt x="2736447" y="3257217"/>
                  <a:pt x="2769431" y="3232785"/>
                </a:cubicBezTo>
                <a:cubicBezTo>
                  <a:pt x="2795086" y="3214460"/>
                  <a:pt x="2825628" y="3193691"/>
                  <a:pt x="2809746" y="3155820"/>
                </a:cubicBezTo>
                <a:cubicBezTo>
                  <a:pt x="2792643" y="3114284"/>
                  <a:pt x="2763324" y="3084964"/>
                  <a:pt x="2714457" y="3082521"/>
                </a:cubicBezTo>
                <a:cubicBezTo>
                  <a:pt x="2666814" y="3080078"/>
                  <a:pt x="2622834" y="3082521"/>
                  <a:pt x="2591070" y="3125279"/>
                </a:cubicBezTo>
                <a:cubicBezTo>
                  <a:pt x="2561751" y="3165593"/>
                  <a:pt x="2562973" y="3188805"/>
                  <a:pt x="2600845" y="3223010"/>
                </a:cubicBezTo>
                <a:cubicBezTo>
                  <a:pt x="2617947" y="3238893"/>
                  <a:pt x="2650932" y="3246222"/>
                  <a:pt x="2636272" y="3280429"/>
                </a:cubicBezTo>
                <a:cubicBezTo>
                  <a:pt x="2621612" y="3317079"/>
                  <a:pt x="2594735" y="3339067"/>
                  <a:pt x="2553200" y="3339067"/>
                </a:cubicBezTo>
                <a:cubicBezTo>
                  <a:pt x="2482344" y="3339067"/>
                  <a:pt x="2410266" y="3337847"/>
                  <a:pt x="2339412" y="3339067"/>
                </a:cubicBezTo>
                <a:cubicBezTo>
                  <a:pt x="2325974" y="3339678"/>
                  <a:pt x="2318338" y="3337235"/>
                  <a:pt x="2314062" y="3331738"/>
                </a:cubicBezTo>
                <a:lnTo>
                  <a:pt x="2310853" y="3315879"/>
                </a:lnTo>
                <a:lnTo>
                  <a:pt x="2303766" y="3315879"/>
                </a:lnTo>
                <a:lnTo>
                  <a:pt x="2302872" y="3324425"/>
                </a:lnTo>
                <a:lnTo>
                  <a:pt x="2313321" y="3329111"/>
                </a:lnTo>
                <a:cubicBezTo>
                  <a:pt x="2316070" y="3334762"/>
                  <a:pt x="2315764" y="3342397"/>
                  <a:pt x="2315764" y="3350338"/>
                </a:cubicBezTo>
                <a:cubicBezTo>
                  <a:pt x="2315764" y="3418750"/>
                  <a:pt x="2315764" y="3487162"/>
                  <a:pt x="2315764" y="3555575"/>
                </a:cubicBezTo>
                <a:cubicBezTo>
                  <a:pt x="2315764" y="3576342"/>
                  <a:pt x="2316987" y="3595889"/>
                  <a:pt x="2334089" y="3611771"/>
                </a:cubicBezTo>
                <a:cubicBezTo>
                  <a:pt x="2352414" y="3628874"/>
                  <a:pt x="2367074" y="3633761"/>
                  <a:pt x="2384177" y="3609327"/>
                </a:cubicBezTo>
                <a:cubicBezTo>
                  <a:pt x="2406166" y="3578787"/>
                  <a:pt x="2433043" y="3549467"/>
                  <a:pt x="2474580" y="3561682"/>
                </a:cubicBezTo>
                <a:cubicBezTo>
                  <a:pt x="2522223" y="3575122"/>
                  <a:pt x="2558872" y="3606884"/>
                  <a:pt x="2569867" y="3658194"/>
                </a:cubicBezTo>
                <a:cubicBezTo>
                  <a:pt x="2582084" y="3718054"/>
                  <a:pt x="2577197" y="3774250"/>
                  <a:pt x="2524667" y="3818230"/>
                </a:cubicBezTo>
                <a:cubicBezTo>
                  <a:pt x="2474580" y="3858545"/>
                  <a:pt x="2435486" y="3856102"/>
                  <a:pt x="2392729" y="3809678"/>
                </a:cubicBezTo>
                <a:cubicBezTo>
                  <a:pt x="2381734" y="3798683"/>
                  <a:pt x="2376847" y="3773028"/>
                  <a:pt x="2354857" y="3782803"/>
                </a:cubicBezTo>
                <a:cubicBezTo>
                  <a:pt x="2332867" y="3792575"/>
                  <a:pt x="2316987" y="3810900"/>
                  <a:pt x="2316987" y="3837777"/>
                </a:cubicBezTo>
                <a:cubicBezTo>
                  <a:pt x="2316987" y="3907410"/>
                  <a:pt x="2315764" y="3977044"/>
                  <a:pt x="2318207" y="4046679"/>
                </a:cubicBezTo>
                <a:cubicBezTo>
                  <a:pt x="2319429" y="4075998"/>
                  <a:pt x="2313322" y="4088216"/>
                  <a:pt x="2280337" y="4086993"/>
                </a:cubicBezTo>
                <a:cubicBezTo>
                  <a:pt x="2211925" y="4084549"/>
                  <a:pt x="2143511" y="4085771"/>
                  <a:pt x="2075099" y="4086993"/>
                </a:cubicBezTo>
                <a:cubicBezTo>
                  <a:pt x="2045780" y="4086993"/>
                  <a:pt x="2022569" y="4079663"/>
                  <a:pt x="2003022" y="4057674"/>
                </a:cubicBezTo>
                <a:cubicBezTo>
                  <a:pt x="1978590" y="4029576"/>
                  <a:pt x="1976145" y="4005142"/>
                  <a:pt x="2009130" y="3981931"/>
                </a:cubicBezTo>
                <a:cubicBezTo>
                  <a:pt x="2033564" y="3964827"/>
                  <a:pt x="2061662" y="3944060"/>
                  <a:pt x="2050667" y="3908632"/>
                </a:cubicBezTo>
                <a:cubicBezTo>
                  <a:pt x="2038450" y="3870760"/>
                  <a:pt x="2012795" y="3843885"/>
                  <a:pt x="1972480" y="3834110"/>
                </a:cubicBezTo>
                <a:cubicBezTo>
                  <a:pt x="1923615" y="3823117"/>
                  <a:pt x="1878414" y="3825560"/>
                  <a:pt x="1840544" y="3863430"/>
                </a:cubicBezTo>
                <a:cubicBezTo>
                  <a:pt x="1799007" y="3904967"/>
                  <a:pt x="1801449" y="3935509"/>
                  <a:pt x="1844209" y="3975824"/>
                </a:cubicBezTo>
                <a:cubicBezTo>
                  <a:pt x="1860089" y="3990484"/>
                  <a:pt x="1890631" y="3997814"/>
                  <a:pt x="1875971" y="4030798"/>
                </a:cubicBezTo>
                <a:cubicBezTo>
                  <a:pt x="1861311" y="4061339"/>
                  <a:pt x="1841764" y="4084549"/>
                  <a:pt x="1805114" y="4085771"/>
                </a:cubicBezTo>
                <a:cubicBezTo>
                  <a:pt x="1763579" y="4090658"/>
                  <a:pt x="1722043" y="4089436"/>
                  <a:pt x="1670733" y="4089436"/>
                </a:cubicBezTo>
                <a:cubicBezTo>
                  <a:pt x="1636528" y="4085771"/>
                  <a:pt x="1577889" y="4108983"/>
                  <a:pt x="1553456" y="4080886"/>
                </a:cubicBezTo>
                <a:cubicBezTo>
                  <a:pt x="1531466" y="4056451"/>
                  <a:pt x="1547347" y="3999034"/>
                  <a:pt x="1546126" y="3956277"/>
                </a:cubicBezTo>
                <a:cubicBezTo>
                  <a:pt x="1546126" y="3919627"/>
                  <a:pt x="1544904" y="3882977"/>
                  <a:pt x="1546126" y="3846328"/>
                </a:cubicBezTo>
                <a:cubicBezTo>
                  <a:pt x="1547347" y="3817008"/>
                  <a:pt x="1532687" y="3796240"/>
                  <a:pt x="1508254" y="3785245"/>
                </a:cubicBezTo>
                <a:cubicBezTo>
                  <a:pt x="1482600" y="3773028"/>
                  <a:pt x="1477714" y="3801127"/>
                  <a:pt x="1466719" y="3813343"/>
                </a:cubicBezTo>
                <a:cubicBezTo>
                  <a:pt x="1425182" y="3857323"/>
                  <a:pt x="1390977" y="3858545"/>
                  <a:pt x="1340888" y="3825560"/>
                </a:cubicBezTo>
                <a:cubicBezTo>
                  <a:pt x="1268811" y="3777915"/>
                  <a:pt x="1270034" y="3634982"/>
                  <a:pt x="1337223" y="3587339"/>
                </a:cubicBezTo>
                <a:cubicBezTo>
                  <a:pt x="1388533" y="3551910"/>
                  <a:pt x="1422740" y="3551910"/>
                  <a:pt x="1465497" y="3598332"/>
                </a:cubicBezTo>
                <a:cubicBezTo>
                  <a:pt x="1476492" y="3610549"/>
                  <a:pt x="1482600" y="3638647"/>
                  <a:pt x="1508254" y="3625209"/>
                </a:cubicBezTo>
                <a:cubicBezTo>
                  <a:pt x="1530244" y="3614214"/>
                  <a:pt x="1544904" y="3595889"/>
                  <a:pt x="1544904" y="3567792"/>
                </a:cubicBezTo>
                <a:cubicBezTo>
                  <a:pt x="1544904" y="3499380"/>
                  <a:pt x="1547347" y="3430966"/>
                  <a:pt x="1543683" y="3362553"/>
                </a:cubicBezTo>
                <a:cubicBezTo>
                  <a:pt x="1543072" y="3353086"/>
                  <a:pt x="1543454" y="3345603"/>
                  <a:pt x="1544904" y="3339724"/>
                </a:cubicBezTo>
                <a:lnTo>
                  <a:pt x="1545751" y="3338259"/>
                </a:lnTo>
                <a:lnTo>
                  <a:pt x="1540829" y="3337308"/>
                </a:lnTo>
                <a:cubicBezTo>
                  <a:pt x="1534263" y="3331810"/>
                  <a:pt x="1531514" y="3322037"/>
                  <a:pt x="1532125" y="3305546"/>
                </a:cubicBezTo>
                <a:cubicBezTo>
                  <a:pt x="1534568" y="3240797"/>
                  <a:pt x="1532125" y="3176050"/>
                  <a:pt x="1533346" y="3110082"/>
                </a:cubicBezTo>
                <a:cubicBezTo>
                  <a:pt x="1533346" y="3091757"/>
                  <a:pt x="1532125" y="3074653"/>
                  <a:pt x="1521130" y="3059993"/>
                </a:cubicBezTo>
                <a:cubicBezTo>
                  <a:pt x="1501583" y="3035560"/>
                  <a:pt x="1485701" y="3023343"/>
                  <a:pt x="1458826" y="3056328"/>
                </a:cubicBezTo>
                <a:cubicBezTo>
                  <a:pt x="1408739" y="3117410"/>
                  <a:pt x="1357429" y="3114967"/>
                  <a:pt x="1304897" y="3055107"/>
                </a:cubicBezTo>
                <a:cubicBezTo>
                  <a:pt x="1241372" y="2983029"/>
                  <a:pt x="1269470" y="2860864"/>
                  <a:pt x="1356207" y="2821772"/>
                </a:cubicBezTo>
                <a:cubicBezTo>
                  <a:pt x="1397744" y="2803447"/>
                  <a:pt x="1424619" y="2821772"/>
                  <a:pt x="1452718" y="2849869"/>
                </a:cubicBezTo>
                <a:cubicBezTo>
                  <a:pt x="1464934" y="2862085"/>
                  <a:pt x="1469821" y="2890184"/>
                  <a:pt x="1495476" y="2879189"/>
                </a:cubicBezTo>
                <a:cubicBezTo>
                  <a:pt x="1519908" y="2868194"/>
                  <a:pt x="1533346" y="2847426"/>
                  <a:pt x="1533346" y="2818107"/>
                </a:cubicBezTo>
                <a:cubicBezTo>
                  <a:pt x="1533346" y="2750915"/>
                  <a:pt x="1535790" y="2684946"/>
                  <a:pt x="1532125" y="2617756"/>
                </a:cubicBezTo>
                <a:cubicBezTo>
                  <a:pt x="1531514" y="2600042"/>
                  <a:pt x="1533041" y="2588436"/>
                  <a:pt x="1539455" y="2581564"/>
                </a:cubicBezTo>
                <a:lnTo>
                  <a:pt x="1554592" y="2578348"/>
                </a:lnTo>
                <a:lnTo>
                  <a:pt x="1554592" y="2567486"/>
                </a:lnTo>
                <a:lnTo>
                  <a:pt x="1542522" y="2566234"/>
                </a:lnTo>
                <a:cubicBezTo>
                  <a:pt x="1536180" y="2563600"/>
                  <a:pt x="1532200" y="2558904"/>
                  <a:pt x="1530195" y="2551115"/>
                </a:cubicBezTo>
                <a:lnTo>
                  <a:pt x="1529915" y="2547357"/>
                </a:lnTo>
                <a:lnTo>
                  <a:pt x="1510542" y="2552151"/>
                </a:lnTo>
                <a:cubicBezTo>
                  <a:pt x="1440908" y="2549707"/>
                  <a:pt x="1371273" y="2550929"/>
                  <a:pt x="1301639" y="2550929"/>
                </a:cubicBezTo>
                <a:cubicBezTo>
                  <a:pt x="1272319" y="2550929"/>
                  <a:pt x="1251552" y="2565589"/>
                  <a:pt x="1240557" y="2588799"/>
                </a:cubicBezTo>
                <a:cubicBezTo>
                  <a:pt x="1228342" y="2614454"/>
                  <a:pt x="1256439" y="2619341"/>
                  <a:pt x="1268654" y="2630336"/>
                </a:cubicBezTo>
                <a:cubicBezTo>
                  <a:pt x="1312634" y="2670651"/>
                  <a:pt x="1316299" y="2707300"/>
                  <a:pt x="1280872" y="2754945"/>
                </a:cubicBezTo>
                <a:cubicBezTo>
                  <a:pt x="1244222" y="2803810"/>
                  <a:pt x="1192912" y="2811140"/>
                  <a:pt x="1136718" y="2807475"/>
                </a:cubicBezTo>
                <a:cubicBezTo>
                  <a:pt x="1079299" y="2803810"/>
                  <a:pt x="1043871" y="2769605"/>
                  <a:pt x="1023104" y="2720738"/>
                </a:cubicBezTo>
                <a:cubicBezTo>
                  <a:pt x="1003557" y="2674315"/>
                  <a:pt x="1032877" y="2644996"/>
                  <a:pt x="1065861" y="2620563"/>
                </a:cubicBezTo>
                <a:cubicBezTo>
                  <a:pt x="1096403" y="2597351"/>
                  <a:pt x="1082964" y="2581469"/>
                  <a:pt x="1063418" y="2564366"/>
                </a:cubicBezTo>
                <a:cubicBezTo>
                  <a:pt x="1047536" y="2550929"/>
                  <a:pt x="1029211" y="2549707"/>
                  <a:pt x="1009665" y="2549707"/>
                </a:cubicBezTo>
                <a:cubicBezTo>
                  <a:pt x="954692" y="2549707"/>
                  <a:pt x="898495" y="2549707"/>
                  <a:pt x="843520" y="2549707"/>
                </a:cubicBezTo>
                <a:cubicBezTo>
                  <a:pt x="777552" y="2549707"/>
                  <a:pt x="777552" y="2549707"/>
                  <a:pt x="777552" y="2486182"/>
                </a:cubicBezTo>
                <a:cubicBezTo>
                  <a:pt x="777552" y="2427542"/>
                  <a:pt x="777552" y="2368903"/>
                  <a:pt x="777552" y="2310263"/>
                </a:cubicBezTo>
                <a:cubicBezTo>
                  <a:pt x="777552" y="2282166"/>
                  <a:pt x="765336" y="2260176"/>
                  <a:pt x="742123" y="2247959"/>
                </a:cubicBezTo>
                <a:cubicBezTo>
                  <a:pt x="714026" y="2233299"/>
                  <a:pt x="707919" y="2263841"/>
                  <a:pt x="695701" y="2277278"/>
                </a:cubicBezTo>
                <a:cubicBezTo>
                  <a:pt x="655387" y="2318815"/>
                  <a:pt x="622402" y="2322480"/>
                  <a:pt x="574757" y="2288273"/>
                </a:cubicBezTo>
                <a:cubicBezTo>
                  <a:pt x="511232" y="2241851"/>
                  <a:pt x="496573" y="2133124"/>
                  <a:pt x="547882" y="2072042"/>
                </a:cubicBezTo>
                <a:cubicBezTo>
                  <a:pt x="599192" y="2009737"/>
                  <a:pt x="654164" y="2008515"/>
                  <a:pt x="704252" y="2070820"/>
                </a:cubicBezTo>
                <a:cubicBezTo>
                  <a:pt x="728686" y="2101362"/>
                  <a:pt x="744568" y="2091587"/>
                  <a:pt x="762893" y="2068377"/>
                </a:cubicBezTo>
                <a:cubicBezTo>
                  <a:pt x="776331" y="2052495"/>
                  <a:pt x="777552" y="2034170"/>
                  <a:pt x="777552" y="2014623"/>
                </a:cubicBezTo>
                <a:cubicBezTo>
                  <a:pt x="777552" y="1947433"/>
                  <a:pt x="778774" y="1881463"/>
                  <a:pt x="777552" y="1814274"/>
                </a:cubicBezTo>
                <a:cubicBezTo>
                  <a:pt x="777552" y="1802668"/>
                  <a:pt x="778162" y="1793810"/>
                  <a:pt x="782285" y="1788007"/>
                </a:cubicBezTo>
                <a:lnTo>
                  <a:pt x="801933" y="1781962"/>
                </a:lnTo>
                <a:lnTo>
                  <a:pt x="777425" y="1775695"/>
                </a:lnTo>
                <a:lnTo>
                  <a:pt x="774238" y="1768433"/>
                </a:lnTo>
                <a:lnTo>
                  <a:pt x="767792" y="1768433"/>
                </a:lnTo>
                <a:lnTo>
                  <a:pt x="766738" y="1776805"/>
                </a:lnTo>
                <a:cubicBezTo>
                  <a:pt x="763016" y="1788144"/>
                  <a:pt x="753624" y="1790204"/>
                  <a:pt x="738048" y="1790204"/>
                </a:cubicBezTo>
                <a:cubicBezTo>
                  <a:pt x="664749" y="1788983"/>
                  <a:pt x="592672" y="1788983"/>
                  <a:pt x="519373" y="1790204"/>
                </a:cubicBezTo>
                <a:cubicBezTo>
                  <a:pt x="491275" y="1790204"/>
                  <a:pt x="470506" y="1777988"/>
                  <a:pt x="454626" y="1757221"/>
                </a:cubicBezTo>
                <a:cubicBezTo>
                  <a:pt x="433856" y="1731566"/>
                  <a:pt x="428971" y="1708354"/>
                  <a:pt x="460733" y="1686364"/>
                </a:cubicBezTo>
                <a:cubicBezTo>
                  <a:pt x="487610" y="1666817"/>
                  <a:pt x="518150" y="1646050"/>
                  <a:pt x="501048" y="1605735"/>
                </a:cubicBezTo>
                <a:cubicBezTo>
                  <a:pt x="485166" y="1565420"/>
                  <a:pt x="454626" y="1538545"/>
                  <a:pt x="409424" y="1533658"/>
                </a:cubicBezTo>
                <a:cubicBezTo>
                  <a:pt x="364223" y="1529993"/>
                  <a:pt x="320244" y="1532436"/>
                  <a:pt x="288480" y="1571530"/>
                </a:cubicBezTo>
                <a:cubicBezTo>
                  <a:pt x="253052" y="1613065"/>
                  <a:pt x="255495" y="1639942"/>
                  <a:pt x="295809" y="1676592"/>
                </a:cubicBezTo>
                <a:cubicBezTo>
                  <a:pt x="314135" y="1692472"/>
                  <a:pt x="343454" y="1704689"/>
                  <a:pt x="328794" y="1736452"/>
                </a:cubicBezTo>
                <a:cubicBezTo>
                  <a:pt x="314135" y="1766994"/>
                  <a:pt x="289702" y="1790204"/>
                  <a:pt x="251832" y="1790204"/>
                </a:cubicBezTo>
                <a:cubicBezTo>
                  <a:pt x="177310" y="1790204"/>
                  <a:pt x="102788" y="1788983"/>
                  <a:pt x="28269" y="1790204"/>
                </a:cubicBezTo>
                <a:cubicBezTo>
                  <a:pt x="3836" y="1790204"/>
                  <a:pt x="-1051" y="1781653"/>
                  <a:pt x="171" y="1759664"/>
                </a:cubicBezTo>
                <a:cubicBezTo>
                  <a:pt x="1391" y="1688807"/>
                  <a:pt x="1391" y="1616730"/>
                  <a:pt x="171" y="1545875"/>
                </a:cubicBezTo>
                <a:cubicBezTo>
                  <a:pt x="171" y="1516555"/>
                  <a:pt x="12387" y="1494565"/>
                  <a:pt x="34376" y="1476241"/>
                </a:cubicBezTo>
                <a:cubicBezTo>
                  <a:pt x="60031" y="1455473"/>
                  <a:pt x="83243" y="1450586"/>
                  <a:pt x="106455" y="1482348"/>
                </a:cubicBezTo>
                <a:cubicBezTo>
                  <a:pt x="126000" y="1509225"/>
                  <a:pt x="146768" y="1540988"/>
                  <a:pt x="187083" y="1522663"/>
                </a:cubicBezTo>
                <a:cubicBezTo>
                  <a:pt x="228620" y="1504338"/>
                  <a:pt x="256717" y="1475018"/>
                  <a:pt x="257939" y="1426153"/>
                </a:cubicBezTo>
                <a:cubicBezTo>
                  <a:pt x="259162" y="1382174"/>
                  <a:pt x="259162" y="1340637"/>
                  <a:pt x="221290" y="1308874"/>
                </a:cubicBezTo>
                <a:cubicBezTo>
                  <a:pt x="179753" y="1274667"/>
                  <a:pt x="152878" y="1274667"/>
                  <a:pt x="116228" y="1316204"/>
                </a:cubicBezTo>
                <a:cubicBezTo>
                  <a:pt x="100346" y="1334529"/>
                  <a:pt x="88131" y="1363849"/>
                  <a:pt x="55146" y="1347967"/>
                </a:cubicBezTo>
                <a:cubicBezTo>
                  <a:pt x="25826" y="1334529"/>
                  <a:pt x="1391" y="1310096"/>
                  <a:pt x="1391" y="1275889"/>
                </a:cubicBezTo>
                <a:cubicBezTo>
                  <a:pt x="171" y="1197703"/>
                  <a:pt x="1391" y="1120740"/>
                  <a:pt x="171" y="1042554"/>
                </a:cubicBezTo>
                <a:cubicBezTo>
                  <a:pt x="171" y="1023008"/>
                  <a:pt x="8722" y="1019341"/>
                  <a:pt x="25826" y="1019341"/>
                </a:cubicBezTo>
                <a:cubicBezTo>
                  <a:pt x="100346" y="1020564"/>
                  <a:pt x="174867" y="1019341"/>
                  <a:pt x="249387" y="1019341"/>
                </a:cubicBezTo>
                <a:cubicBezTo>
                  <a:pt x="276264" y="1019341"/>
                  <a:pt x="297032" y="1031559"/>
                  <a:pt x="315357" y="1052328"/>
                </a:cubicBezTo>
                <a:cubicBezTo>
                  <a:pt x="337346" y="1077981"/>
                  <a:pt x="341011" y="1101193"/>
                  <a:pt x="309249" y="1124405"/>
                </a:cubicBezTo>
                <a:cubicBezTo>
                  <a:pt x="282372" y="1143951"/>
                  <a:pt x="250610" y="1165940"/>
                  <a:pt x="267712" y="1205035"/>
                </a:cubicBezTo>
                <a:cubicBezTo>
                  <a:pt x="284815" y="1244127"/>
                  <a:pt x="312914" y="1272224"/>
                  <a:pt x="360559" y="1275889"/>
                </a:cubicBezTo>
                <a:cubicBezTo>
                  <a:pt x="410646" y="1279554"/>
                  <a:pt x="455846" y="1275889"/>
                  <a:pt x="487610" y="1231910"/>
                </a:cubicBezTo>
                <a:cubicBezTo>
                  <a:pt x="513265" y="1196482"/>
                  <a:pt x="513265" y="1167163"/>
                  <a:pt x="479058" y="1136621"/>
                </a:cubicBezTo>
                <a:cubicBezTo>
                  <a:pt x="461955" y="1121961"/>
                  <a:pt x="428971" y="1113410"/>
                  <a:pt x="441186" y="1079203"/>
                </a:cubicBezTo>
                <a:cubicBezTo>
                  <a:pt x="453403" y="1042554"/>
                  <a:pt x="480280" y="1020564"/>
                  <a:pt x="518150" y="1019341"/>
                </a:cubicBezTo>
                <a:cubicBezTo>
                  <a:pt x="593893" y="1016899"/>
                  <a:pt x="670857" y="1019341"/>
                  <a:pt x="746599" y="1018121"/>
                </a:cubicBezTo>
                <a:cubicBezTo>
                  <a:pt x="756984" y="1018121"/>
                  <a:pt x="762787" y="1020564"/>
                  <a:pt x="765994" y="1024993"/>
                </a:cubicBezTo>
                <a:lnTo>
                  <a:pt x="769400" y="1041752"/>
                </a:lnTo>
                <a:lnTo>
                  <a:pt x="777120" y="1023767"/>
                </a:lnTo>
                <a:cubicBezTo>
                  <a:pt x="785824" y="1013994"/>
                  <a:pt x="801095" y="1010940"/>
                  <a:pt x="825527" y="1014605"/>
                </a:cubicBezTo>
                <a:cubicBezTo>
                  <a:pt x="853625" y="1019492"/>
                  <a:pt x="881724" y="1015827"/>
                  <a:pt x="911044" y="1015827"/>
                </a:cubicBezTo>
                <a:cubicBezTo>
                  <a:pt x="946471" y="1015827"/>
                  <a:pt x="980678" y="1017049"/>
                  <a:pt x="1016105" y="1015827"/>
                </a:cubicBezTo>
                <a:cubicBezTo>
                  <a:pt x="1053977" y="1014605"/>
                  <a:pt x="1079630" y="1035374"/>
                  <a:pt x="1094290" y="1067137"/>
                </a:cubicBezTo>
                <a:cubicBezTo>
                  <a:pt x="1111393" y="1101342"/>
                  <a:pt x="1079630" y="1113559"/>
                  <a:pt x="1061305" y="1131884"/>
                </a:cubicBezTo>
                <a:cubicBezTo>
                  <a:pt x="1022213" y="1168533"/>
                  <a:pt x="1019770" y="1191746"/>
                  <a:pt x="1055198" y="1233281"/>
                </a:cubicBezTo>
                <a:cubicBezTo>
                  <a:pt x="1097955" y="1283370"/>
                  <a:pt x="1187136" y="1290698"/>
                  <a:pt x="1234780" y="1247941"/>
                </a:cubicBezTo>
                <a:cubicBezTo>
                  <a:pt x="1288533" y="1201518"/>
                  <a:pt x="1288533" y="1170976"/>
                  <a:pt x="1236001" y="1124554"/>
                </a:cubicBezTo>
                <a:cubicBezTo>
                  <a:pt x="1222563" y="1112338"/>
                  <a:pt x="1198131" y="1103786"/>
                  <a:pt x="1207903" y="1076909"/>
                </a:cubicBezTo>
                <a:cubicBezTo>
                  <a:pt x="1218898" y="1046369"/>
                  <a:pt x="1238445" y="1020714"/>
                  <a:pt x="1270208" y="1019492"/>
                </a:cubicBezTo>
                <a:cubicBezTo>
                  <a:pt x="1352057" y="1015827"/>
                  <a:pt x="1435129" y="1018270"/>
                  <a:pt x="1516981" y="1017049"/>
                </a:cubicBezTo>
                <a:cubicBezTo>
                  <a:pt x="1529197" y="1017049"/>
                  <a:pt x="1533778" y="1021325"/>
                  <a:pt x="1535305" y="1027128"/>
                </a:cubicBezTo>
                <a:lnTo>
                  <a:pt x="1535305" y="1043205"/>
                </a:lnTo>
                <a:lnTo>
                  <a:pt x="1556105" y="1038005"/>
                </a:lnTo>
                <a:lnTo>
                  <a:pt x="1580969" y="1038005"/>
                </a:lnTo>
                <a:lnTo>
                  <a:pt x="1580969" y="1033922"/>
                </a:lnTo>
                <a:lnTo>
                  <a:pt x="1557420" y="1033309"/>
                </a:lnTo>
                <a:cubicBezTo>
                  <a:pt x="1529589" y="1030332"/>
                  <a:pt x="1529589" y="1018420"/>
                  <a:pt x="1529589" y="970776"/>
                </a:cubicBezTo>
                <a:cubicBezTo>
                  <a:pt x="1529589" y="912137"/>
                  <a:pt x="1529589" y="853497"/>
                  <a:pt x="1529589" y="794860"/>
                </a:cubicBezTo>
                <a:cubicBezTo>
                  <a:pt x="1529589" y="766761"/>
                  <a:pt x="1517373" y="744772"/>
                  <a:pt x="1494161" y="732555"/>
                </a:cubicBezTo>
                <a:cubicBezTo>
                  <a:pt x="1466064" y="717895"/>
                  <a:pt x="1459956" y="748437"/>
                  <a:pt x="1447739" y="761875"/>
                </a:cubicBezTo>
                <a:cubicBezTo>
                  <a:pt x="1407425" y="803411"/>
                  <a:pt x="1374440" y="807077"/>
                  <a:pt x="1326795" y="772869"/>
                </a:cubicBezTo>
                <a:cubicBezTo>
                  <a:pt x="1263270" y="726446"/>
                  <a:pt x="1248611" y="617721"/>
                  <a:pt x="1299920" y="556637"/>
                </a:cubicBezTo>
                <a:cubicBezTo>
                  <a:pt x="1351230" y="494334"/>
                  <a:pt x="1406202" y="493111"/>
                  <a:pt x="1456290" y="555415"/>
                </a:cubicBezTo>
                <a:cubicBezTo>
                  <a:pt x="1480724" y="585958"/>
                  <a:pt x="1496606" y="576183"/>
                  <a:pt x="1514931" y="552972"/>
                </a:cubicBezTo>
                <a:cubicBezTo>
                  <a:pt x="1528368" y="537091"/>
                  <a:pt x="1529589" y="518766"/>
                  <a:pt x="1529589" y="499219"/>
                </a:cubicBezTo>
                <a:cubicBezTo>
                  <a:pt x="1529589" y="432028"/>
                  <a:pt x="1530811" y="366059"/>
                  <a:pt x="1529589" y="298869"/>
                </a:cubicBezTo>
                <a:cubicBezTo>
                  <a:pt x="1529589" y="275657"/>
                  <a:pt x="1532033" y="263440"/>
                  <a:pt x="1560131" y="264662"/>
                </a:cubicBezTo>
                <a:cubicBezTo>
                  <a:pt x="1630987" y="267105"/>
                  <a:pt x="1703064" y="265885"/>
                  <a:pt x="1773919" y="265885"/>
                </a:cubicBezTo>
                <a:cubicBezTo>
                  <a:pt x="1815456" y="265885"/>
                  <a:pt x="1842333" y="287874"/>
                  <a:pt x="1856993" y="324524"/>
                </a:cubicBezTo>
                <a:cubicBezTo>
                  <a:pt x="1870431" y="358729"/>
                  <a:pt x="1838668" y="367281"/>
                  <a:pt x="1821564" y="383162"/>
                </a:cubicBezTo>
                <a:cubicBezTo>
                  <a:pt x="1783694" y="418591"/>
                  <a:pt x="1782471" y="443025"/>
                  <a:pt x="1815456" y="484560"/>
                </a:cubicBezTo>
                <a:cubicBezTo>
                  <a:pt x="1845996" y="522432"/>
                  <a:pt x="1887533" y="524874"/>
                  <a:pt x="1931513" y="523654"/>
                </a:cubicBezTo>
                <a:cubicBezTo>
                  <a:pt x="1982822" y="521208"/>
                  <a:pt x="2014585" y="493111"/>
                  <a:pt x="2031687" y="449132"/>
                </a:cubicBezTo>
                <a:cubicBezTo>
                  <a:pt x="2047569" y="408817"/>
                  <a:pt x="2013364" y="389271"/>
                  <a:pt x="1987708" y="369725"/>
                </a:cubicBezTo>
                <a:cubicBezTo>
                  <a:pt x="1959610" y="347736"/>
                  <a:pt x="1963275" y="325745"/>
                  <a:pt x="1982822" y="301312"/>
                </a:cubicBezTo>
                <a:cubicBezTo>
                  <a:pt x="2001147" y="278100"/>
                  <a:pt x="2024357" y="265885"/>
                  <a:pt x="2056122" y="265885"/>
                </a:cubicBezTo>
                <a:cubicBezTo>
                  <a:pt x="2125756" y="267105"/>
                  <a:pt x="2195388" y="268328"/>
                  <a:pt x="2265023" y="265885"/>
                </a:cubicBezTo>
                <a:cubicBezTo>
                  <a:pt x="2294343" y="264662"/>
                  <a:pt x="2299230" y="276881"/>
                  <a:pt x="2298008" y="301312"/>
                </a:cubicBezTo>
                <a:cubicBezTo>
                  <a:pt x="2296787" y="334297"/>
                  <a:pt x="2298008" y="368503"/>
                  <a:pt x="2298008" y="401487"/>
                </a:cubicBezTo>
                <a:cubicBezTo>
                  <a:pt x="2299230" y="421034"/>
                  <a:pt x="2299230" y="439359"/>
                  <a:pt x="2298008" y="458906"/>
                </a:cubicBezTo>
                <a:cubicBezTo>
                  <a:pt x="2298008" y="479674"/>
                  <a:pt x="2299230" y="500441"/>
                  <a:pt x="2298008" y="521208"/>
                </a:cubicBezTo>
                <a:cubicBezTo>
                  <a:pt x="2295565" y="557858"/>
                  <a:pt x="2274795" y="583514"/>
                  <a:pt x="2241813" y="596953"/>
                </a:cubicBezTo>
                <a:cubicBezTo>
                  <a:pt x="2208828" y="610390"/>
                  <a:pt x="2197833" y="579849"/>
                  <a:pt x="2181951" y="561523"/>
                </a:cubicBezTo>
                <a:cubicBezTo>
                  <a:pt x="2147746" y="523654"/>
                  <a:pt x="2123311" y="521208"/>
                  <a:pt x="2084219" y="551751"/>
                </a:cubicBezTo>
                <a:cubicBezTo>
                  <a:pt x="2036575" y="587178"/>
                  <a:pt x="2032910" y="636045"/>
                  <a:pt x="2042682" y="688575"/>
                </a:cubicBezTo>
                <a:cubicBezTo>
                  <a:pt x="2050012" y="732555"/>
                  <a:pt x="2079332" y="758209"/>
                  <a:pt x="2118424" y="771648"/>
                </a:cubicBezTo>
                <a:cubicBezTo>
                  <a:pt x="2155074" y="782643"/>
                  <a:pt x="2172178" y="753325"/>
                  <a:pt x="2191724" y="731334"/>
                </a:cubicBezTo>
                <a:cubicBezTo>
                  <a:pt x="2222265" y="698349"/>
                  <a:pt x="2240590" y="698349"/>
                  <a:pt x="2273575" y="730112"/>
                </a:cubicBezTo>
                <a:cubicBezTo>
                  <a:pt x="2293120" y="749659"/>
                  <a:pt x="2298008" y="772869"/>
                  <a:pt x="2298008" y="799746"/>
                </a:cubicBezTo>
                <a:cubicBezTo>
                  <a:pt x="2296787" y="866935"/>
                  <a:pt x="2295565" y="934127"/>
                  <a:pt x="2298008" y="1000096"/>
                </a:cubicBezTo>
                <a:cubicBezTo>
                  <a:pt x="2299230" y="1028194"/>
                  <a:pt x="2293120" y="1037967"/>
                  <a:pt x="2262580" y="1036746"/>
                </a:cubicBezTo>
                <a:lnTo>
                  <a:pt x="2255046" y="1036702"/>
                </a:lnTo>
                <a:lnTo>
                  <a:pt x="2255046" y="1038078"/>
                </a:lnTo>
                <a:lnTo>
                  <a:pt x="2268328" y="1038005"/>
                </a:lnTo>
                <a:lnTo>
                  <a:pt x="2290325" y="1046632"/>
                </a:lnTo>
                <a:lnTo>
                  <a:pt x="2292166" y="1043979"/>
                </a:lnTo>
                <a:cubicBezTo>
                  <a:pt x="2296899" y="1040467"/>
                  <a:pt x="2303924" y="1039856"/>
                  <a:pt x="2313086" y="1039856"/>
                </a:cubicBezTo>
                <a:cubicBezTo>
                  <a:pt x="2381500" y="1041078"/>
                  <a:pt x="2449912" y="1039856"/>
                  <a:pt x="2518324" y="1039856"/>
                </a:cubicBezTo>
                <a:cubicBezTo>
                  <a:pt x="2537871" y="1039856"/>
                  <a:pt x="2556194" y="1038634"/>
                  <a:pt x="2572077" y="1025196"/>
                </a:cubicBezTo>
                <a:cubicBezTo>
                  <a:pt x="2594066" y="1005651"/>
                  <a:pt x="2603841" y="989769"/>
                  <a:pt x="2573299" y="965334"/>
                </a:cubicBezTo>
                <a:cubicBezTo>
                  <a:pt x="2509772" y="914027"/>
                  <a:pt x="2510994" y="870047"/>
                  <a:pt x="2568412" y="815074"/>
                </a:cubicBezTo>
                <a:cubicBezTo>
                  <a:pt x="2631938" y="753991"/>
                  <a:pt x="2749215" y="769872"/>
                  <a:pt x="2796860" y="844393"/>
                </a:cubicBezTo>
                <a:cubicBezTo>
                  <a:pt x="2823737" y="885927"/>
                  <a:pt x="2817629" y="918912"/>
                  <a:pt x="2782200" y="954341"/>
                </a:cubicBezTo>
                <a:cubicBezTo>
                  <a:pt x="2768762" y="967779"/>
                  <a:pt x="2739443" y="971444"/>
                  <a:pt x="2749215" y="998319"/>
                </a:cubicBezTo>
                <a:cubicBezTo>
                  <a:pt x="2760210" y="1027639"/>
                  <a:pt x="2785865" y="1038634"/>
                  <a:pt x="2817629" y="1038634"/>
                </a:cubicBezTo>
                <a:cubicBezTo>
                  <a:pt x="2879932" y="1037413"/>
                  <a:pt x="2941016" y="1041078"/>
                  <a:pt x="3003318" y="1037413"/>
                </a:cubicBezTo>
                <a:cubicBezTo>
                  <a:pt x="3032640" y="1035580"/>
                  <a:pt x="3049590" y="1039245"/>
                  <a:pt x="3054686" y="1060262"/>
                </a:cubicBezTo>
                <a:lnTo>
                  <a:pt x="3055155" y="1071239"/>
                </a:lnTo>
                <a:lnTo>
                  <a:pt x="3061062" y="1071239"/>
                </a:lnTo>
                <a:lnTo>
                  <a:pt x="3060976" y="1054790"/>
                </a:lnTo>
                <a:cubicBezTo>
                  <a:pt x="3060976" y="1035244"/>
                  <a:pt x="3069527" y="1031578"/>
                  <a:pt x="3086631" y="1031578"/>
                </a:cubicBezTo>
                <a:lnTo>
                  <a:pt x="3088893" y="1031578"/>
                </a:lnTo>
                <a:lnTo>
                  <a:pt x="3088893" y="1028640"/>
                </a:lnTo>
                <a:lnTo>
                  <a:pt x="3068134" y="1024686"/>
                </a:lnTo>
                <a:cubicBezTo>
                  <a:pt x="3061720" y="1019188"/>
                  <a:pt x="3059276" y="1009414"/>
                  <a:pt x="3059886" y="992922"/>
                </a:cubicBezTo>
                <a:cubicBezTo>
                  <a:pt x="3062331" y="923288"/>
                  <a:pt x="3059886" y="853654"/>
                  <a:pt x="3061109" y="784021"/>
                </a:cubicBezTo>
                <a:cubicBezTo>
                  <a:pt x="3061109" y="755923"/>
                  <a:pt x="3047671" y="737598"/>
                  <a:pt x="3025681" y="726607"/>
                </a:cubicBezTo>
                <a:cubicBezTo>
                  <a:pt x="3000026" y="713165"/>
                  <a:pt x="2995139" y="741263"/>
                  <a:pt x="2984144" y="753480"/>
                </a:cubicBezTo>
                <a:cubicBezTo>
                  <a:pt x="2942609" y="797462"/>
                  <a:pt x="2903515" y="801125"/>
                  <a:pt x="2854650" y="763254"/>
                </a:cubicBezTo>
                <a:cubicBezTo>
                  <a:pt x="2828995" y="744930"/>
                  <a:pt x="2816778" y="718053"/>
                  <a:pt x="2802118" y="692399"/>
                </a:cubicBezTo>
                <a:cubicBezTo>
                  <a:pt x="2802118" y="660636"/>
                  <a:pt x="2802118" y="628871"/>
                  <a:pt x="2803340" y="595887"/>
                </a:cubicBezTo>
                <a:cubicBezTo>
                  <a:pt x="2864422" y="487161"/>
                  <a:pt x="2913289" y="478609"/>
                  <a:pt x="3000026" y="558018"/>
                </a:cubicBezTo>
                <a:cubicBezTo>
                  <a:pt x="3012242" y="569013"/>
                  <a:pt x="3020794" y="570232"/>
                  <a:pt x="3033011" y="561682"/>
                </a:cubicBezTo>
                <a:cubicBezTo>
                  <a:pt x="3053778" y="545799"/>
                  <a:pt x="3062331" y="527475"/>
                  <a:pt x="3062331" y="500599"/>
                </a:cubicBezTo>
                <a:cubicBezTo>
                  <a:pt x="3061109" y="437073"/>
                  <a:pt x="3065996" y="373546"/>
                  <a:pt x="3061109" y="310022"/>
                </a:cubicBezTo>
                <a:cubicBezTo>
                  <a:pt x="3057443" y="264821"/>
                  <a:pt x="3074546" y="257490"/>
                  <a:pt x="3113641" y="259935"/>
                </a:cubicBezTo>
                <a:cubicBezTo>
                  <a:pt x="3175943" y="263600"/>
                  <a:pt x="3237027" y="259935"/>
                  <a:pt x="3299330" y="261155"/>
                </a:cubicBezTo>
                <a:cubicBezTo>
                  <a:pt x="3331094" y="261155"/>
                  <a:pt x="3356749" y="250161"/>
                  <a:pt x="3367744" y="220840"/>
                </a:cubicBezTo>
                <a:cubicBezTo>
                  <a:pt x="3377516" y="193966"/>
                  <a:pt x="3348197" y="190300"/>
                  <a:pt x="3334759" y="176863"/>
                </a:cubicBezTo>
                <a:cubicBezTo>
                  <a:pt x="3299330" y="141433"/>
                  <a:pt x="3293222" y="108449"/>
                  <a:pt x="3320099" y="66914"/>
                </a:cubicBezTo>
                <a:cubicBezTo>
                  <a:pt x="3343922" y="29652"/>
                  <a:pt x="3385152" y="7052"/>
                  <a:pt x="3428368" y="1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054E968-5F47-47C7-9DFD-FCCC96B9A5F3}"/>
              </a:ext>
            </a:extLst>
          </p:cNvPr>
          <p:cNvSpPr/>
          <p:nvPr/>
        </p:nvSpPr>
        <p:spPr>
          <a:xfrm rot="19800000">
            <a:off x="3994906" y="2646816"/>
            <a:ext cx="1168728" cy="934983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8C3EB6-F95D-48EB-B7DA-051CCF39908F}"/>
              </a:ext>
            </a:extLst>
          </p:cNvPr>
          <p:cNvSpPr/>
          <p:nvPr/>
        </p:nvSpPr>
        <p:spPr>
          <a:xfrm rot="1800000">
            <a:off x="7273653" y="3500629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292B45-5C3D-4A9C-8783-C9F69155A904}"/>
              </a:ext>
            </a:extLst>
          </p:cNvPr>
          <p:cNvSpPr txBox="1"/>
          <p:nvPr/>
        </p:nvSpPr>
        <p:spPr>
          <a:xfrm>
            <a:off x="3707425" y="2698809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Package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2D7CC-C6C9-4006-B697-38AAA5D3E4F3}"/>
              </a:ext>
            </a:extLst>
          </p:cNvPr>
          <p:cNvSpPr txBox="1"/>
          <p:nvPr/>
        </p:nvSpPr>
        <p:spPr>
          <a:xfrm>
            <a:off x="3707378" y="340385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Import Module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94E421-727A-4BDE-90B4-13BE7F5C0F74}"/>
              </a:ext>
            </a:extLst>
          </p:cNvPr>
          <p:cNvSpPr/>
          <p:nvPr/>
        </p:nvSpPr>
        <p:spPr>
          <a:xfrm>
            <a:off x="2788505" y="475339"/>
            <a:ext cx="8940213" cy="5891632"/>
          </a:xfrm>
          <a:custGeom>
            <a:avLst/>
            <a:gdLst>
              <a:gd name="connsiteX0" fmla="*/ 8347038 w 8940213"/>
              <a:gd name="connsiteY0" fmla="*/ 1282953 h 5891632"/>
              <a:gd name="connsiteX1" fmla="*/ 8330527 w 8940213"/>
              <a:gd name="connsiteY1" fmla="*/ 1292777 h 5891632"/>
              <a:gd name="connsiteX2" fmla="*/ 8331181 w 8940213"/>
              <a:gd name="connsiteY2" fmla="*/ 1292655 h 5891632"/>
              <a:gd name="connsiteX3" fmla="*/ 8349072 w 8940213"/>
              <a:gd name="connsiteY3" fmla="*/ 1282953 h 5891632"/>
              <a:gd name="connsiteX4" fmla="*/ 4480436 w 8940213"/>
              <a:gd name="connsiteY4" fmla="*/ 479 h 5891632"/>
              <a:gd name="connsiteX5" fmla="*/ 4589011 w 8940213"/>
              <a:gd name="connsiteY5" fmla="*/ 57133 h 5891632"/>
              <a:gd name="connsiteX6" fmla="*/ 4578016 w 8940213"/>
              <a:gd name="connsiteY6" fmla="*/ 181742 h 5891632"/>
              <a:gd name="connsiteX7" fmla="*/ 4548695 w 8940213"/>
              <a:gd name="connsiteY7" fmla="*/ 223277 h 5891632"/>
              <a:gd name="connsiteX8" fmla="*/ 4609779 w 8940213"/>
              <a:gd name="connsiteY8" fmla="*/ 259927 h 5891632"/>
              <a:gd name="connsiteX9" fmla="*/ 4818680 w 8940213"/>
              <a:gd name="connsiteY9" fmla="*/ 258706 h 5891632"/>
              <a:gd name="connsiteX10" fmla="*/ 4846168 w 8940213"/>
              <a:gd name="connsiteY10" fmla="*/ 265730 h 5891632"/>
              <a:gd name="connsiteX11" fmla="*/ 4847158 w 8940213"/>
              <a:gd name="connsiteY11" fmla="*/ 270624 h 5891632"/>
              <a:gd name="connsiteX12" fmla="*/ 4864916 w 8940213"/>
              <a:gd name="connsiteY12" fmla="*/ 267688 h 5891632"/>
              <a:gd name="connsiteX13" fmla="*/ 5088478 w 8940213"/>
              <a:gd name="connsiteY13" fmla="*/ 267688 h 5891632"/>
              <a:gd name="connsiteX14" fmla="*/ 5155670 w 8940213"/>
              <a:gd name="connsiteY14" fmla="*/ 306780 h 5891632"/>
              <a:gd name="connsiteX15" fmla="*/ 5148340 w 8940213"/>
              <a:gd name="connsiteY15" fmla="*/ 371527 h 5891632"/>
              <a:gd name="connsiteX16" fmla="*/ 5104360 w 8940213"/>
              <a:gd name="connsiteY16" fmla="*/ 450936 h 5891632"/>
              <a:gd name="connsiteX17" fmla="*/ 5203314 w 8940213"/>
              <a:gd name="connsiteY17" fmla="*/ 525456 h 5891632"/>
              <a:gd name="connsiteX18" fmla="*/ 5323036 w 8940213"/>
              <a:gd name="connsiteY18" fmla="*/ 482698 h 5891632"/>
              <a:gd name="connsiteX19" fmla="*/ 5314484 w 8940213"/>
              <a:gd name="connsiteY19" fmla="*/ 384967 h 5891632"/>
              <a:gd name="connsiteX20" fmla="*/ 5280278 w 8940213"/>
              <a:gd name="connsiteY20" fmla="*/ 321440 h 5891632"/>
              <a:gd name="connsiteX21" fmla="*/ 5357241 w 8940213"/>
              <a:gd name="connsiteY21" fmla="*/ 267688 h 5891632"/>
              <a:gd name="connsiteX22" fmla="*/ 5580804 w 8940213"/>
              <a:gd name="connsiteY22" fmla="*/ 267688 h 5891632"/>
              <a:gd name="connsiteX23" fmla="*/ 5602640 w 8940213"/>
              <a:gd name="connsiteY23" fmla="*/ 272880 h 5891632"/>
              <a:gd name="connsiteX24" fmla="*/ 5604414 w 8940213"/>
              <a:gd name="connsiteY24" fmla="*/ 279024 h 5891632"/>
              <a:gd name="connsiteX25" fmla="*/ 5608263 w 8940213"/>
              <a:gd name="connsiteY25" fmla="*/ 272364 h 5891632"/>
              <a:gd name="connsiteX26" fmla="*/ 5644608 w 8940213"/>
              <a:gd name="connsiteY26" fmla="*/ 265645 h 5891632"/>
              <a:gd name="connsiteX27" fmla="*/ 5844958 w 8940213"/>
              <a:gd name="connsiteY27" fmla="*/ 265645 h 5891632"/>
              <a:gd name="connsiteX28" fmla="*/ 5908483 w 8940213"/>
              <a:gd name="connsiteY28" fmla="*/ 290077 h 5891632"/>
              <a:gd name="connsiteX29" fmla="*/ 5904820 w 8940213"/>
              <a:gd name="connsiteY29" fmla="*/ 370706 h 5891632"/>
              <a:gd name="connsiteX30" fmla="*/ 5865726 w 8940213"/>
              <a:gd name="connsiteY30" fmla="*/ 440341 h 5891632"/>
              <a:gd name="connsiteX31" fmla="*/ 5937805 w 8940213"/>
              <a:gd name="connsiteY31" fmla="*/ 516083 h 5891632"/>
              <a:gd name="connsiteX32" fmla="*/ 6081959 w 8940213"/>
              <a:gd name="connsiteY32" fmla="*/ 483098 h 5891632"/>
              <a:gd name="connsiteX33" fmla="*/ 6074629 w 8940213"/>
              <a:gd name="connsiteY33" fmla="*/ 378036 h 5891632"/>
              <a:gd name="connsiteX34" fmla="*/ 6040422 w 8940213"/>
              <a:gd name="connsiteY34" fmla="*/ 323062 h 5891632"/>
              <a:gd name="connsiteX35" fmla="*/ 6110056 w 8940213"/>
              <a:gd name="connsiteY35" fmla="*/ 266865 h 5891632"/>
              <a:gd name="connsiteX36" fmla="*/ 6348277 w 8940213"/>
              <a:gd name="connsiteY36" fmla="*/ 265645 h 5891632"/>
              <a:gd name="connsiteX37" fmla="*/ 6369046 w 8940213"/>
              <a:gd name="connsiteY37" fmla="*/ 274960 h 5891632"/>
              <a:gd name="connsiteX38" fmla="*/ 6370190 w 8940213"/>
              <a:gd name="connsiteY38" fmla="*/ 284901 h 5891632"/>
              <a:gd name="connsiteX39" fmla="*/ 6372195 w 8940213"/>
              <a:gd name="connsiteY39" fmla="*/ 274604 h 5891632"/>
              <a:gd name="connsiteX40" fmla="*/ 6397792 w 8940213"/>
              <a:gd name="connsiteY40" fmla="*/ 267904 h 5891632"/>
              <a:gd name="connsiteX41" fmla="*/ 6598143 w 8940213"/>
              <a:gd name="connsiteY41" fmla="*/ 267904 h 5891632"/>
              <a:gd name="connsiteX42" fmla="*/ 6644565 w 8940213"/>
              <a:gd name="connsiteY42" fmla="*/ 260574 h 5891632"/>
              <a:gd name="connsiteX43" fmla="*/ 6653117 w 8940213"/>
              <a:gd name="connsiteY43" fmla="*/ 193383 h 5891632"/>
              <a:gd name="connsiteX44" fmla="*/ 6649452 w 8940213"/>
              <a:gd name="connsiteY44" fmla="*/ 45563 h 5891632"/>
              <a:gd name="connsiteX45" fmla="*/ 6873013 w 8940213"/>
              <a:gd name="connsiteY45" fmla="*/ 63888 h 5891632"/>
              <a:gd name="connsiteX46" fmla="*/ 6863241 w 8940213"/>
              <a:gd name="connsiteY46" fmla="*/ 186053 h 5891632"/>
              <a:gd name="connsiteX47" fmla="*/ 6833921 w 8940213"/>
              <a:gd name="connsiteY47" fmla="*/ 231254 h 5891632"/>
              <a:gd name="connsiteX48" fmla="*/ 6899891 w 8940213"/>
              <a:gd name="connsiteY48" fmla="*/ 269125 h 5891632"/>
              <a:gd name="connsiteX49" fmla="*/ 7100242 w 8940213"/>
              <a:gd name="connsiteY49" fmla="*/ 267904 h 5891632"/>
              <a:gd name="connsiteX50" fmla="*/ 7139067 w 8940213"/>
              <a:gd name="connsiteY50" fmla="*/ 286801 h 5891632"/>
              <a:gd name="connsiteX51" fmla="*/ 7139318 w 8940213"/>
              <a:gd name="connsiteY51" fmla="*/ 290211 h 5891632"/>
              <a:gd name="connsiteX52" fmla="*/ 7139654 w 8940213"/>
              <a:gd name="connsiteY52" fmla="*/ 284020 h 5891632"/>
              <a:gd name="connsiteX53" fmla="*/ 7182430 w 8940213"/>
              <a:gd name="connsiteY53" fmla="*/ 262204 h 5891632"/>
              <a:gd name="connsiteX54" fmla="*/ 7377895 w 8940213"/>
              <a:gd name="connsiteY54" fmla="*/ 263424 h 5891632"/>
              <a:gd name="connsiteX55" fmla="*/ 7419430 w 8940213"/>
              <a:gd name="connsiteY55" fmla="*/ 254874 h 5891632"/>
              <a:gd name="connsiteX56" fmla="*/ 7425540 w 8940213"/>
              <a:gd name="connsiteY56" fmla="*/ 191347 h 5891632"/>
              <a:gd name="connsiteX57" fmla="*/ 7420652 w 8940213"/>
              <a:gd name="connsiteY57" fmla="*/ 43528 h 5891632"/>
              <a:gd name="connsiteX58" fmla="*/ 7644215 w 8940213"/>
              <a:gd name="connsiteY58" fmla="*/ 60631 h 5891632"/>
              <a:gd name="connsiteX59" fmla="*/ 7633220 w 8940213"/>
              <a:gd name="connsiteY59" fmla="*/ 185239 h 5891632"/>
              <a:gd name="connsiteX60" fmla="*/ 7603899 w 8940213"/>
              <a:gd name="connsiteY60" fmla="*/ 226775 h 5891632"/>
              <a:gd name="connsiteX61" fmla="*/ 7664983 w 8940213"/>
              <a:gd name="connsiteY61" fmla="*/ 263424 h 5891632"/>
              <a:gd name="connsiteX62" fmla="*/ 7873884 w 8940213"/>
              <a:gd name="connsiteY62" fmla="*/ 262204 h 5891632"/>
              <a:gd name="connsiteX63" fmla="*/ 7901371 w 8940213"/>
              <a:gd name="connsiteY63" fmla="*/ 269228 h 5891632"/>
              <a:gd name="connsiteX64" fmla="*/ 7902361 w 8940213"/>
              <a:gd name="connsiteY64" fmla="*/ 274123 h 5891632"/>
              <a:gd name="connsiteX65" fmla="*/ 7920120 w 8940213"/>
              <a:gd name="connsiteY65" fmla="*/ 271186 h 5891632"/>
              <a:gd name="connsiteX66" fmla="*/ 8143682 w 8940213"/>
              <a:gd name="connsiteY66" fmla="*/ 271186 h 5891632"/>
              <a:gd name="connsiteX67" fmla="*/ 8210873 w 8940213"/>
              <a:gd name="connsiteY67" fmla="*/ 310279 h 5891632"/>
              <a:gd name="connsiteX68" fmla="*/ 8203543 w 8940213"/>
              <a:gd name="connsiteY68" fmla="*/ 375026 h 5891632"/>
              <a:gd name="connsiteX69" fmla="*/ 8159564 w 8940213"/>
              <a:gd name="connsiteY69" fmla="*/ 454435 h 5891632"/>
              <a:gd name="connsiteX70" fmla="*/ 8258518 w 8940213"/>
              <a:gd name="connsiteY70" fmla="*/ 528955 h 5891632"/>
              <a:gd name="connsiteX71" fmla="*/ 8378240 w 8940213"/>
              <a:gd name="connsiteY71" fmla="*/ 486197 h 5891632"/>
              <a:gd name="connsiteX72" fmla="*/ 8369687 w 8940213"/>
              <a:gd name="connsiteY72" fmla="*/ 388465 h 5891632"/>
              <a:gd name="connsiteX73" fmla="*/ 8335482 w 8940213"/>
              <a:gd name="connsiteY73" fmla="*/ 324939 h 5891632"/>
              <a:gd name="connsiteX74" fmla="*/ 8412445 w 8940213"/>
              <a:gd name="connsiteY74" fmla="*/ 271186 h 5891632"/>
              <a:gd name="connsiteX75" fmla="*/ 8636008 w 8940213"/>
              <a:gd name="connsiteY75" fmla="*/ 271186 h 5891632"/>
              <a:gd name="connsiteX76" fmla="*/ 8664105 w 8940213"/>
              <a:gd name="connsiteY76" fmla="*/ 298063 h 5891632"/>
              <a:gd name="connsiteX77" fmla="*/ 8662883 w 8940213"/>
              <a:gd name="connsiteY77" fmla="*/ 521625 h 5891632"/>
              <a:gd name="connsiteX78" fmla="*/ 8628678 w 8940213"/>
              <a:gd name="connsiteY78" fmla="*/ 587595 h 5891632"/>
              <a:gd name="connsiteX79" fmla="*/ 8556601 w 8940213"/>
              <a:gd name="connsiteY79" fmla="*/ 580265 h 5891632"/>
              <a:gd name="connsiteX80" fmla="*/ 8479637 w 8940213"/>
              <a:gd name="connsiteY80" fmla="*/ 538729 h 5891632"/>
              <a:gd name="connsiteX81" fmla="*/ 8405115 w 8940213"/>
              <a:gd name="connsiteY81" fmla="*/ 629132 h 5891632"/>
              <a:gd name="connsiteX82" fmla="*/ 8445430 w 8940213"/>
              <a:gd name="connsiteY82" fmla="*/ 757404 h 5891632"/>
              <a:gd name="connsiteX83" fmla="*/ 8543161 w 8940213"/>
              <a:gd name="connsiteY83" fmla="*/ 751296 h 5891632"/>
              <a:gd name="connsiteX84" fmla="*/ 8600581 w 8940213"/>
              <a:gd name="connsiteY84" fmla="*/ 713424 h 5891632"/>
              <a:gd name="connsiteX85" fmla="*/ 8660441 w 8940213"/>
              <a:gd name="connsiteY85" fmla="*/ 790388 h 5891632"/>
              <a:gd name="connsiteX86" fmla="*/ 8661663 w 8940213"/>
              <a:gd name="connsiteY86" fmla="*/ 1018838 h 5891632"/>
              <a:gd name="connsiteX87" fmla="*/ 8629899 w 8940213"/>
              <a:gd name="connsiteY87" fmla="*/ 1040828 h 5891632"/>
              <a:gd name="connsiteX88" fmla="*/ 8628152 w 8940213"/>
              <a:gd name="connsiteY88" fmla="*/ 1040828 h 5891632"/>
              <a:gd name="connsiteX89" fmla="*/ 8628152 w 8940213"/>
              <a:gd name="connsiteY89" fmla="*/ 1041378 h 5891632"/>
              <a:gd name="connsiteX90" fmla="*/ 8629797 w 8940213"/>
              <a:gd name="connsiteY90" fmla="*/ 1041378 h 5891632"/>
              <a:gd name="connsiteX91" fmla="*/ 8662782 w 8940213"/>
              <a:gd name="connsiteY91" fmla="*/ 1076806 h 5891632"/>
              <a:gd name="connsiteX92" fmla="*/ 8662782 w 8940213"/>
              <a:gd name="connsiteY92" fmla="*/ 1176980 h 5891632"/>
              <a:gd name="connsiteX93" fmla="*/ 8662782 w 8940213"/>
              <a:gd name="connsiteY93" fmla="*/ 1234399 h 5891632"/>
              <a:gd name="connsiteX94" fmla="*/ 8662782 w 8940213"/>
              <a:gd name="connsiteY94" fmla="*/ 1296701 h 5891632"/>
              <a:gd name="connsiteX95" fmla="*/ 8606587 w 8940213"/>
              <a:gd name="connsiteY95" fmla="*/ 1372445 h 5891632"/>
              <a:gd name="connsiteX96" fmla="*/ 8546725 w 8940213"/>
              <a:gd name="connsiteY96" fmla="*/ 1337016 h 5891632"/>
              <a:gd name="connsiteX97" fmla="*/ 8448993 w 8940213"/>
              <a:gd name="connsiteY97" fmla="*/ 1327243 h 5891632"/>
              <a:gd name="connsiteX98" fmla="*/ 8407456 w 8940213"/>
              <a:gd name="connsiteY98" fmla="*/ 1464068 h 5891632"/>
              <a:gd name="connsiteX99" fmla="*/ 8483198 w 8940213"/>
              <a:gd name="connsiteY99" fmla="*/ 1547142 h 5891632"/>
              <a:gd name="connsiteX100" fmla="*/ 8556498 w 8940213"/>
              <a:gd name="connsiteY100" fmla="*/ 1506827 h 5891632"/>
              <a:gd name="connsiteX101" fmla="*/ 8638349 w 8940213"/>
              <a:gd name="connsiteY101" fmla="*/ 1505605 h 5891632"/>
              <a:gd name="connsiteX102" fmla="*/ 8662782 w 8940213"/>
              <a:gd name="connsiteY102" fmla="*/ 1575239 h 5891632"/>
              <a:gd name="connsiteX103" fmla="*/ 8662782 w 8940213"/>
              <a:gd name="connsiteY103" fmla="*/ 1775586 h 5891632"/>
              <a:gd name="connsiteX104" fmla="*/ 8657137 w 8940213"/>
              <a:gd name="connsiteY104" fmla="*/ 1804105 h 5891632"/>
              <a:gd name="connsiteX105" fmla="*/ 8661844 w 8940213"/>
              <a:gd name="connsiteY105" fmla="*/ 1805773 h 5891632"/>
              <a:gd name="connsiteX106" fmla="*/ 8665662 w 8940213"/>
              <a:gd name="connsiteY106" fmla="*/ 1824556 h 5891632"/>
              <a:gd name="connsiteX107" fmla="*/ 8663219 w 8940213"/>
              <a:gd name="connsiteY107" fmla="*/ 1940614 h 5891632"/>
              <a:gd name="connsiteX108" fmla="*/ 8663219 w 8940213"/>
              <a:gd name="connsiteY108" fmla="*/ 2050561 h 5891632"/>
              <a:gd name="connsiteX109" fmla="*/ 8630235 w 8940213"/>
              <a:gd name="connsiteY109" fmla="*/ 2115309 h 5891632"/>
              <a:gd name="connsiteX110" fmla="*/ 8558157 w 8940213"/>
              <a:gd name="connsiteY110" fmla="*/ 2110422 h 5891632"/>
              <a:gd name="connsiteX111" fmla="*/ 8477528 w 8940213"/>
              <a:gd name="connsiteY111" fmla="*/ 2068886 h 5891632"/>
              <a:gd name="connsiteX112" fmla="*/ 8405451 w 8940213"/>
              <a:gd name="connsiteY112" fmla="*/ 2166619 h 5891632"/>
              <a:gd name="connsiteX113" fmla="*/ 8444543 w 8940213"/>
              <a:gd name="connsiteY113" fmla="*/ 2282676 h 5891632"/>
              <a:gd name="connsiteX114" fmla="*/ 8549605 w 8940213"/>
              <a:gd name="connsiteY114" fmla="*/ 2276566 h 5891632"/>
              <a:gd name="connsiteX115" fmla="*/ 8608245 w 8940213"/>
              <a:gd name="connsiteY115" fmla="*/ 2243583 h 5891632"/>
              <a:gd name="connsiteX116" fmla="*/ 8663219 w 8940213"/>
              <a:gd name="connsiteY116" fmla="*/ 2319325 h 5891632"/>
              <a:gd name="connsiteX117" fmla="*/ 8664440 w 8940213"/>
              <a:gd name="connsiteY117" fmla="*/ 2542887 h 5891632"/>
              <a:gd name="connsiteX118" fmla="*/ 8633900 w 8940213"/>
              <a:gd name="connsiteY118" fmla="*/ 2570984 h 5891632"/>
              <a:gd name="connsiteX119" fmla="*/ 8628152 w 8940213"/>
              <a:gd name="connsiteY119" fmla="*/ 2570984 h 5891632"/>
              <a:gd name="connsiteX120" fmla="*/ 8628152 w 8940213"/>
              <a:gd name="connsiteY120" fmla="*/ 2576053 h 5891632"/>
              <a:gd name="connsiteX121" fmla="*/ 8637466 w 8940213"/>
              <a:gd name="connsiteY121" fmla="*/ 2576053 h 5891632"/>
              <a:gd name="connsiteX122" fmla="*/ 8665563 w 8940213"/>
              <a:gd name="connsiteY122" fmla="*/ 2601708 h 5891632"/>
              <a:gd name="connsiteX123" fmla="*/ 8664341 w 8940213"/>
              <a:gd name="connsiteY123" fmla="*/ 2825270 h 5891632"/>
              <a:gd name="connsiteX124" fmla="*/ 8605701 w 8940213"/>
              <a:gd name="connsiteY124" fmla="*/ 2903457 h 5891632"/>
              <a:gd name="connsiteX125" fmla="*/ 8548284 w 8940213"/>
              <a:gd name="connsiteY125" fmla="*/ 2868029 h 5891632"/>
              <a:gd name="connsiteX126" fmla="*/ 8450552 w 8940213"/>
              <a:gd name="connsiteY126" fmla="*/ 2858254 h 5891632"/>
              <a:gd name="connsiteX127" fmla="*/ 8406573 w 8940213"/>
              <a:gd name="connsiteY127" fmla="*/ 2971867 h 5891632"/>
              <a:gd name="connsiteX128" fmla="*/ 8479872 w 8940213"/>
              <a:gd name="connsiteY128" fmla="*/ 3078151 h 5891632"/>
              <a:gd name="connsiteX129" fmla="*/ 8560501 w 8940213"/>
              <a:gd name="connsiteY129" fmla="*/ 3035394 h 5891632"/>
              <a:gd name="connsiteX130" fmla="*/ 8632578 w 8940213"/>
              <a:gd name="connsiteY130" fmla="*/ 3031729 h 5891632"/>
              <a:gd name="connsiteX131" fmla="*/ 8664341 w 8940213"/>
              <a:gd name="connsiteY131" fmla="*/ 3102584 h 5891632"/>
              <a:gd name="connsiteX132" fmla="*/ 8664341 w 8940213"/>
              <a:gd name="connsiteY132" fmla="*/ 3235744 h 5891632"/>
              <a:gd name="connsiteX133" fmla="*/ 8651056 w 8940213"/>
              <a:gd name="connsiteY133" fmla="*/ 3329811 h 5891632"/>
              <a:gd name="connsiteX134" fmla="*/ 8641856 w 8940213"/>
              <a:gd name="connsiteY134" fmla="*/ 3333240 h 5891632"/>
              <a:gd name="connsiteX135" fmla="*/ 8654497 w 8940213"/>
              <a:gd name="connsiteY135" fmla="*/ 3333208 h 5891632"/>
              <a:gd name="connsiteX136" fmla="*/ 8672822 w 8940213"/>
              <a:gd name="connsiteY136" fmla="*/ 3362528 h 5891632"/>
              <a:gd name="connsiteX137" fmla="*/ 8672822 w 8940213"/>
              <a:gd name="connsiteY137" fmla="*/ 3562879 h 5891632"/>
              <a:gd name="connsiteX138" fmla="*/ 8689924 w 8940213"/>
              <a:gd name="connsiteY138" fmla="*/ 3620296 h 5891632"/>
              <a:gd name="connsiteX139" fmla="*/ 8746121 w 8940213"/>
              <a:gd name="connsiteY139" fmla="*/ 3620296 h 5891632"/>
              <a:gd name="connsiteX140" fmla="*/ 8914707 w 8940213"/>
              <a:gd name="connsiteY140" fmla="*/ 3636177 h 5891632"/>
              <a:gd name="connsiteX141" fmla="*/ 8878058 w 8940213"/>
              <a:gd name="connsiteY141" fmla="*/ 3837750 h 5891632"/>
              <a:gd name="connsiteX142" fmla="*/ 8757116 w 8940213"/>
              <a:gd name="connsiteY142" fmla="*/ 3826755 h 5891632"/>
              <a:gd name="connsiteX143" fmla="*/ 8711914 w 8940213"/>
              <a:gd name="connsiteY143" fmla="*/ 3797435 h 5891632"/>
              <a:gd name="connsiteX144" fmla="*/ 8675264 w 8940213"/>
              <a:gd name="connsiteY144" fmla="*/ 3859740 h 5891632"/>
              <a:gd name="connsiteX145" fmla="*/ 8676487 w 8940213"/>
              <a:gd name="connsiteY145" fmla="*/ 4060091 h 5891632"/>
              <a:gd name="connsiteX146" fmla="*/ 8670073 w 8940213"/>
              <a:gd name="connsiteY146" fmla="*/ 4093686 h 5891632"/>
              <a:gd name="connsiteX147" fmla="*/ 8659358 w 8940213"/>
              <a:gd name="connsiteY147" fmla="*/ 4096196 h 5891632"/>
              <a:gd name="connsiteX148" fmla="*/ 8678097 w 8940213"/>
              <a:gd name="connsiteY148" fmla="*/ 4104600 h 5891632"/>
              <a:gd name="connsiteX149" fmla="*/ 8680540 w 8940213"/>
              <a:gd name="connsiteY149" fmla="*/ 4125827 h 5891632"/>
              <a:gd name="connsiteX150" fmla="*/ 8680540 w 8940213"/>
              <a:gd name="connsiteY150" fmla="*/ 4331064 h 5891632"/>
              <a:gd name="connsiteX151" fmla="*/ 8698865 w 8940213"/>
              <a:gd name="connsiteY151" fmla="*/ 4387260 h 5891632"/>
              <a:gd name="connsiteX152" fmla="*/ 8748952 w 8940213"/>
              <a:gd name="connsiteY152" fmla="*/ 4384816 h 5891632"/>
              <a:gd name="connsiteX153" fmla="*/ 8839355 w 8940213"/>
              <a:gd name="connsiteY153" fmla="*/ 4337171 h 5891632"/>
              <a:gd name="connsiteX154" fmla="*/ 8934643 w 8940213"/>
              <a:gd name="connsiteY154" fmla="*/ 4433683 h 5891632"/>
              <a:gd name="connsiteX155" fmla="*/ 8889443 w 8940213"/>
              <a:gd name="connsiteY155" fmla="*/ 4593719 h 5891632"/>
              <a:gd name="connsiteX156" fmla="*/ 8757504 w 8940213"/>
              <a:gd name="connsiteY156" fmla="*/ 4585167 h 5891632"/>
              <a:gd name="connsiteX157" fmla="*/ 8719632 w 8940213"/>
              <a:gd name="connsiteY157" fmla="*/ 4558292 h 5891632"/>
              <a:gd name="connsiteX158" fmla="*/ 8681762 w 8940213"/>
              <a:gd name="connsiteY158" fmla="*/ 4613266 h 5891632"/>
              <a:gd name="connsiteX159" fmla="*/ 8682982 w 8940213"/>
              <a:gd name="connsiteY159" fmla="*/ 4822168 h 5891632"/>
              <a:gd name="connsiteX160" fmla="*/ 8676875 w 8940213"/>
              <a:gd name="connsiteY160" fmla="*/ 4853778 h 5891632"/>
              <a:gd name="connsiteX161" fmla="*/ 8647371 w 8940213"/>
              <a:gd name="connsiteY161" fmla="*/ 4861863 h 5891632"/>
              <a:gd name="connsiteX162" fmla="*/ 8661953 w 8940213"/>
              <a:gd name="connsiteY162" fmla="*/ 4864737 h 5891632"/>
              <a:gd name="connsiteX163" fmla="*/ 8669130 w 8940213"/>
              <a:gd name="connsiteY163" fmla="*/ 4886269 h 5891632"/>
              <a:gd name="connsiteX164" fmla="*/ 8667908 w 8940213"/>
              <a:gd name="connsiteY164" fmla="*/ 5109830 h 5891632"/>
              <a:gd name="connsiteX165" fmla="*/ 8609268 w 8940213"/>
              <a:gd name="connsiteY165" fmla="*/ 5188016 h 5891632"/>
              <a:gd name="connsiteX166" fmla="*/ 8551851 w 8940213"/>
              <a:gd name="connsiteY166" fmla="*/ 5152589 h 5891632"/>
              <a:gd name="connsiteX167" fmla="*/ 8454119 w 8940213"/>
              <a:gd name="connsiteY167" fmla="*/ 5142815 h 5891632"/>
              <a:gd name="connsiteX168" fmla="*/ 8410140 w 8940213"/>
              <a:gd name="connsiteY168" fmla="*/ 5256428 h 5891632"/>
              <a:gd name="connsiteX169" fmla="*/ 8483439 w 8940213"/>
              <a:gd name="connsiteY169" fmla="*/ 5362712 h 5891632"/>
              <a:gd name="connsiteX170" fmla="*/ 8564068 w 8940213"/>
              <a:gd name="connsiteY170" fmla="*/ 5319955 h 5891632"/>
              <a:gd name="connsiteX171" fmla="*/ 8636145 w 8940213"/>
              <a:gd name="connsiteY171" fmla="*/ 5316290 h 5891632"/>
              <a:gd name="connsiteX172" fmla="*/ 8667908 w 8940213"/>
              <a:gd name="connsiteY172" fmla="*/ 5387145 h 5891632"/>
              <a:gd name="connsiteX173" fmla="*/ 8667908 w 8940213"/>
              <a:gd name="connsiteY173" fmla="*/ 5520306 h 5891632"/>
              <a:gd name="connsiteX174" fmla="*/ 8561626 w 8940213"/>
              <a:gd name="connsiteY174" fmla="*/ 5627810 h 5891632"/>
              <a:gd name="connsiteX175" fmla="*/ 8418692 w 8940213"/>
              <a:gd name="connsiteY175" fmla="*/ 5627810 h 5891632"/>
              <a:gd name="connsiteX176" fmla="*/ 8362495 w 8940213"/>
              <a:gd name="connsiteY176" fmla="*/ 5665682 h 5891632"/>
              <a:gd name="connsiteX177" fmla="*/ 8390594 w 8940213"/>
              <a:gd name="connsiteY177" fmla="*/ 5707217 h 5891632"/>
              <a:gd name="connsiteX178" fmla="*/ 8410140 w 8940213"/>
              <a:gd name="connsiteY178" fmla="*/ 5819609 h 5891632"/>
              <a:gd name="connsiteX179" fmla="*/ 8240331 w 8940213"/>
              <a:gd name="connsiteY179" fmla="*/ 5881913 h 5891632"/>
              <a:gd name="connsiteX180" fmla="*/ 8142599 w 8940213"/>
              <a:gd name="connsiteY180" fmla="*/ 5789069 h 5891632"/>
              <a:gd name="connsiteX181" fmla="*/ 8187799 w 8940213"/>
              <a:gd name="connsiteY181" fmla="*/ 5698667 h 5891632"/>
              <a:gd name="connsiteX182" fmla="*/ 8186579 w 8940213"/>
              <a:gd name="connsiteY182" fmla="*/ 5642470 h 5891632"/>
              <a:gd name="connsiteX183" fmla="*/ 8132825 w 8940213"/>
              <a:gd name="connsiteY183" fmla="*/ 5627810 h 5891632"/>
              <a:gd name="connsiteX184" fmla="*/ 7937361 w 8940213"/>
              <a:gd name="connsiteY184" fmla="*/ 5629033 h 5891632"/>
              <a:gd name="connsiteX185" fmla="*/ 7905317 w 8940213"/>
              <a:gd name="connsiteY185" fmla="*/ 5622929 h 5891632"/>
              <a:gd name="connsiteX186" fmla="*/ 7891639 w 8940213"/>
              <a:gd name="connsiteY186" fmla="*/ 5629207 h 5891632"/>
              <a:gd name="connsiteX187" fmla="*/ 7653418 w 8940213"/>
              <a:gd name="connsiteY187" fmla="*/ 5626763 h 5891632"/>
              <a:gd name="connsiteX188" fmla="*/ 7583784 w 8940213"/>
              <a:gd name="connsiteY188" fmla="*/ 5570568 h 5891632"/>
              <a:gd name="connsiteX189" fmla="*/ 7616769 w 8940213"/>
              <a:gd name="connsiteY189" fmla="*/ 5515593 h 5891632"/>
              <a:gd name="connsiteX190" fmla="*/ 7621654 w 8940213"/>
              <a:gd name="connsiteY190" fmla="*/ 5408087 h 5891632"/>
              <a:gd name="connsiteX191" fmla="*/ 7499490 w 8940213"/>
              <a:gd name="connsiteY191" fmla="*/ 5373882 h 5891632"/>
              <a:gd name="connsiteX192" fmla="*/ 7409088 w 8940213"/>
              <a:gd name="connsiteY192" fmla="*/ 5448402 h 5891632"/>
              <a:gd name="connsiteX193" fmla="*/ 7449402 w 8940213"/>
              <a:gd name="connsiteY193" fmla="*/ 5524144 h 5891632"/>
              <a:gd name="connsiteX194" fmla="*/ 7454288 w 8940213"/>
              <a:gd name="connsiteY194" fmla="*/ 5599887 h 5891632"/>
              <a:gd name="connsiteX195" fmla="*/ 7378546 w 8940213"/>
              <a:gd name="connsiteY195" fmla="*/ 5630428 h 5891632"/>
              <a:gd name="connsiteX196" fmla="*/ 7183082 w 8940213"/>
              <a:gd name="connsiteY196" fmla="*/ 5630428 h 5891632"/>
              <a:gd name="connsiteX197" fmla="*/ 7144256 w 8940213"/>
              <a:gd name="connsiteY197" fmla="*/ 5612562 h 5891632"/>
              <a:gd name="connsiteX198" fmla="*/ 7143986 w 8940213"/>
              <a:gd name="connsiteY198" fmla="*/ 5608936 h 5891632"/>
              <a:gd name="connsiteX199" fmla="*/ 7130922 w 8940213"/>
              <a:gd name="connsiteY199" fmla="*/ 5608936 h 5891632"/>
              <a:gd name="connsiteX200" fmla="*/ 7128455 w 8940213"/>
              <a:gd name="connsiteY200" fmla="*/ 5613050 h 5891632"/>
              <a:gd name="connsiteX201" fmla="*/ 7035458 w 8940213"/>
              <a:gd name="connsiteY201" fmla="*/ 5626488 h 5891632"/>
              <a:gd name="connsiteX202" fmla="*/ 6892524 w 8940213"/>
              <a:gd name="connsiteY202" fmla="*/ 5626488 h 5891632"/>
              <a:gd name="connsiteX203" fmla="*/ 6836327 w 8940213"/>
              <a:gd name="connsiteY203" fmla="*/ 5664360 h 5891632"/>
              <a:gd name="connsiteX204" fmla="*/ 6864426 w 8940213"/>
              <a:gd name="connsiteY204" fmla="*/ 5705895 h 5891632"/>
              <a:gd name="connsiteX205" fmla="*/ 6883972 w 8940213"/>
              <a:gd name="connsiteY205" fmla="*/ 5818287 h 5891632"/>
              <a:gd name="connsiteX206" fmla="*/ 6714163 w 8940213"/>
              <a:gd name="connsiteY206" fmla="*/ 5880591 h 5891632"/>
              <a:gd name="connsiteX207" fmla="*/ 6616431 w 8940213"/>
              <a:gd name="connsiteY207" fmla="*/ 5787747 h 5891632"/>
              <a:gd name="connsiteX208" fmla="*/ 6661631 w 8940213"/>
              <a:gd name="connsiteY208" fmla="*/ 5697345 h 5891632"/>
              <a:gd name="connsiteX209" fmla="*/ 6660411 w 8940213"/>
              <a:gd name="connsiteY209" fmla="*/ 5641148 h 5891632"/>
              <a:gd name="connsiteX210" fmla="*/ 6606657 w 8940213"/>
              <a:gd name="connsiteY210" fmla="*/ 5626488 h 5891632"/>
              <a:gd name="connsiteX211" fmla="*/ 6411193 w 8940213"/>
              <a:gd name="connsiteY211" fmla="*/ 5627711 h 5891632"/>
              <a:gd name="connsiteX212" fmla="*/ 6372368 w 8940213"/>
              <a:gd name="connsiteY212" fmla="*/ 5609843 h 5891632"/>
              <a:gd name="connsiteX213" fmla="*/ 6372194 w 8940213"/>
              <a:gd name="connsiteY213" fmla="*/ 5607513 h 5891632"/>
              <a:gd name="connsiteX214" fmla="*/ 6355148 w 8940213"/>
              <a:gd name="connsiteY214" fmla="*/ 5611955 h 5891632"/>
              <a:gd name="connsiteX215" fmla="*/ 6126700 w 8940213"/>
              <a:gd name="connsiteY215" fmla="*/ 5610733 h 5891632"/>
              <a:gd name="connsiteX216" fmla="*/ 6052179 w 8940213"/>
              <a:gd name="connsiteY216" fmla="*/ 5553315 h 5891632"/>
              <a:gd name="connsiteX217" fmla="*/ 6085163 w 8940213"/>
              <a:gd name="connsiteY217" fmla="*/ 5498341 h 5891632"/>
              <a:gd name="connsiteX218" fmla="*/ 6090051 w 8940213"/>
              <a:gd name="connsiteY218" fmla="*/ 5389614 h 5891632"/>
              <a:gd name="connsiteX219" fmla="*/ 5901917 w 8940213"/>
              <a:gd name="connsiteY219" fmla="*/ 5389614 h 5891632"/>
              <a:gd name="connsiteX220" fmla="*/ 5908025 w 8940213"/>
              <a:gd name="connsiteY220" fmla="*/ 5498341 h 5891632"/>
              <a:gd name="connsiteX221" fmla="*/ 5941009 w 8940213"/>
              <a:gd name="connsiteY221" fmla="*/ 5554538 h 5891632"/>
              <a:gd name="connsiteX222" fmla="*/ 5875040 w 8940213"/>
              <a:gd name="connsiteY222" fmla="*/ 5609510 h 5891632"/>
              <a:gd name="connsiteX223" fmla="*/ 5631932 w 8940213"/>
              <a:gd name="connsiteY223" fmla="*/ 5610733 h 5891632"/>
              <a:gd name="connsiteX224" fmla="*/ 5611469 w 8940213"/>
              <a:gd name="connsiteY224" fmla="*/ 5600349 h 5891632"/>
              <a:gd name="connsiteX225" fmla="*/ 5611215 w 8940213"/>
              <a:gd name="connsiteY225" fmla="*/ 5582560 h 5891632"/>
              <a:gd name="connsiteX226" fmla="*/ 5610049 w 8940213"/>
              <a:gd name="connsiteY226" fmla="*/ 5582560 h 5891632"/>
              <a:gd name="connsiteX227" fmla="*/ 5603804 w 8940213"/>
              <a:gd name="connsiteY227" fmla="*/ 5605178 h 5891632"/>
              <a:gd name="connsiteX228" fmla="*/ 5506422 w 8940213"/>
              <a:gd name="connsiteY228" fmla="*/ 5624311 h 5891632"/>
              <a:gd name="connsiteX229" fmla="*/ 5363488 w 8940213"/>
              <a:gd name="connsiteY229" fmla="*/ 5624311 h 5891632"/>
              <a:gd name="connsiteX230" fmla="*/ 5307291 w 8940213"/>
              <a:gd name="connsiteY230" fmla="*/ 5662183 h 5891632"/>
              <a:gd name="connsiteX231" fmla="*/ 5335391 w 8940213"/>
              <a:gd name="connsiteY231" fmla="*/ 5703718 h 5891632"/>
              <a:gd name="connsiteX232" fmla="*/ 5354936 w 8940213"/>
              <a:gd name="connsiteY232" fmla="*/ 5816110 h 5891632"/>
              <a:gd name="connsiteX233" fmla="*/ 5185127 w 8940213"/>
              <a:gd name="connsiteY233" fmla="*/ 5878414 h 5891632"/>
              <a:gd name="connsiteX234" fmla="*/ 5087395 w 8940213"/>
              <a:gd name="connsiteY234" fmla="*/ 5785570 h 5891632"/>
              <a:gd name="connsiteX235" fmla="*/ 5132595 w 8940213"/>
              <a:gd name="connsiteY235" fmla="*/ 5695168 h 5891632"/>
              <a:gd name="connsiteX236" fmla="*/ 5131375 w 8940213"/>
              <a:gd name="connsiteY236" fmla="*/ 5638971 h 5891632"/>
              <a:gd name="connsiteX237" fmla="*/ 5077621 w 8940213"/>
              <a:gd name="connsiteY237" fmla="*/ 5624311 h 5891632"/>
              <a:gd name="connsiteX238" fmla="*/ 4882157 w 8940213"/>
              <a:gd name="connsiteY238" fmla="*/ 5625534 h 5891632"/>
              <a:gd name="connsiteX239" fmla="*/ 4850111 w 8940213"/>
              <a:gd name="connsiteY239" fmla="*/ 5619429 h 5891632"/>
              <a:gd name="connsiteX240" fmla="*/ 4836436 w 8940213"/>
              <a:gd name="connsiteY240" fmla="*/ 5625707 h 5891632"/>
              <a:gd name="connsiteX241" fmla="*/ 4598215 w 8940213"/>
              <a:gd name="connsiteY241" fmla="*/ 5623263 h 5891632"/>
              <a:gd name="connsiteX242" fmla="*/ 4528580 w 8940213"/>
              <a:gd name="connsiteY242" fmla="*/ 5567068 h 5891632"/>
              <a:gd name="connsiteX243" fmla="*/ 4561565 w 8940213"/>
              <a:gd name="connsiteY243" fmla="*/ 5512093 h 5891632"/>
              <a:gd name="connsiteX244" fmla="*/ 4566450 w 8940213"/>
              <a:gd name="connsiteY244" fmla="*/ 5404587 h 5891632"/>
              <a:gd name="connsiteX245" fmla="*/ 4444286 w 8940213"/>
              <a:gd name="connsiteY245" fmla="*/ 5370382 h 5891632"/>
              <a:gd name="connsiteX246" fmla="*/ 4353884 w 8940213"/>
              <a:gd name="connsiteY246" fmla="*/ 5444902 h 5891632"/>
              <a:gd name="connsiteX247" fmla="*/ 4394199 w 8940213"/>
              <a:gd name="connsiteY247" fmla="*/ 5520644 h 5891632"/>
              <a:gd name="connsiteX248" fmla="*/ 4399084 w 8940213"/>
              <a:gd name="connsiteY248" fmla="*/ 5596387 h 5891632"/>
              <a:gd name="connsiteX249" fmla="*/ 4323342 w 8940213"/>
              <a:gd name="connsiteY249" fmla="*/ 5626928 h 5891632"/>
              <a:gd name="connsiteX250" fmla="*/ 4127878 w 8940213"/>
              <a:gd name="connsiteY250" fmla="*/ 5626928 h 5891632"/>
              <a:gd name="connsiteX251" fmla="*/ 4089053 w 8940213"/>
              <a:gd name="connsiteY251" fmla="*/ 5609062 h 5891632"/>
              <a:gd name="connsiteX252" fmla="*/ 4089043 w 8940213"/>
              <a:gd name="connsiteY252" fmla="*/ 5608936 h 5891632"/>
              <a:gd name="connsiteX253" fmla="*/ 4070770 w 8940213"/>
              <a:gd name="connsiteY253" fmla="*/ 5608936 h 5891632"/>
              <a:gd name="connsiteX254" fmla="*/ 4068303 w 8940213"/>
              <a:gd name="connsiteY254" fmla="*/ 5613050 h 5891632"/>
              <a:gd name="connsiteX255" fmla="*/ 3975306 w 8940213"/>
              <a:gd name="connsiteY255" fmla="*/ 5626488 h 5891632"/>
              <a:gd name="connsiteX256" fmla="*/ 3832372 w 8940213"/>
              <a:gd name="connsiteY256" fmla="*/ 5626488 h 5891632"/>
              <a:gd name="connsiteX257" fmla="*/ 3776175 w 8940213"/>
              <a:gd name="connsiteY257" fmla="*/ 5664360 h 5891632"/>
              <a:gd name="connsiteX258" fmla="*/ 3804275 w 8940213"/>
              <a:gd name="connsiteY258" fmla="*/ 5705895 h 5891632"/>
              <a:gd name="connsiteX259" fmla="*/ 3823820 w 8940213"/>
              <a:gd name="connsiteY259" fmla="*/ 5818287 h 5891632"/>
              <a:gd name="connsiteX260" fmla="*/ 3654011 w 8940213"/>
              <a:gd name="connsiteY260" fmla="*/ 5880591 h 5891632"/>
              <a:gd name="connsiteX261" fmla="*/ 3556279 w 8940213"/>
              <a:gd name="connsiteY261" fmla="*/ 5787747 h 5891632"/>
              <a:gd name="connsiteX262" fmla="*/ 3601479 w 8940213"/>
              <a:gd name="connsiteY262" fmla="*/ 5697345 h 5891632"/>
              <a:gd name="connsiteX263" fmla="*/ 3600259 w 8940213"/>
              <a:gd name="connsiteY263" fmla="*/ 5641148 h 5891632"/>
              <a:gd name="connsiteX264" fmla="*/ 3546505 w 8940213"/>
              <a:gd name="connsiteY264" fmla="*/ 5626488 h 5891632"/>
              <a:gd name="connsiteX265" fmla="*/ 3351041 w 8940213"/>
              <a:gd name="connsiteY265" fmla="*/ 5627711 h 5891632"/>
              <a:gd name="connsiteX266" fmla="*/ 3318974 w 8940213"/>
              <a:gd name="connsiteY266" fmla="*/ 5621602 h 5891632"/>
              <a:gd name="connsiteX267" fmla="*/ 3315108 w 8940213"/>
              <a:gd name="connsiteY267" fmla="*/ 5606714 h 5891632"/>
              <a:gd name="connsiteX268" fmla="*/ 3294997 w 8940213"/>
              <a:gd name="connsiteY268" fmla="*/ 5611955 h 5891632"/>
              <a:gd name="connsiteX269" fmla="*/ 3066548 w 8940213"/>
              <a:gd name="connsiteY269" fmla="*/ 5610733 h 5891632"/>
              <a:gd name="connsiteX270" fmla="*/ 2992027 w 8940213"/>
              <a:gd name="connsiteY270" fmla="*/ 5553315 h 5891632"/>
              <a:gd name="connsiteX271" fmla="*/ 3025012 w 8940213"/>
              <a:gd name="connsiteY271" fmla="*/ 5498341 h 5891632"/>
              <a:gd name="connsiteX272" fmla="*/ 3029899 w 8940213"/>
              <a:gd name="connsiteY272" fmla="*/ 5389614 h 5891632"/>
              <a:gd name="connsiteX273" fmla="*/ 2841765 w 8940213"/>
              <a:gd name="connsiteY273" fmla="*/ 5389614 h 5891632"/>
              <a:gd name="connsiteX274" fmla="*/ 2847873 w 8940213"/>
              <a:gd name="connsiteY274" fmla="*/ 5498341 h 5891632"/>
              <a:gd name="connsiteX275" fmla="*/ 2880857 w 8940213"/>
              <a:gd name="connsiteY275" fmla="*/ 5554538 h 5891632"/>
              <a:gd name="connsiteX276" fmla="*/ 2814888 w 8940213"/>
              <a:gd name="connsiteY276" fmla="*/ 5609510 h 5891632"/>
              <a:gd name="connsiteX277" fmla="*/ 2571780 w 8940213"/>
              <a:gd name="connsiteY277" fmla="*/ 5610733 h 5891632"/>
              <a:gd name="connsiteX278" fmla="*/ 2551318 w 8940213"/>
              <a:gd name="connsiteY278" fmla="*/ 5600349 h 5891632"/>
              <a:gd name="connsiteX279" fmla="*/ 2551063 w 8940213"/>
              <a:gd name="connsiteY279" fmla="*/ 5582560 h 5891632"/>
              <a:gd name="connsiteX280" fmla="*/ 2549897 w 8940213"/>
              <a:gd name="connsiteY280" fmla="*/ 5582560 h 5891632"/>
              <a:gd name="connsiteX281" fmla="*/ 2543653 w 8940213"/>
              <a:gd name="connsiteY281" fmla="*/ 5605178 h 5891632"/>
              <a:gd name="connsiteX282" fmla="*/ 2446270 w 8940213"/>
              <a:gd name="connsiteY282" fmla="*/ 5624311 h 5891632"/>
              <a:gd name="connsiteX283" fmla="*/ 2303336 w 8940213"/>
              <a:gd name="connsiteY283" fmla="*/ 5624311 h 5891632"/>
              <a:gd name="connsiteX284" fmla="*/ 2247139 w 8940213"/>
              <a:gd name="connsiteY284" fmla="*/ 5662183 h 5891632"/>
              <a:gd name="connsiteX285" fmla="*/ 2275239 w 8940213"/>
              <a:gd name="connsiteY285" fmla="*/ 5703718 h 5891632"/>
              <a:gd name="connsiteX286" fmla="*/ 2294784 w 8940213"/>
              <a:gd name="connsiteY286" fmla="*/ 5816110 h 5891632"/>
              <a:gd name="connsiteX287" fmla="*/ 2124975 w 8940213"/>
              <a:gd name="connsiteY287" fmla="*/ 5878414 h 5891632"/>
              <a:gd name="connsiteX288" fmla="*/ 2027243 w 8940213"/>
              <a:gd name="connsiteY288" fmla="*/ 5785570 h 5891632"/>
              <a:gd name="connsiteX289" fmla="*/ 2072443 w 8940213"/>
              <a:gd name="connsiteY289" fmla="*/ 5695168 h 5891632"/>
              <a:gd name="connsiteX290" fmla="*/ 2071223 w 8940213"/>
              <a:gd name="connsiteY290" fmla="*/ 5638971 h 5891632"/>
              <a:gd name="connsiteX291" fmla="*/ 2017469 w 8940213"/>
              <a:gd name="connsiteY291" fmla="*/ 5624311 h 5891632"/>
              <a:gd name="connsiteX292" fmla="*/ 1822005 w 8940213"/>
              <a:gd name="connsiteY292" fmla="*/ 5625534 h 5891632"/>
              <a:gd name="connsiteX293" fmla="*/ 1789960 w 8940213"/>
              <a:gd name="connsiteY293" fmla="*/ 5619429 h 5891632"/>
              <a:gd name="connsiteX294" fmla="*/ 1776284 w 8940213"/>
              <a:gd name="connsiteY294" fmla="*/ 5625707 h 5891632"/>
              <a:gd name="connsiteX295" fmla="*/ 1538063 w 8940213"/>
              <a:gd name="connsiteY295" fmla="*/ 5623263 h 5891632"/>
              <a:gd name="connsiteX296" fmla="*/ 1468428 w 8940213"/>
              <a:gd name="connsiteY296" fmla="*/ 5567068 h 5891632"/>
              <a:gd name="connsiteX297" fmla="*/ 1501413 w 8940213"/>
              <a:gd name="connsiteY297" fmla="*/ 5512093 h 5891632"/>
              <a:gd name="connsiteX298" fmla="*/ 1506298 w 8940213"/>
              <a:gd name="connsiteY298" fmla="*/ 5404587 h 5891632"/>
              <a:gd name="connsiteX299" fmla="*/ 1384136 w 8940213"/>
              <a:gd name="connsiteY299" fmla="*/ 5370382 h 5891632"/>
              <a:gd name="connsiteX300" fmla="*/ 1293736 w 8940213"/>
              <a:gd name="connsiteY300" fmla="*/ 5444902 h 5891632"/>
              <a:gd name="connsiteX301" fmla="*/ 1334050 w 8940213"/>
              <a:gd name="connsiteY301" fmla="*/ 5520644 h 5891632"/>
              <a:gd name="connsiteX302" fmla="*/ 1338934 w 8940213"/>
              <a:gd name="connsiteY302" fmla="*/ 5596387 h 5891632"/>
              <a:gd name="connsiteX303" fmla="*/ 1263192 w 8940213"/>
              <a:gd name="connsiteY303" fmla="*/ 5626928 h 5891632"/>
              <a:gd name="connsiteX304" fmla="*/ 1067729 w 8940213"/>
              <a:gd name="connsiteY304" fmla="*/ 5626928 h 5891632"/>
              <a:gd name="connsiteX305" fmla="*/ 1028903 w 8940213"/>
              <a:gd name="connsiteY305" fmla="*/ 5609062 h 5891632"/>
              <a:gd name="connsiteX306" fmla="*/ 1027530 w 8940213"/>
              <a:gd name="connsiteY306" fmla="*/ 5590625 h 5891632"/>
              <a:gd name="connsiteX307" fmla="*/ 1024304 w 8940213"/>
              <a:gd name="connsiteY307" fmla="*/ 5606254 h 5891632"/>
              <a:gd name="connsiteX308" fmla="*/ 923627 w 8940213"/>
              <a:gd name="connsiteY308" fmla="*/ 5632500 h 5891632"/>
              <a:gd name="connsiteX309" fmla="*/ 780694 w 8940213"/>
              <a:gd name="connsiteY309" fmla="*/ 5632500 h 5891632"/>
              <a:gd name="connsiteX310" fmla="*/ 724496 w 8940213"/>
              <a:gd name="connsiteY310" fmla="*/ 5670372 h 5891632"/>
              <a:gd name="connsiteX311" fmla="*/ 752596 w 8940213"/>
              <a:gd name="connsiteY311" fmla="*/ 5711907 h 5891632"/>
              <a:gd name="connsiteX312" fmla="*/ 772141 w 8940213"/>
              <a:gd name="connsiteY312" fmla="*/ 5824299 h 5891632"/>
              <a:gd name="connsiteX313" fmla="*/ 602332 w 8940213"/>
              <a:gd name="connsiteY313" fmla="*/ 5886603 h 5891632"/>
              <a:gd name="connsiteX314" fmla="*/ 504600 w 8940213"/>
              <a:gd name="connsiteY314" fmla="*/ 5793759 h 5891632"/>
              <a:gd name="connsiteX315" fmla="*/ 549801 w 8940213"/>
              <a:gd name="connsiteY315" fmla="*/ 5703357 h 5891632"/>
              <a:gd name="connsiteX316" fmla="*/ 548579 w 8940213"/>
              <a:gd name="connsiteY316" fmla="*/ 5647160 h 5891632"/>
              <a:gd name="connsiteX317" fmla="*/ 494825 w 8940213"/>
              <a:gd name="connsiteY317" fmla="*/ 5632500 h 5891632"/>
              <a:gd name="connsiteX318" fmla="*/ 299361 w 8940213"/>
              <a:gd name="connsiteY318" fmla="*/ 5633723 h 5891632"/>
              <a:gd name="connsiteX319" fmla="*/ 259047 w 8940213"/>
              <a:gd name="connsiteY319" fmla="*/ 5595851 h 5891632"/>
              <a:gd name="connsiteX320" fmla="*/ 260270 w 8940213"/>
              <a:gd name="connsiteY320" fmla="*/ 5386948 h 5891632"/>
              <a:gd name="connsiteX321" fmla="*/ 224843 w 8940213"/>
              <a:gd name="connsiteY321" fmla="*/ 5329532 h 5891632"/>
              <a:gd name="connsiteX322" fmla="*/ 183305 w 8940213"/>
              <a:gd name="connsiteY322" fmla="*/ 5356408 h 5891632"/>
              <a:gd name="connsiteX323" fmla="*/ 53811 w 8940213"/>
              <a:gd name="connsiteY323" fmla="*/ 5366180 h 5891632"/>
              <a:gd name="connsiteX324" fmla="*/ 1280 w 8940213"/>
              <a:gd name="connsiteY324" fmla="*/ 5295325 h 5891632"/>
              <a:gd name="connsiteX325" fmla="*/ 2501 w 8940213"/>
              <a:gd name="connsiteY325" fmla="*/ 5198814 h 5891632"/>
              <a:gd name="connsiteX326" fmla="*/ 199188 w 8940213"/>
              <a:gd name="connsiteY326" fmla="*/ 5160944 h 5891632"/>
              <a:gd name="connsiteX327" fmla="*/ 232171 w 8940213"/>
              <a:gd name="connsiteY327" fmla="*/ 5164609 h 5891632"/>
              <a:gd name="connsiteX328" fmla="*/ 261492 w 8940213"/>
              <a:gd name="connsiteY328" fmla="*/ 5103527 h 5891632"/>
              <a:gd name="connsiteX329" fmla="*/ 260270 w 8940213"/>
              <a:gd name="connsiteY329" fmla="*/ 4912949 h 5891632"/>
              <a:gd name="connsiteX330" fmla="*/ 312801 w 8940213"/>
              <a:gd name="connsiteY330" fmla="*/ 4862861 h 5891632"/>
              <a:gd name="connsiteX331" fmla="*/ 316547 w 8940213"/>
              <a:gd name="connsiteY331" fmla="*/ 4862923 h 5891632"/>
              <a:gd name="connsiteX332" fmla="*/ 316547 w 8940213"/>
              <a:gd name="connsiteY332" fmla="*/ 4860619 h 5891632"/>
              <a:gd name="connsiteX333" fmla="*/ 298417 w 8940213"/>
              <a:gd name="connsiteY333" fmla="*/ 4860619 h 5891632"/>
              <a:gd name="connsiteX334" fmla="*/ 270319 w 8940213"/>
              <a:gd name="connsiteY334" fmla="*/ 4830079 h 5891632"/>
              <a:gd name="connsiteX335" fmla="*/ 270319 w 8940213"/>
              <a:gd name="connsiteY335" fmla="*/ 4616290 h 5891632"/>
              <a:gd name="connsiteX336" fmla="*/ 304524 w 8940213"/>
              <a:gd name="connsiteY336" fmla="*/ 4546656 h 5891632"/>
              <a:gd name="connsiteX337" fmla="*/ 376603 w 8940213"/>
              <a:gd name="connsiteY337" fmla="*/ 4552763 h 5891632"/>
              <a:gd name="connsiteX338" fmla="*/ 457231 w 8940213"/>
              <a:gd name="connsiteY338" fmla="*/ 4593078 h 5891632"/>
              <a:gd name="connsiteX339" fmla="*/ 528087 w 8940213"/>
              <a:gd name="connsiteY339" fmla="*/ 4496568 h 5891632"/>
              <a:gd name="connsiteX340" fmla="*/ 491437 w 8940213"/>
              <a:gd name="connsiteY340" fmla="*/ 4379289 h 5891632"/>
              <a:gd name="connsiteX341" fmla="*/ 386376 w 8940213"/>
              <a:gd name="connsiteY341" fmla="*/ 4386619 h 5891632"/>
              <a:gd name="connsiteX342" fmla="*/ 325293 w 8940213"/>
              <a:gd name="connsiteY342" fmla="*/ 4418382 h 5891632"/>
              <a:gd name="connsiteX343" fmla="*/ 271539 w 8940213"/>
              <a:gd name="connsiteY343" fmla="*/ 4346305 h 5891632"/>
              <a:gd name="connsiteX344" fmla="*/ 270319 w 8940213"/>
              <a:gd name="connsiteY344" fmla="*/ 4112969 h 5891632"/>
              <a:gd name="connsiteX345" fmla="*/ 276732 w 8940213"/>
              <a:gd name="connsiteY345" fmla="*/ 4094033 h 5891632"/>
              <a:gd name="connsiteX346" fmla="*/ 276855 w 8940213"/>
              <a:gd name="connsiteY346" fmla="*/ 4094006 h 5891632"/>
              <a:gd name="connsiteX347" fmla="*/ 271284 w 8940213"/>
              <a:gd name="connsiteY347" fmla="*/ 4081313 h 5891632"/>
              <a:gd name="connsiteX348" fmla="*/ 270311 w 8940213"/>
              <a:gd name="connsiteY348" fmla="*/ 4060544 h 5891632"/>
              <a:gd name="connsiteX349" fmla="*/ 271533 w 8940213"/>
              <a:gd name="connsiteY349" fmla="*/ 3869968 h 5891632"/>
              <a:gd name="connsiteX350" fmla="*/ 259316 w 8940213"/>
              <a:gd name="connsiteY350" fmla="*/ 3819880 h 5891632"/>
              <a:gd name="connsiteX351" fmla="*/ 197012 w 8940213"/>
              <a:gd name="connsiteY351" fmla="*/ 3816216 h 5891632"/>
              <a:gd name="connsiteX352" fmla="*/ 28425 w 8940213"/>
              <a:gd name="connsiteY352" fmla="*/ 3796668 h 5891632"/>
              <a:gd name="connsiteX353" fmla="*/ 65074 w 8940213"/>
              <a:gd name="connsiteY353" fmla="*/ 3598762 h 5891632"/>
              <a:gd name="connsiteX354" fmla="*/ 189684 w 8940213"/>
              <a:gd name="connsiteY354" fmla="*/ 3609755 h 5891632"/>
              <a:gd name="connsiteX355" fmla="*/ 231219 w 8940213"/>
              <a:gd name="connsiteY355" fmla="*/ 3639075 h 5891632"/>
              <a:gd name="connsiteX356" fmla="*/ 269088 w 8940213"/>
              <a:gd name="connsiteY356" fmla="*/ 3577992 h 5891632"/>
              <a:gd name="connsiteX357" fmla="*/ 267868 w 8940213"/>
              <a:gd name="connsiteY357" fmla="*/ 3392301 h 5891632"/>
              <a:gd name="connsiteX358" fmla="*/ 271541 w 8940213"/>
              <a:gd name="connsiteY358" fmla="*/ 3351414 h 5891632"/>
              <a:gd name="connsiteX359" fmla="*/ 289199 w 8940213"/>
              <a:gd name="connsiteY359" fmla="*/ 3337814 h 5891632"/>
              <a:gd name="connsiteX360" fmla="*/ 275787 w 8940213"/>
              <a:gd name="connsiteY360" fmla="*/ 3337027 h 5891632"/>
              <a:gd name="connsiteX361" fmla="*/ 254999 w 8940213"/>
              <a:gd name="connsiteY361" fmla="*/ 3290814 h 5891632"/>
              <a:gd name="connsiteX362" fmla="*/ 256221 w 8940213"/>
              <a:gd name="connsiteY362" fmla="*/ 3095351 h 5891632"/>
              <a:gd name="connsiteX363" fmla="*/ 241561 w 8940213"/>
              <a:gd name="connsiteY363" fmla="*/ 3046484 h 5891632"/>
              <a:gd name="connsiteX364" fmla="*/ 189028 w 8940213"/>
              <a:gd name="connsiteY364" fmla="*/ 3046484 h 5891632"/>
              <a:gd name="connsiteX365" fmla="*/ 94962 w 8940213"/>
              <a:gd name="connsiteY365" fmla="*/ 3091686 h 5891632"/>
              <a:gd name="connsiteX366" fmla="*/ 4560 w 8940213"/>
              <a:gd name="connsiteY366" fmla="*/ 2991509 h 5891632"/>
              <a:gd name="connsiteX367" fmla="*/ 65643 w 8940213"/>
              <a:gd name="connsiteY367" fmla="*/ 2825366 h 5891632"/>
              <a:gd name="connsiteX368" fmla="*/ 181699 w 8940213"/>
              <a:gd name="connsiteY368" fmla="*/ 2846135 h 5891632"/>
              <a:gd name="connsiteX369" fmla="*/ 219571 w 8940213"/>
              <a:gd name="connsiteY369" fmla="*/ 2873010 h 5891632"/>
              <a:gd name="connsiteX370" fmla="*/ 257442 w 8940213"/>
              <a:gd name="connsiteY370" fmla="*/ 2818036 h 5891632"/>
              <a:gd name="connsiteX371" fmla="*/ 256221 w 8940213"/>
              <a:gd name="connsiteY371" fmla="*/ 2604247 h 5891632"/>
              <a:gd name="connsiteX372" fmla="*/ 262633 w 8940213"/>
              <a:gd name="connsiteY372" fmla="*/ 2574317 h 5891632"/>
              <a:gd name="connsiteX373" fmla="*/ 276576 w 8940213"/>
              <a:gd name="connsiteY373" fmla="*/ 2570655 h 5891632"/>
              <a:gd name="connsiteX374" fmla="*/ 254019 w 8940213"/>
              <a:gd name="connsiteY374" fmla="*/ 2563961 h 5891632"/>
              <a:gd name="connsiteX375" fmla="*/ 249592 w 8940213"/>
              <a:gd name="connsiteY375" fmla="*/ 2540445 h 5891632"/>
              <a:gd name="connsiteX376" fmla="*/ 249592 w 8940213"/>
              <a:gd name="connsiteY376" fmla="*/ 2326656 h 5891632"/>
              <a:gd name="connsiteX377" fmla="*/ 283796 w 8940213"/>
              <a:gd name="connsiteY377" fmla="*/ 2257023 h 5891632"/>
              <a:gd name="connsiteX378" fmla="*/ 355877 w 8940213"/>
              <a:gd name="connsiteY378" fmla="*/ 2263129 h 5891632"/>
              <a:gd name="connsiteX379" fmla="*/ 436504 w 8940213"/>
              <a:gd name="connsiteY379" fmla="*/ 2303444 h 5891632"/>
              <a:gd name="connsiteX380" fmla="*/ 507359 w 8940213"/>
              <a:gd name="connsiteY380" fmla="*/ 2206935 h 5891632"/>
              <a:gd name="connsiteX381" fmla="*/ 470710 w 8940213"/>
              <a:gd name="connsiteY381" fmla="*/ 2089655 h 5891632"/>
              <a:gd name="connsiteX382" fmla="*/ 365648 w 8940213"/>
              <a:gd name="connsiteY382" fmla="*/ 2096985 h 5891632"/>
              <a:gd name="connsiteX383" fmla="*/ 304566 w 8940213"/>
              <a:gd name="connsiteY383" fmla="*/ 2128748 h 5891632"/>
              <a:gd name="connsiteX384" fmla="*/ 250812 w 8940213"/>
              <a:gd name="connsiteY384" fmla="*/ 2056670 h 5891632"/>
              <a:gd name="connsiteX385" fmla="*/ 249592 w 8940213"/>
              <a:gd name="connsiteY385" fmla="*/ 1823336 h 5891632"/>
              <a:gd name="connsiteX386" fmla="*/ 275246 w 8940213"/>
              <a:gd name="connsiteY386" fmla="*/ 1800123 h 5891632"/>
              <a:gd name="connsiteX387" fmla="*/ 278875 w 8940213"/>
              <a:gd name="connsiteY387" fmla="*/ 1800123 h 5891632"/>
              <a:gd name="connsiteX388" fmla="*/ 259790 w 8940213"/>
              <a:gd name="connsiteY388" fmla="*/ 1795330 h 5891632"/>
              <a:gd name="connsiteX389" fmla="*/ 252308 w 8940213"/>
              <a:gd name="connsiteY389" fmla="*/ 1761124 h 5891632"/>
              <a:gd name="connsiteX390" fmla="*/ 252308 w 8940213"/>
              <a:gd name="connsiteY390" fmla="*/ 1565663 h 5891632"/>
              <a:gd name="connsiteX391" fmla="*/ 287736 w 8940213"/>
              <a:gd name="connsiteY391" fmla="*/ 1486256 h 5891632"/>
              <a:gd name="connsiteX392" fmla="*/ 356148 w 8940213"/>
              <a:gd name="connsiteY392" fmla="*/ 1492365 h 5891632"/>
              <a:gd name="connsiteX393" fmla="*/ 436777 w 8940213"/>
              <a:gd name="connsiteY393" fmla="*/ 1535123 h 5891632"/>
              <a:gd name="connsiteX394" fmla="*/ 511298 w 8940213"/>
              <a:gd name="connsiteY394" fmla="*/ 1439833 h 5891632"/>
              <a:gd name="connsiteX395" fmla="*/ 470981 w 8940213"/>
              <a:gd name="connsiteY395" fmla="*/ 1320111 h 5891632"/>
              <a:gd name="connsiteX396" fmla="*/ 369585 w 8940213"/>
              <a:gd name="connsiteY396" fmla="*/ 1326219 h 5891632"/>
              <a:gd name="connsiteX397" fmla="*/ 312167 w 8940213"/>
              <a:gd name="connsiteY397" fmla="*/ 1361649 h 5891632"/>
              <a:gd name="connsiteX398" fmla="*/ 253528 w 8940213"/>
              <a:gd name="connsiteY398" fmla="*/ 1283462 h 5891632"/>
              <a:gd name="connsiteX399" fmla="*/ 252308 w 8940213"/>
              <a:gd name="connsiteY399" fmla="*/ 1059900 h 5891632"/>
              <a:gd name="connsiteX400" fmla="*/ 261470 w 8940213"/>
              <a:gd name="connsiteY400" fmla="*/ 1036537 h 5891632"/>
              <a:gd name="connsiteX401" fmla="*/ 263581 w 8940213"/>
              <a:gd name="connsiteY401" fmla="*/ 1036334 h 5891632"/>
              <a:gd name="connsiteX402" fmla="*/ 263208 w 8940213"/>
              <a:gd name="connsiteY402" fmla="*/ 1036229 h 5891632"/>
              <a:gd name="connsiteX403" fmla="*/ 259084 w 8940213"/>
              <a:gd name="connsiteY403" fmla="*/ 1015462 h 5891632"/>
              <a:gd name="connsiteX404" fmla="*/ 259084 w 8940213"/>
              <a:gd name="connsiteY404" fmla="*/ 791898 h 5891632"/>
              <a:gd name="connsiteX405" fmla="*/ 304286 w 8940213"/>
              <a:gd name="connsiteY405" fmla="*/ 718599 h 5891632"/>
              <a:gd name="connsiteX406" fmla="*/ 354374 w 8940213"/>
              <a:gd name="connsiteY406" fmla="*/ 725928 h 5891632"/>
              <a:gd name="connsiteX407" fmla="*/ 480205 w 8940213"/>
              <a:gd name="connsiteY407" fmla="*/ 751584 h 5891632"/>
              <a:gd name="connsiteX408" fmla="*/ 488757 w 8940213"/>
              <a:gd name="connsiteY408" fmla="*/ 574443 h 5891632"/>
              <a:gd name="connsiteX409" fmla="*/ 367812 w 8940213"/>
              <a:gd name="connsiteY409" fmla="*/ 573221 h 5891632"/>
              <a:gd name="connsiteX410" fmla="*/ 315281 w 8940213"/>
              <a:gd name="connsiteY410" fmla="*/ 601319 h 5891632"/>
              <a:gd name="connsiteX411" fmla="*/ 260307 w 8940213"/>
              <a:gd name="connsiteY411" fmla="*/ 536571 h 5891632"/>
              <a:gd name="connsiteX412" fmla="*/ 257864 w 8940213"/>
              <a:gd name="connsiteY412" fmla="*/ 293463 h 5891632"/>
              <a:gd name="connsiteX413" fmla="*/ 285961 w 8940213"/>
              <a:gd name="connsiteY413" fmla="*/ 273918 h 5891632"/>
              <a:gd name="connsiteX414" fmla="*/ 486312 w 8940213"/>
              <a:gd name="connsiteY414" fmla="*/ 273918 h 5891632"/>
              <a:gd name="connsiteX415" fmla="*/ 532736 w 8940213"/>
              <a:gd name="connsiteY415" fmla="*/ 266588 h 5891632"/>
              <a:gd name="connsiteX416" fmla="*/ 541288 w 8940213"/>
              <a:gd name="connsiteY416" fmla="*/ 199396 h 5891632"/>
              <a:gd name="connsiteX417" fmla="*/ 537623 w 8940213"/>
              <a:gd name="connsiteY417" fmla="*/ 51577 h 5891632"/>
              <a:gd name="connsiteX418" fmla="*/ 653527 w 8940213"/>
              <a:gd name="connsiteY418" fmla="*/ 13553 h 5891632"/>
              <a:gd name="connsiteX419" fmla="*/ 761184 w 8940213"/>
              <a:gd name="connsiteY419" fmla="*/ 69902 h 5891632"/>
              <a:gd name="connsiteX420" fmla="*/ 751411 w 8940213"/>
              <a:gd name="connsiteY420" fmla="*/ 192066 h 5891632"/>
              <a:gd name="connsiteX421" fmla="*/ 722091 w 8940213"/>
              <a:gd name="connsiteY421" fmla="*/ 237268 h 5891632"/>
              <a:gd name="connsiteX422" fmla="*/ 788062 w 8940213"/>
              <a:gd name="connsiteY422" fmla="*/ 275138 h 5891632"/>
              <a:gd name="connsiteX423" fmla="*/ 988413 w 8940213"/>
              <a:gd name="connsiteY423" fmla="*/ 273918 h 5891632"/>
              <a:gd name="connsiteX424" fmla="*/ 1020480 w 8940213"/>
              <a:gd name="connsiteY424" fmla="*/ 280636 h 5891632"/>
              <a:gd name="connsiteX425" fmla="*/ 1024472 w 8940213"/>
              <a:gd name="connsiteY425" fmla="*/ 296307 h 5891632"/>
              <a:gd name="connsiteX426" fmla="*/ 1030887 w 8940213"/>
              <a:gd name="connsiteY426" fmla="*/ 266494 h 5891632"/>
              <a:gd name="connsiteX427" fmla="*/ 1067078 w 8940213"/>
              <a:gd name="connsiteY427" fmla="*/ 258707 h 5891632"/>
              <a:gd name="connsiteX428" fmla="*/ 1262542 w 8940213"/>
              <a:gd name="connsiteY428" fmla="*/ 259927 h 5891632"/>
              <a:gd name="connsiteX429" fmla="*/ 1304078 w 8940213"/>
              <a:gd name="connsiteY429" fmla="*/ 251377 h 5891632"/>
              <a:gd name="connsiteX430" fmla="*/ 1310186 w 8940213"/>
              <a:gd name="connsiteY430" fmla="*/ 187850 h 5891632"/>
              <a:gd name="connsiteX431" fmla="*/ 1305300 w 8940213"/>
              <a:gd name="connsiteY431" fmla="*/ 40031 h 5891632"/>
              <a:gd name="connsiteX432" fmla="*/ 1420284 w 8940213"/>
              <a:gd name="connsiteY432" fmla="*/ 480 h 5891632"/>
              <a:gd name="connsiteX433" fmla="*/ 1528859 w 8940213"/>
              <a:gd name="connsiteY433" fmla="*/ 57134 h 5891632"/>
              <a:gd name="connsiteX434" fmla="*/ 1517864 w 8940213"/>
              <a:gd name="connsiteY434" fmla="*/ 181743 h 5891632"/>
              <a:gd name="connsiteX435" fmla="*/ 1488543 w 8940213"/>
              <a:gd name="connsiteY435" fmla="*/ 223278 h 5891632"/>
              <a:gd name="connsiteX436" fmla="*/ 1549627 w 8940213"/>
              <a:gd name="connsiteY436" fmla="*/ 259927 h 5891632"/>
              <a:gd name="connsiteX437" fmla="*/ 1758528 w 8940213"/>
              <a:gd name="connsiteY437" fmla="*/ 258707 h 5891632"/>
              <a:gd name="connsiteX438" fmla="*/ 1786016 w 8940213"/>
              <a:gd name="connsiteY438" fmla="*/ 265731 h 5891632"/>
              <a:gd name="connsiteX439" fmla="*/ 1787006 w 8940213"/>
              <a:gd name="connsiteY439" fmla="*/ 270625 h 5891632"/>
              <a:gd name="connsiteX440" fmla="*/ 1804763 w 8940213"/>
              <a:gd name="connsiteY440" fmla="*/ 267689 h 5891632"/>
              <a:gd name="connsiteX441" fmla="*/ 2028325 w 8940213"/>
              <a:gd name="connsiteY441" fmla="*/ 267689 h 5891632"/>
              <a:gd name="connsiteX442" fmla="*/ 2095517 w 8940213"/>
              <a:gd name="connsiteY442" fmla="*/ 306781 h 5891632"/>
              <a:gd name="connsiteX443" fmla="*/ 2088187 w 8940213"/>
              <a:gd name="connsiteY443" fmla="*/ 371528 h 5891632"/>
              <a:gd name="connsiteX444" fmla="*/ 2044207 w 8940213"/>
              <a:gd name="connsiteY444" fmla="*/ 450937 h 5891632"/>
              <a:gd name="connsiteX445" fmla="*/ 2143161 w 8940213"/>
              <a:gd name="connsiteY445" fmla="*/ 525457 h 5891632"/>
              <a:gd name="connsiteX446" fmla="*/ 2262883 w 8940213"/>
              <a:gd name="connsiteY446" fmla="*/ 482699 h 5891632"/>
              <a:gd name="connsiteX447" fmla="*/ 2254331 w 8940213"/>
              <a:gd name="connsiteY447" fmla="*/ 384968 h 5891632"/>
              <a:gd name="connsiteX448" fmla="*/ 2220125 w 8940213"/>
              <a:gd name="connsiteY448" fmla="*/ 321441 h 5891632"/>
              <a:gd name="connsiteX449" fmla="*/ 2297088 w 8940213"/>
              <a:gd name="connsiteY449" fmla="*/ 267689 h 5891632"/>
              <a:gd name="connsiteX450" fmla="*/ 2520651 w 8940213"/>
              <a:gd name="connsiteY450" fmla="*/ 267689 h 5891632"/>
              <a:gd name="connsiteX451" fmla="*/ 2542488 w 8940213"/>
              <a:gd name="connsiteY451" fmla="*/ 272881 h 5891632"/>
              <a:gd name="connsiteX452" fmla="*/ 2544262 w 8940213"/>
              <a:gd name="connsiteY452" fmla="*/ 279025 h 5891632"/>
              <a:gd name="connsiteX453" fmla="*/ 2548112 w 8940213"/>
              <a:gd name="connsiteY453" fmla="*/ 272365 h 5891632"/>
              <a:gd name="connsiteX454" fmla="*/ 2584456 w 8940213"/>
              <a:gd name="connsiteY454" fmla="*/ 265645 h 5891632"/>
              <a:gd name="connsiteX455" fmla="*/ 2784807 w 8940213"/>
              <a:gd name="connsiteY455" fmla="*/ 265645 h 5891632"/>
              <a:gd name="connsiteX456" fmla="*/ 2848331 w 8940213"/>
              <a:gd name="connsiteY456" fmla="*/ 290078 h 5891632"/>
              <a:gd name="connsiteX457" fmla="*/ 2844668 w 8940213"/>
              <a:gd name="connsiteY457" fmla="*/ 370707 h 5891632"/>
              <a:gd name="connsiteX458" fmla="*/ 2805574 w 8940213"/>
              <a:gd name="connsiteY458" fmla="*/ 440342 h 5891632"/>
              <a:gd name="connsiteX459" fmla="*/ 2877653 w 8940213"/>
              <a:gd name="connsiteY459" fmla="*/ 516084 h 5891632"/>
              <a:gd name="connsiteX460" fmla="*/ 3021807 w 8940213"/>
              <a:gd name="connsiteY460" fmla="*/ 483099 h 5891632"/>
              <a:gd name="connsiteX461" fmla="*/ 3014477 w 8940213"/>
              <a:gd name="connsiteY461" fmla="*/ 378037 h 5891632"/>
              <a:gd name="connsiteX462" fmla="*/ 2980270 w 8940213"/>
              <a:gd name="connsiteY462" fmla="*/ 323063 h 5891632"/>
              <a:gd name="connsiteX463" fmla="*/ 3049904 w 8940213"/>
              <a:gd name="connsiteY463" fmla="*/ 266866 h 5891632"/>
              <a:gd name="connsiteX464" fmla="*/ 3288125 w 8940213"/>
              <a:gd name="connsiteY464" fmla="*/ 265645 h 5891632"/>
              <a:gd name="connsiteX465" fmla="*/ 3308894 w 8940213"/>
              <a:gd name="connsiteY465" fmla="*/ 274961 h 5891632"/>
              <a:gd name="connsiteX466" fmla="*/ 3310038 w 8940213"/>
              <a:gd name="connsiteY466" fmla="*/ 284900 h 5891632"/>
              <a:gd name="connsiteX467" fmla="*/ 3312042 w 8940213"/>
              <a:gd name="connsiteY467" fmla="*/ 274605 h 5891632"/>
              <a:gd name="connsiteX468" fmla="*/ 3337639 w 8940213"/>
              <a:gd name="connsiteY468" fmla="*/ 267905 h 5891632"/>
              <a:gd name="connsiteX469" fmla="*/ 3537990 w 8940213"/>
              <a:gd name="connsiteY469" fmla="*/ 267905 h 5891632"/>
              <a:gd name="connsiteX470" fmla="*/ 3584412 w 8940213"/>
              <a:gd name="connsiteY470" fmla="*/ 260575 h 5891632"/>
              <a:gd name="connsiteX471" fmla="*/ 3592964 w 8940213"/>
              <a:gd name="connsiteY471" fmla="*/ 193384 h 5891632"/>
              <a:gd name="connsiteX472" fmla="*/ 3589299 w 8940213"/>
              <a:gd name="connsiteY472" fmla="*/ 45564 h 5891632"/>
              <a:gd name="connsiteX473" fmla="*/ 3812861 w 8940213"/>
              <a:gd name="connsiteY473" fmla="*/ 63890 h 5891632"/>
              <a:gd name="connsiteX474" fmla="*/ 3803088 w 8940213"/>
              <a:gd name="connsiteY474" fmla="*/ 186054 h 5891632"/>
              <a:gd name="connsiteX475" fmla="*/ 3773768 w 8940213"/>
              <a:gd name="connsiteY475" fmla="*/ 231256 h 5891632"/>
              <a:gd name="connsiteX476" fmla="*/ 3839738 w 8940213"/>
              <a:gd name="connsiteY476" fmla="*/ 269126 h 5891632"/>
              <a:gd name="connsiteX477" fmla="*/ 4040089 w 8940213"/>
              <a:gd name="connsiteY477" fmla="*/ 267905 h 5891632"/>
              <a:gd name="connsiteX478" fmla="*/ 4078914 w 8940213"/>
              <a:gd name="connsiteY478" fmla="*/ 286802 h 5891632"/>
              <a:gd name="connsiteX479" fmla="*/ 4080050 w 8940213"/>
              <a:gd name="connsiteY479" fmla="*/ 302216 h 5891632"/>
              <a:gd name="connsiteX480" fmla="*/ 4083273 w 8940213"/>
              <a:gd name="connsiteY480" fmla="*/ 302216 h 5891632"/>
              <a:gd name="connsiteX481" fmla="*/ 4084450 w 8940213"/>
              <a:gd name="connsiteY481" fmla="*/ 280523 h 5891632"/>
              <a:gd name="connsiteX482" fmla="*/ 4127226 w 8940213"/>
              <a:gd name="connsiteY482" fmla="*/ 258706 h 5891632"/>
              <a:gd name="connsiteX483" fmla="*/ 4322691 w 8940213"/>
              <a:gd name="connsiteY483" fmla="*/ 259927 h 5891632"/>
              <a:gd name="connsiteX484" fmla="*/ 4364226 w 8940213"/>
              <a:gd name="connsiteY484" fmla="*/ 251376 h 5891632"/>
              <a:gd name="connsiteX485" fmla="*/ 4370336 w 8940213"/>
              <a:gd name="connsiteY485" fmla="*/ 187850 h 5891632"/>
              <a:gd name="connsiteX486" fmla="*/ 4365449 w 8940213"/>
              <a:gd name="connsiteY486" fmla="*/ 40030 h 5891632"/>
              <a:gd name="connsiteX487" fmla="*/ 4480436 w 8940213"/>
              <a:gd name="connsiteY487" fmla="*/ 479 h 589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8940213" h="5891632">
                <a:moveTo>
                  <a:pt x="8347038" y="1282953"/>
                </a:moveTo>
                <a:lnTo>
                  <a:pt x="8330527" y="1292777"/>
                </a:lnTo>
                <a:lnTo>
                  <a:pt x="8331181" y="1292655"/>
                </a:lnTo>
                <a:lnTo>
                  <a:pt x="8349072" y="1282953"/>
                </a:lnTo>
                <a:close/>
                <a:moveTo>
                  <a:pt x="4480436" y="479"/>
                </a:moveTo>
                <a:cubicBezTo>
                  <a:pt x="4522125" y="3686"/>
                  <a:pt x="4562746" y="22927"/>
                  <a:pt x="4589011" y="57133"/>
                </a:cubicBezTo>
                <a:cubicBezTo>
                  <a:pt x="4625661" y="103555"/>
                  <a:pt x="4621994" y="141427"/>
                  <a:pt x="4578016" y="181742"/>
                </a:cubicBezTo>
                <a:cubicBezTo>
                  <a:pt x="4565799" y="193957"/>
                  <a:pt x="4537702" y="198844"/>
                  <a:pt x="4548695" y="223277"/>
                </a:cubicBezTo>
                <a:cubicBezTo>
                  <a:pt x="4559692" y="246489"/>
                  <a:pt x="4580459" y="259927"/>
                  <a:pt x="4609779" y="259927"/>
                </a:cubicBezTo>
                <a:cubicBezTo>
                  <a:pt x="4679413" y="258706"/>
                  <a:pt x="4749047" y="261149"/>
                  <a:pt x="4818680" y="258706"/>
                </a:cubicBezTo>
                <a:cubicBezTo>
                  <a:pt x="4832729" y="258095"/>
                  <a:pt x="4841281" y="260233"/>
                  <a:pt x="4846168" y="265730"/>
                </a:cubicBezTo>
                <a:lnTo>
                  <a:pt x="4847158" y="270624"/>
                </a:lnTo>
                <a:lnTo>
                  <a:pt x="4864916" y="267688"/>
                </a:lnTo>
                <a:cubicBezTo>
                  <a:pt x="4939436" y="267688"/>
                  <a:pt x="5013958" y="267688"/>
                  <a:pt x="5088478" y="267688"/>
                </a:cubicBezTo>
                <a:cubicBezTo>
                  <a:pt x="5117798" y="267688"/>
                  <a:pt x="5138567" y="283570"/>
                  <a:pt x="5155670" y="306780"/>
                </a:cubicBezTo>
                <a:cubicBezTo>
                  <a:pt x="5173994" y="331214"/>
                  <a:pt x="5173994" y="350760"/>
                  <a:pt x="5148340" y="371527"/>
                </a:cubicBezTo>
                <a:cubicBezTo>
                  <a:pt x="5122685" y="391074"/>
                  <a:pt x="5089700" y="410621"/>
                  <a:pt x="5104360" y="450936"/>
                </a:cubicBezTo>
                <a:cubicBezTo>
                  <a:pt x="5121463" y="496136"/>
                  <a:pt x="5153225" y="523013"/>
                  <a:pt x="5203314" y="525456"/>
                </a:cubicBezTo>
                <a:cubicBezTo>
                  <a:pt x="5249736" y="527900"/>
                  <a:pt x="5291273" y="523013"/>
                  <a:pt x="5323036" y="482698"/>
                </a:cubicBezTo>
                <a:cubicBezTo>
                  <a:pt x="5353576" y="442384"/>
                  <a:pt x="5352356" y="419173"/>
                  <a:pt x="5314484" y="384967"/>
                </a:cubicBezTo>
                <a:cubicBezTo>
                  <a:pt x="5294937" y="367864"/>
                  <a:pt x="5263174" y="355647"/>
                  <a:pt x="5280278" y="321440"/>
                </a:cubicBezTo>
                <a:cubicBezTo>
                  <a:pt x="5294937" y="289677"/>
                  <a:pt x="5320591" y="267688"/>
                  <a:pt x="5357241" y="267688"/>
                </a:cubicBezTo>
                <a:cubicBezTo>
                  <a:pt x="5431763" y="267688"/>
                  <a:pt x="5506283" y="267688"/>
                  <a:pt x="5580804" y="267688"/>
                </a:cubicBezTo>
                <a:cubicBezTo>
                  <a:pt x="5591188" y="267688"/>
                  <a:pt x="5598212" y="268909"/>
                  <a:pt x="5602640" y="272880"/>
                </a:cubicBezTo>
                <a:lnTo>
                  <a:pt x="5604414" y="279024"/>
                </a:lnTo>
                <a:lnTo>
                  <a:pt x="5608263" y="272364"/>
                </a:lnTo>
                <a:cubicBezTo>
                  <a:pt x="5615593" y="266256"/>
                  <a:pt x="5627505" y="265034"/>
                  <a:pt x="5644608" y="265645"/>
                </a:cubicBezTo>
                <a:cubicBezTo>
                  <a:pt x="5710577" y="268087"/>
                  <a:pt x="5777767" y="266865"/>
                  <a:pt x="5844958" y="265645"/>
                </a:cubicBezTo>
                <a:cubicBezTo>
                  <a:pt x="5870613" y="265645"/>
                  <a:pt x="5891381" y="271752"/>
                  <a:pt x="5908483" y="290077"/>
                </a:cubicBezTo>
                <a:cubicBezTo>
                  <a:pt x="5940247" y="323062"/>
                  <a:pt x="5940247" y="340164"/>
                  <a:pt x="5904820" y="370706"/>
                </a:cubicBezTo>
                <a:cubicBezTo>
                  <a:pt x="5882830" y="389031"/>
                  <a:pt x="5857174" y="406134"/>
                  <a:pt x="5865726" y="440341"/>
                </a:cubicBezTo>
                <a:cubicBezTo>
                  <a:pt x="5875499" y="478213"/>
                  <a:pt x="5899933" y="505088"/>
                  <a:pt x="5937805" y="516083"/>
                </a:cubicBezTo>
                <a:cubicBezTo>
                  <a:pt x="5991555" y="530743"/>
                  <a:pt x="6041644" y="528300"/>
                  <a:pt x="6081959" y="483098"/>
                </a:cubicBezTo>
                <a:cubicBezTo>
                  <a:pt x="6118608" y="442784"/>
                  <a:pt x="6116164" y="413464"/>
                  <a:pt x="6074629" y="378036"/>
                </a:cubicBezTo>
                <a:cubicBezTo>
                  <a:pt x="6057526" y="363376"/>
                  <a:pt x="6029427" y="352382"/>
                  <a:pt x="6040422" y="323062"/>
                </a:cubicBezTo>
                <a:cubicBezTo>
                  <a:pt x="6052639" y="291299"/>
                  <a:pt x="6074629" y="266865"/>
                  <a:pt x="6110056" y="266865"/>
                </a:cubicBezTo>
                <a:cubicBezTo>
                  <a:pt x="6189463" y="265645"/>
                  <a:pt x="6268870" y="266865"/>
                  <a:pt x="6348277" y="265645"/>
                </a:cubicBezTo>
                <a:cubicBezTo>
                  <a:pt x="6360494" y="265645"/>
                  <a:pt x="6366297" y="269310"/>
                  <a:pt x="6369046" y="274960"/>
                </a:cubicBezTo>
                <a:lnTo>
                  <a:pt x="6370190" y="284901"/>
                </a:lnTo>
                <a:lnTo>
                  <a:pt x="6372195" y="274604"/>
                </a:lnTo>
                <a:cubicBezTo>
                  <a:pt x="6376948" y="265843"/>
                  <a:pt x="6387714" y="267904"/>
                  <a:pt x="6397792" y="267904"/>
                </a:cubicBezTo>
                <a:cubicBezTo>
                  <a:pt x="6464983" y="267904"/>
                  <a:pt x="6530953" y="267904"/>
                  <a:pt x="6598143" y="267904"/>
                </a:cubicBezTo>
                <a:cubicBezTo>
                  <a:pt x="6614025" y="267904"/>
                  <a:pt x="6629905" y="269125"/>
                  <a:pt x="6644565" y="260574"/>
                </a:cubicBezTo>
                <a:cubicBezTo>
                  <a:pt x="6681215" y="239805"/>
                  <a:pt x="6683659" y="220260"/>
                  <a:pt x="6653117" y="193383"/>
                </a:cubicBezTo>
                <a:cubicBezTo>
                  <a:pt x="6595700" y="142073"/>
                  <a:pt x="6594478" y="98093"/>
                  <a:pt x="6649452" y="45563"/>
                </a:cubicBezTo>
                <a:cubicBezTo>
                  <a:pt x="6710534" y="-13076"/>
                  <a:pt x="6822926" y="-3303"/>
                  <a:pt x="6873013" y="63888"/>
                </a:cubicBezTo>
                <a:cubicBezTo>
                  <a:pt x="6907220" y="109088"/>
                  <a:pt x="6902333" y="146960"/>
                  <a:pt x="6863241" y="186053"/>
                </a:cubicBezTo>
                <a:cubicBezTo>
                  <a:pt x="6851025" y="198270"/>
                  <a:pt x="6818041" y="201935"/>
                  <a:pt x="6833921" y="231254"/>
                </a:cubicBezTo>
                <a:cubicBezTo>
                  <a:pt x="6847359" y="256909"/>
                  <a:pt x="6869350" y="269125"/>
                  <a:pt x="6899891" y="269125"/>
                </a:cubicBezTo>
                <a:cubicBezTo>
                  <a:pt x="6967082" y="267904"/>
                  <a:pt x="7033050" y="270347"/>
                  <a:pt x="7100242" y="267904"/>
                </a:cubicBezTo>
                <a:cubicBezTo>
                  <a:pt x="7123148" y="266987"/>
                  <a:pt x="7135059" y="270881"/>
                  <a:pt x="7139067" y="286801"/>
                </a:cubicBezTo>
                <a:lnTo>
                  <a:pt x="7139318" y="290211"/>
                </a:lnTo>
                <a:lnTo>
                  <a:pt x="7139654" y="284020"/>
                </a:lnTo>
                <a:cubicBezTo>
                  <a:pt x="7143261" y="266097"/>
                  <a:pt x="7154943" y="260371"/>
                  <a:pt x="7182430" y="262204"/>
                </a:cubicBezTo>
                <a:cubicBezTo>
                  <a:pt x="7247179" y="265869"/>
                  <a:pt x="7313148" y="263424"/>
                  <a:pt x="7377895" y="263424"/>
                </a:cubicBezTo>
                <a:cubicBezTo>
                  <a:pt x="7392555" y="263424"/>
                  <a:pt x="7405993" y="263424"/>
                  <a:pt x="7419430" y="254874"/>
                </a:cubicBezTo>
                <a:cubicBezTo>
                  <a:pt x="7453637" y="234105"/>
                  <a:pt x="7454859" y="217002"/>
                  <a:pt x="7425540" y="191347"/>
                </a:cubicBezTo>
                <a:cubicBezTo>
                  <a:pt x="7368121" y="142482"/>
                  <a:pt x="7366900" y="94838"/>
                  <a:pt x="7420652" y="43528"/>
                </a:cubicBezTo>
                <a:cubicBezTo>
                  <a:pt x="7481735" y="-16334"/>
                  <a:pt x="7591683" y="-7781"/>
                  <a:pt x="7644215" y="60631"/>
                </a:cubicBezTo>
                <a:cubicBezTo>
                  <a:pt x="7680865" y="107053"/>
                  <a:pt x="7677198" y="144925"/>
                  <a:pt x="7633220" y="185239"/>
                </a:cubicBezTo>
                <a:cubicBezTo>
                  <a:pt x="7621003" y="197455"/>
                  <a:pt x="7592906" y="202342"/>
                  <a:pt x="7603899" y="226775"/>
                </a:cubicBezTo>
                <a:cubicBezTo>
                  <a:pt x="7614895" y="249987"/>
                  <a:pt x="7635663" y="263424"/>
                  <a:pt x="7664983" y="263424"/>
                </a:cubicBezTo>
                <a:cubicBezTo>
                  <a:pt x="7734617" y="262204"/>
                  <a:pt x="7804251" y="264646"/>
                  <a:pt x="7873884" y="262204"/>
                </a:cubicBezTo>
                <a:cubicBezTo>
                  <a:pt x="7887933" y="261593"/>
                  <a:pt x="7896485" y="263730"/>
                  <a:pt x="7901371" y="269228"/>
                </a:cubicBezTo>
                <a:lnTo>
                  <a:pt x="7902361" y="274123"/>
                </a:lnTo>
                <a:lnTo>
                  <a:pt x="7920120" y="271186"/>
                </a:lnTo>
                <a:cubicBezTo>
                  <a:pt x="7994640" y="271186"/>
                  <a:pt x="8069162" y="271186"/>
                  <a:pt x="8143682" y="271186"/>
                </a:cubicBezTo>
                <a:cubicBezTo>
                  <a:pt x="8173001" y="271186"/>
                  <a:pt x="8193771" y="287069"/>
                  <a:pt x="8210873" y="310279"/>
                </a:cubicBezTo>
                <a:cubicBezTo>
                  <a:pt x="8229198" y="334713"/>
                  <a:pt x="8229198" y="354258"/>
                  <a:pt x="8203543" y="375026"/>
                </a:cubicBezTo>
                <a:cubicBezTo>
                  <a:pt x="8177889" y="394573"/>
                  <a:pt x="8144904" y="414120"/>
                  <a:pt x="8159564" y="454435"/>
                </a:cubicBezTo>
                <a:cubicBezTo>
                  <a:pt x="8176666" y="499635"/>
                  <a:pt x="8208429" y="526512"/>
                  <a:pt x="8258518" y="528955"/>
                </a:cubicBezTo>
                <a:cubicBezTo>
                  <a:pt x="8304940" y="531399"/>
                  <a:pt x="8346477" y="526512"/>
                  <a:pt x="8378240" y="486197"/>
                </a:cubicBezTo>
                <a:cubicBezTo>
                  <a:pt x="8408780" y="445883"/>
                  <a:pt x="8407559" y="422672"/>
                  <a:pt x="8369687" y="388465"/>
                </a:cubicBezTo>
                <a:cubicBezTo>
                  <a:pt x="8350140" y="371363"/>
                  <a:pt x="8318378" y="359146"/>
                  <a:pt x="8335482" y="324939"/>
                </a:cubicBezTo>
                <a:cubicBezTo>
                  <a:pt x="8350140" y="293176"/>
                  <a:pt x="8375795" y="271186"/>
                  <a:pt x="8412445" y="271186"/>
                </a:cubicBezTo>
                <a:cubicBezTo>
                  <a:pt x="8486966" y="271186"/>
                  <a:pt x="8561486" y="271186"/>
                  <a:pt x="8636008" y="271186"/>
                </a:cubicBezTo>
                <a:cubicBezTo>
                  <a:pt x="8656775" y="271186"/>
                  <a:pt x="8664105" y="276074"/>
                  <a:pt x="8664105" y="298063"/>
                </a:cubicBezTo>
                <a:cubicBezTo>
                  <a:pt x="8662883" y="372583"/>
                  <a:pt x="8664105" y="447105"/>
                  <a:pt x="8662883" y="521625"/>
                </a:cubicBezTo>
                <a:cubicBezTo>
                  <a:pt x="8662883" y="548502"/>
                  <a:pt x="8649446" y="569269"/>
                  <a:pt x="8628678" y="587595"/>
                </a:cubicBezTo>
                <a:cubicBezTo>
                  <a:pt x="8601801" y="609584"/>
                  <a:pt x="8579811" y="612027"/>
                  <a:pt x="8556601" y="580265"/>
                </a:cubicBezTo>
                <a:cubicBezTo>
                  <a:pt x="8538276" y="554610"/>
                  <a:pt x="8517508" y="524069"/>
                  <a:pt x="8479637" y="538729"/>
                </a:cubicBezTo>
                <a:cubicBezTo>
                  <a:pt x="8439322" y="553387"/>
                  <a:pt x="8410002" y="581487"/>
                  <a:pt x="8405115" y="629132"/>
                </a:cubicBezTo>
                <a:cubicBezTo>
                  <a:pt x="8399007" y="677997"/>
                  <a:pt x="8402672" y="724419"/>
                  <a:pt x="8445430" y="757404"/>
                </a:cubicBezTo>
                <a:cubicBezTo>
                  <a:pt x="8485744" y="789168"/>
                  <a:pt x="8507734" y="786723"/>
                  <a:pt x="8543161" y="751296"/>
                </a:cubicBezTo>
                <a:cubicBezTo>
                  <a:pt x="8559044" y="735414"/>
                  <a:pt x="8567596" y="702431"/>
                  <a:pt x="8600581" y="713424"/>
                </a:cubicBezTo>
                <a:cubicBezTo>
                  <a:pt x="8636008" y="725641"/>
                  <a:pt x="8659220" y="752519"/>
                  <a:pt x="8660441" y="790388"/>
                </a:cubicBezTo>
                <a:cubicBezTo>
                  <a:pt x="8662883" y="866130"/>
                  <a:pt x="8660441" y="943095"/>
                  <a:pt x="8661663" y="1018838"/>
                </a:cubicBezTo>
                <a:cubicBezTo>
                  <a:pt x="8661663" y="1044492"/>
                  <a:pt x="8645781" y="1040828"/>
                  <a:pt x="8629899" y="1040828"/>
                </a:cubicBezTo>
                <a:lnTo>
                  <a:pt x="8628152" y="1040828"/>
                </a:lnTo>
                <a:lnTo>
                  <a:pt x="8628152" y="1041378"/>
                </a:lnTo>
                <a:lnTo>
                  <a:pt x="8629797" y="1041378"/>
                </a:lnTo>
                <a:cubicBezTo>
                  <a:pt x="8659117" y="1040157"/>
                  <a:pt x="8664004" y="1052374"/>
                  <a:pt x="8662782" y="1076806"/>
                </a:cubicBezTo>
                <a:cubicBezTo>
                  <a:pt x="8661561" y="1109791"/>
                  <a:pt x="8662782" y="1143996"/>
                  <a:pt x="8662782" y="1176980"/>
                </a:cubicBezTo>
                <a:cubicBezTo>
                  <a:pt x="8664004" y="1196527"/>
                  <a:pt x="8664004" y="1214852"/>
                  <a:pt x="8662782" y="1234399"/>
                </a:cubicBezTo>
                <a:cubicBezTo>
                  <a:pt x="8662782" y="1255166"/>
                  <a:pt x="8664004" y="1275934"/>
                  <a:pt x="8662782" y="1296701"/>
                </a:cubicBezTo>
                <a:cubicBezTo>
                  <a:pt x="8660339" y="1333350"/>
                  <a:pt x="8639570" y="1359005"/>
                  <a:pt x="8606587" y="1372445"/>
                </a:cubicBezTo>
                <a:cubicBezTo>
                  <a:pt x="8573602" y="1385882"/>
                  <a:pt x="8562607" y="1355340"/>
                  <a:pt x="8546725" y="1337016"/>
                </a:cubicBezTo>
                <a:cubicBezTo>
                  <a:pt x="8512520" y="1299146"/>
                  <a:pt x="8488086" y="1296701"/>
                  <a:pt x="8448993" y="1327243"/>
                </a:cubicBezTo>
                <a:cubicBezTo>
                  <a:pt x="8401349" y="1362670"/>
                  <a:pt x="8397684" y="1411538"/>
                  <a:pt x="8407456" y="1464068"/>
                </a:cubicBezTo>
                <a:cubicBezTo>
                  <a:pt x="8414786" y="1508047"/>
                  <a:pt x="8444106" y="1533703"/>
                  <a:pt x="8483198" y="1547142"/>
                </a:cubicBezTo>
                <a:cubicBezTo>
                  <a:pt x="8519848" y="1558136"/>
                  <a:pt x="8536952" y="1528816"/>
                  <a:pt x="8556498" y="1506827"/>
                </a:cubicBezTo>
                <a:cubicBezTo>
                  <a:pt x="8587040" y="1473842"/>
                  <a:pt x="8605365" y="1473842"/>
                  <a:pt x="8638349" y="1505605"/>
                </a:cubicBezTo>
                <a:cubicBezTo>
                  <a:pt x="8657895" y="1525151"/>
                  <a:pt x="8662782" y="1548361"/>
                  <a:pt x="8662782" y="1575239"/>
                </a:cubicBezTo>
                <a:cubicBezTo>
                  <a:pt x="8661561" y="1642424"/>
                  <a:pt x="8660339" y="1709616"/>
                  <a:pt x="8662782" y="1775586"/>
                </a:cubicBezTo>
                <a:lnTo>
                  <a:pt x="8657137" y="1804105"/>
                </a:lnTo>
                <a:lnTo>
                  <a:pt x="8661844" y="1805773"/>
                </a:lnTo>
                <a:cubicBezTo>
                  <a:pt x="8665051" y="1810202"/>
                  <a:pt x="8665662" y="1816615"/>
                  <a:pt x="8665662" y="1824556"/>
                </a:cubicBezTo>
                <a:cubicBezTo>
                  <a:pt x="8663219" y="1863650"/>
                  <a:pt x="8663219" y="1901520"/>
                  <a:pt x="8663219" y="1940614"/>
                </a:cubicBezTo>
                <a:cubicBezTo>
                  <a:pt x="8663219" y="1977263"/>
                  <a:pt x="8661997" y="2013912"/>
                  <a:pt x="8663219" y="2050561"/>
                </a:cubicBezTo>
                <a:cubicBezTo>
                  <a:pt x="8664440" y="2078659"/>
                  <a:pt x="8651002" y="2098206"/>
                  <a:pt x="8630235" y="2115309"/>
                </a:cubicBezTo>
                <a:cubicBezTo>
                  <a:pt x="8604580" y="2137299"/>
                  <a:pt x="8581368" y="2140965"/>
                  <a:pt x="8558157" y="2110422"/>
                </a:cubicBezTo>
                <a:cubicBezTo>
                  <a:pt x="8538610" y="2084767"/>
                  <a:pt x="8517843" y="2051784"/>
                  <a:pt x="8477528" y="2068886"/>
                </a:cubicBezTo>
                <a:cubicBezTo>
                  <a:pt x="8435991" y="2087211"/>
                  <a:pt x="8407894" y="2117752"/>
                  <a:pt x="8405451" y="2166619"/>
                </a:cubicBezTo>
                <a:cubicBezTo>
                  <a:pt x="8403007" y="2210599"/>
                  <a:pt x="8406672" y="2252134"/>
                  <a:pt x="8444543" y="2282676"/>
                </a:cubicBezTo>
                <a:cubicBezTo>
                  <a:pt x="8486079" y="2318103"/>
                  <a:pt x="8512956" y="2315660"/>
                  <a:pt x="8549605" y="2276566"/>
                </a:cubicBezTo>
                <a:cubicBezTo>
                  <a:pt x="8565486" y="2259464"/>
                  <a:pt x="8574038" y="2226479"/>
                  <a:pt x="8608245" y="2243583"/>
                </a:cubicBezTo>
                <a:cubicBezTo>
                  <a:pt x="8640007" y="2259464"/>
                  <a:pt x="8663219" y="2281454"/>
                  <a:pt x="8663219" y="2319325"/>
                </a:cubicBezTo>
                <a:cubicBezTo>
                  <a:pt x="8663219" y="2393846"/>
                  <a:pt x="8661997" y="2468367"/>
                  <a:pt x="8664440" y="2542887"/>
                </a:cubicBezTo>
                <a:cubicBezTo>
                  <a:pt x="8664440" y="2567321"/>
                  <a:pt x="8654667" y="2570984"/>
                  <a:pt x="8633900" y="2570984"/>
                </a:cubicBezTo>
                <a:lnTo>
                  <a:pt x="8628152" y="2570984"/>
                </a:lnTo>
                <a:lnTo>
                  <a:pt x="8628152" y="2576053"/>
                </a:lnTo>
                <a:lnTo>
                  <a:pt x="8637466" y="2576053"/>
                </a:lnTo>
                <a:cubicBezTo>
                  <a:pt x="8655790" y="2576053"/>
                  <a:pt x="8665563" y="2578497"/>
                  <a:pt x="8665563" y="2601708"/>
                </a:cubicBezTo>
                <a:cubicBezTo>
                  <a:pt x="8664341" y="2676228"/>
                  <a:pt x="8665563" y="2750749"/>
                  <a:pt x="8664341" y="2825270"/>
                </a:cubicBezTo>
                <a:cubicBezTo>
                  <a:pt x="8663120" y="2863141"/>
                  <a:pt x="8641130" y="2888796"/>
                  <a:pt x="8605701" y="2903457"/>
                </a:cubicBezTo>
                <a:cubicBezTo>
                  <a:pt x="8570274" y="2916893"/>
                  <a:pt x="8564166" y="2885132"/>
                  <a:pt x="8548284" y="2868029"/>
                </a:cubicBezTo>
                <a:cubicBezTo>
                  <a:pt x="8512857" y="2830156"/>
                  <a:pt x="8490867" y="2827713"/>
                  <a:pt x="8450552" y="2858254"/>
                </a:cubicBezTo>
                <a:cubicBezTo>
                  <a:pt x="8411460" y="2887576"/>
                  <a:pt x="8404130" y="2926666"/>
                  <a:pt x="8406573" y="2971867"/>
                </a:cubicBezTo>
                <a:cubicBezTo>
                  <a:pt x="8409017" y="3021956"/>
                  <a:pt x="8435892" y="3063491"/>
                  <a:pt x="8479872" y="3078151"/>
                </a:cubicBezTo>
                <a:cubicBezTo>
                  <a:pt x="8521409" y="3092811"/>
                  <a:pt x="8540954" y="3061047"/>
                  <a:pt x="8560501" y="3035394"/>
                </a:cubicBezTo>
                <a:cubicBezTo>
                  <a:pt x="8584934" y="3004852"/>
                  <a:pt x="8608146" y="3009739"/>
                  <a:pt x="8632578" y="3031729"/>
                </a:cubicBezTo>
                <a:cubicBezTo>
                  <a:pt x="8653346" y="3050054"/>
                  <a:pt x="8665563" y="3073264"/>
                  <a:pt x="8664341" y="3102584"/>
                </a:cubicBezTo>
                <a:cubicBezTo>
                  <a:pt x="8663120" y="3146563"/>
                  <a:pt x="8664341" y="3191765"/>
                  <a:pt x="8664341" y="3235744"/>
                </a:cubicBezTo>
                <a:cubicBezTo>
                  <a:pt x="8664341" y="3289497"/>
                  <a:pt x="8664341" y="3316373"/>
                  <a:pt x="8651056" y="3329811"/>
                </a:cubicBezTo>
                <a:lnTo>
                  <a:pt x="8641856" y="3333240"/>
                </a:lnTo>
                <a:lnTo>
                  <a:pt x="8654497" y="3333208"/>
                </a:lnTo>
                <a:cubicBezTo>
                  <a:pt x="8678929" y="3333208"/>
                  <a:pt x="8672822" y="3350311"/>
                  <a:pt x="8672822" y="3362528"/>
                </a:cubicBezTo>
                <a:cubicBezTo>
                  <a:pt x="8672822" y="3429718"/>
                  <a:pt x="8672822" y="3495687"/>
                  <a:pt x="8672822" y="3562879"/>
                </a:cubicBezTo>
                <a:cubicBezTo>
                  <a:pt x="8672822" y="3583647"/>
                  <a:pt x="8675264" y="3603192"/>
                  <a:pt x="8689924" y="3620296"/>
                </a:cubicBezTo>
                <a:cubicBezTo>
                  <a:pt x="8709471" y="3642286"/>
                  <a:pt x="8724131" y="3647172"/>
                  <a:pt x="8746121" y="3620296"/>
                </a:cubicBezTo>
                <a:cubicBezTo>
                  <a:pt x="8803538" y="3553105"/>
                  <a:pt x="8865842" y="3559214"/>
                  <a:pt x="8914707" y="3636177"/>
                </a:cubicBezTo>
                <a:cubicBezTo>
                  <a:pt x="8952579" y="3696038"/>
                  <a:pt x="8934254" y="3796213"/>
                  <a:pt x="8878058" y="3837750"/>
                </a:cubicBezTo>
                <a:cubicBezTo>
                  <a:pt x="8831635" y="3871955"/>
                  <a:pt x="8797430" y="3867070"/>
                  <a:pt x="8757116" y="3826755"/>
                </a:cubicBezTo>
                <a:cubicBezTo>
                  <a:pt x="8744899" y="3814538"/>
                  <a:pt x="8740011" y="3782776"/>
                  <a:pt x="8711914" y="3797435"/>
                </a:cubicBezTo>
                <a:cubicBezTo>
                  <a:pt x="8688702" y="3809653"/>
                  <a:pt x="8675264" y="3830420"/>
                  <a:pt x="8675264" y="3859740"/>
                </a:cubicBezTo>
                <a:cubicBezTo>
                  <a:pt x="8676487" y="3926930"/>
                  <a:pt x="8674044" y="3992899"/>
                  <a:pt x="8676487" y="4060091"/>
                </a:cubicBezTo>
                <a:cubicBezTo>
                  <a:pt x="8677098" y="4075972"/>
                  <a:pt x="8675876" y="4086967"/>
                  <a:pt x="8670073" y="4093686"/>
                </a:cubicBezTo>
                <a:lnTo>
                  <a:pt x="8659358" y="4096196"/>
                </a:lnTo>
                <a:lnTo>
                  <a:pt x="8678097" y="4104600"/>
                </a:lnTo>
                <a:cubicBezTo>
                  <a:pt x="8680845" y="4110250"/>
                  <a:pt x="8680540" y="4117886"/>
                  <a:pt x="8680540" y="4125827"/>
                </a:cubicBezTo>
                <a:cubicBezTo>
                  <a:pt x="8680540" y="4194239"/>
                  <a:pt x="8680540" y="4262651"/>
                  <a:pt x="8680540" y="4331064"/>
                </a:cubicBezTo>
                <a:cubicBezTo>
                  <a:pt x="8680540" y="4351831"/>
                  <a:pt x="8681762" y="4371378"/>
                  <a:pt x="8698865" y="4387260"/>
                </a:cubicBezTo>
                <a:cubicBezTo>
                  <a:pt x="8717189" y="4404363"/>
                  <a:pt x="8731849" y="4409250"/>
                  <a:pt x="8748952" y="4384816"/>
                </a:cubicBezTo>
                <a:cubicBezTo>
                  <a:pt x="8770941" y="4354276"/>
                  <a:pt x="8797818" y="4324956"/>
                  <a:pt x="8839355" y="4337171"/>
                </a:cubicBezTo>
                <a:cubicBezTo>
                  <a:pt x="8886998" y="4350611"/>
                  <a:pt x="8923648" y="4382373"/>
                  <a:pt x="8934643" y="4433683"/>
                </a:cubicBezTo>
                <a:cubicBezTo>
                  <a:pt x="8946860" y="4493543"/>
                  <a:pt x="8941972" y="4549739"/>
                  <a:pt x="8889443" y="4593719"/>
                </a:cubicBezTo>
                <a:cubicBezTo>
                  <a:pt x="8839355" y="4634034"/>
                  <a:pt x="8800261" y="4631591"/>
                  <a:pt x="8757504" y="4585167"/>
                </a:cubicBezTo>
                <a:cubicBezTo>
                  <a:pt x="8746509" y="4574172"/>
                  <a:pt x="8741622" y="4548517"/>
                  <a:pt x="8719632" y="4558292"/>
                </a:cubicBezTo>
                <a:cubicBezTo>
                  <a:pt x="8697642" y="4568064"/>
                  <a:pt x="8681762" y="4586389"/>
                  <a:pt x="8681762" y="4613266"/>
                </a:cubicBezTo>
                <a:cubicBezTo>
                  <a:pt x="8681762" y="4682899"/>
                  <a:pt x="8680540" y="4752533"/>
                  <a:pt x="8682982" y="4822168"/>
                </a:cubicBezTo>
                <a:cubicBezTo>
                  <a:pt x="8683593" y="4836827"/>
                  <a:pt x="8682372" y="4847212"/>
                  <a:pt x="8676875" y="4853778"/>
                </a:cubicBezTo>
                <a:lnTo>
                  <a:pt x="8647371" y="4861863"/>
                </a:lnTo>
                <a:lnTo>
                  <a:pt x="8661953" y="4864737"/>
                </a:lnTo>
                <a:cubicBezTo>
                  <a:pt x="8666687" y="4868249"/>
                  <a:pt x="8669130" y="4874663"/>
                  <a:pt x="8669130" y="4886269"/>
                </a:cubicBezTo>
                <a:cubicBezTo>
                  <a:pt x="8667908" y="4960789"/>
                  <a:pt x="8669130" y="5035310"/>
                  <a:pt x="8667908" y="5109830"/>
                </a:cubicBezTo>
                <a:cubicBezTo>
                  <a:pt x="8666687" y="5147702"/>
                  <a:pt x="8644697" y="5173357"/>
                  <a:pt x="8609268" y="5188016"/>
                </a:cubicBezTo>
                <a:cubicBezTo>
                  <a:pt x="8573841" y="5201454"/>
                  <a:pt x="8567733" y="5169692"/>
                  <a:pt x="8551851" y="5152589"/>
                </a:cubicBezTo>
                <a:cubicBezTo>
                  <a:pt x="8516424" y="5114717"/>
                  <a:pt x="8494434" y="5112274"/>
                  <a:pt x="8454119" y="5142815"/>
                </a:cubicBezTo>
                <a:cubicBezTo>
                  <a:pt x="8415027" y="5172136"/>
                  <a:pt x="8407697" y="5211227"/>
                  <a:pt x="8410140" y="5256428"/>
                </a:cubicBezTo>
                <a:cubicBezTo>
                  <a:pt x="8412584" y="5306517"/>
                  <a:pt x="8439459" y="5348053"/>
                  <a:pt x="8483439" y="5362712"/>
                </a:cubicBezTo>
                <a:cubicBezTo>
                  <a:pt x="8524976" y="5377372"/>
                  <a:pt x="8544521" y="5345608"/>
                  <a:pt x="8564068" y="5319955"/>
                </a:cubicBezTo>
                <a:cubicBezTo>
                  <a:pt x="8588501" y="5289413"/>
                  <a:pt x="8611713" y="5294300"/>
                  <a:pt x="8636145" y="5316290"/>
                </a:cubicBezTo>
                <a:cubicBezTo>
                  <a:pt x="8656913" y="5334615"/>
                  <a:pt x="8669130" y="5357825"/>
                  <a:pt x="8667908" y="5387145"/>
                </a:cubicBezTo>
                <a:cubicBezTo>
                  <a:pt x="8666687" y="5431125"/>
                  <a:pt x="8667908" y="5476326"/>
                  <a:pt x="8667908" y="5520306"/>
                </a:cubicBezTo>
                <a:cubicBezTo>
                  <a:pt x="8667908" y="5627810"/>
                  <a:pt x="8667908" y="5627810"/>
                  <a:pt x="8561626" y="5627810"/>
                </a:cubicBezTo>
                <a:cubicBezTo>
                  <a:pt x="8513981" y="5627810"/>
                  <a:pt x="8466336" y="5626588"/>
                  <a:pt x="8418692" y="5627810"/>
                </a:cubicBezTo>
                <a:cubicBezTo>
                  <a:pt x="8393037" y="5629033"/>
                  <a:pt x="8372270" y="5641248"/>
                  <a:pt x="8362495" y="5665682"/>
                </a:cubicBezTo>
                <a:cubicBezTo>
                  <a:pt x="8351500" y="5691337"/>
                  <a:pt x="8378377" y="5696222"/>
                  <a:pt x="8390594" y="5707217"/>
                </a:cubicBezTo>
                <a:cubicBezTo>
                  <a:pt x="8430909" y="5745089"/>
                  <a:pt x="8437017" y="5775629"/>
                  <a:pt x="8410140" y="5819609"/>
                </a:cubicBezTo>
                <a:cubicBezTo>
                  <a:pt x="8375935" y="5875806"/>
                  <a:pt x="8317295" y="5897795"/>
                  <a:pt x="8240331" y="5881913"/>
                </a:cubicBezTo>
                <a:cubicBezTo>
                  <a:pt x="8189021" y="5870918"/>
                  <a:pt x="8157259" y="5836711"/>
                  <a:pt x="8142599" y="5789069"/>
                </a:cubicBezTo>
                <a:cubicBezTo>
                  <a:pt x="8130382" y="5747532"/>
                  <a:pt x="8157259" y="5720655"/>
                  <a:pt x="8187799" y="5698667"/>
                </a:cubicBezTo>
                <a:cubicBezTo>
                  <a:pt x="8217119" y="5677898"/>
                  <a:pt x="8206124" y="5660795"/>
                  <a:pt x="8186579" y="5642470"/>
                </a:cubicBezTo>
                <a:cubicBezTo>
                  <a:pt x="8170697" y="5629033"/>
                  <a:pt x="8152372" y="5627810"/>
                  <a:pt x="8132825" y="5627810"/>
                </a:cubicBezTo>
                <a:cubicBezTo>
                  <a:pt x="8068077" y="5627810"/>
                  <a:pt x="8002108" y="5626588"/>
                  <a:pt x="7937361" y="5629033"/>
                </a:cubicBezTo>
                <a:lnTo>
                  <a:pt x="7905317" y="5622929"/>
                </a:lnTo>
                <a:lnTo>
                  <a:pt x="7891639" y="5629207"/>
                </a:lnTo>
                <a:cubicBezTo>
                  <a:pt x="7812232" y="5627985"/>
                  <a:pt x="7732825" y="5629207"/>
                  <a:pt x="7653418" y="5626763"/>
                </a:cubicBezTo>
                <a:cubicBezTo>
                  <a:pt x="7619211" y="5625542"/>
                  <a:pt x="7595999" y="5602330"/>
                  <a:pt x="7583784" y="5570568"/>
                </a:cubicBezTo>
                <a:cubicBezTo>
                  <a:pt x="7571567" y="5538803"/>
                  <a:pt x="7600887" y="5530253"/>
                  <a:pt x="7616769" y="5515593"/>
                </a:cubicBezTo>
                <a:cubicBezTo>
                  <a:pt x="7659526" y="5477721"/>
                  <a:pt x="7660746" y="5452066"/>
                  <a:pt x="7621654" y="5408087"/>
                </a:cubicBezTo>
                <a:cubicBezTo>
                  <a:pt x="7587449" y="5370217"/>
                  <a:pt x="7544690" y="5368994"/>
                  <a:pt x="7499490" y="5373882"/>
                </a:cubicBezTo>
                <a:cubicBezTo>
                  <a:pt x="7451845" y="5378769"/>
                  <a:pt x="7424968" y="5408087"/>
                  <a:pt x="7409088" y="5448402"/>
                </a:cubicBezTo>
                <a:cubicBezTo>
                  <a:pt x="7394428" y="5486273"/>
                  <a:pt x="7424968" y="5505819"/>
                  <a:pt x="7449402" y="5524144"/>
                </a:cubicBezTo>
                <a:cubicBezTo>
                  <a:pt x="7482387" y="5549800"/>
                  <a:pt x="7477500" y="5573010"/>
                  <a:pt x="7454288" y="5599887"/>
                </a:cubicBezTo>
                <a:cubicBezTo>
                  <a:pt x="7434743" y="5624320"/>
                  <a:pt x="7409088" y="5630428"/>
                  <a:pt x="7378546" y="5630428"/>
                </a:cubicBezTo>
                <a:cubicBezTo>
                  <a:pt x="7312577" y="5629207"/>
                  <a:pt x="7247829" y="5627985"/>
                  <a:pt x="7183082" y="5630428"/>
                </a:cubicBezTo>
                <a:cubicBezTo>
                  <a:pt x="7160175" y="5631345"/>
                  <a:pt x="7148264" y="5628138"/>
                  <a:pt x="7144256" y="5612562"/>
                </a:cubicBezTo>
                <a:lnTo>
                  <a:pt x="7143986" y="5608936"/>
                </a:lnTo>
                <a:lnTo>
                  <a:pt x="7130922" y="5608936"/>
                </a:lnTo>
                <a:lnTo>
                  <a:pt x="7128455" y="5613050"/>
                </a:lnTo>
                <a:cubicBezTo>
                  <a:pt x="7115169" y="5626488"/>
                  <a:pt x="7088599" y="5626488"/>
                  <a:pt x="7035458" y="5626488"/>
                </a:cubicBezTo>
                <a:cubicBezTo>
                  <a:pt x="6987813" y="5626488"/>
                  <a:pt x="6940168" y="5625266"/>
                  <a:pt x="6892524" y="5626488"/>
                </a:cubicBezTo>
                <a:cubicBezTo>
                  <a:pt x="6866869" y="5627711"/>
                  <a:pt x="6846102" y="5639926"/>
                  <a:pt x="6836327" y="5664360"/>
                </a:cubicBezTo>
                <a:cubicBezTo>
                  <a:pt x="6825332" y="5690015"/>
                  <a:pt x="6852209" y="5694900"/>
                  <a:pt x="6864426" y="5705895"/>
                </a:cubicBezTo>
                <a:cubicBezTo>
                  <a:pt x="6904741" y="5743767"/>
                  <a:pt x="6910849" y="5774307"/>
                  <a:pt x="6883972" y="5818287"/>
                </a:cubicBezTo>
                <a:cubicBezTo>
                  <a:pt x="6849767" y="5874484"/>
                  <a:pt x="6791127" y="5896473"/>
                  <a:pt x="6714163" y="5880591"/>
                </a:cubicBezTo>
                <a:cubicBezTo>
                  <a:pt x="6662853" y="5869596"/>
                  <a:pt x="6631091" y="5835389"/>
                  <a:pt x="6616431" y="5787747"/>
                </a:cubicBezTo>
                <a:cubicBezTo>
                  <a:pt x="6604214" y="5746210"/>
                  <a:pt x="6631091" y="5719333"/>
                  <a:pt x="6661631" y="5697345"/>
                </a:cubicBezTo>
                <a:cubicBezTo>
                  <a:pt x="6690951" y="5676576"/>
                  <a:pt x="6679956" y="5659473"/>
                  <a:pt x="6660411" y="5641148"/>
                </a:cubicBezTo>
                <a:cubicBezTo>
                  <a:pt x="6644529" y="5627711"/>
                  <a:pt x="6626204" y="5626488"/>
                  <a:pt x="6606657" y="5626488"/>
                </a:cubicBezTo>
                <a:cubicBezTo>
                  <a:pt x="6541909" y="5626488"/>
                  <a:pt x="6475940" y="5625266"/>
                  <a:pt x="6411193" y="5627711"/>
                </a:cubicBezTo>
                <a:cubicBezTo>
                  <a:pt x="6388288" y="5628627"/>
                  <a:pt x="6376377" y="5625420"/>
                  <a:pt x="6372368" y="5609843"/>
                </a:cubicBezTo>
                <a:lnTo>
                  <a:pt x="6372194" y="5607513"/>
                </a:lnTo>
                <a:lnTo>
                  <a:pt x="6355148" y="5611955"/>
                </a:lnTo>
                <a:cubicBezTo>
                  <a:pt x="6279406" y="5610733"/>
                  <a:pt x="6202442" y="5611955"/>
                  <a:pt x="6126700" y="5610733"/>
                </a:cubicBezTo>
                <a:cubicBezTo>
                  <a:pt x="6088828" y="5610733"/>
                  <a:pt x="6065618" y="5586300"/>
                  <a:pt x="6052179" y="5553315"/>
                </a:cubicBezTo>
                <a:cubicBezTo>
                  <a:pt x="6038741" y="5521551"/>
                  <a:pt x="6069283" y="5513001"/>
                  <a:pt x="6085163" y="5498341"/>
                </a:cubicBezTo>
                <a:cubicBezTo>
                  <a:pt x="6126700" y="5459248"/>
                  <a:pt x="6129143" y="5429929"/>
                  <a:pt x="6090051" y="5389614"/>
                </a:cubicBezTo>
                <a:cubicBezTo>
                  <a:pt x="6042406" y="5339527"/>
                  <a:pt x="5949561" y="5339527"/>
                  <a:pt x="5901917" y="5389614"/>
                </a:cubicBezTo>
                <a:cubicBezTo>
                  <a:pt x="5864045" y="5431151"/>
                  <a:pt x="5865267" y="5461691"/>
                  <a:pt x="5908025" y="5498341"/>
                </a:cubicBezTo>
                <a:cubicBezTo>
                  <a:pt x="5925127" y="5513001"/>
                  <a:pt x="5953226" y="5523996"/>
                  <a:pt x="5941009" y="5554538"/>
                </a:cubicBezTo>
                <a:cubicBezTo>
                  <a:pt x="5928794" y="5583857"/>
                  <a:pt x="5909247" y="5608290"/>
                  <a:pt x="5875040" y="5609510"/>
                </a:cubicBezTo>
                <a:cubicBezTo>
                  <a:pt x="5794411" y="5611955"/>
                  <a:pt x="5713783" y="5610733"/>
                  <a:pt x="5631932" y="5610733"/>
                </a:cubicBezTo>
                <a:cubicBezTo>
                  <a:pt x="5618494" y="5610733"/>
                  <a:pt x="5613302" y="5606458"/>
                  <a:pt x="5611469" y="5600349"/>
                </a:cubicBezTo>
                <a:lnTo>
                  <a:pt x="5611215" y="5582560"/>
                </a:lnTo>
                <a:lnTo>
                  <a:pt x="5610049" y="5582560"/>
                </a:lnTo>
                <a:lnTo>
                  <a:pt x="5603804" y="5605178"/>
                </a:lnTo>
                <a:cubicBezTo>
                  <a:pt x="5592361" y="5624311"/>
                  <a:pt x="5566206" y="5624311"/>
                  <a:pt x="5506422" y="5624311"/>
                </a:cubicBezTo>
                <a:cubicBezTo>
                  <a:pt x="5458777" y="5624311"/>
                  <a:pt x="5411133" y="5623089"/>
                  <a:pt x="5363488" y="5624311"/>
                </a:cubicBezTo>
                <a:cubicBezTo>
                  <a:pt x="5337833" y="5625534"/>
                  <a:pt x="5317066" y="5637749"/>
                  <a:pt x="5307291" y="5662183"/>
                </a:cubicBezTo>
                <a:cubicBezTo>
                  <a:pt x="5296297" y="5687838"/>
                  <a:pt x="5323173" y="5692723"/>
                  <a:pt x="5335391" y="5703718"/>
                </a:cubicBezTo>
                <a:cubicBezTo>
                  <a:pt x="5375705" y="5741590"/>
                  <a:pt x="5381813" y="5772130"/>
                  <a:pt x="5354936" y="5816110"/>
                </a:cubicBezTo>
                <a:cubicBezTo>
                  <a:pt x="5320731" y="5872307"/>
                  <a:pt x="5262091" y="5894296"/>
                  <a:pt x="5185127" y="5878414"/>
                </a:cubicBezTo>
                <a:cubicBezTo>
                  <a:pt x="5133818" y="5867419"/>
                  <a:pt x="5102055" y="5833212"/>
                  <a:pt x="5087395" y="5785570"/>
                </a:cubicBezTo>
                <a:cubicBezTo>
                  <a:pt x="5075178" y="5744033"/>
                  <a:pt x="5102055" y="5717156"/>
                  <a:pt x="5132595" y="5695168"/>
                </a:cubicBezTo>
                <a:cubicBezTo>
                  <a:pt x="5161915" y="5674399"/>
                  <a:pt x="5150920" y="5657296"/>
                  <a:pt x="5131375" y="5638971"/>
                </a:cubicBezTo>
                <a:cubicBezTo>
                  <a:pt x="5115493" y="5625534"/>
                  <a:pt x="5097168" y="5624311"/>
                  <a:pt x="5077621" y="5624311"/>
                </a:cubicBezTo>
                <a:cubicBezTo>
                  <a:pt x="5012874" y="5624311"/>
                  <a:pt x="4946904" y="5623089"/>
                  <a:pt x="4882157" y="5625534"/>
                </a:cubicBezTo>
                <a:lnTo>
                  <a:pt x="4850111" y="5619429"/>
                </a:lnTo>
                <a:lnTo>
                  <a:pt x="4836436" y="5625707"/>
                </a:lnTo>
                <a:cubicBezTo>
                  <a:pt x="4757029" y="5624485"/>
                  <a:pt x="4677622" y="5625707"/>
                  <a:pt x="4598215" y="5623263"/>
                </a:cubicBezTo>
                <a:cubicBezTo>
                  <a:pt x="4564008" y="5622042"/>
                  <a:pt x="4540796" y="5598830"/>
                  <a:pt x="4528580" y="5567068"/>
                </a:cubicBezTo>
                <a:cubicBezTo>
                  <a:pt x="4516363" y="5535303"/>
                  <a:pt x="4545683" y="5526753"/>
                  <a:pt x="4561565" y="5512093"/>
                </a:cubicBezTo>
                <a:cubicBezTo>
                  <a:pt x="4604322" y="5474221"/>
                  <a:pt x="4605543" y="5448566"/>
                  <a:pt x="4566450" y="5404587"/>
                </a:cubicBezTo>
                <a:cubicBezTo>
                  <a:pt x="4532245" y="5366717"/>
                  <a:pt x="4489486" y="5365494"/>
                  <a:pt x="4444286" y="5370382"/>
                </a:cubicBezTo>
                <a:cubicBezTo>
                  <a:pt x="4396641" y="5375269"/>
                  <a:pt x="4369764" y="5404587"/>
                  <a:pt x="4353884" y="5444902"/>
                </a:cubicBezTo>
                <a:cubicBezTo>
                  <a:pt x="4339224" y="5482773"/>
                  <a:pt x="4369764" y="5502319"/>
                  <a:pt x="4394199" y="5520644"/>
                </a:cubicBezTo>
                <a:cubicBezTo>
                  <a:pt x="4427183" y="5546300"/>
                  <a:pt x="4422296" y="5569510"/>
                  <a:pt x="4399084" y="5596387"/>
                </a:cubicBezTo>
                <a:cubicBezTo>
                  <a:pt x="4379539" y="5620820"/>
                  <a:pt x="4353884" y="5626928"/>
                  <a:pt x="4323342" y="5626928"/>
                </a:cubicBezTo>
                <a:cubicBezTo>
                  <a:pt x="4257373" y="5625707"/>
                  <a:pt x="4192626" y="5624485"/>
                  <a:pt x="4127878" y="5626928"/>
                </a:cubicBezTo>
                <a:cubicBezTo>
                  <a:pt x="4104972" y="5627845"/>
                  <a:pt x="4093061" y="5624638"/>
                  <a:pt x="4089053" y="5609062"/>
                </a:cubicBezTo>
                <a:lnTo>
                  <a:pt x="4089043" y="5608936"/>
                </a:lnTo>
                <a:lnTo>
                  <a:pt x="4070770" y="5608936"/>
                </a:lnTo>
                <a:lnTo>
                  <a:pt x="4068303" y="5613050"/>
                </a:lnTo>
                <a:cubicBezTo>
                  <a:pt x="4055017" y="5626488"/>
                  <a:pt x="4028447" y="5626488"/>
                  <a:pt x="3975306" y="5626488"/>
                </a:cubicBezTo>
                <a:cubicBezTo>
                  <a:pt x="3927661" y="5626488"/>
                  <a:pt x="3880017" y="5625266"/>
                  <a:pt x="3832372" y="5626488"/>
                </a:cubicBezTo>
                <a:cubicBezTo>
                  <a:pt x="3806717" y="5627711"/>
                  <a:pt x="3785950" y="5639926"/>
                  <a:pt x="3776175" y="5664360"/>
                </a:cubicBezTo>
                <a:cubicBezTo>
                  <a:pt x="3765181" y="5690015"/>
                  <a:pt x="3792057" y="5694900"/>
                  <a:pt x="3804275" y="5705895"/>
                </a:cubicBezTo>
                <a:cubicBezTo>
                  <a:pt x="3844589" y="5743767"/>
                  <a:pt x="3850697" y="5774307"/>
                  <a:pt x="3823820" y="5818287"/>
                </a:cubicBezTo>
                <a:cubicBezTo>
                  <a:pt x="3789615" y="5874484"/>
                  <a:pt x="3730975" y="5896473"/>
                  <a:pt x="3654011" y="5880591"/>
                </a:cubicBezTo>
                <a:cubicBezTo>
                  <a:pt x="3602702" y="5869596"/>
                  <a:pt x="3570939" y="5835389"/>
                  <a:pt x="3556279" y="5787747"/>
                </a:cubicBezTo>
                <a:cubicBezTo>
                  <a:pt x="3544062" y="5746210"/>
                  <a:pt x="3570939" y="5719333"/>
                  <a:pt x="3601479" y="5697345"/>
                </a:cubicBezTo>
                <a:cubicBezTo>
                  <a:pt x="3630799" y="5676576"/>
                  <a:pt x="3619804" y="5659473"/>
                  <a:pt x="3600259" y="5641148"/>
                </a:cubicBezTo>
                <a:cubicBezTo>
                  <a:pt x="3584377" y="5627711"/>
                  <a:pt x="3566052" y="5626488"/>
                  <a:pt x="3546505" y="5626488"/>
                </a:cubicBezTo>
                <a:cubicBezTo>
                  <a:pt x="3481758" y="5626488"/>
                  <a:pt x="3415788" y="5625266"/>
                  <a:pt x="3351041" y="5627711"/>
                </a:cubicBezTo>
                <a:cubicBezTo>
                  <a:pt x="3335771" y="5628322"/>
                  <a:pt x="3325388" y="5627100"/>
                  <a:pt x="3318974" y="5621602"/>
                </a:cubicBezTo>
                <a:lnTo>
                  <a:pt x="3315108" y="5606714"/>
                </a:lnTo>
                <a:lnTo>
                  <a:pt x="3294997" y="5611955"/>
                </a:lnTo>
                <a:cubicBezTo>
                  <a:pt x="3219255" y="5610733"/>
                  <a:pt x="3142290" y="5611955"/>
                  <a:pt x="3066548" y="5610733"/>
                </a:cubicBezTo>
                <a:cubicBezTo>
                  <a:pt x="3028676" y="5610733"/>
                  <a:pt x="3005466" y="5586300"/>
                  <a:pt x="2992027" y="5553315"/>
                </a:cubicBezTo>
                <a:cubicBezTo>
                  <a:pt x="2978589" y="5521551"/>
                  <a:pt x="3009131" y="5513001"/>
                  <a:pt x="3025012" y="5498341"/>
                </a:cubicBezTo>
                <a:cubicBezTo>
                  <a:pt x="3066548" y="5459248"/>
                  <a:pt x="3068991" y="5429929"/>
                  <a:pt x="3029899" y="5389614"/>
                </a:cubicBezTo>
                <a:cubicBezTo>
                  <a:pt x="2982254" y="5339527"/>
                  <a:pt x="2889410" y="5339527"/>
                  <a:pt x="2841765" y="5389614"/>
                </a:cubicBezTo>
                <a:cubicBezTo>
                  <a:pt x="2803893" y="5431151"/>
                  <a:pt x="2805115" y="5461691"/>
                  <a:pt x="2847873" y="5498341"/>
                </a:cubicBezTo>
                <a:cubicBezTo>
                  <a:pt x="2864975" y="5513001"/>
                  <a:pt x="2893075" y="5523996"/>
                  <a:pt x="2880857" y="5554538"/>
                </a:cubicBezTo>
                <a:cubicBezTo>
                  <a:pt x="2868642" y="5583857"/>
                  <a:pt x="2849095" y="5608290"/>
                  <a:pt x="2814888" y="5609510"/>
                </a:cubicBezTo>
                <a:cubicBezTo>
                  <a:pt x="2734259" y="5611955"/>
                  <a:pt x="2653631" y="5610733"/>
                  <a:pt x="2571780" y="5610733"/>
                </a:cubicBezTo>
                <a:cubicBezTo>
                  <a:pt x="2558342" y="5610733"/>
                  <a:pt x="2553150" y="5606457"/>
                  <a:pt x="2551318" y="5600349"/>
                </a:cubicBezTo>
                <a:lnTo>
                  <a:pt x="2551063" y="5582560"/>
                </a:lnTo>
                <a:lnTo>
                  <a:pt x="2549897" y="5582560"/>
                </a:lnTo>
                <a:lnTo>
                  <a:pt x="2543653" y="5605178"/>
                </a:lnTo>
                <a:cubicBezTo>
                  <a:pt x="2532209" y="5624311"/>
                  <a:pt x="2506054" y="5624311"/>
                  <a:pt x="2446270" y="5624311"/>
                </a:cubicBezTo>
                <a:cubicBezTo>
                  <a:pt x="2398625" y="5624311"/>
                  <a:pt x="2350981" y="5623089"/>
                  <a:pt x="2303336" y="5624311"/>
                </a:cubicBezTo>
                <a:cubicBezTo>
                  <a:pt x="2277681" y="5625534"/>
                  <a:pt x="2256914" y="5637749"/>
                  <a:pt x="2247139" y="5662183"/>
                </a:cubicBezTo>
                <a:cubicBezTo>
                  <a:pt x="2236145" y="5687838"/>
                  <a:pt x="2263021" y="5692723"/>
                  <a:pt x="2275239" y="5703718"/>
                </a:cubicBezTo>
                <a:cubicBezTo>
                  <a:pt x="2315553" y="5741590"/>
                  <a:pt x="2321661" y="5772130"/>
                  <a:pt x="2294784" y="5816110"/>
                </a:cubicBezTo>
                <a:cubicBezTo>
                  <a:pt x="2260579" y="5872307"/>
                  <a:pt x="2201939" y="5894296"/>
                  <a:pt x="2124975" y="5878414"/>
                </a:cubicBezTo>
                <a:cubicBezTo>
                  <a:pt x="2073666" y="5867419"/>
                  <a:pt x="2041903" y="5833212"/>
                  <a:pt x="2027243" y="5785570"/>
                </a:cubicBezTo>
                <a:cubicBezTo>
                  <a:pt x="2015026" y="5744033"/>
                  <a:pt x="2041903" y="5717156"/>
                  <a:pt x="2072443" y="5695168"/>
                </a:cubicBezTo>
                <a:cubicBezTo>
                  <a:pt x="2101763" y="5674399"/>
                  <a:pt x="2090768" y="5657296"/>
                  <a:pt x="2071223" y="5638971"/>
                </a:cubicBezTo>
                <a:cubicBezTo>
                  <a:pt x="2055341" y="5625534"/>
                  <a:pt x="2037016" y="5624311"/>
                  <a:pt x="2017469" y="5624311"/>
                </a:cubicBezTo>
                <a:cubicBezTo>
                  <a:pt x="1952722" y="5624311"/>
                  <a:pt x="1886752" y="5623089"/>
                  <a:pt x="1822005" y="5625534"/>
                </a:cubicBezTo>
                <a:lnTo>
                  <a:pt x="1789960" y="5619429"/>
                </a:lnTo>
                <a:lnTo>
                  <a:pt x="1776284" y="5625707"/>
                </a:lnTo>
                <a:cubicBezTo>
                  <a:pt x="1696877" y="5624485"/>
                  <a:pt x="1617470" y="5625707"/>
                  <a:pt x="1538063" y="5623263"/>
                </a:cubicBezTo>
                <a:cubicBezTo>
                  <a:pt x="1503856" y="5622042"/>
                  <a:pt x="1480644" y="5598830"/>
                  <a:pt x="1468428" y="5567068"/>
                </a:cubicBezTo>
                <a:cubicBezTo>
                  <a:pt x="1456211" y="5535303"/>
                  <a:pt x="1485531" y="5526753"/>
                  <a:pt x="1501413" y="5512093"/>
                </a:cubicBezTo>
                <a:cubicBezTo>
                  <a:pt x="1544170" y="5474221"/>
                  <a:pt x="1545391" y="5448566"/>
                  <a:pt x="1506298" y="5404587"/>
                </a:cubicBezTo>
                <a:cubicBezTo>
                  <a:pt x="1472093" y="5366717"/>
                  <a:pt x="1429334" y="5365494"/>
                  <a:pt x="1384136" y="5370382"/>
                </a:cubicBezTo>
                <a:cubicBezTo>
                  <a:pt x="1336491" y="5375269"/>
                  <a:pt x="1309615" y="5404587"/>
                  <a:pt x="1293736" y="5444902"/>
                </a:cubicBezTo>
                <a:cubicBezTo>
                  <a:pt x="1279074" y="5482773"/>
                  <a:pt x="1309615" y="5502319"/>
                  <a:pt x="1334050" y="5520644"/>
                </a:cubicBezTo>
                <a:cubicBezTo>
                  <a:pt x="1367033" y="5546300"/>
                  <a:pt x="1362146" y="5569510"/>
                  <a:pt x="1338934" y="5596387"/>
                </a:cubicBezTo>
                <a:cubicBezTo>
                  <a:pt x="1319390" y="5620820"/>
                  <a:pt x="1293736" y="5626928"/>
                  <a:pt x="1263192" y="5626928"/>
                </a:cubicBezTo>
                <a:cubicBezTo>
                  <a:pt x="1197223" y="5625707"/>
                  <a:pt x="1132475" y="5624485"/>
                  <a:pt x="1067729" y="5626928"/>
                </a:cubicBezTo>
                <a:cubicBezTo>
                  <a:pt x="1044821" y="5627844"/>
                  <a:pt x="1032911" y="5624638"/>
                  <a:pt x="1028903" y="5609062"/>
                </a:cubicBezTo>
                <a:lnTo>
                  <a:pt x="1027530" y="5590625"/>
                </a:lnTo>
                <a:lnTo>
                  <a:pt x="1024304" y="5606254"/>
                </a:lnTo>
                <a:cubicBezTo>
                  <a:pt x="1014963" y="5632500"/>
                  <a:pt x="990052" y="5632500"/>
                  <a:pt x="923627" y="5632500"/>
                </a:cubicBezTo>
                <a:cubicBezTo>
                  <a:pt x="875981" y="5632500"/>
                  <a:pt x="828338" y="5631278"/>
                  <a:pt x="780694" y="5632500"/>
                </a:cubicBezTo>
                <a:cubicBezTo>
                  <a:pt x="755039" y="5633723"/>
                  <a:pt x="734271" y="5645938"/>
                  <a:pt x="724496" y="5670372"/>
                </a:cubicBezTo>
                <a:cubicBezTo>
                  <a:pt x="713501" y="5696027"/>
                  <a:pt x="740379" y="5700912"/>
                  <a:pt x="752596" y="5711907"/>
                </a:cubicBezTo>
                <a:cubicBezTo>
                  <a:pt x="792911" y="5749779"/>
                  <a:pt x="799017" y="5780319"/>
                  <a:pt x="772141" y="5824299"/>
                </a:cubicBezTo>
                <a:cubicBezTo>
                  <a:pt x="737936" y="5880496"/>
                  <a:pt x="679295" y="5902485"/>
                  <a:pt x="602332" y="5886603"/>
                </a:cubicBezTo>
                <a:cubicBezTo>
                  <a:pt x="551022" y="5875608"/>
                  <a:pt x="519260" y="5841401"/>
                  <a:pt x="504600" y="5793759"/>
                </a:cubicBezTo>
                <a:cubicBezTo>
                  <a:pt x="492383" y="5752222"/>
                  <a:pt x="519260" y="5725345"/>
                  <a:pt x="549801" y="5703357"/>
                </a:cubicBezTo>
                <a:cubicBezTo>
                  <a:pt x="579120" y="5682588"/>
                  <a:pt x="568125" y="5665485"/>
                  <a:pt x="548579" y="5647160"/>
                </a:cubicBezTo>
                <a:cubicBezTo>
                  <a:pt x="532697" y="5633723"/>
                  <a:pt x="514373" y="5632500"/>
                  <a:pt x="494825" y="5632500"/>
                </a:cubicBezTo>
                <a:cubicBezTo>
                  <a:pt x="430079" y="5632500"/>
                  <a:pt x="364108" y="5631278"/>
                  <a:pt x="299361" y="5633723"/>
                </a:cubicBezTo>
                <a:cubicBezTo>
                  <a:pt x="268822" y="5634945"/>
                  <a:pt x="257827" y="5628835"/>
                  <a:pt x="259047" y="5595851"/>
                </a:cubicBezTo>
                <a:cubicBezTo>
                  <a:pt x="261492" y="5526216"/>
                  <a:pt x="259047" y="5456582"/>
                  <a:pt x="260270" y="5386948"/>
                </a:cubicBezTo>
                <a:cubicBezTo>
                  <a:pt x="260270" y="5358850"/>
                  <a:pt x="246831" y="5340525"/>
                  <a:pt x="224843" y="5329532"/>
                </a:cubicBezTo>
                <a:cubicBezTo>
                  <a:pt x="199188" y="5316093"/>
                  <a:pt x="194300" y="5344190"/>
                  <a:pt x="183305" y="5356408"/>
                </a:cubicBezTo>
                <a:cubicBezTo>
                  <a:pt x="141771" y="5400387"/>
                  <a:pt x="102676" y="5404052"/>
                  <a:pt x="53811" y="5366180"/>
                </a:cubicBezTo>
                <a:cubicBezTo>
                  <a:pt x="28157" y="5347857"/>
                  <a:pt x="15940" y="5320980"/>
                  <a:pt x="1280" y="5295325"/>
                </a:cubicBezTo>
                <a:cubicBezTo>
                  <a:pt x="1280" y="5263563"/>
                  <a:pt x="1280" y="5231799"/>
                  <a:pt x="2501" y="5198814"/>
                </a:cubicBezTo>
                <a:cubicBezTo>
                  <a:pt x="63584" y="5090087"/>
                  <a:pt x="112451" y="5081535"/>
                  <a:pt x="199188" y="5160944"/>
                </a:cubicBezTo>
                <a:cubicBezTo>
                  <a:pt x="211402" y="5171939"/>
                  <a:pt x="219954" y="5173159"/>
                  <a:pt x="232171" y="5164609"/>
                </a:cubicBezTo>
                <a:cubicBezTo>
                  <a:pt x="252939" y="5148727"/>
                  <a:pt x="261492" y="5130402"/>
                  <a:pt x="261492" y="5103527"/>
                </a:cubicBezTo>
                <a:cubicBezTo>
                  <a:pt x="260270" y="5040000"/>
                  <a:pt x="265157" y="4976474"/>
                  <a:pt x="260270" y="4912949"/>
                </a:cubicBezTo>
                <a:cubicBezTo>
                  <a:pt x="256604" y="4867747"/>
                  <a:pt x="273707" y="4860417"/>
                  <a:pt x="312801" y="4862861"/>
                </a:cubicBezTo>
                <a:lnTo>
                  <a:pt x="316547" y="4862923"/>
                </a:lnTo>
                <a:lnTo>
                  <a:pt x="316547" y="4860619"/>
                </a:lnTo>
                <a:lnTo>
                  <a:pt x="298417" y="4860619"/>
                </a:lnTo>
                <a:cubicBezTo>
                  <a:pt x="273984" y="4860619"/>
                  <a:pt x="269097" y="4852069"/>
                  <a:pt x="270319" y="4830079"/>
                </a:cubicBezTo>
                <a:cubicBezTo>
                  <a:pt x="271539" y="4759222"/>
                  <a:pt x="271539" y="4687145"/>
                  <a:pt x="270319" y="4616290"/>
                </a:cubicBezTo>
                <a:cubicBezTo>
                  <a:pt x="270319" y="4586970"/>
                  <a:pt x="282534" y="4564980"/>
                  <a:pt x="304524" y="4546656"/>
                </a:cubicBezTo>
                <a:cubicBezTo>
                  <a:pt x="330178" y="4525888"/>
                  <a:pt x="353391" y="4521001"/>
                  <a:pt x="376603" y="4552763"/>
                </a:cubicBezTo>
                <a:cubicBezTo>
                  <a:pt x="396149" y="4579640"/>
                  <a:pt x="416917" y="4611403"/>
                  <a:pt x="457231" y="4593078"/>
                </a:cubicBezTo>
                <a:cubicBezTo>
                  <a:pt x="498767" y="4574753"/>
                  <a:pt x="526865" y="4545433"/>
                  <a:pt x="528087" y="4496568"/>
                </a:cubicBezTo>
                <a:cubicBezTo>
                  <a:pt x="529310" y="4452589"/>
                  <a:pt x="529310" y="4411052"/>
                  <a:pt x="491437" y="4379289"/>
                </a:cubicBezTo>
                <a:cubicBezTo>
                  <a:pt x="449901" y="4345082"/>
                  <a:pt x="423025" y="4345082"/>
                  <a:pt x="386376" y="4386619"/>
                </a:cubicBezTo>
                <a:cubicBezTo>
                  <a:pt x="370494" y="4404944"/>
                  <a:pt x="358278" y="4434264"/>
                  <a:pt x="325293" y="4418382"/>
                </a:cubicBezTo>
                <a:cubicBezTo>
                  <a:pt x="295974" y="4404944"/>
                  <a:pt x="271539" y="4380512"/>
                  <a:pt x="271539" y="4346305"/>
                </a:cubicBezTo>
                <a:cubicBezTo>
                  <a:pt x="270319" y="4268118"/>
                  <a:pt x="271539" y="4191155"/>
                  <a:pt x="270319" y="4112969"/>
                </a:cubicBezTo>
                <a:cubicBezTo>
                  <a:pt x="270319" y="4103196"/>
                  <a:pt x="272456" y="4097393"/>
                  <a:pt x="276732" y="4094033"/>
                </a:cubicBezTo>
                <a:lnTo>
                  <a:pt x="276855" y="4094006"/>
                </a:lnTo>
                <a:lnTo>
                  <a:pt x="271284" y="4081313"/>
                </a:lnTo>
                <a:cubicBezTo>
                  <a:pt x="270234" y="4075663"/>
                  <a:pt x="270005" y="4068791"/>
                  <a:pt x="270311" y="4060544"/>
                </a:cubicBezTo>
                <a:cubicBezTo>
                  <a:pt x="272756" y="3997019"/>
                  <a:pt x="271533" y="3933493"/>
                  <a:pt x="271533" y="3869968"/>
                </a:cubicBezTo>
                <a:cubicBezTo>
                  <a:pt x="271533" y="3852865"/>
                  <a:pt x="271533" y="3834540"/>
                  <a:pt x="259316" y="3819880"/>
                </a:cubicBezTo>
                <a:cubicBezTo>
                  <a:pt x="240992" y="3796668"/>
                  <a:pt x="225110" y="3782009"/>
                  <a:pt x="197012" y="3816216"/>
                </a:cubicBezTo>
                <a:cubicBezTo>
                  <a:pt x="142039" y="3883405"/>
                  <a:pt x="74849" y="3873633"/>
                  <a:pt x="28425" y="3796668"/>
                </a:cubicBezTo>
                <a:cubicBezTo>
                  <a:pt x="-8225" y="3736808"/>
                  <a:pt x="10100" y="3641519"/>
                  <a:pt x="65074" y="3598762"/>
                </a:cubicBezTo>
                <a:cubicBezTo>
                  <a:pt x="112720" y="3562112"/>
                  <a:pt x="148146" y="3566998"/>
                  <a:pt x="189684" y="3609755"/>
                </a:cubicBezTo>
                <a:cubicBezTo>
                  <a:pt x="201899" y="3621972"/>
                  <a:pt x="206787" y="3650070"/>
                  <a:pt x="231219" y="3639075"/>
                </a:cubicBezTo>
                <a:cubicBezTo>
                  <a:pt x="255652" y="3628080"/>
                  <a:pt x="269088" y="3606090"/>
                  <a:pt x="269088" y="3577992"/>
                </a:cubicBezTo>
                <a:cubicBezTo>
                  <a:pt x="269088" y="3515688"/>
                  <a:pt x="272756" y="3454606"/>
                  <a:pt x="267868" y="3392301"/>
                </a:cubicBezTo>
                <a:cubicBezTo>
                  <a:pt x="266494" y="3374893"/>
                  <a:pt x="267353" y="3361264"/>
                  <a:pt x="271541" y="3351414"/>
                </a:cubicBezTo>
                <a:lnTo>
                  <a:pt x="289199" y="3337814"/>
                </a:lnTo>
                <a:lnTo>
                  <a:pt x="275787" y="3337027"/>
                </a:lnTo>
                <a:cubicBezTo>
                  <a:pt x="256832" y="3332274"/>
                  <a:pt x="253167" y="3317385"/>
                  <a:pt x="254999" y="3290814"/>
                </a:cubicBezTo>
                <a:cubicBezTo>
                  <a:pt x="257442" y="3226067"/>
                  <a:pt x="254999" y="3160098"/>
                  <a:pt x="256221" y="3095351"/>
                </a:cubicBezTo>
                <a:cubicBezTo>
                  <a:pt x="256221" y="3077026"/>
                  <a:pt x="254999" y="3059923"/>
                  <a:pt x="241561" y="3046484"/>
                </a:cubicBezTo>
                <a:cubicBezTo>
                  <a:pt x="224458" y="3029381"/>
                  <a:pt x="208576" y="3018386"/>
                  <a:pt x="189028" y="3046484"/>
                </a:cubicBezTo>
                <a:cubicBezTo>
                  <a:pt x="167040" y="3077026"/>
                  <a:pt x="140164" y="3107566"/>
                  <a:pt x="94962" y="3091686"/>
                </a:cubicBezTo>
                <a:cubicBezTo>
                  <a:pt x="47317" y="3074581"/>
                  <a:pt x="14332" y="3042819"/>
                  <a:pt x="4560" y="2991509"/>
                </a:cubicBezTo>
                <a:cubicBezTo>
                  <a:pt x="-10099" y="2918211"/>
                  <a:pt x="10668" y="2859573"/>
                  <a:pt x="65643" y="2825366"/>
                </a:cubicBezTo>
                <a:cubicBezTo>
                  <a:pt x="110843" y="2796046"/>
                  <a:pt x="140164" y="2802154"/>
                  <a:pt x="181699" y="2846135"/>
                </a:cubicBezTo>
                <a:cubicBezTo>
                  <a:pt x="192693" y="2857128"/>
                  <a:pt x="196358" y="2882783"/>
                  <a:pt x="219571" y="2873010"/>
                </a:cubicBezTo>
                <a:cubicBezTo>
                  <a:pt x="242782" y="2863238"/>
                  <a:pt x="257442" y="2846135"/>
                  <a:pt x="257442" y="2818036"/>
                </a:cubicBezTo>
                <a:cubicBezTo>
                  <a:pt x="257442" y="2747179"/>
                  <a:pt x="258664" y="2675104"/>
                  <a:pt x="256221" y="2604247"/>
                </a:cubicBezTo>
                <a:cubicBezTo>
                  <a:pt x="255609" y="2590199"/>
                  <a:pt x="257136" y="2580426"/>
                  <a:pt x="262633" y="2574317"/>
                </a:cubicBezTo>
                <a:lnTo>
                  <a:pt x="276576" y="2570655"/>
                </a:lnTo>
                <a:lnTo>
                  <a:pt x="254019" y="2563961"/>
                </a:lnTo>
                <a:cubicBezTo>
                  <a:pt x="249896" y="2559075"/>
                  <a:pt x="248980" y="2551440"/>
                  <a:pt x="249592" y="2540445"/>
                </a:cubicBezTo>
                <a:cubicBezTo>
                  <a:pt x="250812" y="2469588"/>
                  <a:pt x="250812" y="2397511"/>
                  <a:pt x="249592" y="2326656"/>
                </a:cubicBezTo>
                <a:cubicBezTo>
                  <a:pt x="249592" y="2297337"/>
                  <a:pt x="261806" y="2275346"/>
                  <a:pt x="283796" y="2257023"/>
                </a:cubicBezTo>
                <a:cubicBezTo>
                  <a:pt x="309451" y="2236255"/>
                  <a:pt x="332664" y="2231367"/>
                  <a:pt x="355877" y="2263129"/>
                </a:cubicBezTo>
                <a:cubicBezTo>
                  <a:pt x="375420" y="2290007"/>
                  <a:pt x="396188" y="2321769"/>
                  <a:pt x="436504" y="2303444"/>
                </a:cubicBezTo>
                <a:cubicBezTo>
                  <a:pt x="478040" y="2285119"/>
                  <a:pt x="506138" y="2255801"/>
                  <a:pt x="507359" y="2206935"/>
                </a:cubicBezTo>
                <a:cubicBezTo>
                  <a:pt x="508583" y="2162955"/>
                  <a:pt x="508583" y="2121418"/>
                  <a:pt x="470710" y="2089655"/>
                </a:cubicBezTo>
                <a:cubicBezTo>
                  <a:pt x="429174" y="2055448"/>
                  <a:pt x="402298" y="2055448"/>
                  <a:pt x="365648" y="2096985"/>
                </a:cubicBezTo>
                <a:cubicBezTo>
                  <a:pt x="349765" y="2115310"/>
                  <a:pt x="337551" y="2144630"/>
                  <a:pt x="304566" y="2128748"/>
                </a:cubicBezTo>
                <a:cubicBezTo>
                  <a:pt x="275246" y="2115310"/>
                  <a:pt x="250812" y="2090878"/>
                  <a:pt x="250812" y="2056670"/>
                </a:cubicBezTo>
                <a:cubicBezTo>
                  <a:pt x="249592" y="1978485"/>
                  <a:pt x="250812" y="1901521"/>
                  <a:pt x="249592" y="1823336"/>
                </a:cubicBezTo>
                <a:cubicBezTo>
                  <a:pt x="249592" y="1803791"/>
                  <a:pt x="258141" y="1800123"/>
                  <a:pt x="275246" y="1800123"/>
                </a:cubicBezTo>
                <a:lnTo>
                  <a:pt x="278875" y="1800123"/>
                </a:lnTo>
                <a:lnTo>
                  <a:pt x="259790" y="1795330"/>
                </a:lnTo>
                <a:cubicBezTo>
                  <a:pt x="253530" y="1788611"/>
                  <a:pt x="251697" y="1777616"/>
                  <a:pt x="252308" y="1761124"/>
                </a:cubicBezTo>
                <a:cubicBezTo>
                  <a:pt x="254750" y="1696377"/>
                  <a:pt x="253528" y="1631628"/>
                  <a:pt x="252308" y="1565663"/>
                </a:cubicBezTo>
                <a:cubicBezTo>
                  <a:pt x="252308" y="1532678"/>
                  <a:pt x="263302" y="1507025"/>
                  <a:pt x="287736" y="1486256"/>
                </a:cubicBezTo>
                <a:cubicBezTo>
                  <a:pt x="312167" y="1466709"/>
                  <a:pt x="334157" y="1464266"/>
                  <a:pt x="356148" y="1492365"/>
                </a:cubicBezTo>
                <a:cubicBezTo>
                  <a:pt x="375695" y="1518019"/>
                  <a:pt x="396463" y="1552225"/>
                  <a:pt x="436777" y="1535123"/>
                </a:cubicBezTo>
                <a:cubicBezTo>
                  <a:pt x="478313" y="1518019"/>
                  <a:pt x="507631" y="1488700"/>
                  <a:pt x="511298" y="1439833"/>
                </a:cubicBezTo>
                <a:cubicBezTo>
                  <a:pt x="514963" y="1393411"/>
                  <a:pt x="510076" y="1351874"/>
                  <a:pt x="470981" y="1320111"/>
                </a:cubicBezTo>
                <a:cubicBezTo>
                  <a:pt x="429447" y="1285905"/>
                  <a:pt x="406236" y="1288349"/>
                  <a:pt x="369585" y="1326219"/>
                </a:cubicBezTo>
                <a:cubicBezTo>
                  <a:pt x="353705" y="1342101"/>
                  <a:pt x="346375" y="1375086"/>
                  <a:pt x="312167" y="1361649"/>
                </a:cubicBezTo>
                <a:cubicBezTo>
                  <a:pt x="276740" y="1348209"/>
                  <a:pt x="254750" y="1321333"/>
                  <a:pt x="253528" y="1283462"/>
                </a:cubicBezTo>
                <a:cubicBezTo>
                  <a:pt x="251085" y="1208943"/>
                  <a:pt x="253528" y="1134422"/>
                  <a:pt x="252308" y="1059900"/>
                </a:cubicBezTo>
                <a:cubicBezTo>
                  <a:pt x="251697" y="1045851"/>
                  <a:pt x="255362" y="1039438"/>
                  <a:pt x="261470" y="1036537"/>
                </a:cubicBezTo>
                <a:lnTo>
                  <a:pt x="263581" y="1036334"/>
                </a:lnTo>
                <a:lnTo>
                  <a:pt x="263208" y="1036229"/>
                </a:lnTo>
                <a:cubicBezTo>
                  <a:pt x="259391" y="1031953"/>
                  <a:pt x="258475" y="1025235"/>
                  <a:pt x="259084" y="1015462"/>
                </a:cubicBezTo>
                <a:cubicBezTo>
                  <a:pt x="260307" y="940939"/>
                  <a:pt x="260307" y="866419"/>
                  <a:pt x="259084" y="791898"/>
                </a:cubicBezTo>
                <a:cubicBezTo>
                  <a:pt x="259084" y="757691"/>
                  <a:pt x="278632" y="735701"/>
                  <a:pt x="304286" y="718599"/>
                </a:cubicBezTo>
                <a:cubicBezTo>
                  <a:pt x="321390" y="707604"/>
                  <a:pt x="337273" y="708826"/>
                  <a:pt x="354374" y="725928"/>
                </a:cubicBezTo>
                <a:cubicBezTo>
                  <a:pt x="420343" y="791898"/>
                  <a:pt x="435004" y="794341"/>
                  <a:pt x="480205" y="751584"/>
                </a:cubicBezTo>
                <a:cubicBezTo>
                  <a:pt x="526628" y="707604"/>
                  <a:pt x="531515" y="622089"/>
                  <a:pt x="488757" y="574443"/>
                </a:cubicBezTo>
                <a:cubicBezTo>
                  <a:pt x="443554" y="523134"/>
                  <a:pt x="413013" y="523134"/>
                  <a:pt x="367812" y="573221"/>
                </a:cubicBezTo>
                <a:cubicBezTo>
                  <a:pt x="354374" y="587882"/>
                  <a:pt x="345824" y="613537"/>
                  <a:pt x="315281" y="601319"/>
                </a:cubicBezTo>
                <a:cubicBezTo>
                  <a:pt x="284738" y="589104"/>
                  <a:pt x="261529" y="569556"/>
                  <a:pt x="260307" y="536571"/>
                </a:cubicBezTo>
                <a:cubicBezTo>
                  <a:pt x="257864" y="455944"/>
                  <a:pt x="259084" y="375314"/>
                  <a:pt x="257864" y="293463"/>
                </a:cubicBezTo>
                <a:cubicBezTo>
                  <a:pt x="257864" y="270253"/>
                  <a:pt x="272523" y="273918"/>
                  <a:pt x="285961" y="273918"/>
                </a:cubicBezTo>
                <a:cubicBezTo>
                  <a:pt x="353154" y="273918"/>
                  <a:pt x="419123" y="273918"/>
                  <a:pt x="486312" y="273918"/>
                </a:cubicBezTo>
                <a:cubicBezTo>
                  <a:pt x="502193" y="273918"/>
                  <a:pt x="518076" y="275138"/>
                  <a:pt x="532736" y="266588"/>
                </a:cubicBezTo>
                <a:cubicBezTo>
                  <a:pt x="569384" y="245818"/>
                  <a:pt x="571829" y="226273"/>
                  <a:pt x="541288" y="199396"/>
                </a:cubicBezTo>
                <a:cubicBezTo>
                  <a:pt x="483870" y="148086"/>
                  <a:pt x="482649" y="104107"/>
                  <a:pt x="537623" y="51577"/>
                </a:cubicBezTo>
                <a:cubicBezTo>
                  <a:pt x="568164" y="22257"/>
                  <a:pt x="611531" y="10040"/>
                  <a:pt x="653527" y="13553"/>
                </a:cubicBezTo>
                <a:cubicBezTo>
                  <a:pt x="695521" y="17065"/>
                  <a:pt x="736139" y="36306"/>
                  <a:pt x="761184" y="69902"/>
                </a:cubicBezTo>
                <a:cubicBezTo>
                  <a:pt x="795392" y="115102"/>
                  <a:pt x="790502" y="152974"/>
                  <a:pt x="751411" y="192066"/>
                </a:cubicBezTo>
                <a:cubicBezTo>
                  <a:pt x="739196" y="204283"/>
                  <a:pt x="706212" y="207948"/>
                  <a:pt x="722091" y="237268"/>
                </a:cubicBezTo>
                <a:cubicBezTo>
                  <a:pt x="735529" y="262923"/>
                  <a:pt x="757519" y="275138"/>
                  <a:pt x="788062" y="275138"/>
                </a:cubicBezTo>
                <a:cubicBezTo>
                  <a:pt x="855253" y="273918"/>
                  <a:pt x="921222" y="276360"/>
                  <a:pt x="988413" y="273918"/>
                </a:cubicBezTo>
                <a:cubicBezTo>
                  <a:pt x="1003682" y="273306"/>
                  <a:pt x="1014067" y="274833"/>
                  <a:pt x="1020480" y="280636"/>
                </a:cubicBezTo>
                <a:lnTo>
                  <a:pt x="1024472" y="296307"/>
                </a:lnTo>
                <a:lnTo>
                  <a:pt x="1030887" y="266494"/>
                </a:lnTo>
                <a:cubicBezTo>
                  <a:pt x="1037453" y="259622"/>
                  <a:pt x="1048755" y="257485"/>
                  <a:pt x="1067078" y="258707"/>
                </a:cubicBezTo>
                <a:cubicBezTo>
                  <a:pt x="1131825" y="262372"/>
                  <a:pt x="1197795" y="259927"/>
                  <a:pt x="1262542" y="259927"/>
                </a:cubicBezTo>
                <a:cubicBezTo>
                  <a:pt x="1277204" y="259927"/>
                  <a:pt x="1290642" y="259927"/>
                  <a:pt x="1304078" y="251377"/>
                </a:cubicBezTo>
                <a:cubicBezTo>
                  <a:pt x="1338284" y="230608"/>
                  <a:pt x="1339506" y="213505"/>
                  <a:pt x="1310186" y="187850"/>
                </a:cubicBezTo>
                <a:cubicBezTo>
                  <a:pt x="1252769" y="138985"/>
                  <a:pt x="1251547" y="91341"/>
                  <a:pt x="1305300" y="40031"/>
                </a:cubicBezTo>
                <a:cubicBezTo>
                  <a:pt x="1335841" y="10100"/>
                  <a:pt x="1378598" y="-2727"/>
                  <a:pt x="1420284" y="480"/>
                </a:cubicBezTo>
                <a:cubicBezTo>
                  <a:pt x="1461973" y="3687"/>
                  <a:pt x="1502594" y="22928"/>
                  <a:pt x="1528859" y="57134"/>
                </a:cubicBezTo>
                <a:cubicBezTo>
                  <a:pt x="1565509" y="103556"/>
                  <a:pt x="1561842" y="141428"/>
                  <a:pt x="1517864" y="181743"/>
                </a:cubicBezTo>
                <a:cubicBezTo>
                  <a:pt x="1505647" y="193958"/>
                  <a:pt x="1477550" y="198845"/>
                  <a:pt x="1488543" y="223278"/>
                </a:cubicBezTo>
                <a:cubicBezTo>
                  <a:pt x="1499540" y="246490"/>
                  <a:pt x="1520307" y="259927"/>
                  <a:pt x="1549627" y="259927"/>
                </a:cubicBezTo>
                <a:cubicBezTo>
                  <a:pt x="1619261" y="258707"/>
                  <a:pt x="1688895" y="261150"/>
                  <a:pt x="1758528" y="258707"/>
                </a:cubicBezTo>
                <a:cubicBezTo>
                  <a:pt x="1772578" y="258096"/>
                  <a:pt x="1781129" y="260233"/>
                  <a:pt x="1786016" y="265731"/>
                </a:cubicBezTo>
                <a:lnTo>
                  <a:pt x="1787006" y="270625"/>
                </a:lnTo>
                <a:lnTo>
                  <a:pt x="1804763" y="267689"/>
                </a:lnTo>
                <a:cubicBezTo>
                  <a:pt x="1879283" y="267689"/>
                  <a:pt x="1953805" y="267689"/>
                  <a:pt x="2028325" y="267689"/>
                </a:cubicBezTo>
                <a:cubicBezTo>
                  <a:pt x="2057645" y="267689"/>
                  <a:pt x="2078414" y="283571"/>
                  <a:pt x="2095517" y="306781"/>
                </a:cubicBezTo>
                <a:cubicBezTo>
                  <a:pt x="2113841" y="331215"/>
                  <a:pt x="2113841" y="350761"/>
                  <a:pt x="2088187" y="371528"/>
                </a:cubicBezTo>
                <a:cubicBezTo>
                  <a:pt x="2062532" y="391075"/>
                  <a:pt x="2029547" y="410622"/>
                  <a:pt x="2044207" y="450937"/>
                </a:cubicBezTo>
                <a:cubicBezTo>
                  <a:pt x="2061310" y="496137"/>
                  <a:pt x="2093072" y="523014"/>
                  <a:pt x="2143161" y="525457"/>
                </a:cubicBezTo>
                <a:cubicBezTo>
                  <a:pt x="2189583" y="527901"/>
                  <a:pt x="2231120" y="523014"/>
                  <a:pt x="2262883" y="482699"/>
                </a:cubicBezTo>
                <a:cubicBezTo>
                  <a:pt x="2293423" y="442385"/>
                  <a:pt x="2292203" y="419175"/>
                  <a:pt x="2254331" y="384968"/>
                </a:cubicBezTo>
                <a:cubicBezTo>
                  <a:pt x="2234784" y="367865"/>
                  <a:pt x="2203021" y="355648"/>
                  <a:pt x="2220125" y="321441"/>
                </a:cubicBezTo>
                <a:cubicBezTo>
                  <a:pt x="2234784" y="289678"/>
                  <a:pt x="2260438" y="267689"/>
                  <a:pt x="2297088" y="267689"/>
                </a:cubicBezTo>
                <a:cubicBezTo>
                  <a:pt x="2371610" y="267689"/>
                  <a:pt x="2446130" y="267689"/>
                  <a:pt x="2520651" y="267689"/>
                </a:cubicBezTo>
                <a:cubicBezTo>
                  <a:pt x="2531035" y="267689"/>
                  <a:pt x="2538059" y="268910"/>
                  <a:pt x="2542488" y="272881"/>
                </a:cubicBezTo>
                <a:lnTo>
                  <a:pt x="2544262" y="279025"/>
                </a:lnTo>
                <a:lnTo>
                  <a:pt x="2548112" y="272365"/>
                </a:lnTo>
                <a:cubicBezTo>
                  <a:pt x="2555442" y="266257"/>
                  <a:pt x="2567353" y="265035"/>
                  <a:pt x="2584456" y="265645"/>
                </a:cubicBezTo>
                <a:cubicBezTo>
                  <a:pt x="2650425" y="268088"/>
                  <a:pt x="2717615" y="266866"/>
                  <a:pt x="2784807" y="265645"/>
                </a:cubicBezTo>
                <a:cubicBezTo>
                  <a:pt x="2810461" y="265645"/>
                  <a:pt x="2831229" y="271753"/>
                  <a:pt x="2848331" y="290078"/>
                </a:cubicBezTo>
                <a:cubicBezTo>
                  <a:pt x="2880096" y="323063"/>
                  <a:pt x="2880096" y="340165"/>
                  <a:pt x="2844668" y="370707"/>
                </a:cubicBezTo>
                <a:cubicBezTo>
                  <a:pt x="2822678" y="389032"/>
                  <a:pt x="2797022" y="406135"/>
                  <a:pt x="2805574" y="440342"/>
                </a:cubicBezTo>
                <a:cubicBezTo>
                  <a:pt x="2815347" y="478214"/>
                  <a:pt x="2839781" y="505089"/>
                  <a:pt x="2877653" y="516084"/>
                </a:cubicBezTo>
                <a:cubicBezTo>
                  <a:pt x="2931403" y="530744"/>
                  <a:pt x="2981492" y="528301"/>
                  <a:pt x="3021807" y="483099"/>
                </a:cubicBezTo>
                <a:cubicBezTo>
                  <a:pt x="3058456" y="442784"/>
                  <a:pt x="3056012" y="413465"/>
                  <a:pt x="3014477" y="378037"/>
                </a:cubicBezTo>
                <a:cubicBezTo>
                  <a:pt x="2997374" y="363377"/>
                  <a:pt x="2969275" y="352382"/>
                  <a:pt x="2980270" y="323063"/>
                </a:cubicBezTo>
                <a:cubicBezTo>
                  <a:pt x="2992487" y="291300"/>
                  <a:pt x="3014477" y="266866"/>
                  <a:pt x="3049904" y="266866"/>
                </a:cubicBezTo>
                <a:cubicBezTo>
                  <a:pt x="3129311" y="265645"/>
                  <a:pt x="3208718" y="266866"/>
                  <a:pt x="3288125" y="265645"/>
                </a:cubicBezTo>
                <a:cubicBezTo>
                  <a:pt x="3300342" y="265645"/>
                  <a:pt x="3306145" y="269310"/>
                  <a:pt x="3308894" y="274961"/>
                </a:cubicBezTo>
                <a:lnTo>
                  <a:pt x="3310038" y="284900"/>
                </a:lnTo>
                <a:lnTo>
                  <a:pt x="3312042" y="274605"/>
                </a:lnTo>
                <a:cubicBezTo>
                  <a:pt x="3316795" y="265844"/>
                  <a:pt x="3327561" y="267905"/>
                  <a:pt x="3337639" y="267905"/>
                </a:cubicBezTo>
                <a:cubicBezTo>
                  <a:pt x="3404830" y="267905"/>
                  <a:pt x="3470800" y="267905"/>
                  <a:pt x="3537990" y="267905"/>
                </a:cubicBezTo>
                <a:cubicBezTo>
                  <a:pt x="3553872" y="267905"/>
                  <a:pt x="3569752" y="269126"/>
                  <a:pt x="3584412" y="260575"/>
                </a:cubicBezTo>
                <a:cubicBezTo>
                  <a:pt x="3621062" y="239806"/>
                  <a:pt x="3623506" y="220261"/>
                  <a:pt x="3592964" y="193384"/>
                </a:cubicBezTo>
                <a:cubicBezTo>
                  <a:pt x="3535547" y="142074"/>
                  <a:pt x="3534325" y="98094"/>
                  <a:pt x="3589299" y="45564"/>
                </a:cubicBezTo>
                <a:cubicBezTo>
                  <a:pt x="3650382" y="-13075"/>
                  <a:pt x="3762773" y="-3302"/>
                  <a:pt x="3812861" y="63890"/>
                </a:cubicBezTo>
                <a:cubicBezTo>
                  <a:pt x="3847068" y="109090"/>
                  <a:pt x="3842180" y="146961"/>
                  <a:pt x="3803088" y="186054"/>
                </a:cubicBezTo>
                <a:cubicBezTo>
                  <a:pt x="3790873" y="198271"/>
                  <a:pt x="3757888" y="201936"/>
                  <a:pt x="3773768" y="231256"/>
                </a:cubicBezTo>
                <a:cubicBezTo>
                  <a:pt x="3787206" y="256910"/>
                  <a:pt x="3809198" y="269126"/>
                  <a:pt x="3839738" y="269126"/>
                </a:cubicBezTo>
                <a:cubicBezTo>
                  <a:pt x="3906929" y="267905"/>
                  <a:pt x="3972897" y="270348"/>
                  <a:pt x="4040089" y="267905"/>
                </a:cubicBezTo>
                <a:cubicBezTo>
                  <a:pt x="4062995" y="266988"/>
                  <a:pt x="4074906" y="270882"/>
                  <a:pt x="4078914" y="286802"/>
                </a:cubicBezTo>
                <a:lnTo>
                  <a:pt x="4080050" y="302216"/>
                </a:lnTo>
                <a:lnTo>
                  <a:pt x="4083273" y="302216"/>
                </a:lnTo>
                <a:lnTo>
                  <a:pt x="4084450" y="280523"/>
                </a:lnTo>
                <a:cubicBezTo>
                  <a:pt x="4088058" y="262599"/>
                  <a:pt x="4099739" y="256873"/>
                  <a:pt x="4127226" y="258706"/>
                </a:cubicBezTo>
                <a:cubicBezTo>
                  <a:pt x="4191975" y="262371"/>
                  <a:pt x="4257944" y="259927"/>
                  <a:pt x="4322691" y="259927"/>
                </a:cubicBezTo>
                <a:cubicBezTo>
                  <a:pt x="4337351" y="259927"/>
                  <a:pt x="4350789" y="259927"/>
                  <a:pt x="4364226" y="251376"/>
                </a:cubicBezTo>
                <a:cubicBezTo>
                  <a:pt x="4398433" y="230607"/>
                  <a:pt x="4399656" y="213504"/>
                  <a:pt x="4370336" y="187850"/>
                </a:cubicBezTo>
                <a:cubicBezTo>
                  <a:pt x="4312917" y="138984"/>
                  <a:pt x="4311696" y="91340"/>
                  <a:pt x="4365449" y="40030"/>
                </a:cubicBezTo>
                <a:cubicBezTo>
                  <a:pt x="4395990" y="10100"/>
                  <a:pt x="4438747" y="-2728"/>
                  <a:pt x="4480436" y="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78976-7C52-47ED-9CFF-DD6D373587B9}"/>
              </a:ext>
            </a:extLst>
          </p:cNvPr>
          <p:cNvSpPr txBox="1"/>
          <p:nvPr/>
        </p:nvSpPr>
        <p:spPr>
          <a:xfrm>
            <a:off x="5282715" y="1810600"/>
            <a:ext cx="514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Ketika </a:t>
            </a:r>
            <a:r>
              <a:rPr lang="en-US" altLang="ko-KR" sz="1200" dirty="0" err="1">
                <a:cs typeface="Arial" pitchFamily="34" charset="0"/>
              </a:rPr>
              <a:t>membuat</a:t>
            </a:r>
            <a:r>
              <a:rPr lang="en-US" altLang="ko-KR" sz="1200" dirty="0">
                <a:cs typeface="Arial" pitchFamily="34" charset="0"/>
              </a:rPr>
              <a:t> program </a:t>
            </a:r>
            <a:r>
              <a:rPr lang="en-US" altLang="ko-KR" sz="1200" dirty="0" err="1">
                <a:cs typeface="Arial" pitchFamily="34" charset="0"/>
              </a:rPr>
              <a:t>lebih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dari</a:t>
            </a:r>
            <a:r>
              <a:rPr lang="en-US" altLang="ko-KR" sz="1200" dirty="0">
                <a:cs typeface="Arial" pitchFamily="34" charset="0"/>
              </a:rPr>
              <a:t> 1 file, dan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menggabungkan</a:t>
            </a:r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 err="1">
                <a:cs typeface="Arial" pitchFamily="34" charset="0"/>
              </a:rPr>
              <a:t>Seluruh</a:t>
            </a:r>
            <a:r>
              <a:rPr lang="en-US" altLang="ko-KR" sz="1200" dirty="0">
                <a:cs typeface="Arial" pitchFamily="34" charset="0"/>
              </a:rPr>
              <a:t> file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meng-</a:t>
            </a:r>
            <a:r>
              <a:rPr lang="en-US" altLang="ko-KR" sz="1200" dirty="0" err="1">
                <a:cs typeface="Arial" pitchFamily="34" charset="0"/>
              </a:rPr>
              <a:t>importnya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598E59-8DFB-43DD-8636-3D75381A2919}"/>
              </a:ext>
            </a:extLst>
          </p:cNvPr>
          <p:cNvGrpSpPr/>
          <p:nvPr/>
        </p:nvGrpSpPr>
        <p:grpSpPr>
          <a:xfrm>
            <a:off x="4493262" y="1184830"/>
            <a:ext cx="5419664" cy="777510"/>
            <a:chOff x="6102442" y="1483456"/>
            <a:chExt cx="5419664" cy="7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678FDC-8AB9-4055-B302-DBAB1FF8FDE8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Import Module File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FA8D77-5ACF-48D4-9901-3BD9F855D67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D85ACFF-60C7-41F1-98D5-F5102843A65D}"/>
              </a:ext>
            </a:extLst>
          </p:cNvPr>
          <p:cNvSpPr txBox="1"/>
          <p:nvPr/>
        </p:nvSpPr>
        <p:spPr>
          <a:xfrm>
            <a:off x="5290731" y="2949592"/>
            <a:ext cx="514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Library yang </a:t>
            </a:r>
            <a:r>
              <a:rPr lang="en-US" altLang="ko-KR" sz="1200" dirty="0" err="1">
                <a:cs typeface="Arial" pitchFamily="34" charset="0"/>
              </a:rPr>
              <a:t>sudah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ada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ketika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menginstall</a:t>
            </a:r>
            <a:r>
              <a:rPr lang="en-US" altLang="ko-KR" sz="1200" dirty="0">
                <a:cs typeface="Arial" pitchFamily="34" charset="0"/>
              </a:rPr>
              <a:t> python</a:t>
            </a:r>
          </a:p>
          <a:p>
            <a:r>
              <a:rPr lang="en-US" altLang="ko-KR" sz="1200" dirty="0" err="1">
                <a:cs typeface="Arial" pitchFamily="34" charset="0"/>
              </a:rPr>
              <a:t>Contoh</a:t>
            </a:r>
            <a:r>
              <a:rPr lang="en-US" altLang="ko-KR" sz="1200" dirty="0">
                <a:cs typeface="Arial" pitchFamily="34" charset="0"/>
              </a:rPr>
              <a:t> : </a:t>
            </a:r>
            <a:r>
              <a:rPr lang="en-US" altLang="ko-KR" sz="1200" dirty="0" err="1">
                <a:cs typeface="Arial" pitchFamily="34" charset="0"/>
              </a:rPr>
              <a:t>os</a:t>
            </a:r>
            <a:r>
              <a:rPr lang="en-US" altLang="ko-KR" sz="1200" dirty="0">
                <a:cs typeface="Arial" pitchFamily="34" charset="0"/>
              </a:rPr>
              <a:t>, datetime, time, math, threading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D969A-FFED-471E-98B0-5F98AE3BBACA}"/>
              </a:ext>
            </a:extLst>
          </p:cNvPr>
          <p:cNvGrpSpPr/>
          <p:nvPr/>
        </p:nvGrpSpPr>
        <p:grpSpPr>
          <a:xfrm>
            <a:off x="4501278" y="2323822"/>
            <a:ext cx="5419664" cy="777510"/>
            <a:chOff x="6102442" y="1483456"/>
            <a:chExt cx="5419664" cy="7775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E8119B-CCE8-40FC-ABDD-D171A197DB50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Import Module Python 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36EFEB-A665-4960-A02A-0B517510A7F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A2EF65-4F2A-4057-95EC-5BB1EEDA71C7}"/>
              </a:ext>
            </a:extLst>
          </p:cNvPr>
          <p:cNvSpPr txBox="1"/>
          <p:nvPr/>
        </p:nvSpPr>
        <p:spPr>
          <a:xfrm>
            <a:off x="5298747" y="4088584"/>
            <a:ext cx="51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Library yang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diciptakan</a:t>
            </a:r>
            <a:r>
              <a:rPr lang="en-US" altLang="ko-KR" sz="1200" dirty="0">
                <a:cs typeface="Arial" pitchFamily="34" charset="0"/>
              </a:rPr>
              <a:t> oleh user python, library yang popular</a:t>
            </a:r>
          </a:p>
          <a:p>
            <a:r>
              <a:rPr lang="en-US" altLang="ko-KR" sz="1200" dirty="0" err="1">
                <a:cs typeface="Arial" pitchFamily="34" charset="0"/>
              </a:rPr>
              <a:t>Saat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adalah</a:t>
            </a:r>
            <a:r>
              <a:rPr lang="en-US" altLang="ko-KR" sz="1200" dirty="0">
                <a:cs typeface="Arial" pitchFamily="34" charset="0"/>
              </a:rPr>
              <a:t> : </a:t>
            </a:r>
            <a:r>
              <a:rPr lang="en-US" altLang="ko-KR" sz="1200" dirty="0" err="1">
                <a:cs typeface="Arial" pitchFamily="34" charset="0"/>
              </a:rPr>
              <a:t>numpy</a:t>
            </a:r>
            <a:r>
              <a:rPr lang="en-US" altLang="ko-KR" sz="1200" dirty="0">
                <a:cs typeface="Arial" pitchFamily="34" charset="0"/>
              </a:rPr>
              <a:t>, matplotlib, </a:t>
            </a:r>
            <a:r>
              <a:rPr lang="en-US" altLang="ko-KR" sz="1200" dirty="0" err="1">
                <a:cs typeface="Arial" pitchFamily="34" charset="0"/>
              </a:rPr>
              <a:t>jupyternotebook</a:t>
            </a:r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Library yang </a:t>
            </a:r>
            <a:r>
              <a:rPr lang="en-US" altLang="ko-KR" sz="1200" dirty="0" err="1">
                <a:cs typeface="Arial" pitchFamily="34" charset="0"/>
              </a:rPr>
              <a:t>dibuat</a:t>
            </a:r>
            <a:r>
              <a:rPr lang="en-US" altLang="ko-KR" sz="1200" dirty="0">
                <a:cs typeface="Arial" pitchFamily="34" charset="0"/>
              </a:rPr>
              <a:t> oleh DOSCOM : </a:t>
            </a:r>
            <a:r>
              <a:rPr lang="en-US" altLang="ko-KR" sz="1200" dirty="0" err="1">
                <a:cs typeface="Arial" pitchFamily="34" charset="0"/>
              </a:rPr>
              <a:t>pysharedoscom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9040D8-1872-4A3E-AF90-F0B288ED4957}"/>
              </a:ext>
            </a:extLst>
          </p:cNvPr>
          <p:cNvGrpSpPr/>
          <p:nvPr/>
        </p:nvGrpSpPr>
        <p:grpSpPr>
          <a:xfrm>
            <a:off x="4509294" y="3462814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571D81-5A01-49F9-BD71-B33D9DE692A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Import Module Online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20360C-5DD2-4046-B36F-4169263C4DD6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84A5BF5-57A3-4150-83E3-C11321569B6C}"/>
              </a:ext>
            </a:extLst>
          </p:cNvPr>
          <p:cNvSpPr txBox="1"/>
          <p:nvPr/>
        </p:nvSpPr>
        <p:spPr>
          <a:xfrm>
            <a:off x="213669" y="1078856"/>
            <a:ext cx="32610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Package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2B5932-E576-4B02-B428-186B7C8B2741}"/>
              </a:ext>
            </a:extLst>
          </p:cNvPr>
          <p:cNvSpPr/>
          <p:nvPr/>
        </p:nvSpPr>
        <p:spPr>
          <a:xfrm rot="20527638">
            <a:off x="10078192" y="1234268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6CC964-3791-43CF-AA33-14796B509A76}"/>
              </a:ext>
            </a:extLst>
          </p:cNvPr>
          <p:cNvSpPr/>
          <p:nvPr/>
        </p:nvSpPr>
        <p:spPr>
          <a:xfrm rot="20527638" flipH="1">
            <a:off x="9724610" y="4157360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454BB74-A7F5-456B-ADCE-8905941BF976}"/>
              </a:ext>
            </a:extLst>
          </p:cNvPr>
          <p:cNvSpPr/>
          <p:nvPr/>
        </p:nvSpPr>
        <p:spPr>
          <a:xfrm rot="1174686" flipH="1">
            <a:off x="3348856" y="2768981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1A0733-7D66-4CA0-9FE8-534803F1DBEA}"/>
              </a:ext>
            </a:extLst>
          </p:cNvPr>
          <p:cNvSpPr txBox="1"/>
          <p:nvPr/>
        </p:nvSpPr>
        <p:spPr>
          <a:xfrm>
            <a:off x="9939" y="258482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2F10B-C3BA-4975-AB7E-0E5DFCFDCCD9}"/>
              </a:ext>
            </a:extLst>
          </p:cNvPr>
          <p:cNvSpPr txBox="1"/>
          <p:nvPr/>
        </p:nvSpPr>
        <p:spPr>
          <a:xfrm>
            <a:off x="-111211" y="3519381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the Sub Title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F962503-1B44-4BA5-8534-4C404248808E}"/>
              </a:ext>
            </a:extLst>
          </p:cNvPr>
          <p:cNvSpPr/>
          <p:nvPr/>
        </p:nvSpPr>
        <p:spPr>
          <a:xfrm>
            <a:off x="3037923" y="1247329"/>
            <a:ext cx="6890769" cy="4094985"/>
          </a:xfrm>
          <a:custGeom>
            <a:avLst/>
            <a:gdLst>
              <a:gd name="connsiteX0" fmla="*/ 6867557 w 6890769"/>
              <a:gd name="connsiteY0" fmla="*/ 1030357 h 4094985"/>
              <a:gd name="connsiteX1" fmla="*/ 6890769 w 6890769"/>
              <a:gd name="connsiteY1" fmla="*/ 1056012 h 4094985"/>
              <a:gd name="connsiteX2" fmla="*/ 6888326 w 6890769"/>
              <a:gd name="connsiteY2" fmla="*/ 1172069 h 4094985"/>
              <a:gd name="connsiteX3" fmla="*/ 6888326 w 6890769"/>
              <a:gd name="connsiteY3" fmla="*/ 1282018 h 4094985"/>
              <a:gd name="connsiteX4" fmla="*/ 6855342 w 6890769"/>
              <a:gd name="connsiteY4" fmla="*/ 1346765 h 4094985"/>
              <a:gd name="connsiteX5" fmla="*/ 6783265 w 6890769"/>
              <a:gd name="connsiteY5" fmla="*/ 1341878 h 4094985"/>
              <a:gd name="connsiteX6" fmla="*/ 6702635 w 6890769"/>
              <a:gd name="connsiteY6" fmla="*/ 1300343 h 4094985"/>
              <a:gd name="connsiteX7" fmla="*/ 6630558 w 6890769"/>
              <a:gd name="connsiteY7" fmla="*/ 1398075 h 4094985"/>
              <a:gd name="connsiteX8" fmla="*/ 6669651 w 6890769"/>
              <a:gd name="connsiteY8" fmla="*/ 1514131 h 4094985"/>
              <a:gd name="connsiteX9" fmla="*/ 6774712 w 6890769"/>
              <a:gd name="connsiteY9" fmla="*/ 1508022 h 4094985"/>
              <a:gd name="connsiteX10" fmla="*/ 6833352 w 6890769"/>
              <a:gd name="connsiteY10" fmla="*/ 1475039 h 4094985"/>
              <a:gd name="connsiteX11" fmla="*/ 6888326 w 6890769"/>
              <a:gd name="connsiteY11" fmla="*/ 1550781 h 4094985"/>
              <a:gd name="connsiteX12" fmla="*/ 6889547 w 6890769"/>
              <a:gd name="connsiteY12" fmla="*/ 1774342 h 4094985"/>
              <a:gd name="connsiteX13" fmla="*/ 6859007 w 6890769"/>
              <a:gd name="connsiteY13" fmla="*/ 1802440 h 4094985"/>
              <a:gd name="connsiteX14" fmla="*/ 6640331 w 6890769"/>
              <a:gd name="connsiteY14" fmla="*/ 1802440 h 4094985"/>
              <a:gd name="connsiteX15" fmla="*/ 6575584 w 6890769"/>
              <a:gd name="connsiteY15" fmla="*/ 1769457 h 4094985"/>
              <a:gd name="connsiteX16" fmla="*/ 6581691 w 6890769"/>
              <a:gd name="connsiteY16" fmla="*/ 1698600 h 4094985"/>
              <a:gd name="connsiteX17" fmla="*/ 6622006 w 6890769"/>
              <a:gd name="connsiteY17" fmla="*/ 1617971 h 4094985"/>
              <a:gd name="connsiteX18" fmla="*/ 6530382 w 6890769"/>
              <a:gd name="connsiteY18" fmla="*/ 1545894 h 4094985"/>
              <a:gd name="connsiteX19" fmla="*/ 6409438 w 6890769"/>
              <a:gd name="connsiteY19" fmla="*/ 1583766 h 4094985"/>
              <a:gd name="connsiteX20" fmla="*/ 6416768 w 6890769"/>
              <a:gd name="connsiteY20" fmla="*/ 1688828 h 4094985"/>
              <a:gd name="connsiteX21" fmla="*/ 6449752 w 6890769"/>
              <a:gd name="connsiteY21" fmla="*/ 1748688 h 4094985"/>
              <a:gd name="connsiteX22" fmla="*/ 6372790 w 6890769"/>
              <a:gd name="connsiteY22" fmla="*/ 1802440 h 4094985"/>
              <a:gd name="connsiteX23" fmla="*/ 6149227 w 6890769"/>
              <a:gd name="connsiteY23" fmla="*/ 1802440 h 4094985"/>
              <a:gd name="connsiteX24" fmla="*/ 6121129 w 6890769"/>
              <a:gd name="connsiteY24" fmla="*/ 1771900 h 4094985"/>
              <a:gd name="connsiteX25" fmla="*/ 6121129 w 6890769"/>
              <a:gd name="connsiteY25" fmla="*/ 1558111 h 4094985"/>
              <a:gd name="connsiteX26" fmla="*/ 6155334 w 6890769"/>
              <a:gd name="connsiteY26" fmla="*/ 1488477 h 4094985"/>
              <a:gd name="connsiteX27" fmla="*/ 6227413 w 6890769"/>
              <a:gd name="connsiteY27" fmla="*/ 1494584 h 4094985"/>
              <a:gd name="connsiteX28" fmla="*/ 6308041 w 6890769"/>
              <a:gd name="connsiteY28" fmla="*/ 1534899 h 4094985"/>
              <a:gd name="connsiteX29" fmla="*/ 6378897 w 6890769"/>
              <a:gd name="connsiteY29" fmla="*/ 1438389 h 4094985"/>
              <a:gd name="connsiteX30" fmla="*/ 6342248 w 6890769"/>
              <a:gd name="connsiteY30" fmla="*/ 1321110 h 4094985"/>
              <a:gd name="connsiteX31" fmla="*/ 6237186 w 6890769"/>
              <a:gd name="connsiteY31" fmla="*/ 1328440 h 4094985"/>
              <a:gd name="connsiteX32" fmla="*/ 6176104 w 6890769"/>
              <a:gd name="connsiteY32" fmla="*/ 1360203 h 4094985"/>
              <a:gd name="connsiteX33" fmla="*/ 6122350 w 6890769"/>
              <a:gd name="connsiteY33" fmla="*/ 1288125 h 4094985"/>
              <a:gd name="connsiteX34" fmla="*/ 6121129 w 6890769"/>
              <a:gd name="connsiteY34" fmla="*/ 1054790 h 4094985"/>
              <a:gd name="connsiteX35" fmla="*/ 6146784 w 6890769"/>
              <a:gd name="connsiteY35" fmla="*/ 1031578 h 4094985"/>
              <a:gd name="connsiteX36" fmla="*/ 6370345 w 6890769"/>
              <a:gd name="connsiteY36" fmla="*/ 1031578 h 4094985"/>
              <a:gd name="connsiteX37" fmla="*/ 6436315 w 6890769"/>
              <a:gd name="connsiteY37" fmla="*/ 1064564 h 4094985"/>
              <a:gd name="connsiteX38" fmla="*/ 6430207 w 6890769"/>
              <a:gd name="connsiteY38" fmla="*/ 1136641 h 4094985"/>
              <a:gd name="connsiteX39" fmla="*/ 6388670 w 6890769"/>
              <a:gd name="connsiteY39" fmla="*/ 1217271 h 4094985"/>
              <a:gd name="connsiteX40" fmla="*/ 6481517 w 6890769"/>
              <a:gd name="connsiteY40" fmla="*/ 1288125 h 4094985"/>
              <a:gd name="connsiteX41" fmla="*/ 6608568 w 6890769"/>
              <a:gd name="connsiteY41" fmla="*/ 1244146 h 4094985"/>
              <a:gd name="connsiteX42" fmla="*/ 6600016 w 6890769"/>
              <a:gd name="connsiteY42" fmla="*/ 1148857 h 4094985"/>
              <a:gd name="connsiteX43" fmla="*/ 6562144 w 6890769"/>
              <a:gd name="connsiteY43" fmla="*/ 1091439 h 4094985"/>
              <a:gd name="connsiteX44" fmla="*/ 6639109 w 6890769"/>
              <a:gd name="connsiteY44" fmla="*/ 1031578 h 4094985"/>
              <a:gd name="connsiteX45" fmla="*/ 6867557 w 6890769"/>
              <a:gd name="connsiteY45" fmla="*/ 1030357 h 4094985"/>
              <a:gd name="connsiteX46" fmla="*/ 3428368 w 6890769"/>
              <a:gd name="connsiteY46" fmla="*/ 1402 h 4094985"/>
              <a:gd name="connsiteX47" fmla="*/ 3548547 w 6890769"/>
              <a:gd name="connsiteY47" fmla="*/ 37594 h 4094985"/>
              <a:gd name="connsiteX48" fmla="*/ 3543660 w 6890769"/>
              <a:gd name="connsiteY48" fmla="*/ 187856 h 4094985"/>
              <a:gd name="connsiteX49" fmla="*/ 3544882 w 6890769"/>
              <a:gd name="connsiteY49" fmla="*/ 247718 h 4094985"/>
              <a:gd name="connsiteX50" fmla="*/ 3598635 w 6890769"/>
              <a:gd name="connsiteY50" fmla="*/ 262378 h 4094985"/>
              <a:gd name="connsiteX51" fmla="*/ 3803873 w 6890769"/>
              <a:gd name="connsiteY51" fmla="*/ 262378 h 4094985"/>
              <a:gd name="connsiteX52" fmla="*/ 3830157 w 6890769"/>
              <a:gd name="connsiteY52" fmla="*/ 274230 h 4094985"/>
              <a:gd name="connsiteX53" fmla="*/ 3830409 w 6890769"/>
              <a:gd name="connsiteY53" fmla="*/ 276147 h 4094985"/>
              <a:gd name="connsiteX54" fmla="*/ 3834953 w 6890769"/>
              <a:gd name="connsiteY54" fmla="*/ 268292 h 4094985"/>
              <a:gd name="connsiteX55" fmla="*/ 3877254 w 6890769"/>
              <a:gd name="connsiteY55" fmla="*/ 261115 h 4094985"/>
              <a:gd name="connsiteX56" fmla="*/ 4062943 w 6890769"/>
              <a:gd name="connsiteY56" fmla="*/ 262337 h 4094985"/>
              <a:gd name="connsiteX57" fmla="*/ 4131357 w 6890769"/>
              <a:gd name="connsiteY57" fmla="*/ 222021 h 4094985"/>
              <a:gd name="connsiteX58" fmla="*/ 4098372 w 6890769"/>
              <a:gd name="connsiteY58" fmla="*/ 178044 h 4094985"/>
              <a:gd name="connsiteX59" fmla="*/ 4083712 w 6890769"/>
              <a:gd name="connsiteY59" fmla="*/ 68094 h 4094985"/>
              <a:gd name="connsiteX60" fmla="*/ 4312160 w 6890769"/>
              <a:gd name="connsiteY60" fmla="*/ 38774 h 4094985"/>
              <a:gd name="connsiteX61" fmla="*/ 4307273 w 6890769"/>
              <a:gd name="connsiteY61" fmla="*/ 189036 h 4094985"/>
              <a:gd name="connsiteX62" fmla="*/ 4308495 w 6890769"/>
              <a:gd name="connsiteY62" fmla="*/ 248898 h 4094985"/>
              <a:gd name="connsiteX63" fmla="*/ 4362248 w 6890769"/>
              <a:gd name="connsiteY63" fmla="*/ 263558 h 4094985"/>
              <a:gd name="connsiteX64" fmla="*/ 4567486 w 6890769"/>
              <a:gd name="connsiteY64" fmla="*/ 263558 h 4094985"/>
              <a:gd name="connsiteX65" fmla="*/ 4595583 w 6890769"/>
              <a:gd name="connsiteY65" fmla="*/ 289214 h 4094985"/>
              <a:gd name="connsiteX66" fmla="*/ 4594361 w 6890769"/>
              <a:gd name="connsiteY66" fmla="*/ 512774 h 4094985"/>
              <a:gd name="connsiteX67" fmla="*/ 4535722 w 6890769"/>
              <a:gd name="connsiteY67" fmla="*/ 590960 h 4094985"/>
              <a:gd name="connsiteX68" fmla="*/ 4478304 w 6890769"/>
              <a:gd name="connsiteY68" fmla="*/ 555534 h 4094985"/>
              <a:gd name="connsiteX69" fmla="*/ 4380573 w 6890769"/>
              <a:gd name="connsiteY69" fmla="*/ 545759 h 4094985"/>
              <a:gd name="connsiteX70" fmla="*/ 4336593 w 6890769"/>
              <a:gd name="connsiteY70" fmla="*/ 659373 h 4094985"/>
              <a:gd name="connsiteX71" fmla="*/ 4409892 w 6890769"/>
              <a:gd name="connsiteY71" fmla="*/ 765658 h 4094985"/>
              <a:gd name="connsiteX72" fmla="*/ 4490521 w 6890769"/>
              <a:gd name="connsiteY72" fmla="*/ 722900 h 4094985"/>
              <a:gd name="connsiteX73" fmla="*/ 4562599 w 6890769"/>
              <a:gd name="connsiteY73" fmla="*/ 719235 h 4094985"/>
              <a:gd name="connsiteX74" fmla="*/ 4594361 w 6890769"/>
              <a:gd name="connsiteY74" fmla="*/ 790090 h 4094985"/>
              <a:gd name="connsiteX75" fmla="*/ 4594361 w 6890769"/>
              <a:gd name="connsiteY75" fmla="*/ 923248 h 4094985"/>
              <a:gd name="connsiteX76" fmla="*/ 4581076 w 6890769"/>
              <a:gd name="connsiteY76" fmla="*/ 1017315 h 4094985"/>
              <a:gd name="connsiteX77" fmla="*/ 4557288 w 6890769"/>
              <a:gd name="connsiteY77" fmla="*/ 1026180 h 4094985"/>
              <a:gd name="connsiteX78" fmla="*/ 4559550 w 6890769"/>
              <a:gd name="connsiteY78" fmla="*/ 1026174 h 4094985"/>
              <a:gd name="connsiteX79" fmla="*/ 4577875 w 6890769"/>
              <a:gd name="connsiteY79" fmla="*/ 1055494 h 4094985"/>
              <a:gd name="connsiteX80" fmla="*/ 4577875 w 6890769"/>
              <a:gd name="connsiteY80" fmla="*/ 1061524 h 4094985"/>
              <a:gd name="connsiteX81" fmla="*/ 4582422 w 6890769"/>
              <a:gd name="connsiteY81" fmla="*/ 1044266 h 4094985"/>
              <a:gd name="connsiteX82" fmla="*/ 4607465 w 6890769"/>
              <a:gd name="connsiteY82" fmla="*/ 1038005 h 4094985"/>
              <a:gd name="connsiteX83" fmla="*/ 4816368 w 6890769"/>
              <a:gd name="connsiteY83" fmla="*/ 1038005 h 4094985"/>
              <a:gd name="connsiteX84" fmla="*/ 4887225 w 6890769"/>
              <a:gd name="connsiteY84" fmla="*/ 1069768 h 4094985"/>
              <a:gd name="connsiteX85" fmla="*/ 4882337 w 6890769"/>
              <a:gd name="connsiteY85" fmla="*/ 1144289 h 4094985"/>
              <a:gd name="connsiteX86" fmla="*/ 4843245 w 6890769"/>
              <a:gd name="connsiteY86" fmla="*/ 1226139 h 4094985"/>
              <a:gd name="connsiteX87" fmla="*/ 4937312 w 6890769"/>
              <a:gd name="connsiteY87" fmla="*/ 1295773 h 4094985"/>
              <a:gd name="connsiteX88" fmla="*/ 5058256 w 6890769"/>
              <a:gd name="connsiteY88" fmla="*/ 1257903 h 4094985"/>
              <a:gd name="connsiteX89" fmla="*/ 5052146 w 6890769"/>
              <a:gd name="connsiteY89" fmla="*/ 1155284 h 4094985"/>
              <a:gd name="connsiteX90" fmla="*/ 5016719 w 6890769"/>
              <a:gd name="connsiteY90" fmla="*/ 1096645 h 4094985"/>
              <a:gd name="connsiteX91" fmla="*/ 5096126 w 6890769"/>
              <a:gd name="connsiteY91" fmla="*/ 1039227 h 4094985"/>
              <a:gd name="connsiteX92" fmla="*/ 5319689 w 6890769"/>
              <a:gd name="connsiteY92" fmla="*/ 1038005 h 4094985"/>
              <a:gd name="connsiteX93" fmla="*/ 5345344 w 6890769"/>
              <a:gd name="connsiteY93" fmla="*/ 1070990 h 4094985"/>
              <a:gd name="connsiteX94" fmla="*/ 5345344 w 6890769"/>
              <a:gd name="connsiteY94" fmla="*/ 1279891 h 4094985"/>
              <a:gd name="connsiteX95" fmla="*/ 5363668 w 6890769"/>
              <a:gd name="connsiteY95" fmla="*/ 1331201 h 4094985"/>
              <a:gd name="connsiteX96" fmla="*/ 5412533 w 6890769"/>
              <a:gd name="connsiteY96" fmla="*/ 1329980 h 4094985"/>
              <a:gd name="connsiteX97" fmla="*/ 5512709 w 6890769"/>
              <a:gd name="connsiteY97" fmla="*/ 1284779 h 4094985"/>
              <a:gd name="connsiteX98" fmla="*/ 5600669 w 6890769"/>
              <a:gd name="connsiteY98" fmla="*/ 1382510 h 4094985"/>
              <a:gd name="connsiteX99" fmla="*/ 5548137 w 6890769"/>
              <a:gd name="connsiteY99" fmla="*/ 1543769 h 4094985"/>
              <a:gd name="connsiteX100" fmla="*/ 5423528 w 6890769"/>
              <a:gd name="connsiteY100" fmla="*/ 1530331 h 4094985"/>
              <a:gd name="connsiteX101" fmla="*/ 5380771 w 6890769"/>
              <a:gd name="connsiteY101" fmla="*/ 1503454 h 4094985"/>
              <a:gd name="connsiteX102" fmla="*/ 5345344 w 6890769"/>
              <a:gd name="connsiteY102" fmla="*/ 1560872 h 4094985"/>
              <a:gd name="connsiteX103" fmla="*/ 5346564 w 6890769"/>
              <a:gd name="connsiteY103" fmla="*/ 1774660 h 4094985"/>
              <a:gd name="connsiteX104" fmla="*/ 5340915 w 6890769"/>
              <a:gd name="connsiteY104" fmla="*/ 1800774 h 4094985"/>
              <a:gd name="connsiteX105" fmla="*/ 5334334 w 6890769"/>
              <a:gd name="connsiteY105" fmla="*/ 1802591 h 4094985"/>
              <a:gd name="connsiteX106" fmla="*/ 5344972 w 6890769"/>
              <a:gd name="connsiteY106" fmla="*/ 1804687 h 4094985"/>
              <a:gd name="connsiteX107" fmla="*/ 5350336 w 6890769"/>
              <a:gd name="connsiteY107" fmla="*/ 1812418 h 4094985"/>
              <a:gd name="connsiteX108" fmla="*/ 5351531 w 6890769"/>
              <a:gd name="connsiteY108" fmla="*/ 1821513 h 4094985"/>
              <a:gd name="connsiteX109" fmla="*/ 5356910 w 6890769"/>
              <a:gd name="connsiteY109" fmla="*/ 1811330 h 4094985"/>
              <a:gd name="connsiteX110" fmla="*/ 5384551 w 6890769"/>
              <a:gd name="connsiteY110" fmla="*/ 1804764 h 4094985"/>
              <a:gd name="connsiteX111" fmla="*/ 5598339 w 6890769"/>
              <a:gd name="connsiteY111" fmla="*/ 1804764 h 4094985"/>
              <a:gd name="connsiteX112" fmla="*/ 5664308 w 6890769"/>
              <a:gd name="connsiteY112" fmla="*/ 1835306 h 4094985"/>
              <a:gd name="connsiteX113" fmla="*/ 5659421 w 6890769"/>
              <a:gd name="connsiteY113" fmla="*/ 1907383 h 4094985"/>
              <a:gd name="connsiteX114" fmla="*/ 5616664 w 6890769"/>
              <a:gd name="connsiteY114" fmla="*/ 1984348 h 4094985"/>
              <a:gd name="connsiteX115" fmla="*/ 5705845 w 6890769"/>
              <a:gd name="connsiteY115" fmla="*/ 2060090 h 4094985"/>
              <a:gd name="connsiteX116" fmla="*/ 5825567 w 6890769"/>
              <a:gd name="connsiteY116" fmla="*/ 2030770 h 4094985"/>
              <a:gd name="connsiteX117" fmla="*/ 5821902 w 6890769"/>
              <a:gd name="connsiteY117" fmla="*/ 1915935 h 4094985"/>
              <a:gd name="connsiteX118" fmla="*/ 5791360 w 6890769"/>
              <a:gd name="connsiteY118" fmla="*/ 1864626 h 4094985"/>
              <a:gd name="connsiteX119" fmla="*/ 5851222 w 6890769"/>
              <a:gd name="connsiteY119" fmla="*/ 1809651 h 4094985"/>
              <a:gd name="connsiteX120" fmla="*/ 6102882 w 6890769"/>
              <a:gd name="connsiteY120" fmla="*/ 1805986 h 4094985"/>
              <a:gd name="connsiteX121" fmla="*/ 6119985 w 6890769"/>
              <a:gd name="connsiteY121" fmla="*/ 1831641 h 4094985"/>
              <a:gd name="connsiteX122" fmla="*/ 6119985 w 6890769"/>
              <a:gd name="connsiteY122" fmla="*/ 2060090 h 4094985"/>
              <a:gd name="connsiteX123" fmla="*/ 6066232 w 6890769"/>
              <a:gd name="connsiteY123" fmla="*/ 2132167 h 4094985"/>
              <a:gd name="connsiteX124" fmla="*/ 6006371 w 6890769"/>
              <a:gd name="connsiteY124" fmla="*/ 2100404 h 4094985"/>
              <a:gd name="connsiteX125" fmla="*/ 5902531 w 6890769"/>
              <a:gd name="connsiteY125" fmla="*/ 2091852 h 4094985"/>
              <a:gd name="connsiteX126" fmla="*/ 5898866 w 6890769"/>
              <a:gd name="connsiteY126" fmla="*/ 2282431 h 4094985"/>
              <a:gd name="connsiteX127" fmla="*/ 6007593 w 6890769"/>
              <a:gd name="connsiteY127" fmla="*/ 2277543 h 4094985"/>
              <a:gd name="connsiteX128" fmla="*/ 6067453 w 6890769"/>
              <a:gd name="connsiteY128" fmla="*/ 2245781 h 4094985"/>
              <a:gd name="connsiteX129" fmla="*/ 6121205 w 6890769"/>
              <a:gd name="connsiteY129" fmla="*/ 2322745 h 4094985"/>
              <a:gd name="connsiteX130" fmla="*/ 6123649 w 6890769"/>
              <a:gd name="connsiteY130" fmla="*/ 2431472 h 4094985"/>
              <a:gd name="connsiteX131" fmla="*/ 6123649 w 6890769"/>
              <a:gd name="connsiteY131" fmla="*/ 2546307 h 4094985"/>
              <a:gd name="connsiteX132" fmla="*/ 6118456 w 6890769"/>
              <a:gd name="connsiteY132" fmla="*/ 2567533 h 4094985"/>
              <a:gd name="connsiteX133" fmla="*/ 6109171 w 6890769"/>
              <a:gd name="connsiteY133" fmla="*/ 2569953 h 4094985"/>
              <a:gd name="connsiteX134" fmla="*/ 6123457 w 6890769"/>
              <a:gd name="connsiteY134" fmla="*/ 2573092 h 4094985"/>
              <a:gd name="connsiteX135" fmla="*/ 6131092 w 6890769"/>
              <a:gd name="connsiteY135" fmla="*/ 2601190 h 4094985"/>
              <a:gd name="connsiteX136" fmla="*/ 6129870 w 6890769"/>
              <a:gd name="connsiteY136" fmla="*/ 2810093 h 4094985"/>
              <a:gd name="connsiteX137" fmla="*/ 6093220 w 6890769"/>
              <a:gd name="connsiteY137" fmla="*/ 2883392 h 4094985"/>
              <a:gd name="connsiteX138" fmla="*/ 6024808 w 6890769"/>
              <a:gd name="connsiteY138" fmla="*/ 2877285 h 4094985"/>
              <a:gd name="connsiteX139" fmla="*/ 5944179 w 6890769"/>
              <a:gd name="connsiteY139" fmla="*/ 2834525 h 4094985"/>
              <a:gd name="connsiteX140" fmla="*/ 5870882 w 6890769"/>
              <a:gd name="connsiteY140" fmla="*/ 2931035 h 4094985"/>
              <a:gd name="connsiteX141" fmla="*/ 5907531 w 6890769"/>
              <a:gd name="connsiteY141" fmla="*/ 3048314 h 4094985"/>
              <a:gd name="connsiteX142" fmla="*/ 6012591 w 6890769"/>
              <a:gd name="connsiteY142" fmla="*/ 3043429 h 4094985"/>
              <a:gd name="connsiteX143" fmla="*/ 6072453 w 6890769"/>
              <a:gd name="connsiteY143" fmla="*/ 3009222 h 4094985"/>
              <a:gd name="connsiteX144" fmla="*/ 6128650 w 6890769"/>
              <a:gd name="connsiteY144" fmla="*/ 3084964 h 4094985"/>
              <a:gd name="connsiteX145" fmla="*/ 6129870 w 6890769"/>
              <a:gd name="connsiteY145" fmla="*/ 3313412 h 4094985"/>
              <a:gd name="connsiteX146" fmla="*/ 6100550 w 6890769"/>
              <a:gd name="connsiteY146" fmla="*/ 3339067 h 4094985"/>
              <a:gd name="connsiteX147" fmla="*/ 5876989 w 6890769"/>
              <a:gd name="connsiteY147" fmla="*/ 3339067 h 4094985"/>
              <a:gd name="connsiteX148" fmla="*/ 5815907 w 6890769"/>
              <a:gd name="connsiteY148" fmla="*/ 3308527 h 4094985"/>
              <a:gd name="connsiteX149" fmla="*/ 5820793 w 6890769"/>
              <a:gd name="connsiteY149" fmla="*/ 3232785 h 4094985"/>
              <a:gd name="connsiteX150" fmla="*/ 5861107 w 6890769"/>
              <a:gd name="connsiteY150" fmla="*/ 3155820 h 4094985"/>
              <a:gd name="connsiteX151" fmla="*/ 5765818 w 6890769"/>
              <a:gd name="connsiteY151" fmla="*/ 3082521 h 4094985"/>
              <a:gd name="connsiteX152" fmla="*/ 5642431 w 6890769"/>
              <a:gd name="connsiteY152" fmla="*/ 3125279 h 4094985"/>
              <a:gd name="connsiteX153" fmla="*/ 5652206 w 6890769"/>
              <a:gd name="connsiteY153" fmla="*/ 3223010 h 4094985"/>
              <a:gd name="connsiteX154" fmla="*/ 5687633 w 6890769"/>
              <a:gd name="connsiteY154" fmla="*/ 3280429 h 4094985"/>
              <a:gd name="connsiteX155" fmla="*/ 5604561 w 6890769"/>
              <a:gd name="connsiteY155" fmla="*/ 3339067 h 4094985"/>
              <a:gd name="connsiteX156" fmla="*/ 5390773 w 6890769"/>
              <a:gd name="connsiteY156" fmla="*/ 3339067 h 4094985"/>
              <a:gd name="connsiteX157" fmla="*/ 5365423 w 6890769"/>
              <a:gd name="connsiteY157" fmla="*/ 3331738 h 4094985"/>
              <a:gd name="connsiteX158" fmla="*/ 5363338 w 6890769"/>
              <a:gd name="connsiteY158" fmla="*/ 3321432 h 4094985"/>
              <a:gd name="connsiteX159" fmla="*/ 5362624 w 6890769"/>
              <a:gd name="connsiteY159" fmla="*/ 3328260 h 4094985"/>
              <a:gd name="connsiteX160" fmla="*/ 5330155 w 6890769"/>
              <a:gd name="connsiteY160" fmla="*/ 3340973 h 4094985"/>
              <a:gd name="connsiteX161" fmla="*/ 5129805 w 6890769"/>
              <a:gd name="connsiteY161" fmla="*/ 3340973 h 4094985"/>
              <a:gd name="connsiteX162" fmla="*/ 5076052 w 6890769"/>
              <a:gd name="connsiteY162" fmla="*/ 3355633 h 4094985"/>
              <a:gd name="connsiteX163" fmla="*/ 5074830 w 6890769"/>
              <a:gd name="connsiteY163" fmla="*/ 3413050 h 4094985"/>
              <a:gd name="connsiteX164" fmla="*/ 5072387 w 6890769"/>
              <a:gd name="connsiteY164" fmla="*/ 3570644 h 4094985"/>
              <a:gd name="connsiteX165" fmla="*/ 4856154 w 6890769"/>
              <a:gd name="connsiteY165" fmla="*/ 3543767 h 4094985"/>
              <a:gd name="connsiteX166" fmla="*/ 4867149 w 6890769"/>
              <a:gd name="connsiteY166" fmla="*/ 3422823 h 4094985"/>
              <a:gd name="connsiteX167" fmla="*/ 4897691 w 6890769"/>
              <a:gd name="connsiteY167" fmla="*/ 3381288 h 4094985"/>
              <a:gd name="connsiteX168" fmla="*/ 4832944 w 6890769"/>
              <a:gd name="connsiteY168" fmla="*/ 3342196 h 4094985"/>
              <a:gd name="connsiteX169" fmla="*/ 4632593 w 6890769"/>
              <a:gd name="connsiteY169" fmla="*/ 3343416 h 4094985"/>
              <a:gd name="connsiteX170" fmla="*/ 4600983 w 6890769"/>
              <a:gd name="connsiteY170" fmla="*/ 3337308 h 4094985"/>
              <a:gd name="connsiteX171" fmla="*/ 4598307 w 6890769"/>
              <a:gd name="connsiteY171" fmla="*/ 3332841 h 4094985"/>
              <a:gd name="connsiteX172" fmla="*/ 4577596 w 6890769"/>
              <a:gd name="connsiteY172" fmla="*/ 3337230 h 4094985"/>
              <a:gd name="connsiteX173" fmla="*/ 4358920 w 6890769"/>
              <a:gd name="connsiteY173" fmla="*/ 3337230 h 4094985"/>
              <a:gd name="connsiteX174" fmla="*/ 4294173 w 6890769"/>
              <a:gd name="connsiteY174" fmla="*/ 3304247 h 4094985"/>
              <a:gd name="connsiteX175" fmla="*/ 4300280 w 6890769"/>
              <a:gd name="connsiteY175" fmla="*/ 3233390 h 4094985"/>
              <a:gd name="connsiteX176" fmla="*/ 4340595 w 6890769"/>
              <a:gd name="connsiteY176" fmla="*/ 3152761 h 4094985"/>
              <a:gd name="connsiteX177" fmla="*/ 4248971 w 6890769"/>
              <a:gd name="connsiteY177" fmla="*/ 3080684 h 4094985"/>
              <a:gd name="connsiteX178" fmla="*/ 4128027 w 6890769"/>
              <a:gd name="connsiteY178" fmla="*/ 3118556 h 4094985"/>
              <a:gd name="connsiteX179" fmla="*/ 4135357 w 6890769"/>
              <a:gd name="connsiteY179" fmla="*/ 3223618 h 4094985"/>
              <a:gd name="connsiteX180" fmla="*/ 4168342 w 6890769"/>
              <a:gd name="connsiteY180" fmla="*/ 3283478 h 4094985"/>
              <a:gd name="connsiteX181" fmla="*/ 4091379 w 6890769"/>
              <a:gd name="connsiteY181" fmla="*/ 3337230 h 4094985"/>
              <a:gd name="connsiteX182" fmla="*/ 3867816 w 6890769"/>
              <a:gd name="connsiteY182" fmla="*/ 3337230 h 4094985"/>
              <a:gd name="connsiteX183" fmla="*/ 3844147 w 6890769"/>
              <a:gd name="connsiteY183" fmla="*/ 3330206 h 4094985"/>
              <a:gd name="connsiteX184" fmla="*/ 3840021 w 6890769"/>
              <a:gd name="connsiteY184" fmla="*/ 3308299 h 4094985"/>
              <a:gd name="connsiteX185" fmla="*/ 3835673 w 6890769"/>
              <a:gd name="connsiteY185" fmla="*/ 3331074 h 4094985"/>
              <a:gd name="connsiteX186" fmla="*/ 3837930 w 6890769"/>
              <a:gd name="connsiteY186" fmla="*/ 3354532 h 4094985"/>
              <a:gd name="connsiteX187" fmla="*/ 3837930 w 6890769"/>
              <a:gd name="connsiteY187" fmla="*/ 3563433 h 4094985"/>
              <a:gd name="connsiteX188" fmla="*/ 3856254 w 6890769"/>
              <a:gd name="connsiteY188" fmla="*/ 3614743 h 4094985"/>
              <a:gd name="connsiteX189" fmla="*/ 3905119 w 6890769"/>
              <a:gd name="connsiteY189" fmla="*/ 3613523 h 4094985"/>
              <a:gd name="connsiteX190" fmla="*/ 4005296 w 6890769"/>
              <a:gd name="connsiteY190" fmla="*/ 3568321 h 4094985"/>
              <a:gd name="connsiteX191" fmla="*/ 4093255 w 6890769"/>
              <a:gd name="connsiteY191" fmla="*/ 3666053 h 4094985"/>
              <a:gd name="connsiteX192" fmla="*/ 4040723 w 6890769"/>
              <a:gd name="connsiteY192" fmla="*/ 3827311 h 4094985"/>
              <a:gd name="connsiteX193" fmla="*/ 3916114 w 6890769"/>
              <a:gd name="connsiteY193" fmla="*/ 3813874 h 4094985"/>
              <a:gd name="connsiteX194" fmla="*/ 3873357 w 6890769"/>
              <a:gd name="connsiteY194" fmla="*/ 3786997 h 4094985"/>
              <a:gd name="connsiteX195" fmla="*/ 3837930 w 6890769"/>
              <a:gd name="connsiteY195" fmla="*/ 3844414 h 4094985"/>
              <a:gd name="connsiteX196" fmla="*/ 3839150 w 6890769"/>
              <a:gd name="connsiteY196" fmla="*/ 4058203 h 4094985"/>
              <a:gd name="connsiteX197" fmla="*/ 3808610 w 6890769"/>
              <a:gd name="connsiteY197" fmla="*/ 4091187 h 4094985"/>
              <a:gd name="connsiteX198" fmla="*/ 3698661 w 6890769"/>
              <a:gd name="connsiteY198" fmla="*/ 4092409 h 4094985"/>
              <a:gd name="connsiteX199" fmla="*/ 3593599 w 6890769"/>
              <a:gd name="connsiteY199" fmla="*/ 4092409 h 4094985"/>
              <a:gd name="connsiteX200" fmla="*/ 3522743 w 6890769"/>
              <a:gd name="connsiteY200" fmla="*/ 4059425 h 4094985"/>
              <a:gd name="connsiteX201" fmla="*/ 3528852 w 6890769"/>
              <a:gd name="connsiteY201" fmla="*/ 3987348 h 4094985"/>
              <a:gd name="connsiteX202" fmla="*/ 3569167 w 6890769"/>
              <a:gd name="connsiteY202" fmla="*/ 3905496 h 4094985"/>
              <a:gd name="connsiteX203" fmla="*/ 3476320 w 6890769"/>
              <a:gd name="connsiteY203" fmla="*/ 3834641 h 4094985"/>
              <a:gd name="connsiteX204" fmla="*/ 3355376 w 6890769"/>
              <a:gd name="connsiteY204" fmla="*/ 3872511 h 4094985"/>
              <a:gd name="connsiteX205" fmla="*/ 3363929 w 6890769"/>
              <a:gd name="connsiteY205" fmla="*/ 3977573 h 4094985"/>
              <a:gd name="connsiteX206" fmla="*/ 3398136 w 6890769"/>
              <a:gd name="connsiteY206" fmla="*/ 4032548 h 4094985"/>
              <a:gd name="connsiteX207" fmla="*/ 3328501 w 6890769"/>
              <a:gd name="connsiteY207" fmla="*/ 4089967 h 4094985"/>
              <a:gd name="connsiteX208" fmla="*/ 3090278 w 6890769"/>
              <a:gd name="connsiteY208" fmla="*/ 4091187 h 4094985"/>
              <a:gd name="connsiteX209" fmla="*/ 3068289 w 6890769"/>
              <a:gd name="connsiteY209" fmla="*/ 4064312 h 4094985"/>
              <a:gd name="connsiteX210" fmla="*/ 3068289 w 6890769"/>
              <a:gd name="connsiteY210" fmla="*/ 3840749 h 4094985"/>
              <a:gd name="connsiteX211" fmla="*/ 3098831 w 6890769"/>
              <a:gd name="connsiteY211" fmla="*/ 3779667 h 4094985"/>
              <a:gd name="connsiteX212" fmla="*/ 3173350 w 6890769"/>
              <a:gd name="connsiteY212" fmla="*/ 3784554 h 4094985"/>
              <a:gd name="connsiteX213" fmla="*/ 3249094 w 6890769"/>
              <a:gd name="connsiteY213" fmla="*/ 3826089 h 4094985"/>
              <a:gd name="connsiteX214" fmla="*/ 3324836 w 6890769"/>
              <a:gd name="connsiteY214" fmla="*/ 3732022 h 4094985"/>
              <a:gd name="connsiteX215" fmla="*/ 3282079 w 6890769"/>
              <a:gd name="connsiteY215" fmla="*/ 3607413 h 4094985"/>
              <a:gd name="connsiteX216" fmla="*/ 3184345 w 6890769"/>
              <a:gd name="connsiteY216" fmla="*/ 3615965 h 4094985"/>
              <a:gd name="connsiteX217" fmla="*/ 3120820 w 6890769"/>
              <a:gd name="connsiteY217" fmla="*/ 3650172 h 4094985"/>
              <a:gd name="connsiteX218" fmla="*/ 3068289 w 6890769"/>
              <a:gd name="connsiteY218" fmla="*/ 3567098 h 4094985"/>
              <a:gd name="connsiteX219" fmla="*/ 3068289 w 6890769"/>
              <a:gd name="connsiteY219" fmla="*/ 3353310 h 4094985"/>
              <a:gd name="connsiteX220" fmla="*/ 3074274 w 6890769"/>
              <a:gd name="connsiteY220" fmla="*/ 3330592 h 4094985"/>
              <a:gd name="connsiteX221" fmla="*/ 3071180 w 6890769"/>
              <a:gd name="connsiteY221" fmla="*/ 3334944 h 4094985"/>
              <a:gd name="connsiteX222" fmla="*/ 3049189 w 6890769"/>
              <a:gd name="connsiteY222" fmla="*/ 3339067 h 4094985"/>
              <a:gd name="connsiteX223" fmla="*/ 2825628 w 6890769"/>
              <a:gd name="connsiteY223" fmla="*/ 3339067 h 4094985"/>
              <a:gd name="connsiteX224" fmla="*/ 2764546 w 6890769"/>
              <a:gd name="connsiteY224" fmla="*/ 3308527 h 4094985"/>
              <a:gd name="connsiteX225" fmla="*/ 2769431 w 6890769"/>
              <a:gd name="connsiteY225" fmla="*/ 3232785 h 4094985"/>
              <a:gd name="connsiteX226" fmla="*/ 2809746 w 6890769"/>
              <a:gd name="connsiteY226" fmla="*/ 3155820 h 4094985"/>
              <a:gd name="connsiteX227" fmla="*/ 2714457 w 6890769"/>
              <a:gd name="connsiteY227" fmla="*/ 3082521 h 4094985"/>
              <a:gd name="connsiteX228" fmla="*/ 2591070 w 6890769"/>
              <a:gd name="connsiteY228" fmla="*/ 3125279 h 4094985"/>
              <a:gd name="connsiteX229" fmla="*/ 2600845 w 6890769"/>
              <a:gd name="connsiteY229" fmla="*/ 3223010 h 4094985"/>
              <a:gd name="connsiteX230" fmla="*/ 2636272 w 6890769"/>
              <a:gd name="connsiteY230" fmla="*/ 3280429 h 4094985"/>
              <a:gd name="connsiteX231" fmla="*/ 2553200 w 6890769"/>
              <a:gd name="connsiteY231" fmla="*/ 3339067 h 4094985"/>
              <a:gd name="connsiteX232" fmla="*/ 2339412 w 6890769"/>
              <a:gd name="connsiteY232" fmla="*/ 3339067 h 4094985"/>
              <a:gd name="connsiteX233" fmla="*/ 2314062 w 6890769"/>
              <a:gd name="connsiteY233" fmla="*/ 3331738 h 4094985"/>
              <a:gd name="connsiteX234" fmla="*/ 2310853 w 6890769"/>
              <a:gd name="connsiteY234" fmla="*/ 3315879 h 4094985"/>
              <a:gd name="connsiteX235" fmla="*/ 2303766 w 6890769"/>
              <a:gd name="connsiteY235" fmla="*/ 3315879 h 4094985"/>
              <a:gd name="connsiteX236" fmla="*/ 2302872 w 6890769"/>
              <a:gd name="connsiteY236" fmla="*/ 3324425 h 4094985"/>
              <a:gd name="connsiteX237" fmla="*/ 2313321 w 6890769"/>
              <a:gd name="connsiteY237" fmla="*/ 3329111 h 4094985"/>
              <a:gd name="connsiteX238" fmla="*/ 2315764 w 6890769"/>
              <a:gd name="connsiteY238" fmla="*/ 3350338 h 4094985"/>
              <a:gd name="connsiteX239" fmla="*/ 2315764 w 6890769"/>
              <a:gd name="connsiteY239" fmla="*/ 3555575 h 4094985"/>
              <a:gd name="connsiteX240" fmla="*/ 2334089 w 6890769"/>
              <a:gd name="connsiteY240" fmla="*/ 3611771 h 4094985"/>
              <a:gd name="connsiteX241" fmla="*/ 2384177 w 6890769"/>
              <a:gd name="connsiteY241" fmla="*/ 3609327 h 4094985"/>
              <a:gd name="connsiteX242" fmla="*/ 2474580 w 6890769"/>
              <a:gd name="connsiteY242" fmla="*/ 3561682 h 4094985"/>
              <a:gd name="connsiteX243" fmla="*/ 2569867 w 6890769"/>
              <a:gd name="connsiteY243" fmla="*/ 3658194 h 4094985"/>
              <a:gd name="connsiteX244" fmla="*/ 2524667 w 6890769"/>
              <a:gd name="connsiteY244" fmla="*/ 3818230 h 4094985"/>
              <a:gd name="connsiteX245" fmla="*/ 2392729 w 6890769"/>
              <a:gd name="connsiteY245" fmla="*/ 3809678 h 4094985"/>
              <a:gd name="connsiteX246" fmla="*/ 2354857 w 6890769"/>
              <a:gd name="connsiteY246" fmla="*/ 3782803 h 4094985"/>
              <a:gd name="connsiteX247" fmla="*/ 2316987 w 6890769"/>
              <a:gd name="connsiteY247" fmla="*/ 3837777 h 4094985"/>
              <a:gd name="connsiteX248" fmla="*/ 2318207 w 6890769"/>
              <a:gd name="connsiteY248" fmla="*/ 4046679 h 4094985"/>
              <a:gd name="connsiteX249" fmla="*/ 2280337 w 6890769"/>
              <a:gd name="connsiteY249" fmla="*/ 4086993 h 4094985"/>
              <a:gd name="connsiteX250" fmla="*/ 2075099 w 6890769"/>
              <a:gd name="connsiteY250" fmla="*/ 4086993 h 4094985"/>
              <a:gd name="connsiteX251" fmla="*/ 2003022 w 6890769"/>
              <a:gd name="connsiteY251" fmla="*/ 4057674 h 4094985"/>
              <a:gd name="connsiteX252" fmla="*/ 2009130 w 6890769"/>
              <a:gd name="connsiteY252" fmla="*/ 3981931 h 4094985"/>
              <a:gd name="connsiteX253" fmla="*/ 2050667 w 6890769"/>
              <a:gd name="connsiteY253" fmla="*/ 3908632 h 4094985"/>
              <a:gd name="connsiteX254" fmla="*/ 1972480 w 6890769"/>
              <a:gd name="connsiteY254" fmla="*/ 3834110 h 4094985"/>
              <a:gd name="connsiteX255" fmla="*/ 1840544 w 6890769"/>
              <a:gd name="connsiteY255" fmla="*/ 3863430 h 4094985"/>
              <a:gd name="connsiteX256" fmla="*/ 1844209 w 6890769"/>
              <a:gd name="connsiteY256" fmla="*/ 3975824 h 4094985"/>
              <a:gd name="connsiteX257" fmla="*/ 1875971 w 6890769"/>
              <a:gd name="connsiteY257" fmla="*/ 4030798 h 4094985"/>
              <a:gd name="connsiteX258" fmla="*/ 1805114 w 6890769"/>
              <a:gd name="connsiteY258" fmla="*/ 4085771 h 4094985"/>
              <a:gd name="connsiteX259" fmla="*/ 1670733 w 6890769"/>
              <a:gd name="connsiteY259" fmla="*/ 4089436 h 4094985"/>
              <a:gd name="connsiteX260" fmla="*/ 1553456 w 6890769"/>
              <a:gd name="connsiteY260" fmla="*/ 4080886 h 4094985"/>
              <a:gd name="connsiteX261" fmla="*/ 1546126 w 6890769"/>
              <a:gd name="connsiteY261" fmla="*/ 3956277 h 4094985"/>
              <a:gd name="connsiteX262" fmla="*/ 1546126 w 6890769"/>
              <a:gd name="connsiteY262" fmla="*/ 3846328 h 4094985"/>
              <a:gd name="connsiteX263" fmla="*/ 1508254 w 6890769"/>
              <a:gd name="connsiteY263" fmla="*/ 3785245 h 4094985"/>
              <a:gd name="connsiteX264" fmla="*/ 1466719 w 6890769"/>
              <a:gd name="connsiteY264" fmla="*/ 3813343 h 4094985"/>
              <a:gd name="connsiteX265" fmla="*/ 1340888 w 6890769"/>
              <a:gd name="connsiteY265" fmla="*/ 3825560 h 4094985"/>
              <a:gd name="connsiteX266" fmla="*/ 1337223 w 6890769"/>
              <a:gd name="connsiteY266" fmla="*/ 3587339 h 4094985"/>
              <a:gd name="connsiteX267" fmla="*/ 1465497 w 6890769"/>
              <a:gd name="connsiteY267" fmla="*/ 3598332 h 4094985"/>
              <a:gd name="connsiteX268" fmla="*/ 1508254 w 6890769"/>
              <a:gd name="connsiteY268" fmla="*/ 3625209 h 4094985"/>
              <a:gd name="connsiteX269" fmla="*/ 1544904 w 6890769"/>
              <a:gd name="connsiteY269" fmla="*/ 3567792 h 4094985"/>
              <a:gd name="connsiteX270" fmla="*/ 1543683 w 6890769"/>
              <a:gd name="connsiteY270" fmla="*/ 3362553 h 4094985"/>
              <a:gd name="connsiteX271" fmla="*/ 1544904 w 6890769"/>
              <a:gd name="connsiteY271" fmla="*/ 3339724 h 4094985"/>
              <a:gd name="connsiteX272" fmla="*/ 1545751 w 6890769"/>
              <a:gd name="connsiteY272" fmla="*/ 3338259 h 4094985"/>
              <a:gd name="connsiteX273" fmla="*/ 1540829 w 6890769"/>
              <a:gd name="connsiteY273" fmla="*/ 3337308 h 4094985"/>
              <a:gd name="connsiteX274" fmla="*/ 1532125 w 6890769"/>
              <a:gd name="connsiteY274" fmla="*/ 3305546 h 4094985"/>
              <a:gd name="connsiteX275" fmla="*/ 1533346 w 6890769"/>
              <a:gd name="connsiteY275" fmla="*/ 3110082 h 4094985"/>
              <a:gd name="connsiteX276" fmla="*/ 1521130 w 6890769"/>
              <a:gd name="connsiteY276" fmla="*/ 3059993 h 4094985"/>
              <a:gd name="connsiteX277" fmla="*/ 1458826 w 6890769"/>
              <a:gd name="connsiteY277" fmla="*/ 3056328 h 4094985"/>
              <a:gd name="connsiteX278" fmla="*/ 1304897 w 6890769"/>
              <a:gd name="connsiteY278" fmla="*/ 3055107 h 4094985"/>
              <a:gd name="connsiteX279" fmla="*/ 1356207 w 6890769"/>
              <a:gd name="connsiteY279" fmla="*/ 2821772 h 4094985"/>
              <a:gd name="connsiteX280" fmla="*/ 1452718 w 6890769"/>
              <a:gd name="connsiteY280" fmla="*/ 2849869 h 4094985"/>
              <a:gd name="connsiteX281" fmla="*/ 1495476 w 6890769"/>
              <a:gd name="connsiteY281" fmla="*/ 2879189 h 4094985"/>
              <a:gd name="connsiteX282" fmla="*/ 1533346 w 6890769"/>
              <a:gd name="connsiteY282" fmla="*/ 2818107 h 4094985"/>
              <a:gd name="connsiteX283" fmla="*/ 1532125 w 6890769"/>
              <a:gd name="connsiteY283" fmla="*/ 2617756 h 4094985"/>
              <a:gd name="connsiteX284" fmla="*/ 1539455 w 6890769"/>
              <a:gd name="connsiteY284" fmla="*/ 2581564 h 4094985"/>
              <a:gd name="connsiteX285" fmla="*/ 1554592 w 6890769"/>
              <a:gd name="connsiteY285" fmla="*/ 2578348 h 4094985"/>
              <a:gd name="connsiteX286" fmla="*/ 1554592 w 6890769"/>
              <a:gd name="connsiteY286" fmla="*/ 2567486 h 4094985"/>
              <a:gd name="connsiteX287" fmla="*/ 1542522 w 6890769"/>
              <a:gd name="connsiteY287" fmla="*/ 2566234 h 4094985"/>
              <a:gd name="connsiteX288" fmla="*/ 1530195 w 6890769"/>
              <a:gd name="connsiteY288" fmla="*/ 2551115 h 4094985"/>
              <a:gd name="connsiteX289" fmla="*/ 1529915 w 6890769"/>
              <a:gd name="connsiteY289" fmla="*/ 2547357 h 4094985"/>
              <a:gd name="connsiteX290" fmla="*/ 1510542 w 6890769"/>
              <a:gd name="connsiteY290" fmla="*/ 2552151 h 4094985"/>
              <a:gd name="connsiteX291" fmla="*/ 1301639 w 6890769"/>
              <a:gd name="connsiteY291" fmla="*/ 2550929 h 4094985"/>
              <a:gd name="connsiteX292" fmla="*/ 1240557 w 6890769"/>
              <a:gd name="connsiteY292" fmla="*/ 2588799 h 4094985"/>
              <a:gd name="connsiteX293" fmla="*/ 1268654 w 6890769"/>
              <a:gd name="connsiteY293" fmla="*/ 2630336 h 4094985"/>
              <a:gd name="connsiteX294" fmla="*/ 1280872 w 6890769"/>
              <a:gd name="connsiteY294" fmla="*/ 2754945 h 4094985"/>
              <a:gd name="connsiteX295" fmla="*/ 1136718 w 6890769"/>
              <a:gd name="connsiteY295" fmla="*/ 2807475 h 4094985"/>
              <a:gd name="connsiteX296" fmla="*/ 1023104 w 6890769"/>
              <a:gd name="connsiteY296" fmla="*/ 2720738 h 4094985"/>
              <a:gd name="connsiteX297" fmla="*/ 1065861 w 6890769"/>
              <a:gd name="connsiteY297" fmla="*/ 2620563 h 4094985"/>
              <a:gd name="connsiteX298" fmla="*/ 1063418 w 6890769"/>
              <a:gd name="connsiteY298" fmla="*/ 2564366 h 4094985"/>
              <a:gd name="connsiteX299" fmla="*/ 1009665 w 6890769"/>
              <a:gd name="connsiteY299" fmla="*/ 2549707 h 4094985"/>
              <a:gd name="connsiteX300" fmla="*/ 843520 w 6890769"/>
              <a:gd name="connsiteY300" fmla="*/ 2549707 h 4094985"/>
              <a:gd name="connsiteX301" fmla="*/ 777552 w 6890769"/>
              <a:gd name="connsiteY301" fmla="*/ 2486182 h 4094985"/>
              <a:gd name="connsiteX302" fmla="*/ 777552 w 6890769"/>
              <a:gd name="connsiteY302" fmla="*/ 2310263 h 4094985"/>
              <a:gd name="connsiteX303" fmla="*/ 742123 w 6890769"/>
              <a:gd name="connsiteY303" fmla="*/ 2247959 h 4094985"/>
              <a:gd name="connsiteX304" fmla="*/ 695701 w 6890769"/>
              <a:gd name="connsiteY304" fmla="*/ 2277278 h 4094985"/>
              <a:gd name="connsiteX305" fmla="*/ 574757 w 6890769"/>
              <a:gd name="connsiteY305" fmla="*/ 2288273 h 4094985"/>
              <a:gd name="connsiteX306" fmla="*/ 547882 w 6890769"/>
              <a:gd name="connsiteY306" fmla="*/ 2072042 h 4094985"/>
              <a:gd name="connsiteX307" fmla="*/ 704252 w 6890769"/>
              <a:gd name="connsiteY307" fmla="*/ 2070820 h 4094985"/>
              <a:gd name="connsiteX308" fmla="*/ 762893 w 6890769"/>
              <a:gd name="connsiteY308" fmla="*/ 2068377 h 4094985"/>
              <a:gd name="connsiteX309" fmla="*/ 777552 w 6890769"/>
              <a:gd name="connsiteY309" fmla="*/ 2014623 h 4094985"/>
              <a:gd name="connsiteX310" fmla="*/ 777552 w 6890769"/>
              <a:gd name="connsiteY310" fmla="*/ 1814274 h 4094985"/>
              <a:gd name="connsiteX311" fmla="*/ 782285 w 6890769"/>
              <a:gd name="connsiteY311" fmla="*/ 1788007 h 4094985"/>
              <a:gd name="connsiteX312" fmla="*/ 801933 w 6890769"/>
              <a:gd name="connsiteY312" fmla="*/ 1781962 h 4094985"/>
              <a:gd name="connsiteX313" fmla="*/ 777425 w 6890769"/>
              <a:gd name="connsiteY313" fmla="*/ 1775695 h 4094985"/>
              <a:gd name="connsiteX314" fmla="*/ 774238 w 6890769"/>
              <a:gd name="connsiteY314" fmla="*/ 1768433 h 4094985"/>
              <a:gd name="connsiteX315" fmla="*/ 767792 w 6890769"/>
              <a:gd name="connsiteY315" fmla="*/ 1768433 h 4094985"/>
              <a:gd name="connsiteX316" fmla="*/ 766738 w 6890769"/>
              <a:gd name="connsiteY316" fmla="*/ 1776805 h 4094985"/>
              <a:gd name="connsiteX317" fmla="*/ 738048 w 6890769"/>
              <a:gd name="connsiteY317" fmla="*/ 1790204 h 4094985"/>
              <a:gd name="connsiteX318" fmla="*/ 519373 w 6890769"/>
              <a:gd name="connsiteY318" fmla="*/ 1790204 h 4094985"/>
              <a:gd name="connsiteX319" fmla="*/ 454626 w 6890769"/>
              <a:gd name="connsiteY319" fmla="*/ 1757221 h 4094985"/>
              <a:gd name="connsiteX320" fmla="*/ 460733 w 6890769"/>
              <a:gd name="connsiteY320" fmla="*/ 1686364 h 4094985"/>
              <a:gd name="connsiteX321" fmla="*/ 501048 w 6890769"/>
              <a:gd name="connsiteY321" fmla="*/ 1605735 h 4094985"/>
              <a:gd name="connsiteX322" fmla="*/ 409424 w 6890769"/>
              <a:gd name="connsiteY322" fmla="*/ 1533658 h 4094985"/>
              <a:gd name="connsiteX323" fmla="*/ 288480 w 6890769"/>
              <a:gd name="connsiteY323" fmla="*/ 1571530 h 4094985"/>
              <a:gd name="connsiteX324" fmla="*/ 295809 w 6890769"/>
              <a:gd name="connsiteY324" fmla="*/ 1676592 h 4094985"/>
              <a:gd name="connsiteX325" fmla="*/ 328794 w 6890769"/>
              <a:gd name="connsiteY325" fmla="*/ 1736452 h 4094985"/>
              <a:gd name="connsiteX326" fmla="*/ 251832 w 6890769"/>
              <a:gd name="connsiteY326" fmla="*/ 1790204 h 4094985"/>
              <a:gd name="connsiteX327" fmla="*/ 28269 w 6890769"/>
              <a:gd name="connsiteY327" fmla="*/ 1790204 h 4094985"/>
              <a:gd name="connsiteX328" fmla="*/ 171 w 6890769"/>
              <a:gd name="connsiteY328" fmla="*/ 1759664 h 4094985"/>
              <a:gd name="connsiteX329" fmla="*/ 171 w 6890769"/>
              <a:gd name="connsiteY329" fmla="*/ 1545875 h 4094985"/>
              <a:gd name="connsiteX330" fmla="*/ 34376 w 6890769"/>
              <a:gd name="connsiteY330" fmla="*/ 1476241 h 4094985"/>
              <a:gd name="connsiteX331" fmla="*/ 106455 w 6890769"/>
              <a:gd name="connsiteY331" fmla="*/ 1482348 h 4094985"/>
              <a:gd name="connsiteX332" fmla="*/ 187083 w 6890769"/>
              <a:gd name="connsiteY332" fmla="*/ 1522663 h 4094985"/>
              <a:gd name="connsiteX333" fmla="*/ 257939 w 6890769"/>
              <a:gd name="connsiteY333" fmla="*/ 1426153 h 4094985"/>
              <a:gd name="connsiteX334" fmla="*/ 221290 w 6890769"/>
              <a:gd name="connsiteY334" fmla="*/ 1308874 h 4094985"/>
              <a:gd name="connsiteX335" fmla="*/ 116228 w 6890769"/>
              <a:gd name="connsiteY335" fmla="*/ 1316204 h 4094985"/>
              <a:gd name="connsiteX336" fmla="*/ 55146 w 6890769"/>
              <a:gd name="connsiteY336" fmla="*/ 1347967 h 4094985"/>
              <a:gd name="connsiteX337" fmla="*/ 1391 w 6890769"/>
              <a:gd name="connsiteY337" fmla="*/ 1275889 h 4094985"/>
              <a:gd name="connsiteX338" fmla="*/ 171 w 6890769"/>
              <a:gd name="connsiteY338" fmla="*/ 1042554 h 4094985"/>
              <a:gd name="connsiteX339" fmla="*/ 25826 w 6890769"/>
              <a:gd name="connsiteY339" fmla="*/ 1019341 h 4094985"/>
              <a:gd name="connsiteX340" fmla="*/ 249387 w 6890769"/>
              <a:gd name="connsiteY340" fmla="*/ 1019341 h 4094985"/>
              <a:gd name="connsiteX341" fmla="*/ 315357 w 6890769"/>
              <a:gd name="connsiteY341" fmla="*/ 1052328 h 4094985"/>
              <a:gd name="connsiteX342" fmla="*/ 309249 w 6890769"/>
              <a:gd name="connsiteY342" fmla="*/ 1124405 h 4094985"/>
              <a:gd name="connsiteX343" fmla="*/ 267712 w 6890769"/>
              <a:gd name="connsiteY343" fmla="*/ 1205035 h 4094985"/>
              <a:gd name="connsiteX344" fmla="*/ 360559 w 6890769"/>
              <a:gd name="connsiteY344" fmla="*/ 1275889 h 4094985"/>
              <a:gd name="connsiteX345" fmla="*/ 487610 w 6890769"/>
              <a:gd name="connsiteY345" fmla="*/ 1231910 h 4094985"/>
              <a:gd name="connsiteX346" fmla="*/ 479058 w 6890769"/>
              <a:gd name="connsiteY346" fmla="*/ 1136621 h 4094985"/>
              <a:gd name="connsiteX347" fmla="*/ 441186 w 6890769"/>
              <a:gd name="connsiteY347" fmla="*/ 1079203 h 4094985"/>
              <a:gd name="connsiteX348" fmla="*/ 518150 w 6890769"/>
              <a:gd name="connsiteY348" fmla="*/ 1019341 h 4094985"/>
              <a:gd name="connsiteX349" fmla="*/ 746599 w 6890769"/>
              <a:gd name="connsiteY349" fmla="*/ 1018121 h 4094985"/>
              <a:gd name="connsiteX350" fmla="*/ 765994 w 6890769"/>
              <a:gd name="connsiteY350" fmla="*/ 1024993 h 4094985"/>
              <a:gd name="connsiteX351" fmla="*/ 769400 w 6890769"/>
              <a:gd name="connsiteY351" fmla="*/ 1041752 h 4094985"/>
              <a:gd name="connsiteX352" fmla="*/ 777120 w 6890769"/>
              <a:gd name="connsiteY352" fmla="*/ 1023767 h 4094985"/>
              <a:gd name="connsiteX353" fmla="*/ 825527 w 6890769"/>
              <a:gd name="connsiteY353" fmla="*/ 1014605 h 4094985"/>
              <a:gd name="connsiteX354" fmla="*/ 911044 w 6890769"/>
              <a:gd name="connsiteY354" fmla="*/ 1015827 h 4094985"/>
              <a:gd name="connsiteX355" fmla="*/ 1016105 w 6890769"/>
              <a:gd name="connsiteY355" fmla="*/ 1015827 h 4094985"/>
              <a:gd name="connsiteX356" fmla="*/ 1094290 w 6890769"/>
              <a:gd name="connsiteY356" fmla="*/ 1067137 h 4094985"/>
              <a:gd name="connsiteX357" fmla="*/ 1061305 w 6890769"/>
              <a:gd name="connsiteY357" fmla="*/ 1131884 h 4094985"/>
              <a:gd name="connsiteX358" fmla="*/ 1055198 w 6890769"/>
              <a:gd name="connsiteY358" fmla="*/ 1233281 h 4094985"/>
              <a:gd name="connsiteX359" fmla="*/ 1234780 w 6890769"/>
              <a:gd name="connsiteY359" fmla="*/ 1247941 h 4094985"/>
              <a:gd name="connsiteX360" fmla="*/ 1236001 w 6890769"/>
              <a:gd name="connsiteY360" fmla="*/ 1124554 h 4094985"/>
              <a:gd name="connsiteX361" fmla="*/ 1207903 w 6890769"/>
              <a:gd name="connsiteY361" fmla="*/ 1076909 h 4094985"/>
              <a:gd name="connsiteX362" fmla="*/ 1270208 w 6890769"/>
              <a:gd name="connsiteY362" fmla="*/ 1019492 h 4094985"/>
              <a:gd name="connsiteX363" fmla="*/ 1516981 w 6890769"/>
              <a:gd name="connsiteY363" fmla="*/ 1017049 h 4094985"/>
              <a:gd name="connsiteX364" fmla="*/ 1535305 w 6890769"/>
              <a:gd name="connsiteY364" fmla="*/ 1027128 h 4094985"/>
              <a:gd name="connsiteX365" fmla="*/ 1535305 w 6890769"/>
              <a:gd name="connsiteY365" fmla="*/ 1043205 h 4094985"/>
              <a:gd name="connsiteX366" fmla="*/ 1556105 w 6890769"/>
              <a:gd name="connsiteY366" fmla="*/ 1038005 h 4094985"/>
              <a:gd name="connsiteX367" fmla="*/ 1580969 w 6890769"/>
              <a:gd name="connsiteY367" fmla="*/ 1038005 h 4094985"/>
              <a:gd name="connsiteX368" fmla="*/ 1580969 w 6890769"/>
              <a:gd name="connsiteY368" fmla="*/ 1033922 h 4094985"/>
              <a:gd name="connsiteX369" fmla="*/ 1557420 w 6890769"/>
              <a:gd name="connsiteY369" fmla="*/ 1033309 h 4094985"/>
              <a:gd name="connsiteX370" fmla="*/ 1529589 w 6890769"/>
              <a:gd name="connsiteY370" fmla="*/ 970776 h 4094985"/>
              <a:gd name="connsiteX371" fmla="*/ 1529589 w 6890769"/>
              <a:gd name="connsiteY371" fmla="*/ 794860 h 4094985"/>
              <a:gd name="connsiteX372" fmla="*/ 1494161 w 6890769"/>
              <a:gd name="connsiteY372" fmla="*/ 732555 h 4094985"/>
              <a:gd name="connsiteX373" fmla="*/ 1447739 w 6890769"/>
              <a:gd name="connsiteY373" fmla="*/ 761875 h 4094985"/>
              <a:gd name="connsiteX374" fmla="*/ 1326795 w 6890769"/>
              <a:gd name="connsiteY374" fmla="*/ 772869 h 4094985"/>
              <a:gd name="connsiteX375" fmla="*/ 1299920 w 6890769"/>
              <a:gd name="connsiteY375" fmla="*/ 556637 h 4094985"/>
              <a:gd name="connsiteX376" fmla="*/ 1456290 w 6890769"/>
              <a:gd name="connsiteY376" fmla="*/ 555415 h 4094985"/>
              <a:gd name="connsiteX377" fmla="*/ 1514931 w 6890769"/>
              <a:gd name="connsiteY377" fmla="*/ 552972 h 4094985"/>
              <a:gd name="connsiteX378" fmla="*/ 1529589 w 6890769"/>
              <a:gd name="connsiteY378" fmla="*/ 499219 h 4094985"/>
              <a:gd name="connsiteX379" fmla="*/ 1529589 w 6890769"/>
              <a:gd name="connsiteY379" fmla="*/ 298869 h 4094985"/>
              <a:gd name="connsiteX380" fmla="*/ 1560131 w 6890769"/>
              <a:gd name="connsiteY380" fmla="*/ 264662 h 4094985"/>
              <a:gd name="connsiteX381" fmla="*/ 1773919 w 6890769"/>
              <a:gd name="connsiteY381" fmla="*/ 265885 h 4094985"/>
              <a:gd name="connsiteX382" fmla="*/ 1856993 w 6890769"/>
              <a:gd name="connsiteY382" fmla="*/ 324524 h 4094985"/>
              <a:gd name="connsiteX383" fmla="*/ 1821564 w 6890769"/>
              <a:gd name="connsiteY383" fmla="*/ 383162 h 4094985"/>
              <a:gd name="connsiteX384" fmla="*/ 1815456 w 6890769"/>
              <a:gd name="connsiteY384" fmla="*/ 484560 h 4094985"/>
              <a:gd name="connsiteX385" fmla="*/ 1931513 w 6890769"/>
              <a:gd name="connsiteY385" fmla="*/ 523654 h 4094985"/>
              <a:gd name="connsiteX386" fmla="*/ 2031687 w 6890769"/>
              <a:gd name="connsiteY386" fmla="*/ 449132 h 4094985"/>
              <a:gd name="connsiteX387" fmla="*/ 1987708 w 6890769"/>
              <a:gd name="connsiteY387" fmla="*/ 369725 h 4094985"/>
              <a:gd name="connsiteX388" fmla="*/ 1982822 w 6890769"/>
              <a:gd name="connsiteY388" fmla="*/ 301312 h 4094985"/>
              <a:gd name="connsiteX389" fmla="*/ 2056122 w 6890769"/>
              <a:gd name="connsiteY389" fmla="*/ 265885 h 4094985"/>
              <a:gd name="connsiteX390" fmla="*/ 2265023 w 6890769"/>
              <a:gd name="connsiteY390" fmla="*/ 265885 h 4094985"/>
              <a:gd name="connsiteX391" fmla="*/ 2298008 w 6890769"/>
              <a:gd name="connsiteY391" fmla="*/ 301312 h 4094985"/>
              <a:gd name="connsiteX392" fmla="*/ 2298008 w 6890769"/>
              <a:gd name="connsiteY392" fmla="*/ 401487 h 4094985"/>
              <a:gd name="connsiteX393" fmla="*/ 2298008 w 6890769"/>
              <a:gd name="connsiteY393" fmla="*/ 458906 h 4094985"/>
              <a:gd name="connsiteX394" fmla="*/ 2298008 w 6890769"/>
              <a:gd name="connsiteY394" fmla="*/ 521208 h 4094985"/>
              <a:gd name="connsiteX395" fmla="*/ 2241813 w 6890769"/>
              <a:gd name="connsiteY395" fmla="*/ 596953 h 4094985"/>
              <a:gd name="connsiteX396" fmla="*/ 2181951 w 6890769"/>
              <a:gd name="connsiteY396" fmla="*/ 561523 h 4094985"/>
              <a:gd name="connsiteX397" fmla="*/ 2084219 w 6890769"/>
              <a:gd name="connsiteY397" fmla="*/ 551751 h 4094985"/>
              <a:gd name="connsiteX398" fmla="*/ 2042682 w 6890769"/>
              <a:gd name="connsiteY398" fmla="*/ 688575 h 4094985"/>
              <a:gd name="connsiteX399" fmla="*/ 2118424 w 6890769"/>
              <a:gd name="connsiteY399" fmla="*/ 771648 h 4094985"/>
              <a:gd name="connsiteX400" fmla="*/ 2191724 w 6890769"/>
              <a:gd name="connsiteY400" fmla="*/ 731334 h 4094985"/>
              <a:gd name="connsiteX401" fmla="*/ 2273575 w 6890769"/>
              <a:gd name="connsiteY401" fmla="*/ 730112 h 4094985"/>
              <a:gd name="connsiteX402" fmla="*/ 2298008 w 6890769"/>
              <a:gd name="connsiteY402" fmla="*/ 799746 h 4094985"/>
              <a:gd name="connsiteX403" fmla="*/ 2298008 w 6890769"/>
              <a:gd name="connsiteY403" fmla="*/ 1000096 h 4094985"/>
              <a:gd name="connsiteX404" fmla="*/ 2262580 w 6890769"/>
              <a:gd name="connsiteY404" fmla="*/ 1036746 h 4094985"/>
              <a:gd name="connsiteX405" fmla="*/ 2255046 w 6890769"/>
              <a:gd name="connsiteY405" fmla="*/ 1036702 h 4094985"/>
              <a:gd name="connsiteX406" fmla="*/ 2255046 w 6890769"/>
              <a:gd name="connsiteY406" fmla="*/ 1038078 h 4094985"/>
              <a:gd name="connsiteX407" fmla="*/ 2268328 w 6890769"/>
              <a:gd name="connsiteY407" fmla="*/ 1038005 h 4094985"/>
              <a:gd name="connsiteX408" fmla="*/ 2290325 w 6890769"/>
              <a:gd name="connsiteY408" fmla="*/ 1046632 h 4094985"/>
              <a:gd name="connsiteX409" fmla="*/ 2292166 w 6890769"/>
              <a:gd name="connsiteY409" fmla="*/ 1043979 h 4094985"/>
              <a:gd name="connsiteX410" fmla="*/ 2313086 w 6890769"/>
              <a:gd name="connsiteY410" fmla="*/ 1039856 h 4094985"/>
              <a:gd name="connsiteX411" fmla="*/ 2518324 w 6890769"/>
              <a:gd name="connsiteY411" fmla="*/ 1039856 h 4094985"/>
              <a:gd name="connsiteX412" fmla="*/ 2572077 w 6890769"/>
              <a:gd name="connsiteY412" fmla="*/ 1025196 h 4094985"/>
              <a:gd name="connsiteX413" fmla="*/ 2573299 w 6890769"/>
              <a:gd name="connsiteY413" fmla="*/ 965334 h 4094985"/>
              <a:gd name="connsiteX414" fmla="*/ 2568412 w 6890769"/>
              <a:gd name="connsiteY414" fmla="*/ 815074 h 4094985"/>
              <a:gd name="connsiteX415" fmla="*/ 2796860 w 6890769"/>
              <a:gd name="connsiteY415" fmla="*/ 844393 h 4094985"/>
              <a:gd name="connsiteX416" fmla="*/ 2782200 w 6890769"/>
              <a:gd name="connsiteY416" fmla="*/ 954341 h 4094985"/>
              <a:gd name="connsiteX417" fmla="*/ 2749215 w 6890769"/>
              <a:gd name="connsiteY417" fmla="*/ 998319 h 4094985"/>
              <a:gd name="connsiteX418" fmla="*/ 2817629 w 6890769"/>
              <a:gd name="connsiteY418" fmla="*/ 1038634 h 4094985"/>
              <a:gd name="connsiteX419" fmla="*/ 3003318 w 6890769"/>
              <a:gd name="connsiteY419" fmla="*/ 1037413 h 4094985"/>
              <a:gd name="connsiteX420" fmla="*/ 3054686 w 6890769"/>
              <a:gd name="connsiteY420" fmla="*/ 1060262 h 4094985"/>
              <a:gd name="connsiteX421" fmla="*/ 3055155 w 6890769"/>
              <a:gd name="connsiteY421" fmla="*/ 1071239 h 4094985"/>
              <a:gd name="connsiteX422" fmla="*/ 3061062 w 6890769"/>
              <a:gd name="connsiteY422" fmla="*/ 1071239 h 4094985"/>
              <a:gd name="connsiteX423" fmla="*/ 3060976 w 6890769"/>
              <a:gd name="connsiteY423" fmla="*/ 1054790 h 4094985"/>
              <a:gd name="connsiteX424" fmla="*/ 3086631 w 6890769"/>
              <a:gd name="connsiteY424" fmla="*/ 1031578 h 4094985"/>
              <a:gd name="connsiteX425" fmla="*/ 3088893 w 6890769"/>
              <a:gd name="connsiteY425" fmla="*/ 1031578 h 4094985"/>
              <a:gd name="connsiteX426" fmla="*/ 3088893 w 6890769"/>
              <a:gd name="connsiteY426" fmla="*/ 1028640 h 4094985"/>
              <a:gd name="connsiteX427" fmla="*/ 3068134 w 6890769"/>
              <a:gd name="connsiteY427" fmla="*/ 1024686 h 4094985"/>
              <a:gd name="connsiteX428" fmla="*/ 3059886 w 6890769"/>
              <a:gd name="connsiteY428" fmla="*/ 992922 h 4094985"/>
              <a:gd name="connsiteX429" fmla="*/ 3061109 w 6890769"/>
              <a:gd name="connsiteY429" fmla="*/ 784021 h 4094985"/>
              <a:gd name="connsiteX430" fmla="*/ 3025681 w 6890769"/>
              <a:gd name="connsiteY430" fmla="*/ 726607 h 4094985"/>
              <a:gd name="connsiteX431" fmla="*/ 2984144 w 6890769"/>
              <a:gd name="connsiteY431" fmla="*/ 753480 h 4094985"/>
              <a:gd name="connsiteX432" fmla="*/ 2854650 w 6890769"/>
              <a:gd name="connsiteY432" fmla="*/ 763254 h 4094985"/>
              <a:gd name="connsiteX433" fmla="*/ 2802118 w 6890769"/>
              <a:gd name="connsiteY433" fmla="*/ 692399 h 4094985"/>
              <a:gd name="connsiteX434" fmla="*/ 2803340 w 6890769"/>
              <a:gd name="connsiteY434" fmla="*/ 595887 h 4094985"/>
              <a:gd name="connsiteX435" fmla="*/ 3000026 w 6890769"/>
              <a:gd name="connsiteY435" fmla="*/ 558018 h 4094985"/>
              <a:gd name="connsiteX436" fmla="*/ 3033011 w 6890769"/>
              <a:gd name="connsiteY436" fmla="*/ 561682 h 4094985"/>
              <a:gd name="connsiteX437" fmla="*/ 3062331 w 6890769"/>
              <a:gd name="connsiteY437" fmla="*/ 500599 h 4094985"/>
              <a:gd name="connsiteX438" fmla="*/ 3061109 w 6890769"/>
              <a:gd name="connsiteY438" fmla="*/ 310022 h 4094985"/>
              <a:gd name="connsiteX439" fmla="*/ 3113641 w 6890769"/>
              <a:gd name="connsiteY439" fmla="*/ 259935 h 4094985"/>
              <a:gd name="connsiteX440" fmla="*/ 3299330 w 6890769"/>
              <a:gd name="connsiteY440" fmla="*/ 261155 h 4094985"/>
              <a:gd name="connsiteX441" fmla="*/ 3367744 w 6890769"/>
              <a:gd name="connsiteY441" fmla="*/ 220840 h 4094985"/>
              <a:gd name="connsiteX442" fmla="*/ 3334759 w 6890769"/>
              <a:gd name="connsiteY442" fmla="*/ 176863 h 4094985"/>
              <a:gd name="connsiteX443" fmla="*/ 3320099 w 6890769"/>
              <a:gd name="connsiteY443" fmla="*/ 66914 h 4094985"/>
              <a:gd name="connsiteX444" fmla="*/ 3428368 w 6890769"/>
              <a:gd name="connsiteY444" fmla="*/ 1402 h 409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6890769" h="4094985">
                <a:moveTo>
                  <a:pt x="6867557" y="1030357"/>
                </a:moveTo>
                <a:cubicBezTo>
                  <a:pt x="6888326" y="1030357"/>
                  <a:pt x="6890769" y="1040130"/>
                  <a:pt x="6890769" y="1056012"/>
                </a:cubicBezTo>
                <a:cubicBezTo>
                  <a:pt x="6888326" y="1095104"/>
                  <a:pt x="6888326" y="1132976"/>
                  <a:pt x="6888326" y="1172069"/>
                </a:cubicBezTo>
                <a:cubicBezTo>
                  <a:pt x="6888326" y="1208718"/>
                  <a:pt x="6887104" y="1245368"/>
                  <a:pt x="6888326" y="1282018"/>
                </a:cubicBezTo>
                <a:cubicBezTo>
                  <a:pt x="6889547" y="1310115"/>
                  <a:pt x="6876109" y="1329662"/>
                  <a:pt x="6855342" y="1346765"/>
                </a:cubicBezTo>
                <a:cubicBezTo>
                  <a:pt x="6829687" y="1368755"/>
                  <a:pt x="6806475" y="1372420"/>
                  <a:pt x="6783265" y="1341878"/>
                </a:cubicBezTo>
                <a:cubicBezTo>
                  <a:pt x="6763717" y="1316223"/>
                  <a:pt x="6742950" y="1283238"/>
                  <a:pt x="6702635" y="1300343"/>
                </a:cubicBezTo>
                <a:cubicBezTo>
                  <a:pt x="6661098" y="1318667"/>
                  <a:pt x="6633001" y="1349208"/>
                  <a:pt x="6630558" y="1398075"/>
                </a:cubicBezTo>
                <a:cubicBezTo>
                  <a:pt x="6628114" y="1442054"/>
                  <a:pt x="6631779" y="1483589"/>
                  <a:pt x="6669651" y="1514131"/>
                </a:cubicBezTo>
                <a:cubicBezTo>
                  <a:pt x="6711186" y="1549559"/>
                  <a:pt x="6738063" y="1547116"/>
                  <a:pt x="6774712" y="1508022"/>
                </a:cubicBezTo>
                <a:cubicBezTo>
                  <a:pt x="6790593" y="1490919"/>
                  <a:pt x="6799145" y="1457935"/>
                  <a:pt x="6833352" y="1475039"/>
                </a:cubicBezTo>
                <a:cubicBezTo>
                  <a:pt x="6865114" y="1490919"/>
                  <a:pt x="6888326" y="1512909"/>
                  <a:pt x="6888326" y="1550781"/>
                </a:cubicBezTo>
                <a:cubicBezTo>
                  <a:pt x="6888326" y="1625301"/>
                  <a:pt x="6887104" y="1699822"/>
                  <a:pt x="6889547" y="1774342"/>
                </a:cubicBezTo>
                <a:cubicBezTo>
                  <a:pt x="6889547" y="1798777"/>
                  <a:pt x="6879774" y="1802440"/>
                  <a:pt x="6859007" y="1802440"/>
                </a:cubicBezTo>
                <a:cubicBezTo>
                  <a:pt x="6785707" y="1801219"/>
                  <a:pt x="6713630" y="1801219"/>
                  <a:pt x="6640331" y="1802440"/>
                </a:cubicBezTo>
                <a:cubicBezTo>
                  <a:pt x="6612233" y="1802440"/>
                  <a:pt x="6591464" y="1790224"/>
                  <a:pt x="6575584" y="1769457"/>
                </a:cubicBezTo>
                <a:cubicBezTo>
                  <a:pt x="6554814" y="1743802"/>
                  <a:pt x="6549929" y="1720590"/>
                  <a:pt x="6581691" y="1698600"/>
                </a:cubicBezTo>
                <a:cubicBezTo>
                  <a:pt x="6608568" y="1679053"/>
                  <a:pt x="6639109" y="1658286"/>
                  <a:pt x="6622006" y="1617971"/>
                </a:cubicBezTo>
                <a:cubicBezTo>
                  <a:pt x="6606124" y="1577656"/>
                  <a:pt x="6575584" y="1550781"/>
                  <a:pt x="6530382" y="1545894"/>
                </a:cubicBezTo>
                <a:cubicBezTo>
                  <a:pt x="6485182" y="1542229"/>
                  <a:pt x="6441202" y="1544672"/>
                  <a:pt x="6409438" y="1583766"/>
                </a:cubicBezTo>
                <a:cubicBezTo>
                  <a:pt x="6374010" y="1625301"/>
                  <a:pt x="6376453" y="1652178"/>
                  <a:pt x="6416768" y="1688828"/>
                </a:cubicBezTo>
                <a:cubicBezTo>
                  <a:pt x="6435092" y="1704708"/>
                  <a:pt x="6464412" y="1716925"/>
                  <a:pt x="6449752" y="1748688"/>
                </a:cubicBezTo>
                <a:cubicBezTo>
                  <a:pt x="6435092" y="1779230"/>
                  <a:pt x="6410660" y="1802440"/>
                  <a:pt x="6372790" y="1802440"/>
                </a:cubicBezTo>
                <a:cubicBezTo>
                  <a:pt x="6298268" y="1802440"/>
                  <a:pt x="6223747" y="1801219"/>
                  <a:pt x="6149227" y="1802440"/>
                </a:cubicBezTo>
                <a:cubicBezTo>
                  <a:pt x="6124794" y="1802440"/>
                  <a:pt x="6119907" y="1793889"/>
                  <a:pt x="6121129" y="1771900"/>
                </a:cubicBezTo>
                <a:cubicBezTo>
                  <a:pt x="6122350" y="1701043"/>
                  <a:pt x="6122350" y="1628966"/>
                  <a:pt x="6121129" y="1558111"/>
                </a:cubicBezTo>
                <a:cubicBezTo>
                  <a:pt x="6121129" y="1528791"/>
                  <a:pt x="6133345" y="1506801"/>
                  <a:pt x="6155334" y="1488477"/>
                </a:cubicBezTo>
                <a:cubicBezTo>
                  <a:pt x="6180989" y="1467709"/>
                  <a:pt x="6204201" y="1462822"/>
                  <a:pt x="6227413" y="1494584"/>
                </a:cubicBezTo>
                <a:cubicBezTo>
                  <a:pt x="6246959" y="1521461"/>
                  <a:pt x="6267726" y="1553224"/>
                  <a:pt x="6308041" y="1534899"/>
                </a:cubicBezTo>
                <a:cubicBezTo>
                  <a:pt x="6349578" y="1516574"/>
                  <a:pt x="6377675" y="1487254"/>
                  <a:pt x="6378897" y="1438389"/>
                </a:cubicBezTo>
                <a:cubicBezTo>
                  <a:pt x="6380120" y="1394410"/>
                  <a:pt x="6380120" y="1352873"/>
                  <a:pt x="6342248" y="1321110"/>
                </a:cubicBezTo>
                <a:cubicBezTo>
                  <a:pt x="6300711" y="1286903"/>
                  <a:pt x="6273836" y="1286903"/>
                  <a:pt x="6237186" y="1328440"/>
                </a:cubicBezTo>
                <a:cubicBezTo>
                  <a:pt x="6221304" y="1346765"/>
                  <a:pt x="6209088" y="1376085"/>
                  <a:pt x="6176104" y="1360203"/>
                </a:cubicBezTo>
                <a:cubicBezTo>
                  <a:pt x="6146784" y="1346765"/>
                  <a:pt x="6122350" y="1322332"/>
                  <a:pt x="6122350" y="1288125"/>
                </a:cubicBezTo>
                <a:cubicBezTo>
                  <a:pt x="6121129" y="1209939"/>
                  <a:pt x="6122350" y="1132976"/>
                  <a:pt x="6121129" y="1054790"/>
                </a:cubicBezTo>
                <a:cubicBezTo>
                  <a:pt x="6121129" y="1035244"/>
                  <a:pt x="6129680" y="1031578"/>
                  <a:pt x="6146784" y="1031578"/>
                </a:cubicBezTo>
                <a:cubicBezTo>
                  <a:pt x="6221304" y="1032800"/>
                  <a:pt x="6295825" y="1031578"/>
                  <a:pt x="6370345" y="1031578"/>
                </a:cubicBezTo>
                <a:cubicBezTo>
                  <a:pt x="6397222" y="1031578"/>
                  <a:pt x="6417990" y="1043795"/>
                  <a:pt x="6436315" y="1064564"/>
                </a:cubicBezTo>
                <a:cubicBezTo>
                  <a:pt x="6458305" y="1090217"/>
                  <a:pt x="6461969" y="1113429"/>
                  <a:pt x="6430207" y="1136641"/>
                </a:cubicBezTo>
                <a:cubicBezTo>
                  <a:pt x="6403330" y="1156187"/>
                  <a:pt x="6371567" y="1178176"/>
                  <a:pt x="6388670" y="1217271"/>
                </a:cubicBezTo>
                <a:cubicBezTo>
                  <a:pt x="6405773" y="1256363"/>
                  <a:pt x="6433872" y="1284460"/>
                  <a:pt x="6481517" y="1288125"/>
                </a:cubicBezTo>
                <a:cubicBezTo>
                  <a:pt x="6531604" y="1291790"/>
                  <a:pt x="6576804" y="1288125"/>
                  <a:pt x="6608568" y="1244146"/>
                </a:cubicBezTo>
                <a:cubicBezTo>
                  <a:pt x="6634223" y="1208718"/>
                  <a:pt x="6634223" y="1179399"/>
                  <a:pt x="6600016" y="1148857"/>
                </a:cubicBezTo>
                <a:cubicBezTo>
                  <a:pt x="6582913" y="1134197"/>
                  <a:pt x="6549929" y="1125646"/>
                  <a:pt x="6562144" y="1091439"/>
                </a:cubicBezTo>
                <a:cubicBezTo>
                  <a:pt x="6574361" y="1054790"/>
                  <a:pt x="6601238" y="1032800"/>
                  <a:pt x="6639109" y="1031578"/>
                </a:cubicBezTo>
                <a:cubicBezTo>
                  <a:pt x="6714851" y="1029135"/>
                  <a:pt x="6791815" y="1031578"/>
                  <a:pt x="6867557" y="1030357"/>
                </a:cubicBezTo>
                <a:close/>
                <a:moveTo>
                  <a:pt x="3428368" y="1402"/>
                </a:moveTo>
                <a:cubicBezTo>
                  <a:pt x="3471583" y="-4248"/>
                  <a:pt x="3516784" y="7052"/>
                  <a:pt x="3548547" y="37594"/>
                </a:cubicBezTo>
                <a:cubicBezTo>
                  <a:pt x="3605965" y="92568"/>
                  <a:pt x="3607187" y="136549"/>
                  <a:pt x="3543660" y="187856"/>
                </a:cubicBezTo>
                <a:cubicBezTo>
                  <a:pt x="3513118" y="212290"/>
                  <a:pt x="3522893" y="228172"/>
                  <a:pt x="3544882" y="247718"/>
                </a:cubicBezTo>
                <a:cubicBezTo>
                  <a:pt x="3560765" y="261155"/>
                  <a:pt x="3579088" y="262378"/>
                  <a:pt x="3598635" y="262378"/>
                </a:cubicBezTo>
                <a:cubicBezTo>
                  <a:pt x="3667047" y="262378"/>
                  <a:pt x="3735459" y="263600"/>
                  <a:pt x="3803873" y="262378"/>
                </a:cubicBezTo>
                <a:cubicBezTo>
                  <a:pt x="3817617" y="262378"/>
                  <a:pt x="3826550" y="263752"/>
                  <a:pt x="3830157" y="274230"/>
                </a:cubicBezTo>
                <a:lnTo>
                  <a:pt x="3830409" y="276147"/>
                </a:lnTo>
                <a:lnTo>
                  <a:pt x="3834953" y="268292"/>
                </a:lnTo>
                <a:cubicBezTo>
                  <a:pt x="3843657" y="261115"/>
                  <a:pt x="3857707" y="259894"/>
                  <a:pt x="3877254" y="261115"/>
                </a:cubicBezTo>
                <a:cubicBezTo>
                  <a:pt x="3939556" y="264782"/>
                  <a:pt x="4000640" y="261115"/>
                  <a:pt x="4062943" y="262337"/>
                </a:cubicBezTo>
                <a:cubicBezTo>
                  <a:pt x="4094707" y="262337"/>
                  <a:pt x="4120362" y="251341"/>
                  <a:pt x="4131357" y="222021"/>
                </a:cubicBezTo>
                <a:cubicBezTo>
                  <a:pt x="4141129" y="195147"/>
                  <a:pt x="4111810" y="191482"/>
                  <a:pt x="4098372" y="178044"/>
                </a:cubicBezTo>
                <a:cubicBezTo>
                  <a:pt x="4062943" y="142615"/>
                  <a:pt x="4056835" y="109629"/>
                  <a:pt x="4083712" y="68094"/>
                </a:cubicBezTo>
                <a:cubicBezTo>
                  <a:pt x="4131357" y="-6428"/>
                  <a:pt x="4248634" y="-22307"/>
                  <a:pt x="4312160" y="38774"/>
                </a:cubicBezTo>
                <a:cubicBezTo>
                  <a:pt x="4369578" y="93750"/>
                  <a:pt x="4370800" y="137730"/>
                  <a:pt x="4307273" y="189036"/>
                </a:cubicBezTo>
                <a:cubicBezTo>
                  <a:pt x="4276731" y="213471"/>
                  <a:pt x="4286506" y="229353"/>
                  <a:pt x="4308495" y="248898"/>
                </a:cubicBezTo>
                <a:cubicBezTo>
                  <a:pt x="4324378" y="262337"/>
                  <a:pt x="4342701" y="263558"/>
                  <a:pt x="4362248" y="263558"/>
                </a:cubicBezTo>
                <a:cubicBezTo>
                  <a:pt x="4430660" y="263558"/>
                  <a:pt x="4499072" y="264782"/>
                  <a:pt x="4567486" y="263558"/>
                </a:cubicBezTo>
                <a:cubicBezTo>
                  <a:pt x="4585811" y="263558"/>
                  <a:pt x="4595583" y="266001"/>
                  <a:pt x="4595583" y="289214"/>
                </a:cubicBezTo>
                <a:cubicBezTo>
                  <a:pt x="4594361" y="363733"/>
                  <a:pt x="4595583" y="438255"/>
                  <a:pt x="4594361" y="512774"/>
                </a:cubicBezTo>
                <a:cubicBezTo>
                  <a:pt x="4593141" y="550645"/>
                  <a:pt x="4571151" y="576301"/>
                  <a:pt x="4535722" y="590960"/>
                </a:cubicBezTo>
                <a:cubicBezTo>
                  <a:pt x="4500294" y="604398"/>
                  <a:pt x="4494186" y="572635"/>
                  <a:pt x="4478304" y="555534"/>
                </a:cubicBezTo>
                <a:cubicBezTo>
                  <a:pt x="4442877" y="517661"/>
                  <a:pt x="4420887" y="515220"/>
                  <a:pt x="4380573" y="545759"/>
                </a:cubicBezTo>
                <a:cubicBezTo>
                  <a:pt x="4341480" y="575080"/>
                  <a:pt x="4334150" y="614171"/>
                  <a:pt x="4336593" y="659373"/>
                </a:cubicBezTo>
                <a:cubicBezTo>
                  <a:pt x="4339037" y="709461"/>
                  <a:pt x="4365913" y="750996"/>
                  <a:pt x="4409892" y="765658"/>
                </a:cubicBezTo>
                <a:cubicBezTo>
                  <a:pt x="4451429" y="780318"/>
                  <a:pt x="4470974" y="748552"/>
                  <a:pt x="4490521" y="722900"/>
                </a:cubicBezTo>
                <a:cubicBezTo>
                  <a:pt x="4514954" y="692358"/>
                  <a:pt x="4538166" y="697244"/>
                  <a:pt x="4562599" y="719235"/>
                </a:cubicBezTo>
                <a:cubicBezTo>
                  <a:pt x="4583366" y="737559"/>
                  <a:pt x="4595583" y="760768"/>
                  <a:pt x="4594361" y="790090"/>
                </a:cubicBezTo>
                <a:cubicBezTo>
                  <a:pt x="4593141" y="834068"/>
                  <a:pt x="4594361" y="879269"/>
                  <a:pt x="4594361" y="923248"/>
                </a:cubicBezTo>
                <a:cubicBezTo>
                  <a:pt x="4594361" y="977001"/>
                  <a:pt x="4594361" y="1003877"/>
                  <a:pt x="4581076" y="1017315"/>
                </a:cubicBezTo>
                <a:lnTo>
                  <a:pt x="4557288" y="1026180"/>
                </a:lnTo>
                <a:lnTo>
                  <a:pt x="4559550" y="1026174"/>
                </a:lnTo>
                <a:cubicBezTo>
                  <a:pt x="4583983" y="1026174"/>
                  <a:pt x="4577875" y="1043277"/>
                  <a:pt x="4577875" y="1055494"/>
                </a:cubicBezTo>
                <a:lnTo>
                  <a:pt x="4577875" y="1061524"/>
                </a:lnTo>
                <a:lnTo>
                  <a:pt x="4582422" y="1044266"/>
                </a:lnTo>
                <a:cubicBezTo>
                  <a:pt x="4587308" y="1039227"/>
                  <a:pt x="4595249" y="1037394"/>
                  <a:pt x="4607465" y="1038005"/>
                </a:cubicBezTo>
                <a:cubicBezTo>
                  <a:pt x="4677099" y="1039227"/>
                  <a:pt x="4746734" y="1039227"/>
                  <a:pt x="4816368" y="1038005"/>
                </a:cubicBezTo>
                <a:cubicBezTo>
                  <a:pt x="4845688" y="1038005"/>
                  <a:pt x="4868900" y="1047778"/>
                  <a:pt x="4887225" y="1069768"/>
                </a:cubicBezTo>
                <a:cubicBezTo>
                  <a:pt x="4910435" y="1095422"/>
                  <a:pt x="4916544" y="1119855"/>
                  <a:pt x="4882337" y="1144289"/>
                </a:cubicBezTo>
                <a:cubicBezTo>
                  <a:pt x="4855462" y="1163835"/>
                  <a:pt x="4824920" y="1187047"/>
                  <a:pt x="4843245" y="1226139"/>
                </a:cubicBezTo>
                <a:cubicBezTo>
                  <a:pt x="4860348" y="1265231"/>
                  <a:pt x="4889667" y="1293331"/>
                  <a:pt x="4937312" y="1295773"/>
                </a:cubicBezTo>
                <a:cubicBezTo>
                  <a:pt x="4982512" y="1298216"/>
                  <a:pt x="5025271" y="1296996"/>
                  <a:pt x="5058256" y="1257903"/>
                </a:cubicBezTo>
                <a:cubicBezTo>
                  <a:pt x="5091240" y="1217589"/>
                  <a:pt x="5090018" y="1191934"/>
                  <a:pt x="5052146" y="1155284"/>
                </a:cubicBezTo>
                <a:cubicBezTo>
                  <a:pt x="5035044" y="1139402"/>
                  <a:pt x="5003281" y="1129629"/>
                  <a:pt x="5016719" y="1096645"/>
                </a:cubicBezTo>
                <a:cubicBezTo>
                  <a:pt x="5031379" y="1062438"/>
                  <a:pt x="5058256" y="1039227"/>
                  <a:pt x="5096126" y="1039227"/>
                </a:cubicBezTo>
                <a:cubicBezTo>
                  <a:pt x="5170647" y="1038005"/>
                  <a:pt x="5245167" y="1039227"/>
                  <a:pt x="5319689" y="1038005"/>
                </a:cubicBezTo>
                <a:cubicBezTo>
                  <a:pt x="5346564" y="1038005"/>
                  <a:pt x="5346564" y="1051443"/>
                  <a:pt x="5345344" y="1070990"/>
                </a:cubicBezTo>
                <a:cubicBezTo>
                  <a:pt x="5345344" y="1140624"/>
                  <a:pt x="5345344" y="1210257"/>
                  <a:pt x="5345344" y="1279891"/>
                </a:cubicBezTo>
                <a:cubicBezTo>
                  <a:pt x="5345344" y="1299438"/>
                  <a:pt x="5347786" y="1317763"/>
                  <a:pt x="5363668" y="1331201"/>
                </a:cubicBezTo>
                <a:cubicBezTo>
                  <a:pt x="5380771" y="1347083"/>
                  <a:pt x="5395431" y="1355635"/>
                  <a:pt x="5412533" y="1329980"/>
                </a:cubicBezTo>
                <a:cubicBezTo>
                  <a:pt x="5435745" y="1295773"/>
                  <a:pt x="5466287" y="1268896"/>
                  <a:pt x="5512709" y="1284779"/>
                </a:cubicBezTo>
                <a:cubicBezTo>
                  <a:pt x="5557910" y="1300661"/>
                  <a:pt x="5592117" y="1333645"/>
                  <a:pt x="5600669" y="1382510"/>
                </a:cubicBezTo>
                <a:cubicBezTo>
                  <a:pt x="5611662" y="1444815"/>
                  <a:pt x="5604334" y="1502232"/>
                  <a:pt x="5548137" y="1543769"/>
                </a:cubicBezTo>
                <a:cubicBezTo>
                  <a:pt x="5499270" y="1579197"/>
                  <a:pt x="5466287" y="1575532"/>
                  <a:pt x="5423528" y="1530331"/>
                </a:cubicBezTo>
                <a:cubicBezTo>
                  <a:pt x="5412533" y="1518114"/>
                  <a:pt x="5406425" y="1491237"/>
                  <a:pt x="5380771" y="1503454"/>
                </a:cubicBezTo>
                <a:cubicBezTo>
                  <a:pt x="5358781" y="1514449"/>
                  <a:pt x="5345344" y="1532774"/>
                  <a:pt x="5345344" y="1560872"/>
                </a:cubicBezTo>
                <a:cubicBezTo>
                  <a:pt x="5346564" y="1631728"/>
                  <a:pt x="5344121" y="1703806"/>
                  <a:pt x="5346564" y="1774660"/>
                </a:cubicBezTo>
                <a:cubicBezTo>
                  <a:pt x="5346564" y="1786878"/>
                  <a:pt x="5345343" y="1795429"/>
                  <a:pt x="5340915" y="1800774"/>
                </a:cubicBezTo>
                <a:lnTo>
                  <a:pt x="5334334" y="1802591"/>
                </a:lnTo>
                <a:lnTo>
                  <a:pt x="5344972" y="1804687"/>
                </a:lnTo>
                <a:cubicBezTo>
                  <a:pt x="5347339" y="1806443"/>
                  <a:pt x="5349133" y="1808925"/>
                  <a:pt x="5350336" y="1812418"/>
                </a:cubicBezTo>
                <a:lnTo>
                  <a:pt x="5351531" y="1821513"/>
                </a:lnTo>
                <a:lnTo>
                  <a:pt x="5356910" y="1811330"/>
                </a:lnTo>
                <a:cubicBezTo>
                  <a:pt x="5362255" y="1806291"/>
                  <a:pt x="5371112" y="1804764"/>
                  <a:pt x="5384551" y="1804764"/>
                </a:cubicBezTo>
                <a:cubicBezTo>
                  <a:pt x="5455407" y="1805986"/>
                  <a:pt x="5527484" y="1805986"/>
                  <a:pt x="5598339" y="1804764"/>
                </a:cubicBezTo>
                <a:cubicBezTo>
                  <a:pt x="5626438" y="1804764"/>
                  <a:pt x="5647206" y="1814537"/>
                  <a:pt x="5664308" y="1835306"/>
                </a:cubicBezTo>
                <a:cubicBezTo>
                  <a:pt x="5686298" y="1860961"/>
                  <a:pt x="5691185" y="1884171"/>
                  <a:pt x="5659421" y="1907383"/>
                </a:cubicBezTo>
                <a:cubicBezTo>
                  <a:pt x="5633768" y="1925708"/>
                  <a:pt x="5604447" y="1946476"/>
                  <a:pt x="5616664" y="1984348"/>
                </a:cubicBezTo>
                <a:cubicBezTo>
                  <a:pt x="5630101" y="2025883"/>
                  <a:pt x="5660643" y="2053982"/>
                  <a:pt x="5705845" y="2060090"/>
                </a:cubicBezTo>
                <a:cubicBezTo>
                  <a:pt x="5749825" y="2066197"/>
                  <a:pt x="5791360" y="2063755"/>
                  <a:pt x="5825567" y="2030770"/>
                </a:cubicBezTo>
                <a:cubicBezTo>
                  <a:pt x="5868324" y="1988013"/>
                  <a:pt x="5867102" y="1955028"/>
                  <a:pt x="5821902" y="1915935"/>
                </a:cubicBezTo>
                <a:cubicBezTo>
                  <a:pt x="5806020" y="1902496"/>
                  <a:pt x="5779145" y="1893944"/>
                  <a:pt x="5791360" y="1864626"/>
                </a:cubicBezTo>
                <a:cubicBezTo>
                  <a:pt x="5802355" y="1837749"/>
                  <a:pt x="5820680" y="1810872"/>
                  <a:pt x="5851222" y="1809651"/>
                </a:cubicBezTo>
                <a:cubicBezTo>
                  <a:pt x="5935514" y="1805986"/>
                  <a:pt x="6019808" y="1807207"/>
                  <a:pt x="6102882" y="1805986"/>
                </a:cubicBezTo>
                <a:cubicBezTo>
                  <a:pt x="6123649" y="1805986"/>
                  <a:pt x="6119985" y="1819424"/>
                  <a:pt x="6119985" y="1831641"/>
                </a:cubicBezTo>
                <a:cubicBezTo>
                  <a:pt x="6119985" y="1907383"/>
                  <a:pt x="6121205" y="1984348"/>
                  <a:pt x="6119985" y="2060090"/>
                </a:cubicBezTo>
                <a:cubicBezTo>
                  <a:pt x="6119985" y="2095517"/>
                  <a:pt x="6096772" y="2117507"/>
                  <a:pt x="6066232" y="2132167"/>
                </a:cubicBezTo>
                <a:cubicBezTo>
                  <a:pt x="6033248" y="2148049"/>
                  <a:pt x="6022253" y="2117507"/>
                  <a:pt x="6006371" y="2100404"/>
                </a:cubicBezTo>
                <a:cubicBezTo>
                  <a:pt x="5968499" y="2057647"/>
                  <a:pt x="5945288" y="2056425"/>
                  <a:pt x="5902531" y="2091852"/>
                </a:cubicBezTo>
                <a:cubicBezTo>
                  <a:pt x="5847557" y="2138275"/>
                  <a:pt x="5845112" y="2233564"/>
                  <a:pt x="5898866" y="2282431"/>
                </a:cubicBezTo>
                <a:cubicBezTo>
                  <a:pt x="5941623" y="2321523"/>
                  <a:pt x="5968499" y="2320301"/>
                  <a:pt x="6007593" y="2277543"/>
                </a:cubicBezTo>
                <a:cubicBezTo>
                  <a:pt x="6023473" y="2260441"/>
                  <a:pt x="6034468" y="2229899"/>
                  <a:pt x="6067453" y="2245781"/>
                </a:cubicBezTo>
                <a:cubicBezTo>
                  <a:pt x="6099215" y="2260441"/>
                  <a:pt x="6121205" y="2283651"/>
                  <a:pt x="6121205" y="2322745"/>
                </a:cubicBezTo>
                <a:cubicBezTo>
                  <a:pt x="6123649" y="2358173"/>
                  <a:pt x="6123649" y="2394823"/>
                  <a:pt x="6123649" y="2431472"/>
                </a:cubicBezTo>
                <a:cubicBezTo>
                  <a:pt x="6123649" y="2469342"/>
                  <a:pt x="6122427" y="2507214"/>
                  <a:pt x="6123649" y="2546307"/>
                </a:cubicBezTo>
                <a:cubicBezTo>
                  <a:pt x="6124260" y="2556690"/>
                  <a:pt x="6122732" y="2563410"/>
                  <a:pt x="6118456" y="2567533"/>
                </a:cubicBezTo>
                <a:lnTo>
                  <a:pt x="6109171" y="2569953"/>
                </a:lnTo>
                <a:lnTo>
                  <a:pt x="6123457" y="2573092"/>
                </a:lnTo>
                <a:cubicBezTo>
                  <a:pt x="6128954" y="2578284"/>
                  <a:pt x="6131092" y="2587141"/>
                  <a:pt x="6131092" y="2601190"/>
                </a:cubicBezTo>
                <a:cubicBezTo>
                  <a:pt x="6128650" y="2670824"/>
                  <a:pt x="6129870" y="2740458"/>
                  <a:pt x="6129870" y="2810093"/>
                </a:cubicBezTo>
                <a:cubicBezTo>
                  <a:pt x="6129870" y="2840635"/>
                  <a:pt x="6117655" y="2865067"/>
                  <a:pt x="6093220" y="2883392"/>
                </a:cubicBezTo>
                <a:cubicBezTo>
                  <a:pt x="6067566" y="2902938"/>
                  <a:pt x="6046798" y="2905382"/>
                  <a:pt x="6024808" y="2877285"/>
                </a:cubicBezTo>
                <a:cubicBezTo>
                  <a:pt x="6005263" y="2851628"/>
                  <a:pt x="5984494" y="2818643"/>
                  <a:pt x="5944179" y="2834525"/>
                </a:cubicBezTo>
                <a:cubicBezTo>
                  <a:pt x="5901422" y="2851628"/>
                  <a:pt x="5874545" y="2882170"/>
                  <a:pt x="5870882" y="2931035"/>
                </a:cubicBezTo>
                <a:cubicBezTo>
                  <a:pt x="5867215" y="2975017"/>
                  <a:pt x="5870882" y="3016552"/>
                  <a:pt x="5907531" y="3048314"/>
                </a:cubicBezTo>
                <a:cubicBezTo>
                  <a:pt x="5947844" y="3083742"/>
                  <a:pt x="5975943" y="3082521"/>
                  <a:pt x="6012591" y="3043429"/>
                </a:cubicBezTo>
                <a:cubicBezTo>
                  <a:pt x="6028473" y="3026324"/>
                  <a:pt x="6039468" y="2994562"/>
                  <a:pt x="6072453" y="3009222"/>
                </a:cubicBezTo>
                <a:cubicBezTo>
                  <a:pt x="6105438" y="3022659"/>
                  <a:pt x="6127427" y="3049536"/>
                  <a:pt x="6128650" y="3084964"/>
                </a:cubicBezTo>
                <a:cubicBezTo>
                  <a:pt x="6131092" y="3160706"/>
                  <a:pt x="6128650" y="3237670"/>
                  <a:pt x="6129870" y="3313412"/>
                </a:cubicBezTo>
                <a:cubicBezTo>
                  <a:pt x="6129870" y="3336624"/>
                  <a:pt x="6120097" y="3339067"/>
                  <a:pt x="6100550" y="3339067"/>
                </a:cubicBezTo>
                <a:cubicBezTo>
                  <a:pt x="6026031" y="3337847"/>
                  <a:pt x="5951509" y="3339067"/>
                  <a:pt x="5876989" y="3339067"/>
                </a:cubicBezTo>
                <a:cubicBezTo>
                  <a:pt x="5851335" y="3339067"/>
                  <a:pt x="5831787" y="3325630"/>
                  <a:pt x="5815907" y="3308527"/>
                </a:cubicBezTo>
                <a:cubicBezTo>
                  <a:pt x="5791473" y="3281650"/>
                  <a:pt x="5787808" y="3257217"/>
                  <a:pt x="5820793" y="3232785"/>
                </a:cubicBezTo>
                <a:cubicBezTo>
                  <a:pt x="5846447" y="3214460"/>
                  <a:pt x="5876989" y="3193691"/>
                  <a:pt x="5861107" y="3155820"/>
                </a:cubicBezTo>
                <a:cubicBezTo>
                  <a:pt x="5844005" y="3114284"/>
                  <a:pt x="5814685" y="3084964"/>
                  <a:pt x="5765818" y="3082521"/>
                </a:cubicBezTo>
                <a:cubicBezTo>
                  <a:pt x="5718175" y="3080078"/>
                  <a:pt x="5674196" y="3082521"/>
                  <a:pt x="5642431" y="3125279"/>
                </a:cubicBezTo>
                <a:cubicBezTo>
                  <a:pt x="5613112" y="3165593"/>
                  <a:pt x="5614334" y="3188805"/>
                  <a:pt x="5652206" y="3223010"/>
                </a:cubicBezTo>
                <a:cubicBezTo>
                  <a:pt x="5669309" y="3238893"/>
                  <a:pt x="5702293" y="3246222"/>
                  <a:pt x="5687633" y="3280429"/>
                </a:cubicBezTo>
                <a:cubicBezTo>
                  <a:pt x="5672973" y="3317079"/>
                  <a:pt x="5646096" y="3339067"/>
                  <a:pt x="5604561" y="3339067"/>
                </a:cubicBezTo>
                <a:cubicBezTo>
                  <a:pt x="5533705" y="3339067"/>
                  <a:pt x="5461628" y="3337847"/>
                  <a:pt x="5390773" y="3339067"/>
                </a:cubicBezTo>
                <a:cubicBezTo>
                  <a:pt x="5377335" y="3339678"/>
                  <a:pt x="5369699" y="3337235"/>
                  <a:pt x="5365423" y="3331738"/>
                </a:cubicBezTo>
                <a:lnTo>
                  <a:pt x="5363338" y="3321432"/>
                </a:lnTo>
                <a:lnTo>
                  <a:pt x="5362624" y="3328260"/>
                </a:lnTo>
                <a:cubicBezTo>
                  <a:pt x="5358329" y="3340744"/>
                  <a:pt x="5346648" y="3341890"/>
                  <a:pt x="5330155" y="3340973"/>
                </a:cubicBezTo>
                <a:cubicBezTo>
                  <a:pt x="5262964" y="3339751"/>
                  <a:pt x="5196994" y="3340973"/>
                  <a:pt x="5129805" y="3340973"/>
                </a:cubicBezTo>
                <a:cubicBezTo>
                  <a:pt x="5110258" y="3340973"/>
                  <a:pt x="5091933" y="3342196"/>
                  <a:pt x="5076052" y="3355633"/>
                </a:cubicBezTo>
                <a:cubicBezTo>
                  <a:pt x="5052840" y="3375178"/>
                  <a:pt x="5041845" y="3391061"/>
                  <a:pt x="5074830" y="3413050"/>
                </a:cubicBezTo>
                <a:cubicBezTo>
                  <a:pt x="5146907" y="3461917"/>
                  <a:pt x="5126140" y="3524220"/>
                  <a:pt x="5072387" y="3570644"/>
                </a:cubicBezTo>
                <a:cubicBezTo>
                  <a:pt x="5012526" y="3620731"/>
                  <a:pt x="4902577" y="3606072"/>
                  <a:pt x="4856154" y="3543767"/>
                </a:cubicBezTo>
                <a:cubicBezTo>
                  <a:pt x="4821949" y="3497345"/>
                  <a:pt x="4825612" y="3463138"/>
                  <a:pt x="4867149" y="3422823"/>
                </a:cubicBezTo>
                <a:cubicBezTo>
                  <a:pt x="4879366" y="3410608"/>
                  <a:pt x="4907464" y="3405720"/>
                  <a:pt x="4897691" y="3381288"/>
                </a:cubicBezTo>
                <a:cubicBezTo>
                  <a:pt x="4886696" y="3354411"/>
                  <a:pt x="4862262" y="3342196"/>
                  <a:pt x="4832944" y="3342196"/>
                </a:cubicBezTo>
                <a:cubicBezTo>
                  <a:pt x="4765753" y="3342196"/>
                  <a:pt x="4699783" y="3340973"/>
                  <a:pt x="4632593" y="3343416"/>
                </a:cubicBezTo>
                <a:cubicBezTo>
                  <a:pt x="4617934" y="3344027"/>
                  <a:pt x="4607549" y="3342805"/>
                  <a:pt x="4600983" y="3337308"/>
                </a:cubicBezTo>
                <a:lnTo>
                  <a:pt x="4598307" y="3332841"/>
                </a:lnTo>
                <a:lnTo>
                  <a:pt x="4577596" y="3337230"/>
                </a:lnTo>
                <a:cubicBezTo>
                  <a:pt x="4504296" y="3336009"/>
                  <a:pt x="4432219" y="3336009"/>
                  <a:pt x="4358920" y="3337230"/>
                </a:cubicBezTo>
                <a:cubicBezTo>
                  <a:pt x="4330822" y="3337230"/>
                  <a:pt x="4310053" y="3325015"/>
                  <a:pt x="4294173" y="3304247"/>
                </a:cubicBezTo>
                <a:cubicBezTo>
                  <a:pt x="4273403" y="3278592"/>
                  <a:pt x="4268518" y="3255380"/>
                  <a:pt x="4300280" y="3233390"/>
                </a:cubicBezTo>
                <a:cubicBezTo>
                  <a:pt x="4327157" y="3213843"/>
                  <a:pt x="4357698" y="3193076"/>
                  <a:pt x="4340595" y="3152761"/>
                </a:cubicBezTo>
                <a:cubicBezTo>
                  <a:pt x="4324713" y="3112446"/>
                  <a:pt x="4294173" y="3085571"/>
                  <a:pt x="4248971" y="3080684"/>
                </a:cubicBezTo>
                <a:cubicBezTo>
                  <a:pt x="4203771" y="3077019"/>
                  <a:pt x="4159791" y="3079462"/>
                  <a:pt x="4128027" y="3118556"/>
                </a:cubicBezTo>
                <a:cubicBezTo>
                  <a:pt x="4092599" y="3160091"/>
                  <a:pt x="4095042" y="3186968"/>
                  <a:pt x="4135357" y="3223618"/>
                </a:cubicBezTo>
                <a:cubicBezTo>
                  <a:pt x="4153682" y="3239498"/>
                  <a:pt x="4183001" y="3251715"/>
                  <a:pt x="4168342" y="3283478"/>
                </a:cubicBezTo>
                <a:cubicBezTo>
                  <a:pt x="4153682" y="3314020"/>
                  <a:pt x="4129249" y="3337230"/>
                  <a:pt x="4091379" y="3337230"/>
                </a:cubicBezTo>
                <a:cubicBezTo>
                  <a:pt x="4016857" y="3337230"/>
                  <a:pt x="3942336" y="3336009"/>
                  <a:pt x="3867816" y="3337230"/>
                </a:cubicBezTo>
                <a:cubicBezTo>
                  <a:pt x="3855600" y="3337230"/>
                  <a:pt x="3848270" y="3335093"/>
                  <a:pt x="3844147" y="3330206"/>
                </a:cubicBezTo>
                <a:lnTo>
                  <a:pt x="3840021" y="3308299"/>
                </a:lnTo>
                <a:lnTo>
                  <a:pt x="3835673" y="3331074"/>
                </a:lnTo>
                <a:lnTo>
                  <a:pt x="3837930" y="3354532"/>
                </a:lnTo>
                <a:cubicBezTo>
                  <a:pt x="3837930" y="3424166"/>
                  <a:pt x="3837930" y="3493799"/>
                  <a:pt x="3837930" y="3563433"/>
                </a:cubicBezTo>
                <a:cubicBezTo>
                  <a:pt x="3837930" y="3582981"/>
                  <a:pt x="3840372" y="3601305"/>
                  <a:pt x="3856254" y="3614743"/>
                </a:cubicBezTo>
                <a:cubicBezTo>
                  <a:pt x="3873357" y="3630625"/>
                  <a:pt x="3888017" y="3639177"/>
                  <a:pt x="3905119" y="3613523"/>
                </a:cubicBezTo>
                <a:cubicBezTo>
                  <a:pt x="3928331" y="3579316"/>
                  <a:pt x="3958873" y="3552439"/>
                  <a:pt x="4005296" y="3568321"/>
                </a:cubicBezTo>
                <a:cubicBezTo>
                  <a:pt x="4050496" y="3584203"/>
                  <a:pt x="4084703" y="3617187"/>
                  <a:pt x="4093255" y="3666053"/>
                </a:cubicBezTo>
                <a:cubicBezTo>
                  <a:pt x="4104248" y="3728357"/>
                  <a:pt x="4096920" y="3785774"/>
                  <a:pt x="4040723" y="3827311"/>
                </a:cubicBezTo>
                <a:cubicBezTo>
                  <a:pt x="3991856" y="3862739"/>
                  <a:pt x="3958873" y="3859074"/>
                  <a:pt x="3916114" y="3813874"/>
                </a:cubicBezTo>
                <a:cubicBezTo>
                  <a:pt x="3905119" y="3801656"/>
                  <a:pt x="3899012" y="3774779"/>
                  <a:pt x="3873357" y="3786997"/>
                </a:cubicBezTo>
                <a:cubicBezTo>
                  <a:pt x="3851367" y="3797991"/>
                  <a:pt x="3837930" y="3816316"/>
                  <a:pt x="3837930" y="3844414"/>
                </a:cubicBezTo>
                <a:cubicBezTo>
                  <a:pt x="3839150" y="3915270"/>
                  <a:pt x="3836707" y="3987348"/>
                  <a:pt x="3839150" y="4058203"/>
                </a:cubicBezTo>
                <a:cubicBezTo>
                  <a:pt x="3839150" y="4082637"/>
                  <a:pt x="3834265" y="4092409"/>
                  <a:pt x="3808610" y="4091187"/>
                </a:cubicBezTo>
                <a:cubicBezTo>
                  <a:pt x="3771960" y="4089967"/>
                  <a:pt x="3735311" y="4092409"/>
                  <a:pt x="3698661" y="4092409"/>
                </a:cubicBezTo>
                <a:cubicBezTo>
                  <a:pt x="3663233" y="4092409"/>
                  <a:pt x="3629027" y="4091187"/>
                  <a:pt x="3593599" y="4092409"/>
                </a:cubicBezTo>
                <a:cubicBezTo>
                  <a:pt x="3564279" y="4093632"/>
                  <a:pt x="3542290" y="4081415"/>
                  <a:pt x="3522743" y="4059425"/>
                </a:cubicBezTo>
                <a:cubicBezTo>
                  <a:pt x="3499532" y="4033770"/>
                  <a:pt x="3498310" y="4010558"/>
                  <a:pt x="3528852" y="3987348"/>
                </a:cubicBezTo>
                <a:cubicBezTo>
                  <a:pt x="3555727" y="3967801"/>
                  <a:pt x="3586269" y="3945811"/>
                  <a:pt x="3569167" y="3905496"/>
                </a:cubicBezTo>
                <a:cubicBezTo>
                  <a:pt x="3552062" y="3865183"/>
                  <a:pt x="3522743" y="3838306"/>
                  <a:pt x="3476320" y="3834641"/>
                </a:cubicBezTo>
                <a:cubicBezTo>
                  <a:pt x="3431120" y="3830976"/>
                  <a:pt x="3388361" y="3834641"/>
                  <a:pt x="3355376" y="3872511"/>
                </a:cubicBezTo>
                <a:cubicBezTo>
                  <a:pt x="3321171" y="3912826"/>
                  <a:pt x="3323614" y="3942146"/>
                  <a:pt x="3363929" y="3977573"/>
                </a:cubicBezTo>
                <a:cubicBezTo>
                  <a:pt x="3379811" y="3992235"/>
                  <a:pt x="3410351" y="4000785"/>
                  <a:pt x="3398136" y="4032548"/>
                </a:cubicBezTo>
                <a:cubicBezTo>
                  <a:pt x="3385918" y="4063090"/>
                  <a:pt x="3362706" y="4088744"/>
                  <a:pt x="3328501" y="4089967"/>
                </a:cubicBezTo>
                <a:cubicBezTo>
                  <a:pt x="3249094" y="4092409"/>
                  <a:pt x="3169685" y="4089967"/>
                  <a:pt x="3090278" y="4091187"/>
                </a:cubicBezTo>
                <a:cubicBezTo>
                  <a:pt x="3069511" y="4091187"/>
                  <a:pt x="3068289" y="4081415"/>
                  <a:pt x="3068289" y="4064312"/>
                </a:cubicBezTo>
                <a:cubicBezTo>
                  <a:pt x="3068289" y="3989790"/>
                  <a:pt x="3069511" y="3915270"/>
                  <a:pt x="3068289" y="3840749"/>
                </a:cubicBezTo>
                <a:cubicBezTo>
                  <a:pt x="3068289" y="3813874"/>
                  <a:pt x="3080506" y="3795549"/>
                  <a:pt x="3098831" y="3779667"/>
                </a:cubicBezTo>
                <a:cubicBezTo>
                  <a:pt x="3124485" y="3756455"/>
                  <a:pt x="3148918" y="3749125"/>
                  <a:pt x="3173350" y="3784554"/>
                </a:cubicBezTo>
                <a:cubicBezTo>
                  <a:pt x="3191675" y="3810209"/>
                  <a:pt x="3211222" y="3839528"/>
                  <a:pt x="3249094" y="3826089"/>
                </a:cubicBezTo>
                <a:cubicBezTo>
                  <a:pt x="3291852" y="3810209"/>
                  <a:pt x="3321171" y="3779667"/>
                  <a:pt x="3324836" y="3732022"/>
                </a:cubicBezTo>
                <a:cubicBezTo>
                  <a:pt x="3328501" y="3684377"/>
                  <a:pt x="3324836" y="3640398"/>
                  <a:pt x="3282079" y="3607413"/>
                </a:cubicBezTo>
                <a:cubicBezTo>
                  <a:pt x="3241764" y="3576873"/>
                  <a:pt x="3218552" y="3578093"/>
                  <a:pt x="3184345" y="3615965"/>
                </a:cubicBezTo>
                <a:cubicBezTo>
                  <a:pt x="3167243" y="3634290"/>
                  <a:pt x="3155026" y="3667275"/>
                  <a:pt x="3120820" y="3650172"/>
                </a:cubicBezTo>
                <a:cubicBezTo>
                  <a:pt x="3087836" y="3634290"/>
                  <a:pt x="3067068" y="3608635"/>
                  <a:pt x="3068289" y="3567098"/>
                </a:cubicBezTo>
                <a:cubicBezTo>
                  <a:pt x="3069511" y="3496244"/>
                  <a:pt x="3069511" y="3424166"/>
                  <a:pt x="3068289" y="3353310"/>
                </a:cubicBezTo>
                <a:lnTo>
                  <a:pt x="3074274" y="3330592"/>
                </a:lnTo>
                <a:lnTo>
                  <a:pt x="3071180" y="3334944"/>
                </a:lnTo>
                <a:cubicBezTo>
                  <a:pt x="3066293" y="3338457"/>
                  <a:pt x="3058963" y="3339067"/>
                  <a:pt x="3049189" y="3339067"/>
                </a:cubicBezTo>
                <a:cubicBezTo>
                  <a:pt x="2974669" y="3337847"/>
                  <a:pt x="2900148" y="3339067"/>
                  <a:pt x="2825628" y="3339067"/>
                </a:cubicBezTo>
                <a:cubicBezTo>
                  <a:pt x="2799973" y="3339067"/>
                  <a:pt x="2780426" y="3325630"/>
                  <a:pt x="2764546" y="3308527"/>
                </a:cubicBezTo>
                <a:cubicBezTo>
                  <a:pt x="2740112" y="3281650"/>
                  <a:pt x="2736447" y="3257217"/>
                  <a:pt x="2769431" y="3232785"/>
                </a:cubicBezTo>
                <a:cubicBezTo>
                  <a:pt x="2795086" y="3214460"/>
                  <a:pt x="2825628" y="3193691"/>
                  <a:pt x="2809746" y="3155820"/>
                </a:cubicBezTo>
                <a:cubicBezTo>
                  <a:pt x="2792643" y="3114284"/>
                  <a:pt x="2763324" y="3084964"/>
                  <a:pt x="2714457" y="3082521"/>
                </a:cubicBezTo>
                <a:cubicBezTo>
                  <a:pt x="2666814" y="3080078"/>
                  <a:pt x="2622834" y="3082521"/>
                  <a:pt x="2591070" y="3125279"/>
                </a:cubicBezTo>
                <a:cubicBezTo>
                  <a:pt x="2561751" y="3165593"/>
                  <a:pt x="2562973" y="3188805"/>
                  <a:pt x="2600845" y="3223010"/>
                </a:cubicBezTo>
                <a:cubicBezTo>
                  <a:pt x="2617947" y="3238893"/>
                  <a:pt x="2650932" y="3246222"/>
                  <a:pt x="2636272" y="3280429"/>
                </a:cubicBezTo>
                <a:cubicBezTo>
                  <a:pt x="2621612" y="3317079"/>
                  <a:pt x="2594735" y="3339067"/>
                  <a:pt x="2553200" y="3339067"/>
                </a:cubicBezTo>
                <a:cubicBezTo>
                  <a:pt x="2482344" y="3339067"/>
                  <a:pt x="2410266" y="3337847"/>
                  <a:pt x="2339412" y="3339067"/>
                </a:cubicBezTo>
                <a:cubicBezTo>
                  <a:pt x="2325974" y="3339678"/>
                  <a:pt x="2318338" y="3337235"/>
                  <a:pt x="2314062" y="3331738"/>
                </a:cubicBezTo>
                <a:lnTo>
                  <a:pt x="2310853" y="3315879"/>
                </a:lnTo>
                <a:lnTo>
                  <a:pt x="2303766" y="3315879"/>
                </a:lnTo>
                <a:lnTo>
                  <a:pt x="2302872" y="3324425"/>
                </a:lnTo>
                <a:lnTo>
                  <a:pt x="2313321" y="3329111"/>
                </a:lnTo>
                <a:cubicBezTo>
                  <a:pt x="2316070" y="3334762"/>
                  <a:pt x="2315764" y="3342397"/>
                  <a:pt x="2315764" y="3350338"/>
                </a:cubicBezTo>
                <a:cubicBezTo>
                  <a:pt x="2315764" y="3418750"/>
                  <a:pt x="2315764" y="3487162"/>
                  <a:pt x="2315764" y="3555575"/>
                </a:cubicBezTo>
                <a:cubicBezTo>
                  <a:pt x="2315764" y="3576342"/>
                  <a:pt x="2316987" y="3595889"/>
                  <a:pt x="2334089" y="3611771"/>
                </a:cubicBezTo>
                <a:cubicBezTo>
                  <a:pt x="2352414" y="3628874"/>
                  <a:pt x="2367074" y="3633761"/>
                  <a:pt x="2384177" y="3609327"/>
                </a:cubicBezTo>
                <a:cubicBezTo>
                  <a:pt x="2406166" y="3578787"/>
                  <a:pt x="2433043" y="3549467"/>
                  <a:pt x="2474580" y="3561682"/>
                </a:cubicBezTo>
                <a:cubicBezTo>
                  <a:pt x="2522223" y="3575122"/>
                  <a:pt x="2558872" y="3606884"/>
                  <a:pt x="2569867" y="3658194"/>
                </a:cubicBezTo>
                <a:cubicBezTo>
                  <a:pt x="2582084" y="3718054"/>
                  <a:pt x="2577197" y="3774250"/>
                  <a:pt x="2524667" y="3818230"/>
                </a:cubicBezTo>
                <a:cubicBezTo>
                  <a:pt x="2474580" y="3858545"/>
                  <a:pt x="2435486" y="3856102"/>
                  <a:pt x="2392729" y="3809678"/>
                </a:cubicBezTo>
                <a:cubicBezTo>
                  <a:pt x="2381734" y="3798683"/>
                  <a:pt x="2376847" y="3773028"/>
                  <a:pt x="2354857" y="3782803"/>
                </a:cubicBezTo>
                <a:cubicBezTo>
                  <a:pt x="2332867" y="3792575"/>
                  <a:pt x="2316987" y="3810900"/>
                  <a:pt x="2316987" y="3837777"/>
                </a:cubicBezTo>
                <a:cubicBezTo>
                  <a:pt x="2316987" y="3907410"/>
                  <a:pt x="2315764" y="3977044"/>
                  <a:pt x="2318207" y="4046679"/>
                </a:cubicBezTo>
                <a:cubicBezTo>
                  <a:pt x="2319429" y="4075998"/>
                  <a:pt x="2313322" y="4088216"/>
                  <a:pt x="2280337" y="4086993"/>
                </a:cubicBezTo>
                <a:cubicBezTo>
                  <a:pt x="2211925" y="4084549"/>
                  <a:pt x="2143511" y="4085771"/>
                  <a:pt x="2075099" y="4086993"/>
                </a:cubicBezTo>
                <a:cubicBezTo>
                  <a:pt x="2045780" y="4086993"/>
                  <a:pt x="2022569" y="4079663"/>
                  <a:pt x="2003022" y="4057674"/>
                </a:cubicBezTo>
                <a:cubicBezTo>
                  <a:pt x="1978590" y="4029576"/>
                  <a:pt x="1976145" y="4005142"/>
                  <a:pt x="2009130" y="3981931"/>
                </a:cubicBezTo>
                <a:cubicBezTo>
                  <a:pt x="2033564" y="3964827"/>
                  <a:pt x="2061662" y="3944060"/>
                  <a:pt x="2050667" y="3908632"/>
                </a:cubicBezTo>
                <a:cubicBezTo>
                  <a:pt x="2038450" y="3870760"/>
                  <a:pt x="2012795" y="3843885"/>
                  <a:pt x="1972480" y="3834110"/>
                </a:cubicBezTo>
                <a:cubicBezTo>
                  <a:pt x="1923615" y="3823117"/>
                  <a:pt x="1878414" y="3825560"/>
                  <a:pt x="1840544" y="3863430"/>
                </a:cubicBezTo>
                <a:cubicBezTo>
                  <a:pt x="1799007" y="3904967"/>
                  <a:pt x="1801449" y="3935509"/>
                  <a:pt x="1844209" y="3975824"/>
                </a:cubicBezTo>
                <a:cubicBezTo>
                  <a:pt x="1860089" y="3990484"/>
                  <a:pt x="1890631" y="3997814"/>
                  <a:pt x="1875971" y="4030798"/>
                </a:cubicBezTo>
                <a:cubicBezTo>
                  <a:pt x="1861311" y="4061339"/>
                  <a:pt x="1841764" y="4084549"/>
                  <a:pt x="1805114" y="4085771"/>
                </a:cubicBezTo>
                <a:cubicBezTo>
                  <a:pt x="1763579" y="4090658"/>
                  <a:pt x="1722043" y="4089436"/>
                  <a:pt x="1670733" y="4089436"/>
                </a:cubicBezTo>
                <a:cubicBezTo>
                  <a:pt x="1636528" y="4085771"/>
                  <a:pt x="1577889" y="4108983"/>
                  <a:pt x="1553456" y="4080886"/>
                </a:cubicBezTo>
                <a:cubicBezTo>
                  <a:pt x="1531466" y="4056451"/>
                  <a:pt x="1547347" y="3999034"/>
                  <a:pt x="1546126" y="3956277"/>
                </a:cubicBezTo>
                <a:cubicBezTo>
                  <a:pt x="1546126" y="3919627"/>
                  <a:pt x="1544904" y="3882977"/>
                  <a:pt x="1546126" y="3846328"/>
                </a:cubicBezTo>
                <a:cubicBezTo>
                  <a:pt x="1547347" y="3817008"/>
                  <a:pt x="1532687" y="3796240"/>
                  <a:pt x="1508254" y="3785245"/>
                </a:cubicBezTo>
                <a:cubicBezTo>
                  <a:pt x="1482600" y="3773028"/>
                  <a:pt x="1477714" y="3801127"/>
                  <a:pt x="1466719" y="3813343"/>
                </a:cubicBezTo>
                <a:cubicBezTo>
                  <a:pt x="1425182" y="3857323"/>
                  <a:pt x="1390977" y="3858545"/>
                  <a:pt x="1340888" y="3825560"/>
                </a:cubicBezTo>
                <a:cubicBezTo>
                  <a:pt x="1268811" y="3777915"/>
                  <a:pt x="1270034" y="3634982"/>
                  <a:pt x="1337223" y="3587339"/>
                </a:cubicBezTo>
                <a:cubicBezTo>
                  <a:pt x="1388533" y="3551910"/>
                  <a:pt x="1422740" y="3551910"/>
                  <a:pt x="1465497" y="3598332"/>
                </a:cubicBezTo>
                <a:cubicBezTo>
                  <a:pt x="1476492" y="3610549"/>
                  <a:pt x="1482600" y="3638647"/>
                  <a:pt x="1508254" y="3625209"/>
                </a:cubicBezTo>
                <a:cubicBezTo>
                  <a:pt x="1530244" y="3614214"/>
                  <a:pt x="1544904" y="3595889"/>
                  <a:pt x="1544904" y="3567792"/>
                </a:cubicBezTo>
                <a:cubicBezTo>
                  <a:pt x="1544904" y="3499380"/>
                  <a:pt x="1547347" y="3430966"/>
                  <a:pt x="1543683" y="3362553"/>
                </a:cubicBezTo>
                <a:cubicBezTo>
                  <a:pt x="1543072" y="3353086"/>
                  <a:pt x="1543454" y="3345603"/>
                  <a:pt x="1544904" y="3339724"/>
                </a:cubicBezTo>
                <a:lnTo>
                  <a:pt x="1545751" y="3338259"/>
                </a:lnTo>
                <a:lnTo>
                  <a:pt x="1540829" y="3337308"/>
                </a:lnTo>
                <a:cubicBezTo>
                  <a:pt x="1534263" y="3331810"/>
                  <a:pt x="1531514" y="3322037"/>
                  <a:pt x="1532125" y="3305546"/>
                </a:cubicBezTo>
                <a:cubicBezTo>
                  <a:pt x="1534568" y="3240797"/>
                  <a:pt x="1532125" y="3176050"/>
                  <a:pt x="1533346" y="3110082"/>
                </a:cubicBezTo>
                <a:cubicBezTo>
                  <a:pt x="1533346" y="3091757"/>
                  <a:pt x="1532125" y="3074653"/>
                  <a:pt x="1521130" y="3059993"/>
                </a:cubicBezTo>
                <a:cubicBezTo>
                  <a:pt x="1501583" y="3035560"/>
                  <a:pt x="1485701" y="3023343"/>
                  <a:pt x="1458826" y="3056328"/>
                </a:cubicBezTo>
                <a:cubicBezTo>
                  <a:pt x="1408739" y="3117410"/>
                  <a:pt x="1357429" y="3114967"/>
                  <a:pt x="1304897" y="3055107"/>
                </a:cubicBezTo>
                <a:cubicBezTo>
                  <a:pt x="1241372" y="2983029"/>
                  <a:pt x="1269470" y="2860864"/>
                  <a:pt x="1356207" y="2821772"/>
                </a:cubicBezTo>
                <a:cubicBezTo>
                  <a:pt x="1397744" y="2803447"/>
                  <a:pt x="1424619" y="2821772"/>
                  <a:pt x="1452718" y="2849869"/>
                </a:cubicBezTo>
                <a:cubicBezTo>
                  <a:pt x="1464934" y="2862085"/>
                  <a:pt x="1469821" y="2890184"/>
                  <a:pt x="1495476" y="2879189"/>
                </a:cubicBezTo>
                <a:cubicBezTo>
                  <a:pt x="1519908" y="2868194"/>
                  <a:pt x="1533346" y="2847426"/>
                  <a:pt x="1533346" y="2818107"/>
                </a:cubicBezTo>
                <a:cubicBezTo>
                  <a:pt x="1533346" y="2750915"/>
                  <a:pt x="1535790" y="2684946"/>
                  <a:pt x="1532125" y="2617756"/>
                </a:cubicBezTo>
                <a:cubicBezTo>
                  <a:pt x="1531514" y="2600042"/>
                  <a:pt x="1533041" y="2588436"/>
                  <a:pt x="1539455" y="2581564"/>
                </a:cubicBezTo>
                <a:lnTo>
                  <a:pt x="1554592" y="2578348"/>
                </a:lnTo>
                <a:lnTo>
                  <a:pt x="1554592" y="2567486"/>
                </a:lnTo>
                <a:lnTo>
                  <a:pt x="1542522" y="2566234"/>
                </a:lnTo>
                <a:cubicBezTo>
                  <a:pt x="1536180" y="2563600"/>
                  <a:pt x="1532200" y="2558904"/>
                  <a:pt x="1530195" y="2551115"/>
                </a:cubicBezTo>
                <a:lnTo>
                  <a:pt x="1529915" y="2547357"/>
                </a:lnTo>
                <a:lnTo>
                  <a:pt x="1510542" y="2552151"/>
                </a:lnTo>
                <a:cubicBezTo>
                  <a:pt x="1440908" y="2549707"/>
                  <a:pt x="1371273" y="2550929"/>
                  <a:pt x="1301639" y="2550929"/>
                </a:cubicBezTo>
                <a:cubicBezTo>
                  <a:pt x="1272319" y="2550929"/>
                  <a:pt x="1251552" y="2565589"/>
                  <a:pt x="1240557" y="2588799"/>
                </a:cubicBezTo>
                <a:cubicBezTo>
                  <a:pt x="1228342" y="2614454"/>
                  <a:pt x="1256439" y="2619341"/>
                  <a:pt x="1268654" y="2630336"/>
                </a:cubicBezTo>
                <a:cubicBezTo>
                  <a:pt x="1312634" y="2670651"/>
                  <a:pt x="1316299" y="2707300"/>
                  <a:pt x="1280872" y="2754945"/>
                </a:cubicBezTo>
                <a:cubicBezTo>
                  <a:pt x="1244222" y="2803810"/>
                  <a:pt x="1192912" y="2811140"/>
                  <a:pt x="1136718" y="2807475"/>
                </a:cubicBezTo>
                <a:cubicBezTo>
                  <a:pt x="1079299" y="2803810"/>
                  <a:pt x="1043871" y="2769605"/>
                  <a:pt x="1023104" y="2720738"/>
                </a:cubicBezTo>
                <a:cubicBezTo>
                  <a:pt x="1003557" y="2674315"/>
                  <a:pt x="1032877" y="2644996"/>
                  <a:pt x="1065861" y="2620563"/>
                </a:cubicBezTo>
                <a:cubicBezTo>
                  <a:pt x="1096403" y="2597351"/>
                  <a:pt x="1082964" y="2581469"/>
                  <a:pt x="1063418" y="2564366"/>
                </a:cubicBezTo>
                <a:cubicBezTo>
                  <a:pt x="1047536" y="2550929"/>
                  <a:pt x="1029211" y="2549707"/>
                  <a:pt x="1009665" y="2549707"/>
                </a:cubicBezTo>
                <a:cubicBezTo>
                  <a:pt x="954692" y="2549707"/>
                  <a:pt x="898495" y="2549707"/>
                  <a:pt x="843520" y="2549707"/>
                </a:cubicBezTo>
                <a:cubicBezTo>
                  <a:pt x="777552" y="2549707"/>
                  <a:pt x="777552" y="2549707"/>
                  <a:pt x="777552" y="2486182"/>
                </a:cubicBezTo>
                <a:cubicBezTo>
                  <a:pt x="777552" y="2427542"/>
                  <a:pt x="777552" y="2368903"/>
                  <a:pt x="777552" y="2310263"/>
                </a:cubicBezTo>
                <a:cubicBezTo>
                  <a:pt x="777552" y="2282166"/>
                  <a:pt x="765336" y="2260176"/>
                  <a:pt x="742123" y="2247959"/>
                </a:cubicBezTo>
                <a:cubicBezTo>
                  <a:pt x="714026" y="2233299"/>
                  <a:pt x="707919" y="2263841"/>
                  <a:pt x="695701" y="2277278"/>
                </a:cubicBezTo>
                <a:cubicBezTo>
                  <a:pt x="655387" y="2318815"/>
                  <a:pt x="622402" y="2322480"/>
                  <a:pt x="574757" y="2288273"/>
                </a:cubicBezTo>
                <a:cubicBezTo>
                  <a:pt x="511232" y="2241851"/>
                  <a:pt x="496573" y="2133124"/>
                  <a:pt x="547882" y="2072042"/>
                </a:cubicBezTo>
                <a:cubicBezTo>
                  <a:pt x="599192" y="2009737"/>
                  <a:pt x="654164" y="2008515"/>
                  <a:pt x="704252" y="2070820"/>
                </a:cubicBezTo>
                <a:cubicBezTo>
                  <a:pt x="728686" y="2101362"/>
                  <a:pt x="744568" y="2091587"/>
                  <a:pt x="762893" y="2068377"/>
                </a:cubicBezTo>
                <a:cubicBezTo>
                  <a:pt x="776331" y="2052495"/>
                  <a:pt x="777552" y="2034170"/>
                  <a:pt x="777552" y="2014623"/>
                </a:cubicBezTo>
                <a:cubicBezTo>
                  <a:pt x="777552" y="1947433"/>
                  <a:pt x="778774" y="1881463"/>
                  <a:pt x="777552" y="1814274"/>
                </a:cubicBezTo>
                <a:cubicBezTo>
                  <a:pt x="777552" y="1802668"/>
                  <a:pt x="778162" y="1793810"/>
                  <a:pt x="782285" y="1788007"/>
                </a:cubicBezTo>
                <a:lnTo>
                  <a:pt x="801933" y="1781962"/>
                </a:lnTo>
                <a:lnTo>
                  <a:pt x="777425" y="1775695"/>
                </a:lnTo>
                <a:lnTo>
                  <a:pt x="774238" y="1768433"/>
                </a:lnTo>
                <a:lnTo>
                  <a:pt x="767792" y="1768433"/>
                </a:lnTo>
                <a:lnTo>
                  <a:pt x="766738" y="1776805"/>
                </a:lnTo>
                <a:cubicBezTo>
                  <a:pt x="763016" y="1788144"/>
                  <a:pt x="753624" y="1790204"/>
                  <a:pt x="738048" y="1790204"/>
                </a:cubicBezTo>
                <a:cubicBezTo>
                  <a:pt x="664749" y="1788983"/>
                  <a:pt x="592672" y="1788983"/>
                  <a:pt x="519373" y="1790204"/>
                </a:cubicBezTo>
                <a:cubicBezTo>
                  <a:pt x="491275" y="1790204"/>
                  <a:pt x="470506" y="1777988"/>
                  <a:pt x="454626" y="1757221"/>
                </a:cubicBezTo>
                <a:cubicBezTo>
                  <a:pt x="433856" y="1731566"/>
                  <a:pt x="428971" y="1708354"/>
                  <a:pt x="460733" y="1686364"/>
                </a:cubicBezTo>
                <a:cubicBezTo>
                  <a:pt x="487610" y="1666817"/>
                  <a:pt x="518150" y="1646050"/>
                  <a:pt x="501048" y="1605735"/>
                </a:cubicBezTo>
                <a:cubicBezTo>
                  <a:pt x="485166" y="1565420"/>
                  <a:pt x="454626" y="1538545"/>
                  <a:pt x="409424" y="1533658"/>
                </a:cubicBezTo>
                <a:cubicBezTo>
                  <a:pt x="364223" y="1529993"/>
                  <a:pt x="320244" y="1532436"/>
                  <a:pt x="288480" y="1571530"/>
                </a:cubicBezTo>
                <a:cubicBezTo>
                  <a:pt x="253052" y="1613065"/>
                  <a:pt x="255495" y="1639942"/>
                  <a:pt x="295809" y="1676592"/>
                </a:cubicBezTo>
                <a:cubicBezTo>
                  <a:pt x="314135" y="1692472"/>
                  <a:pt x="343454" y="1704689"/>
                  <a:pt x="328794" y="1736452"/>
                </a:cubicBezTo>
                <a:cubicBezTo>
                  <a:pt x="314135" y="1766994"/>
                  <a:pt x="289702" y="1790204"/>
                  <a:pt x="251832" y="1790204"/>
                </a:cubicBezTo>
                <a:cubicBezTo>
                  <a:pt x="177310" y="1790204"/>
                  <a:pt x="102788" y="1788983"/>
                  <a:pt x="28269" y="1790204"/>
                </a:cubicBezTo>
                <a:cubicBezTo>
                  <a:pt x="3836" y="1790204"/>
                  <a:pt x="-1051" y="1781653"/>
                  <a:pt x="171" y="1759664"/>
                </a:cubicBezTo>
                <a:cubicBezTo>
                  <a:pt x="1391" y="1688807"/>
                  <a:pt x="1391" y="1616730"/>
                  <a:pt x="171" y="1545875"/>
                </a:cubicBezTo>
                <a:cubicBezTo>
                  <a:pt x="171" y="1516555"/>
                  <a:pt x="12387" y="1494565"/>
                  <a:pt x="34376" y="1476241"/>
                </a:cubicBezTo>
                <a:cubicBezTo>
                  <a:pt x="60031" y="1455473"/>
                  <a:pt x="83243" y="1450586"/>
                  <a:pt x="106455" y="1482348"/>
                </a:cubicBezTo>
                <a:cubicBezTo>
                  <a:pt x="126000" y="1509225"/>
                  <a:pt x="146768" y="1540988"/>
                  <a:pt x="187083" y="1522663"/>
                </a:cubicBezTo>
                <a:cubicBezTo>
                  <a:pt x="228620" y="1504338"/>
                  <a:pt x="256717" y="1475018"/>
                  <a:pt x="257939" y="1426153"/>
                </a:cubicBezTo>
                <a:cubicBezTo>
                  <a:pt x="259162" y="1382174"/>
                  <a:pt x="259162" y="1340637"/>
                  <a:pt x="221290" y="1308874"/>
                </a:cubicBezTo>
                <a:cubicBezTo>
                  <a:pt x="179753" y="1274667"/>
                  <a:pt x="152878" y="1274667"/>
                  <a:pt x="116228" y="1316204"/>
                </a:cubicBezTo>
                <a:cubicBezTo>
                  <a:pt x="100346" y="1334529"/>
                  <a:pt x="88131" y="1363849"/>
                  <a:pt x="55146" y="1347967"/>
                </a:cubicBezTo>
                <a:cubicBezTo>
                  <a:pt x="25826" y="1334529"/>
                  <a:pt x="1391" y="1310096"/>
                  <a:pt x="1391" y="1275889"/>
                </a:cubicBezTo>
                <a:cubicBezTo>
                  <a:pt x="171" y="1197703"/>
                  <a:pt x="1391" y="1120740"/>
                  <a:pt x="171" y="1042554"/>
                </a:cubicBezTo>
                <a:cubicBezTo>
                  <a:pt x="171" y="1023008"/>
                  <a:pt x="8722" y="1019341"/>
                  <a:pt x="25826" y="1019341"/>
                </a:cubicBezTo>
                <a:cubicBezTo>
                  <a:pt x="100346" y="1020564"/>
                  <a:pt x="174867" y="1019341"/>
                  <a:pt x="249387" y="1019341"/>
                </a:cubicBezTo>
                <a:cubicBezTo>
                  <a:pt x="276264" y="1019341"/>
                  <a:pt x="297032" y="1031559"/>
                  <a:pt x="315357" y="1052328"/>
                </a:cubicBezTo>
                <a:cubicBezTo>
                  <a:pt x="337346" y="1077981"/>
                  <a:pt x="341011" y="1101193"/>
                  <a:pt x="309249" y="1124405"/>
                </a:cubicBezTo>
                <a:cubicBezTo>
                  <a:pt x="282372" y="1143951"/>
                  <a:pt x="250610" y="1165940"/>
                  <a:pt x="267712" y="1205035"/>
                </a:cubicBezTo>
                <a:cubicBezTo>
                  <a:pt x="284815" y="1244127"/>
                  <a:pt x="312914" y="1272224"/>
                  <a:pt x="360559" y="1275889"/>
                </a:cubicBezTo>
                <a:cubicBezTo>
                  <a:pt x="410646" y="1279554"/>
                  <a:pt x="455846" y="1275889"/>
                  <a:pt x="487610" y="1231910"/>
                </a:cubicBezTo>
                <a:cubicBezTo>
                  <a:pt x="513265" y="1196482"/>
                  <a:pt x="513265" y="1167163"/>
                  <a:pt x="479058" y="1136621"/>
                </a:cubicBezTo>
                <a:cubicBezTo>
                  <a:pt x="461955" y="1121961"/>
                  <a:pt x="428971" y="1113410"/>
                  <a:pt x="441186" y="1079203"/>
                </a:cubicBezTo>
                <a:cubicBezTo>
                  <a:pt x="453403" y="1042554"/>
                  <a:pt x="480280" y="1020564"/>
                  <a:pt x="518150" y="1019341"/>
                </a:cubicBezTo>
                <a:cubicBezTo>
                  <a:pt x="593893" y="1016899"/>
                  <a:pt x="670857" y="1019341"/>
                  <a:pt x="746599" y="1018121"/>
                </a:cubicBezTo>
                <a:cubicBezTo>
                  <a:pt x="756984" y="1018121"/>
                  <a:pt x="762787" y="1020564"/>
                  <a:pt x="765994" y="1024993"/>
                </a:cubicBezTo>
                <a:lnTo>
                  <a:pt x="769400" y="1041752"/>
                </a:lnTo>
                <a:lnTo>
                  <a:pt x="777120" y="1023767"/>
                </a:lnTo>
                <a:cubicBezTo>
                  <a:pt x="785824" y="1013994"/>
                  <a:pt x="801095" y="1010940"/>
                  <a:pt x="825527" y="1014605"/>
                </a:cubicBezTo>
                <a:cubicBezTo>
                  <a:pt x="853625" y="1019492"/>
                  <a:pt x="881724" y="1015827"/>
                  <a:pt x="911044" y="1015827"/>
                </a:cubicBezTo>
                <a:cubicBezTo>
                  <a:pt x="946471" y="1015827"/>
                  <a:pt x="980678" y="1017049"/>
                  <a:pt x="1016105" y="1015827"/>
                </a:cubicBezTo>
                <a:cubicBezTo>
                  <a:pt x="1053977" y="1014605"/>
                  <a:pt x="1079630" y="1035374"/>
                  <a:pt x="1094290" y="1067137"/>
                </a:cubicBezTo>
                <a:cubicBezTo>
                  <a:pt x="1111393" y="1101342"/>
                  <a:pt x="1079630" y="1113559"/>
                  <a:pt x="1061305" y="1131884"/>
                </a:cubicBezTo>
                <a:cubicBezTo>
                  <a:pt x="1022213" y="1168533"/>
                  <a:pt x="1019770" y="1191746"/>
                  <a:pt x="1055198" y="1233281"/>
                </a:cubicBezTo>
                <a:cubicBezTo>
                  <a:pt x="1097955" y="1283370"/>
                  <a:pt x="1187136" y="1290698"/>
                  <a:pt x="1234780" y="1247941"/>
                </a:cubicBezTo>
                <a:cubicBezTo>
                  <a:pt x="1288533" y="1201518"/>
                  <a:pt x="1288533" y="1170976"/>
                  <a:pt x="1236001" y="1124554"/>
                </a:cubicBezTo>
                <a:cubicBezTo>
                  <a:pt x="1222563" y="1112338"/>
                  <a:pt x="1198131" y="1103786"/>
                  <a:pt x="1207903" y="1076909"/>
                </a:cubicBezTo>
                <a:cubicBezTo>
                  <a:pt x="1218898" y="1046369"/>
                  <a:pt x="1238445" y="1020714"/>
                  <a:pt x="1270208" y="1019492"/>
                </a:cubicBezTo>
                <a:cubicBezTo>
                  <a:pt x="1352057" y="1015827"/>
                  <a:pt x="1435129" y="1018270"/>
                  <a:pt x="1516981" y="1017049"/>
                </a:cubicBezTo>
                <a:cubicBezTo>
                  <a:pt x="1529197" y="1017049"/>
                  <a:pt x="1533778" y="1021325"/>
                  <a:pt x="1535305" y="1027128"/>
                </a:cubicBezTo>
                <a:lnTo>
                  <a:pt x="1535305" y="1043205"/>
                </a:lnTo>
                <a:lnTo>
                  <a:pt x="1556105" y="1038005"/>
                </a:lnTo>
                <a:lnTo>
                  <a:pt x="1580969" y="1038005"/>
                </a:lnTo>
                <a:lnTo>
                  <a:pt x="1580969" y="1033922"/>
                </a:lnTo>
                <a:lnTo>
                  <a:pt x="1557420" y="1033309"/>
                </a:lnTo>
                <a:cubicBezTo>
                  <a:pt x="1529589" y="1030332"/>
                  <a:pt x="1529589" y="1018420"/>
                  <a:pt x="1529589" y="970776"/>
                </a:cubicBezTo>
                <a:cubicBezTo>
                  <a:pt x="1529589" y="912137"/>
                  <a:pt x="1529589" y="853497"/>
                  <a:pt x="1529589" y="794860"/>
                </a:cubicBezTo>
                <a:cubicBezTo>
                  <a:pt x="1529589" y="766761"/>
                  <a:pt x="1517373" y="744772"/>
                  <a:pt x="1494161" y="732555"/>
                </a:cubicBezTo>
                <a:cubicBezTo>
                  <a:pt x="1466064" y="717895"/>
                  <a:pt x="1459956" y="748437"/>
                  <a:pt x="1447739" y="761875"/>
                </a:cubicBezTo>
                <a:cubicBezTo>
                  <a:pt x="1407425" y="803411"/>
                  <a:pt x="1374440" y="807077"/>
                  <a:pt x="1326795" y="772869"/>
                </a:cubicBezTo>
                <a:cubicBezTo>
                  <a:pt x="1263270" y="726446"/>
                  <a:pt x="1248611" y="617721"/>
                  <a:pt x="1299920" y="556637"/>
                </a:cubicBezTo>
                <a:cubicBezTo>
                  <a:pt x="1351230" y="494334"/>
                  <a:pt x="1406202" y="493111"/>
                  <a:pt x="1456290" y="555415"/>
                </a:cubicBezTo>
                <a:cubicBezTo>
                  <a:pt x="1480724" y="585958"/>
                  <a:pt x="1496606" y="576183"/>
                  <a:pt x="1514931" y="552972"/>
                </a:cubicBezTo>
                <a:cubicBezTo>
                  <a:pt x="1528368" y="537091"/>
                  <a:pt x="1529589" y="518766"/>
                  <a:pt x="1529589" y="499219"/>
                </a:cubicBezTo>
                <a:cubicBezTo>
                  <a:pt x="1529589" y="432028"/>
                  <a:pt x="1530811" y="366059"/>
                  <a:pt x="1529589" y="298869"/>
                </a:cubicBezTo>
                <a:cubicBezTo>
                  <a:pt x="1529589" y="275657"/>
                  <a:pt x="1532033" y="263440"/>
                  <a:pt x="1560131" y="264662"/>
                </a:cubicBezTo>
                <a:cubicBezTo>
                  <a:pt x="1630987" y="267105"/>
                  <a:pt x="1703064" y="265885"/>
                  <a:pt x="1773919" y="265885"/>
                </a:cubicBezTo>
                <a:cubicBezTo>
                  <a:pt x="1815456" y="265885"/>
                  <a:pt x="1842333" y="287874"/>
                  <a:pt x="1856993" y="324524"/>
                </a:cubicBezTo>
                <a:cubicBezTo>
                  <a:pt x="1870431" y="358729"/>
                  <a:pt x="1838668" y="367281"/>
                  <a:pt x="1821564" y="383162"/>
                </a:cubicBezTo>
                <a:cubicBezTo>
                  <a:pt x="1783694" y="418591"/>
                  <a:pt x="1782471" y="443025"/>
                  <a:pt x="1815456" y="484560"/>
                </a:cubicBezTo>
                <a:cubicBezTo>
                  <a:pt x="1845996" y="522432"/>
                  <a:pt x="1887533" y="524874"/>
                  <a:pt x="1931513" y="523654"/>
                </a:cubicBezTo>
                <a:cubicBezTo>
                  <a:pt x="1982822" y="521208"/>
                  <a:pt x="2014585" y="493111"/>
                  <a:pt x="2031687" y="449132"/>
                </a:cubicBezTo>
                <a:cubicBezTo>
                  <a:pt x="2047569" y="408817"/>
                  <a:pt x="2013364" y="389271"/>
                  <a:pt x="1987708" y="369725"/>
                </a:cubicBezTo>
                <a:cubicBezTo>
                  <a:pt x="1959610" y="347736"/>
                  <a:pt x="1963275" y="325745"/>
                  <a:pt x="1982822" y="301312"/>
                </a:cubicBezTo>
                <a:cubicBezTo>
                  <a:pt x="2001147" y="278100"/>
                  <a:pt x="2024357" y="265885"/>
                  <a:pt x="2056122" y="265885"/>
                </a:cubicBezTo>
                <a:cubicBezTo>
                  <a:pt x="2125756" y="267105"/>
                  <a:pt x="2195388" y="268328"/>
                  <a:pt x="2265023" y="265885"/>
                </a:cubicBezTo>
                <a:cubicBezTo>
                  <a:pt x="2294343" y="264662"/>
                  <a:pt x="2299230" y="276881"/>
                  <a:pt x="2298008" y="301312"/>
                </a:cubicBezTo>
                <a:cubicBezTo>
                  <a:pt x="2296787" y="334297"/>
                  <a:pt x="2298008" y="368503"/>
                  <a:pt x="2298008" y="401487"/>
                </a:cubicBezTo>
                <a:cubicBezTo>
                  <a:pt x="2299230" y="421034"/>
                  <a:pt x="2299230" y="439359"/>
                  <a:pt x="2298008" y="458906"/>
                </a:cubicBezTo>
                <a:cubicBezTo>
                  <a:pt x="2298008" y="479674"/>
                  <a:pt x="2299230" y="500441"/>
                  <a:pt x="2298008" y="521208"/>
                </a:cubicBezTo>
                <a:cubicBezTo>
                  <a:pt x="2295565" y="557858"/>
                  <a:pt x="2274795" y="583514"/>
                  <a:pt x="2241813" y="596953"/>
                </a:cubicBezTo>
                <a:cubicBezTo>
                  <a:pt x="2208828" y="610390"/>
                  <a:pt x="2197833" y="579849"/>
                  <a:pt x="2181951" y="561523"/>
                </a:cubicBezTo>
                <a:cubicBezTo>
                  <a:pt x="2147746" y="523654"/>
                  <a:pt x="2123311" y="521208"/>
                  <a:pt x="2084219" y="551751"/>
                </a:cubicBezTo>
                <a:cubicBezTo>
                  <a:pt x="2036575" y="587178"/>
                  <a:pt x="2032910" y="636045"/>
                  <a:pt x="2042682" y="688575"/>
                </a:cubicBezTo>
                <a:cubicBezTo>
                  <a:pt x="2050012" y="732555"/>
                  <a:pt x="2079332" y="758209"/>
                  <a:pt x="2118424" y="771648"/>
                </a:cubicBezTo>
                <a:cubicBezTo>
                  <a:pt x="2155074" y="782643"/>
                  <a:pt x="2172178" y="753325"/>
                  <a:pt x="2191724" y="731334"/>
                </a:cubicBezTo>
                <a:cubicBezTo>
                  <a:pt x="2222265" y="698349"/>
                  <a:pt x="2240590" y="698349"/>
                  <a:pt x="2273575" y="730112"/>
                </a:cubicBezTo>
                <a:cubicBezTo>
                  <a:pt x="2293120" y="749659"/>
                  <a:pt x="2298008" y="772869"/>
                  <a:pt x="2298008" y="799746"/>
                </a:cubicBezTo>
                <a:cubicBezTo>
                  <a:pt x="2296787" y="866935"/>
                  <a:pt x="2295565" y="934127"/>
                  <a:pt x="2298008" y="1000096"/>
                </a:cubicBezTo>
                <a:cubicBezTo>
                  <a:pt x="2299230" y="1028194"/>
                  <a:pt x="2293120" y="1037967"/>
                  <a:pt x="2262580" y="1036746"/>
                </a:cubicBezTo>
                <a:lnTo>
                  <a:pt x="2255046" y="1036702"/>
                </a:lnTo>
                <a:lnTo>
                  <a:pt x="2255046" y="1038078"/>
                </a:lnTo>
                <a:lnTo>
                  <a:pt x="2268328" y="1038005"/>
                </a:lnTo>
                <a:lnTo>
                  <a:pt x="2290325" y="1046632"/>
                </a:lnTo>
                <a:lnTo>
                  <a:pt x="2292166" y="1043979"/>
                </a:lnTo>
                <a:cubicBezTo>
                  <a:pt x="2296899" y="1040467"/>
                  <a:pt x="2303924" y="1039856"/>
                  <a:pt x="2313086" y="1039856"/>
                </a:cubicBezTo>
                <a:cubicBezTo>
                  <a:pt x="2381500" y="1041078"/>
                  <a:pt x="2449912" y="1039856"/>
                  <a:pt x="2518324" y="1039856"/>
                </a:cubicBezTo>
                <a:cubicBezTo>
                  <a:pt x="2537871" y="1039856"/>
                  <a:pt x="2556194" y="1038634"/>
                  <a:pt x="2572077" y="1025196"/>
                </a:cubicBezTo>
                <a:cubicBezTo>
                  <a:pt x="2594066" y="1005651"/>
                  <a:pt x="2603841" y="989769"/>
                  <a:pt x="2573299" y="965334"/>
                </a:cubicBezTo>
                <a:cubicBezTo>
                  <a:pt x="2509772" y="914027"/>
                  <a:pt x="2510994" y="870047"/>
                  <a:pt x="2568412" y="815074"/>
                </a:cubicBezTo>
                <a:cubicBezTo>
                  <a:pt x="2631938" y="753991"/>
                  <a:pt x="2749215" y="769872"/>
                  <a:pt x="2796860" y="844393"/>
                </a:cubicBezTo>
                <a:cubicBezTo>
                  <a:pt x="2823737" y="885927"/>
                  <a:pt x="2817629" y="918912"/>
                  <a:pt x="2782200" y="954341"/>
                </a:cubicBezTo>
                <a:cubicBezTo>
                  <a:pt x="2768762" y="967779"/>
                  <a:pt x="2739443" y="971444"/>
                  <a:pt x="2749215" y="998319"/>
                </a:cubicBezTo>
                <a:cubicBezTo>
                  <a:pt x="2760210" y="1027639"/>
                  <a:pt x="2785865" y="1038634"/>
                  <a:pt x="2817629" y="1038634"/>
                </a:cubicBezTo>
                <a:cubicBezTo>
                  <a:pt x="2879932" y="1037413"/>
                  <a:pt x="2941016" y="1041078"/>
                  <a:pt x="3003318" y="1037413"/>
                </a:cubicBezTo>
                <a:cubicBezTo>
                  <a:pt x="3032640" y="1035580"/>
                  <a:pt x="3049590" y="1039245"/>
                  <a:pt x="3054686" y="1060262"/>
                </a:cubicBezTo>
                <a:lnTo>
                  <a:pt x="3055155" y="1071239"/>
                </a:lnTo>
                <a:lnTo>
                  <a:pt x="3061062" y="1071239"/>
                </a:lnTo>
                <a:lnTo>
                  <a:pt x="3060976" y="1054790"/>
                </a:lnTo>
                <a:cubicBezTo>
                  <a:pt x="3060976" y="1035244"/>
                  <a:pt x="3069527" y="1031578"/>
                  <a:pt x="3086631" y="1031578"/>
                </a:cubicBezTo>
                <a:lnTo>
                  <a:pt x="3088893" y="1031578"/>
                </a:lnTo>
                <a:lnTo>
                  <a:pt x="3088893" y="1028640"/>
                </a:lnTo>
                <a:lnTo>
                  <a:pt x="3068134" y="1024686"/>
                </a:lnTo>
                <a:cubicBezTo>
                  <a:pt x="3061720" y="1019188"/>
                  <a:pt x="3059276" y="1009414"/>
                  <a:pt x="3059886" y="992922"/>
                </a:cubicBezTo>
                <a:cubicBezTo>
                  <a:pt x="3062331" y="923288"/>
                  <a:pt x="3059886" y="853654"/>
                  <a:pt x="3061109" y="784021"/>
                </a:cubicBezTo>
                <a:cubicBezTo>
                  <a:pt x="3061109" y="755923"/>
                  <a:pt x="3047671" y="737598"/>
                  <a:pt x="3025681" y="726607"/>
                </a:cubicBezTo>
                <a:cubicBezTo>
                  <a:pt x="3000026" y="713165"/>
                  <a:pt x="2995139" y="741263"/>
                  <a:pt x="2984144" y="753480"/>
                </a:cubicBezTo>
                <a:cubicBezTo>
                  <a:pt x="2942609" y="797462"/>
                  <a:pt x="2903515" y="801125"/>
                  <a:pt x="2854650" y="763254"/>
                </a:cubicBezTo>
                <a:cubicBezTo>
                  <a:pt x="2828995" y="744930"/>
                  <a:pt x="2816778" y="718053"/>
                  <a:pt x="2802118" y="692399"/>
                </a:cubicBezTo>
                <a:cubicBezTo>
                  <a:pt x="2802118" y="660636"/>
                  <a:pt x="2802118" y="628871"/>
                  <a:pt x="2803340" y="595887"/>
                </a:cubicBezTo>
                <a:cubicBezTo>
                  <a:pt x="2864422" y="487161"/>
                  <a:pt x="2913289" y="478609"/>
                  <a:pt x="3000026" y="558018"/>
                </a:cubicBezTo>
                <a:cubicBezTo>
                  <a:pt x="3012242" y="569013"/>
                  <a:pt x="3020794" y="570232"/>
                  <a:pt x="3033011" y="561682"/>
                </a:cubicBezTo>
                <a:cubicBezTo>
                  <a:pt x="3053778" y="545799"/>
                  <a:pt x="3062331" y="527475"/>
                  <a:pt x="3062331" y="500599"/>
                </a:cubicBezTo>
                <a:cubicBezTo>
                  <a:pt x="3061109" y="437073"/>
                  <a:pt x="3065996" y="373546"/>
                  <a:pt x="3061109" y="310022"/>
                </a:cubicBezTo>
                <a:cubicBezTo>
                  <a:pt x="3057443" y="264821"/>
                  <a:pt x="3074546" y="257490"/>
                  <a:pt x="3113641" y="259935"/>
                </a:cubicBezTo>
                <a:cubicBezTo>
                  <a:pt x="3175943" y="263600"/>
                  <a:pt x="3237027" y="259935"/>
                  <a:pt x="3299330" y="261155"/>
                </a:cubicBezTo>
                <a:cubicBezTo>
                  <a:pt x="3331094" y="261155"/>
                  <a:pt x="3356749" y="250161"/>
                  <a:pt x="3367744" y="220840"/>
                </a:cubicBezTo>
                <a:cubicBezTo>
                  <a:pt x="3377516" y="193966"/>
                  <a:pt x="3348197" y="190300"/>
                  <a:pt x="3334759" y="176863"/>
                </a:cubicBezTo>
                <a:cubicBezTo>
                  <a:pt x="3299330" y="141433"/>
                  <a:pt x="3293222" y="108449"/>
                  <a:pt x="3320099" y="66914"/>
                </a:cubicBezTo>
                <a:cubicBezTo>
                  <a:pt x="3343922" y="29652"/>
                  <a:pt x="3385152" y="7052"/>
                  <a:pt x="3428368" y="1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054E968-5F47-47C7-9DFD-FCCC96B9A5F3}"/>
              </a:ext>
            </a:extLst>
          </p:cNvPr>
          <p:cNvSpPr/>
          <p:nvPr/>
        </p:nvSpPr>
        <p:spPr>
          <a:xfrm rot="19800000">
            <a:off x="3994906" y="2646816"/>
            <a:ext cx="1168728" cy="934983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8C3EB6-F95D-48EB-B7DA-051CCF39908F}"/>
              </a:ext>
            </a:extLst>
          </p:cNvPr>
          <p:cNvSpPr/>
          <p:nvPr/>
        </p:nvSpPr>
        <p:spPr>
          <a:xfrm rot="1800000">
            <a:off x="7273653" y="3500629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292B45-5C3D-4A9C-8783-C9F69155A904}"/>
              </a:ext>
            </a:extLst>
          </p:cNvPr>
          <p:cNvSpPr txBox="1"/>
          <p:nvPr/>
        </p:nvSpPr>
        <p:spPr>
          <a:xfrm>
            <a:off x="3707425" y="2698809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Object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2D7CC-C6C9-4006-B697-38AAA5D3E4F3}"/>
              </a:ext>
            </a:extLst>
          </p:cNvPr>
          <p:cNvSpPr txBox="1"/>
          <p:nvPr/>
        </p:nvSpPr>
        <p:spPr>
          <a:xfrm>
            <a:off x="3707378" y="340385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Dictionary vs Class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BA3524DE-ECFD-4ED8-A650-D55AD5184C42}"/>
              </a:ext>
            </a:extLst>
          </p:cNvPr>
          <p:cNvSpPr/>
          <p:nvPr/>
        </p:nvSpPr>
        <p:spPr>
          <a:xfrm>
            <a:off x="6888088" y="2361402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1EAA3513-8C44-423B-A105-A896F41D05B1}"/>
              </a:ext>
            </a:extLst>
          </p:cNvPr>
          <p:cNvSpPr/>
          <p:nvPr/>
        </p:nvSpPr>
        <p:spPr>
          <a:xfrm>
            <a:off x="6888088" y="3764347"/>
            <a:ext cx="470268" cy="470268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73F9E74A-CE97-44D8-A484-47B7D08B6536}"/>
              </a:ext>
            </a:extLst>
          </p:cNvPr>
          <p:cNvGrpSpPr/>
          <p:nvPr/>
        </p:nvGrpSpPr>
        <p:grpSpPr>
          <a:xfrm>
            <a:off x="7508226" y="2147856"/>
            <a:ext cx="4098318" cy="912756"/>
            <a:chOff x="4862377" y="4246032"/>
            <a:chExt cx="1656184" cy="9127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89C31E-484B-4F3E-9FEB-7032AA3407E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Dictionary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ibaratkan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lemari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masing-masing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kunci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mengetahui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(value).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1E8EB-08B4-41A8-9FD6-91442054C30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Dictionary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terdiri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dari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key dan value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B28E67-5964-44FB-9DC3-C643AFCF4235}"/>
              </a:ext>
            </a:extLst>
          </p:cNvPr>
          <p:cNvSpPr txBox="1"/>
          <p:nvPr/>
        </p:nvSpPr>
        <p:spPr>
          <a:xfrm>
            <a:off x="7508226" y="3676315"/>
            <a:ext cx="4098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Pada python key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kiri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: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int,string,float,bool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Value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kanan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: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Seluruh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tipe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pada python)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54C47398-944B-4E83-A8D8-9861AEC6EC6F}"/>
              </a:ext>
            </a:extLst>
          </p:cNvPr>
          <p:cNvSpPr/>
          <p:nvPr/>
        </p:nvSpPr>
        <p:spPr>
          <a:xfrm>
            <a:off x="6982304" y="3864574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D7F7569-8049-4AD4-A003-6B09015BF6F0}"/>
              </a:ext>
            </a:extLst>
          </p:cNvPr>
          <p:cNvSpPr/>
          <p:nvPr/>
        </p:nvSpPr>
        <p:spPr>
          <a:xfrm>
            <a:off x="6982940" y="2440242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5F4E70-2F6D-41E3-9864-60CAE72C2A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r="1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6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BA3524DE-ECFD-4ED8-A650-D55AD5184C42}"/>
              </a:ext>
            </a:extLst>
          </p:cNvPr>
          <p:cNvSpPr/>
          <p:nvPr/>
        </p:nvSpPr>
        <p:spPr>
          <a:xfrm>
            <a:off x="6888088" y="2361402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1EAA3513-8C44-423B-A105-A896F41D05B1}"/>
              </a:ext>
            </a:extLst>
          </p:cNvPr>
          <p:cNvSpPr/>
          <p:nvPr/>
        </p:nvSpPr>
        <p:spPr>
          <a:xfrm>
            <a:off x="6888088" y="3764347"/>
            <a:ext cx="470268" cy="470268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73F9E74A-CE97-44D8-A484-47B7D08B6536}"/>
              </a:ext>
            </a:extLst>
          </p:cNvPr>
          <p:cNvGrpSpPr/>
          <p:nvPr/>
        </p:nvGrpSpPr>
        <p:grpSpPr>
          <a:xfrm>
            <a:off x="7508226" y="2147856"/>
            <a:ext cx="4098318" cy="912756"/>
            <a:chOff x="4862377" y="4246032"/>
            <a:chExt cx="1656184" cy="9127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89C31E-484B-4F3E-9FEB-7032AA3407E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penerapan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Object Oriented Programming (OOP).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OOP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variable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attribute,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method.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1E8EB-08B4-41A8-9FD6-91442054C30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Attribute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B28E67-5964-44FB-9DC3-C643AFCF4235}"/>
              </a:ext>
            </a:extLst>
          </p:cNvPr>
          <p:cNvSpPr txBox="1"/>
          <p:nvPr/>
        </p:nvSpPr>
        <p:spPr>
          <a:xfrm>
            <a:off x="7508226" y="3676315"/>
            <a:ext cx="4098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Attribute(variable) pada python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umumnya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dideklarasi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magic method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Magic method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method(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khusus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disediakan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oleh python.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54C47398-944B-4E83-A8D8-9861AEC6EC6F}"/>
              </a:ext>
            </a:extLst>
          </p:cNvPr>
          <p:cNvSpPr/>
          <p:nvPr/>
        </p:nvSpPr>
        <p:spPr>
          <a:xfrm>
            <a:off x="6982304" y="3864574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D7F7569-8049-4AD4-A003-6B09015BF6F0}"/>
              </a:ext>
            </a:extLst>
          </p:cNvPr>
          <p:cNvSpPr/>
          <p:nvPr/>
        </p:nvSpPr>
        <p:spPr>
          <a:xfrm>
            <a:off x="6982940" y="2440242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5F4E70-2F6D-41E3-9864-60CAE72C2A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r="2207"/>
          <a:stretch/>
        </p:blipFill>
        <p:spPr>
          <a:xfrm>
            <a:off x="1419498" y="1983798"/>
            <a:ext cx="3918856" cy="2382529"/>
          </a:xfrm>
        </p:spPr>
      </p:pic>
    </p:spTree>
    <p:extLst>
      <p:ext uri="{BB962C8B-B14F-4D97-AF65-F5344CB8AC3E}">
        <p14:creationId xmlns:p14="http://schemas.microsoft.com/office/powerpoint/2010/main" val="297233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BA3524DE-ECFD-4ED8-A650-D55AD5184C42}"/>
              </a:ext>
            </a:extLst>
          </p:cNvPr>
          <p:cNvSpPr/>
          <p:nvPr/>
        </p:nvSpPr>
        <p:spPr>
          <a:xfrm>
            <a:off x="6888088" y="2361402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1EAA3513-8C44-423B-A105-A896F41D05B1}"/>
              </a:ext>
            </a:extLst>
          </p:cNvPr>
          <p:cNvSpPr/>
          <p:nvPr/>
        </p:nvSpPr>
        <p:spPr>
          <a:xfrm>
            <a:off x="6888088" y="3764347"/>
            <a:ext cx="470268" cy="470268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73F9E74A-CE97-44D8-A484-47B7D08B6536}"/>
              </a:ext>
            </a:extLst>
          </p:cNvPr>
          <p:cNvGrpSpPr/>
          <p:nvPr/>
        </p:nvGrpSpPr>
        <p:grpSpPr>
          <a:xfrm>
            <a:off x="7508226" y="2147856"/>
            <a:ext cx="4098318" cy="912756"/>
            <a:chOff x="4862377" y="4246032"/>
            <a:chExt cx="1656184" cy="9127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89C31E-484B-4F3E-9FEB-7032AA3407E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penerapan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Object Oriented Programming (OOP).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OOP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variable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attribute,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method.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1E8EB-08B4-41A8-9FD6-91442054C30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B28E67-5964-44FB-9DC3-C643AFCF4235}"/>
              </a:ext>
            </a:extLst>
          </p:cNvPr>
          <p:cNvSpPr txBox="1"/>
          <p:nvPr/>
        </p:nvSpPr>
        <p:spPr>
          <a:xfrm>
            <a:off x="7508226" y="3676315"/>
            <a:ext cx="409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Method(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diibaratkan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kata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kerja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misalnya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kalkulator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menghitung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mengurangi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sebagainya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method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object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kalkulator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Sedangkan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attributenya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jumlah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tombol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warna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sebagainya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54C47398-944B-4E83-A8D8-9861AEC6EC6F}"/>
              </a:ext>
            </a:extLst>
          </p:cNvPr>
          <p:cNvSpPr/>
          <p:nvPr/>
        </p:nvSpPr>
        <p:spPr>
          <a:xfrm>
            <a:off x="6982304" y="3864574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D7F7569-8049-4AD4-A003-6B09015BF6F0}"/>
              </a:ext>
            </a:extLst>
          </p:cNvPr>
          <p:cNvSpPr/>
          <p:nvPr/>
        </p:nvSpPr>
        <p:spPr>
          <a:xfrm>
            <a:off x="6982940" y="2440242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5F4E70-2F6D-41E3-9864-60CAE72C2A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r="467"/>
          <a:stretch/>
        </p:blipFill>
        <p:spPr>
          <a:xfrm>
            <a:off x="1419498" y="1983798"/>
            <a:ext cx="3918856" cy="2382529"/>
          </a:xfrm>
        </p:spPr>
      </p:pic>
    </p:spTree>
    <p:extLst>
      <p:ext uri="{BB962C8B-B14F-4D97-AF65-F5344CB8AC3E}">
        <p14:creationId xmlns:p14="http://schemas.microsoft.com/office/powerpoint/2010/main" val="25165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F962503-1B44-4BA5-8534-4C404248808E}"/>
              </a:ext>
            </a:extLst>
          </p:cNvPr>
          <p:cNvSpPr/>
          <p:nvPr/>
        </p:nvSpPr>
        <p:spPr>
          <a:xfrm>
            <a:off x="3037923" y="1247329"/>
            <a:ext cx="6890769" cy="4094985"/>
          </a:xfrm>
          <a:custGeom>
            <a:avLst/>
            <a:gdLst>
              <a:gd name="connsiteX0" fmla="*/ 6867557 w 6890769"/>
              <a:gd name="connsiteY0" fmla="*/ 1030357 h 4094985"/>
              <a:gd name="connsiteX1" fmla="*/ 6890769 w 6890769"/>
              <a:gd name="connsiteY1" fmla="*/ 1056012 h 4094985"/>
              <a:gd name="connsiteX2" fmla="*/ 6888326 w 6890769"/>
              <a:gd name="connsiteY2" fmla="*/ 1172069 h 4094985"/>
              <a:gd name="connsiteX3" fmla="*/ 6888326 w 6890769"/>
              <a:gd name="connsiteY3" fmla="*/ 1282018 h 4094985"/>
              <a:gd name="connsiteX4" fmla="*/ 6855342 w 6890769"/>
              <a:gd name="connsiteY4" fmla="*/ 1346765 h 4094985"/>
              <a:gd name="connsiteX5" fmla="*/ 6783265 w 6890769"/>
              <a:gd name="connsiteY5" fmla="*/ 1341878 h 4094985"/>
              <a:gd name="connsiteX6" fmla="*/ 6702635 w 6890769"/>
              <a:gd name="connsiteY6" fmla="*/ 1300343 h 4094985"/>
              <a:gd name="connsiteX7" fmla="*/ 6630558 w 6890769"/>
              <a:gd name="connsiteY7" fmla="*/ 1398075 h 4094985"/>
              <a:gd name="connsiteX8" fmla="*/ 6669651 w 6890769"/>
              <a:gd name="connsiteY8" fmla="*/ 1514131 h 4094985"/>
              <a:gd name="connsiteX9" fmla="*/ 6774712 w 6890769"/>
              <a:gd name="connsiteY9" fmla="*/ 1508022 h 4094985"/>
              <a:gd name="connsiteX10" fmla="*/ 6833352 w 6890769"/>
              <a:gd name="connsiteY10" fmla="*/ 1475039 h 4094985"/>
              <a:gd name="connsiteX11" fmla="*/ 6888326 w 6890769"/>
              <a:gd name="connsiteY11" fmla="*/ 1550781 h 4094985"/>
              <a:gd name="connsiteX12" fmla="*/ 6889547 w 6890769"/>
              <a:gd name="connsiteY12" fmla="*/ 1774342 h 4094985"/>
              <a:gd name="connsiteX13" fmla="*/ 6859007 w 6890769"/>
              <a:gd name="connsiteY13" fmla="*/ 1802440 h 4094985"/>
              <a:gd name="connsiteX14" fmla="*/ 6640331 w 6890769"/>
              <a:gd name="connsiteY14" fmla="*/ 1802440 h 4094985"/>
              <a:gd name="connsiteX15" fmla="*/ 6575584 w 6890769"/>
              <a:gd name="connsiteY15" fmla="*/ 1769457 h 4094985"/>
              <a:gd name="connsiteX16" fmla="*/ 6581691 w 6890769"/>
              <a:gd name="connsiteY16" fmla="*/ 1698600 h 4094985"/>
              <a:gd name="connsiteX17" fmla="*/ 6622006 w 6890769"/>
              <a:gd name="connsiteY17" fmla="*/ 1617971 h 4094985"/>
              <a:gd name="connsiteX18" fmla="*/ 6530382 w 6890769"/>
              <a:gd name="connsiteY18" fmla="*/ 1545894 h 4094985"/>
              <a:gd name="connsiteX19" fmla="*/ 6409438 w 6890769"/>
              <a:gd name="connsiteY19" fmla="*/ 1583766 h 4094985"/>
              <a:gd name="connsiteX20" fmla="*/ 6416768 w 6890769"/>
              <a:gd name="connsiteY20" fmla="*/ 1688828 h 4094985"/>
              <a:gd name="connsiteX21" fmla="*/ 6449752 w 6890769"/>
              <a:gd name="connsiteY21" fmla="*/ 1748688 h 4094985"/>
              <a:gd name="connsiteX22" fmla="*/ 6372790 w 6890769"/>
              <a:gd name="connsiteY22" fmla="*/ 1802440 h 4094985"/>
              <a:gd name="connsiteX23" fmla="*/ 6149227 w 6890769"/>
              <a:gd name="connsiteY23" fmla="*/ 1802440 h 4094985"/>
              <a:gd name="connsiteX24" fmla="*/ 6121129 w 6890769"/>
              <a:gd name="connsiteY24" fmla="*/ 1771900 h 4094985"/>
              <a:gd name="connsiteX25" fmla="*/ 6121129 w 6890769"/>
              <a:gd name="connsiteY25" fmla="*/ 1558111 h 4094985"/>
              <a:gd name="connsiteX26" fmla="*/ 6155334 w 6890769"/>
              <a:gd name="connsiteY26" fmla="*/ 1488477 h 4094985"/>
              <a:gd name="connsiteX27" fmla="*/ 6227413 w 6890769"/>
              <a:gd name="connsiteY27" fmla="*/ 1494584 h 4094985"/>
              <a:gd name="connsiteX28" fmla="*/ 6308041 w 6890769"/>
              <a:gd name="connsiteY28" fmla="*/ 1534899 h 4094985"/>
              <a:gd name="connsiteX29" fmla="*/ 6378897 w 6890769"/>
              <a:gd name="connsiteY29" fmla="*/ 1438389 h 4094985"/>
              <a:gd name="connsiteX30" fmla="*/ 6342248 w 6890769"/>
              <a:gd name="connsiteY30" fmla="*/ 1321110 h 4094985"/>
              <a:gd name="connsiteX31" fmla="*/ 6237186 w 6890769"/>
              <a:gd name="connsiteY31" fmla="*/ 1328440 h 4094985"/>
              <a:gd name="connsiteX32" fmla="*/ 6176104 w 6890769"/>
              <a:gd name="connsiteY32" fmla="*/ 1360203 h 4094985"/>
              <a:gd name="connsiteX33" fmla="*/ 6122350 w 6890769"/>
              <a:gd name="connsiteY33" fmla="*/ 1288125 h 4094985"/>
              <a:gd name="connsiteX34" fmla="*/ 6121129 w 6890769"/>
              <a:gd name="connsiteY34" fmla="*/ 1054790 h 4094985"/>
              <a:gd name="connsiteX35" fmla="*/ 6146784 w 6890769"/>
              <a:gd name="connsiteY35" fmla="*/ 1031578 h 4094985"/>
              <a:gd name="connsiteX36" fmla="*/ 6370345 w 6890769"/>
              <a:gd name="connsiteY36" fmla="*/ 1031578 h 4094985"/>
              <a:gd name="connsiteX37" fmla="*/ 6436315 w 6890769"/>
              <a:gd name="connsiteY37" fmla="*/ 1064564 h 4094985"/>
              <a:gd name="connsiteX38" fmla="*/ 6430207 w 6890769"/>
              <a:gd name="connsiteY38" fmla="*/ 1136641 h 4094985"/>
              <a:gd name="connsiteX39" fmla="*/ 6388670 w 6890769"/>
              <a:gd name="connsiteY39" fmla="*/ 1217271 h 4094985"/>
              <a:gd name="connsiteX40" fmla="*/ 6481517 w 6890769"/>
              <a:gd name="connsiteY40" fmla="*/ 1288125 h 4094985"/>
              <a:gd name="connsiteX41" fmla="*/ 6608568 w 6890769"/>
              <a:gd name="connsiteY41" fmla="*/ 1244146 h 4094985"/>
              <a:gd name="connsiteX42" fmla="*/ 6600016 w 6890769"/>
              <a:gd name="connsiteY42" fmla="*/ 1148857 h 4094985"/>
              <a:gd name="connsiteX43" fmla="*/ 6562144 w 6890769"/>
              <a:gd name="connsiteY43" fmla="*/ 1091439 h 4094985"/>
              <a:gd name="connsiteX44" fmla="*/ 6639109 w 6890769"/>
              <a:gd name="connsiteY44" fmla="*/ 1031578 h 4094985"/>
              <a:gd name="connsiteX45" fmla="*/ 6867557 w 6890769"/>
              <a:gd name="connsiteY45" fmla="*/ 1030357 h 4094985"/>
              <a:gd name="connsiteX46" fmla="*/ 3428368 w 6890769"/>
              <a:gd name="connsiteY46" fmla="*/ 1402 h 4094985"/>
              <a:gd name="connsiteX47" fmla="*/ 3548547 w 6890769"/>
              <a:gd name="connsiteY47" fmla="*/ 37594 h 4094985"/>
              <a:gd name="connsiteX48" fmla="*/ 3543660 w 6890769"/>
              <a:gd name="connsiteY48" fmla="*/ 187856 h 4094985"/>
              <a:gd name="connsiteX49" fmla="*/ 3544882 w 6890769"/>
              <a:gd name="connsiteY49" fmla="*/ 247718 h 4094985"/>
              <a:gd name="connsiteX50" fmla="*/ 3598635 w 6890769"/>
              <a:gd name="connsiteY50" fmla="*/ 262378 h 4094985"/>
              <a:gd name="connsiteX51" fmla="*/ 3803873 w 6890769"/>
              <a:gd name="connsiteY51" fmla="*/ 262378 h 4094985"/>
              <a:gd name="connsiteX52" fmla="*/ 3830157 w 6890769"/>
              <a:gd name="connsiteY52" fmla="*/ 274230 h 4094985"/>
              <a:gd name="connsiteX53" fmla="*/ 3830409 w 6890769"/>
              <a:gd name="connsiteY53" fmla="*/ 276147 h 4094985"/>
              <a:gd name="connsiteX54" fmla="*/ 3834953 w 6890769"/>
              <a:gd name="connsiteY54" fmla="*/ 268292 h 4094985"/>
              <a:gd name="connsiteX55" fmla="*/ 3877254 w 6890769"/>
              <a:gd name="connsiteY55" fmla="*/ 261115 h 4094985"/>
              <a:gd name="connsiteX56" fmla="*/ 4062943 w 6890769"/>
              <a:gd name="connsiteY56" fmla="*/ 262337 h 4094985"/>
              <a:gd name="connsiteX57" fmla="*/ 4131357 w 6890769"/>
              <a:gd name="connsiteY57" fmla="*/ 222021 h 4094985"/>
              <a:gd name="connsiteX58" fmla="*/ 4098372 w 6890769"/>
              <a:gd name="connsiteY58" fmla="*/ 178044 h 4094985"/>
              <a:gd name="connsiteX59" fmla="*/ 4083712 w 6890769"/>
              <a:gd name="connsiteY59" fmla="*/ 68094 h 4094985"/>
              <a:gd name="connsiteX60" fmla="*/ 4312160 w 6890769"/>
              <a:gd name="connsiteY60" fmla="*/ 38774 h 4094985"/>
              <a:gd name="connsiteX61" fmla="*/ 4307273 w 6890769"/>
              <a:gd name="connsiteY61" fmla="*/ 189036 h 4094985"/>
              <a:gd name="connsiteX62" fmla="*/ 4308495 w 6890769"/>
              <a:gd name="connsiteY62" fmla="*/ 248898 h 4094985"/>
              <a:gd name="connsiteX63" fmla="*/ 4362248 w 6890769"/>
              <a:gd name="connsiteY63" fmla="*/ 263558 h 4094985"/>
              <a:gd name="connsiteX64" fmla="*/ 4567486 w 6890769"/>
              <a:gd name="connsiteY64" fmla="*/ 263558 h 4094985"/>
              <a:gd name="connsiteX65" fmla="*/ 4595583 w 6890769"/>
              <a:gd name="connsiteY65" fmla="*/ 289214 h 4094985"/>
              <a:gd name="connsiteX66" fmla="*/ 4594361 w 6890769"/>
              <a:gd name="connsiteY66" fmla="*/ 512774 h 4094985"/>
              <a:gd name="connsiteX67" fmla="*/ 4535722 w 6890769"/>
              <a:gd name="connsiteY67" fmla="*/ 590960 h 4094985"/>
              <a:gd name="connsiteX68" fmla="*/ 4478304 w 6890769"/>
              <a:gd name="connsiteY68" fmla="*/ 555534 h 4094985"/>
              <a:gd name="connsiteX69" fmla="*/ 4380573 w 6890769"/>
              <a:gd name="connsiteY69" fmla="*/ 545759 h 4094985"/>
              <a:gd name="connsiteX70" fmla="*/ 4336593 w 6890769"/>
              <a:gd name="connsiteY70" fmla="*/ 659373 h 4094985"/>
              <a:gd name="connsiteX71" fmla="*/ 4409892 w 6890769"/>
              <a:gd name="connsiteY71" fmla="*/ 765658 h 4094985"/>
              <a:gd name="connsiteX72" fmla="*/ 4490521 w 6890769"/>
              <a:gd name="connsiteY72" fmla="*/ 722900 h 4094985"/>
              <a:gd name="connsiteX73" fmla="*/ 4562599 w 6890769"/>
              <a:gd name="connsiteY73" fmla="*/ 719235 h 4094985"/>
              <a:gd name="connsiteX74" fmla="*/ 4594361 w 6890769"/>
              <a:gd name="connsiteY74" fmla="*/ 790090 h 4094985"/>
              <a:gd name="connsiteX75" fmla="*/ 4594361 w 6890769"/>
              <a:gd name="connsiteY75" fmla="*/ 923248 h 4094985"/>
              <a:gd name="connsiteX76" fmla="*/ 4581076 w 6890769"/>
              <a:gd name="connsiteY76" fmla="*/ 1017315 h 4094985"/>
              <a:gd name="connsiteX77" fmla="*/ 4557288 w 6890769"/>
              <a:gd name="connsiteY77" fmla="*/ 1026180 h 4094985"/>
              <a:gd name="connsiteX78" fmla="*/ 4559550 w 6890769"/>
              <a:gd name="connsiteY78" fmla="*/ 1026174 h 4094985"/>
              <a:gd name="connsiteX79" fmla="*/ 4577875 w 6890769"/>
              <a:gd name="connsiteY79" fmla="*/ 1055494 h 4094985"/>
              <a:gd name="connsiteX80" fmla="*/ 4577875 w 6890769"/>
              <a:gd name="connsiteY80" fmla="*/ 1061524 h 4094985"/>
              <a:gd name="connsiteX81" fmla="*/ 4582422 w 6890769"/>
              <a:gd name="connsiteY81" fmla="*/ 1044266 h 4094985"/>
              <a:gd name="connsiteX82" fmla="*/ 4607465 w 6890769"/>
              <a:gd name="connsiteY82" fmla="*/ 1038005 h 4094985"/>
              <a:gd name="connsiteX83" fmla="*/ 4816368 w 6890769"/>
              <a:gd name="connsiteY83" fmla="*/ 1038005 h 4094985"/>
              <a:gd name="connsiteX84" fmla="*/ 4887225 w 6890769"/>
              <a:gd name="connsiteY84" fmla="*/ 1069768 h 4094985"/>
              <a:gd name="connsiteX85" fmla="*/ 4882337 w 6890769"/>
              <a:gd name="connsiteY85" fmla="*/ 1144289 h 4094985"/>
              <a:gd name="connsiteX86" fmla="*/ 4843245 w 6890769"/>
              <a:gd name="connsiteY86" fmla="*/ 1226139 h 4094985"/>
              <a:gd name="connsiteX87" fmla="*/ 4937312 w 6890769"/>
              <a:gd name="connsiteY87" fmla="*/ 1295773 h 4094985"/>
              <a:gd name="connsiteX88" fmla="*/ 5058256 w 6890769"/>
              <a:gd name="connsiteY88" fmla="*/ 1257903 h 4094985"/>
              <a:gd name="connsiteX89" fmla="*/ 5052146 w 6890769"/>
              <a:gd name="connsiteY89" fmla="*/ 1155284 h 4094985"/>
              <a:gd name="connsiteX90" fmla="*/ 5016719 w 6890769"/>
              <a:gd name="connsiteY90" fmla="*/ 1096645 h 4094985"/>
              <a:gd name="connsiteX91" fmla="*/ 5096126 w 6890769"/>
              <a:gd name="connsiteY91" fmla="*/ 1039227 h 4094985"/>
              <a:gd name="connsiteX92" fmla="*/ 5319689 w 6890769"/>
              <a:gd name="connsiteY92" fmla="*/ 1038005 h 4094985"/>
              <a:gd name="connsiteX93" fmla="*/ 5345344 w 6890769"/>
              <a:gd name="connsiteY93" fmla="*/ 1070990 h 4094985"/>
              <a:gd name="connsiteX94" fmla="*/ 5345344 w 6890769"/>
              <a:gd name="connsiteY94" fmla="*/ 1279891 h 4094985"/>
              <a:gd name="connsiteX95" fmla="*/ 5363668 w 6890769"/>
              <a:gd name="connsiteY95" fmla="*/ 1331201 h 4094985"/>
              <a:gd name="connsiteX96" fmla="*/ 5412533 w 6890769"/>
              <a:gd name="connsiteY96" fmla="*/ 1329980 h 4094985"/>
              <a:gd name="connsiteX97" fmla="*/ 5512709 w 6890769"/>
              <a:gd name="connsiteY97" fmla="*/ 1284779 h 4094985"/>
              <a:gd name="connsiteX98" fmla="*/ 5600669 w 6890769"/>
              <a:gd name="connsiteY98" fmla="*/ 1382510 h 4094985"/>
              <a:gd name="connsiteX99" fmla="*/ 5548137 w 6890769"/>
              <a:gd name="connsiteY99" fmla="*/ 1543769 h 4094985"/>
              <a:gd name="connsiteX100" fmla="*/ 5423528 w 6890769"/>
              <a:gd name="connsiteY100" fmla="*/ 1530331 h 4094985"/>
              <a:gd name="connsiteX101" fmla="*/ 5380771 w 6890769"/>
              <a:gd name="connsiteY101" fmla="*/ 1503454 h 4094985"/>
              <a:gd name="connsiteX102" fmla="*/ 5345344 w 6890769"/>
              <a:gd name="connsiteY102" fmla="*/ 1560872 h 4094985"/>
              <a:gd name="connsiteX103" fmla="*/ 5346564 w 6890769"/>
              <a:gd name="connsiteY103" fmla="*/ 1774660 h 4094985"/>
              <a:gd name="connsiteX104" fmla="*/ 5340915 w 6890769"/>
              <a:gd name="connsiteY104" fmla="*/ 1800774 h 4094985"/>
              <a:gd name="connsiteX105" fmla="*/ 5334334 w 6890769"/>
              <a:gd name="connsiteY105" fmla="*/ 1802591 h 4094985"/>
              <a:gd name="connsiteX106" fmla="*/ 5344972 w 6890769"/>
              <a:gd name="connsiteY106" fmla="*/ 1804687 h 4094985"/>
              <a:gd name="connsiteX107" fmla="*/ 5350336 w 6890769"/>
              <a:gd name="connsiteY107" fmla="*/ 1812418 h 4094985"/>
              <a:gd name="connsiteX108" fmla="*/ 5351531 w 6890769"/>
              <a:gd name="connsiteY108" fmla="*/ 1821513 h 4094985"/>
              <a:gd name="connsiteX109" fmla="*/ 5356910 w 6890769"/>
              <a:gd name="connsiteY109" fmla="*/ 1811330 h 4094985"/>
              <a:gd name="connsiteX110" fmla="*/ 5384551 w 6890769"/>
              <a:gd name="connsiteY110" fmla="*/ 1804764 h 4094985"/>
              <a:gd name="connsiteX111" fmla="*/ 5598339 w 6890769"/>
              <a:gd name="connsiteY111" fmla="*/ 1804764 h 4094985"/>
              <a:gd name="connsiteX112" fmla="*/ 5664308 w 6890769"/>
              <a:gd name="connsiteY112" fmla="*/ 1835306 h 4094985"/>
              <a:gd name="connsiteX113" fmla="*/ 5659421 w 6890769"/>
              <a:gd name="connsiteY113" fmla="*/ 1907383 h 4094985"/>
              <a:gd name="connsiteX114" fmla="*/ 5616664 w 6890769"/>
              <a:gd name="connsiteY114" fmla="*/ 1984348 h 4094985"/>
              <a:gd name="connsiteX115" fmla="*/ 5705845 w 6890769"/>
              <a:gd name="connsiteY115" fmla="*/ 2060090 h 4094985"/>
              <a:gd name="connsiteX116" fmla="*/ 5825567 w 6890769"/>
              <a:gd name="connsiteY116" fmla="*/ 2030770 h 4094985"/>
              <a:gd name="connsiteX117" fmla="*/ 5821902 w 6890769"/>
              <a:gd name="connsiteY117" fmla="*/ 1915935 h 4094985"/>
              <a:gd name="connsiteX118" fmla="*/ 5791360 w 6890769"/>
              <a:gd name="connsiteY118" fmla="*/ 1864626 h 4094985"/>
              <a:gd name="connsiteX119" fmla="*/ 5851222 w 6890769"/>
              <a:gd name="connsiteY119" fmla="*/ 1809651 h 4094985"/>
              <a:gd name="connsiteX120" fmla="*/ 6102882 w 6890769"/>
              <a:gd name="connsiteY120" fmla="*/ 1805986 h 4094985"/>
              <a:gd name="connsiteX121" fmla="*/ 6119985 w 6890769"/>
              <a:gd name="connsiteY121" fmla="*/ 1831641 h 4094985"/>
              <a:gd name="connsiteX122" fmla="*/ 6119985 w 6890769"/>
              <a:gd name="connsiteY122" fmla="*/ 2060090 h 4094985"/>
              <a:gd name="connsiteX123" fmla="*/ 6066232 w 6890769"/>
              <a:gd name="connsiteY123" fmla="*/ 2132167 h 4094985"/>
              <a:gd name="connsiteX124" fmla="*/ 6006371 w 6890769"/>
              <a:gd name="connsiteY124" fmla="*/ 2100404 h 4094985"/>
              <a:gd name="connsiteX125" fmla="*/ 5902531 w 6890769"/>
              <a:gd name="connsiteY125" fmla="*/ 2091852 h 4094985"/>
              <a:gd name="connsiteX126" fmla="*/ 5898866 w 6890769"/>
              <a:gd name="connsiteY126" fmla="*/ 2282431 h 4094985"/>
              <a:gd name="connsiteX127" fmla="*/ 6007593 w 6890769"/>
              <a:gd name="connsiteY127" fmla="*/ 2277543 h 4094985"/>
              <a:gd name="connsiteX128" fmla="*/ 6067453 w 6890769"/>
              <a:gd name="connsiteY128" fmla="*/ 2245781 h 4094985"/>
              <a:gd name="connsiteX129" fmla="*/ 6121205 w 6890769"/>
              <a:gd name="connsiteY129" fmla="*/ 2322745 h 4094985"/>
              <a:gd name="connsiteX130" fmla="*/ 6123649 w 6890769"/>
              <a:gd name="connsiteY130" fmla="*/ 2431472 h 4094985"/>
              <a:gd name="connsiteX131" fmla="*/ 6123649 w 6890769"/>
              <a:gd name="connsiteY131" fmla="*/ 2546307 h 4094985"/>
              <a:gd name="connsiteX132" fmla="*/ 6118456 w 6890769"/>
              <a:gd name="connsiteY132" fmla="*/ 2567533 h 4094985"/>
              <a:gd name="connsiteX133" fmla="*/ 6109171 w 6890769"/>
              <a:gd name="connsiteY133" fmla="*/ 2569953 h 4094985"/>
              <a:gd name="connsiteX134" fmla="*/ 6123457 w 6890769"/>
              <a:gd name="connsiteY134" fmla="*/ 2573092 h 4094985"/>
              <a:gd name="connsiteX135" fmla="*/ 6131092 w 6890769"/>
              <a:gd name="connsiteY135" fmla="*/ 2601190 h 4094985"/>
              <a:gd name="connsiteX136" fmla="*/ 6129870 w 6890769"/>
              <a:gd name="connsiteY136" fmla="*/ 2810093 h 4094985"/>
              <a:gd name="connsiteX137" fmla="*/ 6093220 w 6890769"/>
              <a:gd name="connsiteY137" fmla="*/ 2883392 h 4094985"/>
              <a:gd name="connsiteX138" fmla="*/ 6024808 w 6890769"/>
              <a:gd name="connsiteY138" fmla="*/ 2877285 h 4094985"/>
              <a:gd name="connsiteX139" fmla="*/ 5944179 w 6890769"/>
              <a:gd name="connsiteY139" fmla="*/ 2834525 h 4094985"/>
              <a:gd name="connsiteX140" fmla="*/ 5870882 w 6890769"/>
              <a:gd name="connsiteY140" fmla="*/ 2931035 h 4094985"/>
              <a:gd name="connsiteX141" fmla="*/ 5907531 w 6890769"/>
              <a:gd name="connsiteY141" fmla="*/ 3048314 h 4094985"/>
              <a:gd name="connsiteX142" fmla="*/ 6012591 w 6890769"/>
              <a:gd name="connsiteY142" fmla="*/ 3043429 h 4094985"/>
              <a:gd name="connsiteX143" fmla="*/ 6072453 w 6890769"/>
              <a:gd name="connsiteY143" fmla="*/ 3009222 h 4094985"/>
              <a:gd name="connsiteX144" fmla="*/ 6128650 w 6890769"/>
              <a:gd name="connsiteY144" fmla="*/ 3084964 h 4094985"/>
              <a:gd name="connsiteX145" fmla="*/ 6129870 w 6890769"/>
              <a:gd name="connsiteY145" fmla="*/ 3313412 h 4094985"/>
              <a:gd name="connsiteX146" fmla="*/ 6100550 w 6890769"/>
              <a:gd name="connsiteY146" fmla="*/ 3339067 h 4094985"/>
              <a:gd name="connsiteX147" fmla="*/ 5876989 w 6890769"/>
              <a:gd name="connsiteY147" fmla="*/ 3339067 h 4094985"/>
              <a:gd name="connsiteX148" fmla="*/ 5815907 w 6890769"/>
              <a:gd name="connsiteY148" fmla="*/ 3308527 h 4094985"/>
              <a:gd name="connsiteX149" fmla="*/ 5820793 w 6890769"/>
              <a:gd name="connsiteY149" fmla="*/ 3232785 h 4094985"/>
              <a:gd name="connsiteX150" fmla="*/ 5861107 w 6890769"/>
              <a:gd name="connsiteY150" fmla="*/ 3155820 h 4094985"/>
              <a:gd name="connsiteX151" fmla="*/ 5765818 w 6890769"/>
              <a:gd name="connsiteY151" fmla="*/ 3082521 h 4094985"/>
              <a:gd name="connsiteX152" fmla="*/ 5642431 w 6890769"/>
              <a:gd name="connsiteY152" fmla="*/ 3125279 h 4094985"/>
              <a:gd name="connsiteX153" fmla="*/ 5652206 w 6890769"/>
              <a:gd name="connsiteY153" fmla="*/ 3223010 h 4094985"/>
              <a:gd name="connsiteX154" fmla="*/ 5687633 w 6890769"/>
              <a:gd name="connsiteY154" fmla="*/ 3280429 h 4094985"/>
              <a:gd name="connsiteX155" fmla="*/ 5604561 w 6890769"/>
              <a:gd name="connsiteY155" fmla="*/ 3339067 h 4094985"/>
              <a:gd name="connsiteX156" fmla="*/ 5390773 w 6890769"/>
              <a:gd name="connsiteY156" fmla="*/ 3339067 h 4094985"/>
              <a:gd name="connsiteX157" fmla="*/ 5365423 w 6890769"/>
              <a:gd name="connsiteY157" fmla="*/ 3331738 h 4094985"/>
              <a:gd name="connsiteX158" fmla="*/ 5363338 w 6890769"/>
              <a:gd name="connsiteY158" fmla="*/ 3321432 h 4094985"/>
              <a:gd name="connsiteX159" fmla="*/ 5362624 w 6890769"/>
              <a:gd name="connsiteY159" fmla="*/ 3328260 h 4094985"/>
              <a:gd name="connsiteX160" fmla="*/ 5330155 w 6890769"/>
              <a:gd name="connsiteY160" fmla="*/ 3340973 h 4094985"/>
              <a:gd name="connsiteX161" fmla="*/ 5129805 w 6890769"/>
              <a:gd name="connsiteY161" fmla="*/ 3340973 h 4094985"/>
              <a:gd name="connsiteX162" fmla="*/ 5076052 w 6890769"/>
              <a:gd name="connsiteY162" fmla="*/ 3355633 h 4094985"/>
              <a:gd name="connsiteX163" fmla="*/ 5074830 w 6890769"/>
              <a:gd name="connsiteY163" fmla="*/ 3413050 h 4094985"/>
              <a:gd name="connsiteX164" fmla="*/ 5072387 w 6890769"/>
              <a:gd name="connsiteY164" fmla="*/ 3570644 h 4094985"/>
              <a:gd name="connsiteX165" fmla="*/ 4856154 w 6890769"/>
              <a:gd name="connsiteY165" fmla="*/ 3543767 h 4094985"/>
              <a:gd name="connsiteX166" fmla="*/ 4867149 w 6890769"/>
              <a:gd name="connsiteY166" fmla="*/ 3422823 h 4094985"/>
              <a:gd name="connsiteX167" fmla="*/ 4897691 w 6890769"/>
              <a:gd name="connsiteY167" fmla="*/ 3381288 h 4094985"/>
              <a:gd name="connsiteX168" fmla="*/ 4832944 w 6890769"/>
              <a:gd name="connsiteY168" fmla="*/ 3342196 h 4094985"/>
              <a:gd name="connsiteX169" fmla="*/ 4632593 w 6890769"/>
              <a:gd name="connsiteY169" fmla="*/ 3343416 h 4094985"/>
              <a:gd name="connsiteX170" fmla="*/ 4600983 w 6890769"/>
              <a:gd name="connsiteY170" fmla="*/ 3337308 h 4094985"/>
              <a:gd name="connsiteX171" fmla="*/ 4598307 w 6890769"/>
              <a:gd name="connsiteY171" fmla="*/ 3332841 h 4094985"/>
              <a:gd name="connsiteX172" fmla="*/ 4577596 w 6890769"/>
              <a:gd name="connsiteY172" fmla="*/ 3337230 h 4094985"/>
              <a:gd name="connsiteX173" fmla="*/ 4358920 w 6890769"/>
              <a:gd name="connsiteY173" fmla="*/ 3337230 h 4094985"/>
              <a:gd name="connsiteX174" fmla="*/ 4294173 w 6890769"/>
              <a:gd name="connsiteY174" fmla="*/ 3304247 h 4094985"/>
              <a:gd name="connsiteX175" fmla="*/ 4300280 w 6890769"/>
              <a:gd name="connsiteY175" fmla="*/ 3233390 h 4094985"/>
              <a:gd name="connsiteX176" fmla="*/ 4340595 w 6890769"/>
              <a:gd name="connsiteY176" fmla="*/ 3152761 h 4094985"/>
              <a:gd name="connsiteX177" fmla="*/ 4248971 w 6890769"/>
              <a:gd name="connsiteY177" fmla="*/ 3080684 h 4094985"/>
              <a:gd name="connsiteX178" fmla="*/ 4128027 w 6890769"/>
              <a:gd name="connsiteY178" fmla="*/ 3118556 h 4094985"/>
              <a:gd name="connsiteX179" fmla="*/ 4135357 w 6890769"/>
              <a:gd name="connsiteY179" fmla="*/ 3223618 h 4094985"/>
              <a:gd name="connsiteX180" fmla="*/ 4168342 w 6890769"/>
              <a:gd name="connsiteY180" fmla="*/ 3283478 h 4094985"/>
              <a:gd name="connsiteX181" fmla="*/ 4091379 w 6890769"/>
              <a:gd name="connsiteY181" fmla="*/ 3337230 h 4094985"/>
              <a:gd name="connsiteX182" fmla="*/ 3867816 w 6890769"/>
              <a:gd name="connsiteY182" fmla="*/ 3337230 h 4094985"/>
              <a:gd name="connsiteX183" fmla="*/ 3844147 w 6890769"/>
              <a:gd name="connsiteY183" fmla="*/ 3330206 h 4094985"/>
              <a:gd name="connsiteX184" fmla="*/ 3840021 w 6890769"/>
              <a:gd name="connsiteY184" fmla="*/ 3308299 h 4094985"/>
              <a:gd name="connsiteX185" fmla="*/ 3835673 w 6890769"/>
              <a:gd name="connsiteY185" fmla="*/ 3331074 h 4094985"/>
              <a:gd name="connsiteX186" fmla="*/ 3837930 w 6890769"/>
              <a:gd name="connsiteY186" fmla="*/ 3354532 h 4094985"/>
              <a:gd name="connsiteX187" fmla="*/ 3837930 w 6890769"/>
              <a:gd name="connsiteY187" fmla="*/ 3563433 h 4094985"/>
              <a:gd name="connsiteX188" fmla="*/ 3856254 w 6890769"/>
              <a:gd name="connsiteY188" fmla="*/ 3614743 h 4094985"/>
              <a:gd name="connsiteX189" fmla="*/ 3905119 w 6890769"/>
              <a:gd name="connsiteY189" fmla="*/ 3613523 h 4094985"/>
              <a:gd name="connsiteX190" fmla="*/ 4005296 w 6890769"/>
              <a:gd name="connsiteY190" fmla="*/ 3568321 h 4094985"/>
              <a:gd name="connsiteX191" fmla="*/ 4093255 w 6890769"/>
              <a:gd name="connsiteY191" fmla="*/ 3666053 h 4094985"/>
              <a:gd name="connsiteX192" fmla="*/ 4040723 w 6890769"/>
              <a:gd name="connsiteY192" fmla="*/ 3827311 h 4094985"/>
              <a:gd name="connsiteX193" fmla="*/ 3916114 w 6890769"/>
              <a:gd name="connsiteY193" fmla="*/ 3813874 h 4094985"/>
              <a:gd name="connsiteX194" fmla="*/ 3873357 w 6890769"/>
              <a:gd name="connsiteY194" fmla="*/ 3786997 h 4094985"/>
              <a:gd name="connsiteX195" fmla="*/ 3837930 w 6890769"/>
              <a:gd name="connsiteY195" fmla="*/ 3844414 h 4094985"/>
              <a:gd name="connsiteX196" fmla="*/ 3839150 w 6890769"/>
              <a:gd name="connsiteY196" fmla="*/ 4058203 h 4094985"/>
              <a:gd name="connsiteX197" fmla="*/ 3808610 w 6890769"/>
              <a:gd name="connsiteY197" fmla="*/ 4091187 h 4094985"/>
              <a:gd name="connsiteX198" fmla="*/ 3698661 w 6890769"/>
              <a:gd name="connsiteY198" fmla="*/ 4092409 h 4094985"/>
              <a:gd name="connsiteX199" fmla="*/ 3593599 w 6890769"/>
              <a:gd name="connsiteY199" fmla="*/ 4092409 h 4094985"/>
              <a:gd name="connsiteX200" fmla="*/ 3522743 w 6890769"/>
              <a:gd name="connsiteY200" fmla="*/ 4059425 h 4094985"/>
              <a:gd name="connsiteX201" fmla="*/ 3528852 w 6890769"/>
              <a:gd name="connsiteY201" fmla="*/ 3987348 h 4094985"/>
              <a:gd name="connsiteX202" fmla="*/ 3569167 w 6890769"/>
              <a:gd name="connsiteY202" fmla="*/ 3905496 h 4094985"/>
              <a:gd name="connsiteX203" fmla="*/ 3476320 w 6890769"/>
              <a:gd name="connsiteY203" fmla="*/ 3834641 h 4094985"/>
              <a:gd name="connsiteX204" fmla="*/ 3355376 w 6890769"/>
              <a:gd name="connsiteY204" fmla="*/ 3872511 h 4094985"/>
              <a:gd name="connsiteX205" fmla="*/ 3363929 w 6890769"/>
              <a:gd name="connsiteY205" fmla="*/ 3977573 h 4094985"/>
              <a:gd name="connsiteX206" fmla="*/ 3398136 w 6890769"/>
              <a:gd name="connsiteY206" fmla="*/ 4032548 h 4094985"/>
              <a:gd name="connsiteX207" fmla="*/ 3328501 w 6890769"/>
              <a:gd name="connsiteY207" fmla="*/ 4089967 h 4094985"/>
              <a:gd name="connsiteX208" fmla="*/ 3090278 w 6890769"/>
              <a:gd name="connsiteY208" fmla="*/ 4091187 h 4094985"/>
              <a:gd name="connsiteX209" fmla="*/ 3068289 w 6890769"/>
              <a:gd name="connsiteY209" fmla="*/ 4064312 h 4094985"/>
              <a:gd name="connsiteX210" fmla="*/ 3068289 w 6890769"/>
              <a:gd name="connsiteY210" fmla="*/ 3840749 h 4094985"/>
              <a:gd name="connsiteX211" fmla="*/ 3098831 w 6890769"/>
              <a:gd name="connsiteY211" fmla="*/ 3779667 h 4094985"/>
              <a:gd name="connsiteX212" fmla="*/ 3173350 w 6890769"/>
              <a:gd name="connsiteY212" fmla="*/ 3784554 h 4094985"/>
              <a:gd name="connsiteX213" fmla="*/ 3249094 w 6890769"/>
              <a:gd name="connsiteY213" fmla="*/ 3826089 h 4094985"/>
              <a:gd name="connsiteX214" fmla="*/ 3324836 w 6890769"/>
              <a:gd name="connsiteY214" fmla="*/ 3732022 h 4094985"/>
              <a:gd name="connsiteX215" fmla="*/ 3282079 w 6890769"/>
              <a:gd name="connsiteY215" fmla="*/ 3607413 h 4094985"/>
              <a:gd name="connsiteX216" fmla="*/ 3184345 w 6890769"/>
              <a:gd name="connsiteY216" fmla="*/ 3615965 h 4094985"/>
              <a:gd name="connsiteX217" fmla="*/ 3120820 w 6890769"/>
              <a:gd name="connsiteY217" fmla="*/ 3650172 h 4094985"/>
              <a:gd name="connsiteX218" fmla="*/ 3068289 w 6890769"/>
              <a:gd name="connsiteY218" fmla="*/ 3567098 h 4094985"/>
              <a:gd name="connsiteX219" fmla="*/ 3068289 w 6890769"/>
              <a:gd name="connsiteY219" fmla="*/ 3353310 h 4094985"/>
              <a:gd name="connsiteX220" fmla="*/ 3074274 w 6890769"/>
              <a:gd name="connsiteY220" fmla="*/ 3330592 h 4094985"/>
              <a:gd name="connsiteX221" fmla="*/ 3071180 w 6890769"/>
              <a:gd name="connsiteY221" fmla="*/ 3334944 h 4094985"/>
              <a:gd name="connsiteX222" fmla="*/ 3049189 w 6890769"/>
              <a:gd name="connsiteY222" fmla="*/ 3339067 h 4094985"/>
              <a:gd name="connsiteX223" fmla="*/ 2825628 w 6890769"/>
              <a:gd name="connsiteY223" fmla="*/ 3339067 h 4094985"/>
              <a:gd name="connsiteX224" fmla="*/ 2764546 w 6890769"/>
              <a:gd name="connsiteY224" fmla="*/ 3308527 h 4094985"/>
              <a:gd name="connsiteX225" fmla="*/ 2769431 w 6890769"/>
              <a:gd name="connsiteY225" fmla="*/ 3232785 h 4094985"/>
              <a:gd name="connsiteX226" fmla="*/ 2809746 w 6890769"/>
              <a:gd name="connsiteY226" fmla="*/ 3155820 h 4094985"/>
              <a:gd name="connsiteX227" fmla="*/ 2714457 w 6890769"/>
              <a:gd name="connsiteY227" fmla="*/ 3082521 h 4094985"/>
              <a:gd name="connsiteX228" fmla="*/ 2591070 w 6890769"/>
              <a:gd name="connsiteY228" fmla="*/ 3125279 h 4094985"/>
              <a:gd name="connsiteX229" fmla="*/ 2600845 w 6890769"/>
              <a:gd name="connsiteY229" fmla="*/ 3223010 h 4094985"/>
              <a:gd name="connsiteX230" fmla="*/ 2636272 w 6890769"/>
              <a:gd name="connsiteY230" fmla="*/ 3280429 h 4094985"/>
              <a:gd name="connsiteX231" fmla="*/ 2553200 w 6890769"/>
              <a:gd name="connsiteY231" fmla="*/ 3339067 h 4094985"/>
              <a:gd name="connsiteX232" fmla="*/ 2339412 w 6890769"/>
              <a:gd name="connsiteY232" fmla="*/ 3339067 h 4094985"/>
              <a:gd name="connsiteX233" fmla="*/ 2314062 w 6890769"/>
              <a:gd name="connsiteY233" fmla="*/ 3331738 h 4094985"/>
              <a:gd name="connsiteX234" fmla="*/ 2310853 w 6890769"/>
              <a:gd name="connsiteY234" fmla="*/ 3315879 h 4094985"/>
              <a:gd name="connsiteX235" fmla="*/ 2303766 w 6890769"/>
              <a:gd name="connsiteY235" fmla="*/ 3315879 h 4094985"/>
              <a:gd name="connsiteX236" fmla="*/ 2302872 w 6890769"/>
              <a:gd name="connsiteY236" fmla="*/ 3324425 h 4094985"/>
              <a:gd name="connsiteX237" fmla="*/ 2313321 w 6890769"/>
              <a:gd name="connsiteY237" fmla="*/ 3329111 h 4094985"/>
              <a:gd name="connsiteX238" fmla="*/ 2315764 w 6890769"/>
              <a:gd name="connsiteY238" fmla="*/ 3350338 h 4094985"/>
              <a:gd name="connsiteX239" fmla="*/ 2315764 w 6890769"/>
              <a:gd name="connsiteY239" fmla="*/ 3555575 h 4094985"/>
              <a:gd name="connsiteX240" fmla="*/ 2334089 w 6890769"/>
              <a:gd name="connsiteY240" fmla="*/ 3611771 h 4094985"/>
              <a:gd name="connsiteX241" fmla="*/ 2384177 w 6890769"/>
              <a:gd name="connsiteY241" fmla="*/ 3609327 h 4094985"/>
              <a:gd name="connsiteX242" fmla="*/ 2474580 w 6890769"/>
              <a:gd name="connsiteY242" fmla="*/ 3561682 h 4094985"/>
              <a:gd name="connsiteX243" fmla="*/ 2569867 w 6890769"/>
              <a:gd name="connsiteY243" fmla="*/ 3658194 h 4094985"/>
              <a:gd name="connsiteX244" fmla="*/ 2524667 w 6890769"/>
              <a:gd name="connsiteY244" fmla="*/ 3818230 h 4094985"/>
              <a:gd name="connsiteX245" fmla="*/ 2392729 w 6890769"/>
              <a:gd name="connsiteY245" fmla="*/ 3809678 h 4094985"/>
              <a:gd name="connsiteX246" fmla="*/ 2354857 w 6890769"/>
              <a:gd name="connsiteY246" fmla="*/ 3782803 h 4094985"/>
              <a:gd name="connsiteX247" fmla="*/ 2316987 w 6890769"/>
              <a:gd name="connsiteY247" fmla="*/ 3837777 h 4094985"/>
              <a:gd name="connsiteX248" fmla="*/ 2318207 w 6890769"/>
              <a:gd name="connsiteY248" fmla="*/ 4046679 h 4094985"/>
              <a:gd name="connsiteX249" fmla="*/ 2280337 w 6890769"/>
              <a:gd name="connsiteY249" fmla="*/ 4086993 h 4094985"/>
              <a:gd name="connsiteX250" fmla="*/ 2075099 w 6890769"/>
              <a:gd name="connsiteY250" fmla="*/ 4086993 h 4094985"/>
              <a:gd name="connsiteX251" fmla="*/ 2003022 w 6890769"/>
              <a:gd name="connsiteY251" fmla="*/ 4057674 h 4094985"/>
              <a:gd name="connsiteX252" fmla="*/ 2009130 w 6890769"/>
              <a:gd name="connsiteY252" fmla="*/ 3981931 h 4094985"/>
              <a:gd name="connsiteX253" fmla="*/ 2050667 w 6890769"/>
              <a:gd name="connsiteY253" fmla="*/ 3908632 h 4094985"/>
              <a:gd name="connsiteX254" fmla="*/ 1972480 w 6890769"/>
              <a:gd name="connsiteY254" fmla="*/ 3834110 h 4094985"/>
              <a:gd name="connsiteX255" fmla="*/ 1840544 w 6890769"/>
              <a:gd name="connsiteY255" fmla="*/ 3863430 h 4094985"/>
              <a:gd name="connsiteX256" fmla="*/ 1844209 w 6890769"/>
              <a:gd name="connsiteY256" fmla="*/ 3975824 h 4094985"/>
              <a:gd name="connsiteX257" fmla="*/ 1875971 w 6890769"/>
              <a:gd name="connsiteY257" fmla="*/ 4030798 h 4094985"/>
              <a:gd name="connsiteX258" fmla="*/ 1805114 w 6890769"/>
              <a:gd name="connsiteY258" fmla="*/ 4085771 h 4094985"/>
              <a:gd name="connsiteX259" fmla="*/ 1670733 w 6890769"/>
              <a:gd name="connsiteY259" fmla="*/ 4089436 h 4094985"/>
              <a:gd name="connsiteX260" fmla="*/ 1553456 w 6890769"/>
              <a:gd name="connsiteY260" fmla="*/ 4080886 h 4094985"/>
              <a:gd name="connsiteX261" fmla="*/ 1546126 w 6890769"/>
              <a:gd name="connsiteY261" fmla="*/ 3956277 h 4094985"/>
              <a:gd name="connsiteX262" fmla="*/ 1546126 w 6890769"/>
              <a:gd name="connsiteY262" fmla="*/ 3846328 h 4094985"/>
              <a:gd name="connsiteX263" fmla="*/ 1508254 w 6890769"/>
              <a:gd name="connsiteY263" fmla="*/ 3785245 h 4094985"/>
              <a:gd name="connsiteX264" fmla="*/ 1466719 w 6890769"/>
              <a:gd name="connsiteY264" fmla="*/ 3813343 h 4094985"/>
              <a:gd name="connsiteX265" fmla="*/ 1340888 w 6890769"/>
              <a:gd name="connsiteY265" fmla="*/ 3825560 h 4094985"/>
              <a:gd name="connsiteX266" fmla="*/ 1337223 w 6890769"/>
              <a:gd name="connsiteY266" fmla="*/ 3587339 h 4094985"/>
              <a:gd name="connsiteX267" fmla="*/ 1465497 w 6890769"/>
              <a:gd name="connsiteY267" fmla="*/ 3598332 h 4094985"/>
              <a:gd name="connsiteX268" fmla="*/ 1508254 w 6890769"/>
              <a:gd name="connsiteY268" fmla="*/ 3625209 h 4094985"/>
              <a:gd name="connsiteX269" fmla="*/ 1544904 w 6890769"/>
              <a:gd name="connsiteY269" fmla="*/ 3567792 h 4094985"/>
              <a:gd name="connsiteX270" fmla="*/ 1543683 w 6890769"/>
              <a:gd name="connsiteY270" fmla="*/ 3362553 h 4094985"/>
              <a:gd name="connsiteX271" fmla="*/ 1544904 w 6890769"/>
              <a:gd name="connsiteY271" fmla="*/ 3339724 h 4094985"/>
              <a:gd name="connsiteX272" fmla="*/ 1545751 w 6890769"/>
              <a:gd name="connsiteY272" fmla="*/ 3338259 h 4094985"/>
              <a:gd name="connsiteX273" fmla="*/ 1540829 w 6890769"/>
              <a:gd name="connsiteY273" fmla="*/ 3337308 h 4094985"/>
              <a:gd name="connsiteX274" fmla="*/ 1532125 w 6890769"/>
              <a:gd name="connsiteY274" fmla="*/ 3305546 h 4094985"/>
              <a:gd name="connsiteX275" fmla="*/ 1533346 w 6890769"/>
              <a:gd name="connsiteY275" fmla="*/ 3110082 h 4094985"/>
              <a:gd name="connsiteX276" fmla="*/ 1521130 w 6890769"/>
              <a:gd name="connsiteY276" fmla="*/ 3059993 h 4094985"/>
              <a:gd name="connsiteX277" fmla="*/ 1458826 w 6890769"/>
              <a:gd name="connsiteY277" fmla="*/ 3056328 h 4094985"/>
              <a:gd name="connsiteX278" fmla="*/ 1304897 w 6890769"/>
              <a:gd name="connsiteY278" fmla="*/ 3055107 h 4094985"/>
              <a:gd name="connsiteX279" fmla="*/ 1356207 w 6890769"/>
              <a:gd name="connsiteY279" fmla="*/ 2821772 h 4094985"/>
              <a:gd name="connsiteX280" fmla="*/ 1452718 w 6890769"/>
              <a:gd name="connsiteY280" fmla="*/ 2849869 h 4094985"/>
              <a:gd name="connsiteX281" fmla="*/ 1495476 w 6890769"/>
              <a:gd name="connsiteY281" fmla="*/ 2879189 h 4094985"/>
              <a:gd name="connsiteX282" fmla="*/ 1533346 w 6890769"/>
              <a:gd name="connsiteY282" fmla="*/ 2818107 h 4094985"/>
              <a:gd name="connsiteX283" fmla="*/ 1532125 w 6890769"/>
              <a:gd name="connsiteY283" fmla="*/ 2617756 h 4094985"/>
              <a:gd name="connsiteX284" fmla="*/ 1539455 w 6890769"/>
              <a:gd name="connsiteY284" fmla="*/ 2581564 h 4094985"/>
              <a:gd name="connsiteX285" fmla="*/ 1554592 w 6890769"/>
              <a:gd name="connsiteY285" fmla="*/ 2578348 h 4094985"/>
              <a:gd name="connsiteX286" fmla="*/ 1554592 w 6890769"/>
              <a:gd name="connsiteY286" fmla="*/ 2567486 h 4094985"/>
              <a:gd name="connsiteX287" fmla="*/ 1542522 w 6890769"/>
              <a:gd name="connsiteY287" fmla="*/ 2566234 h 4094985"/>
              <a:gd name="connsiteX288" fmla="*/ 1530195 w 6890769"/>
              <a:gd name="connsiteY288" fmla="*/ 2551115 h 4094985"/>
              <a:gd name="connsiteX289" fmla="*/ 1529915 w 6890769"/>
              <a:gd name="connsiteY289" fmla="*/ 2547357 h 4094985"/>
              <a:gd name="connsiteX290" fmla="*/ 1510542 w 6890769"/>
              <a:gd name="connsiteY290" fmla="*/ 2552151 h 4094985"/>
              <a:gd name="connsiteX291" fmla="*/ 1301639 w 6890769"/>
              <a:gd name="connsiteY291" fmla="*/ 2550929 h 4094985"/>
              <a:gd name="connsiteX292" fmla="*/ 1240557 w 6890769"/>
              <a:gd name="connsiteY292" fmla="*/ 2588799 h 4094985"/>
              <a:gd name="connsiteX293" fmla="*/ 1268654 w 6890769"/>
              <a:gd name="connsiteY293" fmla="*/ 2630336 h 4094985"/>
              <a:gd name="connsiteX294" fmla="*/ 1280872 w 6890769"/>
              <a:gd name="connsiteY294" fmla="*/ 2754945 h 4094985"/>
              <a:gd name="connsiteX295" fmla="*/ 1136718 w 6890769"/>
              <a:gd name="connsiteY295" fmla="*/ 2807475 h 4094985"/>
              <a:gd name="connsiteX296" fmla="*/ 1023104 w 6890769"/>
              <a:gd name="connsiteY296" fmla="*/ 2720738 h 4094985"/>
              <a:gd name="connsiteX297" fmla="*/ 1065861 w 6890769"/>
              <a:gd name="connsiteY297" fmla="*/ 2620563 h 4094985"/>
              <a:gd name="connsiteX298" fmla="*/ 1063418 w 6890769"/>
              <a:gd name="connsiteY298" fmla="*/ 2564366 h 4094985"/>
              <a:gd name="connsiteX299" fmla="*/ 1009665 w 6890769"/>
              <a:gd name="connsiteY299" fmla="*/ 2549707 h 4094985"/>
              <a:gd name="connsiteX300" fmla="*/ 843520 w 6890769"/>
              <a:gd name="connsiteY300" fmla="*/ 2549707 h 4094985"/>
              <a:gd name="connsiteX301" fmla="*/ 777552 w 6890769"/>
              <a:gd name="connsiteY301" fmla="*/ 2486182 h 4094985"/>
              <a:gd name="connsiteX302" fmla="*/ 777552 w 6890769"/>
              <a:gd name="connsiteY302" fmla="*/ 2310263 h 4094985"/>
              <a:gd name="connsiteX303" fmla="*/ 742123 w 6890769"/>
              <a:gd name="connsiteY303" fmla="*/ 2247959 h 4094985"/>
              <a:gd name="connsiteX304" fmla="*/ 695701 w 6890769"/>
              <a:gd name="connsiteY304" fmla="*/ 2277278 h 4094985"/>
              <a:gd name="connsiteX305" fmla="*/ 574757 w 6890769"/>
              <a:gd name="connsiteY305" fmla="*/ 2288273 h 4094985"/>
              <a:gd name="connsiteX306" fmla="*/ 547882 w 6890769"/>
              <a:gd name="connsiteY306" fmla="*/ 2072042 h 4094985"/>
              <a:gd name="connsiteX307" fmla="*/ 704252 w 6890769"/>
              <a:gd name="connsiteY307" fmla="*/ 2070820 h 4094985"/>
              <a:gd name="connsiteX308" fmla="*/ 762893 w 6890769"/>
              <a:gd name="connsiteY308" fmla="*/ 2068377 h 4094985"/>
              <a:gd name="connsiteX309" fmla="*/ 777552 w 6890769"/>
              <a:gd name="connsiteY309" fmla="*/ 2014623 h 4094985"/>
              <a:gd name="connsiteX310" fmla="*/ 777552 w 6890769"/>
              <a:gd name="connsiteY310" fmla="*/ 1814274 h 4094985"/>
              <a:gd name="connsiteX311" fmla="*/ 782285 w 6890769"/>
              <a:gd name="connsiteY311" fmla="*/ 1788007 h 4094985"/>
              <a:gd name="connsiteX312" fmla="*/ 801933 w 6890769"/>
              <a:gd name="connsiteY312" fmla="*/ 1781962 h 4094985"/>
              <a:gd name="connsiteX313" fmla="*/ 777425 w 6890769"/>
              <a:gd name="connsiteY313" fmla="*/ 1775695 h 4094985"/>
              <a:gd name="connsiteX314" fmla="*/ 774238 w 6890769"/>
              <a:gd name="connsiteY314" fmla="*/ 1768433 h 4094985"/>
              <a:gd name="connsiteX315" fmla="*/ 767792 w 6890769"/>
              <a:gd name="connsiteY315" fmla="*/ 1768433 h 4094985"/>
              <a:gd name="connsiteX316" fmla="*/ 766738 w 6890769"/>
              <a:gd name="connsiteY316" fmla="*/ 1776805 h 4094985"/>
              <a:gd name="connsiteX317" fmla="*/ 738048 w 6890769"/>
              <a:gd name="connsiteY317" fmla="*/ 1790204 h 4094985"/>
              <a:gd name="connsiteX318" fmla="*/ 519373 w 6890769"/>
              <a:gd name="connsiteY318" fmla="*/ 1790204 h 4094985"/>
              <a:gd name="connsiteX319" fmla="*/ 454626 w 6890769"/>
              <a:gd name="connsiteY319" fmla="*/ 1757221 h 4094985"/>
              <a:gd name="connsiteX320" fmla="*/ 460733 w 6890769"/>
              <a:gd name="connsiteY320" fmla="*/ 1686364 h 4094985"/>
              <a:gd name="connsiteX321" fmla="*/ 501048 w 6890769"/>
              <a:gd name="connsiteY321" fmla="*/ 1605735 h 4094985"/>
              <a:gd name="connsiteX322" fmla="*/ 409424 w 6890769"/>
              <a:gd name="connsiteY322" fmla="*/ 1533658 h 4094985"/>
              <a:gd name="connsiteX323" fmla="*/ 288480 w 6890769"/>
              <a:gd name="connsiteY323" fmla="*/ 1571530 h 4094985"/>
              <a:gd name="connsiteX324" fmla="*/ 295809 w 6890769"/>
              <a:gd name="connsiteY324" fmla="*/ 1676592 h 4094985"/>
              <a:gd name="connsiteX325" fmla="*/ 328794 w 6890769"/>
              <a:gd name="connsiteY325" fmla="*/ 1736452 h 4094985"/>
              <a:gd name="connsiteX326" fmla="*/ 251832 w 6890769"/>
              <a:gd name="connsiteY326" fmla="*/ 1790204 h 4094985"/>
              <a:gd name="connsiteX327" fmla="*/ 28269 w 6890769"/>
              <a:gd name="connsiteY327" fmla="*/ 1790204 h 4094985"/>
              <a:gd name="connsiteX328" fmla="*/ 171 w 6890769"/>
              <a:gd name="connsiteY328" fmla="*/ 1759664 h 4094985"/>
              <a:gd name="connsiteX329" fmla="*/ 171 w 6890769"/>
              <a:gd name="connsiteY329" fmla="*/ 1545875 h 4094985"/>
              <a:gd name="connsiteX330" fmla="*/ 34376 w 6890769"/>
              <a:gd name="connsiteY330" fmla="*/ 1476241 h 4094985"/>
              <a:gd name="connsiteX331" fmla="*/ 106455 w 6890769"/>
              <a:gd name="connsiteY331" fmla="*/ 1482348 h 4094985"/>
              <a:gd name="connsiteX332" fmla="*/ 187083 w 6890769"/>
              <a:gd name="connsiteY332" fmla="*/ 1522663 h 4094985"/>
              <a:gd name="connsiteX333" fmla="*/ 257939 w 6890769"/>
              <a:gd name="connsiteY333" fmla="*/ 1426153 h 4094985"/>
              <a:gd name="connsiteX334" fmla="*/ 221290 w 6890769"/>
              <a:gd name="connsiteY334" fmla="*/ 1308874 h 4094985"/>
              <a:gd name="connsiteX335" fmla="*/ 116228 w 6890769"/>
              <a:gd name="connsiteY335" fmla="*/ 1316204 h 4094985"/>
              <a:gd name="connsiteX336" fmla="*/ 55146 w 6890769"/>
              <a:gd name="connsiteY336" fmla="*/ 1347967 h 4094985"/>
              <a:gd name="connsiteX337" fmla="*/ 1391 w 6890769"/>
              <a:gd name="connsiteY337" fmla="*/ 1275889 h 4094985"/>
              <a:gd name="connsiteX338" fmla="*/ 171 w 6890769"/>
              <a:gd name="connsiteY338" fmla="*/ 1042554 h 4094985"/>
              <a:gd name="connsiteX339" fmla="*/ 25826 w 6890769"/>
              <a:gd name="connsiteY339" fmla="*/ 1019341 h 4094985"/>
              <a:gd name="connsiteX340" fmla="*/ 249387 w 6890769"/>
              <a:gd name="connsiteY340" fmla="*/ 1019341 h 4094985"/>
              <a:gd name="connsiteX341" fmla="*/ 315357 w 6890769"/>
              <a:gd name="connsiteY341" fmla="*/ 1052328 h 4094985"/>
              <a:gd name="connsiteX342" fmla="*/ 309249 w 6890769"/>
              <a:gd name="connsiteY342" fmla="*/ 1124405 h 4094985"/>
              <a:gd name="connsiteX343" fmla="*/ 267712 w 6890769"/>
              <a:gd name="connsiteY343" fmla="*/ 1205035 h 4094985"/>
              <a:gd name="connsiteX344" fmla="*/ 360559 w 6890769"/>
              <a:gd name="connsiteY344" fmla="*/ 1275889 h 4094985"/>
              <a:gd name="connsiteX345" fmla="*/ 487610 w 6890769"/>
              <a:gd name="connsiteY345" fmla="*/ 1231910 h 4094985"/>
              <a:gd name="connsiteX346" fmla="*/ 479058 w 6890769"/>
              <a:gd name="connsiteY346" fmla="*/ 1136621 h 4094985"/>
              <a:gd name="connsiteX347" fmla="*/ 441186 w 6890769"/>
              <a:gd name="connsiteY347" fmla="*/ 1079203 h 4094985"/>
              <a:gd name="connsiteX348" fmla="*/ 518150 w 6890769"/>
              <a:gd name="connsiteY348" fmla="*/ 1019341 h 4094985"/>
              <a:gd name="connsiteX349" fmla="*/ 746599 w 6890769"/>
              <a:gd name="connsiteY349" fmla="*/ 1018121 h 4094985"/>
              <a:gd name="connsiteX350" fmla="*/ 765994 w 6890769"/>
              <a:gd name="connsiteY350" fmla="*/ 1024993 h 4094985"/>
              <a:gd name="connsiteX351" fmla="*/ 769400 w 6890769"/>
              <a:gd name="connsiteY351" fmla="*/ 1041752 h 4094985"/>
              <a:gd name="connsiteX352" fmla="*/ 777120 w 6890769"/>
              <a:gd name="connsiteY352" fmla="*/ 1023767 h 4094985"/>
              <a:gd name="connsiteX353" fmla="*/ 825527 w 6890769"/>
              <a:gd name="connsiteY353" fmla="*/ 1014605 h 4094985"/>
              <a:gd name="connsiteX354" fmla="*/ 911044 w 6890769"/>
              <a:gd name="connsiteY354" fmla="*/ 1015827 h 4094985"/>
              <a:gd name="connsiteX355" fmla="*/ 1016105 w 6890769"/>
              <a:gd name="connsiteY355" fmla="*/ 1015827 h 4094985"/>
              <a:gd name="connsiteX356" fmla="*/ 1094290 w 6890769"/>
              <a:gd name="connsiteY356" fmla="*/ 1067137 h 4094985"/>
              <a:gd name="connsiteX357" fmla="*/ 1061305 w 6890769"/>
              <a:gd name="connsiteY357" fmla="*/ 1131884 h 4094985"/>
              <a:gd name="connsiteX358" fmla="*/ 1055198 w 6890769"/>
              <a:gd name="connsiteY358" fmla="*/ 1233281 h 4094985"/>
              <a:gd name="connsiteX359" fmla="*/ 1234780 w 6890769"/>
              <a:gd name="connsiteY359" fmla="*/ 1247941 h 4094985"/>
              <a:gd name="connsiteX360" fmla="*/ 1236001 w 6890769"/>
              <a:gd name="connsiteY360" fmla="*/ 1124554 h 4094985"/>
              <a:gd name="connsiteX361" fmla="*/ 1207903 w 6890769"/>
              <a:gd name="connsiteY361" fmla="*/ 1076909 h 4094985"/>
              <a:gd name="connsiteX362" fmla="*/ 1270208 w 6890769"/>
              <a:gd name="connsiteY362" fmla="*/ 1019492 h 4094985"/>
              <a:gd name="connsiteX363" fmla="*/ 1516981 w 6890769"/>
              <a:gd name="connsiteY363" fmla="*/ 1017049 h 4094985"/>
              <a:gd name="connsiteX364" fmla="*/ 1535305 w 6890769"/>
              <a:gd name="connsiteY364" fmla="*/ 1027128 h 4094985"/>
              <a:gd name="connsiteX365" fmla="*/ 1535305 w 6890769"/>
              <a:gd name="connsiteY365" fmla="*/ 1043205 h 4094985"/>
              <a:gd name="connsiteX366" fmla="*/ 1556105 w 6890769"/>
              <a:gd name="connsiteY366" fmla="*/ 1038005 h 4094985"/>
              <a:gd name="connsiteX367" fmla="*/ 1580969 w 6890769"/>
              <a:gd name="connsiteY367" fmla="*/ 1038005 h 4094985"/>
              <a:gd name="connsiteX368" fmla="*/ 1580969 w 6890769"/>
              <a:gd name="connsiteY368" fmla="*/ 1033922 h 4094985"/>
              <a:gd name="connsiteX369" fmla="*/ 1557420 w 6890769"/>
              <a:gd name="connsiteY369" fmla="*/ 1033309 h 4094985"/>
              <a:gd name="connsiteX370" fmla="*/ 1529589 w 6890769"/>
              <a:gd name="connsiteY370" fmla="*/ 970776 h 4094985"/>
              <a:gd name="connsiteX371" fmla="*/ 1529589 w 6890769"/>
              <a:gd name="connsiteY371" fmla="*/ 794860 h 4094985"/>
              <a:gd name="connsiteX372" fmla="*/ 1494161 w 6890769"/>
              <a:gd name="connsiteY372" fmla="*/ 732555 h 4094985"/>
              <a:gd name="connsiteX373" fmla="*/ 1447739 w 6890769"/>
              <a:gd name="connsiteY373" fmla="*/ 761875 h 4094985"/>
              <a:gd name="connsiteX374" fmla="*/ 1326795 w 6890769"/>
              <a:gd name="connsiteY374" fmla="*/ 772869 h 4094985"/>
              <a:gd name="connsiteX375" fmla="*/ 1299920 w 6890769"/>
              <a:gd name="connsiteY375" fmla="*/ 556637 h 4094985"/>
              <a:gd name="connsiteX376" fmla="*/ 1456290 w 6890769"/>
              <a:gd name="connsiteY376" fmla="*/ 555415 h 4094985"/>
              <a:gd name="connsiteX377" fmla="*/ 1514931 w 6890769"/>
              <a:gd name="connsiteY377" fmla="*/ 552972 h 4094985"/>
              <a:gd name="connsiteX378" fmla="*/ 1529589 w 6890769"/>
              <a:gd name="connsiteY378" fmla="*/ 499219 h 4094985"/>
              <a:gd name="connsiteX379" fmla="*/ 1529589 w 6890769"/>
              <a:gd name="connsiteY379" fmla="*/ 298869 h 4094985"/>
              <a:gd name="connsiteX380" fmla="*/ 1560131 w 6890769"/>
              <a:gd name="connsiteY380" fmla="*/ 264662 h 4094985"/>
              <a:gd name="connsiteX381" fmla="*/ 1773919 w 6890769"/>
              <a:gd name="connsiteY381" fmla="*/ 265885 h 4094985"/>
              <a:gd name="connsiteX382" fmla="*/ 1856993 w 6890769"/>
              <a:gd name="connsiteY382" fmla="*/ 324524 h 4094985"/>
              <a:gd name="connsiteX383" fmla="*/ 1821564 w 6890769"/>
              <a:gd name="connsiteY383" fmla="*/ 383162 h 4094985"/>
              <a:gd name="connsiteX384" fmla="*/ 1815456 w 6890769"/>
              <a:gd name="connsiteY384" fmla="*/ 484560 h 4094985"/>
              <a:gd name="connsiteX385" fmla="*/ 1931513 w 6890769"/>
              <a:gd name="connsiteY385" fmla="*/ 523654 h 4094985"/>
              <a:gd name="connsiteX386" fmla="*/ 2031687 w 6890769"/>
              <a:gd name="connsiteY386" fmla="*/ 449132 h 4094985"/>
              <a:gd name="connsiteX387" fmla="*/ 1987708 w 6890769"/>
              <a:gd name="connsiteY387" fmla="*/ 369725 h 4094985"/>
              <a:gd name="connsiteX388" fmla="*/ 1982822 w 6890769"/>
              <a:gd name="connsiteY388" fmla="*/ 301312 h 4094985"/>
              <a:gd name="connsiteX389" fmla="*/ 2056122 w 6890769"/>
              <a:gd name="connsiteY389" fmla="*/ 265885 h 4094985"/>
              <a:gd name="connsiteX390" fmla="*/ 2265023 w 6890769"/>
              <a:gd name="connsiteY390" fmla="*/ 265885 h 4094985"/>
              <a:gd name="connsiteX391" fmla="*/ 2298008 w 6890769"/>
              <a:gd name="connsiteY391" fmla="*/ 301312 h 4094985"/>
              <a:gd name="connsiteX392" fmla="*/ 2298008 w 6890769"/>
              <a:gd name="connsiteY392" fmla="*/ 401487 h 4094985"/>
              <a:gd name="connsiteX393" fmla="*/ 2298008 w 6890769"/>
              <a:gd name="connsiteY393" fmla="*/ 458906 h 4094985"/>
              <a:gd name="connsiteX394" fmla="*/ 2298008 w 6890769"/>
              <a:gd name="connsiteY394" fmla="*/ 521208 h 4094985"/>
              <a:gd name="connsiteX395" fmla="*/ 2241813 w 6890769"/>
              <a:gd name="connsiteY395" fmla="*/ 596953 h 4094985"/>
              <a:gd name="connsiteX396" fmla="*/ 2181951 w 6890769"/>
              <a:gd name="connsiteY396" fmla="*/ 561523 h 4094985"/>
              <a:gd name="connsiteX397" fmla="*/ 2084219 w 6890769"/>
              <a:gd name="connsiteY397" fmla="*/ 551751 h 4094985"/>
              <a:gd name="connsiteX398" fmla="*/ 2042682 w 6890769"/>
              <a:gd name="connsiteY398" fmla="*/ 688575 h 4094985"/>
              <a:gd name="connsiteX399" fmla="*/ 2118424 w 6890769"/>
              <a:gd name="connsiteY399" fmla="*/ 771648 h 4094985"/>
              <a:gd name="connsiteX400" fmla="*/ 2191724 w 6890769"/>
              <a:gd name="connsiteY400" fmla="*/ 731334 h 4094985"/>
              <a:gd name="connsiteX401" fmla="*/ 2273575 w 6890769"/>
              <a:gd name="connsiteY401" fmla="*/ 730112 h 4094985"/>
              <a:gd name="connsiteX402" fmla="*/ 2298008 w 6890769"/>
              <a:gd name="connsiteY402" fmla="*/ 799746 h 4094985"/>
              <a:gd name="connsiteX403" fmla="*/ 2298008 w 6890769"/>
              <a:gd name="connsiteY403" fmla="*/ 1000096 h 4094985"/>
              <a:gd name="connsiteX404" fmla="*/ 2262580 w 6890769"/>
              <a:gd name="connsiteY404" fmla="*/ 1036746 h 4094985"/>
              <a:gd name="connsiteX405" fmla="*/ 2255046 w 6890769"/>
              <a:gd name="connsiteY405" fmla="*/ 1036702 h 4094985"/>
              <a:gd name="connsiteX406" fmla="*/ 2255046 w 6890769"/>
              <a:gd name="connsiteY406" fmla="*/ 1038078 h 4094985"/>
              <a:gd name="connsiteX407" fmla="*/ 2268328 w 6890769"/>
              <a:gd name="connsiteY407" fmla="*/ 1038005 h 4094985"/>
              <a:gd name="connsiteX408" fmla="*/ 2290325 w 6890769"/>
              <a:gd name="connsiteY408" fmla="*/ 1046632 h 4094985"/>
              <a:gd name="connsiteX409" fmla="*/ 2292166 w 6890769"/>
              <a:gd name="connsiteY409" fmla="*/ 1043979 h 4094985"/>
              <a:gd name="connsiteX410" fmla="*/ 2313086 w 6890769"/>
              <a:gd name="connsiteY410" fmla="*/ 1039856 h 4094985"/>
              <a:gd name="connsiteX411" fmla="*/ 2518324 w 6890769"/>
              <a:gd name="connsiteY411" fmla="*/ 1039856 h 4094985"/>
              <a:gd name="connsiteX412" fmla="*/ 2572077 w 6890769"/>
              <a:gd name="connsiteY412" fmla="*/ 1025196 h 4094985"/>
              <a:gd name="connsiteX413" fmla="*/ 2573299 w 6890769"/>
              <a:gd name="connsiteY413" fmla="*/ 965334 h 4094985"/>
              <a:gd name="connsiteX414" fmla="*/ 2568412 w 6890769"/>
              <a:gd name="connsiteY414" fmla="*/ 815074 h 4094985"/>
              <a:gd name="connsiteX415" fmla="*/ 2796860 w 6890769"/>
              <a:gd name="connsiteY415" fmla="*/ 844393 h 4094985"/>
              <a:gd name="connsiteX416" fmla="*/ 2782200 w 6890769"/>
              <a:gd name="connsiteY416" fmla="*/ 954341 h 4094985"/>
              <a:gd name="connsiteX417" fmla="*/ 2749215 w 6890769"/>
              <a:gd name="connsiteY417" fmla="*/ 998319 h 4094985"/>
              <a:gd name="connsiteX418" fmla="*/ 2817629 w 6890769"/>
              <a:gd name="connsiteY418" fmla="*/ 1038634 h 4094985"/>
              <a:gd name="connsiteX419" fmla="*/ 3003318 w 6890769"/>
              <a:gd name="connsiteY419" fmla="*/ 1037413 h 4094985"/>
              <a:gd name="connsiteX420" fmla="*/ 3054686 w 6890769"/>
              <a:gd name="connsiteY420" fmla="*/ 1060262 h 4094985"/>
              <a:gd name="connsiteX421" fmla="*/ 3055155 w 6890769"/>
              <a:gd name="connsiteY421" fmla="*/ 1071239 h 4094985"/>
              <a:gd name="connsiteX422" fmla="*/ 3061062 w 6890769"/>
              <a:gd name="connsiteY422" fmla="*/ 1071239 h 4094985"/>
              <a:gd name="connsiteX423" fmla="*/ 3060976 w 6890769"/>
              <a:gd name="connsiteY423" fmla="*/ 1054790 h 4094985"/>
              <a:gd name="connsiteX424" fmla="*/ 3086631 w 6890769"/>
              <a:gd name="connsiteY424" fmla="*/ 1031578 h 4094985"/>
              <a:gd name="connsiteX425" fmla="*/ 3088893 w 6890769"/>
              <a:gd name="connsiteY425" fmla="*/ 1031578 h 4094985"/>
              <a:gd name="connsiteX426" fmla="*/ 3088893 w 6890769"/>
              <a:gd name="connsiteY426" fmla="*/ 1028640 h 4094985"/>
              <a:gd name="connsiteX427" fmla="*/ 3068134 w 6890769"/>
              <a:gd name="connsiteY427" fmla="*/ 1024686 h 4094985"/>
              <a:gd name="connsiteX428" fmla="*/ 3059886 w 6890769"/>
              <a:gd name="connsiteY428" fmla="*/ 992922 h 4094985"/>
              <a:gd name="connsiteX429" fmla="*/ 3061109 w 6890769"/>
              <a:gd name="connsiteY429" fmla="*/ 784021 h 4094985"/>
              <a:gd name="connsiteX430" fmla="*/ 3025681 w 6890769"/>
              <a:gd name="connsiteY430" fmla="*/ 726607 h 4094985"/>
              <a:gd name="connsiteX431" fmla="*/ 2984144 w 6890769"/>
              <a:gd name="connsiteY431" fmla="*/ 753480 h 4094985"/>
              <a:gd name="connsiteX432" fmla="*/ 2854650 w 6890769"/>
              <a:gd name="connsiteY432" fmla="*/ 763254 h 4094985"/>
              <a:gd name="connsiteX433" fmla="*/ 2802118 w 6890769"/>
              <a:gd name="connsiteY433" fmla="*/ 692399 h 4094985"/>
              <a:gd name="connsiteX434" fmla="*/ 2803340 w 6890769"/>
              <a:gd name="connsiteY434" fmla="*/ 595887 h 4094985"/>
              <a:gd name="connsiteX435" fmla="*/ 3000026 w 6890769"/>
              <a:gd name="connsiteY435" fmla="*/ 558018 h 4094985"/>
              <a:gd name="connsiteX436" fmla="*/ 3033011 w 6890769"/>
              <a:gd name="connsiteY436" fmla="*/ 561682 h 4094985"/>
              <a:gd name="connsiteX437" fmla="*/ 3062331 w 6890769"/>
              <a:gd name="connsiteY437" fmla="*/ 500599 h 4094985"/>
              <a:gd name="connsiteX438" fmla="*/ 3061109 w 6890769"/>
              <a:gd name="connsiteY438" fmla="*/ 310022 h 4094985"/>
              <a:gd name="connsiteX439" fmla="*/ 3113641 w 6890769"/>
              <a:gd name="connsiteY439" fmla="*/ 259935 h 4094985"/>
              <a:gd name="connsiteX440" fmla="*/ 3299330 w 6890769"/>
              <a:gd name="connsiteY440" fmla="*/ 261155 h 4094985"/>
              <a:gd name="connsiteX441" fmla="*/ 3367744 w 6890769"/>
              <a:gd name="connsiteY441" fmla="*/ 220840 h 4094985"/>
              <a:gd name="connsiteX442" fmla="*/ 3334759 w 6890769"/>
              <a:gd name="connsiteY442" fmla="*/ 176863 h 4094985"/>
              <a:gd name="connsiteX443" fmla="*/ 3320099 w 6890769"/>
              <a:gd name="connsiteY443" fmla="*/ 66914 h 4094985"/>
              <a:gd name="connsiteX444" fmla="*/ 3428368 w 6890769"/>
              <a:gd name="connsiteY444" fmla="*/ 1402 h 409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6890769" h="4094985">
                <a:moveTo>
                  <a:pt x="6867557" y="1030357"/>
                </a:moveTo>
                <a:cubicBezTo>
                  <a:pt x="6888326" y="1030357"/>
                  <a:pt x="6890769" y="1040130"/>
                  <a:pt x="6890769" y="1056012"/>
                </a:cubicBezTo>
                <a:cubicBezTo>
                  <a:pt x="6888326" y="1095104"/>
                  <a:pt x="6888326" y="1132976"/>
                  <a:pt x="6888326" y="1172069"/>
                </a:cubicBezTo>
                <a:cubicBezTo>
                  <a:pt x="6888326" y="1208718"/>
                  <a:pt x="6887104" y="1245368"/>
                  <a:pt x="6888326" y="1282018"/>
                </a:cubicBezTo>
                <a:cubicBezTo>
                  <a:pt x="6889547" y="1310115"/>
                  <a:pt x="6876109" y="1329662"/>
                  <a:pt x="6855342" y="1346765"/>
                </a:cubicBezTo>
                <a:cubicBezTo>
                  <a:pt x="6829687" y="1368755"/>
                  <a:pt x="6806475" y="1372420"/>
                  <a:pt x="6783265" y="1341878"/>
                </a:cubicBezTo>
                <a:cubicBezTo>
                  <a:pt x="6763717" y="1316223"/>
                  <a:pt x="6742950" y="1283238"/>
                  <a:pt x="6702635" y="1300343"/>
                </a:cubicBezTo>
                <a:cubicBezTo>
                  <a:pt x="6661098" y="1318667"/>
                  <a:pt x="6633001" y="1349208"/>
                  <a:pt x="6630558" y="1398075"/>
                </a:cubicBezTo>
                <a:cubicBezTo>
                  <a:pt x="6628114" y="1442054"/>
                  <a:pt x="6631779" y="1483589"/>
                  <a:pt x="6669651" y="1514131"/>
                </a:cubicBezTo>
                <a:cubicBezTo>
                  <a:pt x="6711186" y="1549559"/>
                  <a:pt x="6738063" y="1547116"/>
                  <a:pt x="6774712" y="1508022"/>
                </a:cubicBezTo>
                <a:cubicBezTo>
                  <a:pt x="6790593" y="1490919"/>
                  <a:pt x="6799145" y="1457935"/>
                  <a:pt x="6833352" y="1475039"/>
                </a:cubicBezTo>
                <a:cubicBezTo>
                  <a:pt x="6865114" y="1490919"/>
                  <a:pt x="6888326" y="1512909"/>
                  <a:pt x="6888326" y="1550781"/>
                </a:cubicBezTo>
                <a:cubicBezTo>
                  <a:pt x="6888326" y="1625301"/>
                  <a:pt x="6887104" y="1699822"/>
                  <a:pt x="6889547" y="1774342"/>
                </a:cubicBezTo>
                <a:cubicBezTo>
                  <a:pt x="6889547" y="1798777"/>
                  <a:pt x="6879774" y="1802440"/>
                  <a:pt x="6859007" y="1802440"/>
                </a:cubicBezTo>
                <a:cubicBezTo>
                  <a:pt x="6785707" y="1801219"/>
                  <a:pt x="6713630" y="1801219"/>
                  <a:pt x="6640331" y="1802440"/>
                </a:cubicBezTo>
                <a:cubicBezTo>
                  <a:pt x="6612233" y="1802440"/>
                  <a:pt x="6591464" y="1790224"/>
                  <a:pt x="6575584" y="1769457"/>
                </a:cubicBezTo>
                <a:cubicBezTo>
                  <a:pt x="6554814" y="1743802"/>
                  <a:pt x="6549929" y="1720590"/>
                  <a:pt x="6581691" y="1698600"/>
                </a:cubicBezTo>
                <a:cubicBezTo>
                  <a:pt x="6608568" y="1679053"/>
                  <a:pt x="6639109" y="1658286"/>
                  <a:pt x="6622006" y="1617971"/>
                </a:cubicBezTo>
                <a:cubicBezTo>
                  <a:pt x="6606124" y="1577656"/>
                  <a:pt x="6575584" y="1550781"/>
                  <a:pt x="6530382" y="1545894"/>
                </a:cubicBezTo>
                <a:cubicBezTo>
                  <a:pt x="6485182" y="1542229"/>
                  <a:pt x="6441202" y="1544672"/>
                  <a:pt x="6409438" y="1583766"/>
                </a:cubicBezTo>
                <a:cubicBezTo>
                  <a:pt x="6374010" y="1625301"/>
                  <a:pt x="6376453" y="1652178"/>
                  <a:pt x="6416768" y="1688828"/>
                </a:cubicBezTo>
                <a:cubicBezTo>
                  <a:pt x="6435092" y="1704708"/>
                  <a:pt x="6464412" y="1716925"/>
                  <a:pt x="6449752" y="1748688"/>
                </a:cubicBezTo>
                <a:cubicBezTo>
                  <a:pt x="6435092" y="1779230"/>
                  <a:pt x="6410660" y="1802440"/>
                  <a:pt x="6372790" y="1802440"/>
                </a:cubicBezTo>
                <a:cubicBezTo>
                  <a:pt x="6298268" y="1802440"/>
                  <a:pt x="6223747" y="1801219"/>
                  <a:pt x="6149227" y="1802440"/>
                </a:cubicBezTo>
                <a:cubicBezTo>
                  <a:pt x="6124794" y="1802440"/>
                  <a:pt x="6119907" y="1793889"/>
                  <a:pt x="6121129" y="1771900"/>
                </a:cubicBezTo>
                <a:cubicBezTo>
                  <a:pt x="6122350" y="1701043"/>
                  <a:pt x="6122350" y="1628966"/>
                  <a:pt x="6121129" y="1558111"/>
                </a:cubicBezTo>
                <a:cubicBezTo>
                  <a:pt x="6121129" y="1528791"/>
                  <a:pt x="6133345" y="1506801"/>
                  <a:pt x="6155334" y="1488477"/>
                </a:cubicBezTo>
                <a:cubicBezTo>
                  <a:pt x="6180989" y="1467709"/>
                  <a:pt x="6204201" y="1462822"/>
                  <a:pt x="6227413" y="1494584"/>
                </a:cubicBezTo>
                <a:cubicBezTo>
                  <a:pt x="6246959" y="1521461"/>
                  <a:pt x="6267726" y="1553224"/>
                  <a:pt x="6308041" y="1534899"/>
                </a:cubicBezTo>
                <a:cubicBezTo>
                  <a:pt x="6349578" y="1516574"/>
                  <a:pt x="6377675" y="1487254"/>
                  <a:pt x="6378897" y="1438389"/>
                </a:cubicBezTo>
                <a:cubicBezTo>
                  <a:pt x="6380120" y="1394410"/>
                  <a:pt x="6380120" y="1352873"/>
                  <a:pt x="6342248" y="1321110"/>
                </a:cubicBezTo>
                <a:cubicBezTo>
                  <a:pt x="6300711" y="1286903"/>
                  <a:pt x="6273836" y="1286903"/>
                  <a:pt x="6237186" y="1328440"/>
                </a:cubicBezTo>
                <a:cubicBezTo>
                  <a:pt x="6221304" y="1346765"/>
                  <a:pt x="6209088" y="1376085"/>
                  <a:pt x="6176104" y="1360203"/>
                </a:cubicBezTo>
                <a:cubicBezTo>
                  <a:pt x="6146784" y="1346765"/>
                  <a:pt x="6122350" y="1322332"/>
                  <a:pt x="6122350" y="1288125"/>
                </a:cubicBezTo>
                <a:cubicBezTo>
                  <a:pt x="6121129" y="1209939"/>
                  <a:pt x="6122350" y="1132976"/>
                  <a:pt x="6121129" y="1054790"/>
                </a:cubicBezTo>
                <a:cubicBezTo>
                  <a:pt x="6121129" y="1035244"/>
                  <a:pt x="6129680" y="1031578"/>
                  <a:pt x="6146784" y="1031578"/>
                </a:cubicBezTo>
                <a:cubicBezTo>
                  <a:pt x="6221304" y="1032800"/>
                  <a:pt x="6295825" y="1031578"/>
                  <a:pt x="6370345" y="1031578"/>
                </a:cubicBezTo>
                <a:cubicBezTo>
                  <a:pt x="6397222" y="1031578"/>
                  <a:pt x="6417990" y="1043795"/>
                  <a:pt x="6436315" y="1064564"/>
                </a:cubicBezTo>
                <a:cubicBezTo>
                  <a:pt x="6458305" y="1090217"/>
                  <a:pt x="6461969" y="1113429"/>
                  <a:pt x="6430207" y="1136641"/>
                </a:cubicBezTo>
                <a:cubicBezTo>
                  <a:pt x="6403330" y="1156187"/>
                  <a:pt x="6371567" y="1178176"/>
                  <a:pt x="6388670" y="1217271"/>
                </a:cubicBezTo>
                <a:cubicBezTo>
                  <a:pt x="6405773" y="1256363"/>
                  <a:pt x="6433872" y="1284460"/>
                  <a:pt x="6481517" y="1288125"/>
                </a:cubicBezTo>
                <a:cubicBezTo>
                  <a:pt x="6531604" y="1291790"/>
                  <a:pt x="6576804" y="1288125"/>
                  <a:pt x="6608568" y="1244146"/>
                </a:cubicBezTo>
                <a:cubicBezTo>
                  <a:pt x="6634223" y="1208718"/>
                  <a:pt x="6634223" y="1179399"/>
                  <a:pt x="6600016" y="1148857"/>
                </a:cubicBezTo>
                <a:cubicBezTo>
                  <a:pt x="6582913" y="1134197"/>
                  <a:pt x="6549929" y="1125646"/>
                  <a:pt x="6562144" y="1091439"/>
                </a:cubicBezTo>
                <a:cubicBezTo>
                  <a:pt x="6574361" y="1054790"/>
                  <a:pt x="6601238" y="1032800"/>
                  <a:pt x="6639109" y="1031578"/>
                </a:cubicBezTo>
                <a:cubicBezTo>
                  <a:pt x="6714851" y="1029135"/>
                  <a:pt x="6791815" y="1031578"/>
                  <a:pt x="6867557" y="1030357"/>
                </a:cubicBezTo>
                <a:close/>
                <a:moveTo>
                  <a:pt x="3428368" y="1402"/>
                </a:moveTo>
                <a:cubicBezTo>
                  <a:pt x="3471583" y="-4248"/>
                  <a:pt x="3516784" y="7052"/>
                  <a:pt x="3548547" y="37594"/>
                </a:cubicBezTo>
                <a:cubicBezTo>
                  <a:pt x="3605965" y="92568"/>
                  <a:pt x="3607187" y="136549"/>
                  <a:pt x="3543660" y="187856"/>
                </a:cubicBezTo>
                <a:cubicBezTo>
                  <a:pt x="3513118" y="212290"/>
                  <a:pt x="3522893" y="228172"/>
                  <a:pt x="3544882" y="247718"/>
                </a:cubicBezTo>
                <a:cubicBezTo>
                  <a:pt x="3560765" y="261155"/>
                  <a:pt x="3579088" y="262378"/>
                  <a:pt x="3598635" y="262378"/>
                </a:cubicBezTo>
                <a:cubicBezTo>
                  <a:pt x="3667047" y="262378"/>
                  <a:pt x="3735459" y="263600"/>
                  <a:pt x="3803873" y="262378"/>
                </a:cubicBezTo>
                <a:cubicBezTo>
                  <a:pt x="3817617" y="262378"/>
                  <a:pt x="3826550" y="263752"/>
                  <a:pt x="3830157" y="274230"/>
                </a:cubicBezTo>
                <a:lnTo>
                  <a:pt x="3830409" y="276147"/>
                </a:lnTo>
                <a:lnTo>
                  <a:pt x="3834953" y="268292"/>
                </a:lnTo>
                <a:cubicBezTo>
                  <a:pt x="3843657" y="261115"/>
                  <a:pt x="3857707" y="259894"/>
                  <a:pt x="3877254" y="261115"/>
                </a:cubicBezTo>
                <a:cubicBezTo>
                  <a:pt x="3939556" y="264782"/>
                  <a:pt x="4000640" y="261115"/>
                  <a:pt x="4062943" y="262337"/>
                </a:cubicBezTo>
                <a:cubicBezTo>
                  <a:pt x="4094707" y="262337"/>
                  <a:pt x="4120362" y="251341"/>
                  <a:pt x="4131357" y="222021"/>
                </a:cubicBezTo>
                <a:cubicBezTo>
                  <a:pt x="4141129" y="195147"/>
                  <a:pt x="4111810" y="191482"/>
                  <a:pt x="4098372" y="178044"/>
                </a:cubicBezTo>
                <a:cubicBezTo>
                  <a:pt x="4062943" y="142615"/>
                  <a:pt x="4056835" y="109629"/>
                  <a:pt x="4083712" y="68094"/>
                </a:cubicBezTo>
                <a:cubicBezTo>
                  <a:pt x="4131357" y="-6428"/>
                  <a:pt x="4248634" y="-22307"/>
                  <a:pt x="4312160" y="38774"/>
                </a:cubicBezTo>
                <a:cubicBezTo>
                  <a:pt x="4369578" y="93750"/>
                  <a:pt x="4370800" y="137730"/>
                  <a:pt x="4307273" y="189036"/>
                </a:cubicBezTo>
                <a:cubicBezTo>
                  <a:pt x="4276731" y="213471"/>
                  <a:pt x="4286506" y="229353"/>
                  <a:pt x="4308495" y="248898"/>
                </a:cubicBezTo>
                <a:cubicBezTo>
                  <a:pt x="4324378" y="262337"/>
                  <a:pt x="4342701" y="263558"/>
                  <a:pt x="4362248" y="263558"/>
                </a:cubicBezTo>
                <a:cubicBezTo>
                  <a:pt x="4430660" y="263558"/>
                  <a:pt x="4499072" y="264782"/>
                  <a:pt x="4567486" y="263558"/>
                </a:cubicBezTo>
                <a:cubicBezTo>
                  <a:pt x="4585811" y="263558"/>
                  <a:pt x="4595583" y="266001"/>
                  <a:pt x="4595583" y="289214"/>
                </a:cubicBezTo>
                <a:cubicBezTo>
                  <a:pt x="4594361" y="363733"/>
                  <a:pt x="4595583" y="438255"/>
                  <a:pt x="4594361" y="512774"/>
                </a:cubicBezTo>
                <a:cubicBezTo>
                  <a:pt x="4593141" y="550645"/>
                  <a:pt x="4571151" y="576301"/>
                  <a:pt x="4535722" y="590960"/>
                </a:cubicBezTo>
                <a:cubicBezTo>
                  <a:pt x="4500294" y="604398"/>
                  <a:pt x="4494186" y="572635"/>
                  <a:pt x="4478304" y="555534"/>
                </a:cubicBezTo>
                <a:cubicBezTo>
                  <a:pt x="4442877" y="517661"/>
                  <a:pt x="4420887" y="515220"/>
                  <a:pt x="4380573" y="545759"/>
                </a:cubicBezTo>
                <a:cubicBezTo>
                  <a:pt x="4341480" y="575080"/>
                  <a:pt x="4334150" y="614171"/>
                  <a:pt x="4336593" y="659373"/>
                </a:cubicBezTo>
                <a:cubicBezTo>
                  <a:pt x="4339037" y="709461"/>
                  <a:pt x="4365913" y="750996"/>
                  <a:pt x="4409892" y="765658"/>
                </a:cubicBezTo>
                <a:cubicBezTo>
                  <a:pt x="4451429" y="780318"/>
                  <a:pt x="4470974" y="748552"/>
                  <a:pt x="4490521" y="722900"/>
                </a:cubicBezTo>
                <a:cubicBezTo>
                  <a:pt x="4514954" y="692358"/>
                  <a:pt x="4538166" y="697244"/>
                  <a:pt x="4562599" y="719235"/>
                </a:cubicBezTo>
                <a:cubicBezTo>
                  <a:pt x="4583366" y="737559"/>
                  <a:pt x="4595583" y="760768"/>
                  <a:pt x="4594361" y="790090"/>
                </a:cubicBezTo>
                <a:cubicBezTo>
                  <a:pt x="4593141" y="834068"/>
                  <a:pt x="4594361" y="879269"/>
                  <a:pt x="4594361" y="923248"/>
                </a:cubicBezTo>
                <a:cubicBezTo>
                  <a:pt x="4594361" y="977001"/>
                  <a:pt x="4594361" y="1003877"/>
                  <a:pt x="4581076" y="1017315"/>
                </a:cubicBezTo>
                <a:lnTo>
                  <a:pt x="4557288" y="1026180"/>
                </a:lnTo>
                <a:lnTo>
                  <a:pt x="4559550" y="1026174"/>
                </a:lnTo>
                <a:cubicBezTo>
                  <a:pt x="4583983" y="1026174"/>
                  <a:pt x="4577875" y="1043277"/>
                  <a:pt x="4577875" y="1055494"/>
                </a:cubicBezTo>
                <a:lnTo>
                  <a:pt x="4577875" y="1061524"/>
                </a:lnTo>
                <a:lnTo>
                  <a:pt x="4582422" y="1044266"/>
                </a:lnTo>
                <a:cubicBezTo>
                  <a:pt x="4587308" y="1039227"/>
                  <a:pt x="4595249" y="1037394"/>
                  <a:pt x="4607465" y="1038005"/>
                </a:cubicBezTo>
                <a:cubicBezTo>
                  <a:pt x="4677099" y="1039227"/>
                  <a:pt x="4746734" y="1039227"/>
                  <a:pt x="4816368" y="1038005"/>
                </a:cubicBezTo>
                <a:cubicBezTo>
                  <a:pt x="4845688" y="1038005"/>
                  <a:pt x="4868900" y="1047778"/>
                  <a:pt x="4887225" y="1069768"/>
                </a:cubicBezTo>
                <a:cubicBezTo>
                  <a:pt x="4910435" y="1095422"/>
                  <a:pt x="4916544" y="1119855"/>
                  <a:pt x="4882337" y="1144289"/>
                </a:cubicBezTo>
                <a:cubicBezTo>
                  <a:pt x="4855462" y="1163835"/>
                  <a:pt x="4824920" y="1187047"/>
                  <a:pt x="4843245" y="1226139"/>
                </a:cubicBezTo>
                <a:cubicBezTo>
                  <a:pt x="4860348" y="1265231"/>
                  <a:pt x="4889667" y="1293331"/>
                  <a:pt x="4937312" y="1295773"/>
                </a:cubicBezTo>
                <a:cubicBezTo>
                  <a:pt x="4982512" y="1298216"/>
                  <a:pt x="5025271" y="1296996"/>
                  <a:pt x="5058256" y="1257903"/>
                </a:cubicBezTo>
                <a:cubicBezTo>
                  <a:pt x="5091240" y="1217589"/>
                  <a:pt x="5090018" y="1191934"/>
                  <a:pt x="5052146" y="1155284"/>
                </a:cubicBezTo>
                <a:cubicBezTo>
                  <a:pt x="5035044" y="1139402"/>
                  <a:pt x="5003281" y="1129629"/>
                  <a:pt x="5016719" y="1096645"/>
                </a:cubicBezTo>
                <a:cubicBezTo>
                  <a:pt x="5031379" y="1062438"/>
                  <a:pt x="5058256" y="1039227"/>
                  <a:pt x="5096126" y="1039227"/>
                </a:cubicBezTo>
                <a:cubicBezTo>
                  <a:pt x="5170647" y="1038005"/>
                  <a:pt x="5245167" y="1039227"/>
                  <a:pt x="5319689" y="1038005"/>
                </a:cubicBezTo>
                <a:cubicBezTo>
                  <a:pt x="5346564" y="1038005"/>
                  <a:pt x="5346564" y="1051443"/>
                  <a:pt x="5345344" y="1070990"/>
                </a:cubicBezTo>
                <a:cubicBezTo>
                  <a:pt x="5345344" y="1140624"/>
                  <a:pt x="5345344" y="1210257"/>
                  <a:pt x="5345344" y="1279891"/>
                </a:cubicBezTo>
                <a:cubicBezTo>
                  <a:pt x="5345344" y="1299438"/>
                  <a:pt x="5347786" y="1317763"/>
                  <a:pt x="5363668" y="1331201"/>
                </a:cubicBezTo>
                <a:cubicBezTo>
                  <a:pt x="5380771" y="1347083"/>
                  <a:pt x="5395431" y="1355635"/>
                  <a:pt x="5412533" y="1329980"/>
                </a:cubicBezTo>
                <a:cubicBezTo>
                  <a:pt x="5435745" y="1295773"/>
                  <a:pt x="5466287" y="1268896"/>
                  <a:pt x="5512709" y="1284779"/>
                </a:cubicBezTo>
                <a:cubicBezTo>
                  <a:pt x="5557910" y="1300661"/>
                  <a:pt x="5592117" y="1333645"/>
                  <a:pt x="5600669" y="1382510"/>
                </a:cubicBezTo>
                <a:cubicBezTo>
                  <a:pt x="5611662" y="1444815"/>
                  <a:pt x="5604334" y="1502232"/>
                  <a:pt x="5548137" y="1543769"/>
                </a:cubicBezTo>
                <a:cubicBezTo>
                  <a:pt x="5499270" y="1579197"/>
                  <a:pt x="5466287" y="1575532"/>
                  <a:pt x="5423528" y="1530331"/>
                </a:cubicBezTo>
                <a:cubicBezTo>
                  <a:pt x="5412533" y="1518114"/>
                  <a:pt x="5406425" y="1491237"/>
                  <a:pt x="5380771" y="1503454"/>
                </a:cubicBezTo>
                <a:cubicBezTo>
                  <a:pt x="5358781" y="1514449"/>
                  <a:pt x="5345344" y="1532774"/>
                  <a:pt x="5345344" y="1560872"/>
                </a:cubicBezTo>
                <a:cubicBezTo>
                  <a:pt x="5346564" y="1631728"/>
                  <a:pt x="5344121" y="1703806"/>
                  <a:pt x="5346564" y="1774660"/>
                </a:cubicBezTo>
                <a:cubicBezTo>
                  <a:pt x="5346564" y="1786878"/>
                  <a:pt x="5345343" y="1795429"/>
                  <a:pt x="5340915" y="1800774"/>
                </a:cubicBezTo>
                <a:lnTo>
                  <a:pt x="5334334" y="1802591"/>
                </a:lnTo>
                <a:lnTo>
                  <a:pt x="5344972" y="1804687"/>
                </a:lnTo>
                <a:cubicBezTo>
                  <a:pt x="5347339" y="1806443"/>
                  <a:pt x="5349133" y="1808925"/>
                  <a:pt x="5350336" y="1812418"/>
                </a:cubicBezTo>
                <a:lnTo>
                  <a:pt x="5351531" y="1821513"/>
                </a:lnTo>
                <a:lnTo>
                  <a:pt x="5356910" y="1811330"/>
                </a:lnTo>
                <a:cubicBezTo>
                  <a:pt x="5362255" y="1806291"/>
                  <a:pt x="5371112" y="1804764"/>
                  <a:pt x="5384551" y="1804764"/>
                </a:cubicBezTo>
                <a:cubicBezTo>
                  <a:pt x="5455407" y="1805986"/>
                  <a:pt x="5527484" y="1805986"/>
                  <a:pt x="5598339" y="1804764"/>
                </a:cubicBezTo>
                <a:cubicBezTo>
                  <a:pt x="5626438" y="1804764"/>
                  <a:pt x="5647206" y="1814537"/>
                  <a:pt x="5664308" y="1835306"/>
                </a:cubicBezTo>
                <a:cubicBezTo>
                  <a:pt x="5686298" y="1860961"/>
                  <a:pt x="5691185" y="1884171"/>
                  <a:pt x="5659421" y="1907383"/>
                </a:cubicBezTo>
                <a:cubicBezTo>
                  <a:pt x="5633768" y="1925708"/>
                  <a:pt x="5604447" y="1946476"/>
                  <a:pt x="5616664" y="1984348"/>
                </a:cubicBezTo>
                <a:cubicBezTo>
                  <a:pt x="5630101" y="2025883"/>
                  <a:pt x="5660643" y="2053982"/>
                  <a:pt x="5705845" y="2060090"/>
                </a:cubicBezTo>
                <a:cubicBezTo>
                  <a:pt x="5749825" y="2066197"/>
                  <a:pt x="5791360" y="2063755"/>
                  <a:pt x="5825567" y="2030770"/>
                </a:cubicBezTo>
                <a:cubicBezTo>
                  <a:pt x="5868324" y="1988013"/>
                  <a:pt x="5867102" y="1955028"/>
                  <a:pt x="5821902" y="1915935"/>
                </a:cubicBezTo>
                <a:cubicBezTo>
                  <a:pt x="5806020" y="1902496"/>
                  <a:pt x="5779145" y="1893944"/>
                  <a:pt x="5791360" y="1864626"/>
                </a:cubicBezTo>
                <a:cubicBezTo>
                  <a:pt x="5802355" y="1837749"/>
                  <a:pt x="5820680" y="1810872"/>
                  <a:pt x="5851222" y="1809651"/>
                </a:cubicBezTo>
                <a:cubicBezTo>
                  <a:pt x="5935514" y="1805986"/>
                  <a:pt x="6019808" y="1807207"/>
                  <a:pt x="6102882" y="1805986"/>
                </a:cubicBezTo>
                <a:cubicBezTo>
                  <a:pt x="6123649" y="1805986"/>
                  <a:pt x="6119985" y="1819424"/>
                  <a:pt x="6119985" y="1831641"/>
                </a:cubicBezTo>
                <a:cubicBezTo>
                  <a:pt x="6119985" y="1907383"/>
                  <a:pt x="6121205" y="1984348"/>
                  <a:pt x="6119985" y="2060090"/>
                </a:cubicBezTo>
                <a:cubicBezTo>
                  <a:pt x="6119985" y="2095517"/>
                  <a:pt x="6096772" y="2117507"/>
                  <a:pt x="6066232" y="2132167"/>
                </a:cubicBezTo>
                <a:cubicBezTo>
                  <a:pt x="6033248" y="2148049"/>
                  <a:pt x="6022253" y="2117507"/>
                  <a:pt x="6006371" y="2100404"/>
                </a:cubicBezTo>
                <a:cubicBezTo>
                  <a:pt x="5968499" y="2057647"/>
                  <a:pt x="5945288" y="2056425"/>
                  <a:pt x="5902531" y="2091852"/>
                </a:cubicBezTo>
                <a:cubicBezTo>
                  <a:pt x="5847557" y="2138275"/>
                  <a:pt x="5845112" y="2233564"/>
                  <a:pt x="5898866" y="2282431"/>
                </a:cubicBezTo>
                <a:cubicBezTo>
                  <a:pt x="5941623" y="2321523"/>
                  <a:pt x="5968499" y="2320301"/>
                  <a:pt x="6007593" y="2277543"/>
                </a:cubicBezTo>
                <a:cubicBezTo>
                  <a:pt x="6023473" y="2260441"/>
                  <a:pt x="6034468" y="2229899"/>
                  <a:pt x="6067453" y="2245781"/>
                </a:cubicBezTo>
                <a:cubicBezTo>
                  <a:pt x="6099215" y="2260441"/>
                  <a:pt x="6121205" y="2283651"/>
                  <a:pt x="6121205" y="2322745"/>
                </a:cubicBezTo>
                <a:cubicBezTo>
                  <a:pt x="6123649" y="2358173"/>
                  <a:pt x="6123649" y="2394823"/>
                  <a:pt x="6123649" y="2431472"/>
                </a:cubicBezTo>
                <a:cubicBezTo>
                  <a:pt x="6123649" y="2469342"/>
                  <a:pt x="6122427" y="2507214"/>
                  <a:pt x="6123649" y="2546307"/>
                </a:cubicBezTo>
                <a:cubicBezTo>
                  <a:pt x="6124260" y="2556690"/>
                  <a:pt x="6122732" y="2563410"/>
                  <a:pt x="6118456" y="2567533"/>
                </a:cubicBezTo>
                <a:lnTo>
                  <a:pt x="6109171" y="2569953"/>
                </a:lnTo>
                <a:lnTo>
                  <a:pt x="6123457" y="2573092"/>
                </a:lnTo>
                <a:cubicBezTo>
                  <a:pt x="6128954" y="2578284"/>
                  <a:pt x="6131092" y="2587141"/>
                  <a:pt x="6131092" y="2601190"/>
                </a:cubicBezTo>
                <a:cubicBezTo>
                  <a:pt x="6128650" y="2670824"/>
                  <a:pt x="6129870" y="2740458"/>
                  <a:pt x="6129870" y="2810093"/>
                </a:cubicBezTo>
                <a:cubicBezTo>
                  <a:pt x="6129870" y="2840635"/>
                  <a:pt x="6117655" y="2865067"/>
                  <a:pt x="6093220" y="2883392"/>
                </a:cubicBezTo>
                <a:cubicBezTo>
                  <a:pt x="6067566" y="2902938"/>
                  <a:pt x="6046798" y="2905382"/>
                  <a:pt x="6024808" y="2877285"/>
                </a:cubicBezTo>
                <a:cubicBezTo>
                  <a:pt x="6005263" y="2851628"/>
                  <a:pt x="5984494" y="2818643"/>
                  <a:pt x="5944179" y="2834525"/>
                </a:cubicBezTo>
                <a:cubicBezTo>
                  <a:pt x="5901422" y="2851628"/>
                  <a:pt x="5874545" y="2882170"/>
                  <a:pt x="5870882" y="2931035"/>
                </a:cubicBezTo>
                <a:cubicBezTo>
                  <a:pt x="5867215" y="2975017"/>
                  <a:pt x="5870882" y="3016552"/>
                  <a:pt x="5907531" y="3048314"/>
                </a:cubicBezTo>
                <a:cubicBezTo>
                  <a:pt x="5947844" y="3083742"/>
                  <a:pt x="5975943" y="3082521"/>
                  <a:pt x="6012591" y="3043429"/>
                </a:cubicBezTo>
                <a:cubicBezTo>
                  <a:pt x="6028473" y="3026324"/>
                  <a:pt x="6039468" y="2994562"/>
                  <a:pt x="6072453" y="3009222"/>
                </a:cubicBezTo>
                <a:cubicBezTo>
                  <a:pt x="6105438" y="3022659"/>
                  <a:pt x="6127427" y="3049536"/>
                  <a:pt x="6128650" y="3084964"/>
                </a:cubicBezTo>
                <a:cubicBezTo>
                  <a:pt x="6131092" y="3160706"/>
                  <a:pt x="6128650" y="3237670"/>
                  <a:pt x="6129870" y="3313412"/>
                </a:cubicBezTo>
                <a:cubicBezTo>
                  <a:pt x="6129870" y="3336624"/>
                  <a:pt x="6120097" y="3339067"/>
                  <a:pt x="6100550" y="3339067"/>
                </a:cubicBezTo>
                <a:cubicBezTo>
                  <a:pt x="6026031" y="3337847"/>
                  <a:pt x="5951509" y="3339067"/>
                  <a:pt x="5876989" y="3339067"/>
                </a:cubicBezTo>
                <a:cubicBezTo>
                  <a:pt x="5851335" y="3339067"/>
                  <a:pt x="5831787" y="3325630"/>
                  <a:pt x="5815907" y="3308527"/>
                </a:cubicBezTo>
                <a:cubicBezTo>
                  <a:pt x="5791473" y="3281650"/>
                  <a:pt x="5787808" y="3257217"/>
                  <a:pt x="5820793" y="3232785"/>
                </a:cubicBezTo>
                <a:cubicBezTo>
                  <a:pt x="5846447" y="3214460"/>
                  <a:pt x="5876989" y="3193691"/>
                  <a:pt x="5861107" y="3155820"/>
                </a:cubicBezTo>
                <a:cubicBezTo>
                  <a:pt x="5844005" y="3114284"/>
                  <a:pt x="5814685" y="3084964"/>
                  <a:pt x="5765818" y="3082521"/>
                </a:cubicBezTo>
                <a:cubicBezTo>
                  <a:pt x="5718175" y="3080078"/>
                  <a:pt x="5674196" y="3082521"/>
                  <a:pt x="5642431" y="3125279"/>
                </a:cubicBezTo>
                <a:cubicBezTo>
                  <a:pt x="5613112" y="3165593"/>
                  <a:pt x="5614334" y="3188805"/>
                  <a:pt x="5652206" y="3223010"/>
                </a:cubicBezTo>
                <a:cubicBezTo>
                  <a:pt x="5669309" y="3238893"/>
                  <a:pt x="5702293" y="3246222"/>
                  <a:pt x="5687633" y="3280429"/>
                </a:cubicBezTo>
                <a:cubicBezTo>
                  <a:pt x="5672973" y="3317079"/>
                  <a:pt x="5646096" y="3339067"/>
                  <a:pt x="5604561" y="3339067"/>
                </a:cubicBezTo>
                <a:cubicBezTo>
                  <a:pt x="5533705" y="3339067"/>
                  <a:pt x="5461628" y="3337847"/>
                  <a:pt x="5390773" y="3339067"/>
                </a:cubicBezTo>
                <a:cubicBezTo>
                  <a:pt x="5377335" y="3339678"/>
                  <a:pt x="5369699" y="3337235"/>
                  <a:pt x="5365423" y="3331738"/>
                </a:cubicBezTo>
                <a:lnTo>
                  <a:pt x="5363338" y="3321432"/>
                </a:lnTo>
                <a:lnTo>
                  <a:pt x="5362624" y="3328260"/>
                </a:lnTo>
                <a:cubicBezTo>
                  <a:pt x="5358329" y="3340744"/>
                  <a:pt x="5346648" y="3341890"/>
                  <a:pt x="5330155" y="3340973"/>
                </a:cubicBezTo>
                <a:cubicBezTo>
                  <a:pt x="5262964" y="3339751"/>
                  <a:pt x="5196994" y="3340973"/>
                  <a:pt x="5129805" y="3340973"/>
                </a:cubicBezTo>
                <a:cubicBezTo>
                  <a:pt x="5110258" y="3340973"/>
                  <a:pt x="5091933" y="3342196"/>
                  <a:pt x="5076052" y="3355633"/>
                </a:cubicBezTo>
                <a:cubicBezTo>
                  <a:pt x="5052840" y="3375178"/>
                  <a:pt x="5041845" y="3391061"/>
                  <a:pt x="5074830" y="3413050"/>
                </a:cubicBezTo>
                <a:cubicBezTo>
                  <a:pt x="5146907" y="3461917"/>
                  <a:pt x="5126140" y="3524220"/>
                  <a:pt x="5072387" y="3570644"/>
                </a:cubicBezTo>
                <a:cubicBezTo>
                  <a:pt x="5012526" y="3620731"/>
                  <a:pt x="4902577" y="3606072"/>
                  <a:pt x="4856154" y="3543767"/>
                </a:cubicBezTo>
                <a:cubicBezTo>
                  <a:pt x="4821949" y="3497345"/>
                  <a:pt x="4825612" y="3463138"/>
                  <a:pt x="4867149" y="3422823"/>
                </a:cubicBezTo>
                <a:cubicBezTo>
                  <a:pt x="4879366" y="3410608"/>
                  <a:pt x="4907464" y="3405720"/>
                  <a:pt x="4897691" y="3381288"/>
                </a:cubicBezTo>
                <a:cubicBezTo>
                  <a:pt x="4886696" y="3354411"/>
                  <a:pt x="4862262" y="3342196"/>
                  <a:pt x="4832944" y="3342196"/>
                </a:cubicBezTo>
                <a:cubicBezTo>
                  <a:pt x="4765753" y="3342196"/>
                  <a:pt x="4699783" y="3340973"/>
                  <a:pt x="4632593" y="3343416"/>
                </a:cubicBezTo>
                <a:cubicBezTo>
                  <a:pt x="4617934" y="3344027"/>
                  <a:pt x="4607549" y="3342805"/>
                  <a:pt x="4600983" y="3337308"/>
                </a:cubicBezTo>
                <a:lnTo>
                  <a:pt x="4598307" y="3332841"/>
                </a:lnTo>
                <a:lnTo>
                  <a:pt x="4577596" y="3337230"/>
                </a:lnTo>
                <a:cubicBezTo>
                  <a:pt x="4504296" y="3336009"/>
                  <a:pt x="4432219" y="3336009"/>
                  <a:pt x="4358920" y="3337230"/>
                </a:cubicBezTo>
                <a:cubicBezTo>
                  <a:pt x="4330822" y="3337230"/>
                  <a:pt x="4310053" y="3325015"/>
                  <a:pt x="4294173" y="3304247"/>
                </a:cubicBezTo>
                <a:cubicBezTo>
                  <a:pt x="4273403" y="3278592"/>
                  <a:pt x="4268518" y="3255380"/>
                  <a:pt x="4300280" y="3233390"/>
                </a:cubicBezTo>
                <a:cubicBezTo>
                  <a:pt x="4327157" y="3213843"/>
                  <a:pt x="4357698" y="3193076"/>
                  <a:pt x="4340595" y="3152761"/>
                </a:cubicBezTo>
                <a:cubicBezTo>
                  <a:pt x="4324713" y="3112446"/>
                  <a:pt x="4294173" y="3085571"/>
                  <a:pt x="4248971" y="3080684"/>
                </a:cubicBezTo>
                <a:cubicBezTo>
                  <a:pt x="4203771" y="3077019"/>
                  <a:pt x="4159791" y="3079462"/>
                  <a:pt x="4128027" y="3118556"/>
                </a:cubicBezTo>
                <a:cubicBezTo>
                  <a:pt x="4092599" y="3160091"/>
                  <a:pt x="4095042" y="3186968"/>
                  <a:pt x="4135357" y="3223618"/>
                </a:cubicBezTo>
                <a:cubicBezTo>
                  <a:pt x="4153682" y="3239498"/>
                  <a:pt x="4183001" y="3251715"/>
                  <a:pt x="4168342" y="3283478"/>
                </a:cubicBezTo>
                <a:cubicBezTo>
                  <a:pt x="4153682" y="3314020"/>
                  <a:pt x="4129249" y="3337230"/>
                  <a:pt x="4091379" y="3337230"/>
                </a:cubicBezTo>
                <a:cubicBezTo>
                  <a:pt x="4016857" y="3337230"/>
                  <a:pt x="3942336" y="3336009"/>
                  <a:pt x="3867816" y="3337230"/>
                </a:cubicBezTo>
                <a:cubicBezTo>
                  <a:pt x="3855600" y="3337230"/>
                  <a:pt x="3848270" y="3335093"/>
                  <a:pt x="3844147" y="3330206"/>
                </a:cubicBezTo>
                <a:lnTo>
                  <a:pt x="3840021" y="3308299"/>
                </a:lnTo>
                <a:lnTo>
                  <a:pt x="3835673" y="3331074"/>
                </a:lnTo>
                <a:lnTo>
                  <a:pt x="3837930" y="3354532"/>
                </a:lnTo>
                <a:cubicBezTo>
                  <a:pt x="3837930" y="3424166"/>
                  <a:pt x="3837930" y="3493799"/>
                  <a:pt x="3837930" y="3563433"/>
                </a:cubicBezTo>
                <a:cubicBezTo>
                  <a:pt x="3837930" y="3582981"/>
                  <a:pt x="3840372" y="3601305"/>
                  <a:pt x="3856254" y="3614743"/>
                </a:cubicBezTo>
                <a:cubicBezTo>
                  <a:pt x="3873357" y="3630625"/>
                  <a:pt x="3888017" y="3639177"/>
                  <a:pt x="3905119" y="3613523"/>
                </a:cubicBezTo>
                <a:cubicBezTo>
                  <a:pt x="3928331" y="3579316"/>
                  <a:pt x="3958873" y="3552439"/>
                  <a:pt x="4005296" y="3568321"/>
                </a:cubicBezTo>
                <a:cubicBezTo>
                  <a:pt x="4050496" y="3584203"/>
                  <a:pt x="4084703" y="3617187"/>
                  <a:pt x="4093255" y="3666053"/>
                </a:cubicBezTo>
                <a:cubicBezTo>
                  <a:pt x="4104248" y="3728357"/>
                  <a:pt x="4096920" y="3785774"/>
                  <a:pt x="4040723" y="3827311"/>
                </a:cubicBezTo>
                <a:cubicBezTo>
                  <a:pt x="3991856" y="3862739"/>
                  <a:pt x="3958873" y="3859074"/>
                  <a:pt x="3916114" y="3813874"/>
                </a:cubicBezTo>
                <a:cubicBezTo>
                  <a:pt x="3905119" y="3801656"/>
                  <a:pt x="3899012" y="3774779"/>
                  <a:pt x="3873357" y="3786997"/>
                </a:cubicBezTo>
                <a:cubicBezTo>
                  <a:pt x="3851367" y="3797991"/>
                  <a:pt x="3837930" y="3816316"/>
                  <a:pt x="3837930" y="3844414"/>
                </a:cubicBezTo>
                <a:cubicBezTo>
                  <a:pt x="3839150" y="3915270"/>
                  <a:pt x="3836707" y="3987348"/>
                  <a:pt x="3839150" y="4058203"/>
                </a:cubicBezTo>
                <a:cubicBezTo>
                  <a:pt x="3839150" y="4082637"/>
                  <a:pt x="3834265" y="4092409"/>
                  <a:pt x="3808610" y="4091187"/>
                </a:cubicBezTo>
                <a:cubicBezTo>
                  <a:pt x="3771960" y="4089967"/>
                  <a:pt x="3735311" y="4092409"/>
                  <a:pt x="3698661" y="4092409"/>
                </a:cubicBezTo>
                <a:cubicBezTo>
                  <a:pt x="3663233" y="4092409"/>
                  <a:pt x="3629027" y="4091187"/>
                  <a:pt x="3593599" y="4092409"/>
                </a:cubicBezTo>
                <a:cubicBezTo>
                  <a:pt x="3564279" y="4093632"/>
                  <a:pt x="3542290" y="4081415"/>
                  <a:pt x="3522743" y="4059425"/>
                </a:cubicBezTo>
                <a:cubicBezTo>
                  <a:pt x="3499532" y="4033770"/>
                  <a:pt x="3498310" y="4010558"/>
                  <a:pt x="3528852" y="3987348"/>
                </a:cubicBezTo>
                <a:cubicBezTo>
                  <a:pt x="3555727" y="3967801"/>
                  <a:pt x="3586269" y="3945811"/>
                  <a:pt x="3569167" y="3905496"/>
                </a:cubicBezTo>
                <a:cubicBezTo>
                  <a:pt x="3552062" y="3865183"/>
                  <a:pt x="3522743" y="3838306"/>
                  <a:pt x="3476320" y="3834641"/>
                </a:cubicBezTo>
                <a:cubicBezTo>
                  <a:pt x="3431120" y="3830976"/>
                  <a:pt x="3388361" y="3834641"/>
                  <a:pt x="3355376" y="3872511"/>
                </a:cubicBezTo>
                <a:cubicBezTo>
                  <a:pt x="3321171" y="3912826"/>
                  <a:pt x="3323614" y="3942146"/>
                  <a:pt x="3363929" y="3977573"/>
                </a:cubicBezTo>
                <a:cubicBezTo>
                  <a:pt x="3379811" y="3992235"/>
                  <a:pt x="3410351" y="4000785"/>
                  <a:pt x="3398136" y="4032548"/>
                </a:cubicBezTo>
                <a:cubicBezTo>
                  <a:pt x="3385918" y="4063090"/>
                  <a:pt x="3362706" y="4088744"/>
                  <a:pt x="3328501" y="4089967"/>
                </a:cubicBezTo>
                <a:cubicBezTo>
                  <a:pt x="3249094" y="4092409"/>
                  <a:pt x="3169685" y="4089967"/>
                  <a:pt x="3090278" y="4091187"/>
                </a:cubicBezTo>
                <a:cubicBezTo>
                  <a:pt x="3069511" y="4091187"/>
                  <a:pt x="3068289" y="4081415"/>
                  <a:pt x="3068289" y="4064312"/>
                </a:cubicBezTo>
                <a:cubicBezTo>
                  <a:pt x="3068289" y="3989790"/>
                  <a:pt x="3069511" y="3915270"/>
                  <a:pt x="3068289" y="3840749"/>
                </a:cubicBezTo>
                <a:cubicBezTo>
                  <a:pt x="3068289" y="3813874"/>
                  <a:pt x="3080506" y="3795549"/>
                  <a:pt x="3098831" y="3779667"/>
                </a:cubicBezTo>
                <a:cubicBezTo>
                  <a:pt x="3124485" y="3756455"/>
                  <a:pt x="3148918" y="3749125"/>
                  <a:pt x="3173350" y="3784554"/>
                </a:cubicBezTo>
                <a:cubicBezTo>
                  <a:pt x="3191675" y="3810209"/>
                  <a:pt x="3211222" y="3839528"/>
                  <a:pt x="3249094" y="3826089"/>
                </a:cubicBezTo>
                <a:cubicBezTo>
                  <a:pt x="3291852" y="3810209"/>
                  <a:pt x="3321171" y="3779667"/>
                  <a:pt x="3324836" y="3732022"/>
                </a:cubicBezTo>
                <a:cubicBezTo>
                  <a:pt x="3328501" y="3684377"/>
                  <a:pt x="3324836" y="3640398"/>
                  <a:pt x="3282079" y="3607413"/>
                </a:cubicBezTo>
                <a:cubicBezTo>
                  <a:pt x="3241764" y="3576873"/>
                  <a:pt x="3218552" y="3578093"/>
                  <a:pt x="3184345" y="3615965"/>
                </a:cubicBezTo>
                <a:cubicBezTo>
                  <a:pt x="3167243" y="3634290"/>
                  <a:pt x="3155026" y="3667275"/>
                  <a:pt x="3120820" y="3650172"/>
                </a:cubicBezTo>
                <a:cubicBezTo>
                  <a:pt x="3087836" y="3634290"/>
                  <a:pt x="3067068" y="3608635"/>
                  <a:pt x="3068289" y="3567098"/>
                </a:cubicBezTo>
                <a:cubicBezTo>
                  <a:pt x="3069511" y="3496244"/>
                  <a:pt x="3069511" y="3424166"/>
                  <a:pt x="3068289" y="3353310"/>
                </a:cubicBezTo>
                <a:lnTo>
                  <a:pt x="3074274" y="3330592"/>
                </a:lnTo>
                <a:lnTo>
                  <a:pt x="3071180" y="3334944"/>
                </a:lnTo>
                <a:cubicBezTo>
                  <a:pt x="3066293" y="3338457"/>
                  <a:pt x="3058963" y="3339067"/>
                  <a:pt x="3049189" y="3339067"/>
                </a:cubicBezTo>
                <a:cubicBezTo>
                  <a:pt x="2974669" y="3337847"/>
                  <a:pt x="2900148" y="3339067"/>
                  <a:pt x="2825628" y="3339067"/>
                </a:cubicBezTo>
                <a:cubicBezTo>
                  <a:pt x="2799973" y="3339067"/>
                  <a:pt x="2780426" y="3325630"/>
                  <a:pt x="2764546" y="3308527"/>
                </a:cubicBezTo>
                <a:cubicBezTo>
                  <a:pt x="2740112" y="3281650"/>
                  <a:pt x="2736447" y="3257217"/>
                  <a:pt x="2769431" y="3232785"/>
                </a:cubicBezTo>
                <a:cubicBezTo>
                  <a:pt x="2795086" y="3214460"/>
                  <a:pt x="2825628" y="3193691"/>
                  <a:pt x="2809746" y="3155820"/>
                </a:cubicBezTo>
                <a:cubicBezTo>
                  <a:pt x="2792643" y="3114284"/>
                  <a:pt x="2763324" y="3084964"/>
                  <a:pt x="2714457" y="3082521"/>
                </a:cubicBezTo>
                <a:cubicBezTo>
                  <a:pt x="2666814" y="3080078"/>
                  <a:pt x="2622834" y="3082521"/>
                  <a:pt x="2591070" y="3125279"/>
                </a:cubicBezTo>
                <a:cubicBezTo>
                  <a:pt x="2561751" y="3165593"/>
                  <a:pt x="2562973" y="3188805"/>
                  <a:pt x="2600845" y="3223010"/>
                </a:cubicBezTo>
                <a:cubicBezTo>
                  <a:pt x="2617947" y="3238893"/>
                  <a:pt x="2650932" y="3246222"/>
                  <a:pt x="2636272" y="3280429"/>
                </a:cubicBezTo>
                <a:cubicBezTo>
                  <a:pt x="2621612" y="3317079"/>
                  <a:pt x="2594735" y="3339067"/>
                  <a:pt x="2553200" y="3339067"/>
                </a:cubicBezTo>
                <a:cubicBezTo>
                  <a:pt x="2482344" y="3339067"/>
                  <a:pt x="2410266" y="3337847"/>
                  <a:pt x="2339412" y="3339067"/>
                </a:cubicBezTo>
                <a:cubicBezTo>
                  <a:pt x="2325974" y="3339678"/>
                  <a:pt x="2318338" y="3337235"/>
                  <a:pt x="2314062" y="3331738"/>
                </a:cubicBezTo>
                <a:lnTo>
                  <a:pt x="2310853" y="3315879"/>
                </a:lnTo>
                <a:lnTo>
                  <a:pt x="2303766" y="3315879"/>
                </a:lnTo>
                <a:lnTo>
                  <a:pt x="2302872" y="3324425"/>
                </a:lnTo>
                <a:lnTo>
                  <a:pt x="2313321" y="3329111"/>
                </a:lnTo>
                <a:cubicBezTo>
                  <a:pt x="2316070" y="3334762"/>
                  <a:pt x="2315764" y="3342397"/>
                  <a:pt x="2315764" y="3350338"/>
                </a:cubicBezTo>
                <a:cubicBezTo>
                  <a:pt x="2315764" y="3418750"/>
                  <a:pt x="2315764" y="3487162"/>
                  <a:pt x="2315764" y="3555575"/>
                </a:cubicBezTo>
                <a:cubicBezTo>
                  <a:pt x="2315764" y="3576342"/>
                  <a:pt x="2316987" y="3595889"/>
                  <a:pt x="2334089" y="3611771"/>
                </a:cubicBezTo>
                <a:cubicBezTo>
                  <a:pt x="2352414" y="3628874"/>
                  <a:pt x="2367074" y="3633761"/>
                  <a:pt x="2384177" y="3609327"/>
                </a:cubicBezTo>
                <a:cubicBezTo>
                  <a:pt x="2406166" y="3578787"/>
                  <a:pt x="2433043" y="3549467"/>
                  <a:pt x="2474580" y="3561682"/>
                </a:cubicBezTo>
                <a:cubicBezTo>
                  <a:pt x="2522223" y="3575122"/>
                  <a:pt x="2558872" y="3606884"/>
                  <a:pt x="2569867" y="3658194"/>
                </a:cubicBezTo>
                <a:cubicBezTo>
                  <a:pt x="2582084" y="3718054"/>
                  <a:pt x="2577197" y="3774250"/>
                  <a:pt x="2524667" y="3818230"/>
                </a:cubicBezTo>
                <a:cubicBezTo>
                  <a:pt x="2474580" y="3858545"/>
                  <a:pt x="2435486" y="3856102"/>
                  <a:pt x="2392729" y="3809678"/>
                </a:cubicBezTo>
                <a:cubicBezTo>
                  <a:pt x="2381734" y="3798683"/>
                  <a:pt x="2376847" y="3773028"/>
                  <a:pt x="2354857" y="3782803"/>
                </a:cubicBezTo>
                <a:cubicBezTo>
                  <a:pt x="2332867" y="3792575"/>
                  <a:pt x="2316987" y="3810900"/>
                  <a:pt x="2316987" y="3837777"/>
                </a:cubicBezTo>
                <a:cubicBezTo>
                  <a:pt x="2316987" y="3907410"/>
                  <a:pt x="2315764" y="3977044"/>
                  <a:pt x="2318207" y="4046679"/>
                </a:cubicBezTo>
                <a:cubicBezTo>
                  <a:pt x="2319429" y="4075998"/>
                  <a:pt x="2313322" y="4088216"/>
                  <a:pt x="2280337" y="4086993"/>
                </a:cubicBezTo>
                <a:cubicBezTo>
                  <a:pt x="2211925" y="4084549"/>
                  <a:pt x="2143511" y="4085771"/>
                  <a:pt x="2075099" y="4086993"/>
                </a:cubicBezTo>
                <a:cubicBezTo>
                  <a:pt x="2045780" y="4086993"/>
                  <a:pt x="2022569" y="4079663"/>
                  <a:pt x="2003022" y="4057674"/>
                </a:cubicBezTo>
                <a:cubicBezTo>
                  <a:pt x="1978590" y="4029576"/>
                  <a:pt x="1976145" y="4005142"/>
                  <a:pt x="2009130" y="3981931"/>
                </a:cubicBezTo>
                <a:cubicBezTo>
                  <a:pt x="2033564" y="3964827"/>
                  <a:pt x="2061662" y="3944060"/>
                  <a:pt x="2050667" y="3908632"/>
                </a:cubicBezTo>
                <a:cubicBezTo>
                  <a:pt x="2038450" y="3870760"/>
                  <a:pt x="2012795" y="3843885"/>
                  <a:pt x="1972480" y="3834110"/>
                </a:cubicBezTo>
                <a:cubicBezTo>
                  <a:pt x="1923615" y="3823117"/>
                  <a:pt x="1878414" y="3825560"/>
                  <a:pt x="1840544" y="3863430"/>
                </a:cubicBezTo>
                <a:cubicBezTo>
                  <a:pt x="1799007" y="3904967"/>
                  <a:pt x="1801449" y="3935509"/>
                  <a:pt x="1844209" y="3975824"/>
                </a:cubicBezTo>
                <a:cubicBezTo>
                  <a:pt x="1860089" y="3990484"/>
                  <a:pt x="1890631" y="3997814"/>
                  <a:pt x="1875971" y="4030798"/>
                </a:cubicBezTo>
                <a:cubicBezTo>
                  <a:pt x="1861311" y="4061339"/>
                  <a:pt x="1841764" y="4084549"/>
                  <a:pt x="1805114" y="4085771"/>
                </a:cubicBezTo>
                <a:cubicBezTo>
                  <a:pt x="1763579" y="4090658"/>
                  <a:pt x="1722043" y="4089436"/>
                  <a:pt x="1670733" y="4089436"/>
                </a:cubicBezTo>
                <a:cubicBezTo>
                  <a:pt x="1636528" y="4085771"/>
                  <a:pt x="1577889" y="4108983"/>
                  <a:pt x="1553456" y="4080886"/>
                </a:cubicBezTo>
                <a:cubicBezTo>
                  <a:pt x="1531466" y="4056451"/>
                  <a:pt x="1547347" y="3999034"/>
                  <a:pt x="1546126" y="3956277"/>
                </a:cubicBezTo>
                <a:cubicBezTo>
                  <a:pt x="1546126" y="3919627"/>
                  <a:pt x="1544904" y="3882977"/>
                  <a:pt x="1546126" y="3846328"/>
                </a:cubicBezTo>
                <a:cubicBezTo>
                  <a:pt x="1547347" y="3817008"/>
                  <a:pt x="1532687" y="3796240"/>
                  <a:pt x="1508254" y="3785245"/>
                </a:cubicBezTo>
                <a:cubicBezTo>
                  <a:pt x="1482600" y="3773028"/>
                  <a:pt x="1477714" y="3801127"/>
                  <a:pt x="1466719" y="3813343"/>
                </a:cubicBezTo>
                <a:cubicBezTo>
                  <a:pt x="1425182" y="3857323"/>
                  <a:pt x="1390977" y="3858545"/>
                  <a:pt x="1340888" y="3825560"/>
                </a:cubicBezTo>
                <a:cubicBezTo>
                  <a:pt x="1268811" y="3777915"/>
                  <a:pt x="1270034" y="3634982"/>
                  <a:pt x="1337223" y="3587339"/>
                </a:cubicBezTo>
                <a:cubicBezTo>
                  <a:pt x="1388533" y="3551910"/>
                  <a:pt x="1422740" y="3551910"/>
                  <a:pt x="1465497" y="3598332"/>
                </a:cubicBezTo>
                <a:cubicBezTo>
                  <a:pt x="1476492" y="3610549"/>
                  <a:pt x="1482600" y="3638647"/>
                  <a:pt x="1508254" y="3625209"/>
                </a:cubicBezTo>
                <a:cubicBezTo>
                  <a:pt x="1530244" y="3614214"/>
                  <a:pt x="1544904" y="3595889"/>
                  <a:pt x="1544904" y="3567792"/>
                </a:cubicBezTo>
                <a:cubicBezTo>
                  <a:pt x="1544904" y="3499380"/>
                  <a:pt x="1547347" y="3430966"/>
                  <a:pt x="1543683" y="3362553"/>
                </a:cubicBezTo>
                <a:cubicBezTo>
                  <a:pt x="1543072" y="3353086"/>
                  <a:pt x="1543454" y="3345603"/>
                  <a:pt x="1544904" y="3339724"/>
                </a:cubicBezTo>
                <a:lnTo>
                  <a:pt x="1545751" y="3338259"/>
                </a:lnTo>
                <a:lnTo>
                  <a:pt x="1540829" y="3337308"/>
                </a:lnTo>
                <a:cubicBezTo>
                  <a:pt x="1534263" y="3331810"/>
                  <a:pt x="1531514" y="3322037"/>
                  <a:pt x="1532125" y="3305546"/>
                </a:cubicBezTo>
                <a:cubicBezTo>
                  <a:pt x="1534568" y="3240797"/>
                  <a:pt x="1532125" y="3176050"/>
                  <a:pt x="1533346" y="3110082"/>
                </a:cubicBezTo>
                <a:cubicBezTo>
                  <a:pt x="1533346" y="3091757"/>
                  <a:pt x="1532125" y="3074653"/>
                  <a:pt x="1521130" y="3059993"/>
                </a:cubicBezTo>
                <a:cubicBezTo>
                  <a:pt x="1501583" y="3035560"/>
                  <a:pt x="1485701" y="3023343"/>
                  <a:pt x="1458826" y="3056328"/>
                </a:cubicBezTo>
                <a:cubicBezTo>
                  <a:pt x="1408739" y="3117410"/>
                  <a:pt x="1357429" y="3114967"/>
                  <a:pt x="1304897" y="3055107"/>
                </a:cubicBezTo>
                <a:cubicBezTo>
                  <a:pt x="1241372" y="2983029"/>
                  <a:pt x="1269470" y="2860864"/>
                  <a:pt x="1356207" y="2821772"/>
                </a:cubicBezTo>
                <a:cubicBezTo>
                  <a:pt x="1397744" y="2803447"/>
                  <a:pt x="1424619" y="2821772"/>
                  <a:pt x="1452718" y="2849869"/>
                </a:cubicBezTo>
                <a:cubicBezTo>
                  <a:pt x="1464934" y="2862085"/>
                  <a:pt x="1469821" y="2890184"/>
                  <a:pt x="1495476" y="2879189"/>
                </a:cubicBezTo>
                <a:cubicBezTo>
                  <a:pt x="1519908" y="2868194"/>
                  <a:pt x="1533346" y="2847426"/>
                  <a:pt x="1533346" y="2818107"/>
                </a:cubicBezTo>
                <a:cubicBezTo>
                  <a:pt x="1533346" y="2750915"/>
                  <a:pt x="1535790" y="2684946"/>
                  <a:pt x="1532125" y="2617756"/>
                </a:cubicBezTo>
                <a:cubicBezTo>
                  <a:pt x="1531514" y="2600042"/>
                  <a:pt x="1533041" y="2588436"/>
                  <a:pt x="1539455" y="2581564"/>
                </a:cubicBezTo>
                <a:lnTo>
                  <a:pt x="1554592" y="2578348"/>
                </a:lnTo>
                <a:lnTo>
                  <a:pt x="1554592" y="2567486"/>
                </a:lnTo>
                <a:lnTo>
                  <a:pt x="1542522" y="2566234"/>
                </a:lnTo>
                <a:cubicBezTo>
                  <a:pt x="1536180" y="2563600"/>
                  <a:pt x="1532200" y="2558904"/>
                  <a:pt x="1530195" y="2551115"/>
                </a:cubicBezTo>
                <a:lnTo>
                  <a:pt x="1529915" y="2547357"/>
                </a:lnTo>
                <a:lnTo>
                  <a:pt x="1510542" y="2552151"/>
                </a:lnTo>
                <a:cubicBezTo>
                  <a:pt x="1440908" y="2549707"/>
                  <a:pt x="1371273" y="2550929"/>
                  <a:pt x="1301639" y="2550929"/>
                </a:cubicBezTo>
                <a:cubicBezTo>
                  <a:pt x="1272319" y="2550929"/>
                  <a:pt x="1251552" y="2565589"/>
                  <a:pt x="1240557" y="2588799"/>
                </a:cubicBezTo>
                <a:cubicBezTo>
                  <a:pt x="1228342" y="2614454"/>
                  <a:pt x="1256439" y="2619341"/>
                  <a:pt x="1268654" y="2630336"/>
                </a:cubicBezTo>
                <a:cubicBezTo>
                  <a:pt x="1312634" y="2670651"/>
                  <a:pt x="1316299" y="2707300"/>
                  <a:pt x="1280872" y="2754945"/>
                </a:cubicBezTo>
                <a:cubicBezTo>
                  <a:pt x="1244222" y="2803810"/>
                  <a:pt x="1192912" y="2811140"/>
                  <a:pt x="1136718" y="2807475"/>
                </a:cubicBezTo>
                <a:cubicBezTo>
                  <a:pt x="1079299" y="2803810"/>
                  <a:pt x="1043871" y="2769605"/>
                  <a:pt x="1023104" y="2720738"/>
                </a:cubicBezTo>
                <a:cubicBezTo>
                  <a:pt x="1003557" y="2674315"/>
                  <a:pt x="1032877" y="2644996"/>
                  <a:pt x="1065861" y="2620563"/>
                </a:cubicBezTo>
                <a:cubicBezTo>
                  <a:pt x="1096403" y="2597351"/>
                  <a:pt x="1082964" y="2581469"/>
                  <a:pt x="1063418" y="2564366"/>
                </a:cubicBezTo>
                <a:cubicBezTo>
                  <a:pt x="1047536" y="2550929"/>
                  <a:pt x="1029211" y="2549707"/>
                  <a:pt x="1009665" y="2549707"/>
                </a:cubicBezTo>
                <a:cubicBezTo>
                  <a:pt x="954692" y="2549707"/>
                  <a:pt x="898495" y="2549707"/>
                  <a:pt x="843520" y="2549707"/>
                </a:cubicBezTo>
                <a:cubicBezTo>
                  <a:pt x="777552" y="2549707"/>
                  <a:pt x="777552" y="2549707"/>
                  <a:pt x="777552" y="2486182"/>
                </a:cubicBezTo>
                <a:cubicBezTo>
                  <a:pt x="777552" y="2427542"/>
                  <a:pt x="777552" y="2368903"/>
                  <a:pt x="777552" y="2310263"/>
                </a:cubicBezTo>
                <a:cubicBezTo>
                  <a:pt x="777552" y="2282166"/>
                  <a:pt x="765336" y="2260176"/>
                  <a:pt x="742123" y="2247959"/>
                </a:cubicBezTo>
                <a:cubicBezTo>
                  <a:pt x="714026" y="2233299"/>
                  <a:pt x="707919" y="2263841"/>
                  <a:pt x="695701" y="2277278"/>
                </a:cubicBezTo>
                <a:cubicBezTo>
                  <a:pt x="655387" y="2318815"/>
                  <a:pt x="622402" y="2322480"/>
                  <a:pt x="574757" y="2288273"/>
                </a:cubicBezTo>
                <a:cubicBezTo>
                  <a:pt x="511232" y="2241851"/>
                  <a:pt x="496573" y="2133124"/>
                  <a:pt x="547882" y="2072042"/>
                </a:cubicBezTo>
                <a:cubicBezTo>
                  <a:pt x="599192" y="2009737"/>
                  <a:pt x="654164" y="2008515"/>
                  <a:pt x="704252" y="2070820"/>
                </a:cubicBezTo>
                <a:cubicBezTo>
                  <a:pt x="728686" y="2101362"/>
                  <a:pt x="744568" y="2091587"/>
                  <a:pt x="762893" y="2068377"/>
                </a:cubicBezTo>
                <a:cubicBezTo>
                  <a:pt x="776331" y="2052495"/>
                  <a:pt x="777552" y="2034170"/>
                  <a:pt x="777552" y="2014623"/>
                </a:cubicBezTo>
                <a:cubicBezTo>
                  <a:pt x="777552" y="1947433"/>
                  <a:pt x="778774" y="1881463"/>
                  <a:pt x="777552" y="1814274"/>
                </a:cubicBezTo>
                <a:cubicBezTo>
                  <a:pt x="777552" y="1802668"/>
                  <a:pt x="778162" y="1793810"/>
                  <a:pt x="782285" y="1788007"/>
                </a:cubicBezTo>
                <a:lnTo>
                  <a:pt x="801933" y="1781962"/>
                </a:lnTo>
                <a:lnTo>
                  <a:pt x="777425" y="1775695"/>
                </a:lnTo>
                <a:lnTo>
                  <a:pt x="774238" y="1768433"/>
                </a:lnTo>
                <a:lnTo>
                  <a:pt x="767792" y="1768433"/>
                </a:lnTo>
                <a:lnTo>
                  <a:pt x="766738" y="1776805"/>
                </a:lnTo>
                <a:cubicBezTo>
                  <a:pt x="763016" y="1788144"/>
                  <a:pt x="753624" y="1790204"/>
                  <a:pt x="738048" y="1790204"/>
                </a:cubicBezTo>
                <a:cubicBezTo>
                  <a:pt x="664749" y="1788983"/>
                  <a:pt x="592672" y="1788983"/>
                  <a:pt x="519373" y="1790204"/>
                </a:cubicBezTo>
                <a:cubicBezTo>
                  <a:pt x="491275" y="1790204"/>
                  <a:pt x="470506" y="1777988"/>
                  <a:pt x="454626" y="1757221"/>
                </a:cubicBezTo>
                <a:cubicBezTo>
                  <a:pt x="433856" y="1731566"/>
                  <a:pt x="428971" y="1708354"/>
                  <a:pt x="460733" y="1686364"/>
                </a:cubicBezTo>
                <a:cubicBezTo>
                  <a:pt x="487610" y="1666817"/>
                  <a:pt x="518150" y="1646050"/>
                  <a:pt x="501048" y="1605735"/>
                </a:cubicBezTo>
                <a:cubicBezTo>
                  <a:pt x="485166" y="1565420"/>
                  <a:pt x="454626" y="1538545"/>
                  <a:pt x="409424" y="1533658"/>
                </a:cubicBezTo>
                <a:cubicBezTo>
                  <a:pt x="364223" y="1529993"/>
                  <a:pt x="320244" y="1532436"/>
                  <a:pt x="288480" y="1571530"/>
                </a:cubicBezTo>
                <a:cubicBezTo>
                  <a:pt x="253052" y="1613065"/>
                  <a:pt x="255495" y="1639942"/>
                  <a:pt x="295809" y="1676592"/>
                </a:cubicBezTo>
                <a:cubicBezTo>
                  <a:pt x="314135" y="1692472"/>
                  <a:pt x="343454" y="1704689"/>
                  <a:pt x="328794" y="1736452"/>
                </a:cubicBezTo>
                <a:cubicBezTo>
                  <a:pt x="314135" y="1766994"/>
                  <a:pt x="289702" y="1790204"/>
                  <a:pt x="251832" y="1790204"/>
                </a:cubicBezTo>
                <a:cubicBezTo>
                  <a:pt x="177310" y="1790204"/>
                  <a:pt x="102788" y="1788983"/>
                  <a:pt x="28269" y="1790204"/>
                </a:cubicBezTo>
                <a:cubicBezTo>
                  <a:pt x="3836" y="1790204"/>
                  <a:pt x="-1051" y="1781653"/>
                  <a:pt x="171" y="1759664"/>
                </a:cubicBezTo>
                <a:cubicBezTo>
                  <a:pt x="1391" y="1688807"/>
                  <a:pt x="1391" y="1616730"/>
                  <a:pt x="171" y="1545875"/>
                </a:cubicBezTo>
                <a:cubicBezTo>
                  <a:pt x="171" y="1516555"/>
                  <a:pt x="12387" y="1494565"/>
                  <a:pt x="34376" y="1476241"/>
                </a:cubicBezTo>
                <a:cubicBezTo>
                  <a:pt x="60031" y="1455473"/>
                  <a:pt x="83243" y="1450586"/>
                  <a:pt x="106455" y="1482348"/>
                </a:cubicBezTo>
                <a:cubicBezTo>
                  <a:pt x="126000" y="1509225"/>
                  <a:pt x="146768" y="1540988"/>
                  <a:pt x="187083" y="1522663"/>
                </a:cubicBezTo>
                <a:cubicBezTo>
                  <a:pt x="228620" y="1504338"/>
                  <a:pt x="256717" y="1475018"/>
                  <a:pt x="257939" y="1426153"/>
                </a:cubicBezTo>
                <a:cubicBezTo>
                  <a:pt x="259162" y="1382174"/>
                  <a:pt x="259162" y="1340637"/>
                  <a:pt x="221290" y="1308874"/>
                </a:cubicBezTo>
                <a:cubicBezTo>
                  <a:pt x="179753" y="1274667"/>
                  <a:pt x="152878" y="1274667"/>
                  <a:pt x="116228" y="1316204"/>
                </a:cubicBezTo>
                <a:cubicBezTo>
                  <a:pt x="100346" y="1334529"/>
                  <a:pt x="88131" y="1363849"/>
                  <a:pt x="55146" y="1347967"/>
                </a:cubicBezTo>
                <a:cubicBezTo>
                  <a:pt x="25826" y="1334529"/>
                  <a:pt x="1391" y="1310096"/>
                  <a:pt x="1391" y="1275889"/>
                </a:cubicBezTo>
                <a:cubicBezTo>
                  <a:pt x="171" y="1197703"/>
                  <a:pt x="1391" y="1120740"/>
                  <a:pt x="171" y="1042554"/>
                </a:cubicBezTo>
                <a:cubicBezTo>
                  <a:pt x="171" y="1023008"/>
                  <a:pt x="8722" y="1019341"/>
                  <a:pt x="25826" y="1019341"/>
                </a:cubicBezTo>
                <a:cubicBezTo>
                  <a:pt x="100346" y="1020564"/>
                  <a:pt x="174867" y="1019341"/>
                  <a:pt x="249387" y="1019341"/>
                </a:cubicBezTo>
                <a:cubicBezTo>
                  <a:pt x="276264" y="1019341"/>
                  <a:pt x="297032" y="1031559"/>
                  <a:pt x="315357" y="1052328"/>
                </a:cubicBezTo>
                <a:cubicBezTo>
                  <a:pt x="337346" y="1077981"/>
                  <a:pt x="341011" y="1101193"/>
                  <a:pt x="309249" y="1124405"/>
                </a:cubicBezTo>
                <a:cubicBezTo>
                  <a:pt x="282372" y="1143951"/>
                  <a:pt x="250610" y="1165940"/>
                  <a:pt x="267712" y="1205035"/>
                </a:cubicBezTo>
                <a:cubicBezTo>
                  <a:pt x="284815" y="1244127"/>
                  <a:pt x="312914" y="1272224"/>
                  <a:pt x="360559" y="1275889"/>
                </a:cubicBezTo>
                <a:cubicBezTo>
                  <a:pt x="410646" y="1279554"/>
                  <a:pt x="455846" y="1275889"/>
                  <a:pt x="487610" y="1231910"/>
                </a:cubicBezTo>
                <a:cubicBezTo>
                  <a:pt x="513265" y="1196482"/>
                  <a:pt x="513265" y="1167163"/>
                  <a:pt x="479058" y="1136621"/>
                </a:cubicBezTo>
                <a:cubicBezTo>
                  <a:pt x="461955" y="1121961"/>
                  <a:pt x="428971" y="1113410"/>
                  <a:pt x="441186" y="1079203"/>
                </a:cubicBezTo>
                <a:cubicBezTo>
                  <a:pt x="453403" y="1042554"/>
                  <a:pt x="480280" y="1020564"/>
                  <a:pt x="518150" y="1019341"/>
                </a:cubicBezTo>
                <a:cubicBezTo>
                  <a:pt x="593893" y="1016899"/>
                  <a:pt x="670857" y="1019341"/>
                  <a:pt x="746599" y="1018121"/>
                </a:cubicBezTo>
                <a:cubicBezTo>
                  <a:pt x="756984" y="1018121"/>
                  <a:pt x="762787" y="1020564"/>
                  <a:pt x="765994" y="1024993"/>
                </a:cubicBezTo>
                <a:lnTo>
                  <a:pt x="769400" y="1041752"/>
                </a:lnTo>
                <a:lnTo>
                  <a:pt x="777120" y="1023767"/>
                </a:lnTo>
                <a:cubicBezTo>
                  <a:pt x="785824" y="1013994"/>
                  <a:pt x="801095" y="1010940"/>
                  <a:pt x="825527" y="1014605"/>
                </a:cubicBezTo>
                <a:cubicBezTo>
                  <a:pt x="853625" y="1019492"/>
                  <a:pt x="881724" y="1015827"/>
                  <a:pt x="911044" y="1015827"/>
                </a:cubicBezTo>
                <a:cubicBezTo>
                  <a:pt x="946471" y="1015827"/>
                  <a:pt x="980678" y="1017049"/>
                  <a:pt x="1016105" y="1015827"/>
                </a:cubicBezTo>
                <a:cubicBezTo>
                  <a:pt x="1053977" y="1014605"/>
                  <a:pt x="1079630" y="1035374"/>
                  <a:pt x="1094290" y="1067137"/>
                </a:cubicBezTo>
                <a:cubicBezTo>
                  <a:pt x="1111393" y="1101342"/>
                  <a:pt x="1079630" y="1113559"/>
                  <a:pt x="1061305" y="1131884"/>
                </a:cubicBezTo>
                <a:cubicBezTo>
                  <a:pt x="1022213" y="1168533"/>
                  <a:pt x="1019770" y="1191746"/>
                  <a:pt x="1055198" y="1233281"/>
                </a:cubicBezTo>
                <a:cubicBezTo>
                  <a:pt x="1097955" y="1283370"/>
                  <a:pt x="1187136" y="1290698"/>
                  <a:pt x="1234780" y="1247941"/>
                </a:cubicBezTo>
                <a:cubicBezTo>
                  <a:pt x="1288533" y="1201518"/>
                  <a:pt x="1288533" y="1170976"/>
                  <a:pt x="1236001" y="1124554"/>
                </a:cubicBezTo>
                <a:cubicBezTo>
                  <a:pt x="1222563" y="1112338"/>
                  <a:pt x="1198131" y="1103786"/>
                  <a:pt x="1207903" y="1076909"/>
                </a:cubicBezTo>
                <a:cubicBezTo>
                  <a:pt x="1218898" y="1046369"/>
                  <a:pt x="1238445" y="1020714"/>
                  <a:pt x="1270208" y="1019492"/>
                </a:cubicBezTo>
                <a:cubicBezTo>
                  <a:pt x="1352057" y="1015827"/>
                  <a:pt x="1435129" y="1018270"/>
                  <a:pt x="1516981" y="1017049"/>
                </a:cubicBezTo>
                <a:cubicBezTo>
                  <a:pt x="1529197" y="1017049"/>
                  <a:pt x="1533778" y="1021325"/>
                  <a:pt x="1535305" y="1027128"/>
                </a:cubicBezTo>
                <a:lnTo>
                  <a:pt x="1535305" y="1043205"/>
                </a:lnTo>
                <a:lnTo>
                  <a:pt x="1556105" y="1038005"/>
                </a:lnTo>
                <a:lnTo>
                  <a:pt x="1580969" y="1038005"/>
                </a:lnTo>
                <a:lnTo>
                  <a:pt x="1580969" y="1033922"/>
                </a:lnTo>
                <a:lnTo>
                  <a:pt x="1557420" y="1033309"/>
                </a:lnTo>
                <a:cubicBezTo>
                  <a:pt x="1529589" y="1030332"/>
                  <a:pt x="1529589" y="1018420"/>
                  <a:pt x="1529589" y="970776"/>
                </a:cubicBezTo>
                <a:cubicBezTo>
                  <a:pt x="1529589" y="912137"/>
                  <a:pt x="1529589" y="853497"/>
                  <a:pt x="1529589" y="794860"/>
                </a:cubicBezTo>
                <a:cubicBezTo>
                  <a:pt x="1529589" y="766761"/>
                  <a:pt x="1517373" y="744772"/>
                  <a:pt x="1494161" y="732555"/>
                </a:cubicBezTo>
                <a:cubicBezTo>
                  <a:pt x="1466064" y="717895"/>
                  <a:pt x="1459956" y="748437"/>
                  <a:pt x="1447739" y="761875"/>
                </a:cubicBezTo>
                <a:cubicBezTo>
                  <a:pt x="1407425" y="803411"/>
                  <a:pt x="1374440" y="807077"/>
                  <a:pt x="1326795" y="772869"/>
                </a:cubicBezTo>
                <a:cubicBezTo>
                  <a:pt x="1263270" y="726446"/>
                  <a:pt x="1248611" y="617721"/>
                  <a:pt x="1299920" y="556637"/>
                </a:cubicBezTo>
                <a:cubicBezTo>
                  <a:pt x="1351230" y="494334"/>
                  <a:pt x="1406202" y="493111"/>
                  <a:pt x="1456290" y="555415"/>
                </a:cubicBezTo>
                <a:cubicBezTo>
                  <a:pt x="1480724" y="585958"/>
                  <a:pt x="1496606" y="576183"/>
                  <a:pt x="1514931" y="552972"/>
                </a:cubicBezTo>
                <a:cubicBezTo>
                  <a:pt x="1528368" y="537091"/>
                  <a:pt x="1529589" y="518766"/>
                  <a:pt x="1529589" y="499219"/>
                </a:cubicBezTo>
                <a:cubicBezTo>
                  <a:pt x="1529589" y="432028"/>
                  <a:pt x="1530811" y="366059"/>
                  <a:pt x="1529589" y="298869"/>
                </a:cubicBezTo>
                <a:cubicBezTo>
                  <a:pt x="1529589" y="275657"/>
                  <a:pt x="1532033" y="263440"/>
                  <a:pt x="1560131" y="264662"/>
                </a:cubicBezTo>
                <a:cubicBezTo>
                  <a:pt x="1630987" y="267105"/>
                  <a:pt x="1703064" y="265885"/>
                  <a:pt x="1773919" y="265885"/>
                </a:cubicBezTo>
                <a:cubicBezTo>
                  <a:pt x="1815456" y="265885"/>
                  <a:pt x="1842333" y="287874"/>
                  <a:pt x="1856993" y="324524"/>
                </a:cubicBezTo>
                <a:cubicBezTo>
                  <a:pt x="1870431" y="358729"/>
                  <a:pt x="1838668" y="367281"/>
                  <a:pt x="1821564" y="383162"/>
                </a:cubicBezTo>
                <a:cubicBezTo>
                  <a:pt x="1783694" y="418591"/>
                  <a:pt x="1782471" y="443025"/>
                  <a:pt x="1815456" y="484560"/>
                </a:cubicBezTo>
                <a:cubicBezTo>
                  <a:pt x="1845996" y="522432"/>
                  <a:pt x="1887533" y="524874"/>
                  <a:pt x="1931513" y="523654"/>
                </a:cubicBezTo>
                <a:cubicBezTo>
                  <a:pt x="1982822" y="521208"/>
                  <a:pt x="2014585" y="493111"/>
                  <a:pt x="2031687" y="449132"/>
                </a:cubicBezTo>
                <a:cubicBezTo>
                  <a:pt x="2047569" y="408817"/>
                  <a:pt x="2013364" y="389271"/>
                  <a:pt x="1987708" y="369725"/>
                </a:cubicBezTo>
                <a:cubicBezTo>
                  <a:pt x="1959610" y="347736"/>
                  <a:pt x="1963275" y="325745"/>
                  <a:pt x="1982822" y="301312"/>
                </a:cubicBezTo>
                <a:cubicBezTo>
                  <a:pt x="2001147" y="278100"/>
                  <a:pt x="2024357" y="265885"/>
                  <a:pt x="2056122" y="265885"/>
                </a:cubicBezTo>
                <a:cubicBezTo>
                  <a:pt x="2125756" y="267105"/>
                  <a:pt x="2195388" y="268328"/>
                  <a:pt x="2265023" y="265885"/>
                </a:cubicBezTo>
                <a:cubicBezTo>
                  <a:pt x="2294343" y="264662"/>
                  <a:pt x="2299230" y="276881"/>
                  <a:pt x="2298008" y="301312"/>
                </a:cubicBezTo>
                <a:cubicBezTo>
                  <a:pt x="2296787" y="334297"/>
                  <a:pt x="2298008" y="368503"/>
                  <a:pt x="2298008" y="401487"/>
                </a:cubicBezTo>
                <a:cubicBezTo>
                  <a:pt x="2299230" y="421034"/>
                  <a:pt x="2299230" y="439359"/>
                  <a:pt x="2298008" y="458906"/>
                </a:cubicBezTo>
                <a:cubicBezTo>
                  <a:pt x="2298008" y="479674"/>
                  <a:pt x="2299230" y="500441"/>
                  <a:pt x="2298008" y="521208"/>
                </a:cubicBezTo>
                <a:cubicBezTo>
                  <a:pt x="2295565" y="557858"/>
                  <a:pt x="2274795" y="583514"/>
                  <a:pt x="2241813" y="596953"/>
                </a:cubicBezTo>
                <a:cubicBezTo>
                  <a:pt x="2208828" y="610390"/>
                  <a:pt x="2197833" y="579849"/>
                  <a:pt x="2181951" y="561523"/>
                </a:cubicBezTo>
                <a:cubicBezTo>
                  <a:pt x="2147746" y="523654"/>
                  <a:pt x="2123311" y="521208"/>
                  <a:pt x="2084219" y="551751"/>
                </a:cubicBezTo>
                <a:cubicBezTo>
                  <a:pt x="2036575" y="587178"/>
                  <a:pt x="2032910" y="636045"/>
                  <a:pt x="2042682" y="688575"/>
                </a:cubicBezTo>
                <a:cubicBezTo>
                  <a:pt x="2050012" y="732555"/>
                  <a:pt x="2079332" y="758209"/>
                  <a:pt x="2118424" y="771648"/>
                </a:cubicBezTo>
                <a:cubicBezTo>
                  <a:pt x="2155074" y="782643"/>
                  <a:pt x="2172178" y="753325"/>
                  <a:pt x="2191724" y="731334"/>
                </a:cubicBezTo>
                <a:cubicBezTo>
                  <a:pt x="2222265" y="698349"/>
                  <a:pt x="2240590" y="698349"/>
                  <a:pt x="2273575" y="730112"/>
                </a:cubicBezTo>
                <a:cubicBezTo>
                  <a:pt x="2293120" y="749659"/>
                  <a:pt x="2298008" y="772869"/>
                  <a:pt x="2298008" y="799746"/>
                </a:cubicBezTo>
                <a:cubicBezTo>
                  <a:pt x="2296787" y="866935"/>
                  <a:pt x="2295565" y="934127"/>
                  <a:pt x="2298008" y="1000096"/>
                </a:cubicBezTo>
                <a:cubicBezTo>
                  <a:pt x="2299230" y="1028194"/>
                  <a:pt x="2293120" y="1037967"/>
                  <a:pt x="2262580" y="1036746"/>
                </a:cubicBezTo>
                <a:lnTo>
                  <a:pt x="2255046" y="1036702"/>
                </a:lnTo>
                <a:lnTo>
                  <a:pt x="2255046" y="1038078"/>
                </a:lnTo>
                <a:lnTo>
                  <a:pt x="2268328" y="1038005"/>
                </a:lnTo>
                <a:lnTo>
                  <a:pt x="2290325" y="1046632"/>
                </a:lnTo>
                <a:lnTo>
                  <a:pt x="2292166" y="1043979"/>
                </a:lnTo>
                <a:cubicBezTo>
                  <a:pt x="2296899" y="1040467"/>
                  <a:pt x="2303924" y="1039856"/>
                  <a:pt x="2313086" y="1039856"/>
                </a:cubicBezTo>
                <a:cubicBezTo>
                  <a:pt x="2381500" y="1041078"/>
                  <a:pt x="2449912" y="1039856"/>
                  <a:pt x="2518324" y="1039856"/>
                </a:cubicBezTo>
                <a:cubicBezTo>
                  <a:pt x="2537871" y="1039856"/>
                  <a:pt x="2556194" y="1038634"/>
                  <a:pt x="2572077" y="1025196"/>
                </a:cubicBezTo>
                <a:cubicBezTo>
                  <a:pt x="2594066" y="1005651"/>
                  <a:pt x="2603841" y="989769"/>
                  <a:pt x="2573299" y="965334"/>
                </a:cubicBezTo>
                <a:cubicBezTo>
                  <a:pt x="2509772" y="914027"/>
                  <a:pt x="2510994" y="870047"/>
                  <a:pt x="2568412" y="815074"/>
                </a:cubicBezTo>
                <a:cubicBezTo>
                  <a:pt x="2631938" y="753991"/>
                  <a:pt x="2749215" y="769872"/>
                  <a:pt x="2796860" y="844393"/>
                </a:cubicBezTo>
                <a:cubicBezTo>
                  <a:pt x="2823737" y="885927"/>
                  <a:pt x="2817629" y="918912"/>
                  <a:pt x="2782200" y="954341"/>
                </a:cubicBezTo>
                <a:cubicBezTo>
                  <a:pt x="2768762" y="967779"/>
                  <a:pt x="2739443" y="971444"/>
                  <a:pt x="2749215" y="998319"/>
                </a:cubicBezTo>
                <a:cubicBezTo>
                  <a:pt x="2760210" y="1027639"/>
                  <a:pt x="2785865" y="1038634"/>
                  <a:pt x="2817629" y="1038634"/>
                </a:cubicBezTo>
                <a:cubicBezTo>
                  <a:pt x="2879932" y="1037413"/>
                  <a:pt x="2941016" y="1041078"/>
                  <a:pt x="3003318" y="1037413"/>
                </a:cubicBezTo>
                <a:cubicBezTo>
                  <a:pt x="3032640" y="1035580"/>
                  <a:pt x="3049590" y="1039245"/>
                  <a:pt x="3054686" y="1060262"/>
                </a:cubicBezTo>
                <a:lnTo>
                  <a:pt x="3055155" y="1071239"/>
                </a:lnTo>
                <a:lnTo>
                  <a:pt x="3061062" y="1071239"/>
                </a:lnTo>
                <a:lnTo>
                  <a:pt x="3060976" y="1054790"/>
                </a:lnTo>
                <a:cubicBezTo>
                  <a:pt x="3060976" y="1035244"/>
                  <a:pt x="3069527" y="1031578"/>
                  <a:pt x="3086631" y="1031578"/>
                </a:cubicBezTo>
                <a:lnTo>
                  <a:pt x="3088893" y="1031578"/>
                </a:lnTo>
                <a:lnTo>
                  <a:pt x="3088893" y="1028640"/>
                </a:lnTo>
                <a:lnTo>
                  <a:pt x="3068134" y="1024686"/>
                </a:lnTo>
                <a:cubicBezTo>
                  <a:pt x="3061720" y="1019188"/>
                  <a:pt x="3059276" y="1009414"/>
                  <a:pt x="3059886" y="992922"/>
                </a:cubicBezTo>
                <a:cubicBezTo>
                  <a:pt x="3062331" y="923288"/>
                  <a:pt x="3059886" y="853654"/>
                  <a:pt x="3061109" y="784021"/>
                </a:cubicBezTo>
                <a:cubicBezTo>
                  <a:pt x="3061109" y="755923"/>
                  <a:pt x="3047671" y="737598"/>
                  <a:pt x="3025681" y="726607"/>
                </a:cubicBezTo>
                <a:cubicBezTo>
                  <a:pt x="3000026" y="713165"/>
                  <a:pt x="2995139" y="741263"/>
                  <a:pt x="2984144" y="753480"/>
                </a:cubicBezTo>
                <a:cubicBezTo>
                  <a:pt x="2942609" y="797462"/>
                  <a:pt x="2903515" y="801125"/>
                  <a:pt x="2854650" y="763254"/>
                </a:cubicBezTo>
                <a:cubicBezTo>
                  <a:pt x="2828995" y="744930"/>
                  <a:pt x="2816778" y="718053"/>
                  <a:pt x="2802118" y="692399"/>
                </a:cubicBezTo>
                <a:cubicBezTo>
                  <a:pt x="2802118" y="660636"/>
                  <a:pt x="2802118" y="628871"/>
                  <a:pt x="2803340" y="595887"/>
                </a:cubicBezTo>
                <a:cubicBezTo>
                  <a:pt x="2864422" y="487161"/>
                  <a:pt x="2913289" y="478609"/>
                  <a:pt x="3000026" y="558018"/>
                </a:cubicBezTo>
                <a:cubicBezTo>
                  <a:pt x="3012242" y="569013"/>
                  <a:pt x="3020794" y="570232"/>
                  <a:pt x="3033011" y="561682"/>
                </a:cubicBezTo>
                <a:cubicBezTo>
                  <a:pt x="3053778" y="545799"/>
                  <a:pt x="3062331" y="527475"/>
                  <a:pt x="3062331" y="500599"/>
                </a:cubicBezTo>
                <a:cubicBezTo>
                  <a:pt x="3061109" y="437073"/>
                  <a:pt x="3065996" y="373546"/>
                  <a:pt x="3061109" y="310022"/>
                </a:cubicBezTo>
                <a:cubicBezTo>
                  <a:pt x="3057443" y="264821"/>
                  <a:pt x="3074546" y="257490"/>
                  <a:pt x="3113641" y="259935"/>
                </a:cubicBezTo>
                <a:cubicBezTo>
                  <a:pt x="3175943" y="263600"/>
                  <a:pt x="3237027" y="259935"/>
                  <a:pt x="3299330" y="261155"/>
                </a:cubicBezTo>
                <a:cubicBezTo>
                  <a:pt x="3331094" y="261155"/>
                  <a:pt x="3356749" y="250161"/>
                  <a:pt x="3367744" y="220840"/>
                </a:cubicBezTo>
                <a:cubicBezTo>
                  <a:pt x="3377516" y="193966"/>
                  <a:pt x="3348197" y="190300"/>
                  <a:pt x="3334759" y="176863"/>
                </a:cubicBezTo>
                <a:cubicBezTo>
                  <a:pt x="3299330" y="141433"/>
                  <a:pt x="3293222" y="108449"/>
                  <a:pt x="3320099" y="66914"/>
                </a:cubicBezTo>
                <a:cubicBezTo>
                  <a:pt x="3343922" y="29652"/>
                  <a:pt x="3385152" y="7052"/>
                  <a:pt x="3428368" y="1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054E968-5F47-47C7-9DFD-FCCC96B9A5F3}"/>
              </a:ext>
            </a:extLst>
          </p:cNvPr>
          <p:cNvSpPr/>
          <p:nvPr/>
        </p:nvSpPr>
        <p:spPr>
          <a:xfrm rot="19800000">
            <a:off x="3994906" y="2646816"/>
            <a:ext cx="1168728" cy="934983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8C3EB6-F95D-48EB-B7DA-051CCF39908F}"/>
              </a:ext>
            </a:extLst>
          </p:cNvPr>
          <p:cNvSpPr/>
          <p:nvPr/>
        </p:nvSpPr>
        <p:spPr>
          <a:xfrm rot="1800000">
            <a:off x="7273653" y="3500629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292B45-5C3D-4A9C-8783-C9F69155A904}"/>
              </a:ext>
            </a:extLst>
          </p:cNvPr>
          <p:cNvSpPr txBox="1"/>
          <p:nvPr/>
        </p:nvSpPr>
        <p:spPr>
          <a:xfrm>
            <a:off x="3707425" y="2698809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PBO(OOP)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2D7CC-C6C9-4006-B697-38AAA5D3E4F3}"/>
              </a:ext>
            </a:extLst>
          </p:cNvPr>
          <p:cNvSpPr txBox="1"/>
          <p:nvPr/>
        </p:nvSpPr>
        <p:spPr>
          <a:xfrm>
            <a:off x="3707378" y="340385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Abstract &amp; Inheritance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8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1897C9C-011B-4395-9925-AB7E0E3F3A68}"/>
              </a:ext>
            </a:extLst>
          </p:cNvPr>
          <p:cNvGrpSpPr/>
          <p:nvPr/>
        </p:nvGrpSpPr>
        <p:grpSpPr>
          <a:xfrm>
            <a:off x="5088849" y="3202706"/>
            <a:ext cx="2006046" cy="1507152"/>
            <a:chOff x="8560306" y="3416295"/>
            <a:chExt cx="1595436" cy="11986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DC9C834-06B9-4F1E-98BA-FEC0D65BFE7B}"/>
                </a:ext>
              </a:extLst>
            </p:cNvPr>
            <p:cNvSpPr/>
            <p:nvPr/>
          </p:nvSpPr>
          <p:spPr>
            <a:xfrm>
              <a:off x="9355252" y="3424184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77C79A-BEA9-4524-A033-7779BE6AA934}"/>
                </a:ext>
              </a:extLst>
            </p:cNvPr>
            <p:cNvSpPr/>
            <p:nvPr/>
          </p:nvSpPr>
          <p:spPr>
            <a:xfrm>
              <a:off x="8560306" y="4014584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3C2CA2-E34B-4E77-A950-623A234273E5}"/>
                </a:ext>
              </a:extLst>
            </p:cNvPr>
            <p:cNvSpPr/>
            <p:nvPr/>
          </p:nvSpPr>
          <p:spPr>
            <a:xfrm>
              <a:off x="9361329" y="3814461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3F80213-F2D4-46AA-A63D-2351534BDAF9}"/>
                </a:ext>
              </a:extLst>
            </p:cNvPr>
            <p:cNvSpPr/>
            <p:nvPr/>
          </p:nvSpPr>
          <p:spPr>
            <a:xfrm>
              <a:off x="8760428" y="341629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Pillars of OOP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26E6BA1-A9BC-4408-A87D-7261DC5C1059}"/>
              </a:ext>
            </a:extLst>
          </p:cNvPr>
          <p:cNvGrpSpPr/>
          <p:nvPr/>
        </p:nvGrpSpPr>
        <p:grpSpPr>
          <a:xfrm rot="10800000">
            <a:off x="4662817" y="3616977"/>
            <a:ext cx="540000" cy="1692000"/>
            <a:chOff x="5355771" y="1915886"/>
            <a:chExt cx="540000" cy="1692000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42FA047D-906F-485B-B445-031D6E4DC937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F26294FB-F4FB-4B59-ADCF-D58FEED3B5A5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922DF571-39BD-4288-B3F1-4A3D71A01889}"/>
              </a:ext>
            </a:extLst>
          </p:cNvPr>
          <p:cNvGrpSpPr/>
          <p:nvPr/>
        </p:nvGrpSpPr>
        <p:grpSpPr>
          <a:xfrm>
            <a:off x="6973551" y="2657564"/>
            <a:ext cx="540000" cy="1692000"/>
            <a:chOff x="5355771" y="1915886"/>
            <a:chExt cx="540000" cy="16920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31A97C1-94CC-4759-8995-7551303097DE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7A9ECF1A-B4BD-4592-9863-8C2BB4F6C257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748171C7-5564-497E-AA18-0F0AC847B73F}"/>
              </a:ext>
            </a:extLst>
          </p:cNvPr>
          <p:cNvGrpSpPr/>
          <p:nvPr/>
        </p:nvGrpSpPr>
        <p:grpSpPr>
          <a:xfrm>
            <a:off x="5423596" y="4701568"/>
            <a:ext cx="2520000" cy="576000"/>
            <a:chOff x="4016829" y="4452257"/>
            <a:chExt cx="2520000" cy="57600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0C0426A-5277-48BB-B6E6-F5FC3B374136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Isosceles Triangle 23">
              <a:extLst>
                <a:ext uri="{FF2B5EF4-FFF2-40B4-BE49-F238E27FC236}">
                  <a16:creationId xmlns:a16="http://schemas.microsoft.com/office/drawing/2014/main" id="{3A31DD30-1F08-4EF4-860A-BDEFF7CB8ECA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val 26">
            <a:extLst>
              <a:ext uri="{FF2B5EF4-FFF2-40B4-BE49-F238E27FC236}">
                <a16:creationId xmlns:a16="http://schemas.microsoft.com/office/drawing/2014/main" id="{607B1B8E-0D4A-4644-A682-F956CE2AFACE}"/>
              </a:ext>
            </a:extLst>
          </p:cNvPr>
          <p:cNvSpPr/>
          <p:nvPr/>
        </p:nvSpPr>
        <p:spPr>
          <a:xfrm>
            <a:off x="7580249" y="5255298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35">
            <a:extLst>
              <a:ext uri="{FF2B5EF4-FFF2-40B4-BE49-F238E27FC236}">
                <a16:creationId xmlns:a16="http://schemas.microsoft.com/office/drawing/2014/main" id="{6896F12F-84D6-4E72-B140-E435D13F8FB4}"/>
              </a:ext>
            </a:extLst>
          </p:cNvPr>
          <p:cNvSpPr/>
          <p:nvPr/>
        </p:nvSpPr>
        <p:spPr>
          <a:xfrm>
            <a:off x="3921814" y="1824394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A98F08-7AC4-4E87-BD47-5EEAC1D48936}"/>
              </a:ext>
            </a:extLst>
          </p:cNvPr>
          <p:cNvSpPr txBox="1"/>
          <p:nvPr/>
        </p:nvSpPr>
        <p:spPr>
          <a:xfrm>
            <a:off x="5399965" y="3548993"/>
            <a:ext cx="138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Object Oriented Programming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9" name="Isosceles Triangle 22">
            <a:extLst>
              <a:ext uri="{FF2B5EF4-FFF2-40B4-BE49-F238E27FC236}">
                <a16:creationId xmlns:a16="http://schemas.microsoft.com/office/drawing/2014/main" id="{949FCBB0-B8C2-44B2-9375-A22E293F37A5}"/>
              </a:ext>
            </a:extLst>
          </p:cNvPr>
          <p:cNvSpPr>
            <a:spLocks noChangeAspect="1"/>
          </p:cNvSpPr>
          <p:nvPr/>
        </p:nvSpPr>
        <p:spPr>
          <a:xfrm rot="19800000">
            <a:off x="4093958" y="5087682"/>
            <a:ext cx="459205" cy="459128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4C72219-4559-4AA0-90C0-5DD4DB1C825D}"/>
              </a:ext>
            </a:extLst>
          </p:cNvPr>
          <p:cNvSpPr/>
          <p:nvPr/>
        </p:nvSpPr>
        <p:spPr>
          <a:xfrm>
            <a:off x="7715494" y="2435810"/>
            <a:ext cx="399286" cy="409183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0EFF2-CD38-4519-9633-A42B0A137F14}"/>
              </a:ext>
            </a:extLst>
          </p:cNvPr>
          <p:cNvSpPr txBox="1"/>
          <p:nvPr/>
        </p:nvSpPr>
        <p:spPr>
          <a:xfrm>
            <a:off x="7580249" y="2503675"/>
            <a:ext cx="32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Inheritance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64342-6E5A-4B9C-B9A5-6B5D118B6B37}"/>
              </a:ext>
            </a:extLst>
          </p:cNvPr>
          <p:cNvSpPr txBox="1"/>
          <p:nvPr/>
        </p:nvSpPr>
        <p:spPr>
          <a:xfrm>
            <a:off x="8372337" y="5497453"/>
            <a:ext cx="32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Polymorphism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310E77-21F6-4B17-B468-630F5B047524}"/>
              </a:ext>
            </a:extLst>
          </p:cNvPr>
          <p:cNvSpPr txBox="1"/>
          <p:nvPr/>
        </p:nvSpPr>
        <p:spPr>
          <a:xfrm>
            <a:off x="1411390" y="5123679"/>
            <a:ext cx="32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Encaplsulation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857A-E5DC-4A61-8D7C-BC255850A3DE}"/>
              </a:ext>
            </a:extLst>
          </p:cNvPr>
          <p:cNvSpPr txBox="1"/>
          <p:nvPr/>
        </p:nvSpPr>
        <p:spPr>
          <a:xfrm>
            <a:off x="577589" y="2066549"/>
            <a:ext cx="32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Abstract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17">
            <a:extLst>
              <a:ext uri="{FF2B5EF4-FFF2-40B4-BE49-F238E27FC236}">
                <a16:creationId xmlns:a16="http://schemas.microsoft.com/office/drawing/2014/main" id="{C2460DD6-A5F3-4889-B087-10B85BAE569C}"/>
              </a:ext>
            </a:extLst>
          </p:cNvPr>
          <p:cNvGrpSpPr/>
          <p:nvPr/>
        </p:nvGrpSpPr>
        <p:grpSpPr>
          <a:xfrm rot="10800000">
            <a:off x="4307817" y="2634994"/>
            <a:ext cx="2520000" cy="576000"/>
            <a:chOff x="4016829" y="4452257"/>
            <a:chExt cx="2520000" cy="576000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2C7B8D52-1A29-40E4-882F-D26F7E536E2C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Isosceles Triangle 23">
              <a:extLst>
                <a:ext uri="{FF2B5EF4-FFF2-40B4-BE49-F238E27FC236}">
                  <a16:creationId xmlns:a16="http://schemas.microsoft.com/office/drawing/2014/main" id="{FBB77C3A-8574-440D-B96D-429C3835B6F0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4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BA3524DE-ECFD-4ED8-A650-D55AD5184C42}"/>
              </a:ext>
            </a:extLst>
          </p:cNvPr>
          <p:cNvSpPr/>
          <p:nvPr/>
        </p:nvSpPr>
        <p:spPr>
          <a:xfrm>
            <a:off x="6888088" y="2361402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1EAA3513-8C44-423B-A105-A896F41D05B1}"/>
              </a:ext>
            </a:extLst>
          </p:cNvPr>
          <p:cNvSpPr/>
          <p:nvPr/>
        </p:nvSpPr>
        <p:spPr>
          <a:xfrm>
            <a:off x="6888088" y="3764347"/>
            <a:ext cx="470268" cy="470268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73F9E74A-CE97-44D8-A484-47B7D08B6536}"/>
              </a:ext>
            </a:extLst>
          </p:cNvPr>
          <p:cNvGrpSpPr/>
          <p:nvPr/>
        </p:nvGrpSpPr>
        <p:grpSpPr>
          <a:xfrm>
            <a:off x="7508226" y="2147856"/>
            <a:ext cx="4098318" cy="1282088"/>
            <a:chOff x="4862377" y="4246032"/>
            <a:chExt cx="1656184" cy="12820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89C31E-484B-4F3E-9FEB-7032AA3407E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variable pada class,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namum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attribute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OOP.</a:t>
              </a:r>
            </a:p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 fungsi/prosedur pada class, namun disebut dengan method didalam OOP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1E8EB-08B4-41A8-9FD6-91442054C30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Attribute &amp; Method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B28E67-5964-44FB-9DC3-C643AFCF4235}"/>
              </a:ext>
            </a:extLst>
          </p:cNvPr>
          <p:cNvSpPr txBox="1"/>
          <p:nvPr/>
        </p:nvSpPr>
        <p:spPr>
          <a:xfrm>
            <a:off x="7508226" y="3676315"/>
            <a:ext cx="4098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class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kucing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di assignment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variable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kucingku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Variable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kucingku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bertipe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Abstract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tipe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dihasilkan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class.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Tipe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juga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disebut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tipe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buatan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54C47398-944B-4E83-A8D8-9861AEC6EC6F}"/>
              </a:ext>
            </a:extLst>
          </p:cNvPr>
          <p:cNvSpPr/>
          <p:nvPr/>
        </p:nvSpPr>
        <p:spPr>
          <a:xfrm>
            <a:off x="6982304" y="3864574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D7F7569-8049-4AD4-A003-6B09015BF6F0}"/>
              </a:ext>
            </a:extLst>
          </p:cNvPr>
          <p:cNvSpPr/>
          <p:nvPr/>
        </p:nvSpPr>
        <p:spPr>
          <a:xfrm>
            <a:off x="6982940" y="2440242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5F4E70-2F6D-41E3-9864-60CAE72C2A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r="467"/>
          <a:stretch/>
        </p:blipFill>
        <p:spPr>
          <a:xfrm>
            <a:off x="1419498" y="1983798"/>
            <a:ext cx="3918856" cy="2382529"/>
          </a:xfrm>
        </p:spPr>
      </p:pic>
    </p:spTree>
    <p:extLst>
      <p:ext uri="{BB962C8B-B14F-4D97-AF65-F5344CB8AC3E}">
        <p14:creationId xmlns:p14="http://schemas.microsoft.com/office/powerpoint/2010/main" val="21103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BA3524DE-ECFD-4ED8-A650-D55AD5184C42}"/>
              </a:ext>
            </a:extLst>
          </p:cNvPr>
          <p:cNvSpPr/>
          <p:nvPr/>
        </p:nvSpPr>
        <p:spPr>
          <a:xfrm>
            <a:off x="6888088" y="2361402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1EAA3513-8C44-423B-A105-A896F41D05B1}"/>
              </a:ext>
            </a:extLst>
          </p:cNvPr>
          <p:cNvSpPr/>
          <p:nvPr/>
        </p:nvSpPr>
        <p:spPr>
          <a:xfrm>
            <a:off x="6888088" y="3764347"/>
            <a:ext cx="470268" cy="470268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73F9E74A-CE97-44D8-A484-47B7D08B6536}"/>
              </a:ext>
            </a:extLst>
          </p:cNvPr>
          <p:cNvGrpSpPr/>
          <p:nvPr/>
        </p:nvGrpSpPr>
        <p:grpSpPr>
          <a:xfrm>
            <a:off x="7508226" y="2147856"/>
            <a:ext cx="4098318" cy="912756"/>
            <a:chOff x="4862377" y="4246032"/>
            <a:chExt cx="1656184" cy="9127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89C31E-484B-4F3E-9FEB-7032AA3407E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mewariskan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attribute dan method class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class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anak</a:t>
              </a:r>
              <a:endPara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1E8EB-08B4-41A8-9FD6-91442054C30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Inheritance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B28E67-5964-44FB-9DC3-C643AFCF4235}"/>
              </a:ext>
            </a:extLst>
          </p:cNvPr>
          <p:cNvSpPr txBox="1"/>
          <p:nvPr/>
        </p:nvSpPr>
        <p:spPr>
          <a:xfrm>
            <a:off x="7508226" y="3676315"/>
            <a:ext cx="4098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Contohnya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kedudukan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tertinggi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class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induk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hewan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hewan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mempunyai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laut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udara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masing”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mempunyai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class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class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cucu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hewan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misalnya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Kucing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Harimau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Laut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Hiu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Piranha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Udara –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Elang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Merpati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Karena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seluruh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hewan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bernafas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jadi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pada class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induk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hewan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mempunyai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method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bernafas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method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dimiliki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seluruh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class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bawahanya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54C47398-944B-4E83-A8D8-9861AEC6EC6F}"/>
              </a:ext>
            </a:extLst>
          </p:cNvPr>
          <p:cNvSpPr/>
          <p:nvPr/>
        </p:nvSpPr>
        <p:spPr>
          <a:xfrm>
            <a:off x="6982304" y="3864574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D7F7569-8049-4AD4-A003-6B09015BF6F0}"/>
              </a:ext>
            </a:extLst>
          </p:cNvPr>
          <p:cNvSpPr/>
          <p:nvPr/>
        </p:nvSpPr>
        <p:spPr>
          <a:xfrm>
            <a:off x="6982940" y="2440242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5F4E70-2F6D-41E3-9864-60CAE72C2A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r="4372"/>
          <a:stretch/>
        </p:blipFill>
        <p:spPr>
          <a:xfrm>
            <a:off x="1419498" y="1983798"/>
            <a:ext cx="3918856" cy="2382529"/>
          </a:xfrm>
        </p:spPr>
      </p:pic>
    </p:spTree>
    <p:extLst>
      <p:ext uri="{BB962C8B-B14F-4D97-AF65-F5344CB8AC3E}">
        <p14:creationId xmlns:p14="http://schemas.microsoft.com/office/powerpoint/2010/main" val="17619311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451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Aldhiya Rozak</cp:lastModifiedBy>
  <cp:revision>135</cp:revision>
  <dcterms:created xsi:type="dcterms:W3CDTF">2019-01-14T06:35:35Z</dcterms:created>
  <dcterms:modified xsi:type="dcterms:W3CDTF">2020-11-27T16:06:06Z</dcterms:modified>
</cp:coreProperties>
</file>