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70" r:id="rId2"/>
  </p:sldMasterIdLst>
  <p:notesMasterIdLst>
    <p:notesMasterId r:id="rId29"/>
  </p:notesMasterIdLst>
  <p:sldIdLst>
    <p:sldId id="256" r:id="rId3"/>
    <p:sldId id="258" r:id="rId4"/>
    <p:sldId id="260" r:id="rId5"/>
    <p:sldId id="257" r:id="rId6"/>
    <p:sldId id="355" r:id="rId7"/>
    <p:sldId id="315" r:id="rId8"/>
    <p:sldId id="356" r:id="rId9"/>
    <p:sldId id="316" r:id="rId10"/>
    <p:sldId id="358" r:id="rId11"/>
    <p:sldId id="261" r:id="rId12"/>
    <p:sldId id="309" r:id="rId13"/>
    <p:sldId id="263" r:id="rId14"/>
    <p:sldId id="265" r:id="rId15"/>
    <p:sldId id="310" r:id="rId16"/>
    <p:sldId id="311" r:id="rId17"/>
    <p:sldId id="312" r:id="rId18"/>
    <p:sldId id="313" r:id="rId19"/>
    <p:sldId id="314" r:id="rId20"/>
    <p:sldId id="317" r:id="rId21"/>
    <p:sldId id="360" r:id="rId22"/>
    <p:sldId id="361" r:id="rId23"/>
    <p:sldId id="362" r:id="rId24"/>
    <p:sldId id="273" r:id="rId25"/>
    <p:sldId id="318" r:id="rId26"/>
    <p:sldId id="262" r:id="rId27"/>
    <p:sldId id="26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A611DEF-28F3-4FF6-9AC4-1311D2DEF143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5" autoAdjust="0"/>
  </p:normalViewPr>
  <p:slideViewPr>
    <p:cSldViewPr snapToGrid="0">
      <p:cViewPr varScale="1">
        <p:scale>
          <a:sx n="84" d="100"/>
          <a:sy n="84" d="100"/>
        </p:scale>
        <p:origin x="7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171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6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7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1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5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4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05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97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27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ceba84788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ceba84788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559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8ceba84788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8ceba84788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99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40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646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98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7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5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3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30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9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06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0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3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7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373380" y="595630"/>
            <a:ext cx="504444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i="1" dirty="0" err="1" smtClean="0">
                <a:latin typeface="Segoe UI Semibold" panose="020B0702040204020203" charset="0"/>
                <a:cs typeface="Segoe UI Semibold" panose="020B0702040204020203" charset="0"/>
              </a:rPr>
              <a:t>Pyshare</a:t>
            </a:r>
            <a:r>
              <a:rPr lang="en-US" sz="4800" i="1" dirty="0" smtClean="0">
                <a:latin typeface="Segoe UI Semibold" panose="020B0702040204020203" charset="0"/>
                <a:cs typeface="Segoe UI Semibold" panose="020B0702040204020203" charset="0"/>
              </a:rPr>
              <a:t> 2</a:t>
            </a:r>
            <a:endParaRPr sz="4800" i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373385" y="1580985"/>
            <a:ext cx="150966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 smtClean="0">
                <a:latin typeface="Segoe UI Light" panose="020B0502040204020203" charset="0"/>
                <a:ea typeface="Microsoft Sans Serif" panose="020B0604020202020204" pitchFamily="34" charset="0"/>
                <a:cs typeface="Segoe UI Light" panose="020B0502040204020203" charset="0"/>
              </a:rPr>
              <a:t>Munchaminna </a:t>
            </a:r>
            <a:endParaRPr sz="1600" i="1" dirty="0">
              <a:latin typeface="Segoe UI Light" panose="020B0502040204020203" charset="0"/>
              <a:ea typeface="Microsoft Sans Serif" panose="020B0604020202020204" pitchFamily="34" charset="0"/>
              <a:cs typeface="Segoe UI Light" panose="020B0502040204020203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404751" y="1802948"/>
            <a:ext cx="5142563" cy="3280496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38;p43"/>
          <p:cNvSpPr txBox="1">
            <a:spLocks noGrp="1"/>
          </p:cNvSpPr>
          <p:nvPr/>
        </p:nvSpPr>
        <p:spPr>
          <a:xfrm>
            <a:off x="373385" y="2113750"/>
            <a:ext cx="1509662" cy="44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i="1" dirty="0" smtClean="0">
                <a:latin typeface="Segoe UI Light" panose="020B0502040204020203" charset="0"/>
                <a:ea typeface="Microsoft Sans Serif" panose="020B0604020202020204" pitchFamily="34" charset="0"/>
                <a:cs typeface="Segoe UI Light" panose="020B0502040204020203" charset="0"/>
              </a:rPr>
              <a:t>Dimas Seto W.</a:t>
            </a:r>
          </a:p>
        </p:txBody>
      </p:sp>
      <p:sp>
        <p:nvSpPr>
          <p:cNvPr id="3" name="Google Shape;538;p43"/>
          <p:cNvSpPr txBox="1">
            <a:spLocks noGrp="1"/>
          </p:cNvSpPr>
          <p:nvPr/>
        </p:nvSpPr>
        <p:spPr>
          <a:xfrm>
            <a:off x="372110" y="4022725"/>
            <a:ext cx="3815715" cy="903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i="1" dirty="0" smtClean="0">
                <a:solidFill>
                  <a:schemeClr val="bg1"/>
                </a:solidFill>
                <a:latin typeface="Segoe UI" panose="020B0502040204020203" charset="0"/>
                <a:ea typeface="Microsoft Sans Serif" panose="020B0604020202020204" pitchFamily="34" charset="0"/>
                <a:cs typeface="Segoe UI" panose="020B0502040204020203" charset="0"/>
              </a:rPr>
              <a:t>Anggota Divisi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i="1" dirty="0" smtClean="0">
                <a:solidFill>
                  <a:schemeClr val="bg1"/>
                </a:solidFill>
                <a:latin typeface="Segoe UI" panose="020B0502040204020203" charset="0"/>
                <a:ea typeface="Microsoft Sans Serif" panose="020B0604020202020204" pitchFamily="34" charset="0"/>
                <a:cs typeface="Segoe UI" panose="020B0502040204020203" charset="0"/>
              </a:rPr>
              <a:t>Pemrograman Doscom</a:t>
            </a:r>
          </a:p>
        </p:txBody>
      </p:sp>
      <p:pic>
        <p:nvPicPr>
          <p:cNvPr id="6" name="Picture 5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8"/>
          <p:cNvGrpSpPr/>
          <p:nvPr/>
        </p:nvGrpSpPr>
        <p:grpSpPr>
          <a:xfrm flipH="1">
            <a:off x="648748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750692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82;p45"/>
          <p:cNvSpPr txBox="1">
            <a:spLocks noGrp="1"/>
          </p:cNvSpPr>
          <p:nvPr>
            <p:ph type="title"/>
          </p:nvPr>
        </p:nvSpPr>
        <p:spPr>
          <a:xfrm>
            <a:off x="2188460" y="930863"/>
            <a:ext cx="4197500" cy="1568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 smtClean="0">
                <a:latin typeface="Segoe UI Semibold" panose="020B0702040204020203" charset="0"/>
                <a:cs typeface="Segoe UI Semibold" panose="020B0702040204020203" charset="0"/>
              </a:rPr>
              <a:t>Built - in </a:t>
            </a:r>
            <a:br>
              <a:rPr lang="en-US" sz="4800" b="1" i="1" dirty="0" smtClean="0">
                <a:latin typeface="Segoe UI Semibold" panose="020B0702040204020203" charset="0"/>
                <a:cs typeface="Segoe UI Semibold" panose="020B0702040204020203" charset="0"/>
              </a:rPr>
            </a:br>
            <a:r>
              <a:rPr lang="en-US" sz="4800" b="1" i="1" dirty="0" smtClean="0">
                <a:latin typeface="Segoe UI Semibold" panose="020B0702040204020203" charset="0"/>
                <a:cs typeface="Segoe UI Semibold" panose="020B0702040204020203" charset="0"/>
              </a:rPr>
              <a:t>Function</a:t>
            </a:r>
            <a:endParaRPr sz="4800" b="1" i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29" name="Google Shape;882;p45"/>
          <p:cNvSpPr txBox="1">
            <a:spLocks noGrp="1"/>
          </p:cNvSpPr>
          <p:nvPr>
            <p:ph type="title"/>
          </p:nvPr>
        </p:nvSpPr>
        <p:spPr>
          <a:xfrm>
            <a:off x="3406140" y="2545965"/>
            <a:ext cx="1789434" cy="49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 panose="02020603050405020304" pitchFamily="18" charset="0"/>
              <a:buChar char="⸙"/>
            </a:pPr>
            <a:r>
              <a:rPr lang="en-US" sz="2000" dirty="0" smtClean="0">
                <a:latin typeface="Segoe UI" panose="020B0502040204020203" charset="0"/>
                <a:cs typeface="Segoe UI" panose="020B0502040204020203" charset="0"/>
              </a:rPr>
              <a:t>Len ( )</a:t>
            </a:r>
            <a:endParaRPr sz="2000" dirty="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0" name="Google Shape;882;p45"/>
          <p:cNvSpPr txBox="1">
            <a:spLocks noGrp="1"/>
          </p:cNvSpPr>
          <p:nvPr>
            <p:ph type="title"/>
          </p:nvPr>
        </p:nvSpPr>
        <p:spPr>
          <a:xfrm>
            <a:off x="3406140" y="3037298"/>
            <a:ext cx="1958340" cy="52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 panose="02020603050405020304" pitchFamily="18" charset="0"/>
              <a:buChar char="⸙"/>
            </a:pPr>
            <a:r>
              <a:rPr lang="en-US" sz="2000" dirty="0" smtClean="0">
                <a:latin typeface="Segoe UI" panose="020B0502040204020203" charset="0"/>
                <a:cs typeface="Segoe UI" panose="020B0502040204020203" charset="0"/>
              </a:rPr>
              <a:t>Upper ( )</a:t>
            </a:r>
            <a:br>
              <a:rPr lang="en-US" sz="2000" dirty="0" smtClean="0">
                <a:latin typeface="Segoe UI" panose="020B0502040204020203" charset="0"/>
                <a:cs typeface="Segoe UI" panose="020B0502040204020203" charset="0"/>
              </a:rPr>
            </a:br>
            <a:endParaRPr sz="2000" dirty="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1" name="Google Shape;882;p45"/>
          <p:cNvSpPr txBox="1">
            <a:spLocks noGrp="1"/>
          </p:cNvSpPr>
          <p:nvPr>
            <p:ph type="title"/>
          </p:nvPr>
        </p:nvSpPr>
        <p:spPr>
          <a:xfrm>
            <a:off x="3406140" y="3558553"/>
            <a:ext cx="2095500" cy="46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 panose="02020603050405020304" pitchFamily="18" charset="0"/>
              <a:buChar char="⸙"/>
            </a:pPr>
            <a:r>
              <a:rPr lang="en-US" sz="2000" dirty="0" smtClean="0">
                <a:latin typeface="Segoe UI" panose="020B0502040204020203" charset="0"/>
                <a:cs typeface="Segoe UI" panose="020B0502040204020203" charset="0"/>
              </a:rPr>
              <a:t>Lower ( )</a:t>
            </a:r>
            <a:endParaRPr sz="2000" dirty="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" y="1962785"/>
            <a:ext cx="5524500" cy="1828800"/>
          </a:xfrm>
          <a:prstGeom prst="rect">
            <a:avLst/>
          </a:prstGeom>
        </p:spPr>
      </p:pic>
      <p:grpSp>
        <p:nvGrpSpPr>
          <p:cNvPr id="78" name="Google Shape;921;p47"/>
          <p:cNvGrpSpPr/>
          <p:nvPr/>
        </p:nvGrpSpPr>
        <p:grpSpPr>
          <a:xfrm rot="9063002">
            <a:off x="-541708" y="3476250"/>
            <a:ext cx="10526452" cy="10365738"/>
            <a:chOff x="1132290" y="467842"/>
            <a:chExt cx="5085019" cy="4954098"/>
          </a:xfrm>
        </p:grpSpPr>
        <p:sp>
          <p:nvSpPr>
            <p:cNvPr id="79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2501;p71"/>
          <p:cNvGrpSpPr/>
          <p:nvPr/>
        </p:nvGrpSpPr>
        <p:grpSpPr>
          <a:xfrm>
            <a:off x="3128142" y="3246058"/>
            <a:ext cx="2493825" cy="1897380"/>
            <a:chOff x="2014100" y="2454475"/>
            <a:chExt cx="3277375" cy="2707175"/>
          </a:xfrm>
        </p:grpSpPr>
        <p:sp>
          <p:nvSpPr>
            <p:cNvPr id="83" name="Google Shape;2502;p71"/>
            <p:cNvSpPr/>
            <p:nvPr/>
          </p:nvSpPr>
          <p:spPr>
            <a:xfrm>
              <a:off x="2014100" y="3588400"/>
              <a:ext cx="1200900" cy="1556300"/>
            </a:xfrm>
            <a:custGeom>
              <a:avLst/>
              <a:gdLst/>
              <a:ahLst/>
              <a:cxnLst/>
              <a:rect l="l" t="t" r="r" b="b"/>
              <a:pathLst>
                <a:path w="48036" h="62252" extrusionOk="0">
                  <a:moveTo>
                    <a:pt x="5987" y="0"/>
                  </a:moveTo>
                  <a:cubicBezTo>
                    <a:pt x="3657" y="0"/>
                    <a:pt x="1295" y="1432"/>
                    <a:pt x="668" y="3688"/>
                  </a:cubicBezTo>
                  <a:cubicBezTo>
                    <a:pt x="1" y="6056"/>
                    <a:pt x="1369" y="8524"/>
                    <a:pt x="2903" y="10492"/>
                  </a:cubicBezTo>
                  <a:cubicBezTo>
                    <a:pt x="5138" y="13395"/>
                    <a:pt x="7806" y="15996"/>
                    <a:pt x="10775" y="18131"/>
                  </a:cubicBezTo>
                  <a:cubicBezTo>
                    <a:pt x="11309" y="18532"/>
                    <a:pt x="11909" y="18932"/>
                    <a:pt x="12110" y="19566"/>
                  </a:cubicBezTo>
                  <a:cubicBezTo>
                    <a:pt x="12476" y="20733"/>
                    <a:pt x="11342" y="21834"/>
                    <a:pt x="10208" y="22167"/>
                  </a:cubicBezTo>
                  <a:cubicBezTo>
                    <a:pt x="8941" y="22601"/>
                    <a:pt x="7540" y="22434"/>
                    <a:pt x="6172" y="22568"/>
                  </a:cubicBezTo>
                  <a:cubicBezTo>
                    <a:pt x="4838" y="22701"/>
                    <a:pt x="3370" y="23268"/>
                    <a:pt x="2836" y="24502"/>
                  </a:cubicBezTo>
                  <a:cubicBezTo>
                    <a:pt x="2102" y="26237"/>
                    <a:pt x="3570" y="28072"/>
                    <a:pt x="5004" y="29306"/>
                  </a:cubicBezTo>
                  <a:cubicBezTo>
                    <a:pt x="7873" y="31741"/>
                    <a:pt x="11142" y="33676"/>
                    <a:pt x="14678" y="35010"/>
                  </a:cubicBezTo>
                  <a:cubicBezTo>
                    <a:pt x="15912" y="35477"/>
                    <a:pt x="17247" y="35911"/>
                    <a:pt x="18247" y="36811"/>
                  </a:cubicBezTo>
                  <a:cubicBezTo>
                    <a:pt x="19281" y="37679"/>
                    <a:pt x="19848" y="39246"/>
                    <a:pt x="19215" y="40414"/>
                  </a:cubicBezTo>
                  <a:cubicBezTo>
                    <a:pt x="18710" y="41370"/>
                    <a:pt x="17614" y="41797"/>
                    <a:pt x="16514" y="41797"/>
                  </a:cubicBezTo>
                  <a:cubicBezTo>
                    <a:pt x="16233" y="41797"/>
                    <a:pt x="15951" y="41769"/>
                    <a:pt x="15679" y="41715"/>
                  </a:cubicBezTo>
                  <a:cubicBezTo>
                    <a:pt x="14344" y="41448"/>
                    <a:pt x="13177" y="40714"/>
                    <a:pt x="11909" y="40214"/>
                  </a:cubicBezTo>
                  <a:cubicBezTo>
                    <a:pt x="11013" y="39868"/>
                    <a:pt x="10009" y="39670"/>
                    <a:pt x="9025" y="39670"/>
                  </a:cubicBezTo>
                  <a:cubicBezTo>
                    <a:pt x="7445" y="39670"/>
                    <a:pt x="5917" y="40181"/>
                    <a:pt x="4971" y="41415"/>
                  </a:cubicBezTo>
                  <a:cubicBezTo>
                    <a:pt x="3937" y="42716"/>
                    <a:pt x="3837" y="44584"/>
                    <a:pt x="4304" y="46185"/>
                  </a:cubicBezTo>
                  <a:cubicBezTo>
                    <a:pt x="4771" y="47752"/>
                    <a:pt x="5772" y="49153"/>
                    <a:pt x="6839" y="50421"/>
                  </a:cubicBezTo>
                  <a:cubicBezTo>
                    <a:pt x="10575" y="54858"/>
                    <a:pt x="15379" y="58460"/>
                    <a:pt x="20849" y="60428"/>
                  </a:cubicBezTo>
                  <a:cubicBezTo>
                    <a:pt x="24022" y="61570"/>
                    <a:pt x="27061" y="62251"/>
                    <a:pt x="30127" y="62251"/>
                  </a:cubicBezTo>
                  <a:cubicBezTo>
                    <a:pt x="32347" y="62251"/>
                    <a:pt x="34582" y="61894"/>
                    <a:pt x="36894" y="61095"/>
                  </a:cubicBezTo>
                  <a:lnTo>
                    <a:pt x="36894" y="61095"/>
                  </a:lnTo>
                  <a:lnTo>
                    <a:pt x="36861" y="61129"/>
                  </a:lnTo>
                  <a:cubicBezTo>
                    <a:pt x="45867" y="55124"/>
                    <a:pt x="48035" y="43750"/>
                    <a:pt x="47868" y="33509"/>
                  </a:cubicBezTo>
                  <a:cubicBezTo>
                    <a:pt x="47835" y="31808"/>
                    <a:pt x="48035" y="30006"/>
                    <a:pt x="47235" y="28472"/>
                  </a:cubicBezTo>
                  <a:cubicBezTo>
                    <a:pt x="46607" y="27295"/>
                    <a:pt x="45302" y="26384"/>
                    <a:pt x="44011" y="26384"/>
                  </a:cubicBezTo>
                  <a:cubicBezTo>
                    <a:pt x="43657" y="26384"/>
                    <a:pt x="43303" y="26453"/>
                    <a:pt x="42965" y="26604"/>
                  </a:cubicBezTo>
                  <a:cubicBezTo>
                    <a:pt x="41697" y="27204"/>
                    <a:pt x="41097" y="28672"/>
                    <a:pt x="40363" y="29873"/>
                  </a:cubicBezTo>
                  <a:cubicBezTo>
                    <a:pt x="39362" y="31474"/>
                    <a:pt x="37928" y="32775"/>
                    <a:pt x="36227" y="33609"/>
                  </a:cubicBezTo>
                  <a:cubicBezTo>
                    <a:pt x="35550" y="33957"/>
                    <a:pt x="34761" y="34205"/>
                    <a:pt x="34005" y="34205"/>
                  </a:cubicBezTo>
                  <a:cubicBezTo>
                    <a:pt x="33530" y="34205"/>
                    <a:pt x="33069" y="34107"/>
                    <a:pt x="32658" y="33876"/>
                  </a:cubicBezTo>
                  <a:cubicBezTo>
                    <a:pt x="31190" y="33042"/>
                    <a:pt x="31056" y="31007"/>
                    <a:pt x="31090" y="29306"/>
                  </a:cubicBezTo>
                  <a:cubicBezTo>
                    <a:pt x="31156" y="26137"/>
                    <a:pt x="31223" y="22968"/>
                    <a:pt x="31290" y="19799"/>
                  </a:cubicBezTo>
                  <a:cubicBezTo>
                    <a:pt x="31323" y="18098"/>
                    <a:pt x="31357" y="16363"/>
                    <a:pt x="30856" y="14729"/>
                  </a:cubicBezTo>
                  <a:cubicBezTo>
                    <a:pt x="30389" y="13094"/>
                    <a:pt x="29188" y="11593"/>
                    <a:pt x="27554" y="11093"/>
                  </a:cubicBezTo>
                  <a:cubicBezTo>
                    <a:pt x="27263" y="11010"/>
                    <a:pt x="26960" y="10970"/>
                    <a:pt x="26656" y="10970"/>
                  </a:cubicBezTo>
                  <a:cubicBezTo>
                    <a:pt x="25249" y="10970"/>
                    <a:pt x="23819" y="11823"/>
                    <a:pt x="23518" y="13194"/>
                  </a:cubicBezTo>
                  <a:cubicBezTo>
                    <a:pt x="23351" y="13895"/>
                    <a:pt x="23484" y="14595"/>
                    <a:pt x="23451" y="15296"/>
                  </a:cubicBezTo>
                  <a:cubicBezTo>
                    <a:pt x="23384" y="15996"/>
                    <a:pt x="23017" y="16797"/>
                    <a:pt x="22350" y="16964"/>
                  </a:cubicBezTo>
                  <a:cubicBezTo>
                    <a:pt x="22247" y="16995"/>
                    <a:pt x="22143" y="17009"/>
                    <a:pt x="22039" y="17009"/>
                  </a:cubicBezTo>
                  <a:cubicBezTo>
                    <a:pt x="21471" y="17009"/>
                    <a:pt x="20905" y="16586"/>
                    <a:pt x="20482" y="16163"/>
                  </a:cubicBezTo>
                  <a:cubicBezTo>
                    <a:pt x="18714" y="14429"/>
                    <a:pt x="17547" y="12194"/>
                    <a:pt x="16446" y="9959"/>
                  </a:cubicBezTo>
                  <a:cubicBezTo>
                    <a:pt x="15345" y="7757"/>
                    <a:pt x="14311" y="5489"/>
                    <a:pt x="12710" y="3588"/>
                  </a:cubicBezTo>
                  <a:cubicBezTo>
                    <a:pt x="11109" y="1686"/>
                    <a:pt x="8907" y="185"/>
                    <a:pt x="6439" y="18"/>
                  </a:cubicBezTo>
                  <a:cubicBezTo>
                    <a:pt x="6289" y="6"/>
                    <a:pt x="6138" y="0"/>
                    <a:pt x="59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03;p71"/>
            <p:cNvSpPr/>
            <p:nvPr/>
          </p:nvSpPr>
          <p:spPr>
            <a:xfrm>
              <a:off x="2093325" y="3623025"/>
              <a:ext cx="824800" cy="1499450"/>
            </a:xfrm>
            <a:custGeom>
              <a:avLst/>
              <a:gdLst/>
              <a:ahLst/>
              <a:cxnLst/>
              <a:rect l="l" t="t" r="r" b="b"/>
              <a:pathLst>
                <a:path w="32992" h="59978" extrusionOk="0">
                  <a:moveTo>
                    <a:pt x="1" y="1"/>
                  </a:moveTo>
                  <a:cubicBezTo>
                    <a:pt x="1" y="1"/>
                    <a:pt x="68" y="68"/>
                    <a:pt x="168" y="168"/>
                  </a:cubicBezTo>
                  <a:lnTo>
                    <a:pt x="668" y="635"/>
                  </a:lnTo>
                  <a:cubicBezTo>
                    <a:pt x="1135" y="1035"/>
                    <a:pt x="1769" y="1602"/>
                    <a:pt x="2603" y="2403"/>
                  </a:cubicBezTo>
                  <a:cubicBezTo>
                    <a:pt x="4938" y="4604"/>
                    <a:pt x="7106" y="6973"/>
                    <a:pt x="9107" y="9508"/>
                  </a:cubicBezTo>
                  <a:cubicBezTo>
                    <a:pt x="10342" y="11076"/>
                    <a:pt x="11642" y="12910"/>
                    <a:pt x="13010" y="14845"/>
                  </a:cubicBezTo>
                  <a:cubicBezTo>
                    <a:pt x="14378" y="16813"/>
                    <a:pt x="15845" y="18948"/>
                    <a:pt x="17246" y="21216"/>
                  </a:cubicBezTo>
                  <a:cubicBezTo>
                    <a:pt x="18781" y="23584"/>
                    <a:pt x="20182" y="26020"/>
                    <a:pt x="21416" y="28555"/>
                  </a:cubicBezTo>
                  <a:cubicBezTo>
                    <a:pt x="22050" y="29856"/>
                    <a:pt x="22617" y="31223"/>
                    <a:pt x="23217" y="32624"/>
                  </a:cubicBezTo>
                  <a:cubicBezTo>
                    <a:pt x="23784" y="34025"/>
                    <a:pt x="24385" y="35426"/>
                    <a:pt x="24985" y="36861"/>
                  </a:cubicBezTo>
                  <a:cubicBezTo>
                    <a:pt x="27320" y="42598"/>
                    <a:pt x="31323" y="54807"/>
                    <a:pt x="32758" y="59977"/>
                  </a:cubicBezTo>
                  <a:lnTo>
                    <a:pt x="32991" y="59910"/>
                  </a:lnTo>
                  <a:cubicBezTo>
                    <a:pt x="31523" y="54740"/>
                    <a:pt x="27554" y="42531"/>
                    <a:pt x="25185" y="36761"/>
                  </a:cubicBezTo>
                  <a:lnTo>
                    <a:pt x="23451" y="32524"/>
                  </a:lnTo>
                  <a:cubicBezTo>
                    <a:pt x="22850" y="31123"/>
                    <a:pt x="22283" y="29756"/>
                    <a:pt x="21616" y="28421"/>
                  </a:cubicBezTo>
                  <a:cubicBezTo>
                    <a:pt x="20382" y="25919"/>
                    <a:pt x="18981" y="23451"/>
                    <a:pt x="17447" y="21083"/>
                  </a:cubicBezTo>
                  <a:cubicBezTo>
                    <a:pt x="16012" y="18814"/>
                    <a:pt x="14578" y="16713"/>
                    <a:pt x="13210" y="14745"/>
                  </a:cubicBezTo>
                  <a:cubicBezTo>
                    <a:pt x="11843" y="12777"/>
                    <a:pt x="10508" y="10975"/>
                    <a:pt x="9241" y="9374"/>
                  </a:cubicBezTo>
                  <a:cubicBezTo>
                    <a:pt x="7239" y="6839"/>
                    <a:pt x="5038" y="4471"/>
                    <a:pt x="2669" y="2303"/>
                  </a:cubicBezTo>
                  <a:cubicBezTo>
                    <a:pt x="1835" y="1535"/>
                    <a:pt x="1168" y="935"/>
                    <a:pt x="701" y="568"/>
                  </a:cubicBezTo>
                  <a:lnTo>
                    <a:pt x="201" y="134"/>
                  </a:lnTo>
                  <a:cubicBezTo>
                    <a:pt x="134" y="101"/>
                    <a:pt x="68" y="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04;p71"/>
            <p:cNvSpPr/>
            <p:nvPr/>
          </p:nvSpPr>
          <p:spPr>
            <a:xfrm>
              <a:off x="2632875" y="3866550"/>
              <a:ext cx="70075" cy="467025"/>
            </a:xfrm>
            <a:custGeom>
              <a:avLst/>
              <a:gdLst/>
              <a:ahLst/>
              <a:cxnLst/>
              <a:rect l="l" t="t" r="r" b="b"/>
              <a:pathLst>
                <a:path w="2803" h="18681" extrusionOk="0">
                  <a:moveTo>
                    <a:pt x="2803" y="0"/>
                  </a:moveTo>
                  <a:cubicBezTo>
                    <a:pt x="2703" y="234"/>
                    <a:pt x="2636" y="467"/>
                    <a:pt x="2569" y="701"/>
                  </a:cubicBezTo>
                  <a:cubicBezTo>
                    <a:pt x="2436" y="1168"/>
                    <a:pt x="2303" y="1835"/>
                    <a:pt x="2136" y="2669"/>
                  </a:cubicBezTo>
                  <a:cubicBezTo>
                    <a:pt x="1769" y="4337"/>
                    <a:pt x="1402" y="6705"/>
                    <a:pt x="1102" y="9274"/>
                  </a:cubicBezTo>
                  <a:cubicBezTo>
                    <a:pt x="801" y="11875"/>
                    <a:pt x="535" y="14177"/>
                    <a:pt x="301" y="15912"/>
                  </a:cubicBezTo>
                  <a:cubicBezTo>
                    <a:pt x="201" y="16746"/>
                    <a:pt x="134" y="17413"/>
                    <a:pt x="68" y="17913"/>
                  </a:cubicBezTo>
                  <a:cubicBezTo>
                    <a:pt x="1" y="18180"/>
                    <a:pt x="1" y="18413"/>
                    <a:pt x="1" y="18680"/>
                  </a:cubicBezTo>
                  <a:cubicBezTo>
                    <a:pt x="68" y="18447"/>
                    <a:pt x="101" y="18180"/>
                    <a:pt x="168" y="17946"/>
                  </a:cubicBezTo>
                  <a:cubicBezTo>
                    <a:pt x="234" y="17479"/>
                    <a:pt x="368" y="16779"/>
                    <a:pt x="501" y="15945"/>
                  </a:cubicBezTo>
                  <a:cubicBezTo>
                    <a:pt x="768" y="14244"/>
                    <a:pt x="1035" y="11909"/>
                    <a:pt x="1369" y="9307"/>
                  </a:cubicBezTo>
                  <a:cubicBezTo>
                    <a:pt x="1669" y="6738"/>
                    <a:pt x="2002" y="4403"/>
                    <a:pt x="2303" y="2702"/>
                  </a:cubicBezTo>
                  <a:cubicBezTo>
                    <a:pt x="2436" y="1868"/>
                    <a:pt x="2569" y="1201"/>
                    <a:pt x="2669" y="734"/>
                  </a:cubicBezTo>
                  <a:cubicBezTo>
                    <a:pt x="2736" y="467"/>
                    <a:pt x="2770" y="2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05;p71"/>
            <p:cNvSpPr/>
            <p:nvPr/>
          </p:nvSpPr>
          <p:spPr>
            <a:xfrm>
              <a:off x="2080000" y="4222625"/>
              <a:ext cx="552900" cy="110950"/>
            </a:xfrm>
            <a:custGeom>
              <a:avLst/>
              <a:gdLst/>
              <a:ahLst/>
              <a:cxnLst/>
              <a:rect l="l" t="t" r="r" b="b"/>
              <a:pathLst>
                <a:path w="22116" h="4438" extrusionOk="0">
                  <a:moveTo>
                    <a:pt x="0" y="1"/>
                  </a:moveTo>
                  <a:cubicBezTo>
                    <a:pt x="67" y="34"/>
                    <a:pt x="167" y="34"/>
                    <a:pt x="234" y="34"/>
                  </a:cubicBezTo>
                  <a:lnTo>
                    <a:pt x="901" y="101"/>
                  </a:lnTo>
                  <a:cubicBezTo>
                    <a:pt x="1468" y="168"/>
                    <a:pt x="2268" y="234"/>
                    <a:pt x="3302" y="368"/>
                  </a:cubicBezTo>
                  <a:cubicBezTo>
                    <a:pt x="5304" y="601"/>
                    <a:pt x="8106" y="1035"/>
                    <a:pt x="11175" y="1669"/>
                  </a:cubicBezTo>
                  <a:cubicBezTo>
                    <a:pt x="14210" y="2269"/>
                    <a:pt x="16946" y="2970"/>
                    <a:pt x="18914" y="3503"/>
                  </a:cubicBezTo>
                  <a:cubicBezTo>
                    <a:pt x="19914" y="3803"/>
                    <a:pt x="20682" y="4037"/>
                    <a:pt x="21249" y="4204"/>
                  </a:cubicBezTo>
                  <a:lnTo>
                    <a:pt x="21882" y="4371"/>
                  </a:lnTo>
                  <a:cubicBezTo>
                    <a:pt x="21949" y="4404"/>
                    <a:pt x="22016" y="4404"/>
                    <a:pt x="22116" y="4437"/>
                  </a:cubicBezTo>
                  <a:cubicBezTo>
                    <a:pt x="22116" y="4437"/>
                    <a:pt x="22016" y="4371"/>
                    <a:pt x="21882" y="4337"/>
                  </a:cubicBezTo>
                  <a:lnTo>
                    <a:pt x="21282" y="4104"/>
                  </a:lnTo>
                  <a:cubicBezTo>
                    <a:pt x="20748" y="3904"/>
                    <a:pt x="19948" y="3637"/>
                    <a:pt x="18980" y="3336"/>
                  </a:cubicBezTo>
                  <a:cubicBezTo>
                    <a:pt x="17012" y="2736"/>
                    <a:pt x="14277" y="2036"/>
                    <a:pt x="11208" y="1402"/>
                  </a:cubicBezTo>
                  <a:cubicBezTo>
                    <a:pt x="8606" y="868"/>
                    <a:pt x="5938" y="468"/>
                    <a:pt x="3302" y="201"/>
                  </a:cubicBezTo>
                  <a:cubicBezTo>
                    <a:pt x="2268" y="101"/>
                    <a:pt x="1434" y="34"/>
                    <a:pt x="8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06;p71"/>
            <p:cNvSpPr/>
            <p:nvPr/>
          </p:nvSpPr>
          <p:spPr>
            <a:xfrm>
              <a:off x="2864725" y="4250975"/>
              <a:ext cx="289400" cy="693025"/>
            </a:xfrm>
            <a:custGeom>
              <a:avLst/>
              <a:gdLst/>
              <a:ahLst/>
              <a:cxnLst/>
              <a:rect l="l" t="t" r="r" b="b"/>
              <a:pathLst>
                <a:path w="11576" h="27721" extrusionOk="0">
                  <a:moveTo>
                    <a:pt x="11575" y="1"/>
                  </a:moveTo>
                  <a:cubicBezTo>
                    <a:pt x="11508" y="68"/>
                    <a:pt x="11442" y="168"/>
                    <a:pt x="11408" y="268"/>
                  </a:cubicBezTo>
                  <a:lnTo>
                    <a:pt x="11008" y="1035"/>
                  </a:lnTo>
                  <a:cubicBezTo>
                    <a:pt x="10674" y="1735"/>
                    <a:pt x="10241" y="2703"/>
                    <a:pt x="9674" y="3970"/>
                  </a:cubicBezTo>
                  <a:cubicBezTo>
                    <a:pt x="8573" y="6472"/>
                    <a:pt x="7172" y="9941"/>
                    <a:pt x="5638" y="13811"/>
                  </a:cubicBezTo>
                  <a:cubicBezTo>
                    <a:pt x="4103" y="17680"/>
                    <a:pt x="2735" y="21183"/>
                    <a:pt x="1668" y="23685"/>
                  </a:cubicBezTo>
                  <a:lnTo>
                    <a:pt x="434" y="26653"/>
                  </a:lnTo>
                  <a:lnTo>
                    <a:pt x="100" y="27454"/>
                  </a:lnTo>
                  <a:cubicBezTo>
                    <a:pt x="34" y="27554"/>
                    <a:pt x="0" y="27621"/>
                    <a:pt x="0" y="27721"/>
                  </a:cubicBezTo>
                  <a:cubicBezTo>
                    <a:pt x="34" y="27654"/>
                    <a:pt x="100" y="27554"/>
                    <a:pt x="134" y="27454"/>
                  </a:cubicBezTo>
                  <a:lnTo>
                    <a:pt x="534" y="26687"/>
                  </a:lnTo>
                  <a:cubicBezTo>
                    <a:pt x="867" y="25986"/>
                    <a:pt x="1301" y="25019"/>
                    <a:pt x="1868" y="23751"/>
                  </a:cubicBezTo>
                  <a:cubicBezTo>
                    <a:pt x="2969" y="21249"/>
                    <a:pt x="4370" y="17780"/>
                    <a:pt x="5904" y="13911"/>
                  </a:cubicBezTo>
                  <a:cubicBezTo>
                    <a:pt x="7439" y="10041"/>
                    <a:pt x="8806" y="6539"/>
                    <a:pt x="9874" y="4037"/>
                  </a:cubicBezTo>
                  <a:lnTo>
                    <a:pt x="11108" y="1068"/>
                  </a:lnTo>
                  <a:cubicBezTo>
                    <a:pt x="11242" y="735"/>
                    <a:pt x="11375" y="468"/>
                    <a:pt x="11442" y="268"/>
                  </a:cubicBezTo>
                  <a:cubicBezTo>
                    <a:pt x="11508" y="168"/>
                    <a:pt x="11542" y="68"/>
                    <a:pt x="115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07;p71"/>
            <p:cNvSpPr/>
            <p:nvPr/>
          </p:nvSpPr>
          <p:spPr>
            <a:xfrm>
              <a:off x="2131700" y="4699650"/>
              <a:ext cx="732200" cy="245200"/>
            </a:xfrm>
            <a:custGeom>
              <a:avLst/>
              <a:gdLst/>
              <a:ahLst/>
              <a:cxnLst/>
              <a:rect l="l" t="t" r="r" b="b"/>
              <a:pathLst>
                <a:path w="29288" h="9808" extrusionOk="0">
                  <a:moveTo>
                    <a:pt x="0" y="0"/>
                  </a:moveTo>
                  <a:cubicBezTo>
                    <a:pt x="100" y="33"/>
                    <a:pt x="200" y="100"/>
                    <a:pt x="300" y="134"/>
                  </a:cubicBezTo>
                  <a:lnTo>
                    <a:pt x="1134" y="400"/>
                  </a:lnTo>
                  <a:lnTo>
                    <a:pt x="4270" y="1434"/>
                  </a:lnTo>
                  <a:cubicBezTo>
                    <a:pt x="6939" y="2335"/>
                    <a:pt x="10574" y="3603"/>
                    <a:pt x="14577" y="5037"/>
                  </a:cubicBezTo>
                  <a:cubicBezTo>
                    <a:pt x="18614" y="6438"/>
                    <a:pt x="22283" y="7672"/>
                    <a:pt x="24951" y="8506"/>
                  </a:cubicBezTo>
                  <a:cubicBezTo>
                    <a:pt x="26286" y="8940"/>
                    <a:pt x="27353" y="9273"/>
                    <a:pt x="28120" y="9474"/>
                  </a:cubicBezTo>
                  <a:lnTo>
                    <a:pt x="28988" y="9740"/>
                  </a:lnTo>
                  <a:cubicBezTo>
                    <a:pt x="29088" y="9774"/>
                    <a:pt x="29188" y="9807"/>
                    <a:pt x="29288" y="9807"/>
                  </a:cubicBezTo>
                  <a:cubicBezTo>
                    <a:pt x="29188" y="9740"/>
                    <a:pt x="29088" y="9707"/>
                    <a:pt x="28988" y="9674"/>
                  </a:cubicBezTo>
                  <a:lnTo>
                    <a:pt x="28154" y="9407"/>
                  </a:lnTo>
                  <a:lnTo>
                    <a:pt x="24985" y="8339"/>
                  </a:lnTo>
                  <a:cubicBezTo>
                    <a:pt x="22350" y="7472"/>
                    <a:pt x="18714" y="6205"/>
                    <a:pt x="14677" y="4770"/>
                  </a:cubicBezTo>
                  <a:cubicBezTo>
                    <a:pt x="10641" y="3369"/>
                    <a:pt x="7005" y="2135"/>
                    <a:pt x="4337" y="1268"/>
                  </a:cubicBezTo>
                  <a:cubicBezTo>
                    <a:pt x="3002" y="867"/>
                    <a:pt x="1902" y="534"/>
                    <a:pt x="1168" y="300"/>
                  </a:cubicBezTo>
                  <a:lnTo>
                    <a:pt x="300" y="67"/>
                  </a:lnTo>
                  <a:cubicBezTo>
                    <a:pt x="200" y="33"/>
                    <a:pt x="10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08;p71"/>
            <p:cNvSpPr/>
            <p:nvPr/>
          </p:nvSpPr>
          <p:spPr>
            <a:xfrm>
              <a:off x="4078075" y="3145300"/>
              <a:ext cx="1207500" cy="2016350"/>
            </a:xfrm>
            <a:custGeom>
              <a:avLst/>
              <a:gdLst/>
              <a:ahLst/>
              <a:cxnLst/>
              <a:rect l="l" t="t" r="r" b="b"/>
              <a:pathLst>
                <a:path w="48300" h="80654" extrusionOk="0">
                  <a:moveTo>
                    <a:pt x="42801" y="0"/>
                  </a:moveTo>
                  <a:cubicBezTo>
                    <a:pt x="41305" y="0"/>
                    <a:pt x="38418" y="1060"/>
                    <a:pt x="35760" y="8102"/>
                  </a:cubicBezTo>
                  <a:cubicBezTo>
                    <a:pt x="31924" y="18176"/>
                    <a:pt x="30689" y="23880"/>
                    <a:pt x="30689" y="23880"/>
                  </a:cubicBezTo>
                  <a:cubicBezTo>
                    <a:pt x="30689" y="23880"/>
                    <a:pt x="30031" y="25196"/>
                    <a:pt x="29022" y="25196"/>
                  </a:cubicBezTo>
                  <a:cubicBezTo>
                    <a:pt x="28746" y="25196"/>
                    <a:pt x="28443" y="25098"/>
                    <a:pt x="28121" y="24847"/>
                  </a:cubicBezTo>
                  <a:cubicBezTo>
                    <a:pt x="26758" y="23840"/>
                    <a:pt x="24817" y="20965"/>
                    <a:pt x="22810" y="20965"/>
                  </a:cubicBezTo>
                  <a:cubicBezTo>
                    <a:pt x="22558" y="20965"/>
                    <a:pt x="22304" y="21011"/>
                    <a:pt x="22050" y="21111"/>
                  </a:cubicBezTo>
                  <a:cubicBezTo>
                    <a:pt x="19682" y="22079"/>
                    <a:pt x="19215" y="24881"/>
                    <a:pt x="20082" y="28784"/>
                  </a:cubicBezTo>
                  <a:cubicBezTo>
                    <a:pt x="20982" y="32720"/>
                    <a:pt x="22650" y="41359"/>
                    <a:pt x="22784" y="42126"/>
                  </a:cubicBezTo>
                  <a:cubicBezTo>
                    <a:pt x="22918" y="42743"/>
                    <a:pt x="22729" y="43639"/>
                    <a:pt x="22044" y="43639"/>
                  </a:cubicBezTo>
                  <a:cubicBezTo>
                    <a:pt x="21876" y="43639"/>
                    <a:pt x="21679" y="43585"/>
                    <a:pt x="21449" y="43461"/>
                  </a:cubicBezTo>
                  <a:cubicBezTo>
                    <a:pt x="20535" y="42991"/>
                    <a:pt x="16083" y="39064"/>
                    <a:pt x="12864" y="39064"/>
                  </a:cubicBezTo>
                  <a:cubicBezTo>
                    <a:pt x="11973" y="39064"/>
                    <a:pt x="11176" y="39365"/>
                    <a:pt x="10575" y="40125"/>
                  </a:cubicBezTo>
                  <a:cubicBezTo>
                    <a:pt x="7840" y="43594"/>
                    <a:pt x="12109" y="54102"/>
                    <a:pt x="12576" y="55269"/>
                  </a:cubicBezTo>
                  <a:cubicBezTo>
                    <a:pt x="13010" y="56403"/>
                    <a:pt x="12843" y="56937"/>
                    <a:pt x="12310" y="57304"/>
                  </a:cubicBezTo>
                  <a:cubicBezTo>
                    <a:pt x="12272" y="57330"/>
                    <a:pt x="12226" y="57342"/>
                    <a:pt x="12172" y="57342"/>
                  </a:cubicBezTo>
                  <a:cubicBezTo>
                    <a:pt x="11473" y="57342"/>
                    <a:pt x="9494" y="55217"/>
                    <a:pt x="7573" y="53668"/>
                  </a:cubicBezTo>
                  <a:cubicBezTo>
                    <a:pt x="6236" y="52550"/>
                    <a:pt x="4611" y="51476"/>
                    <a:pt x="3256" y="51476"/>
                  </a:cubicBezTo>
                  <a:cubicBezTo>
                    <a:pt x="2549" y="51476"/>
                    <a:pt x="1916" y="51768"/>
                    <a:pt x="1435" y="52500"/>
                  </a:cubicBezTo>
                  <a:cubicBezTo>
                    <a:pt x="1" y="54635"/>
                    <a:pt x="368" y="62841"/>
                    <a:pt x="9574" y="75217"/>
                  </a:cubicBezTo>
                  <a:lnTo>
                    <a:pt x="14211" y="80654"/>
                  </a:lnTo>
                  <a:lnTo>
                    <a:pt x="21316" y="79486"/>
                  </a:lnTo>
                  <a:cubicBezTo>
                    <a:pt x="36327" y="76051"/>
                    <a:pt x="41931" y="70046"/>
                    <a:pt x="42231" y="67478"/>
                  </a:cubicBezTo>
                  <a:cubicBezTo>
                    <a:pt x="42531" y="64943"/>
                    <a:pt x="39462" y="64409"/>
                    <a:pt x="36827" y="64376"/>
                  </a:cubicBezTo>
                  <a:cubicBezTo>
                    <a:pt x="36607" y="64370"/>
                    <a:pt x="36385" y="64368"/>
                    <a:pt x="36161" y="64368"/>
                  </a:cubicBezTo>
                  <a:cubicBezTo>
                    <a:pt x="34915" y="64368"/>
                    <a:pt x="33631" y="64440"/>
                    <a:pt x="32637" y="64440"/>
                  </a:cubicBezTo>
                  <a:cubicBezTo>
                    <a:pt x="31638" y="64440"/>
                    <a:pt x="30933" y="64367"/>
                    <a:pt x="30856" y="64075"/>
                  </a:cubicBezTo>
                  <a:cubicBezTo>
                    <a:pt x="30689" y="63442"/>
                    <a:pt x="30890" y="62941"/>
                    <a:pt x="31990" y="62341"/>
                  </a:cubicBezTo>
                  <a:cubicBezTo>
                    <a:pt x="33058" y="61774"/>
                    <a:pt x="43165" y="56537"/>
                    <a:pt x="43298" y="52100"/>
                  </a:cubicBezTo>
                  <a:cubicBezTo>
                    <a:pt x="43465" y="47664"/>
                    <a:pt x="34125" y="47897"/>
                    <a:pt x="32858" y="47630"/>
                  </a:cubicBezTo>
                  <a:cubicBezTo>
                    <a:pt x="31557" y="47330"/>
                    <a:pt x="32090" y="46229"/>
                    <a:pt x="32691" y="45729"/>
                  </a:cubicBezTo>
                  <a:cubicBezTo>
                    <a:pt x="33291" y="45229"/>
                    <a:pt x="40196" y="39725"/>
                    <a:pt x="43398" y="37323"/>
                  </a:cubicBezTo>
                  <a:cubicBezTo>
                    <a:pt x="46634" y="34921"/>
                    <a:pt x="48068" y="32453"/>
                    <a:pt x="46901" y="30218"/>
                  </a:cubicBezTo>
                  <a:cubicBezTo>
                    <a:pt x="46343" y="29151"/>
                    <a:pt x="45090" y="28892"/>
                    <a:pt x="43735" y="28892"/>
                  </a:cubicBezTo>
                  <a:cubicBezTo>
                    <a:pt x="42454" y="28892"/>
                    <a:pt x="41082" y="29123"/>
                    <a:pt x="40118" y="29123"/>
                  </a:cubicBezTo>
                  <a:cubicBezTo>
                    <a:pt x="40029" y="29123"/>
                    <a:pt x="39944" y="29121"/>
                    <a:pt x="39863" y="29117"/>
                  </a:cubicBezTo>
                  <a:cubicBezTo>
                    <a:pt x="37961" y="29017"/>
                    <a:pt x="38528" y="26715"/>
                    <a:pt x="38528" y="26715"/>
                  </a:cubicBezTo>
                  <a:cubicBezTo>
                    <a:pt x="38528" y="26715"/>
                    <a:pt x="41297" y="21545"/>
                    <a:pt x="44933" y="11404"/>
                  </a:cubicBezTo>
                  <a:cubicBezTo>
                    <a:pt x="48299" y="2015"/>
                    <a:pt x="44402" y="376"/>
                    <a:pt x="43806" y="184"/>
                  </a:cubicBezTo>
                  <a:lnTo>
                    <a:pt x="43806" y="184"/>
                  </a:lnTo>
                  <a:cubicBezTo>
                    <a:pt x="43710" y="142"/>
                    <a:pt x="43349" y="0"/>
                    <a:pt x="428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09;p71"/>
            <p:cNvSpPr/>
            <p:nvPr/>
          </p:nvSpPr>
          <p:spPr>
            <a:xfrm>
              <a:off x="4437500" y="3374525"/>
              <a:ext cx="649650" cy="1750450"/>
            </a:xfrm>
            <a:custGeom>
              <a:avLst/>
              <a:gdLst/>
              <a:ahLst/>
              <a:cxnLst/>
              <a:rect l="l" t="t" r="r" b="b"/>
              <a:pathLst>
                <a:path w="25986" h="70018" extrusionOk="0">
                  <a:moveTo>
                    <a:pt x="25986" y="0"/>
                  </a:moveTo>
                  <a:lnTo>
                    <a:pt x="25986" y="0"/>
                  </a:lnTo>
                  <a:cubicBezTo>
                    <a:pt x="25985" y="2"/>
                    <a:pt x="25952" y="68"/>
                    <a:pt x="25886" y="201"/>
                  </a:cubicBezTo>
                  <a:cubicBezTo>
                    <a:pt x="25853" y="367"/>
                    <a:pt x="25752" y="568"/>
                    <a:pt x="25652" y="834"/>
                  </a:cubicBezTo>
                  <a:lnTo>
                    <a:pt x="24785" y="3236"/>
                  </a:lnTo>
                  <a:cubicBezTo>
                    <a:pt x="24018" y="5304"/>
                    <a:pt x="22917" y="8306"/>
                    <a:pt x="21549" y="12009"/>
                  </a:cubicBezTo>
                  <a:cubicBezTo>
                    <a:pt x="18814" y="19448"/>
                    <a:pt x="14978" y="29655"/>
                    <a:pt x="10742" y="40963"/>
                  </a:cubicBezTo>
                  <a:cubicBezTo>
                    <a:pt x="6505" y="52271"/>
                    <a:pt x="2703" y="62545"/>
                    <a:pt x="1" y="69984"/>
                  </a:cubicBezTo>
                  <a:lnTo>
                    <a:pt x="134" y="70017"/>
                  </a:lnTo>
                  <a:cubicBezTo>
                    <a:pt x="2869" y="62612"/>
                    <a:pt x="6706" y="52338"/>
                    <a:pt x="10975" y="41063"/>
                  </a:cubicBezTo>
                  <a:cubicBezTo>
                    <a:pt x="15212" y="29755"/>
                    <a:pt x="19014" y="19514"/>
                    <a:pt x="21716" y="12076"/>
                  </a:cubicBezTo>
                  <a:cubicBezTo>
                    <a:pt x="23051" y="8340"/>
                    <a:pt x="24151" y="5338"/>
                    <a:pt x="24885" y="3236"/>
                  </a:cubicBezTo>
                  <a:lnTo>
                    <a:pt x="25719" y="834"/>
                  </a:lnTo>
                  <a:lnTo>
                    <a:pt x="25919" y="201"/>
                  </a:lnTo>
                  <a:cubicBezTo>
                    <a:pt x="25952" y="68"/>
                    <a:pt x="25985" y="2"/>
                    <a:pt x="25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10;p71"/>
            <p:cNvSpPr/>
            <p:nvPr/>
          </p:nvSpPr>
          <p:spPr>
            <a:xfrm>
              <a:off x="4703525" y="3797325"/>
              <a:ext cx="114275" cy="308575"/>
            </a:xfrm>
            <a:custGeom>
              <a:avLst/>
              <a:gdLst/>
              <a:ahLst/>
              <a:cxnLst/>
              <a:rect l="l" t="t" r="r" b="b"/>
              <a:pathLst>
                <a:path w="4571" h="12343" extrusionOk="0">
                  <a:moveTo>
                    <a:pt x="1" y="1"/>
                  </a:moveTo>
                  <a:cubicBezTo>
                    <a:pt x="1" y="167"/>
                    <a:pt x="67" y="334"/>
                    <a:pt x="134" y="501"/>
                  </a:cubicBezTo>
                  <a:lnTo>
                    <a:pt x="634" y="1835"/>
                  </a:lnTo>
                  <a:cubicBezTo>
                    <a:pt x="1035" y="3003"/>
                    <a:pt x="1602" y="4504"/>
                    <a:pt x="2202" y="6205"/>
                  </a:cubicBezTo>
                  <a:cubicBezTo>
                    <a:pt x="2803" y="7906"/>
                    <a:pt x="3370" y="9474"/>
                    <a:pt x="3803" y="10575"/>
                  </a:cubicBezTo>
                  <a:cubicBezTo>
                    <a:pt x="4004" y="11109"/>
                    <a:pt x="4204" y="11576"/>
                    <a:pt x="4337" y="11876"/>
                  </a:cubicBezTo>
                  <a:cubicBezTo>
                    <a:pt x="4404" y="12043"/>
                    <a:pt x="4471" y="12176"/>
                    <a:pt x="4571" y="12343"/>
                  </a:cubicBezTo>
                  <a:cubicBezTo>
                    <a:pt x="4537" y="12143"/>
                    <a:pt x="4471" y="11976"/>
                    <a:pt x="4404" y="11809"/>
                  </a:cubicBezTo>
                  <a:cubicBezTo>
                    <a:pt x="4304" y="11475"/>
                    <a:pt x="4137" y="11008"/>
                    <a:pt x="3937" y="10508"/>
                  </a:cubicBezTo>
                  <a:lnTo>
                    <a:pt x="2402" y="6105"/>
                  </a:lnTo>
                  <a:cubicBezTo>
                    <a:pt x="1802" y="4404"/>
                    <a:pt x="1202" y="2869"/>
                    <a:pt x="768" y="1769"/>
                  </a:cubicBezTo>
                  <a:cubicBezTo>
                    <a:pt x="534" y="1201"/>
                    <a:pt x="368" y="768"/>
                    <a:pt x="234" y="468"/>
                  </a:cubicBezTo>
                  <a:cubicBezTo>
                    <a:pt x="167" y="301"/>
                    <a:pt x="67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11;p71"/>
            <p:cNvSpPr/>
            <p:nvPr/>
          </p:nvSpPr>
          <p:spPr>
            <a:xfrm>
              <a:off x="4833625" y="3962425"/>
              <a:ext cx="351950" cy="144375"/>
            </a:xfrm>
            <a:custGeom>
              <a:avLst/>
              <a:gdLst/>
              <a:ahLst/>
              <a:cxnLst/>
              <a:rect l="l" t="t" r="r" b="b"/>
              <a:pathLst>
                <a:path w="14078" h="5775" extrusionOk="0">
                  <a:moveTo>
                    <a:pt x="14041" y="1"/>
                  </a:moveTo>
                  <a:cubicBezTo>
                    <a:pt x="13927" y="1"/>
                    <a:pt x="10824" y="1223"/>
                    <a:pt x="7005" y="2803"/>
                  </a:cubicBezTo>
                  <a:cubicBezTo>
                    <a:pt x="3136" y="4371"/>
                    <a:pt x="0" y="5705"/>
                    <a:pt x="34" y="5772"/>
                  </a:cubicBezTo>
                  <a:cubicBezTo>
                    <a:pt x="35" y="5774"/>
                    <a:pt x="37" y="5775"/>
                    <a:pt x="42" y="5775"/>
                  </a:cubicBezTo>
                  <a:cubicBezTo>
                    <a:pt x="226" y="5775"/>
                    <a:pt x="3300" y="4532"/>
                    <a:pt x="7072" y="3003"/>
                  </a:cubicBezTo>
                  <a:cubicBezTo>
                    <a:pt x="10942" y="1402"/>
                    <a:pt x="14077" y="68"/>
                    <a:pt x="14044" y="1"/>
                  </a:cubicBezTo>
                  <a:cubicBezTo>
                    <a:pt x="14043" y="1"/>
                    <a:pt x="14042" y="1"/>
                    <a:pt x="140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12;p71"/>
            <p:cNvSpPr/>
            <p:nvPr/>
          </p:nvSpPr>
          <p:spPr>
            <a:xfrm>
              <a:off x="4651825" y="4483650"/>
              <a:ext cx="331100" cy="49850"/>
            </a:xfrm>
            <a:custGeom>
              <a:avLst/>
              <a:gdLst/>
              <a:ahLst/>
              <a:cxnLst/>
              <a:rect l="l" t="t" r="r" b="b"/>
              <a:pathLst>
                <a:path w="13244" h="1994" extrusionOk="0">
                  <a:moveTo>
                    <a:pt x="13243" y="1"/>
                  </a:moveTo>
                  <a:cubicBezTo>
                    <a:pt x="13077" y="1"/>
                    <a:pt x="12910" y="34"/>
                    <a:pt x="12743" y="67"/>
                  </a:cubicBezTo>
                  <a:lnTo>
                    <a:pt x="11309" y="334"/>
                  </a:lnTo>
                  <a:cubicBezTo>
                    <a:pt x="10141" y="568"/>
                    <a:pt x="8473" y="868"/>
                    <a:pt x="6672" y="1135"/>
                  </a:cubicBezTo>
                  <a:cubicBezTo>
                    <a:pt x="4837" y="1435"/>
                    <a:pt x="3169" y="1602"/>
                    <a:pt x="1969" y="1735"/>
                  </a:cubicBezTo>
                  <a:lnTo>
                    <a:pt x="534" y="1902"/>
                  </a:lnTo>
                  <a:cubicBezTo>
                    <a:pt x="334" y="1902"/>
                    <a:pt x="167" y="1935"/>
                    <a:pt x="1" y="1969"/>
                  </a:cubicBezTo>
                  <a:cubicBezTo>
                    <a:pt x="84" y="1985"/>
                    <a:pt x="176" y="1994"/>
                    <a:pt x="267" y="1994"/>
                  </a:cubicBezTo>
                  <a:cubicBezTo>
                    <a:pt x="359" y="1994"/>
                    <a:pt x="451" y="1985"/>
                    <a:pt x="534" y="1969"/>
                  </a:cubicBezTo>
                  <a:cubicBezTo>
                    <a:pt x="868" y="1969"/>
                    <a:pt x="1368" y="1935"/>
                    <a:pt x="1969" y="1902"/>
                  </a:cubicBezTo>
                  <a:cubicBezTo>
                    <a:pt x="3169" y="1802"/>
                    <a:pt x="4871" y="1635"/>
                    <a:pt x="6672" y="1368"/>
                  </a:cubicBezTo>
                  <a:cubicBezTo>
                    <a:pt x="8507" y="1101"/>
                    <a:pt x="10174" y="768"/>
                    <a:pt x="11342" y="501"/>
                  </a:cubicBezTo>
                  <a:cubicBezTo>
                    <a:pt x="11942" y="367"/>
                    <a:pt x="12443" y="234"/>
                    <a:pt x="12743" y="167"/>
                  </a:cubicBezTo>
                  <a:cubicBezTo>
                    <a:pt x="12910" y="134"/>
                    <a:pt x="13110" y="67"/>
                    <a:pt x="132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13;p71"/>
            <p:cNvSpPr/>
            <p:nvPr/>
          </p:nvSpPr>
          <p:spPr>
            <a:xfrm>
              <a:off x="4471700" y="4280175"/>
              <a:ext cx="182650" cy="249375"/>
            </a:xfrm>
            <a:custGeom>
              <a:avLst/>
              <a:gdLst/>
              <a:ahLst/>
              <a:cxnLst/>
              <a:rect l="l" t="t" r="r" b="b"/>
              <a:pathLst>
                <a:path w="7306" h="997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34"/>
                    <a:pt x="134" y="267"/>
                    <a:pt x="234" y="401"/>
                  </a:cubicBezTo>
                  <a:lnTo>
                    <a:pt x="1001" y="1501"/>
                  </a:lnTo>
                  <a:cubicBezTo>
                    <a:pt x="1635" y="2402"/>
                    <a:pt x="2536" y="3670"/>
                    <a:pt x="3570" y="5037"/>
                  </a:cubicBezTo>
                  <a:cubicBezTo>
                    <a:pt x="4570" y="6438"/>
                    <a:pt x="5504" y="7673"/>
                    <a:pt x="6171" y="8573"/>
                  </a:cubicBezTo>
                  <a:lnTo>
                    <a:pt x="7005" y="9607"/>
                  </a:lnTo>
                  <a:cubicBezTo>
                    <a:pt x="7072" y="9741"/>
                    <a:pt x="7206" y="9874"/>
                    <a:pt x="7306" y="9974"/>
                  </a:cubicBezTo>
                  <a:cubicBezTo>
                    <a:pt x="7239" y="9841"/>
                    <a:pt x="7172" y="9707"/>
                    <a:pt x="7072" y="9574"/>
                  </a:cubicBezTo>
                  <a:cubicBezTo>
                    <a:pt x="6839" y="9274"/>
                    <a:pt x="6605" y="8907"/>
                    <a:pt x="6305" y="8473"/>
                  </a:cubicBezTo>
                  <a:cubicBezTo>
                    <a:pt x="5671" y="7572"/>
                    <a:pt x="4737" y="6305"/>
                    <a:pt x="3736" y="4904"/>
                  </a:cubicBezTo>
                  <a:cubicBezTo>
                    <a:pt x="2736" y="3536"/>
                    <a:pt x="1802" y="2302"/>
                    <a:pt x="1135" y="1401"/>
                  </a:cubicBezTo>
                  <a:lnTo>
                    <a:pt x="334" y="367"/>
                  </a:lnTo>
                  <a:cubicBezTo>
                    <a:pt x="234" y="201"/>
                    <a:pt x="134" y="1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14;p71"/>
            <p:cNvSpPr/>
            <p:nvPr/>
          </p:nvSpPr>
          <p:spPr>
            <a:xfrm>
              <a:off x="4262375" y="4636250"/>
              <a:ext cx="237700" cy="317775"/>
            </a:xfrm>
            <a:custGeom>
              <a:avLst/>
              <a:gdLst/>
              <a:ahLst/>
              <a:cxnLst/>
              <a:rect l="l" t="t" r="r" b="b"/>
              <a:pathLst>
                <a:path w="9508" h="12711" extrusionOk="0">
                  <a:moveTo>
                    <a:pt x="1" y="1"/>
                  </a:moveTo>
                  <a:cubicBezTo>
                    <a:pt x="101" y="168"/>
                    <a:pt x="201" y="335"/>
                    <a:pt x="334" y="501"/>
                  </a:cubicBezTo>
                  <a:lnTo>
                    <a:pt x="1335" y="1902"/>
                  </a:lnTo>
                  <a:cubicBezTo>
                    <a:pt x="2169" y="3070"/>
                    <a:pt x="3370" y="4671"/>
                    <a:pt x="4671" y="6406"/>
                  </a:cubicBezTo>
                  <a:cubicBezTo>
                    <a:pt x="5972" y="8173"/>
                    <a:pt x="7173" y="9775"/>
                    <a:pt x="8040" y="10909"/>
                  </a:cubicBezTo>
                  <a:lnTo>
                    <a:pt x="9107" y="12243"/>
                  </a:lnTo>
                  <a:cubicBezTo>
                    <a:pt x="9241" y="12410"/>
                    <a:pt x="9374" y="12577"/>
                    <a:pt x="9508" y="12710"/>
                  </a:cubicBezTo>
                  <a:cubicBezTo>
                    <a:pt x="9407" y="12543"/>
                    <a:pt x="9307" y="12343"/>
                    <a:pt x="9174" y="12176"/>
                  </a:cubicBezTo>
                  <a:lnTo>
                    <a:pt x="8207" y="10809"/>
                  </a:lnTo>
                  <a:cubicBezTo>
                    <a:pt x="7373" y="9641"/>
                    <a:pt x="6138" y="8040"/>
                    <a:pt x="4871" y="6272"/>
                  </a:cubicBezTo>
                  <a:cubicBezTo>
                    <a:pt x="3570" y="4538"/>
                    <a:pt x="2336" y="2936"/>
                    <a:pt x="1468" y="1802"/>
                  </a:cubicBezTo>
                  <a:lnTo>
                    <a:pt x="434" y="468"/>
                  </a:lnTo>
                  <a:cubicBezTo>
                    <a:pt x="301" y="301"/>
                    <a:pt x="168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15;p71"/>
            <p:cNvSpPr/>
            <p:nvPr/>
          </p:nvSpPr>
          <p:spPr>
            <a:xfrm>
              <a:off x="4496725" y="4871425"/>
              <a:ext cx="418650" cy="73425"/>
            </a:xfrm>
            <a:custGeom>
              <a:avLst/>
              <a:gdLst/>
              <a:ahLst/>
              <a:cxnLst/>
              <a:rect l="l" t="t" r="r" b="b"/>
              <a:pathLst>
                <a:path w="16746" h="2937" extrusionOk="0">
                  <a:moveTo>
                    <a:pt x="16745" y="1"/>
                  </a:moveTo>
                  <a:cubicBezTo>
                    <a:pt x="16512" y="1"/>
                    <a:pt x="16278" y="34"/>
                    <a:pt x="16078" y="101"/>
                  </a:cubicBezTo>
                  <a:lnTo>
                    <a:pt x="14310" y="468"/>
                  </a:lnTo>
                  <a:cubicBezTo>
                    <a:pt x="12776" y="801"/>
                    <a:pt x="10708" y="1202"/>
                    <a:pt x="8406" y="1635"/>
                  </a:cubicBezTo>
                  <a:cubicBezTo>
                    <a:pt x="6071" y="2035"/>
                    <a:pt x="3970" y="2336"/>
                    <a:pt x="2469" y="2569"/>
                  </a:cubicBezTo>
                  <a:lnTo>
                    <a:pt x="667" y="2803"/>
                  </a:lnTo>
                  <a:cubicBezTo>
                    <a:pt x="434" y="2836"/>
                    <a:pt x="200" y="2869"/>
                    <a:pt x="0" y="2936"/>
                  </a:cubicBezTo>
                  <a:cubicBezTo>
                    <a:pt x="200" y="2936"/>
                    <a:pt x="434" y="2936"/>
                    <a:pt x="667" y="2903"/>
                  </a:cubicBezTo>
                  <a:cubicBezTo>
                    <a:pt x="1101" y="2869"/>
                    <a:pt x="1701" y="2803"/>
                    <a:pt x="2469" y="2703"/>
                  </a:cubicBezTo>
                  <a:cubicBezTo>
                    <a:pt x="4003" y="2536"/>
                    <a:pt x="6104" y="2236"/>
                    <a:pt x="8439" y="1835"/>
                  </a:cubicBezTo>
                  <a:cubicBezTo>
                    <a:pt x="10741" y="1435"/>
                    <a:pt x="12809" y="1001"/>
                    <a:pt x="14310" y="634"/>
                  </a:cubicBezTo>
                  <a:cubicBezTo>
                    <a:pt x="15078" y="468"/>
                    <a:pt x="15678" y="301"/>
                    <a:pt x="16078" y="201"/>
                  </a:cubicBezTo>
                  <a:cubicBezTo>
                    <a:pt x="16312" y="134"/>
                    <a:pt x="16512" y="67"/>
                    <a:pt x="167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16;p71"/>
            <p:cNvSpPr/>
            <p:nvPr/>
          </p:nvSpPr>
          <p:spPr>
            <a:xfrm>
              <a:off x="2446075" y="4357250"/>
              <a:ext cx="169325" cy="334000"/>
            </a:xfrm>
            <a:custGeom>
              <a:avLst/>
              <a:gdLst/>
              <a:ahLst/>
              <a:cxnLst/>
              <a:rect l="l" t="t" r="r" b="b"/>
              <a:pathLst>
                <a:path w="6773" h="13360" extrusionOk="0">
                  <a:moveTo>
                    <a:pt x="3788" y="0"/>
                  </a:moveTo>
                  <a:cubicBezTo>
                    <a:pt x="3637" y="0"/>
                    <a:pt x="3485" y="18"/>
                    <a:pt x="3337" y="53"/>
                  </a:cubicBezTo>
                  <a:cubicBezTo>
                    <a:pt x="2503" y="286"/>
                    <a:pt x="1969" y="1087"/>
                    <a:pt x="1602" y="1888"/>
                  </a:cubicBezTo>
                  <a:cubicBezTo>
                    <a:pt x="535" y="4156"/>
                    <a:pt x="1" y="6691"/>
                    <a:pt x="1" y="9226"/>
                  </a:cubicBezTo>
                  <a:cubicBezTo>
                    <a:pt x="1" y="10394"/>
                    <a:pt x="168" y="11628"/>
                    <a:pt x="835" y="12595"/>
                  </a:cubicBezTo>
                  <a:cubicBezTo>
                    <a:pt x="1232" y="13145"/>
                    <a:pt x="1790" y="13359"/>
                    <a:pt x="2352" y="13359"/>
                  </a:cubicBezTo>
                  <a:cubicBezTo>
                    <a:pt x="3017" y="13359"/>
                    <a:pt x="3688" y="13060"/>
                    <a:pt x="4104" y="12662"/>
                  </a:cubicBezTo>
                  <a:cubicBezTo>
                    <a:pt x="4871" y="11895"/>
                    <a:pt x="5171" y="10827"/>
                    <a:pt x="5438" y="9793"/>
                  </a:cubicBezTo>
                  <a:cubicBezTo>
                    <a:pt x="6105" y="7458"/>
                    <a:pt x="6772" y="4990"/>
                    <a:pt x="6239" y="2621"/>
                  </a:cubicBezTo>
                  <a:cubicBezTo>
                    <a:pt x="6105" y="1888"/>
                    <a:pt x="5772" y="1220"/>
                    <a:pt x="5305" y="687"/>
                  </a:cubicBezTo>
                  <a:cubicBezTo>
                    <a:pt x="4910" y="240"/>
                    <a:pt x="4351" y="0"/>
                    <a:pt x="378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17;p71"/>
            <p:cNvSpPr/>
            <p:nvPr/>
          </p:nvSpPr>
          <p:spPr>
            <a:xfrm>
              <a:off x="2504450" y="4806500"/>
              <a:ext cx="231025" cy="141150"/>
            </a:xfrm>
            <a:custGeom>
              <a:avLst/>
              <a:gdLst/>
              <a:ahLst/>
              <a:cxnLst/>
              <a:rect l="l" t="t" r="r" b="b"/>
              <a:pathLst>
                <a:path w="9241" h="5646" extrusionOk="0">
                  <a:moveTo>
                    <a:pt x="4943" y="0"/>
                  </a:moveTo>
                  <a:cubicBezTo>
                    <a:pt x="3829" y="0"/>
                    <a:pt x="2731" y="255"/>
                    <a:pt x="1735" y="730"/>
                  </a:cubicBezTo>
                  <a:cubicBezTo>
                    <a:pt x="902" y="1163"/>
                    <a:pt x="334" y="1964"/>
                    <a:pt x="201" y="2898"/>
                  </a:cubicBezTo>
                  <a:cubicBezTo>
                    <a:pt x="1" y="3532"/>
                    <a:pt x="101" y="4232"/>
                    <a:pt x="401" y="4866"/>
                  </a:cubicBezTo>
                  <a:cubicBezTo>
                    <a:pt x="673" y="5356"/>
                    <a:pt x="1189" y="5645"/>
                    <a:pt x="1750" y="5645"/>
                  </a:cubicBezTo>
                  <a:cubicBezTo>
                    <a:pt x="1877" y="5645"/>
                    <a:pt x="2006" y="5631"/>
                    <a:pt x="2136" y="5600"/>
                  </a:cubicBezTo>
                  <a:cubicBezTo>
                    <a:pt x="2770" y="5400"/>
                    <a:pt x="3136" y="4699"/>
                    <a:pt x="3670" y="4266"/>
                  </a:cubicBezTo>
                  <a:cubicBezTo>
                    <a:pt x="4296" y="3791"/>
                    <a:pt x="5076" y="3707"/>
                    <a:pt x="5873" y="3707"/>
                  </a:cubicBezTo>
                  <a:cubicBezTo>
                    <a:pt x="6308" y="3707"/>
                    <a:pt x="6749" y="3732"/>
                    <a:pt x="7173" y="3732"/>
                  </a:cubicBezTo>
                  <a:cubicBezTo>
                    <a:pt x="7257" y="3743"/>
                    <a:pt x="7342" y="3749"/>
                    <a:pt x="7426" y="3749"/>
                  </a:cubicBezTo>
                  <a:cubicBezTo>
                    <a:pt x="7840" y="3749"/>
                    <a:pt x="8247" y="3614"/>
                    <a:pt x="8607" y="3365"/>
                  </a:cubicBezTo>
                  <a:cubicBezTo>
                    <a:pt x="9241" y="2831"/>
                    <a:pt x="9141" y="1730"/>
                    <a:pt x="8574" y="1130"/>
                  </a:cubicBezTo>
                  <a:cubicBezTo>
                    <a:pt x="7940" y="530"/>
                    <a:pt x="7139" y="196"/>
                    <a:pt x="6305" y="129"/>
                  </a:cubicBezTo>
                  <a:cubicBezTo>
                    <a:pt x="5852" y="42"/>
                    <a:pt x="5396" y="0"/>
                    <a:pt x="4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18;p71"/>
            <p:cNvSpPr/>
            <p:nvPr/>
          </p:nvSpPr>
          <p:spPr>
            <a:xfrm>
              <a:off x="2155875" y="4457650"/>
              <a:ext cx="280925" cy="274750"/>
            </a:xfrm>
            <a:custGeom>
              <a:avLst/>
              <a:gdLst/>
              <a:ahLst/>
              <a:cxnLst/>
              <a:rect l="l" t="t" r="r" b="b"/>
              <a:pathLst>
                <a:path w="11237" h="10990" extrusionOk="0">
                  <a:moveTo>
                    <a:pt x="10275" y="10180"/>
                  </a:moveTo>
                  <a:lnTo>
                    <a:pt x="10198" y="10277"/>
                  </a:lnTo>
                  <a:lnTo>
                    <a:pt x="10198" y="10277"/>
                  </a:lnTo>
                  <a:cubicBezTo>
                    <a:pt x="10224" y="10246"/>
                    <a:pt x="10250" y="10214"/>
                    <a:pt x="10275" y="10180"/>
                  </a:cubicBezTo>
                  <a:close/>
                  <a:moveTo>
                    <a:pt x="2319" y="0"/>
                  </a:moveTo>
                  <a:cubicBezTo>
                    <a:pt x="2236" y="0"/>
                    <a:pt x="2152" y="2"/>
                    <a:pt x="2069" y="6"/>
                  </a:cubicBezTo>
                  <a:cubicBezTo>
                    <a:pt x="1402" y="40"/>
                    <a:pt x="801" y="440"/>
                    <a:pt x="468" y="1007"/>
                  </a:cubicBezTo>
                  <a:cubicBezTo>
                    <a:pt x="1" y="1874"/>
                    <a:pt x="468" y="2909"/>
                    <a:pt x="935" y="3776"/>
                  </a:cubicBezTo>
                  <a:cubicBezTo>
                    <a:pt x="1769" y="5277"/>
                    <a:pt x="2736" y="6711"/>
                    <a:pt x="3803" y="8046"/>
                  </a:cubicBezTo>
                  <a:cubicBezTo>
                    <a:pt x="4637" y="9146"/>
                    <a:pt x="5638" y="10214"/>
                    <a:pt x="6939" y="10681"/>
                  </a:cubicBezTo>
                  <a:cubicBezTo>
                    <a:pt x="7458" y="10880"/>
                    <a:pt x="7982" y="10990"/>
                    <a:pt x="8470" y="10990"/>
                  </a:cubicBezTo>
                  <a:cubicBezTo>
                    <a:pt x="9145" y="10990"/>
                    <a:pt x="9749" y="10780"/>
                    <a:pt x="10169" y="10310"/>
                  </a:cubicBezTo>
                  <a:lnTo>
                    <a:pt x="10169" y="10310"/>
                  </a:lnTo>
                  <a:cubicBezTo>
                    <a:pt x="10160" y="10322"/>
                    <a:pt x="10150" y="10335"/>
                    <a:pt x="10141" y="10347"/>
                  </a:cubicBezTo>
                  <a:lnTo>
                    <a:pt x="10198" y="10277"/>
                  </a:lnTo>
                  <a:lnTo>
                    <a:pt x="10198" y="10277"/>
                  </a:lnTo>
                  <a:cubicBezTo>
                    <a:pt x="10188" y="10288"/>
                    <a:pt x="10178" y="10299"/>
                    <a:pt x="10169" y="10310"/>
                  </a:cubicBezTo>
                  <a:lnTo>
                    <a:pt x="10169" y="10310"/>
                  </a:lnTo>
                  <a:cubicBezTo>
                    <a:pt x="11013" y="9148"/>
                    <a:pt x="11237" y="7664"/>
                    <a:pt x="10775" y="6278"/>
                  </a:cubicBezTo>
                  <a:cubicBezTo>
                    <a:pt x="10308" y="4943"/>
                    <a:pt x="9441" y="3743"/>
                    <a:pt x="8340" y="2809"/>
                  </a:cubicBezTo>
                  <a:cubicBezTo>
                    <a:pt x="7072" y="1708"/>
                    <a:pt x="5605" y="874"/>
                    <a:pt x="4003" y="307"/>
                  </a:cubicBezTo>
                  <a:cubicBezTo>
                    <a:pt x="3478" y="102"/>
                    <a:pt x="2902" y="0"/>
                    <a:pt x="23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19;p71"/>
            <p:cNvSpPr/>
            <p:nvPr/>
          </p:nvSpPr>
          <p:spPr>
            <a:xfrm>
              <a:off x="2468600" y="4849125"/>
              <a:ext cx="156800" cy="280850"/>
            </a:xfrm>
            <a:custGeom>
              <a:avLst/>
              <a:gdLst/>
              <a:ahLst/>
              <a:cxnLst/>
              <a:rect l="l" t="t" r="r" b="b"/>
              <a:pathLst>
                <a:path w="6272" h="11234" extrusionOk="0">
                  <a:moveTo>
                    <a:pt x="6001" y="0"/>
                  </a:moveTo>
                  <a:cubicBezTo>
                    <a:pt x="5905" y="0"/>
                    <a:pt x="5805" y="9"/>
                    <a:pt x="5705" y="25"/>
                  </a:cubicBezTo>
                  <a:cubicBezTo>
                    <a:pt x="5204" y="59"/>
                    <a:pt x="4704" y="192"/>
                    <a:pt x="4237" y="426"/>
                  </a:cubicBezTo>
                  <a:cubicBezTo>
                    <a:pt x="3570" y="759"/>
                    <a:pt x="2969" y="1226"/>
                    <a:pt x="2502" y="1827"/>
                  </a:cubicBezTo>
                  <a:cubicBezTo>
                    <a:pt x="1902" y="2561"/>
                    <a:pt x="1468" y="3394"/>
                    <a:pt x="1135" y="4262"/>
                  </a:cubicBezTo>
                  <a:cubicBezTo>
                    <a:pt x="801" y="5129"/>
                    <a:pt x="534" y="5996"/>
                    <a:pt x="367" y="6897"/>
                  </a:cubicBezTo>
                  <a:cubicBezTo>
                    <a:pt x="234" y="7664"/>
                    <a:pt x="134" y="8398"/>
                    <a:pt x="101" y="9132"/>
                  </a:cubicBezTo>
                  <a:cubicBezTo>
                    <a:pt x="34" y="9799"/>
                    <a:pt x="34" y="10299"/>
                    <a:pt x="34" y="10666"/>
                  </a:cubicBezTo>
                  <a:cubicBezTo>
                    <a:pt x="1" y="10833"/>
                    <a:pt x="34" y="11033"/>
                    <a:pt x="67" y="11233"/>
                  </a:cubicBezTo>
                  <a:cubicBezTo>
                    <a:pt x="101" y="11033"/>
                    <a:pt x="101" y="10866"/>
                    <a:pt x="134" y="10666"/>
                  </a:cubicBezTo>
                  <a:cubicBezTo>
                    <a:pt x="167" y="10266"/>
                    <a:pt x="201" y="9766"/>
                    <a:pt x="267" y="9165"/>
                  </a:cubicBezTo>
                  <a:cubicBezTo>
                    <a:pt x="334" y="8431"/>
                    <a:pt x="434" y="7664"/>
                    <a:pt x="568" y="6964"/>
                  </a:cubicBezTo>
                  <a:cubicBezTo>
                    <a:pt x="768" y="6063"/>
                    <a:pt x="1001" y="5196"/>
                    <a:pt x="1335" y="4328"/>
                  </a:cubicBezTo>
                  <a:cubicBezTo>
                    <a:pt x="1668" y="3495"/>
                    <a:pt x="2102" y="2694"/>
                    <a:pt x="2636" y="1960"/>
                  </a:cubicBezTo>
                  <a:cubicBezTo>
                    <a:pt x="3103" y="1393"/>
                    <a:pt x="3670" y="893"/>
                    <a:pt x="4304" y="559"/>
                  </a:cubicBezTo>
                  <a:cubicBezTo>
                    <a:pt x="4771" y="326"/>
                    <a:pt x="5238" y="192"/>
                    <a:pt x="5738" y="92"/>
                  </a:cubicBezTo>
                  <a:cubicBezTo>
                    <a:pt x="5905" y="92"/>
                    <a:pt x="6105" y="59"/>
                    <a:pt x="6272" y="25"/>
                  </a:cubicBezTo>
                  <a:cubicBezTo>
                    <a:pt x="6188" y="9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20;p71"/>
            <p:cNvSpPr/>
            <p:nvPr/>
          </p:nvSpPr>
          <p:spPr>
            <a:xfrm>
              <a:off x="2467775" y="4478650"/>
              <a:ext cx="68400" cy="622125"/>
            </a:xfrm>
            <a:custGeom>
              <a:avLst/>
              <a:gdLst/>
              <a:ahLst/>
              <a:cxnLst/>
              <a:rect l="l" t="t" r="r" b="b"/>
              <a:pathLst>
                <a:path w="2736" h="24885" extrusionOk="0">
                  <a:moveTo>
                    <a:pt x="2735" y="0"/>
                  </a:moveTo>
                  <a:cubicBezTo>
                    <a:pt x="2702" y="100"/>
                    <a:pt x="2669" y="167"/>
                    <a:pt x="2669" y="267"/>
                  </a:cubicBezTo>
                  <a:lnTo>
                    <a:pt x="2469" y="968"/>
                  </a:lnTo>
                  <a:cubicBezTo>
                    <a:pt x="2369" y="1268"/>
                    <a:pt x="2268" y="1635"/>
                    <a:pt x="2168" y="2069"/>
                  </a:cubicBezTo>
                  <a:cubicBezTo>
                    <a:pt x="2068" y="2502"/>
                    <a:pt x="1935" y="3036"/>
                    <a:pt x="1835" y="3570"/>
                  </a:cubicBezTo>
                  <a:cubicBezTo>
                    <a:pt x="1234" y="6472"/>
                    <a:pt x="767" y="9407"/>
                    <a:pt x="501" y="12343"/>
                  </a:cubicBezTo>
                  <a:cubicBezTo>
                    <a:pt x="167" y="15812"/>
                    <a:pt x="0" y="18947"/>
                    <a:pt x="34" y="21216"/>
                  </a:cubicBezTo>
                  <a:cubicBezTo>
                    <a:pt x="34" y="22350"/>
                    <a:pt x="34" y="23284"/>
                    <a:pt x="100" y="23918"/>
                  </a:cubicBezTo>
                  <a:cubicBezTo>
                    <a:pt x="100" y="24218"/>
                    <a:pt x="134" y="24451"/>
                    <a:pt x="134" y="24651"/>
                  </a:cubicBezTo>
                  <a:cubicBezTo>
                    <a:pt x="134" y="24718"/>
                    <a:pt x="167" y="24818"/>
                    <a:pt x="200" y="24885"/>
                  </a:cubicBezTo>
                  <a:cubicBezTo>
                    <a:pt x="200" y="24785"/>
                    <a:pt x="200" y="24718"/>
                    <a:pt x="200" y="24618"/>
                  </a:cubicBezTo>
                  <a:lnTo>
                    <a:pt x="200" y="23884"/>
                  </a:lnTo>
                  <a:lnTo>
                    <a:pt x="200" y="21216"/>
                  </a:lnTo>
                  <a:cubicBezTo>
                    <a:pt x="234" y="18947"/>
                    <a:pt x="400" y="15778"/>
                    <a:pt x="734" y="12376"/>
                  </a:cubicBezTo>
                  <a:cubicBezTo>
                    <a:pt x="1068" y="8940"/>
                    <a:pt x="1568" y="5838"/>
                    <a:pt x="1968" y="3603"/>
                  </a:cubicBezTo>
                  <a:cubicBezTo>
                    <a:pt x="2102" y="3036"/>
                    <a:pt x="2202" y="2536"/>
                    <a:pt x="2302" y="2102"/>
                  </a:cubicBezTo>
                  <a:cubicBezTo>
                    <a:pt x="2402" y="1668"/>
                    <a:pt x="2469" y="1268"/>
                    <a:pt x="2535" y="968"/>
                  </a:cubicBezTo>
                  <a:cubicBezTo>
                    <a:pt x="2635" y="701"/>
                    <a:pt x="2669" y="467"/>
                    <a:pt x="2702" y="267"/>
                  </a:cubicBezTo>
                  <a:cubicBezTo>
                    <a:pt x="2735" y="201"/>
                    <a:pt x="2735" y="100"/>
                    <a:pt x="2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21;p71"/>
            <p:cNvSpPr/>
            <p:nvPr/>
          </p:nvSpPr>
          <p:spPr>
            <a:xfrm>
              <a:off x="2265125" y="4527850"/>
              <a:ext cx="206000" cy="422000"/>
            </a:xfrm>
            <a:custGeom>
              <a:avLst/>
              <a:gdLst/>
              <a:ahLst/>
              <a:cxnLst/>
              <a:rect l="l" t="t" r="r" b="b"/>
              <a:pathLst>
                <a:path w="8240" h="16880" extrusionOk="0">
                  <a:moveTo>
                    <a:pt x="0" y="1"/>
                  </a:moveTo>
                  <a:cubicBezTo>
                    <a:pt x="734" y="568"/>
                    <a:pt x="1435" y="1168"/>
                    <a:pt x="2135" y="1835"/>
                  </a:cubicBezTo>
                  <a:cubicBezTo>
                    <a:pt x="3670" y="3536"/>
                    <a:pt x="4904" y="5471"/>
                    <a:pt x="5805" y="7573"/>
                  </a:cubicBezTo>
                  <a:cubicBezTo>
                    <a:pt x="6305" y="8707"/>
                    <a:pt x="6739" y="9874"/>
                    <a:pt x="7105" y="11075"/>
                  </a:cubicBezTo>
                  <a:cubicBezTo>
                    <a:pt x="7439" y="12176"/>
                    <a:pt x="7673" y="13210"/>
                    <a:pt x="7839" y="14044"/>
                  </a:cubicBezTo>
                  <a:cubicBezTo>
                    <a:pt x="8006" y="14911"/>
                    <a:pt x="8106" y="15612"/>
                    <a:pt x="8173" y="16112"/>
                  </a:cubicBezTo>
                  <a:cubicBezTo>
                    <a:pt x="8173" y="16379"/>
                    <a:pt x="8206" y="16612"/>
                    <a:pt x="8240" y="16879"/>
                  </a:cubicBezTo>
                  <a:cubicBezTo>
                    <a:pt x="8240" y="16612"/>
                    <a:pt x="8240" y="16379"/>
                    <a:pt x="8240" y="16112"/>
                  </a:cubicBezTo>
                  <a:cubicBezTo>
                    <a:pt x="8206" y="15612"/>
                    <a:pt x="8140" y="14911"/>
                    <a:pt x="7973" y="14044"/>
                  </a:cubicBezTo>
                  <a:cubicBezTo>
                    <a:pt x="7806" y="13010"/>
                    <a:pt x="7572" y="12009"/>
                    <a:pt x="7272" y="11042"/>
                  </a:cubicBezTo>
                  <a:cubicBezTo>
                    <a:pt x="6939" y="9808"/>
                    <a:pt x="6505" y="8640"/>
                    <a:pt x="6005" y="7473"/>
                  </a:cubicBezTo>
                  <a:cubicBezTo>
                    <a:pt x="5104" y="5338"/>
                    <a:pt x="3836" y="3403"/>
                    <a:pt x="2235" y="1735"/>
                  </a:cubicBezTo>
                  <a:cubicBezTo>
                    <a:pt x="1968" y="1468"/>
                    <a:pt x="1668" y="1201"/>
                    <a:pt x="1368" y="935"/>
                  </a:cubicBezTo>
                  <a:cubicBezTo>
                    <a:pt x="1235" y="834"/>
                    <a:pt x="1101" y="734"/>
                    <a:pt x="968" y="634"/>
                  </a:cubicBezTo>
                  <a:lnTo>
                    <a:pt x="634" y="401"/>
                  </a:lnTo>
                  <a:cubicBezTo>
                    <a:pt x="434" y="234"/>
                    <a:pt x="234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22;p71"/>
            <p:cNvSpPr/>
            <p:nvPr/>
          </p:nvSpPr>
          <p:spPr>
            <a:xfrm>
              <a:off x="5023750" y="4527900"/>
              <a:ext cx="164325" cy="319375"/>
            </a:xfrm>
            <a:custGeom>
              <a:avLst/>
              <a:gdLst/>
              <a:ahLst/>
              <a:cxnLst/>
              <a:rect l="l" t="t" r="r" b="b"/>
              <a:pathLst>
                <a:path w="6573" h="12775" extrusionOk="0">
                  <a:moveTo>
                    <a:pt x="4210" y="0"/>
                  </a:moveTo>
                  <a:cubicBezTo>
                    <a:pt x="2407" y="0"/>
                    <a:pt x="673" y="3772"/>
                    <a:pt x="368" y="6003"/>
                  </a:cubicBezTo>
                  <a:cubicBezTo>
                    <a:pt x="201" y="7571"/>
                    <a:pt x="1" y="10639"/>
                    <a:pt x="1569" y="12774"/>
                  </a:cubicBezTo>
                  <a:cubicBezTo>
                    <a:pt x="3403" y="11207"/>
                    <a:pt x="5238" y="9138"/>
                    <a:pt x="6005" y="6903"/>
                  </a:cubicBezTo>
                  <a:cubicBezTo>
                    <a:pt x="6405" y="5736"/>
                    <a:pt x="6572" y="4468"/>
                    <a:pt x="6439" y="3234"/>
                  </a:cubicBezTo>
                  <a:cubicBezTo>
                    <a:pt x="6305" y="2000"/>
                    <a:pt x="5672" y="866"/>
                    <a:pt x="4704" y="99"/>
                  </a:cubicBezTo>
                  <a:cubicBezTo>
                    <a:pt x="4539" y="32"/>
                    <a:pt x="4374" y="0"/>
                    <a:pt x="42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23;p71"/>
            <p:cNvSpPr/>
            <p:nvPr/>
          </p:nvSpPr>
          <p:spPr>
            <a:xfrm>
              <a:off x="5100475" y="4854075"/>
              <a:ext cx="191000" cy="119250"/>
            </a:xfrm>
            <a:custGeom>
              <a:avLst/>
              <a:gdLst/>
              <a:ahLst/>
              <a:cxnLst/>
              <a:rect l="l" t="t" r="r" b="b"/>
              <a:pathLst>
                <a:path w="7640" h="4770" extrusionOk="0">
                  <a:moveTo>
                    <a:pt x="4665" y="0"/>
                  </a:moveTo>
                  <a:cubicBezTo>
                    <a:pt x="3678" y="0"/>
                    <a:pt x="2705" y="269"/>
                    <a:pt x="1869" y="795"/>
                  </a:cubicBezTo>
                  <a:cubicBezTo>
                    <a:pt x="668" y="1562"/>
                    <a:pt x="1" y="2896"/>
                    <a:pt x="67" y="4331"/>
                  </a:cubicBezTo>
                  <a:cubicBezTo>
                    <a:pt x="758" y="4639"/>
                    <a:pt x="1462" y="4769"/>
                    <a:pt x="2169" y="4769"/>
                  </a:cubicBezTo>
                  <a:cubicBezTo>
                    <a:pt x="3376" y="4769"/>
                    <a:pt x="4594" y="4389"/>
                    <a:pt x="5771" y="3864"/>
                  </a:cubicBezTo>
                  <a:cubicBezTo>
                    <a:pt x="6339" y="3663"/>
                    <a:pt x="6806" y="3297"/>
                    <a:pt x="7206" y="2830"/>
                  </a:cubicBezTo>
                  <a:cubicBezTo>
                    <a:pt x="7573" y="2329"/>
                    <a:pt x="7639" y="1695"/>
                    <a:pt x="7406" y="1128"/>
                  </a:cubicBezTo>
                  <a:cubicBezTo>
                    <a:pt x="7039" y="595"/>
                    <a:pt x="6472" y="228"/>
                    <a:pt x="5838" y="128"/>
                  </a:cubicBezTo>
                  <a:cubicBezTo>
                    <a:pt x="5450" y="42"/>
                    <a:pt x="5057" y="0"/>
                    <a:pt x="46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24;p71"/>
            <p:cNvSpPr/>
            <p:nvPr/>
          </p:nvSpPr>
          <p:spPr>
            <a:xfrm>
              <a:off x="5001250" y="4908325"/>
              <a:ext cx="216000" cy="211650"/>
            </a:xfrm>
            <a:custGeom>
              <a:avLst/>
              <a:gdLst/>
              <a:ahLst/>
              <a:cxnLst/>
              <a:rect l="l" t="t" r="r" b="b"/>
              <a:pathLst>
                <a:path w="8640" h="8466" extrusionOk="0">
                  <a:moveTo>
                    <a:pt x="8360" y="1"/>
                  </a:moveTo>
                  <a:cubicBezTo>
                    <a:pt x="8273" y="1"/>
                    <a:pt x="8189" y="9"/>
                    <a:pt x="8106" y="26"/>
                  </a:cubicBezTo>
                  <a:cubicBezTo>
                    <a:pt x="7672" y="59"/>
                    <a:pt x="7205" y="159"/>
                    <a:pt x="6772" y="293"/>
                  </a:cubicBezTo>
                  <a:cubicBezTo>
                    <a:pt x="5337" y="793"/>
                    <a:pt x="4036" y="1694"/>
                    <a:pt x="3069" y="2861"/>
                  </a:cubicBezTo>
                  <a:cubicBezTo>
                    <a:pt x="2102" y="4029"/>
                    <a:pt x="1301" y="5330"/>
                    <a:pt x="701" y="6731"/>
                  </a:cubicBezTo>
                  <a:cubicBezTo>
                    <a:pt x="467" y="7231"/>
                    <a:pt x="267" y="7665"/>
                    <a:pt x="167" y="7965"/>
                  </a:cubicBezTo>
                  <a:cubicBezTo>
                    <a:pt x="67" y="8132"/>
                    <a:pt x="34" y="8298"/>
                    <a:pt x="0" y="8465"/>
                  </a:cubicBezTo>
                  <a:cubicBezTo>
                    <a:pt x="334" y="7898"/>
                    <a:pt x="601" y="7331"/>
                    <a:pt x="867" y="6764"/>
                  </a:cubicBezTo>
                  <a:cubicBezTo>
                    <a:pt x="1535" y="5430"/>
                    <a:pt x="2335" y="4162"/>
                    <a:pt x="3269" y="3028"/>
                  </a:cubicBezTo>
                  <a:cubicBezTo>
                    <a:pt x="4237" y="1860"/>
                    <a:pt x="5437" y="993"/>
                    <a:pt x="6838" y="459"/>
                  </a:cubicBezTo>
                  <a:cubicBezTo>
                    <a:pt x="7405" y="259"/>
                    <a:pt x="8006" y="126"/>
                    <a:pt x="8640" y="26"/>
                  </a:cubicBezTo>
                  <a:cubicBezTo>
                    <a:pt x="8540" y="9"/>
                    <a:pt x="8448" y="1"/>
                    <a:pt x="8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25;p71"/>
            <p:cNvSpPr/>
            <p:nvPr/>
          </p:nvSpPr>
          <p:spPr>
            <a:xfrm>
              <a:off x="4997900" y="4616250"/>
              <a:ext cx="113450" cy="514550"/>
            </a:xfrm>
            <a:custGeom>
              <a:avLst/>
              <a:gdLst/>
              <a:ahLst/>
              <a:cxnLst/>
              <a:rect l="l" t="t" r="r" b="b"/>
              <a:pathLst>
                <a:path w="4538" h="2058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4437" y="267"/>
                    <a:pt x="4371" y="534"/>
                    <a:pt x="4337" y="801"/>
                  </a:cubicBezTo>
                  <a:cubicBezTo>
                    <a:pt x="4237" y="1368"/>
                    <a:pt x="4070" y="2102"/>
                    <a:pt x="3904" y="3003"/>
                  </a:cubicBezTo>
                  <a:cubicBezTo>
                    <a:pt x="3503" y="4871"/>
                    <a:pt x="3003" y="7439"/>
                    <a:pt x="2369" y="10274"/>
                  </a:cubicBezTo>
                  <a:cubicBezTo>
                    <a:pt x="1735" y="13143"/>
                    <a:pt x="1135" y="15678"/>
                    <a:pt x="701" y="17546"/>
                  </a:cubicBezTo>
                  <a:cubicBezTo>
                    <a:pt x="468" y="18447"/>
                    <a:pt x="301" y="19181"/>
                    <a:pt x="168" y="19748"/>
                  </a:cubicBezTo>
                  <a:cubicBezTo>
                    <a:pt x="101" y="20015"/>
                    <a:pt x="34" y="20282"/>
                    <a:pt x="1" y="20582"/>
                  </a:cubicBezTo>
                  <a:cubicBezTo>
                    <a:pt x="134" y="20315"/>
                    <a:pt x="201" y="20048"/>
                    <a:pt x="268" y="19781"/>
                  </a:cubicBezTo>
                  <a:cubicBezTo>
                    <a:pt x="434" y="19281"/>
                    <a:pt x="635" y="18514"/>
                    <a:pt x="868" y="17613"/>
                  </a:cubicBezTo>
                  <a:cubicBezTo>
                    <a:pt x="1368" y="15778"/>
                    <a:pt x="1969" y="13210"/>
                    <a:pt x="2603" y="10374"/>
                  </a:cubicBezTo>
                  <a:cubicBezTo>
                    <a:pt x="3236" y="7539"/>
                    <a:pt x="3737" y="4937"/>
                    <a:pt x="4070" y="3069"/>
                  </a:cubicBezTo>
                  <a:cubicBezTo>
                    <a:pt x="4237" y="2135"/>
                    <a:pt x="4371" y="1368"/>
                    <a:pt x="4437" y="834"/>
                  </a:cubicBezTo>
                  <a:cubicBezTo>
                    <a:pt x="4504" y="567"/>
                    <a:pt x="4537" y="267"/>
                    <a:pt x="4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26;p71"/>
            <p:cNvSpPr/>
            <p:nvPr/>
          </p:nvSpPr>
          <p:spPr>
            <a:xfrm>
              <a:off x="4852800" y="4764600"/>
              <a:ext cx="157650" cy="213600"/>
            </a:xfrm>
            <a:custGeom>
              <a:avLst/>
              <a:gdLst/>
              <a:ahLst/>
              <a:cxnLst/>
              <a:rect l="l" t="t" r="r" b="b"/>
              <a:pathLst>
                <a:path w="6306" h="8544" extrusionOk="0">
                  <a:moveTo>
                    <a:pt x="1280" y="0"/>
                  </a:moveTo>
                  <a:cubicBezTo>
                    <a:pt x="1093" y="0"/>
                    <a:pt x="909" y="41"/>
                    <a:pt x="734" y="137"/>
                  </a:cubicBezTo>
                  <a:cubicBezTo>
                    <a:pt x="101" y="504"/>
                    <a:pt x="1" y="1405"/>
                    <a:pt x="101" y="2139"/>
                  </a:cubicBezTo>
                  <a:cubicBezTo>
                    <a:pt x="601" y="5274"/>
                    <a:pt x="2936" y="7776"/>
                    <a:pt x="6005" y="8543"/>
                  </a:cubicBezTo>
                  <a:lnTo>
                    <a:pt x="6105" y="8377"/>
                  </a:lnTo>
                  <a:cubicBezTo>
                    <a:pt x="6305" y="5408"/>
                    <a:pt x="5071" y="2539"/>
                    <a:pt x="2769" y="671"/>
                  </a:cubicBezTo>
                  <a:cubicBezTo>
                    <a:pt x="2351" y="326"/>
                    <a:pt x="1805" y="0"/>
                    <a:pt x="1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27;p71"/>
            <p:cNvSpPr/>
            <p:nvPr/>
          </p:nvSpPr>
          <p:spPr>
            <a:xfrm>
              <a:off x="4914525" y="4836400"/>
              <a:ext cx="100925" cy="273550"/>
            </a:xfrm>
            <a:custGeom>
              <a:avLst/>
              <a:gdLst/>
              <a:ahLst/>
              <a:cxnLst/>
              <a:rect l="l" t="t" r="r" b="b"/>
              <a:pathLst>
                <a:path w="4037" h="10942" extrusionOk="0">
                  <a:moveTo>
                    <a:pt x="33" y="1"/>
                  </a:moveTo>
                  <a:cubicBezTo>
                    <a:pt x="0" y="34"/>
                    <a:pt x="534" y="468"/>
                    <a:pt x="1234" y="1302"/>
                  </a:cubicBezTo>
                  <a:cubicBezTo>
                    <a:pt x="1668" y="1769"/>
                    <a:pt x="2035" y="2302"/>
                    <a:pt x="2335" y="2869"/>
                  </a:cubicBezTo>
                  <a:cubicBezTo>
                    <a:pt x="2735" y="3537"/>
                    <a:pt x="3036" y="4237"/>
                    <a:pt x="3302" y="4971"/>
                  </a:cubicBezTo>
                  <a:cubicBezTo>
                    <a:pt x="3536" y="5738"/>
                    <a:pt x="3669" y="6505"/>
                    <a:pt x="3769" y="7273"/>
                  </a:cubicBezTo>
                  <a:cubicBezTo>
                    <a:pt x="3803" y="7906"/>
                    <a:pt x="3803" y="8540"/>
                    <a:pt x="3769" y="9174"/>
                  </a:cubicBezTo>
                  <a:cubicBezTo>
                    <a:pt x="3669" y="10275"/>
                    <a:pt x="3469" y="10942"/>
                    <a:pt x="3536" y="10942"/>
                  </a:cubicBezTo>
                  <a:cubicBezTo>
                    <a:pt x="3603" y="10808"/>
                    <a:pt x="3669" y="10642"/>
                    <a:pt x="3703" y="10475"/>
                  </a:cubicBezTo>
                  <a:cubicBezTo>
                    <a:pt x="3736" y="10308"/>
                    <a:pt x="3803" y="10108"/>
                    <a:pt x="3836" y="9941"/>
                  </a:cubicBezTo>
                  <a:cubicBezTo>
                    <a:pt x="3869" y="9708"/>
                    <a:pt x="3936" y="9441"/>
                    <a:pt x="3970" y="9207"/>
                  </a:cubicBezTo>
                  <a:cubicBezTo>
                    <a:pt x="4036" y="8540"/>
                    <a:pt x="4036" y="7906"/>
                    <a:pt x="4003" y="7239"/>
                  </a:cubicBezTo>
                  <a:cubicBezTo>
                    <a:pt x="3936" y="6439"/>
                    <a:pt x="3769" y="5671"/>
                    <a:pt x="3536" y="4904"/>
                  </a:cubicBezTo>
                  <a:cubicBezTo>
                    <a:pt x="3269" y="4137"/>
                    <a:pt x="2935" y="3403"/>
                    <a:pt x="2535" y="2736"/>
                  </a:cubicBezTo>
                  <a:cubicBezTo>
                    <a:pt x="2202" y="2169"/>
                    <a:pt x="1801" y="1635"/>
                    <a:pt x="1368" y="1168"/>
                  </a:cubicBezTo>
                  <a:cubicBezTo>
                    <a:pt x="1201" y="968"/>
                    <a:pt x="1034" y="801"/>
                    <a:pt x="834" y="634"/>
                  </a:cubicBezTo>
                  <a:cubicBezTo>
                    <a:pt x="701" y="501"/>
                    <a:pt x="567" y="401"/>
                    <a:pt x="434" y="268"/>
                  </a:cubicBezTo>
                  <a:cubicBezTo>
                    <a:pt x="300" y="167"/>
                    <a:pt x="1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28;p71"/>
            <p:cNvSpPr/>
            <p:nvPr/>
          </p:nvSpPr>
          <p:spPr>
            <a:xfrm>
              <a:off x="3411475" y="2454475"/>
              <a:ext cx="1301250" cy="1597250"/>
            </a:xfrm>
            <a:custGeom>
              <a:avLst/>
              <a:gdLst/>
              <a:ahLst/>
              <a:cxnLst/>
              <a:rect l="l" t="t" r="r" b="b"/>
              <a:pathLst>
                <a:path w="52050" h="63890" extrusionOk="0">
                  <a:moveTo>
                    <a:pt x="18109" y="0"/>
                  </a:moveTo>
                  <a:cubicBezTo>
                    <a:pt x="14612" y="0"/>
                    <a:pt x="10716" y="1544"/>
                    <a:pt x="6917" y="6514"/>
                  </a:cubicBezTo>
                  <a:lnTo>
                    <a:pt x="1013" y="28363"/>
                  </a:lnTo>
                  <a:cubicBezTo>
                    <a:pt x="0" y="47976"/>
                    <a:pt x="15735" y="63889"/>
                    <a:pt x="34678" y="63889"/>
                  </a:cubicBezTo>
                  <a:cubicBezTo>
                    <a:pt x="36322" y="63889"/>
                    <a:pt x="37990" y="63769"/>
                    <a:pt x="39674" y="63522"/>
                  </a:cubicBezTo>
                  <a:cubicBezTo>
                    <a:pt x="43077" y="63021"/>
                    <a:pt x="46546" y="61887"/>
                    <a:pt x="48847" y="59385"/>
                  </a:cubicBezTo>
                  <a:cubicBezTo>
                    <a:pt x="51182" y="56717"/>
                    <a:pt x="52050" y="53014"/>
                    <a:pt x="51116" y="49578"/>
                  </a:cubicBezTo>
                  <a:cubicBezTo>
                    <a:pt x="50115" y="46176"/>
                    <a:pt x="47713" y="43374"/>
                    <a:pt x="44511" y="41839"/>
                  </a:cubicBezTo>
                  <a:cubicBezTo>
                    <a:pt x="42143" y="40672"/>
                    <a:pt x="39240" y="40105"/>
                    <a:pt x="37739" y="37937"/>
                  </a:cubicBezTo>
                  <a:cubicBezTo>
                    <a:pt x="36072" y="35568"/>
                    <a:pt x="36772" y="32366"/>
                    <a:pt x="37439" y="29531"/>
                  </a:cubicBezTo>
                  <a:cubicBezTo>
                    <a:pt x="38140" y="26729"/>
                    <a:pt x="38573" y="23393"/>
                    <a:pt x="36572" y="21291"/>
                  </a:cubicBezTo>
                  <a:cubicBezTo>
                    <a:pt x="35138" y="19757"/>
                    <a:pt x="32636" y="19190"/>
                    <a:pt x="31802" y="17289"/>
                  </a:cubicBezTo>
                  <a:cubicBezTo>
                    <a:pt x="31235" y="16088"/>
                    <a:pt x="31535" y="14687"/>
                    <a:pt x="31602" y="13386"/>
                  </a:cubicBezTo>
                  <a:cubicBezTo>
                    <a:pt x="31835" y="8282"/>
                    <a:pt x="28933" y="3545"/>
                    <a:pt x="24296" y="1444"/>
                  </a:cubicBezTo>
                  <a:cubicBezTo>
                    <a:pt x="22494" y="655"/>
                    <a:pt x="20386" y="0"/>
                    <a:pt x="18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29;p71"/>
            <p:cNvSpPr/>
            <p:nvPr/>
          </p:nvSpPr>
          <p:spPr>
            <a:xfrm>
              <a:off x="3706975" y="2467875"/>
              <a:ext cx="894000" cy="1492100"/>
            </a:xfrm>
            <a:custGeom>
              <a:avLst/>
              <a:gdLst/>
              <a:ahLst/>
              <a:cxnLst/>
              <a:rect l="l" t="t" r="r" b="b"/>
              <a:pathLst>
                <a:path w="35760" h="59684" extrusionOk="0">
                  <a:moveTo>
                    <a:pt x="8351" y="1"/>
                  </a:moveTo>
                  <a:cubicBezTo>
                    <a:pt x="6636" y="1"/>
                    <a:pt x="4947" y="482"/>
                    <a:pt x="3503" y="1408"/>
                  </a:cubicBezTo>
                  <a:cubicBezTo>
                    <a:pt x="2369" y="2109"/>
                    <a:pt x="1402" y="3043"/>
                    <a:pt x="668" y="4177"/>
                  </a:cubicBezTo>
                  <a:cubicBezTo>
                    <a:pt x="401" y="4577"/>
                    <a:pt x="168" y="4977"/>
                    <a:pt x="1" y="5411"/>
                  </a:cubicBezTo>
                  <a:cubicBezTo>
                    <a:pt x="2" y="5412"/>
                    <a:pt x="3" y="5413"/>
                    <a:pt x="5" y="5413"/>
                  </a:cubicBezTo>
                  <a:cubicBezTo>
                    <a:pt x="48" y="5413"/>
                    <a:pt x="251" y="4953"/>
                    <a:pt x="735" y="4244"/>
                  </a:cubicBezTo>
                  <a:cubicBezTo>
                    <a:pt x="1502" y="3143"/>
                    <a:pt x="2469" y="2242"/>
                    <a:pt x="3603" y="1575"/>
                  </a:cubicBezTo>
                  <a:cubicBezTo>
                    <a:pt x="5005" y="713"/>
                    <a:pt x="6623" y="264"/>
                    <a:pt x="8266" y="264"/>
                  </a:cubicBezTo>
                  <a:cubicBezTo>
                    <a:pt x="8657" y="264"/>
                    <a:pt x="9050" y="289"/>
                    <a:pt x="9441" y="341"/>
                  </a:cubicBezTo>
                  <a:cubicBezTo>
                    <a:pt x="12110" y="741"/>
                    <a:pt x="14445" y="2275"/>
                    <a:pt x="15879" y="4510"/>
                  </a:cubicBezTo>
                  <a:cubicBezTo>
                    <a:pt x="16846" y="5878"/>
                    <a:pt x="17547" y="7379"/>
                    <a:pt x="17980" y="8980"/>
                  </a:cubicBezTo>
                  <a:cubicBezTo>
                    <a:pt x="18214" y="9814"/>
                    <a:pt x="18381" y="10681"/>
                    <a:pt x="18481" y="11582"/>
                  </a:cubicBezTo>
                  <a:cubicBezTo>
                    <a:pt x="18581" y="12449"/>
                    <a:pt x="18581" y="13383"/>
                    <a:pt x="18681" y="14317"/>
                  </a:cubicBezTo>
                  <a:cubicBezTo>
                    <a:pt x="18781" y="15285"/>
                    <a:pt x="18981" y="16219"/>
                    <a:pt x="19281" y="17153"/>
                  </a:cubicBezTo>
                  <a:cubicBezTo>
                    <a:pt x="19615" y="18053"/>
                    <a:pt x="20049" y="18954"/>
                    <a:pt x="20415" y="19855"/>
                  </a:cubicBezTo>
                  <a:cubicBezTo>
                    <a:pt x="20782" y="20722"/>
                    <a:pt x="21016" y="21689"/>
                    <a:pt x="21049" y="22657"/>
                  </a:cubicBezTo>
                  <a:cubicBezTo>
                    <a:pt x="21049" y="23657"/>
                    <a:pt x="20916" y="24658"/>
                    <a:pt x="20716" y="25659"/>
                  </a:cubicBezTo>
                  <a:cubicBezTo>
                    <a:pt x="20449" y="27060"/>
                    <a:pt x="20082" y="28461"/>
                    <a:pt x="19848" y="29829"/>
                  </a:cubicBezTo>
                  <a:cubicBezTo>
                    <a:pt x="19582" y="31196"/>
                    <a:pt x="19448" y="32597"/>
                    <a:pt x="19481" y="33998"/>
                  </a:cubicBezTo>
                  <a:cubicBezTo>
                    <a:pt x="19481" y="36700"/>
                    <a:pt x="20349" y="39302"/>
                    <a:pt x="21883" y="41470"/>
                  </a:cubicBezTo>
                  <a:cubicBezTo>
                    <a:pt x="22617" y="42471"/>
                    <a:pt x="23551" y="43338"/>
                    <a:pt x="24618" y="44005"/>
                  </a:cubicBezTo>
                  <a:cubicBezTo>
                    <a:pt x="25619" y="44572"/>
                    <a:pt x="26653" y="45073"/>
                    <a:pt x="27754" y="45506"/>
                  </a:cubicBezTo>
                  <a:cubicBezTo>
                    <a:pt x="28755" y="45873"/>
                    <a:pt x="29689" y="46340"/>
                    <a:pt x="30589" y="46907"/>
                  </a:cubicBezTo>
                  <a:cubicBezTo>
                    <a:pt x="31423" y="47408"/>
                    <a:pt x="32191" y="48042"/>
                    <a:pt x="32858" y="48742"/>
                  </a:cubicBezTo>
                  <a:cubicBezTo>
                    <a:pt x="34025" y="49976"/>
                    <a:pt x="34826" y="51511"/>
                    <a:pt x="35193" y="53179"/>
                  </a:cubicBezTo>
                  <a:cubicBezTo>
                    <a:pt x="35460" y="54413"/>
                    <a:pt x="35460" y="55714"/>
                    <a:pt x="35159" y="56948"/>
                  </a:cubicBezTo>
                  <a:cubicBezTo>
                    <a:pt x="34926" y="57715"/>
                    <a:pt x="34559" y="58449"/>
                    <a:pt x="34025" y="59049"/>
                  </a:cubicBezTo>
                  <a:cubicBezTo>
                    <a:pt x="33692" y="59483"/>
                    <a:pt x="33458" y="59683"/>
                    <a:pt x="33458" y="59683"/>
                  </a:cubicBezTo>
                  <a:cubicBezTo>
                    <a:pt x="33725" y="59516"/>
                    <a:pt x="33958" y="59316"/>
                    <a:pt x="34159" y="59116"/>
                  </a:cubicBezTo>
                  <a:cubicBezTo>
                    <a:pt x="34726" y="58482"/>
                    <a:pt x="35126" y="57749"/>
                    <a:pt x="35359" y="56981"/>
                  </a:cubicBezTo>
                  <a:cubicBezTo>
                    <a:pt x="35726" y="55714"/>
                    <a:pt x="35760" y="54379"/>
                    <a:pt x="35493" y="53112"/>
                  </a:cubicBezTo>
                  <a:cubicBezTo>
                    <a:pt x="35126" y="51411"/>
                    <a:pt x="34325" y="49810"/>
                    <a:pt x="33158" y="48542"/>
                  </a:cubicBezTo>
                  <a:cubicBezTo>
                    <a:pt x="32457" y="47808"/>
                    <a:pt x="31690" y="47141"/>
                    <a:pt x="30856" y="46607"/>
                  </a:cubicBezTo>
                  <a:cubicBezTo>
                    <a:pt x="29922" y="46040"/>
                    <a:pt x="28955" y="45573"/>
                    <a:pt x="27921" y="45173"/>
                  </a:cubicBezTo>
                  <a:cubicBezTo>
                    <a:pt x="26853" y="44773"/>
                    <a:pt x="25819" y="44272"/>
                    <a:pt x="24852" y="43705"/>
                  </a:cubicBezTo>
                  <a:cubicBezTo>
                    <a:pt x="23851" y="43071"/>
                    <a:pt x="22951" y="42237"/>
                    <a:pt x="22250" y="41270"/>
                  </a:cubicBezTo>
                  <a:cubicBezTo>
                    <a:pt x="20749" y="39135"/>
                    <a:pt x="19948" y="36600"/>
                    <a:pt x="19948" y="33998"/>
                  </a:cubicBezTo>
                  <a:cubicBezTo>
                    <a:pt x="19915" y="32631"/>
                    <a:pt x="20015" y="31263"/>
                    <a:pt x="20282" y="29929"/>
                  </a:cubicBezTo>
                  <a:cubicBezTo>
                    <a:pt x="20549" y="28561"/>
                    <a:pt x="20882" y="27160"/>
                    <a:pt x="21183" y="25759"/>
                  </a:cubicBezTo>
                  <a:cubicBezTo>
                    <a:pt x="21383" y="24725"/>
                    <a:pt x="21516" y="23724"/>
                    <a:pt x="21516" y="22690"/>
                  </a:cubicBezTo>
                  <a:cubicBezTo>
                    <a:pt x="21483" y="21656"/>
                    <a:pt x="21249" y="20655"/>
                    <a:pt x="20849" y="19721"/>
                  </a:cubicBezTo>
                  <a:cubicBezTo>
                    <a:pt x="20449" y="18787"/>
                    <a:pt x="20049" y="17920"/>
                    <a:pt x="19715" y="17019"/>
                  </a:cubicBezTo>
                  <a:cubicBezTo>
                    <a:pt x="19415" y="16152"/>
                    <a:pt x="19215" y="15218"/>
                    <a:pt x="19148" y="14284"/>
                  </a:cubicBezTo>
                  <a:cubicBezTo>
                    <a:pt x="19014" y="13383"/>
                    <a:pt x="19014" y="12449"/>
                    <a:pt x="18914" y="11549"/>
                  </a:cubicBezTo>
                  <a:cubicBezTo>
                    <a:pt x="18814" y="10648"/>
                    <a:pt x="18614" y="9781"/>
                    <a:pt x="18381" y="8914"/>
                  </a:cubicBezTo>
                  <a:cubicBezTo>
                    <a:pt x="17947" y="7246"/>
                    <a:pt x="17213" y="5711"/>
                    <a:pt x="16212" y="4310"/>
                  </a:cubicBezTo>
                  <a:cubicBezTo>
                    <a:pt x="14678" y="2009"/>
                    <a:pt x="12243" y="441"/>
                    <a:pt x="9508" y="74"/>
                  </a:cubicBezTo>
                  <a:cubicBezTo>
                    <a:pt x="9122" y="25"/>
                    <a:pt x="8736" y="1"/>
                    <a:pt x="8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30;p71"/>
            <p:cNvSpPr/>
            <p:nvPr/>
          </p:nvSpPr>
          <p:spPr>
            <a:xfrm>
              <a:off x="2943100" y="3596250"/>
              <a:ext cx="1591175" cy="1547900"/>
            </a:xfrm>
            <a:custGeom>
              <a:avLst/>
              <a:gdLst/>
              <a:ahLst/>
              <a:cxnLst/>
              <a:rect l="l" t="t" r="r" b="b"/>
              <a:pathLst>
                <a:path w="63647" h="61916" extrusionOk="0">
                  <a:moveTo>
                    <a:pt x="41065" y="1"/>
                  </a:moveTo>
                  <a:cubicBezTo>
                    <a:pt x="39911" y="1"/>
                    <a:pt x="39195" y="38"/>
                    <a:pt x="39195" y="38"/>
                  </a:cubicBezTo>
                  <a:lnTo>
                    <a:pt x="20382" y="2340"/>
                  </a:lnTo>
                  <a:cubicBezTo>
                    <a:pt x="20382" y="2340"/>
                    <a:pt x="6672" y="3774"/>
                    <a:pt x="2903" y="14748"/>
                  </a:cubicBezTo>
                  <a:lnTo>
                    <a:pt x="1" y="27791"/>
                  </a:lnTo>
                  <a:lnTo>
                    <a:pt x="15078" y="28391"/>
                  </a:lnTo>
                  <a:lnTo>
                    <a:pt x="15378" y="30893"/>
                  </a:lnTo>
                  <a:cubicBezTo>
                    <a:pt x="15745" y="32228"/>
                    <a:pt x="16212" y="33795"/>
                    <a:pt x="16713" y="35096"/>
                  </a:cubicBezTo>
                  <a:cubicBezTo>
                    <a:pt x="17547" y="37265"/>
                    <a:pt x="19548" y="41834"/>
                    <a:pt x="18381" y="43936"/>
                  </a:cubicBezTo>
                  <a:cubicBezTo>
                    <a:pt x="15378" y="49273"/>
                    <a:pt x="12443" y="61915"/>
                    <a:pt x="12443" y="61915"/>
                  </a:cubicBezTo>
                  <a:lnTo>
                    <a:pt x="55674" y="61382"/>
                  </a:lnTo>
                  <a:lnTo>
                    <a:pt x="50537" y="29893"/>
                  </a:lnTo>
                  <a:lnTo>
                    <a:pt x="63646" y="22254"/>
                  </a:lnTo>
                  <a:cubicBezTo>
                    <a:pt x="61678" y="10912"/>
                    <a:pt x="58142" y="5342"/>
                    <a:pt x="56908" y="4007"/>
                  </a:cubicBezTo>
                  <a:cubicBezTo>
                    <a:pt x="53624" y="415"/>
                    <a:pt x="44911" y="1"/>
                    <a:pt x="410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31;p71"/>
            <p:cNvSpPr/>
            <p:nvPr/>
          </p:nvSpPr>
          <p:spPr>
            <a:xfrm>
              <a:off x="3430125" y="2637025"/>
              <a:ext cx="673000" cy="1266250"/>
            </a:xfrm>
            <a:custGeom>
              <a:avLst/>
              <a:gdLst/>
              <a:ahLst/>
              <a:cxnLst/>
              <a:rect l="l" t="t" r="r" b="b"/>
              <a:pathLst>
                <a:path w="26920" h="50650" extrusionOk="0">
                  <a:moveTo>
                    <a:pt x="17352" y="0"/>
                  </a:moveTo>
                  <a:cubicBezTo>
                    <a:pt x="16899" y="0"/>
                    <a:pt x="16440" y="37"/>
                    <a:pt x="15978" y="113"/>
                  </a:cubicBezTo>
                  <a:lnTo>
                    <a:pt x="2435" y="2448"/>
                  </a:lnTo>
                  <a:cubicBezTo>
                    <a:pt x="1001" y="2681"/>
                    <a:pt x="0" y="3982"/>
                    <a:pt x="134" y="5417"/>
                  </a:cubicBezTo>
                  <a:lnTo>
                    <a:pt x="3103" y="43377"/>
                  </a:lnTo>
                  <a:cubicBezTo>
                    <a:pt x="3417" y="47562"/>
                    <a:pt x="7057" y="50649"/>
                    <a:pt x="11417" y="50649"/>
                  </a:cubicBezTo>
                  <a:cubicBezTo>
                    <a:pt x="11679" y="50649"/>
                    <a:pt x="11943" y="50638"/>
                    <a:pt x="12209" y="50616"/>
                  </a:cubicBezTo>
                  <a:cubicBezTo>
                    <a:pt x="16979" y="50182"/>
                    <a:pt x="20615" y="46246"/>
                    <a:pt x="20348" y="41809"/>
                  </a:cubicBezTo>
                  <a:cubicBezTo>
                    <a:pt x="20048" y="37106"/>
                    <a:pt x="19848" y="32169"/>
                    <a:pt x="19848" y="32169"/>
                  </a:cubicBezTo>
                  <a:cubicBezTo>
                    <a:pt x="19848" y="32169"/>
                    <a:pt x="25785" y="30801"/>
                    <a:pt x="26553" y="22862"/>
                  </a:cubicBezTo>
                  <a:cubicBezTo>
                    <a:pt x="26920" y="18893"/>
                    <a:pt x="26286" y="12488"/>
                    <a:pt x="25619" y="7285"/>
                  </a:cubicBezTo>
                  <a:cubicBezTo>
                    <a:pt x="25078" y="3047"/>
                    <a:pt x="21476" y="0"/>
                    <a:pt x="1735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32;p71"/>
            <p:cNvSpPr/>
            <p:nvPr/>
          </p:nvSpPr>
          <p:spPr>
            <a:xfrm>
              <a:off x="3953825" y="2909000"/>
              <a:ext cx="52575" cy="48775"/>
            </a:xfrm>
            <a:custGeom>
              <a:avLst/>
              <a:gdLst/>
              <a:ahLst/>
              <a:cxnLst/>
              <a:rect l="l" t="t" r="r" b="b"/>
              <a:pathLst>
                <a:path w="2103" h="1951" extrusionOk="0">
                  <a:moveTo>
                    <a:pt x="1093" y="0"/>
                  </a:moveTo>
                  <a:cubicBezTo>
                    <a:pt x="1052" y="0"/>
                    <a:pt x="1010" y="3"/>
                    <a:pt x="968" y="8"/>
                  </a:cubicBezTo>
                  <a:cubicBezTo>
                    <a:pt x="434" y="75"/>
                    <a:pt x="1" y="542"/>
                    <a:pt x="67" y="1109"/>
                  </a:cubicBezTo>
                  <a:cubicBezTo>
                    <a:pt x="129" y="1601"/>
                    <a:pt x="558" y="1951"/>
                    <a:pt x="1043" y="1951"/>
                  </a:cubicBezTo>
                  <a:cubicBezTo>
                    <a:pt x="1084" y="1951"/>
                    <a:pt x="1126" y="1948"/>
                    <a:pt x="1168" y="1943"/>
                  </a:cubicBezTo>
                  <a:cubicBezTo>
                    <a:pt x="1702" y="1876"/>
                    <a:pt x="2102" y="1409"/>
                    <a:pt x="2069" y="842"/>
                  </a:cubicBezTo>
                  <a:cubicBezTo>
                    <a:pt x="2007" y="350"/>
                    <a:pt x="1578" y="0"/>
                    <a:pt x="10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33;p71"/>
            <p:cNvSpPr/>
            <p:nvPr/>
          </p:nvSpPr>
          <p:spPr>
            <a:xfrm>
              <a:off x="3940475" y="2881550"/>
              <a:ext cx="102600" cy="29825"/>
            </a:xfrm>
            <a:custGeom>
              <a:avLst/>
              <a:gdLst/>
              <a:ahLst/>
              <a:cxnLst/>
              <a:rect l="l" t="t" r="r" b="b"/>
              <a:pathLst>
                <a:path w="4104" h="1193" extrusionOk="0">
                  <a:moveTo>
                    <a:pt x="2172" y="0"/>
                  </a:moveTo>
                  <a:cubicBezTo>
                    <a:pt x="2116" y="0"/>
                    <a:pt x="2059" y="2"/>
                    <a:pt x="2002" y="5"/>
                  </a:cubicBezTo>
                  <a:cubicBezTo>
                    <a:pt x="1435" y="39"/>
                    <a:pt x="902" y="239"/>
                    <a:pt x="435" y="606"/>
                  </a:cubicBezTo>
                  <a:cubicBezTo>
                    <a:pt x="101" y="873"/>
                    <a:pt x="1" y="1106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31" y="630"/>
                    <a:pt x="2224" y="627"/>
                    <a:pt x="2315" y="627"/>
                  </a:cubicBezTo>
                  <a:cubicBezTo>
                    <a:pt x="3153" y="627"/>
                    <a:pt x="3775" y="961"/>
                    <a:pt x="3977" y="961"/>
                  </a:cubicBezTo>
                  <a:cubicBezTo>
                    <a:pt x="4006" y="961"/>
                    <a:pt x="4026" y="954"/>
                    <a:pt x="4037" y="939"/>
                  </a:cubicBezTo>
                  <a:cubicBezTo>
                    <a:pt x="4104" y="873"/>
                    <a:pt x="3970" y="639"/>
                    <a:pt x="3637" y="406"/>
                  </a:cubicBezTo>
                  <a:cubicBezTo>
                    <a:pt x="3187" y="135"/>
                    <a:pt x="2682" y="0"/>
                    <a:pt x="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34;p71"/>
            <p:cNvSpPr/>
            <p:nvPr/>
          </p:nvSpPr>
          <p:spPr>
            <a:xfrm>
              <a:off x="3687800" y="2933800"/>
              <a:ext cx="51725" cy="48175"/>
            </a:xfrm>
            <a:custGeom>
              <a:avLst/>
              <a:gdLst/>
              <a:ahLst/>
              <a:cxnLst/>
              <a:rect l="l" t="t" r="r" b="b"/>
              <a:pathLst>
                <a:path w="2069" h="1927" extrusionOk="0">
                  <a:moveTo>
                    <a:pt x="1110" y="0"/>
                  </a:moveTo>
                  <a:cubicBezTo>
                    <a:pt x="1052" y="0"/>
                    <a:pt x="994" y="6"/>
                    <a:pt x="935" y="17"/>
                  </a:cubicBezTo>
                  <a:cubicBezTo>
                    <a:pt x="401" y="50"/>
                    <a:pt x="1" y="551"/>
                    <a:pt x="34" y="1084"/>
                  </a:cubicBezTo>
                  <a:cubicBezTo>
                    <a:pt x="95" y="1576"/>
                    <a:pt x="525" y="1926"/>
                    <a:pt x="1009" y="1926"/>
                  </a:cubicBezTo>
                  <a:cubicBezTo>
                    <a:pt x="1051" y="1926"/>
                    <a:pt x="1093" y="1923"/>
                    <a:pt x="1135" y="1918"/>
                  </a:cubicBezTo>
                  <a:cubicBezTo>
                    <a:pt x="1669" y="1852"/>
                    <a:pt x="2069" y="1385"/>
                    <a:pt x="2035" y="851"/>
                  </a:cubicBezTo>
                  <a:cubicBezTo>
                    <a:pt x="1976" y="346"/>
                    <a:pt x="1574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35;p71"/>
            <p:cNvSpPr/>
            <p:nvPr/>
          </p:nvSpPr>
          <p:spPr>
            <a:xfrm>
              <a:off x="3674450" y="2904075"/>
              <a:ext cx="101775" cy="29800"/>
            </a:xfrm>
            <a:custGeom>
              <a:avLst/>
              <a:gdLst/>
              <a:ahLst/>
              <a:cxnLst/>
              <a:rect l="l" t="t" r="r" b="b"/>
              <a:pathLst>
                <a:path w="4071" h="1192" extrusionOk="0">
                  <a:moveTo>
                    <a:pt x="2171" y="0"/>
                  </a:moveTo>
                  <a:cubicBezTo>
                    <a:pt x="2115" y="0"/>
                    <a:pt x="2059" y="2"/>
                    <a:pt x="2002" y="5"/>
                  </a:cubicBezTo>
                  <a:cubicBezTo>
                    <a:pt x="1435" y="38"/>
                    <a:pt x="902" y="239"/>
                    <a:pt x="435" y="605"/>
                  </a:cubicBezTo>
                  <a:cubicBezTo>
                    <a:pt x="101" y="872"/>
                    <a:pt x="1" y="1139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05" y="635"/>
                    <a:pt x="2173" y="633"/>
                    <a:pt x="2240" y="633"/>
                  </a:cubicBezTo>
                  <a:cubicBezTo>
                    <a:pt x="3109" y="633"/>
                    <a:pt x="3759" y="962"/>
                    <a:pt x="3973" y="962"/>
                  </a:cubicBezTo>
                  <a:cubicBezTo>
                    <a:pt x="4004" y="962"/>
                    <a:pt x="4025" y="955"/>
                    <a:pt x="4037" y="939"/>
                  </a:cubicBezTo>
                  <a:cubicBezTo>
                    <a:pt x="4071" y="872"/>
                    <a:pt x="3970" y="639"/>
                    <a:pt x="3604" y="439"/>
                  </a:cubicBezTo>
                  <a:cubicBezTo>
                    <a:pt x="3183" y="138"/>
                    <a:pt x="2681" y="0"/>
                    <a:pt x="2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36;p71"/>
            <p:cNvSpPr/>
            <p:nvPr/>
          </p:nvSpPr>
          <p:spPr>
            <a:xfrm>
              <a:off x="3856250" y="2896650"/>
              <a:ext cx="98425" cy="226025"/>
            </a:xfrm>
            <a:custGeom>
              <a:avLst/>
              <a:gdLst/>
              <a:ahLst/>
              <a:cxnLst/>
              <a:rect l="l" t="t" r="r" b="b"/>
              <a:pathLst>
                <a:path w="3937" h="9041" extrusionOk="0">
                  <a:moveTo>
                    <a:pt x="139" y="0"/>
                  </a:moveTo>
                  <a:cubicBezTo>
                    <a:pt x="137" y="0"/>
                    <a:pt x="136" y="1"/>
                    <a:pt x="134" y="2"/>
                  </a:cubicBezTo>
                  <a:cubicBezTo>
                    <a:pt x="1" y="69"/>
                    <a:pt x="1002" y="2504"/>
                    <a:pt x="2336" y="5406"/>
                  </a:cubicBezTo>
                  <a:cubicBezTo>
                    <a:pt x="2669" y="6140"/>
                    <a:pt x="2970" y="6807"/>
                    <a:pt x="3270" y="7474"/>
                  </a:cubicBezTo>
                  <a:cubicBezTo>
                    <a:pt x="3437" y="7707"/>
                    <a:pt x="3537" y="8008"/>
                    <a:pt x="3537" y="8274"/>
                  </a:cubicBezTo>
                  <a:cubicBezTo>
                    <a:pt x="3503" y="8475"/>
                    <a:pt x="3236" y="8541"/>
                    <a:pt x="2970" y="8608"/>
                  </a:cubicBezTo>
                  <a:cubicBezTo>
                    <a:pt x="1869" y="8808"/>
                    <a:pt x="1202" y="8942"/>
                    <a:pt x="1202" y="9008"/>
                  </a:cubicBezTo>
                  <a:cubicBezTo>
                    <a:pt x="1212" y="9029"/>
                    <a:pt x="1286" y="9040"/>
                    <a:pt x="1418" y="9040"/>
                  </a:cubicBezTo>
                  <a:cubicBezTo>
                    <a:pt x="1701" y="9040"/>
                    <a:pt x="2251" y="8989"/>
                    <a:pt x="3003" y="8875"/>
                  </a:cubicBezTo>
                  <a:cubicBezTo>
                    <a:pt x="3170" y="8875"/>
                    <a:pt x="3337" y="8841"/>
                    <a:pt x="3470" y="8775"/>
                  </a:cubicBezTo>
                  <a:cubicBezTo>
                    <a:pt x="3670" y="8708"/>
                    <a:pt x="3837" y="8575"/>
                    <a:pt x="3904" y="8374"/>
                  </a:cubicBezTo>
                  <a:cubicBezTo>
                    <a:pt x="3937" y="8008"/>
                    <a:pt x="3870" y="7607"/>
                    <a:pt x="3670" y="7307"/>
                  </a:cubicBezTo>
                  <a:cubicBezTo>
                    <a:pt x="3403" y="6607"/>
                    <a:pt x="3070" y="5939"/>
                    <a:pt x="2769" y="5206"/>
                  </a:cubicBezTo>
                  <a:cubicBezTo>
                    <a:pt x="1454" y="2311"/>
                    <a:pt x="268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37;p71"/>
            <p:cNvSpPr/>
            <p:nvPr/>
          </p:nvSpPr>
          <p:spPr>
            <a:xfrm>
              <a:off x="3657775" y="3388700"/>
              <a:ext cx="268550" cy="104200"/>
            </a:xfrm>
            <a:custGeom>
              <a:avLst/>
              <a:gdLst/>
              <a:ahLst/>
              <a:cxnLst/>
              <a:rect l="l" t="t" r="r" b="b"/>
              <a:pathLst>
                <a:path w="10742" h="4168" extrusionOk="0">
                  <a:moveTo>
                    <a:pt x="1" y="1"/>
                  </a:moveTo>
                  <a:cubicBezTo>
                    <a:pt x="1" y="1"/>
                    <a:pt x="2337" y="4168"/>
                    <a:pt x="8382" y="4168"/>
                  </a:cubicBezTo>
                  <a:cubicBezTo>
                    <a:pt x="9113" y="4168"/>
                    <a:pt x="9899" y="4107"/>
                    <a:pt x="10742" y="3970"/>
                  </a:cubicBezTo>
                  <a:lnTo>
                    <a:pt x="10742" y="2135"/>
                  </a:lnTo>
                  <a:cubicBezTo>
                    <a:pt x="10215" y="2178"/>
                    <a:pt x="9688" y="2199"/>
                    <a:pt x="9162" y="2199"/>
                  </a:cubicBezTo>
                  <a:cubicBezTo>
                    <a:pt x="5985" y="2199"/>
                    <a:pt x="2834" y="143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38;p71"/>
            <p:cNvSpPr/>
            <p:nvPr/>
          </p:nvSpPr>
          <p:spPr>
            <a:xfrm>
              <a:off x="3651100" y="2803225"/>
              <a:ext cx="125125" cy="40650"/>
            </a:xfrm>
            <a:custGeom>
              <a:avLst/>
              <a:gdLst/>
              <a:ahLst/>
              <a:cxnLst/>
              <a:rect l="l" t="t" r="r" b="b"/>
              <a:pathLst>
                <a:path w="5005" h="1626" extrusionOk="0">
                  <a:moveTo>
                    <a:pt x="3081" y="0"/>
                  </a:moveTo>
                  <a:cubicBezTo>
                    <a:pt x="2185" y="0"/>
                    <a:pt x="1296" y="283"/>
                    <a:pt x="535" y="837"/>
                  </a:cubicBezTo>
                  <a:cubicBezTo>
                    <a:pt x="134" y="1137"/>
                    <a:pt x="1" y="1437"/>
                    <a:pt x="68" y="1537"/>
                  </a:cubicBezTo>
                  <a:cubicBezTo>
                    <a:pt x="114" y="1599"/>
                    <a:pt x="204" y="1625"/>
                    <a:pt x="330" y="1625"/>
                  </a:cubicBezTo>
                  <a:cubicBezTo>
                    <a:pt x="747" y="1625"/>
                    <a:pt x="1563" y="1342"/>
                    <a:pt x="2536" y="1137"/>
                  </a:cubicBezTo>
                  <a:cubicBezTo>
                    <a:pt x="3804" y="903"/>
                    <a:pt x="4871" y="970"/>
                    <a:pt x="4971" y="670"/>
                  </a:cubicBezTo>
                  <a:cubicBezTo>
                    <a:pt x="5005" y="537"/>
                    <a:pt x="4738" y="336"/>
                    <a:pt x="4271" y="170"/>
                  </a:cubicBezTo>
                  <a:cubicBezTo>
                    <a:pt x="3880" y="56"/>
                    <a:pt x="3480" y="0"/>
                    <a:pt x="3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39;p71"/>
            <p:cNvSpPr/>
            <p:nvPr/>
          </p:nvSpPr>
          <p:spPr>
            <a:xfrm>
              <a:off x="3932150" y="2801500"/>
              <a:ext cx="95925" cy="31250"/>
            </a:xfrm>
            <a:custGeom>
              <a:avLst/>
              <a:gdLst/>
              <a:ahLst/>
              <a:cxnLst/>
              <a:rect l="l" t="t" r="r" b="b"/>
              <a:pathLst>
                <a:path w="3837" h="1250" extrusionOk="0">
                  <a:moveTo>
                    <a:pt x="2036" y="1"/>
                  </a:moveTo>
                  <a:cubicBezTo>
                    <a:pt x="1992" y="1"/>
                    <a:pt x="1947" y="2"/>
                    <a:pt x="1902" y="5"/>
                  </a:cubicBezTo>
                  <a:cubicBezTo>
                    <a:pt x="1368" y="5"/>
                    <a:pt x="834" y="205"/>
                    <a:pt x="434" y="505"/>
                  </a:cubicBezTo>
                  <a:cubicBezTo>
                    <a:pt x="100" y="772"/>
                    <a:pt x="0" y="1006"/>
                    <a:pt x="100" y="1139"/>
                  </a:cubicBezTo>
                  <a:cubicBezTo>
                    <a:pt x="159" y="1221"/>
                    <a:pt x="290" y="1249"/>
                    <a:pt x="474" y="1249"/>
                  </a:cubicBezTo>
                  <a:cubicBezTo>
                    <a:pt x="819" y="1249"/>
                    <a:pt x="1349" y="1149"/>
                    <a:pt x="1935" y="1106"/>
                  </a:cubicBezTo>
                  <a:cubicBezTo>
                    <a:pt x="2008" y="1103"/>
                    <a:pt x="2081" y="1102"/>
                    <a:pt x="2152" y="1102"/>
                  </a:cubicBezTo>
                  <a:cubicBezTo>
                    <a:pt x="2593" y="1102"/>
                    <a:pt x="2991" y="1147"/>
                    <a:pt x="3286" y="1147"/>
                  </a:cubicBezTo>
                  <a:cubicBezTo>
                    <a:pt x="3528" y="1147"/>
                    <a:pt x="3701" y="1116"/>
                    <a:pt x="3770" y="1006"/>
                  </a:cubicBezTo>
                  <a:cubicBezTo>
                    <a:pt x="3836" y="872"/>
                    <a:pt x="3736" y="639"/>
                    <a:pt x="3403" y="439"/>
                  </a:cubicBezTo>
                  <a:cubicBezTo>
                    <a:pt x="2975" y="164"/>
                    <a:pt x="2520" y="1"/>
                    <a:pt x="2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40;p71"/>
            <p:cNvSpPr/>
            <p:nvPr/>
          </p:nvSpPr>
          <p:spPr>
            <a:xfrm>
              <a:off x="3823725" y="3147700"/>
              <a:ext cx="91775" cy="77775"/>
            </a:xfrm>
            <a:custGeom>
              <a:avLst/>
              <a:gdLst/>
              <a:ahLst/>
              <a:cxnLst/>
              <a:rect l="l" t="t" r="r" b="b"/>
              <a:pathLst>
                <a:path w="3671" h="3111" extrusionOk="0">
                  <a:moveTo>
                    <a:pt x="1035" y="0"/>
                  </a:moveTo>
                  <a:cubicBezTo>
                    <a:pt x="368" y="301"/>
                    <a:pt x="1" y="1034"/>
                    <a:pt x="134" y="1768"/>
                  </a:cubicBezTo>
                  <a:cubicBezTo>
                    <a:pt x="301" y="2502"/>
                    <a:pt x="902" y="3036"/>
                    <a:pt x="1635" y="3103"/>
                  </a:cubicBezTo>
                  <a:cubicBezTo>
                    <a:pt x="1693" y="3108"/>
                    <a:pt x="1749" y="3110"/>
                    <a:pt x="1806" y="3110"/>
                  </a:cubicBezTo>
                  <a:cubicBezTo>
                    <a:pt x="2476" y="3110"/>
                    <a:pt x="3098" y="2750"/>
                    <a:pt x="3437" y="2135"/>
                  </a:cubicBezTo>
                  <a:cubicBezTo>
                    <a:pt x="3603" y="1868"/>
                    <a:pt x="3670" y="1535"/>
                    <a:pt x="3537" y="1201"/>
                  </a:cubicBezTo>
                  <a:cubicBezTo>
                    <a:pt x="3437" y="1001"/>
                    <a:pt x="3237" y="801"/>
                    <a:pt x="3036" y="701"/>
                  </a:cubicBezTo>
                  <a:cubicBezTo>
                    <a:pt x="2469" y="267"/>
                    <a:pt x="1769" y="0"/>
                    <a:pt x="103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41;p71"/>
            <p:cNvSpPr/>
            <p:nvPr/>
          </p:nvSpPr>
          <p:spPr>
            <a:xfrm>
              <a:off x="3812050" y="3145100"/>
              <a:ext cx="104275" cy="60300"/>
            </a:xfrm>
            <a:custGeom>
              <a:avLst/>
              <a:gdLst/>
              <a:ahLst/>
              <a:cxnLst/>
              <a:rect l="l" t="t" r="r" b="b"/>
              <a:pathLst>
                <a:path w="4171" h="2412" extrusionOk="0">
                  <a:moveTo>
                    <a:pt x="92" y="0"/>
                  </a:moveTo>
                  <a:cubicBezTo>
                    <a:pt x="83" y="0"/>
                    <a:pt x="75" y="1"/>
                    <a:pt x="68" y="4"/>
                  </a:cubicBezTo>
                  <a:cubicBezTo>
                    <a:pt x="1" y="71"/>
                    <a:pt x="101" y="338"/>
                    <a:pt x="368" y="705"/>
                  </a:cubicBezTo>
                  <a:cubicBezTo>
                    <a:pt x="735" y="1172"/>
                    <a:pt x="1202" y="1572"/>
                    <a:pt x="1735" y="1872"/>
                  </a:cubicBezTo>
                  <a:cubicBezTo>
                    <a:pt x="2236" y="2172"/>
                    <a:pt x="2836" y="2339"/>
                    <a:pt x="3437" y="2406"/>
                  </a:cubicBezTo>
                  <a:cubicBezTo>
                    <a:pt x="3487" y="2410"/>
                    <a:pt x="3535" y="2411"/>
                    <a:pt x="3581" y="2411"/>
                  </a:cubicBezTo>
                  <a:cubicBezTo>
                    <a:pt x="3958" y="2411"/>
                    <a:pt x="4171" y="2299"/>
                    <a:pt x="4171" y="2239"/>
                  </a:cubicBezTo>
                  <a:cubicBezTo>
                    <a:pt x="4171" y="2139"/>
                    <a:pt x="3904" y="2106"/>
                    <a:pt x="3503" y="1939"/>
                  </a:cubicBezTo>
                  <a:cubicBezTo>
                    <a:pt x="3003" y="1772"/>
                    <a:pt x="2503" y="1539"/>
                    <a:pt x="2069" y="1272"/>
                  </a:cubicBezTo>
                  <a:cubicBezTo>
                    <a:pt x="983" y="697"/>
                    <a:pt x="295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42;p71"/>
            <p:cNvSpPr/>
            <p:nvPr/>
          </p:nvSpPr>
          <p:spPr>
            <a:xfrm>
              <a:off x="3213300" y="2602950"/>
              <a:ext cx="562100" cy="1105175"/>
            </a:xfrm>
            <a:custGeom>
              <a:avLst/>
              <a:gdLst/>
              <a:ahLst/>
              <a:cxnLst/>
              <a:rect l="l" t="t" r="r" b="b"/>
              <a:pathLst>
                <a:path w="22484" h="44207" extrusionOk="0">
                  <a:moveTo>
                    <a:pt x="15866" y="0"/>
                  </a:moveTo>
                  <a:cubicBezTo>
                    <a:pt x="15324" y="0"/>
                    <a:pt x="14765" y="60"/>
                    <a:pt x="14211" y="208"/>
                  </a:cubicBezTo>
                  <a:cubicBezTo>
                    <a:pt x="11208" y="1042"/>
                    <a:pt x="9074" y="3344"/>
                    <a:pt x="7673" y="8981"/>
                  </a:cubicBezTo>
                  <a:cubicBezTo>
                    <a:pt x="6305" y="14585"/>
                    <a:pt x="7606" y="19489"/>
                    <a:pt x="5238" y="22991"/>
                  </a:cubicBezTo>
                  <a:cubicBezTo>
                    <a:pt x="2903" y="26527"/>
                    <a:pt x="0" y="29129"/>
                    <a:pt x="334" y="32865"/>
                  </a:cubicBezTo>
                  <a:cubicBezTo>
                    <a:pt x="701" y="36568"/>
                    <a:pt x="3203" y="44206"/>
                    <a:pt x="3203" y="44206"/>
                  </a:cubicBezTo>
                  <a:lnTo>
                    <a:pt x="12109" y="41605"/>
                  </a:lnTo>
                  <a:cubicBezTo>
                    <a:pt x="17546" y="39703"/>
                    <a:pt x="18080" y="27795"/>
                    <a:pt x="14411" y="22091"/>
                  </a:cubicBezTo>
                  <a:cubicBezTo>
                    <a:pt x="16879" y="19255"/>
                    <a:pt x="17380" y="15186"/>
                    <a:pt x="15645" y="11850"/>
                  </a:cubicBezTo>
                  <a:cubicBezTo>
                    <a:pt x="20215" y="10582"/>
                    <a:pt x="22483" y="5445"/>
                    <a:pt x="20348" y="1176"/>
                  </a:cubicBezTo>
                  <a:cubicBezTo>
                    <a:pt x="20348" y="1176"/>
                    <a:pt x="18264" y="0"/>
                    <a:pt x="15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43;p71"/>
            <p:cNvSpPr/>
            <p:nvPr/>
          </p:nvSpPr>
          <p:spPr>
            <a:xfrm>
              <a:off x="3229975" y="2635650"/>
              <a:ext cx="420325" cy="879000"/>
            </a:xfrm>
            <a:custGeom>
              <a:avLst/>
              <a:gdLst/>
              <a:ahLst/>
              <a:cxnLst/>
              <a:rect l="l" t="t" r="r" b="b"/>
              <a:pathLst>
                <a:path w="16813" h="35160" extrusionOk="0">
                  <a:moveTo>
                    <a:pt x="16679" y="1"/>
                  </a:moveTo>
                  <a:cubicBezTo>
                    <a:pt x="16679" y="1"/>
                    <a:pt x="16679" y="34"/>
                    <a:pt x="16679" y="101"/>
                  </a:cubicBezTo>
                  <a:lnTo>
                    <a:pt x="16701" y="198"/>
                  </a:lnTo>
                  <a:lnTo>
                    <a:pt x="16701" y="198"/>
                  </a:lnTo>
                  <a:cubicBezTo>
                    <a:pt x="16695" y="132"/>
                    <a:pt x="16687" y="67"/>
                    <a:pt x="16679" y="1"/>
                  </a:cubicBezTo>
                  <a:close/>
                  <a:moveTo>
                    <a:pt x="16701" y="198"/>
                  </a:moveTo>
                  <a:cubicBezTo>
                    <a:pt x="16744" y="666"/>
                    <a:pt x="16734" y="1130"/>
                    <a:pt x="16646" y="1569"/>
                  </a:cubicBezTo>
                  <a:cubicBezTo>
                    <a:pt x="16446" y="2603"/>
                    <a:pt x="15678" y="3970"/>
                    <a:pt x="14311" y="5205"/>
                  </a:cubicBezTo>
                  <a:cubicBezTo>
                    <a:pt x="13644" y="5838"/>
                    <a:pt x="12810" y="6439"/>
                    <a:pt x="11976" y="7139"/>
                  </a:cubicBezTo>
                  <a:cubicBezTo>
                    <a:pt x="11042" y="7840"/>
                    <a:pt x="10208" y="8707"/>
                    <a:pt x="9541" y="9675"/>
                  </a:cubicBezTo>
                  <a:cubicBezTo>
                    <a:pt x="9374" y="9941"/>
                    <a:pt x="9241" y="10208"/>
                    <a:pt x="9107" y="10509"/>
                  </a:cubicBezTo>
                  <a:cubicBezTo>
                    <a:pt x="8974" y="10809"/>
                    <a:pt x="8874" y="11109"/>
                    <a:pt x="8774" y="11409"/>
                  </a:cubicBezTo>
                  <a:cubicBezTo>
                    <a:pt x="8607" y="12076"/>
                    <a:pt x="8507" y="12710"/>
                    <a:pt x="8440" y="13377"/>
                  </a:cubicBezTo>
                  <a:cubicBezTo>
                    <a:pt x="8340" y="14745"/>
                    <a:pt x="8407" y="16113"/>
                    <a:pt x="8340" y="17514"/>
                  </a:cubicBezTo>
                  <a:cubicBezTo>
                    <a:pt x="8307" y="18214"/>
                    <a:pt x="8206" y="18915"/>
                    <a:pt x="8040" y="19582"/>
                  </a:cubicBezTo>
                  <a:cubicBezTo>
                    <a:pt x="7873" y="20215"/>
                    <a:pt x="7606" y="20849"/>
                    <a:pt x="7239" y="21416"/>
                  </a:cubicBezTo>
                  <a:cubicBezTo>
                    <a:pt x="6472" y="22484"/>
                    <a:pt x="5404" y="23251"/>
                    <a:pt x="4437" y="23985"/>
                  </a:cubicBezTo>
                  <a:cubicBezTo>
                    <a:pt x="1935" y="25786"/>
                    <a:pt x="334" y="28588"/>
                    <a:pt x="67" y="31657"/>
                  </a:cubicBezTo>
                  <a:cubicBezTo>
                    <a:pt x="1" y="32291"/>
                    <a:pt x="1" y="32958"/>
                    <a:pt x="67" y="33592"/>
                  </a:cubicBezTo>
                  <a:cubicBezTo>
                    <a:pt x="101" y="34125"/>
                    <a:pt x="201" y="34659"/>
                    <a:pt x="334" y="35159"/>
                  </a:cubicBezTo>
                  <a:cubicBezTo>
                    <a:pt x="368" y="35126"/>
                    <a:pt x="368" y="35093"/>
                    <a:pt x="334" y="35059"/>
                  </a:cubicBezTo>
                  <a:cubicBezTo>
                    <a:pt x="334" y="34993"/>
                    <a:pt x="334" y="34893"/>
                    <a:pt x="301" y="34759"/>
                  </a:cubicBezTo>
                  <a:cubicBezTo>
                    <a:pt x="234" y="34359"/>
                    <a:pt x="167" y="33992"/>
                    <a:pt x="134" y="33592"/>
                  </a:cubicBezTo>
                  <a:cubicBezTo>
                    <a:pt x="101" y="32958"/>
                    <a:pt x="134" y="32324"/>
                    <a:pt x="167" y="31690"/>
                  </a:cubicBezTo>
                  <a:cubicBezTo>
                    <a:pt x="267" y="30856"/>
                    <a:pt x="468" y="30056"/>
                    <a:pt x="734" y="29255"/>
                  </a:cubicBezTo>
                  <a:cubicBezTo>
                    <a:pt x="1068" y="28321"/>
                    <a:pt x="1535" y="27421"/>
                    <a:pt x="2135" y="26587"/>
                  </a:cubicBezTo>
                  <a:cubicBezTo>
                    <a:pt x="2803" y="25653"/>
                    <a:pt x="3637" y="24819"/>
                    <a:pt x="4571" y="24152"/>
                  </a:cubicBezTo>
                  <a:cubicBezTo>
                    <a:pt x="5538" y="23418"/>
                    <a:pt x="6639" y="22684"/>
                    <a:pt x="7406" y="21550"/>
                  </a:cubicBezTo>
                  <a:cubicBezTo>
                    <a:pt x="7806" y="20949"/>
                    <a:pt x="8073" y="20316"/>
                    <a:pt x="8240" y="19648"/>
                  </a:cubicBezTo>
                  <a:cubicBezTo>
                    <a:pt x="8407" y="18981"/>
                    <a:pt x="8540" y="18281"/>
                    <a:pt x="8573" y="17580"/>
                  </a:cubicBezTo>
                  <a:cubicBezTo>
                    <a:pt x="8640" y="16146"/>
                    <a:pt x="8573" y="14745"/>
                    <a:pt x="8673" y="13411"/>
                  </a:cubicBezTo>
                  <a:cubicBezTo>
                    <a:pt x="8707" y="12777"/>
                    <a:pt x="8840" y="12143"/>
                    <a:pt x="8974" y="11509"/>
                  </a:cubicBezTo>
                  <a:cubicBezTo>
                    <a:pt x="9074" y="11209"/>
                    <a:pt x="9174" y="10909"/>
                    <a:pt x="9307" y="10609"/>
                  </a:cubicBezTo>
                  <a:cubicBezTo>
                    <a:pt x="9407" y="10342"/>
                    <a:pt x="9541" y="10042"/>
                    <a:pt x="9708" y="9775"/>
                  </a:cubicBezTo>
                  <a:cubicBezTo>
                    <a:pt x="10375" y="8841"/>
                    <a:pt x="11175" y="7973"/>
                    <a:pt x="12076" y="7273"/>
                  </a:cubicBezTo>
                  <a:cubicBezTo>
                    <a:pt x="12943" y="6572"/>
                    <a:pt x="13744" y="5972"/>
                    <a:pt x="14444" y="5338"/>
                  </a:cubicBezTo>
                  <a:cubicBezTo>
                    <a:pt x="15812" y="4037"/>
                    <a:pt x="16546" y="2636"/>
                    <a:pt x="16713" y="1602"/>
                  </a:cubicBezTo>
                  <a:cubicBezTo>
                    <a:pt x="16779" y="1202"/>
                    <a:pt x="16813" y="802"/>
                    <a:pt x="16746" y="401"/>
                  </a:cubicBezTo>
                  <a:lnTo>
                    <a:pt x="16701" y="198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44;p71"/>
            <p:cNvSpPr/>
            <p:nvPr/>
          </p:nvSpPr>
          <p:spPr>
            <a:xfrm>
              <a:off x="3912125" y="4145900"/>
              <a:ext cx="224350" cy="722275"/>
            </a:xfrm>
            <a:custGeom>
              <a:avLst/>
              <a:gdLst/>
              <a:ahLst/>
              <a:cxnLst/>
              <a:rect l="l" t="t" r="r" b="b"/>
              <a:pathLst>
                <a:path w="8974" h="28891" extrusionOk="0">
                  <a:moveTo>
                    <a:pt x="701" y="1"/>
                  </a:moveTo>
                  <a:cubicBezTo>
                    <a:pt x="334" y="5705"/>
                    <a:pt x="1" y="11409"/>
                    <a:pt x="134" y="17113"/>
                  </a:cubicBezTo>
                  <a:cubicBezTo>
                    <a:pt x="134" y="18981"/>
                    <a:pt x="334" y="20883"/>
                    <a:pt x="801" y="22717"/>
                  </a:cubicBezTo>
                  <a:cubicBezTo>
                    <a:pt x="1235" y="24552"/>
                    <a:pt x="2236" y="26220"/>
                    <a:pt x="3670" y="27487"/>
                  </a:cubicBezTo>
                  <a:cubicBezTo>
                    <a:pt x="4743" y="28341"/>
                    <a:pt x="6118" y="28891"/>
                    <a:pt x="7484" y="28891"/>
                  </a:cubicBezTo>
                  <a:cubicBezTo>
                    <a:pt x="7987" y="28891"/>
                    <a:pt x="8489" y="28816"/>
                    <a:pt x="8974" y="28655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45;p71"/>
            <p:cNvSpPr/>
            <p:nvPr/>
          </p:nvSpPr>
          <p:spPr>
            <a:xfrm>
              <a:off x="3321700" y="4197625"/>
              <a:ext cx="102600" cy="443675"/>
            </a:xfrm>
            <a:custGeom>
              <a:avLst/>
              <a:gdLst/>
              <a:ahLst/>
              <a:cxnLst/>
              <a:rect l="l" t="t" r="r" b="b"/>
              <a:pathLst>
                <a:path w="4104" h="17747" extrusionOk="0">
                  <a:moveTo>
                    <a:pt x="301" y="0"/>
                  </a:moveTo>
                  <a:lnTo>
                    <a:pt x="301" y="0"/>
                  </a:lnTo>
                  <a:cubicBezTo>
                    <a:pt x="301" y="33"/>
                    <a:pt x="268" y="100"/>
                    <a:pt x="268" y="167"/>
                  </a:cubicBezTo>
                  <a:cubicBezTo>
                    <a:pt x="234" y="300"/>
                    <a:pt x="201" y="467"/>
                    <a:pt x="168" y="701"/>
                  </a:cubicBezTo>
                  <a:cubicBezTo>
                    <a:pt x="68" y="1368"/>
                    <a:pt x="34" y="2001"/>
                    <a:pt x="1" y="2669"/>
                  </a:cubicBezTo>
                  <a:cubicBezTo>
                    <a:pt x="1" y="4870"/>
                    <a:pt x="268" y="7038"/>
                    <a:pt x="835" y="9140"/>
                  </a:cubicBezTo>
                  <a:cubicBezTo>
                    <a:pt x="1435" y="11241"/>
                    <a:pt x="2136" y="13276"/>
                    <a:pt x="3003" y="15278"/>
                  </a:cubicBezTo>
                  <a:cubicBezTo>
                    <a:pt x="3337" y="16045"/>
                    <a:pt x="3603" y="16679"/>
                    <a:pt x="3804" y="17112"/>
                  </a:cubicBezTo>
                  <a:cubicBezTo>
                    <a:pt x="3870" y="17312"/>
                    <a:pt x="4004" y="17546"/>
                    <a:pt x="4104" y="17746"/>
                  </a:cubicBezTo>
                  <a:cubicBezTo>
                    <a:pt x="4037" y="17513"/>
                    <a:pt x="3970" y="17279"/>
                    <a:pt x="3870" y="17079"/>
                  </a:cubicBezTo>
                  <a:cubicBezTo>
                    <a:pt x="3670" y="16612"/>
                    <a:pt x="3437" y="15978"/>
                    <a:pt x="3136" y="15244"/>
                  </a:cubicBezTo>
                  <a:cubicBezTo>
                    <a:pt x="2336" y="13210"/>
                    <a:pt x="1635" y="11175"/>
                    <a:pt x="1068" y="9073"/>
                  </a:cubicBezTo>
                  <a:cubicBezTo>
                    <a:pt x="468" y="7005"/>
                    <a:pt x="201" y="4837"/>
                    <a:pt x="168" y="2669"/>
                  </a:cubicBezTo>
                  <a:cubicBezTo>
                    <a:pt x="168" y="1835"/>
                    <a:pt x="201" y="1168"/>
                    <a:pt x="268" y="701"/>
                  </a:cubicBezTo>
                  <a:cubicBezTo>
                    <a:pt x="301" y="467"/>
                    <a:pt x="301" y="2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46;p71"/>
            <p:cNvSpPr/>
            <p:nvPr/>
          </p:nvSpPr>
          <p:spPr>
            <a:xfrm>
              <a:off x="3760350" y="3903225"/>
              <a:ext cx="135125" cy="300475"/>
            </a:xfrm>
            <a:custGeom>
              <a:avLst/>
              <a:gdLst/>
              <a:ahLst/>
              <a:cxnLst/>
              <a:rect l="l" t="t" r="r" b="b"/>
              <a:pathLst>
                <a:path w="5405" h="12019" extrusionOk="0">
                  <a:moveTo>
                    <a:pt x="1" y="1"/>
                  </a:moveTo>
                  <a:cubicBezTo>
                    <a:pt x="34" y="168"/>
                    <a:pt x="67" y="368"/>
                    <a:pt x="101" y="568"/>
                  </a:cubicBezTo>
                  <a:cubicBezTo>
                    <a:pt x="168" y="968"/>
                    <a:pt x="301" y="1502"/>
                    <a:pt x="401" y="2136"/>
                  </a:cubicBezTo>
                  <a:cubicBezTo>
                    <a:pt x="701" y="3470"/>
                    <a:pt x="1068" y="5305"/>
                    <a:pt x="1535" y="7306"/>
                  </a:cubicBezTo>
                  <a:cubicBezTo>
                    <a:pt x="1769" y="8307"/>
                    <a:pt x="1969" y="9274"/>
                    <a:pt x="2169" y="10142"/>
                  </a:cubicBezTo>
                  <a:cubicBezTo>
                    <a:pt x="2236" y="10575"/>
                    <a:pt x="2369" y="10975"/>
                    <a:pt x="2536" y="11376"/>
                  </a:cubicBezTo>
                  <a:cubicBezTo>
                    <a:pt x="2703" y="11743"/>
                    <a:pt x="3070" y="11976"/>
                    <a:pt x="3470" y="12010"/>
                  </a:cubicBezTo>
                  <a:cubicBezTo>
                    <a:pt x="3527" y="12015"/>
                    <a:pt x="3583" y="12018"/>
                    <a:pt x="3639" y="12018"/>
                  </a:cubicBezTo>
                  <a:cubicBezTo>
                    <a:pt x="3906" y="12018"/>
                    <a:pt x="4155" y="11953"/>
                    <a:pt x="4404" y="11843"/>
                  </a:cubicBezTo>
                  <a:cubicBezTo>
                    <a:pt x="4604" y="11743"/>
                    <a:pt x="4804" y="11609"/>
                    <a:pt x="5004" y="11476"/>
                  </a:cubicBezTo>
                  <a:cubicBezTo>
                    <a:pt x="5138" y="11342"/>
                    <a:pt x="5271" y="11209"/>
                    <a:pt x="5405" y="11042"/>
                  </a:cubicBezTo>
                  <a:lnTo>
                    <a:pt x="5405" y="11042"/>
                  </a:lnTo>
                  <a:cubicBezTo>
                    <a:pt x="5238" y="11142"/>
                    <a:pt x="5104" y="11276"/>
                    <a:pt x="4971" y="11376"/>
                  </a:cubicBezTo>
                  <a:cubicBezTo>
                    <a:pt x="4574" y="11681"/>
                    <a:pt x="4120" y="11847"/>
                    <a:pt x="3637" y="11847"/>
                  </a:cubicBezTo>
                  <a:cubicBezTo>
                    <a:pt x="3593" y="11847"/>
                    <a:pt x="3548" y="11846"/>
                    <a:pt x="3503" y="11843"/>
                  </a:cubicBezTo>
                  <a:cubicBezTo>
                    <a:pt x="3170" y="11809"/>
                    <a:pt x="2836" y="11609"/>
                    <a:pt x="2669" y="11309"/>
                  </a:cubicBezTo>
                  <a:cubicBezTo>
                    <a:pt x="2536" y="10909"/>
                    <a:pt x="2436" y="10508"/>
                    <a:pt x="2369" y="10108"/>
                  </a:cubicBezTo>
                  <a:cubicBezTo>
                    <a:pt x="2169" y="9208"/>
                    <a:pt x="1969" y="8274"/>
                    <a:pt x="1735" y="7273"/>
                  </a:cubicBezTo>
                  <a:cubicBezTo>
                    <a:pt x="1302" y="5238"/>
                    <a:pt x="868" y="3437"/>
                    <a:pt x="568" y="2102"/>
                  </a:cubicBezTo>
                  <a:lnTo>
                    <a:pt x="168" y="568"/>
                  </a:lnTo>
                  <a:cubicBezTo>
                    <a:pt x="134" y="368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47;p71"/>
            <p:cNvSpPr/>
            <p:nvPr/>
          </p:nvSpPr>
          <p:spPr>
            <a:xfrm>
              <a:off x="3802875" y="3928775"/>
              <a:ext cx="56475" cy="54150"/>
            </a:xfrm>
            <a:custGeom>
              <a:avLst/>
              <a:gdLst/>
              <a:ahLst/>
              <a:cxnLst/>
              <a:rect l="l" t="t" r="r" b="b"/>
              <a:pathLst>
                <a:path w="2259" h="2166" extrusionOk="0">
                  <a:moveTo>
                    <a:pt x="1133" y="1"/>
                  </a:moveTo>
                  <a:cubicBezTo>
                    <a:pt x="1079" y="1"/>
                    <a:pt x="1023" y="5"/>
                    <a:pt x="968" y="13"/>
                  </a:cubicBezTo>
                  <a:cubicBezTo>
                    <a:pt x="802" y="46"/>
                    <a:pt x="735" y="113"/>
                    <a:pt x="735" y="113"/>
                  </a:cubicBezTo>
                  <a:cubicBezTo>
                    <a:pt x="735" y="113"/>
                    <a:pt x="802" y="80"/>
                    <a:pt x="968" y="80"/>
                  </a:cubicBezTo>
                  <a:cubicBezTo>
                    <a:pt x="1168" y="80"/>
                    <a:pt x="1402" y="113"/>
                    <a:pt x="1569" y="247"/>
                  </a:cubicBezTo>
                  <a:cubicBezTo>
                    <a:pt x="1836" y="413"/>
                    <a:pt x="2002" y="680"/>
                    <a:pt x="2036" y="980"/>
                  </a:cubicBezTo>
                  <a:cubicBezTo>
                    <a:pt x="2036" y="1545"/>
                    <a:pt x="1570" y="1928"/>
                    <a:pt x="1074" y="1928"/>
                  </a:cubicBezTo>
                  <a:cubicBezTo>
                    <a:pt x="867" y="1928"/>
                    <a:pt x="654" y="1861"/>
                    <a:pt x="468" y="1714"/>
                  </a:cubicBezTo>
                  <a:cubicBezTo>
                    <a:pt x="268" y="1481"/>
                    <a:pt x="168" y="1181"/>
                    <a:pt x="234" y="880"/>
                  </a:cubicBezTo>
                  <a:cubicBezTo>
                    <a:pt x="268" y="647"/>
                    <a:pt x="335" y="447"/>
                    <a:pt x="501" y="313"/>
                  </a:cubicBezTo>
                  <a:cubicBezTo>
                    <a:pt x="601" y="180"/>
                    <a:pt x="668" y="146"/>
                    <a:pt x="668" y="146"/>
                  </a:cubicBezTo>
                  <a:cubicBezTo>
                    <a:pt x="668" y="138"/>
                    <a:pt x="662" y="134"/>
                    <a:pt x="650" y="134"/>
                  </a:cubicBezTo>
                  <a:cubicBezTo>
                    <a:pt x="616" y="134"/>
                    <a:pt x="535" y="171"/>
                    <a:pt x="435" y="247"/>
                  </a:cubicBezTo>
                  <a:cubicBezTo>
                    <a:pt x="234" y="380"/>
                    <a:pt x="134" y="613"/>
                    <a:pt x="68" y="847"/>
                  </a:cubicBezTo>
                  <a:cubicBezTo>
                    <a:pt x="1" y="1214"/>
                    <a:pt x="101" y="1581"/>
                    <a:pt x="335" y="1848"/>
                  </a:cubicBezTo>
                  <a:cubicBezTo>
                    <a:pt x="564" y="2067"/>
                    <a:pt x="839" y="2165"/>
                    <a:pt x="1108" y="2165"/>
                  </a:cubicBezTo>
                  <a:cubicBezTo>
                    <a:pt x="1699" y="2165"/>
                    <a:pt x="2259" y="1691"/>
                    <a:pt x="2236" y="980"/>
                  </a:cubicBezTo>
                  <a:cubicBezTo>
                    <a:pt x="2203" y="613"/>
                    <a:pt x="1969" y="313"/>
                    <a:pt x="1635" y="146"/>
                  </a:cubicBezTo>
                  <a:cubicBezTo>
                    <a:pt x="1483" y="45"/>
                    <a:pt x="131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48;p71"/>
            <p:cNvSpPr/>
            <p:nvPr/>
          </p:nvSpPr>
          <p:spPr>
            <a:xfrm>
              <a:off x="3840425" y="4056375"/>
              <a:ext cx="57300" cy="54425"/>
            </a:xfrm>
            <a:custGeom>
              <a:avLst/>
              <a:gdLst/>
              <a:ahLst/>
              <a:cxnLst/>
              <a:rect l="l" t="t" r="r" b="b"/>
              <a:pathLst>
                <a:path w="2292" h="2177" extrusionOk="0">
                  <a:moveTo>
                    <a:pt x="1137" y="1"/>
                  </a:moveTo>
                  <a:cubicBezTo>
                    <a:pt x="1080" y="1"/>
                    <a:pt x="1023" y="5"/>
                    <a:pt x="967" y="13"/>
                  </a:cubicBezTo>
                  <a:cubicBezTo>
                    <a:pt x="801" y="46"/>
                    <a:pt x="734" y="113"/>
                    <a:pt x="734" y="113"/>
                  </a:cubicBezTo>
                  <a:cubicBezTo>
                    <a:pt x="745" y="124"/>
                    <a:pt x="760" y="128"/>
                    <a:pt x="781" y="128"/>
                  </a:cubicBezTo>
                  <a:cubicBezTo>
                    <a:pt x="823" y="128"/>
                    <a:pt x="890" y="113"/>
                    <a:pt x="1001" y="113"/>
                  </a:cubicBezTo>
                  <a:cubicBezTo>
                    <a:pt x="1035" y="107"/>
                    <a:pt x="1070" y="104"/>
                    <a:pt x="1106" y="104"/>
                  </a:cubicBezTo>
                  <a:cubicBezTo>
                    <a:pt x="1279" y="104"/>
                    <a:pt x="1463" y="169"/>
                    <a:pt x="1601" y="280"/>
                  </a:cubicBezTo>
                  <a:cubicBezTo>
                    <a:pt x="1868" y="446"/>
                    <a:pt x="2035" y="713"/>
                    <a:pt x="2068" y="1013"/>
                  </a:cubicBezTo>
                  <a:cubicBezTo>
                    <a:pt x="2068" y="1579"/>
                    <a:pt x="1603" y="1961"/>
                    <a:pt x="1106" y="1961"/>
                  </a:cubicBezTo>
                  <a:cubicBezTo>
                    <a:pt x="899" y="1961"/>
                    <a:pt x="687" y="1894"/>
                    <a:pt x="500" y="1747"/>
                  </a:cubicBezTo>
                  <a:cubicBezTo>
                    <a:pt x="167" y="1314"/>
                    <a:pt x="167" y="713"/>
                    <a:pt x="500" y="313"/>
                  </a:cubicBezTo>
                  <a:cubicBezTo>
                    <a:pt x="600" y="213"/>
                    <a:pt x="667" y="146"/>
                    <a:pt x="667" y="146"/>
                  </a:cubicBezTo>
                  <a:lnTo>
                    <a:pt x="667" y="146"/>
                  </a:lnTo>
                  <a:cubicBezTo>
                    <a:pt x="667" y="146"/>
                    <a:pt x="567" y="146"/>
                    <a:pt x="434" y="246"/>
                  </a:cubicBezTo>
                  <a:cubicBezTo>
                    <a:pt x="267" y="413"/>
                    <a:pt x="133" y="613"/>
                    <a:pt x="100" y="847"/>
                  </a:cubicBezTo>
                  <a:cubicBezTo>
                    <a:pt x="0" y="1214"/>
                    <a:pt x="100" y="1580"/>
                    <a:pt x="334" y="1881"/>
                  </a:cubicBezTo>
                  <a:cubicBezTo>
                    <a:pt x="569" y="2085"/>
                    <a:pt x="845" y="2177"/>
                    <a:pt x="1113" y="2177"/>
                  </a:cubicBezTo>
                  <a:cubicBezTo>
                    <a:pt x="1721" y="2177"/>
                    <a:pt x="2291" y="1707"/>
                    <a:pt x="2268" y="1013"/>
                  </a:cubicBezTo>
                  <a:cubicBezTo>
                    <a:pt x="2202" y="646"/>
                    <a:pt x="1968" y="313"/>
                    <a:pt x="1668" y="146"/>
                  </a:cubicBezTo>
                  <a:cubicBezTo>
                    <a:pt x="1515" y="44"/>
                    <a:pt x="1323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49;p71"/>
            <p:cNvSpPr/>
            <p:nvPr/>
          </p:nvSpPr>
          <p:spPr>
            <a:xfrm>
              <a:off x="3003975" y="3929025"/>
              <a:ext cx="1476075" cy="133575"/>
            </a:xfrm>
            <a:custGeom>
              <a:avLst/>
              <a:gdLst/>
              <a:ahLst/>
              <a:cxnLst/>
              <a:rect l="l" t="t" r="r" b="b"/>
              <a:pathLst>
                <a:path w="59043" h="5343" extrusionOk="0">
                  <a:moveTo>
                    <a:pt x="59014" y="0"/>
                  </a:moveTo>
                  <a:cubicBezTo>
                    <a:pt x="58319" y="0"/>
                    <a:pt x="45388" y="1144"/>
                    <a:pt x="29522" y="2572"/>
                  </a:cubicBezTo>
                  <a:cubicBezTo>
                    <a:pt x="13210" y="4039"/>
                    <a:pt x="1" y="5240"/>
                    <a:pt x="1" y="5340"/>
                  </a:cubicBezTo>
                  <a:cubicBezTo>
                    <a:pt x="1" y="5342"/>
                    <a:pt x="11" y="5343"/>
                    <a:pt x="30" y="5343"/>
                  </a:cubicBezTo>
                  <a:cubicBezTo>
                    <a:pt x="726" y="5343"/>
                    <a:pt x="13688" y="4199"/>
                    <a:pt x="29522" y="2772"/>
                  </a:cubicBezTo>
                  <a:cubicBezTo>
                    <a:pt x="45834" y="1304"/>
                    <a:pt x="59043" y="70"/>
                    <a:pt x="59043" y="3"/>
                  </a:cubicBezTo>
                  <a:cubicBezTo>
                    <a:pt x="59043" y="1"/>
                    <a:pt x="59033" y="0"/>
                    <a:pt x="590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50;p71"/>
            <p:cNvSpPr/>
            <p:nvPr/>
          </p:nvSpPr>
          <p:spPr>
            <a:xfrm>
              <a:off x="2982300" y="3980725"/>
              <a:ext cx="1509425" cy="136050"/>
            </a:xfrm>
            <a:custGeom>
              <a:avLst/>
              <a:gdLst/>
              <a:ahLst/>
              <a:cxnLst/>
              <a:rect l="l" t="t" r="r" b="b"/>
              <a:pathLst>
                <a:path w="60377" h="5442" extrusionOk="0">
                  <a:moveTo>
                    <a:pt x="60347" y="0"/>
                  </a:moveTo>
                  <a:cubicBezTo>
                    <a:pt x="59637" y="0"/>
                    <a:pt x="46412" y="1145"/>
                    <a:pt x="30189" y="2605"/>
                  </a:cubicBezTo>
                  <a:cubicBezTo>
                    <a:pt x="13510" y="4106"/>
                    <a:pt x="1" y="5374"/>
                    <a:pt x="1" y="5440"/>
                  </a:cubicBezTo>
                  <a:cubicBezTo>
                    <a:pt x="1" y="5441"/>
                    <a:pt x="3" y="5441"/>
                    <a:pt x="8" y="5441"/>
                  </a:cubicBezTo>
                  <a:cubicBezTo>
                    <a:pt x="378" y="5441"/>
                    <a:pt x="13743" y="4285"/>
                    <a:pt x="30189" y="2805"/>
                  </a:cubicBezTo>
                  <a:cubicBezTo>
                    <a:pt x="46867" y="1304"/>
                    <a:pt x="60377" y="37"/>
                    <a:pt x="60377" y="3"/>
                  </a:cubicBezTo>
                  <a:cubicBezTo>
                    <a:pt x="60377" y="1"/>
                    <a:pt x="60367" y="0"/>
                    <a:pt x="603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51;p71"/>
            <p:cNvSpPr/>
            <p:nvPr/>
          </p:nvSpPr>
          <p:spPr>
            <a:xfrm>
              <a:off x="3291700" y="3718100"/>
              <a:ext cx="44200" cy="422000"/>
            </a:xfrm>
            <a:custGeom>
              <a:avLst/>
              <a:gdLst/>
              <a:ahLst/>
              <a:cxnLst/>
              <a:rect l="l" t="t" r="r" b="b"/>
              <a:pathLst>
                <a:path w="1768" h="16880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01"/>
                    <a:pt x="67" y="434"/>
                    <a:pt x="100" y="668"/>
                  </a:cubicBezTo>
                  <a:cubicBezTo>
                    <a:pt x="200" y="1068"/>
                    <a:pt x="334" y="1669"/>
                    <a:pt x="500" y="2436"/>
                  </a:cubicBezTo>
                  <a:cubicBezTo>
                    <a:pt x="867" y="4404"/>
                    <a:pt x="1134" y="6405"/>
                    <a:pt x="1334" y="8373"/>
                  </a:cubicBezTo>
                  <a:cubicBezTo>
                    <a:pt x="1501" y="10375"/>
                    <a:pt x="1534" y="12376"/>
                    <a:pt x="1501" y="14378"/>
                  </a:cubicBezTo>
                  <a:cubicBezTo>
                    <a:pt x="1501" y="15178"/>
                    <a:pt x="1468" y="15812"/>
                    <a:pt x="1468" y="16212"/>
                  </a:cubicBezTo>
                  <a:cubicBezTo>
                    <a:pt x="1434" y="16446"/>
                    <a:pt x="1434" y="16679"/>
                    <a:pt x="1468" y="16879"/>
                  </a:cubicBezTo>
                  <a:cubicBezTo>
                    <a:pt x="1501" y="16679"/>
                    <a:pt x="1534" y="16446"/>
                    <a:pt x="1534" y="16212"/>
                  </a:cubicBezTo>
                  <a:cubicBezTo>
                    <a:pt x="1601" y="15812"/>
                    <a:pt x="1635" y="15178"/>
                    <a:pt x="1668" y="14411"/>
                  </a:cubicBezTo>
                  <a:cubicBezTo>
                    <a:pt x="1768" y="12376"/>
                    <a:pt x="1735" y="10375"/>
                    <a:pt x="1534" y="8373"/>
                  </a:cubicBezTo>
                  <a:cubicBezTo>
                    <a:pt x="1368" y="6372"/>
                    <a:pt x="1067" y="4370"/>
                    <a:pt x="634" y="2402"/>
                  </a:cubicBezTo>
                  <a:cubicBezTo>
                    <a:pt x="500" y="1669"/>
                    <a:pt x="334" y="1035"/>
                    <a:pt x="200" y="634"/>
                  </a:cubicBezTo>
                  <a:cubicBezTo>
                    <a:pt x="167" y="401"/>
                    <a:pt x="100" y="2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52;p71"/>
            <p:cNvSpPr/>
            <p:nvPr/>
          </p:nvSpPr>
          <p:spPr>
            <a:xfrm>
              <a:off x="3686975" y="3233075"/>
              <a:ext cx="409475" cy="642675"/>
            </a:xfrm>
            <a:custGeom>
              <a:avLst/>
              <a:gdLst/>
              <a:ahLst/>
              <a:cxnLst/>
              <a:rect l="l" t="t" r="r" b="b"/>
              <a:pathLst>
                <a:path w="16379" h="25707" extrusionOk="0">
                  <a:moveTo>
                    <a:pt x="12692" y="0"/>
                  </a:moveTo>
                  <a:cubicBezTo>
                    <a:pt x="12513" y="0"/>
                    <a:pt x="12278" y="65"/>
                    <a:pt x="11976" y="221"/>
                  </a:cubicBezTo>
                  <a:cubicBezTo>
                    <a:pt x="10941" y="755"/>
                    <a:pt x="11976" y="6592"/>
                    <a:pt x="11976" y="6592"/>
                  </a:cubicBezTo>
                  <a:lnTo>
                    <a:pt x="11375" y="9728"/>
                  </a:lnTo>
                  <a:cubicBezTo>
                    <a:pt x="11375" y="9728"/>
                    <a:pt x="7773" y="8927"/>
                    <a:pt x="7506" y="8794"/>
                  </a:cubicBezTo>
                  <a:cubicBezTo>
                    <a:pt x="7502" y="8791"/>
                    <a:pt x="7496" y="8790"/>
                    <a:pt x="7488" y="8790"/>
                  </a:cubicBezTo>
                  <a:cubicBezTo>
                    <a:pt x="7014" y="8790"/>
                    <a:pt x="0" y="13864"/>
                    <a:pt x="0" y="13864"/>
                  </a:cubicBezTo>
                  <a:cubicBezTo>
                    <a:pt x="0" y="13864"/>
                    <a:pt x="790" y="14522"/>
                    <a:pt x="1746" y="14522"/>
                  </a:cubicBezTo>
                  <a:cubicBezTo>
                    <a:pt x="1970" y="14522"/>
                    <a:pt x="2202" y="14486"/>
                    <a:pt x="2435" y="14398"/>
                  </a:cubicBezTo>
                  <a:cubicBezTo>
                    <a:pt x="2969" y="14198"/>
                    <a:pt x="5838" y="12464"/>
                    <a:pt x="5838" y="12463"/>
                  </a:cubicBezTo>
                  <a:lnTo>
                    <a:pt x="5838" y="12463"/>
                  </a:lnTo>
                  <a:lnTo>
                    <a:pt x="3503" y="15666"/>
                  </a:lnTo>
                  <a:cubicBezTo>
                    <a:pt x="3503" y="15666"/>
                    <a:pt x="2636" y="20502"/>
                    <a:pt x="2836" y="20869"/>
                  </a:cubicBezTo>
                  <a:cubicBezTo>
                    <a:pt x="2890" y="20955"/>
                    <a:pt x="3040" y="20988"/>
                    <a:pt x="3237" y="20988"/>
                  </a:cubicBezTo>
                  <a:cubicBezTo>
                    <a:pt x="3883" y="20988"/>
                    <a:pt x="5037" y="20636"/>
                    <a:pt x="5037" y="20636"/>
                  </a:cubicBezTo>
                  <a:lnTo>
                    <a:pt x="5337" y="18668"/>
                  </a:lnTo>
                  <a:cubicBezTo>
                    <a:pt x="5337" y="18668"/>
                    <a:pt x="5571" y="20035"/>
                    <a:pt x="5771" y="20336"/>
                  </a:cubicBezTo>
                  <a:cubicBezTo>
                    <a:pt x="5825" y="20405"/>
                    <a:pt x="5936" y="20432"/>
                    <a:pt x="6074" y="20432"/>
                  </a:cubicBezTo>
                  <a:cubicBezTo>
                    <a:pt x="6536" y="20432"/>
                    <a:pt x="7306" y="20136"/>
                    <a:pt x="7306" y="20136"/>
                  </a:cubicBezTo>
                  <a:lnTo>
                    <a:pt x="7606" y="22237"/>
                  </a:lnTo>
                  <a:lnTo>
                    <a:pt x="9307" y="25706"/>
                  </a:lnTo>
                  <a:lnTo>
                    <a:pt x="16379" y="23771"/>
                  </a:lnTo>
                  <a:lnTo>
                    <a:pt x="16379" y="12530"/>
                  </a:lnTo>
                  <a:lnTo>
                    <a:pt x="14844" y="11129"/>
                  </a:lnTo>
                  <a:lnTo>
                    <a:pt x="14411" y="5425"/>
                  </a:lnTo>
                  <a:cubicBezTo>
                    <a:pt x="14411" y="5425"/>
                    <a:pt x="13243" y="1255"/>
                    <a:pt x="13243" y="755"/>
                  </a:cubicBezTo>
                  <a:cubicBezTo>
                    <a:pt x="13243" y="378"/>
                    <a:pt x="13126" y="0"/>
                    <a:pt x="1269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53;p71"/>
            <p:cNvSpPr/>
            <p:nvPr/>
          </p:nvSpPr>
          <p:spPr>
            <a:xfrm>
              <a:off x="3914625" y="3828175"/>
              <a:ext cx="618800" cy="1126675"/>
            </a:xfrm>
            <a:custGeom>
              <a:avLst/>
              <a:gdLst/>
              <a:ahLst/>
              <a:cxnLst/>
              <a:rect l="l" t="t" r="r" b="b"/>
              <a:pathLst>
                <a:path w="24752" h="45067" extrusionOk="0">
                  <a:moveTo>
                    <a:pt x="7273" y="1"/>
                  </a:moveTo>
                  <a:lnTo>
                    <a:pt x="1" y="1635"/>
                  </a:lnTo>
                  <a:cubicBezTo>
                    <a:pt x="1" y="2069"/>
                    <a:pt x="1068" y="24985"/>
                    <a:pt x="1335" y="26653"/>
                  </a:cubicBezTo>
                  <a:cubicBezTo>
                    <a:pt x="1602" y="28321"/>
                    <a:pt x="1735" y="43866"/>
                    <a:pt x="10675" y="45066"/>
                  </a:cubicBezTo>
                  <a:cubicBezTo>
                    <a:pt x="10675" y="45066"/>
                    <a:pt x="15145" y="45000"/>
                    <a:pt x="15545" y="44633"/>
                  </a:cubicBezTo>
                  <a:cubicBezTo>
                    <a:pt x="20449" y="41030"/>
                    <a:pt x="23451" y="35426"/>
                    <a:pt x="23851" y="29355"/>
                  </a:cubicBezTo>
                  <a:lnTo>
                    <a:pt x="24752" y="12977"/>
                  </a:lnTo>
                  <a:lnTo>
                    <a:pt x="24752" y="12977"/>
                  </a:lnTo>
                  <a:cubicBezTo>
                    <a:pt x="24751" y="12977"/>
                    <a:pt x="19648" y="13644"/>
                    <a:pt x="12977" y="14244"/>
                  </a:cubicBezTo>
                  <a:lnTo>
                    <a:pt x="12977" y="18547"/>
                  </a:lnTo>
                  <a:cubicBezTo>
                    <a:pt x="12977" y="18547"/>
                    <a:pt x="11442" y="14211"/>
                    <a:pt x="11175" y="13010"/>
                  </a:cubicBezTo>
                  <a:cubicBezTo>
                    <a:pt x="10942" y="11809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54;p71"/>
            <p:cNvSpPr/>
            <p:nvPr/>
          </p:nvSpPr>
          <p:spPr>
            <a:xfrm>
              <a:off x="3968000" y="3229425"/>
              <a:ext cx="90100" cy="281900"/>
            </a:xfrm>
            <a:custGeom>
              <a:avLst/>
              <a:gdLst/>
              <a:ahLst/>
              <a:cxnLst/>
              <a:rect l="l" t="t" r="r" b="b"/>
              <a:pathLst>
                <a:path w="3604" h="11276" extrusionOk="0">
                  <a:moveTo>
                    <a:pt x="1335" y="0"/>
                  </a:moveTo>
                  <a:cubicBezTo>
                    <a:pt x="701" y="367"/>
                    <a:pt x="268" y="1001"/>
                    <a:pt x="134" y="1735"/>
                  </a:cubicBezTo>
                  <a:cubicBezTo>
                    <a:pt x="1" y="2402"/>
                    <a:pt x="1" y="3069"/>
                    <a:pt x="134" y="3736"/>
                  </a:cubicBezTo>
                  <a:cubicBezTo>
                    <a:pt x="234" y="4337"/>
                    <a:pt x="368" y="4904"/>
                    <a:pt x="468" y="5438"/>
                  </a:cubicBezTo>
                  <a:cubicBezTo>
                    <a:pt x="534" y="5938"/>
                    <a:pt x="601" y="6438"/>
                    <a:pt x="568" y="6972"/>
                  </a:cubicBezTo>
                  <a:cubicBezTo>
                    <a:pt x="568" y="7706"/>
                    <a:pt x="468" y="8406"/>
                    <a:pt x="234" y="9107"/>
                  </a:cubicBezTo>
                  <a:cubicBezTo>
                    <a:pt x="101" y="9607"/>
                    <a:pt x="1" y="9874"/>
                    <a:pt x="1" y="9874"/>
                  </a:cubicBezTo>
                  <a:cubicBezTo>
                    <a:pt x="1" y="9874"/>
                    <a:pt x="34" y="9841"/>
                    <a:pt x="101" y="9707"/>
                  </a:cubicBezTo>
                  <a:cubicBezTo>
                    <a:pt x="167" y="9574"/>
                    <a:pt x="234" y="9374"/>
                    <a:pt x="334" y="9140"/>
                  </a:cubicBezTo>
                  <a:cubicBezTo>
                    <a:pt x="568" y="8440"/>
                    <a:pt x="701" y="7706"/>
                    <a:pt x="735" y="6972"/>
                  </a:cubicBezTo>
                  <a:cubicBezTo>
                    <a:pt x="768" y="6438"/>
                    <a:pt x="735" y="5938"/>
                    <a:pt x="668" y="5438"/>
                  </a:cubicBezTo>
                  <a:cubicBezTo>
                    <a:pt x="568" y="4870"/>
                    <a:pt x="434" y="4303"/>
                    <a:pt x="334" y="3703"/>
                  </a:cubicBezTo>
                  <a:cubicBezTo>
                    <a:pt x="201" y="3069"/>
                    <a:pt x="201" y="2402"/>
                    <a:pt x="334" y="1802"/>
                  </a:cubicBezTo>
                  <a:cubicBezTo>
                    <a:pt x="467" y="1106"/>
                    <a:pt x="862" y="542"/>
                    <a:pt x="1456" y="175"/>
                  </a:cubicBezTo>
                  <a:lnTo>
                    <a:pt x="1456" y="175"/>
                  </a:lnTo>
                  <a:lnTo>
                    <a:pt x="2002" y="253"/>
                  </a:lnTo>
                  <a:lnTo>
                    <a:pt x="2002" y="253"/>
                  </a:lnTo>
                  <a:lnTo>
                    <a:pt x="2002" y="267"/>
                  </a:lnTo>
                  <a:cubicBezTo>
                    <a:pt x="2369" y="2102"/>
                    <a:pt x="2703" y="3870"/>
                    <a:pt x="3003" y="5371"/>
                  </a:cubicBezTo>
                  <a:cubicBezTo>
                    <a:pt x="3170" y="7105"/>
                    <a:pt x="3303" y="8573"/>
                    <a:pt x="3403" y="9641"/>
                  </a:cubicBezTo>
                  <a:lnTo>
                    <a:pt x="3537" y="10875"/>
                  </a:lnTo>
                  <a:cubicBezTo>
                    <a:pt x="3537" y="11008"/>
                    <a:pt x="3570" y="11142"/>
                    <a:pt x="3603" y="11275"/>
                  </a:cubicBezTo>
                  <a:cubicBezTo>
                    <a:pt x="3603" y="11142"/>
                    <a:pt x="3603" y="10975"/>
                    <a:pt x="3570" y="10841"/>
                  </a:cubicBezTo>
                  <a:cubicBezTo>
                    <a:pt x="3537" y="10541"/>
                    <a:pt x="3503" y="10141"/>
                    <a:pt x="3503" y="9641"/>
                  </a:cubicBezTo>
                  <a:cubicBezTo>
                    <a:pt x="3403" y="8573"/>
                    <a:pt x="3303" y="7072"/>
                    <a:pt x="3170" y="5337"/>
                  </a:cubicBezTo>
                  <a:cubicBezTo>
                    <a:pt x="2869" y="3836"/>
                    <a:pt x="2536" y="2068"/>
                    <a:pt x="2202" y="234"/>
                  </a:cubicBezTo>
                  <a:lnTo>
                    <a:pt x="2202" y="167"/>
                  </a:lnTo>
                  <a:lnTo>
                    <a:pt x="2202" y="67"/>
                  </a:lnTo>
                  <a:lnTo>
                    <a:pt x="2102" y="6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55;p71"/>
            <p:cNvSpPr/>
            <p:nvPr/>
          </p:nvSpPr>
          <p:spPr>
            <a:xfrm>
              <a:off x="3687800" y="3449575"/>
              <a:ext cx="332775" cy="150200"/>
            </a:xfrm>
            <a:custGeom>
              <a:avLst/>
              <a:gdLst/>
              <a:ahLst/>
              <a:cxnLst/>
              <a:rect l="l" t="t" r="r" b="b"/>
              <a:pathLst>
                <a:path w="13311" h="6008" extrusionOk="0">
                  <a:moveTo>
                    <a:pt x="7506" y="1"/>
                  </a:moveTo>
                  <a:lnTo>
                    <a:pt x="7473" y="34"/>
                  </a:lnTo>
                  <a:lnTo>
                    <a:pt x="3570" y="2636"/>
                  </a:lnTo>
                  <a:lnTo>
                    <a:pt x="101" y="5004"/>
                  </a:lnTo>
                  <a:lnTo>
                    <a:pt x="1" y="5071"/>
                  </a:lnTo>
                  <a:lnTo>
                    <a:pt x="67" y="5138"/>
                  </a:lnTo>
                  <a:cubicBezTo>
                    <a:pt x="401" y="5505"/>
                    <a:pt x="801" y="5771"/>
                    <a:pt x="1235" y="5938"/>
                  </a:cubicBezTo>
                  <a:cubicBezTo>
                    <a:pt x="1379" y="5979"/>
                    <a:pt x="1524" y="6008"/>
                    <a:pt x="1660" y="6008"/>
                  </a:cubicBezTo>
                  <a:cubicBezTo>
                    <a:pt x="1744" y="6008"/>
                    <a:pt x="1826" y="5997"/>
                    <a:pt x="1902" y="5972"/>
                  </a:cubicBezTo>
                  <a:cubicBezTo>
                    <a:pt x="2102" y="5938"/>
                    <a:pt x="2302" y="5838"/>
                    <a:pt x="2502" y="5738"/>
                  </a:cubicBezTo>
                  <a:cubicBezTo>
                    <a:pt x="3203" y="5371"/>
                    <a:pt x="3770" y="5004"/>
                    <a:pt x="4270" y="4737"/>
                  </a:cubicBezTo>
                  <a:cubicBezTo>
                    <a:pt x="4771" y="4470"/>
                    <a:pt x="5171" y="4204"/>
                    <a:pt x="5438" y="4037"/>
                  </a:cubicBezTo>
                  <a:cubicBezTo>
                    <a:pt x="5571" y="3970"/>
                    <a:pt x="5705" y="3870"/>
                    <a:pt x="5805" y="3770"/>
                  </a:cubicBezTo>
                  <a:lnTo>
                    <a:pt x="5805" y="3770"/>
                  </a:lnTo>
                  <a:cubicBezTo>
                    <a:pt x="5671" y="3837"/>
                    <a:pt x="5538" y="3903"/>
                    <a:pt x="5405" y="4003"/>
                  </a:cubicBezTo>
                  <a:lnTo>
                    <a:pt x="4237" y="4637"/>
                  </a:lnTo>
                  <a:cubicBezTo>
                    <a:pt x="3737" y="4904"/>
                    <a:pt x="3136" y="5238"/>
                    <a:pt x="2436" y="5571"/>
                  </a:cubicBezTo>
                  <a:cubicBezTo>
                    <a:pt x="2269" y="5671"/>
                    <a:pt x="2102" y="5771"/>
                    <a:pt x="1902" y="5805"/>
                  </a:cubicBezTo>
                  <a:cubicBezTo>
                    <a:pt x="1833" y="5819"/>
                    <a:pt x="1752" y="5827"/>
                    <a:pt x="1670" y="5827"/>
                  </a:cubicBezTo>
                  <a:cubicBezTo>
                    <a:pt x="1553" y="5827"/>
                    <a:pt x="1433" y="5811"/>
                    <a:pt x="1335" y="5771"/>
                  </a:cubicBezTo>
                  <a:cubicBezTo>
                    <a:pt x="942" y="5620"/>
                    <a:pt x="604" y="5387"/>
                    <a:pt x="345" y="5096"/>
                  </a:cubicBezTo>
                  <a:lnTo>
                    <a:pt x="345" y="5096"/>
                  </a:lnTo>
                  <a:lnTo>
                    <a:pt x="3703" y="2836"/>
                  </a:lnTo>
                  <a:lnTo>
                    <a:pt x="7589" y="212"/>
                  </a:lnTo>
                  <a:lnTo>
                    <a:pt x="7589" y="212"/>
                  </a:lnTo>
                  <a:lnTo>
                    <a:pt x="11709" y="1168"/>
                  </a:lnTo>
                  <a:lnTo>
                    <a:pt x="12910" y="1402"/>
                  </a:lnTo>
                  <a:cubicBezTo>
                    <a:pt x="13043" y="1468"/>
                    <a:pt x="13177" y="1468"/>
                    <a:pt x="13310" y="1502"/>
                  </a:cubicBezTo>
                  <a:cubicBezTo>
                    <a:pt x="13177" y="1435"/>
                    <a:pt x="13043" y="1402"/>
                    <a:pt x="12910" y="1368"/>
                  </a:cubicBezTo>
                  <a:lnTo>
                    <a:pt x="11709" y="10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56;p71"/>
            <p:cNvSpPr/>
            <p:nvPr/>
          </p:nvSpPr>
          <p:spPr>
            <a:xfrm>
              <a:off x="3755350" y="3510125"/>
              <a:ext cx="186000" cy="244375"/>
            </a:xfrm>
            <a:custGeom>
              <a:avLst/>
              <a:gdLst/>
              <a:ahLst/>
              <a:cxnLst/>
              <a:rect l="l" t="t" r="r" b="b"/>
              <a:pathLst>
                <a:path w="7440" h="9775" extrusionOk="0">
                  <a:moveTo>
                    <a:pt x="5911" y="1"/>
                  </a:moveTo>
                  <a:cubicBezTo>
                    <a:pt x="5863" y="1"/>
                    <a:pt x="5816" y="5"/>
                    <a:pt x="5771" y="14"/>
                  </a:cubicBezTo>
                  <a:cubicBezTo>
                    <a:pt x="5371" y="80"/>
                    <a:pt x="4937" y="214"/>
                    <a:pt x="4571" y="347"/>
                  </a:cubicBezTo>
                  <a:lnTo>
                    <a:pt x="4537" y="347"/>
                  </a:lnTo>
                  <a:cubicBezTo>
                    <a:pt x="4037" y="814"/>
                    <a:pt x="3436" y="1415"/>
                    <a:pt x="2803" y="2082"/>
                  </a:cubicBezTo>
                  <a:cubicBezTo>
                    <a:pt x="2502" y="2382"/>
                    <a:pt x="2169" y="2749"/>
                    <a:pt x="1835" y="3116"/>
                  </a:cubicBezTo>
                  <a:cubicBezTo>
                    <a:pt x="1468" y="3483"/>
                    <a:pt x="1135" y="3850"/>
                    <a:pt x="835" y="4283"/>
                  </a:cubicBezTo>
                  <a:lnTo>
                    <a:pt x="835" y="4317"/>
                  </a:lnTo>
                  <a:cubicBezTo>
                    <a:pt x="768" y="4717"/>
                    <a:pt x="701" y="5151"/>
                    <a:pt x="634" y="5551"/>
                  </a:cubicBezTo>
                  <a:cubicBezTo>
                    <a:pt x="401" y="6885"/>
                    <a:pt x="201" y="8186"/>
                    <a:pt x="1" y="9354"/>
                  </a:cubicBezTo>
                  <a:lnTo>
                    <a:pt x="1" y="9420"/>
                  </a:lnTo>
                  <a:lnTo>
                    <a:pt x="67" y="9454"/>
                  </a:lnTo>
                  <a:cubicBezTo>
                    <a:pt x="361" y="9667"/>
                    <a:pt x="740" y="9774"/>
                    <a:pt x="1119" y="9774"/>
                  </a:cubicBezTo>
                  <a:cubicBezTo>
                    <a:pt x="1213" y="9774"/>
                    <a:pt x="1308" y="9767"/>
                    <a:pt x="1402" y="9754"/>
                  </a:cubicBezTo>
                  <a:cubicBezTo>
                    <a:pt x="1835" y="9687"/>
                    <a:pt x="2202" y="9454"/>
                    <a:pt x="2469" y="9120"/>
                  </a:cubicBezTo>
                  <a:lnTo>
                    <a:pt x="2469" y="9087"/>
                  </a:lnTo>
                  <a:cubicBezTo>
                    <a:pt x="2602" y="8120"/>
                    <a:pt x="2703" y="7352"/>
                    <a:pt x="2769" y="6752"/>
                  </a:cubicBezTo>
                  <a:cubicBezTo>
                    <a:pt x="2803" y="6485"/>
                    <a:pt x="2836" y="6285"/>
                    <a:pt x="2836" y="6118"/>
                  </a:cubicBezTo>
                  <a:cubicBezTo>
                    <a:pt x="2836" y="6051"/>
                    <a:pt x="2836" y="5951"/>
                    <a:pt x="2836" y="5885"/>
                  </a:cubicBezTo>
                  <a:cubicBezTo>
                    <a:pt x="2803" y="5951"/>
                    <a:pt x="2769" y="6051"/>
                    <a:pt x="2769" y="6151"/>
                  </a:cubicBezTo>
                  <a:lnTo>
                    <a:pt x="2669" y="6785"/>
                  </a:lnTo>
                  <a:cubicBezTo>
                    <a:pt x="2569" y="7352"/>
                    <a:pt x="2469" y="8153"/>
                    <a:pt x="2302" y="9120"/>
                  </a:cubicBezTo>
                  <a:lnTo>
                    <a:pt x="2302" y="9054"/>
                  </a:lnTo>
                  <a:cubicBezTo>
                    <a:pt x="2069" y="9354"/>
                    <a:pt x="1735" y="9587"/>
                    <a:pt x="1335" y="9654"/>
                  </a:cubicBezTo>
                  <a:cubicBezTo>
                    <a:pt x="1281" y="9658"/>
                    <a:pt x="1226" y="9660"/>
                    <a:pt x="1172" y="9660"/>
                  </a:cubicBezTo>
                  <a:cubicBezTo>
                    <a:pt x="812" y="9660"/>
                    <a:pt x="459" y="9567"/>
                    <a:pt x="174" y="9381"/>
                  </a:cubicBezTo>
                  <a:lnTo>
                    <a:pt x="174" y="9381"/>
                  </a:lnTo>
                  <a:cubicBezTo>
                    <a:pt x="373" y="8256"/>
                    <a:pt x="604" y="6970"/>
                    <a:pt x="835" y="5651"/>
                  </a:cubicBezTo>
                  <a:cubicBezTo>
                    <a:pt x="901" y="5217"/>
                    <a:pt x="968" y="4817"/>
                    <a:pt x="1035" y="4383"/>
                  </a:cubicBezTo>
                  <a:lnTo>
                    <a:pt x="1035" y="4417"/>
                  </a:lnTo>
                  <a:cubicBezTo>
                    <a:pt x="1335" y="4017"/>
                    <a:pt x="1635" y="3650"/>
                    <a:pt x="2002" y="3283"/>
                  </a:cubicBezTo>
                  <a:lnTo>
                    <a:pt x="2969" y="2249"/>
                  </a:lnTo>
                  <a:cubicBezTo>
                    <a:pt x="3570" y="1615"/>
                    <a:pt x="4137" y="1014"/>
                    <a:pt x="4637" y="481"/>
                  </a:cubicBezTo>
                  <a:lnTo>
                    <a:pt x="4604" y="481"/>
                  </a:lnTo>
                  <a:cubicBezTo>
                    <a:pt x="5071" y="347"/>
                    <a:pt x="5438" y="180"/>
                    <a:pt x="5805" y="147"/>
                  </a:cubicBezTo>
                  <a:cubicBezTo>
                    <a:pt x="5874" y="133"/>
                    <a:pt x="5943" y="125"/>
                    <a:pt x="6010" y="125"/>
                  </a:cubicBezTo>
                  <a:cubicBezTo>
                    <a:pt x="6104" y="125"/>
                    <a:pt x="6194" y="141"/>
                    <a:pt x="6272" y="180"/>
                  </a:cubicBezTo>
                  <a:cubicBezTo>
                    <a:pt x="6439" y="214"/>
                    <a:pt x="6572" y="281"/>
                    <a:pt x="6672" y="314"/>
                  </a:cubicBezTo>
                  <a:cubicBezTo>
                    <a:pt x="6906" y="447"/>
                    <a:pt x="7172" y="547"/>
                    <a:pt x="7439" y="547"/>
                  </a:cubicBezTo>
                  <a:cubicBezTo>
                    <a:pt x="7373" y="514"/>
                    <a:pt x="7306" y="514"/>
                    <a:pt x="7239" y="481"/>
                  </a:cubicBezTo>
                  <a:cubicBezTo>
                    <a:pt x="7072" y="414"/>
                    <a:pt x="6872" y="347"/>
                    <a:pt x="6705" y="247"/>
                  </a:cubicBezTo>
                  <a:cubicBezTo>
                    <a:pt x="6572" y="180"/>
                    <a:pt x="6439" y="114"/>
                    <a:pt x="6305" y="80"/>
                  </a:cubicBezTo>
                  <a:cubicBezTo>
                    <a:pt x="6183" y="32"/>
                    <a:pt x="6043" y="1"/>
                    <a:pt x="591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57;p71"/>
            <p:cNvSpPr/>
            <p:nvPr/>
          </p:nvSpPr>
          <p:spPr>
            <a:xfrm>
              <a:off x="3822075" y="3586350"/>
              <a:ext cx="136775" cy="160800"/>
            </a:xfrm>
            <a:custGeom>
              <a:avLst/>
              <a:gdLst/>
              <a:ahLst/>
              <a:cxnLst/>
              <a:rect l="l" t="t" r="r" b="b"/>
              <a:pathLst>
                <a:path w="5471" h="6432" extrusionOk="0">
                  <a:moveTo>
                    <a:pt x="4503" y="0"/>
                  </a:moveTo>
                  <a:lnTo>
                    <a:pt x="1968" y="67"/>
                  </a:lnTo>
                  <a:lnTo>
                    <a:pt x="1935" y="67"/>
                  </a:lnTo>
                  <a:lnTo>
                    <a:pt x="1902" y="100"/>
                  </a:lnTo>
                  <a:lnTo>
                    <a:pt x="0" y="2569"/>
                  </a:lnTo>
                  <a:lnTo>
                    <a:pt x="0" y="2602"/>
                  </a:lnTo>
                  <a:lnTo>
                    <a:pt x="0" y="2635"/>
                  </a:lnTo>
                  <a:lnTo>
                    <a:pt x="0" y="4970"/>
                  </a:lnTo>
                  <a:lnTo>
                    <a:pt x="0" y="6305"/>
                  </a:lnTo>
                  <a:lnTo>
                    <a:pt x="0" y="6371"/>
                  </a:lnTo>
                  <a:lnTo>
                    <a:pt x="67" y="6371"/>
                  </a:lnTo>
                  <a:cubicBezTo>
                    <a:pt x="207" y="6413"/>
                    <a:pt x="346" y="6432"/>
                    <a:pt x="486" y="6432"/>
                  </a:cubicBezTo>
                  <a:cubicBezTo>
                    <a:pt x="680" y="6432"/>
                    <a:pt x="874" y="6396"/>
                    <a:pt x="1068" y="6338"/>
                  </a:cubicBezTo>
                  <a:cubicBezTo>
                    <a:pt x="1234" y="6271"/>
                    <a:pt x="1368" y="6171"/>
                    <a:pt x="1468" y="6038"/>
                  </a:cubicBezTo>
                  <a:cubicBezTo>
                    <a:pt x="1535" y="5904"/>
                    <a:pt x="1601" y="5738"/>
                    <a:pt x="1668" y="5604"/>
                  </a:cubicBezTo>
                  <a:cubicBezTo>
                    <a:pt x="1798" y="5084"/>
                    <a:pt x="1865" y="4533"/>
                    <a:pt x="1868" y="3981"/>
                  </a:cubicBezTo>
                  <a:lnTo>
                    <a:pt x="1868" y="3981"/>
                  </a:lnTo>
                  <a:cubicBezTo>
                    <a:pt x="2246" y="3722"/>
                    <a:pt x="2592" y="3375"/>
                    <a:pt x="2850" y="2967"/>
                  </a:cubicBezTo>
                  <a:lnTo>
                    <a:pt x="2850" y="2967"/>
                  </a:lnTo>
                  <a:lnTo>
                    <a:pt x="4770" y="2869"/>
                  </a:lnTo>
                  <a:cubicBezTo>
                    <a:pt x="5004" y="2869"/>
                    <a:pt x="5237" y="2836"/>
                    <a:pt x="5471" y="2802"/>
                  </a:cubicBezTo>
                  <a:lnTo>
                    <a:pt x="4704" y="2802"/>
                  </a:lnTo>
                  <a:lnTo>
                    <a:pt x="2735" y="2836"/>
                  </a:lnTo>
                  <a:lnTo>
                    <a:pt x="2702" y="2836"/>
                  </a:lnTo>
                  <a:lnTo>
                    <a:pt x="2702" y="2902"/>
                  </a:lnTo>
                  <a:cubicBezTo>
                    <a:pt x="2435" y="3269"/>
                    <a:pt x="2068" y="3636"/>
                    <a:pt x="1701" y="3903"/>
                  </a:cubicBezTo>
                  <a:lnTo>
                    <a:pt x="1635" y="3903"/>
                  </a:lnTo>
                  <a:lnTo>
                    <a:pt x="1635" y="3970"/>
                  </a:lnTo>
                  <a:cubicBezTo>
                    <a:pt x="1635" y="4503"/>
                    <a:pt x="1568" y="5037"/>
                    <a:pt x="1435" y="5571"/>
                  </a:cubicBezTo>
                  <a:cubicBezTo>
                    <a:pt x="1368" y="5704"/>
                    <a:pt x="1334" y="5804"/>
                    <a:pt x="1268" y="5938"/>
                  </a:cubicBezTo>
                  <a:cubicBezTo>
                    <a:pt x="1168" y="6038"/>
                    <a:pt x="1068" y="6138"/>
                    <a:pt x="968" y="6171"/>
                  </a:cubicBezTo>
                  <a:cubicBezTo>
                    <a:pt x="802" y="6226"/>
                    <a:pt x="647" y="6251"/>
                    <a:pt x="496" y="6251"/>
                  </a:cubicBezTo>
                  <a:cubicBezTo>
                    <a:pt x="396" y="6251"/>
                    <a:pt x="298" y="6240"/>
                    <a:pt x="200" y="6220"/>
                  </a:cubicBezTo>
                  <a:lnTo>
                    <a:pt x="200" y="6220"/>
                  </a:lnTo>
                  <a:lnTo>
                    <a:pt x="200" y="2692"/>
                  </a:lnTo>
                  <a:lnTo>
                    <a:pt x="2045" y="264"/>
                  </a:lnTo>
                  <a:lnTo>
                    <a:pt x="2045" y="264"/>
                  </a:lnTo>
                  <a:lnTo>
                    <a:pt x="4503" y="100"/>
                  </a:lnTo>
                  <a:lnTo>
                    <a:pt x="5204" y="34"/>
                  </a:lnTo>
                  <a:cubicBezTo>
                    <a:pt x="5304" y="34"/>
                    <a:pt x="5371" y="0"/>
                    <a:pt x="547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58;p71"/>
            <p:cNvSpPr/>
            <p:nvPr/>
          </p:nvSpPr>
          <p:spPr>
            <a:xfrm>
              <a:off x="3865425" y="3713925"/>
              <a:ext cx="54225" cy="155150"/>
            </a:xfrm>
            <a:custGeom>
              <a:avLst/>
              <a:gdLst/>
              <a:ahLst/>
              <a:cxnLst/>
              <a:rect l="l" t="t" r="r" b="b"/>
              <a:pathLst>
                <a:path w="2169" h="6206" extrusionOk="0">
                  <a:moveTo>
                    <a:pt x="67" y="1"/>
                  </a:moveTo>
                  <a:cubicBezTo>
                    <a:pt x="1" y="334"/>
                    <a:pt x="1" y="668"/>
                    <a:pt x="34" y="1002"/>
                  </a:cubicBezTo>
                  <a:cubicBezTo>
                    <a:pt x="134" y="2603"/>
                    <a:pt x="668" y="4137"/>
                    <a:pt x="1569" y="5471"/>
                  </a:cubicBezTo>
                  <a:cubicBezTo>
                    <a:pt x="1735" y="5738"/>
                    <a:pt x="1935" y="6005"/>
                    <a:pt x="2169" y="6205"/>
                  </a:cubicBezTo>
                  <a:cubicBezTo>
                    <a:pt x="935" y="4371"/>
                    <a:pt x="201" y="2236"/>
                    <a:pt x="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59;p71"/>
            <p:cNvSpPr/>
            <p:nvPr/>
          </p:nvSpPr>
          <p:spPr>
            <a:xfrm>
              <a:off x="3879600" y="3705800"/>
              <a:ext cx="70075" cy="29850"/>
            </a:xfrm>
            <a:custGeom>
              <a:avLst/>
              <a:gdLst/>
              <a:ahLst/>
              <a:cxnLst/>
              <a:rect l="l" t="t" r="r" b="b"/>
              <a:pathLst>
                <a:path w="2803" h="1194" extrusionOk="0">
                  <a:moveTo>
                    <a:pt x="880" y="1"/>
                  </a:moveTo>
                  <a:cubicBezTo>
                    <a:pt x="729" y="1"/>
                    <a:pt x="579" y="20"/>
                    <a:pt x="434" y="59"/>
                  </a:cubicBezTo>
                  <a:cubicBezTo>
                    <a:pt x="168" y="126"/>
                    <a:pt x="1" y="226"/>
                    <a:pt x="1" y="259"/>
                  </a:cubicBezTo>
                  <a:cubicBezTo>
                    <a:pt x="225" y="201"/>
                    <a:pt x="451" y="173"/>
                    <a:pt x="673" y="173"/>
                  </a:cubicBezTo>
                  <a:cubicBezTo>
                    <a:pt x="1479" y="173"/>
                    <a:pt x="2247" y="540"/>
                    <a:pt x="2769" y="1193"/>
                  </a:cubicBezTo>
                  <a:cubicBezTo>
                    <a:pt x="2803" y="1160"/>
                    <a:pt x="2736" y="993"/>
                    <a:pt x="2536" y="760"/>
                  </a:cubicBezTo>
                  <a:cubicBezTo>
                    <a:pt x="2269" y="459"/>
                    <a:pt x="1936" y="226"/>
                    <a:pt x="1569" y="126"/>
                  </a:cubicBezTo>
                  <a:cubicBezTo>
                    <a:pt x="1346" y="45"/>
                    <a:pt x="1112" y="1"/>
                    <a:pt x="8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60;p71"/>
            <p:cNvSpPr/>
            <p:nvPr/>
          </p:nvSpPr>
          <p:spPr>
            <a:xfrm>
              <a:off x="3944650" y="3663075"/>
              <a:ext cx="9200" cy="68400"/>
            </a:xfrm>
            <a:custGeom>
              <a:avLst/>
              <a:gdLst/>
              <a:ahLst/>
              <a:cxnLst/>
              <a:rect l="l" t="t" r="r" b="b"/>
              <a:pathLst>
                <a:path w="368" h="2736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67" y="434"/>
                    <a:pt x="101" y="867"/>
                    <a:pt x="67" y="1334"/>
                  </a:cubicBezTo>
                  <a:cubicBezTo>
                    <a:pt x="1" y="1801"/>
                    <a:pt x="1" y="2268"/>
                    <a:pt x="67" y="2735"/>
                  </a:cubicBezTo>
                  <a:cubicBezTo>
                    <a:pt x="201" y="2302"/>
                    <a:pt x="268" y="1835"/>
                    <a:pt x="301" y="1368"/>
                  </a:cubicBezTo>
                  <a:cubicBezTo>
                    <a:pt x="368" y="901"/>
                    <a:pt x="368" y="434"/>
                    <a:pt x="3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61;p71"/>
            <p:cNvSpPr/>
            <p:nvPr/>
          </p:nvSpPr>
          <p:spPr>
            <a:xfrm>
              <a:off x="4096425" y="3827350"/>
              <a:ext cx="276900" cy="927350"/>
            </a:xfrm>
            <a:custGeom>
              <a:avLst/>
              <a:gdLst/>
              <a:ahLst/>
              <a:cxnLst/>
              <a:rect l="l" t="t" r="r" b="b"/>
              <a:pathLst>
                <a:path w="11076" h="37094" extrusionOk="0">
                  <a:moveTo>
                    <a:pt x="1" y="0"/>
                  </a:moveTo>
                  <a:cubicBezTo>
                    <a:pt x="1" y="34"/>
                    <a:pt x="1" y="67"/>
                    <a:pt x="1" y="101"/>
                  </a:cubicBezTo>
                  <a:cubicBezTo>
                    <a:pt x="34" y="201"/>
                    <a:pt x="34" y="267"/>
                    <a:pt x="67" y="401"/>
                  </a:cubicBezTo>
                  <a:cubicBezTo>
                    <a:pt x="134" y="668"/>
                    <a:pt x="234" y="1035"/>
                    <a:pt x="368" y="1502"/>
                  </a:cubicBezTo>
                  <a:cubicBezTo>
                    <a:pt x="634" y="2436"/>
                    <a:pt x="1035" y="3803"/>
                    <a:pt x="1535" y="5504"/>
                  </a:cubicBezTo>
                  <a:cubicBezTo>
                    <a:pt x="2536" y="8907"/>
                    <a:pt x="3970" y="13577"/>
                    <a:pt x="5671" y="18680"/>
                  </a:cubicBezTo>
                  <a:cubicBezTo>
                    <a:pt x="6539" y="21249"/>
                    <a:pt x="7373" y="23684"/>
                    <a:pt x="8173" y="25886"/>
                  </a:cubicBezTo>
                  <a:cubicBezTo>
                    <a:pt x="8573" y="26953"/>
                    <a:pt x="8974" y="28021"/>
                    <a:pt x="9374" y="28988"/>
                  </a:cubicBezTo>
                  <a:cubicBezTo>
                    <a:pt x="9741" y="29955"/>
                    <a:pt x="10141" y="30823"/>
                    <a:pt x="10408" y="31656"/>
                  </a:cubicBezTo>
                  <a:cubicBezTo>
                    <a:pt x="10708" y="32390"/>
                    <a:pt x="10842" y="33158"/>
                    <a:pt x="10908" y="33958"/>
                  </a:cubicBezTo>
                  <a:cubicBezTo>
                    <a:pt x="10942" y="34559"/>
                    <a:pt x="10875" y="35159"/>
                    <a:pt x="10742" y="35726"/>
                  </a:cubicBezTo>
                  <a:cubicBezTo>
                    <a:pt x="10575" y="36193"/>
                    <a:pt x="10341" y="36660"/>
                    <a:pt x="10041" y="37094"/>
                  </a:cubicBezTo>
                  <a:cubicBezTo>
                    <a:pt x="10141" y="36994"/>
                    <a:pt x="10241" y="36894"/>
                    <a:pt x="10308" y="36760"/>
                  </a:cubicBezTo>
                  <a:cubicBezTo>
                    <a:pt x="10542" y="36460"/>
                    <a:pt x="10708" y="36126"/>
                    <a:pt x="10808" y="35759"/>
                  </a:cubicBezTo>
                  <a:cubicBezTo>
                    <a:pt x="10975" y="35159"/>
                    <a:pt x="11075" y="34559"/>
                    <a:pt x="11042" y="33958"/>
                  </a:cubicBezTo>
                  <a:cubicBezTo>
                    <a:pt x="11009" y="33158"/>
                    <a:pt x="10842" y="32357"/>
                    <a:pt x="10575" y="31590"/>
                  </a:cubicBezTo>
                  <a:cubicBezTo>
                    <a:pt x="10308" y="30756"/>
                    <a:pt x="9908" y="29855"/>
                    <a:pt x="9541" y="28921"/>
                  </a:cubicBezTo>
                  <a:cubicBezTo>
                    <a:pt x="9141" y="27954"/>
                    <a:pt x="8774" y="26886"/>
                    <a:pt x="8373" y="25819"/>
                  </a:cubicBezTo>
                  <a:cubicBezTo>
                    <a:pt x="7573" y="23617"/>
                    <a:pt x="6739" y="21182"/>
                    <a:pt x="5905" y="18614"/>
                  </a:cubicBezTo>
                  <a:cubicBezTo>
                    <a:pt x="4237" y="13510"/>
                    <a:pt x="2769" y="8840"/>
                    <a:pt x="1735" y="5471"/>
                  </a:cubicBezTo>
                  <a:cubicBezTo>
                    <a:pt x="1202" y="3803"/>
                    <a:pt x="768" y="2436"/>
                    <a:pt x="468" y="1468"/>
                  </a:cubicBezTo>
                  <a:lnTo>
                    <a:pt x="134" y="367"/>
                  </a:lnTo>
                  <a:lnTo>
                    <a:pt x="34" y="101"/>
                  </a:lnTo>
                  <a:cubicBezTo>
                    <a:pt x="34" y="67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62;p71"/>
            <p:cNvSpPr/>
            <p:nvPr/>
          </p:nvSpPr>
          <p:spPr>
            <a:xfrm>
              <a:off x="2824700" y="4291025"/>
              <a:ext cx="1125825" cy="867300"/>
            </a:xfrm>
            <a:custGeom>
              <a:avLst/>
              <a:gdLst/>
              <a:ahLst/>
              <a:cxnLst/>
              <a:rect l="l" t="t" r="r" b="b"/>
              <a:pathLst>
                <a:path w="45033" h="34692" extrusionOk="0">
                  <a:moveTo>
                    <a:pt x="5104" y="0"/>
                  </a:moveTo>
                  <a:lnTo>
                    <a:pt x="1368" y="21015"/>
                  </a:lnTo>
                  <a:cubicBezTo>
                    <a:pt x="0" y="28087"/>
                    <a:pt x="5404" y="34658"/>
                    <a:pt x="12609" y="34692"/>
                  </a:cubicBezTo>
                  <a:lnTo>
                    <a:pt x="45032" y="34325"/>
                  </a:lnTo>
                  <a:lnTo>
                    <a:pt x="44165" y="23817"/>
                  </a:lnTo>
                  <a:lnTo>
                    <a:pt x="16345" y="19681"/>
                  </a:lnTo>
                  <a:lnTo>
                    <a:pt x="19814" y="600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63;p71"/>
            <p:cNvSpPr/>
            <p:nvPr/>
          </p:nvSpPr>
          <p:spPr>
            <a:xfrm>
              <a:off x="3878775" y="4828075"/>
              <a:ext cx="458675" cy="333275"/>
            </a:xfrm>
            <a:custGeom>
              <a:avLst/>
              <a:gdLst/>
              <a:ahLst/>
              <a:cxnLst/>
              <a:rect l="l" t="t" r="r" b="b"/>
              <a:pathLst>
                <a:path w="18347" h="13331" extrusionOk="0">
                  <a:moveTo>
                    <a:pt x="6405" y="0"/>
                  </a:moveTo>
                  <a:cubicBezTo>
                    <a:pt x="6405" y="0"/>
                    <a:pt x="406" y="2837"/>
                    <a:pt x="12" y="2837"/>
                  </a:cubicBezTo>
                  <a:cubicBezTo>
                    <a:pt x="7" y="2837"/>
                    <a:pt x="4" y="2836"/>
                    <a:pt x="0" y="2835"/>
                  </a:cubicBezTo>
                  <a:lnTo>
                    <a:pt x="0" y="3002"/>
                  </a:lnTo>
                  <a:lnTo>
                    <a:pt x="0" y="12009"/>
                  </a:lnTo>
                  <a:lnTo>
                    <a:pt x="2969" y="12876"/>
                  </a:lnTo>
                  <a:cubicBezTo>
                    <a:pt x="3967" y="13180"/>
                    <a:pt x="5000" y="13331"/>
                    <a:pt x="6036" y="13331"/>
                  </a:cubicBezTo>
                  <a:cubicBezTo>
                    <a:pt x="7043" y="13331"/>
                    <a:pt x="8054" y="13189"/>
                    <a:pt x="9040" y="12909"/>
                  </a:cubicBezTo>
                  <a:cubicBezTo>
                    <a:pt x="10274" y="12576"/>
                    <a:pt x="11442" y="12209"/>
                    <a:pt x="11575" y="12042"/>
                  </a:cubicBezTo>
                  <a:cubicBezTo>
                    <a:pt x="12009" y="11408"/>
                    <a:pt x="12376" y="10708"/>
                    <a:pt x="12710" y="10007"/>
                  </a:cubicBezTo>
                  <a:cubicBezTo>
                    <a:pt x="12710" y="10007"/>
                    <a:pt x="14010" y="9540"/>
                    <a:pt x="14144" y="9040"/>
                  </a:cubicBezTo>
                  <a:cubicBezTo>
                    <a:pt x="14244" y="8606"/>
                    <a:pt x="14311" y="8139"/>
                    <a:pt x="14344" y="7672"/>
                  </a:cubicBezTo>
                  <a:cubicBezTo>
                    <a:pt x="14344" y="7672"/>
                    <a:pt x="16679" y="7472"/>
                    <a:pt x="17513" y="6938"/>
                  </a:cubicBezTo>
                  <a:cubicBezTo>
                    <a:pt x="18347" y="6371"/>
                    <a:pt x="18213" y="3369"/>
                    <a:pt x="18213" y="3369"/>
                  </a:cubicBezTo>
                  <a:lnTo>
                    <a:pt x="18213" y="3369"/>
                  </a:lnTo>
                  <a:lnTo>
                    <a:pt x="17113" y="4270"/>
                  </a:lnTo>
                  <a:lnTo>
                    <a:pt x="12743" y="4637"/>
                  </a:lnTo>
                  <a:lnTo>
                    <a:pt x="10208" y="2835"/>
                  </a:lnTo>
                  <a:lnTo>
                    <a:pt x="10208" y="2835"/>
                  </a:lnTo>
                  <a:cubicBezTo>
                    <a:pt x="10208" y="2835"/>
                    <a:pt x="12432" y="3028"/>
                    <a:pt x="14161" y="3028"/>
                  </a:cubicBezTo>
                  <a:cubicBezTo>
                    <a:pt x="15026" y="3028"/>
                    <a:pt x="15767" y="2980"/>
                    <a:pt x="16045" y="2835"/>
                  </a:cubicBezTo>
                  <a:cubicBezTo>
                    <a:pt x="16846" y="2368"/>
                    <a:pt x="17146" y="534"/>
                    <a:pt x="17146" y="534"/>
                  </a:cubicBezTo>
                  <a:lnTo>
                    <a:pt x="640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64;p71"/>
            <p:cNvSpPr/>
            <p:nvPr/>
          </p:nvSpPr>
          <p:spPr>
            <a:xfrm>
              <a:off x="4035550" y="4831400"/>
              <a:ext cx="303575" cy="112300"/>
            </a:xfrm>
            <a:custGeom>
              <a:avLst/>
              <a:gdLst/>
              <a:ahLst/>
              <a:cxnLst/>
              <a:rect l="l" t="t" r="r" b="b"/>
              <a:pathLst>
                <a:path w="12143" h="4492" extrusionOk="0">
                  <a:moveTo>
                    <a:pt x="1" y="1"/>
                  </a:moveTo>
                  <a:cubicBezTo>
                    <a:pt x="67" y="1"/>
                    <a:pt x="134" y="34"/>
                    <a:pt x="234" y="34"/>
                  </a:cubicBezTo>
                  <a:lnTo>
                    <a:pt x="835" y="67"/>
                  </a:lnTo>
                  <a:lnTo>
                    <a:pt x="3103" y="234"/>
                  </a:lnTo>
                  <a:lnTo>
                    <a:pt x="10769" y="662"/>
                  </a:lnTo>
                  <a:lnTo>
                    <a:pt x="10769" y="662"/>
                  </a:lnTo>
                  <a:cubicBezTo>
                    <a:pt x="10687" y="1593"/>
                    <a:pt x="9874" y="2445"/>
                    <a:pt x="8874" y="2736"/>
                  </a:cubicBezTo>
                  <a:cubicBezTo>
                    <a:pt x="8361" y="2879"/>
                    <a:pt x="7823" y="2947"/>
                    <a:pt x="7283" y="2947"/>
                  </a:cubicBezTo>
                  <a:cubicBezTo>
                    <a:pt x="6945" y="2947"/>
                    <a:pt x="6606" y="2921"/>
                    <a:pt x="6272" y="2869"/>
                  </a:cubicBezTo>
                  <a:cubicBezTo>
                    <a:pt x="5493" y="2772"/>
                    <a:pt x="4650" y="2706"/>
                    <a:pt x="3837" y="2703"/>
                  </a:cubicBezTo>
                  <a:lnTo>
                    <a:pt x="3837" y="2703"/>
                  </a:lnTo>
                  <a:cubicBezTo>
                    <a:pt x="3837" y="2703"/>
                    <a:pt x="3837" y="2703"/>
                    <a:pt x="3837" y="2702"/>
                  </a:cubicBezTo>
                  <a:lnTo>
                    <a:pt x="3837" y="2703"/>
                  </a:lnTo>
                  <a:lnTo>
                    <a:pt x="3837" y="2703"/>
                  </a:lnTo>
                  <a:cubicBezTo>
                    <a:pt x="3814" y="2703"/>
                    <a:pt x="3792" y="2702"/>
                    <a:pt x="3770" y="2702"/>
                  </a:cubicBezTo>
                  <a:lnTo>
                    <a:pt x="3270" y="2736"/>
                  </a:lnTo>
                  <a:lnTo>
                    <a:pt x="3770" y="2903"/>
                  </a:lnTo>
                  <a:cubicBezTo>
                    <a:pt x="4337" y="3136"/>
                    <a:pt x="4837" y="3536"/>
                    <a:pt x="5404" y="3803"/>
                  </a:cubicBezTo>
                  <a:cubicBezTo>
                    <a:pt x="5905" y="4070"/>
                    <a:pt x="6472" y="4237"/>
                    <a:pt x="7039" y="4370"/>
                  </a:cubicBezTo>
                  <a:cubicBezTo>
                    <a:pt x="7485" y="4450"/>
                    <a:pt x="7938" y="4492"/>
                    <a:pt x="8392" y="4492"/>
                  </a:cubicBezTo>
                  <a:cubicBezTo>
                    <a:pt x="8889" y="4492"/>
                    <a:pt x="9386" y="4442"/>
                    <a:pt x="9874" y="4337"/>
                  </a:cubicBezTo>
                  <a:cubicBezTo>
                    <a:pt x="10475" y="4204"/>
                    <a:pt x="11075" y="3970"/>
                    <a:pt x="11609" y="3670"/>
                  </a:cubicBezTo>
                  <a:cubicBezTo>
                    <a:pt x="11742" y="3570"/>
                    <a:pt x="11876" y="3503"/>
                    <a:pt x="12009" y="3403"/>
                  </a:cubicBezTo>
                  <a:cubicBezTo>
                    <a:pt x="12109" y="3336"/>
                    <a:pt x="12143" y="3270"/>
                    <a:pt x="12143" y="3270"/>
                  </a:cubicBezTo>
                  <a:lnTo>
                    <a:pt x="12143" y="3270"/>
                  </a:lnTo>
                  <a:cubicBezTo>
                    <a:pt x="12143" y="3270"/>
                    <a:pt x="11942" y="3403"/>
                    <a:pt x="11576" y="3570"/>
                  </a:cubicBezTo>
                  <a:cubicBezTo>
                    <a:pt x="10635" y="4074"/>
                    <a:pt x="9585" y="4327"/>
                    <a:pt x="8532" y="4327"/>
                  </a:cubicBezTo>
                  <a:cubicBezTo>
                    <a:pt x="8054" y="4327"/>
                    <a:pt x="7575" y="4274"/>
                    <a:pt x="7106" y="4170"/>
                  </a:cubicBezTo>
                  <a:cubicBezTo>
                    <a:pt x="6539" y="4070"/>
                    <a:pt x="6005" y="3870"/>
                    <a:pt x="5505" y="3603"/>
                  </a:cubicBezTo>
                  <a:cubicBezTo>
                    <a:pt x="5104" y="3353"/>
                    <a:pt x="4686" y="3122"/>
                    <a:pt x="4262" y="2909"/>
                  </a:cubicBezTo>
                  <a:lnTo>
                    <a:pt x="4262" y="2909"/>
                  </a:lnTo>
                  <a:cubicBezTo>
                    <a:pt x="4934" y="2928"/>
                    <a:pt x="5592" y="2988"/>
                    <a:pt x="6272" y="3069"/>
                  </a:cubicBezTo>
                  <a:cubicBezTo>
                    <a:pt x="6591" y="3117"/>
                    <a:pt x="6910" y="3139"/>
                    <a:pt x="7227" y="3139"/>
                  </a:cubicBezTo>
                  <a:cubicBezTo>
                    <a:pt x="7806" y="3139"/>
                    <a:pt x="8380" y="3065"/>
                    <a:pt x="8940" y="2936"/>
                  </a:cubicBezTo>
                  <a:cubicBezTo>
                    <a:pt x="9507" y="2769"/>
                    <a:pt x="9974" y="2436"/>
                    <a:pt x="10375" y="2035"/>
                  </a:cubicBezTo>
                  <a:cubicBezTo>
                    <a:pt x="10742" y="1635"/>
                    <a:pt x="10975" y="1101"/>
                    <a:pt x="11008" y="568"/>
                  </a:cubicBezTo>
                  <a:lnTo>
                    <a:pt x="11008" y="468"/>
                  </a:lnTo>
                  <a:lnTo>
                    <a:pt x="10908" y="468"/>
                  </a:lnTo>
                  <a:lnTo>
                    <a:pt x="3103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65;p71"/>
            <p:cNvSpPr/>
            <p:nvPr/>
          </p:nvSpPr>
          <p:spPr>
            <a:xfrm>
              <a:off x="4157300" y="5014025"/>
              <a:ext cx="124275" cy="14200"/>
            </a:xfrm>
            <a:custGeom>
              <a:avLst/>
              <a:gdLst/>
              <a:ahLst/>
              <a:cxnLst/>
              <a:rect l="l" t="t" r="r" b="b"/>
              <a:pathLst>
                <a:path w="4971" h="56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137" y="34"/>
                    <a:pt x="3303" y="101"/>
                    <a:pt x="2503" y="234"/>
                  </a:cubicBezTo>
                  <a:cubicBezTo>
                    <a:pt x="1669" y="301"/>
                    <a:pt x="835" y="401"/>
                    <a:pt x="1" y="534"/>
                  </a:cubicBezTo>
                  <a:cubicBezTo>
                    <a:pt x="279" y="557"/>
                    <a:pt x="557" y="568"/>
                    <a:pt x="835" y="568"/>
                  </a:cubicBezTo>
                  <a:cubicBezTo>
                    <a:pt x="1391" y="568"/>
                    <a:pt x="1947" y="523"/>
                    <a:pt x="2503" y="434"/>
                  </a:cubicBezTo>
                  <a:cubicBezTo>
                    <a:pt x="3336" y="401"/>
                    <a:pt x="4170" y="234"/>
                    <a:pt x="497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66;p71"/>
            <p:cNvSpPr/>
            <p:nvPr/>
          </p:nvSpPr>
          <p:spPr>
            <a:xfrm>
              <a:off x="4153975" y="5065725"/>
              <a:ext cx="68400" cy="26725"/>
            </a:xfrm>
            <a:custGeom>
              <a:avLst/>
              <a:gdLst/>
              <a:ahLst/>
              <a:cxnLst/>
              <a:rect l="l" t="t" r="r" b="b"/>
              <a:pathLst>
                <a:path w="2736" h="1069" extrusionOk="0">
                  <a:moveTo>
                    <a:pt x="2736" y="1"/>
                  </a:moveTo>
                  <a:cubicBezTo>
                    <a:pt x="2235" y="68"/>
                    <a:pt x="1768" y="234"/>
                    <a:pt x="1335" y="435"/>
                  </a:cubicBezTo>
                  <a:cubicBezTo>
                    <a:pt x="868" y="568"/>
                    <a:pt x="401" y="768"/>
                    <a:pt x="0" y="1068"/>
                  </a:cubicBezTo>
                  <a:cubicBezTo>
                    <a:pt x="467" y="1002"/>
                    <a:pt x="968" y="835"/>
                    <a:pt x="1401" y="635"/>
                  </a:cubicBezTo>
                  <a:cubicBezTo>
                    <a:pt x="1868" y="501"/>
                    <a:pt x="2335" y="268"/>
                    <a:pt x="273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67;p71"/>
            <p:cNvSpPr/>
            <p:nvPr/>
          </p:nvSpPr>
          <p:spPr>
            <a:xfrm>
              <a:off x="3845425" y="4091700"/>
              <a:ext cx="57550" cy="33700"/>
            </a:xfrm>
            <a:custGeom>
              <a:avLst/>
              <a:gdLst/>
              <a:ahLst/>
              <a:cxnLst/>
              <a:rect l="l" t="t" r="r" b="b"/>
              <a:pathLst>
                <a:path w="2302" h="1348" extrusionOk="0">
                  <a:moveTo>
                    <a:pt x="0" y="101"/>
                  </a:moveTo>
                  <a:lnTo>
                    <a:pt x="0" y="101"/>
                  </a:lnTo>
                  <a:cubicBezTo>
                    <a:pt x="54" y="208"/>
                    <a:pt x="120" y="300"/>
                    <a:pt x="195" y="379"/>
                  </a:cubicBezTo>
                  <a:lnTo>
                    <a:pt x="195" y="379"/>
                  </a:lnTo>
                  <a:cubicBezTo>
                    <a:pt x="196" y="353"/>
                    <a:pt x="198" y="327"/>
                    <a:pt x="200" y="301"/>
                  </a:cubicBezTo>
                  <a:lnTo>
                    <a:pt x="0" y="101"/>
                  </a:lnTo>
                  <a:close/>
                  <a:moveTo>
                    <a:pt x="2068" y="1"/>
                  </a:moveTo>
                  <a:lnTo>
                    <a:pt x="2068" y="1"/>
                  </a:lnTo>
                  <a:cubicBezTo>
                    <a:pt x="1876" y="472"/>
                    <a:pt x="1437" y="715"/>
                    <a:pt x="1000" y="715"/>
                  </a:cubicBezTo>
                  <a:cubicBezTo>
                    <a:pt x="706" y="715"/>
                    <a:pt x="412" y="605"/>
                    <a:pt x="195" y="379"/>
                  </a:cubicBezTo>
                  <a:lnTo>
                    <a:pt x="195" y="379"/>
                  </a:lnTo>
                  <a:cubicBezTo>
                    <a:pt x="182" y="922"/>
                    <a:pt x="632" y="1348"/>
                    <a:pt x="1147" y="1348"/>
                  </a:cubicBezTo>
                  <a:cubicBezTo>
                    <a:pt x="1198" y="1348"/>
                    <a:pt x="1249" y="1344"/>
                    <a:pt x="1301" y="1335"/>
                  </a:cubicBezTo>
                  <a:cubicBezTo>
                    <a:pt x="1935" y="1235"/>
                    <a:pt x="2302" y="568"/>
                    <a:pt x="2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68;p71"/>
            <p:cNvSpPr/>
            <p:nvPr/>
          </p:nvSpPr>
          <p:spPr>
            <a:xfrm>
              <a:off x="3809550" y="3964950"/>
              <a:ext cx="57575" cy="33675"/>
            </a:xfrm>
            <a:custGeom>
              <a:avLst/>
              <a:gdLst/>
              <a:ahLst/>
              <a:cxnLst/>
              <a:rect l="l" t="t" r="r" b="b"/>
              <a:pathLst>
                <a:path w="2303" h="1347" extrusionOk="0">
                  <a:moveTo>
                    <a:pt x="1" y="67"/>
                  </a:moveTo>
                  <a:cubicBezTo>
                    <a:pt x="47" y="159"/>
                    <a:pt x="102" y="240"/>
                    <a:pt x="164" y="312"/>
                  </a:cubicBezTo>
                  <a:lnTo>
                    <a:pt x="164" y="312"/>
                  </a:lnTo>
                  <a:cubicBezTo>
                    <a:pt x="165" y="297"/>
                    <a:pt x="166" y="282"/>
                    <a:pt x="168" y="267"/>
                  </a:cubicBezTo>
                  <a:lnTo>
                    <a:pt x="1" y="67"/>
                  </a:lnTo>
                  <a:close/>
                  <a:moveTo>
                    <a:pt x="2036" y="0"/>
                  </a:moveTo>
                  <a:lnTo>
                    <a:pt x="2036" y="0"/>
                  </a:lnTo>
                  <a:cubicBezTo>
                    <a:pt x="1864" y="463"/>
                    <a:pt x="1446" y="697"/>
                    <a:pt x="1021" y="697"/>
                  </a:cubicBezTo>
                  <a:cubicBezTo>
                    <a:pt x="706" y="697"/>
                    <a:pt x="388" y="569"/>
                    <a:pt x="164" y="312"/>
                  </a:cubicBezTo>
                  <a:lnTo>
                    <a:pt x="164" y="312"/>
                  </a:lnTo>
                  <a:cubicBezTo>
                    <a:pt x="131" y="874"/>
                    <a:pt x="594" y="1347"/>
                    <a:pt x="1148" y="1347"/>
                  </a:cubicBezTo>
                  <a:cubicBezTo>
                    <a:pt x="1199" y="1347"/>
                    <a:pt x="1250" y="1343"/>
                    <a:pt x="1302" y="1335"/>
                  </a:cubicBezTo>
                  <a:cubicBezTo>
                    <a:pt x="1936" y="1235"/>
                    <a:pt x="2302" y="567"/>
                    <a:pt x="2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69;p71"/>
            <p:cNvSpPr/>
            <p:nvPr/>
          </p:nvSpPr>
          <p:spPr>
            <a:xfrm>
              <a:off x="3315050" y="4205125"/>
              <a:ext cx="90075" cy="306025"/>
            </a:xfrm>
            <a:custGeom>
              <a:avLst/>
              <a:gdLst/>
              <a:ahLst/>
              <a:cxnLst/>
              <a:rect l="l" t="t" r="r" b="b"/>
              <a:pathLst>
                <a:path w="3603" h="12241" extrusionOk="0">
                  <a:moveTo>
                    <a:pt x="834" y="0"/>
                  </a:moveTo>
                  <a:lnTo>
                    <a:pt x="567" y="67"/>
                  </a:lnTo>
                  <a:cubicBezTo>
                    <a:pt x="0" y="3903"/>
                    <a:pt x="534" y="7839"/>
                    <a:pt x="2102" y="11408"/>
                  </a:cubicBezTo>
                  <a:cubicBezTo>
                    <a:pt x="2276" y="11786"/>
                    <a:pt x="2602" y="12240"/>
                    <a:pt x="2970" y="12240"/>
                  </a:cubicBezTo>
                  <a:cubicBezTo>
                    <a:pt x="3025" y="12240"/>
                    <a:pt x="3080" y="12230"/>
                    <a:pt x="3136" y="12209"/>
                  </a:cubicBezTo>
                  <a:cubicBezTo>
                    <a:pt x="3503" y="12042"/>
                    <a:pt x="3603" y="11609"/>
                    <a:pt x="3603" y="11208"/>
                  </a:cubicBezTo>
                  <a:cubicBezTo>
                    <a:pt x="3603" y="7372"/>
                    <a:pt x="1368" y="3836"/>
                    <a:pt x="83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70;p71"/>
            <p:cNvSpPr/>
            <p:nvPr/>
          </p:nvSpPr>
          <p:spPr>
            <a:xfrm>
              <a:off x="4223175" y="3848200"/>
              <a:ext cx="19225" cy="416150"/>
            </a:xfrm>
            <a:custGeom>
              <a:avLst/>
              <a:gdLst/>
              <a:ahLst/>
              <a:cxnLst/>
              <a:rect l="l" t="t" r="r" b="b"/>
              <a:pathLst>
                <a:path w="769" h="16646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201"/>
                    <a:pt x="34" y="434"/>
                    <a:pt x="68" y="668"/>
                  </a:cubicBezTo>
                  <a:cubicBezTo>
                    <a:pt x="68" y="1101"/>
                    <a:pt x="134" y="1702"/>
                    <a:pt x="168" y="2435"/>
                  </a:cubicBezTo>
                  <a:cubicBezTo>
                    <a:pt x="301" y="3937"/>
                    <a:pt x="435" y="6005"/>
                    <a:pt x="468" y="8306"/>
                  </a:cubicBezTo>
                  <a:cubicBezTo>
                    <a:pt x="535" y="10608"/>
                    <a:pt x="535" y="12676"/>
                    <a:pt x="535" y="14177"/>
                  </a:cubicBezTo>
                  <a:lnTo>
                    <a:pt x="535" y="15978"/>
                  </a:lnTo>
                  <a:cubicBezTo>
                    <a:pt x="501" y="16179"/>
                    <a:pt x="501" y="16412"/>
                    <a:pt x="535" y="16646"/>
                  </a:cubicBezTo>
                  <a:cubicBezTo>
                    <a:pt x="568" y="16412"/>
                    <a:pt x="601" y="16212"/>
                    <a:pt x="601" y="15978"/>
                  </a:cubicBezTo>
                  <a:cubicBezTo>
                    <a:pt x="635" y="15545"/>
                    <a:pt x="668" y="14944"/>
                    <a:pt x="701" y="14211"/>
                  </a:cubicBezTo>
                  <a:cubicBezTo>
                    <a:pt x="735" y="12676"/>
                    <a:pt x="768" y="10608"/>
                    <a:pt x="701" y="8306"/>
                  </a:cubicBezTo>
                  <a:cubicBezTo>
                    <a:pt x="635" y="6005"/>
                    <a:pt x="468" y="3937"/>
                    <a:pt x="335" y="2435"/>
                  </a:cubicBezTo>
                  <a:cubicBezTo>
                    <a:pt x="268" y="1668"/>
                    <a:pt x="168" y="1068"/>
                    <a:pt x="134" y="634"/>
                  </a:cubicBezTo>
                  <a:cubicBezTo>
                    <a:pt x="101" y="434"/>
                    <a:pt x="68" y="2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97510" y="15684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len ( 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7985" y="952500"/>
            <a:ext cx="8736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len() berfungsi untuk mengetahui panjang sebuah string/teks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87985" y="1438275"/>
            <a:ext cx="8470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len() juga dapat digunakan untuk mengetahui panjang list,array,objek </a:t>
            </a:r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895" y="452628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50"/>
          <p:cNvGrpSpPr/>
          <p:nvPr/>
        </p:nvGrpSpPr>
        <p:grpSpPr>
          <a:xfrm>
            <a:off x="8222756" y="4147220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41403" y="310516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7510" y="15684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lower( 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7985" y="952500"/>
            <a:ext cx="8736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lower() berfungsi untuk merubah teks CAPITAL menjadi teks kecil</a:t>
            </a:r>
          </a:p>
        </p:txBody>
      </p:sp>
      <p:pic>
        <p:nvPicPr>
          <p:cNvPr id="5" name="Picture 4" descr="sc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1561465"/>
            <a:ext cx="6282055" cy="188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30" y="3524250"/>
            <a:ext cx="5565140" cy="601345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52"/>
          <p:cNvGrpSpPr/>
          <p:nvPr/>
        </p:nvGrpSpPr>
        <p:grpSpPr>
          <a:xfrm rot="21106060" flipH="1">
            <a:off x="402051" y="405435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  <a:solidFill>
            <a:schemeClr val="accent2">
              <a:lumMod val="75000"/>
            </a:schemeClr>
          </a:solidFill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97510" y="15684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upper( 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7510" y="939800"/>
            <a:ext cx="8736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upper() berfungsi untuk merubah </a:t>
            </a:r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teks kecil</a:t>
            </a:r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menjadi </a:t>
            </a:r>
            <a:r>
              <a:rPr lang="en-US" sz="20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teks CAPITAL</a:t>
            </a:r>
            <a:endParaRPr lang="en-US" sz="200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5" y="3620770"/>
            <a:ext cx="5380990" cy="581660"/>
          </a:xfrm>
          <a:prstGeom prst="rect">
            <a:avLst/>
          </a:prstGeom>
        </p:spPr>
      </p:pic>
      <p:pic>
        <p:nvPicPr>
          <p:cNvPr id="6" name="Picture 5" descr="sc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40" y="1572260"/>
            <a:ext cx="6370320" cy="1911350"/>
          </a:xfrm>
          <a:prstGeom prst="rect">
            <a:avLst/>
          </a:prstGeom>
        </p:spPr>
      </p:pic>
      <p:pic>
        <p:nvPicPr>
          <p:cNvPr id="7" name="Picture 6" descr="logo-mini-dos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415210" y="1155954"/>
            <a:ext cx="572176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 smtClean="0">
                <a:latin typeface="Segoe UI Semibold" panose="020B0702040204020203" charset="0"/>
                <a:cs typeface="Segoe UI Semibold" panose="020B0702040204020203" charset="0"/>
              </a:rPr>
              <a:t>Conditions</a:t>
            </a:r>
            <a:endParaRPr sz="4800" b="1" i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2289810"/>
            <a:ext cx="4737100" cy="1631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4;p55"/>
          <p:cNvGrpSpPr/>
          <p:nvPr/>
        </p:nvGrpSpPr>
        <p:grpSpPr>
          <a:xfrm>
            <a:off x="6804659" y="2869919"/>
            <a:ext cx="2186941" cy="2263140"/>
            <a:chOff x="524689" y="763903"/>
            <a:chExt cx="3737731" cy="3615697"/>
          </a:xfrm>
        </p:grpSpPr>
        <p:grpSp>
          <p:nvGrpSpPr>
            <p:cNvPr id="3" name="Google Shape;1335;p55"/>
            <p:cNvGrpSpPr/>
            <p:nvPr/>
          </p:nvGrpSpPr>
          <p:grpSpPr>
            <a:xfrm>
              <a:off x="3312267" y="2949449"/>
              <a:ext cx="928765" cy="1369555"/>
              <a:chOff x="3312267" y="2949449"/>
              <a:chExt cx="928765" cy="1369555"/>
            </a:xfrm>
          </p:grpSpPr>
          <p:sp>
            <p:nvSpPr>
              <p:cNvPr id="208" name="Google Shape;1336;p55"/>
              <p:cNvSpPr/>
              <p:nvPr/>
            </p:nvSpPr>
            <p:spPr>
              <a:xfrm>
                <a:off x="3312267" y="2949449"/>
                <a:ext cx="928765" cy="1369555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68324" extrusionOk="0">
                    <a:moveTo>
                      <a:pt x="28037" y="1"/>
                    </a:moveTo>
                    <a:cubicBezTo>
                      <a:pt x="27074" y="1"/>
                      <a:pt x="26101" y="230"/>
                      <a:pt x="25251" y="675"/>
                    </a:cubicBezTo>
                    <a:cubicBezTo>
                      <a:pt x="23117" y="1842"/>
                      <a:pt x="21749" y="4110"/>
                      <a:pt x="21082" y="6479"/>
                    </a:cubicBezTo>
                    <a:cubicBezTo>
                      <a:pt x="20448" y="8880"/>
                      <a:pt x="20415" y="11382"/>
                      <a:pt x="20348" y="13851"/>
                    </a:cubicBezTo>
                    <a:cubicBezTo>
                      <a:pt x="20248" y="16319"/>
                      <a:pt x="20114" y="18821"/>
                      <a:pt x="19247" y="21123"/>
                    </a:cubicBezTo>
                    <a:cubicBezTo>
                      <a:pt x="19014" y="21790"/>
                      <a:pt x="18580" y="22524"/>
                      <a:pt x="17880" y="22624"/>
                    </a:cubicBezTo>
                    <a:cubicBezTo>
                      <a:pt x="17825" y="22631"/>
                      <a:pt x="17771" y="22635"/>
                      <a:pt x="17718" y="22635"/>
                    </a:cubicBezTo>
                    <a:cubicBezTo>
                      <a:pt x="17082" y="22635"/>
                      <a:pt x="16519" y="22107"/>
                      <a:pt x="16212" y="21523"/>
                    </a:cubicBezTo>
                    <a:cubicBezTo>
                      <a:pt x="15878" y="20922"/>
                      <a:pt x="15678" y="20222"/>
                      <a:pt x="15278" y="19622"/>
                    </a:cubicBezTo>
                    <a:cubicBezTo>
                      <a:pt x="14749" y="18917"/>
                      <a:pt x="13877" y="18585"/>
                      <a:pt x="12985" y="18585"/>
                    </a:cubicBezTo>
                    <a:cubicBezTo>
                      <a:pt x="12187" y="18585"/>
                      <a:pt x="11373" y="18851"/>
                      <a:pt x="10774" y="19355"/>
                    </a:cubicBezTo>
                    <a:cubicBezTo>
                      <a:pt x="9507" y="20455"/>
                      <a:pt x="9073" y="22323"/>
                      <a:pt x="9273" y="24025"/>
                    </a:cubicBezTo>
                    <a:cubicBezTo>
                      <a:pt x="9474" y="25693"/>
                      <a:pt x="10207" y="27260"/>
                      <a:pt x="10941" y="28828"/>
                    </a:cubicBezTo>
                    <a:lnTo>
                      <a:pt x="15044" y="37434"/>
                    </a:lnTo>
                    <a:cubicBezTo>
                      <a:pt x="15778" y="38969"/>
                      <a:pt x="16479" y="40870"/>
                      <a:pt x="15478" y="42238"/>
                    </a:cubicBezTo>
                    <a:cubicBezTo>
                      <a:pt x="14813" y="43144"/>
                      <a:pt x="13630" y="43448"/>
                      <a:pt x="12495" y="43448"/>
                    </a:cubicBezTo>
                    <a:cubicBezTo>
                      <a:pt x="12377" y="43448"/>
                      <a:pt x="12259" y="43445"/>
                      <a:pt x="12142" y="43439"/>
                    </a:cubicBezTo>
                    <a:cubicBezTo>
                      <a:pt x="10241" y="43372"/>
                      <a:pt x="8439" y="42738"/>
                      <a:pt x="6872" y="41671"/>
                    </a:cubicBezTo>
                    <a:cubicBezTo>
                      <a:pt x="5704" y="40870"/>
                      <a:pt x="4570" y="39736"/>
                      <a:pt x="3169" y="39736"/>
                    </a:cubicBezTo>
                    <a:cubicBezTo>
                      <a:pt x="1468" y="39736"/>
                      <a:pt x="200" y="41470"/>
                      <a:pt x="100" y="43205"/>
                    </a:cubicBezTo>
                    <a:cubicBezTo>
                      <a:pt x="0" y="44906"/>
                      <a:pt x="934" y="46441"/>
                      <a:pt x="1601" y="48042"/>
                    </a:cubicBezTo>
                    <a:cubicBezTo>
                      <a:pt x="5637" y="57482"/>
                      <a:pt x="12276" y="66488"/>
                      <a:pt x="22850" y="68323"/>
                    </a:cubicBezTo>
                    <a:lnTo>
                      <a:pt x="22983" y="68323"/>
                    </a:lnTo>
                    <a:cubicBezTo>
                      <a:pt x="28721" y="67823"/>
                      <a:pt x="32924" y="65721"/>
                      <a:pt x="37060" y="61718"/>
                    </a:cubicBezTo>
                    <a:cubicBezTo>
                      <a:pt x="41163" y="57715"/>
                      <a:pt x="44032" y="52478"/>
                      <a:pt x="45566" y="46908"/>
                    </a:cubicBezTo>
                    <a:cubicBezTo>
                      <a:pt x="46000" y="45307"/>
                      <a:pt x="46333" y="43639"/>
                      <a:pt x="46133" y="41971"/>
                    </a:cubicBezTo>
                    <a:cubicBezTo>
                      <a:pt x="45900" y="40336"/>
                      <a:pt x="45032" y="38702"/>
                      <a:pt x="43565" y="37901"/>
                    </a:cubicBezTo>
                    <a:cubicBezTo>
                      <a:pt x="42934" y="37557"/>
                      <a:pt x="42254" y="37405"/>
                      <a:pt x="41563" y="37405"/>
                    </a:cubicBezTo>
                    <a:cubicBezTo>
                      <a:pt x="39843" y="37405"/>
                      <a:pt x="38055" y="38351"/>
                      <a:pt x="36793" y="39636"/>
                    </a:cubicBezTo>
                    <a:cubicBezTo>
                      <a:pt x="35859" y="40603"/>
                      <a:pt x="35125" y="41737"/>
                      <a:pt x="34024" y="42505"/>
                    </a:cubicBezTo>
                    <a:cubicBezTo>
                      <a:pt x="33375" y="42957"/>
                      <a:pt x="32563" y="43259"/>
                      <a:pt x="31787" y="43259"/>
                    </a:cubicBezTo>
                    <a:cubicBezTo>
                      <a:pt x="31248" y="43259"/>
                      <a:pt x="30726" y="43113"/>
                      <a:pt x="30288" y="42771"/>
                    </a:cubicBezTo>
                    <a:cubicBezTo>
                      <a:pt x="29221" y="41937"/>
                      <a:pt x="29154" y="40303"/>
                      <a:pt x="29688" y="39069"/>
                    </a:cubicBezTo>
                    <a:cubicBezTo>
                      <a:pt x="30222" y="37835"/>
                      <a:pt x="31256" y="36934"/>
                      <a:pt x="32190" y="35967"/>
                    </a:cubicBezTo>
                    <a:cubicBezTo>
                      <a:pt x="34825" y="33331"/>
                      <a:pt x="36960" y="30229"/>
                      <a:pt x="38561" y="26860"/>
                    </a:cubicBezTo>
                    <a:cubicBezTo>
                      <a:pt x="39362" y="25159"/>
                      <a:pt x="39895" y="22891"/>
                      <a:pt x="38528" y="21623"/>
                    </a:cubicBezTo>
                    <a:cubicBezTo>
                      <a:pt x="37981" y="21095"/>
                      <a:pt x="37254" y="20898"/>
                      <a:pt x="36490" y="20898"/>
                    </a:cubicBezTo>
                    <a:cubicBezTo>
                      <a:pt x="35901" y="20898"/>
                      <a:pt x="35291" y="21015"/>
                      <a:pt x="34725" y="21189"/>
                    </a:cubicBezTo>
                    <a:cubicBezTo>
                      <a:pt x="33424" y="21623"/>
                      <a:pt x="32256" y="22323"/>
                      <a:pt x="30922" y="22457"/>
                    </a:cubicBezTo>
                    <a:cubicBezTo>
                      <a:pt x="30793" y="22475"/>
                      <a:pt x="30661" y="22484"/>
                      <a:pt x="30528" y="22484"/>
                    </a:cubicBezTo>
                    <a:cubicBezTo>
                      <a:pt x="29454" y="22484"/>
                      <a:pt x="28302" y="21894"/>
                      <a:pt x="28154" y="20856"/>
                    </a:cubicBezTo>
                    <a:cubicBezTo>
                      <a:pt x="28087" y="20189"/>
                      <a:pt x="28420" y="19588"/>
                      <a:pt x="28754" y="19021"/>
                    </a:cubicBezTo>
                    <a:cubicBezTo>
                      <a:pt x="30555" y="15819"/>
                      <a:pt x="31923" y="12383"/>
                      <a:pt x="32723" y="8814"/>
                    </a:cubicBezTo>
                    <a:cubicBezTo>
                      <a:pt x="33291" y="6412"/>
                      <a:pt x="33524" y="3610"/>
                      <a:pt x="31956" y="1709"/>
                    </a:cubicBezTo>
                    <a:cubicBezTo>
                      <a:pt x="31003" y="553"/>
                      <a:pt x="29532" y="1"/>
                      <a:pt x="280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37;p55"/>
              <p:cNvSpPr/>
              <p:nvPr/>
            </p:nvSpPr>
            <p:spPr>
              <a:xfrm>
                <a:off x="3729484" y="2962298"/>
                <a:ext cx="159157" cy="1354681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7582" extrusionOk="0">
                    <a:moveTo>
                      <a:pt x="7940" y="0"/>
                    </a:moveTo>
                    <a:lnTo>
                      <a:pt x="7940" y="0"/>
                    </a:lnTo>
                    <a:cubicBezTo>
                      <a:pt x="7873" y="67"/>
                      <a:pt x="7840" y="134"/>
                      <a:pt x="7807" y="200"/>
                    </a:cubicBezTo>
                    <a:cubicBezTo>
                      <a:pt x="7740" y="334"/>
                      <a:pt x="7640" y="567"/>
                      <a:pt x="7540" y="801"/>
                    </a:cubicBezTo>
                    <a:cubicBezTo>
                      <a:pt x="7273" y="1335"/>
                      <a:pt x="6906" y="2135"/>
                      <a:pt x="6472" y="3203"/>
                    </a:cubicBezTo>
                    <a:cubicBezTo>
                      <a:pt x="5205" y="6138"/>
                      <a:pt x="4204" y="9173"/>
                      <a:pt x="3437" y="12309"/>
                    </a:cubicBezTo>
                    <a:cubicBezTo>
                      <a:pt x="2936" y="14277"/>
                      <a:pt x="2503" y="16479"/>
                      <a:pt x="2036" y="18780"/>
                    </a:cubicBezTo>
                    <a:cubicBezTo>
                      <a:pt x="1602" y="21115"/>
                      <a:pt x="1168" y="23651"/>
                      <a:pt x="802" y="26286"/>
                    </a:cubicBezTo>
                    <a:cubicBezTo>
                      <a:pt x="401" y="29088"/>
                      <a:pt x="134" y="31890"/>
                      <a:pt x="34" y="34725"/>
                    </a:cubicBezTo>
                    <a:cubicBezTo>
                      <a:pt x="1" y="36193"/>
                      <a:pt x="34" y="37661"/>
                      <a:pt x="101" y="39195"/>
                    </a:cubicBezTo>
                    <a:cubicBezTo>
                      <a:pt x="134" y="40696"/>
                      <a:pt x="201" y="42230"/>
                      <a:pt x="234" y="43765"/>
                    </a:cubicBezTo>
                    <a:cubicBezTo>
                      <a:pt x="401" y="49602"/>
                      <a:pt x="868" y="55440"/>
                      <a:pt x="1702" y="61244"/>
                    </a:cubicBezTo>
                    <a:cubicBezTo>
                      <a:pt x="2503" y="66548"/>
                      <a:pt x="1769" y="63746"/>
                      <a:pt x="3170" y="67582"/>
                    </a:cubicBezTo>
                    <a:lnTo>
                      <a:pt x="3370" y="67515"/>
                    </a:lnTo>
                    <a:cubicBezTo>
                      <a:pt x="2036" y="63679"/>
                      <a:pt x="2803" y="66515"/>
                      <a:pt x="2002" y="61177"/>
                    </a:cubicBezTo>
                    <a:cubicBezTo>
                      <a:pt x="1202" y="55407"/>
                      <a:pt x="735" y="49602"/>
                      <a:pt x="568" y="43765"/>
                    </a:cubicBezTo>
                    <a:cubicBezTo>
                      <a:pt x="501" y="42230"/>
                      <a:pt x="468" y="40696"/>
                      <a:pt x="401" y="39195"/>
                    </a:cubicBezTo>
                    <a:cubicBezTo>
                      <a:pt x="368" y="37661"/>
                      <a:pt x="335" y="36193"/>
                      <a:pt x="368" y="34725"/>
                    </a:cubicBezTo>
                    <a:cubicBezTo>
                      <a:pt x="468" y="31923"/>
                      <a:pt x="701" y="29121"/>
                      <a:pt x="1102" y="26352"/>
                    </a:cubicBezTo>
                    <a:cubicBezTo>
                      <a:pt x="1435" y="23717"/>
                      <a:pt x="1869" y="21182"/>
                      <a:pt x="2303" y="18847"/>
                    </a:cubicBezTo>
                    <a:cubicBezTo>
                      <a:pt x="2736" y="16512"/>
                      <a:pt x="3170" y="14311"/>
                      <a:pt x="3670" y="12342"/>
                    </a:cubicBezTo>
                    <a:cubicBezTo>
                      <a:pt x="4404" y="9240"/>
                      <a:pt x="5371" y="6205"/>
                      <a:pt x="6572" y="3236"/>
                    </a:cubicBezTo>
                    <a:cubicBezTo>
                      <a:pt x="7006" y="2202"/>
                      <a:pt x="7340" y="1368"/>
                      <a:pt x="7573" y="834"/>
                    </a:cubicBezTo>
                    <a:lnTo>
                      <a:pt x="7840" y="200"/>
                    </a:lnTo>
                    <a:cubicBezTo>
                      <a:pt x="7873" y="134"/>
                      <a:pt x="7907" y="67"/>
                      <a:pt x="79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38;p55"/>
              <p:cNvSpPr/>
              <p:nvPr/>
            </p:nvSpPr>
            <p:spPr>
              <a:xfrm>
                <a:off x="3527571" y="3338082"/>
                <a:ext cx="204619" cy="318956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9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234"/>
                      <a:pt x="234" y="434"/>
                      <a:pt x="400" y="634"/>
                    </a:cubicBezTo>
                    <a:cubicBezTo>
                      <a:pt x="701" y="1034"/>
                      <a:pt x="1068" y="1601"/>
                      <a:pt x="1568" y="2302"/>
                    </a:cubicBezTo>
                    <a:cubicBezTo>
                      <a:pt x="2502" y="3703"/>
                      <a:pt x="3769" y="5704"/>
                      <a:pt x="5104" y="7972"/>
                    </a:cubicBezTo>
                    <a:cubicBezTo>
                      <a:pt x="6438" y="10207"/>
                      <a:pt x="7672" y="12209"/>
                      <a:pt x="8606" y="13643"/>
                    </a:cubicBezTo>
                    <a:cubicBezTo>
                      <a:pt x="9073" y="14344"/>
                      <a:pt x="9440" y="14944"/>
                      <a:pt x="9740" y="15311"/>
                    </a:cubicBezTo>
                    <a:cubicBezTo>
                      <a:pt x="9874" y="15544"/>
                      <a:pt x="10007" y="15745"/>
                      <a:pt x="10207" y="15911"/>
                    </a:cubicBezTo>
                    <a:cubicBezTo>
                      <a:pt x="10107" y="15678"/>
                      <a:pt x="9974" y="15478"/>
                      <a:pt x="9807" y="15278"/>
                    </a:cubicBezTo>
                    <a:lnTo>
                      <a:pt x="8773" y="13543"/>
                    </a:lnTo>
                    <a:cubicBezTo>
                      <a:pt x="7839" y="12009"/>
                      <a:pt x="6705" y="10041"/>
                      <a:pt x="5337" y="7806"/>
                    </a:cubicBezTo>
                    <a:cubicBezTo>
                      <a:pt x="4003" y="5571"/>
                      <a:pt x="2735" y="3569"/>
                      <a:pt x="1701" y="2168"/>
                    </a:cubicBezTo>
                    <a:cubicBezTo>
                      <a:pt x="1201" y="1468"/>
                      <a:pt x="801" y="934"/>
                      <a:pt x="500" y="567"/>
                    </a:cubicBezTo>
                    <a:cubicBezTo>
                      <a:pt x="334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39;p55"/>
              <p:cNvSpPr/>
              <p:nvPr/>
            </p:nvSpPr>
            <p:spPr>
              <a:xfrm>
                <a:off x="3731508" y="3396914"/>
                <a:ext cx="363757" cy="260124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2977" extrusionOk="0">
                    <a:moveTo>
                      <a:pt x="18146" y="0"/>
                    </a:moveTo>
                    <a:lnTo>
                      <a:pt x="18146" y="0"/>
                    </a:lnTo>
                    <a:cubicBezTo>
                      <a:pt x="17846" y="67"/>
                      <a:pt x="17579" y="201"/>
                      <a:pt x="17312" y="367"/>
                    </a:cubicBezTo>
                    <a:cubicBezTo>
                      <a:pt x="16812" y="601"/>
                      <a:pt x="16078" y="968"/>
                      <a:pt x="15211" y="1502"/>
                    </a:cubicBezTo>
                    <a:cubicBezTo>
                      <a:pt x="12943" y="2802"/>
                      <a:pt x="10708" y="4237"/>
                      <a:pt x="8573" y="5771"/>
                    </a:cubicBezTo>
                    <a:cubicBezTo>
                      <a:pt x="6071" y="7573"/>
                      <a:pt x="3903" y="9340"/>
                      <a:pt x="2368" y="10708"/>
                    </a:cubicBezTo>
                    <a:cubicBezTo>
                      <a:pt x="1601" y="11375"/>
                      <a:pt x="1034" y="11909"/>
                      <a:pt x="600" y="12309"/>
                    </a:cubicBezTo>
                    <a:cubicBezTo>
                      <a:pt x="400" y="12509"/>
                      <a:pt x="200" y="12743"/>
                      <a:pt x="0" y="12976"/>
                    </a:cubicBezTo>
                    <a:cubicBezTo>
                      <a:pt x="234" y="12810"/>
                      <a:pt x="467" y="12609"/>
                      <a:pt x="701" y="12409"/>
                    </a:cubicBezTo>
                    <a:cubicBezTo>
                      <a:pt x="1101" y="12042"/>
                      <a:pt x="1735" y="11509"/>
                      <a:pt x="2502" y="10875"/>
                    </a:cubicBezTo>
                    <a:cubicBezTo>
                      <a:pt x="4070" y="9574"/>
                      <a:pt x="6271" y="7839"/>
                      <a:pt x="8773" y="6038"/>
                    </a:cubicBezTo>
                    <a:cubicBezTo>
                      <a:pt x="11275" y="4237"/>
                      <a:pt x="13610" y="2702"/>
                      <a:pt x="15344" y="1668"/>
                    </a:cubicBezTo>
                    <a:cubicBezTo>
                      <a:pt x="16178" y="1135"/>
                      <a:pt x="16912" y="734"/>
                      <a:pt x="17379" y="434"/>
                    </a:cubicBezTo>
                    <a:cubicBezTo>
                      <a:pt x="17646" y="334"/>
                      <a:pt x="17913" y="167"/>
                      <a:pt x="1814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40;p55"/>
              <p:cNvSpPr/>
              <p:nvPr/>
            </p:nvSpPr>
            <p:spPr>
              <a:xfrm>
                <a:off x="3327642" y="3766002"/>
                <a:ext cx="437983" cy="413909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649" extrusionOk="0">
                    <a:moveTo>
                      <a:pt x="0" y="1"/>
                    </a:moveTo>
                    <a:cubicBezTo>
                      <a:pt x="0" y="1"/>
                      <a:pt x="67" y="67"/>
                      <a:pt x="200" y="234"/>
                    </a:cubicBezTo>
                    <a:lnTo>
                      <a:pt x="834" y="835"/>
                    </a:lnTo>
                    <a:lnTo>
                      <a:pt x="3203" y="3036"/>
                    </a:lnTo>
                    <a:cubicBezTo>
                      <a:pt x="5171" y="4904"/>
                      <a:pt x="7839" y="7506"/>
                      <a:pt x="10808" y="10441"/>
                    </a:cubicBezTo>
                    <a:cubicBezTo>
                      <a:pt x="13743" y="13377"/>
                      <a:pt x="16445" y="15979"/>
                      <a:pt x="18480" y="17813"/>
                    </a:cubicBezTo>
                    <a:cubicBezTo>
                      <a:pt x="19481" y="18714"/>
                      <a:pt x="20315" y="19448"/>
                      <a:pt x="20915" y="19948"/>
                    </a:cubicBezTo>
                    <a:lnTo>
                      <a:pt x="21582" y="20482"/>
                    </a:lnTo>
                    <a:cubicBezTo>
                      <a:pt x="21649" y="20549"/>
                      <a:pt x="21749" y="20615"/>
                      <a:pt x="21816" y="20649"/>
                    </a:cubicBezTo>
                    <a:cubicBezTo>
                      <a:pt x="21849" y="20649"/>
                      <a:pt x="21749" y="20582"/>
                      <a:pt x="21616" y="20449"/>
                    </a:cubicBezTo>
                    <a:lnTo>
                      <a:pt x="20982" y="19848"/>
                    </a:lnTo>
                    <a:lnTo>
                      <a:pt x="18647" y="17647"/>
                    </a:lnTo>
                    <a:cubicBezTo>
                      <a:pt x="16646" y="15779"/>
                      <a:pt x="13977" y="13143"/>
                      <a:pt x="11008" y="10208"/>
                    </a:cubicBezTo>
                    <a:cubicBezTo>
                      <a:pt x="8073" y="7306"/>
                      <a:pt x="5371" y="4671"/>
                      <a:pt x="3336" y="2869"/>
                    </a:cubicBezTo>
                    <a:cubicBezTo>
                      <a:pt x="2335" y="1935"/>
                      <a:pt x="1501" y="1201"/>
                      <a:pt x="934" y="734"/>
                    </a:cubicBezTo>
                    <a:lnTo>
                      <a:pt x="234" y="167"/>
                    </a:lnTo>
                    <a:cubicBezTo>
                      <a:pt x="167" y="101"/>
                      <a:pt x="100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41;p55"/>
              <p:cNvSpPr/>
              <p:nvPr/>
            </p:nvSpPr>
            <p:spPr>
              <a:xfrm>
                <a:off x="3764923" y="3762655"/>
                <a:ext cx="449349" cy="417257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20816" extrusionOk="0">
                    <a:moveTo>
                      <a:pt x="22417" y="1"/>
                    </a:moveTo>
                    <a:lnTo>
                      <a:pt x="22417" y="1"/>
                    </a:lnTo>
                    <a:cubicBezTo>
                      <a:pt x="22317" y="34"/>
                      <a:pt x="22250" y="101"/>
                      <a:pt x="22150" y="168"/>
                    </a:cubicBezTo>
                    <a:lnTo>
                      <a:pt x="21483" y="735"/>
                    </a:lnTo>
                    <a:cubicBezTo>
                      <a:pt x="20883" y="1235"/>
                      <a:pt x="20049" y="1969"/>
                      <a:pt x="19015" y="2903"/>
                    </a:cubicBezTo>
                    <a:cubicBezTo>
                      <a:pt x="16913" y="4738"/>
                      <a:pt x="14144" y="7373"/>
                      <a:pt x="11075" y="10275"/>
                    </a:cubicBezTo>
                    <a:cubicBezTo>
                      <a:pt x="8040" y="13210"/>
                      <a:pt x="5271" y="15846"/>
                      <a:pt x="3237" y="17714"/>
                    </a:cubicBezTo>
                    <a:lnTo>
                      <a:pt x="868" y="19948"/>
                    </a:lnTo>
                    <a:lnTo>
                      <a:pt x="201" y="20582"/>
                    </a:lnTo>
                    <a:cubicBezTo>
                      <a:pt x="134" y="20649"/>
                      <a:pt x="68" y="20716"/>
                      <a:pt x="1" y="20816"/>
                    </a:cubicBezTo>
                    <a:cubicBezTo>
                      <a:pt x="101" y="20749"/>
                      <a:pt x="168" y="20682"/>
                      <a:pt x="234" y="20616"/>
                    </a:cubicBezTo>
                    <a:lnTo>
                      <a:pt x="935" y="20049"/>
                    </a:lnTo>
                    <a:cubicBezTo>
                      <a:pt x="1535" y="19548"/>
                      <a:pt x="2369" y="18814"/>
                      <a:pt x="3403" y="17880"/>
                    </a:cubicBezTo>
                    <a:cubicBezTo>
                      <a:pt x="5471" y="16046"/>
                      <a:pt x="8273" y="13444"/>
                      <a:pt x="11309" y="10508"/>
                    </a:cubicBezTo>
                    <a:cubicBezTo>
                      <a:pt x="14378" y="7606"/>
                      <a:pt x="17147" y="4971"/>
                      <a:pt x="19148" y="3070"/>
                    </a:cubicBezTo>
                    <a:lnTo>
                      <a:pt x="21550" y="835"/>
                    </a:lnTo>
                    <a:lnTo>
                      <a:pt x="22217" y="234"/>
                    </a:lnTo>
                    <a:cubicBezTo>
                      <a:pt x="22350" y="101"/>
                      <a:pt x="22417" y="1"/>
                      <a:pt x="224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342;p55"/>
            <p:cNvSpPr/>
            <p:nvPr/>
          </p:nvSpPr>
          <p:spPr>
            <a:xfrm>
              <a:off x="2804768" y="1449822"/>
              <a:ext cx="452676" cy="806410"/>
            </a:xfrm>
            <a:custGeom>
              <a:avLst/>
              <a:gdLst/>
              <a:ahLst/>
              <a:cxnLst/>
              <a:rect l="l" t="t" r="r" b="b"/>
              <a:pathLst>
                <a:path w="22583" h="40230" extrusionOk="0">
                  <a:moveTo>
                    <a:pt x="22549" y="0"/>
                  </a:moveTo>
                  <a:cubicBezTo>
                    <a:pt x="22464" y="0"/>
                    <a:pt x="17401" y="8961"/>
                    <a:pt x="11208" y="20081"/>
                  </a:cubicBezTo>
                  <a:cubicBezTo>
                    <a:pt x="4970" y="31189"/>
                    <a:pt x="0" y="40229"/>
                    <a:pt x="33" y="40229"/>
                  </a:cubicBezTo>
                  <a:cubicBezTo>
                    <a:pt x="34" y="40229"/>
                    <a:pt x="34" y="40229"/>
                    <a:pt x="34" y="40229"/>
                  </a:cubicBezTo>
                  <a:cubicBezTo>
                    <a:pt x="119" y="40229"/>
                    <a:pt x="5182" y="31269"/>
                    <a:pt x="11375" y="20181"/>
                  </a:cubicBezTo>
                  <a:cubicBezTo>
                    <a:pt x="17613" y="9040"/>
                    <a:pt x="22583" y="34"/>
                    <a:pt x="22549" y="0"/>
                  </a:cubicBezTo>
                  <a:cubicBezTo>
                    <a:pt x="22549" y="0"/>
                    <a:pt x="22549" y="0"/>
                    <a:pt x="2254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3;p55"/>
            <p:cNvSpPr/>
            <p:nvPr/>
          </p:nvSpPr>
          <p:spPr>
            <a:xfrm>
              <a:off x="3690035" y="1909174"/>
              <a:ext cx="278185" cy="291555"/>
            </a:xfrm>
            <a:custGeom>
              <a:avLst/>
              <a:gdLst/>
              <a:ahLst/>
              <a:cxnLst/>
              <a:rect l="l" t="t" r="r" b="b"/>
              <a:pathLst>
                <a:path w="13878" h="14545" extrusionOk="0">
                  <a:moveTo>
                    <a:pt x="6973" y="1"/>
                  </a:moveTo>
                  <a:cubicBezTo>
                    <a:pt x="4938" y="1"/>
                    <a:pt x="3303" y="1735"/>
                    <a:pt x="3303" y="3870"/>
                  </a:cubicBezTo>
                  <a:cubicBezTo>
                    <a:pt x="3270" y="5438"/>
                    <a:pt x="4204" y="6872"/>
                    <a:pt x="5638" y="7506"/>
                  </a:cubicBezTo>
                  <a:cubicBezTo>
                    <a:pt x="1" y="8340"/>
                    <a:pt x="268" y="14478"/>
                    <a:pt x="268" y="14478"/>
                  </a:cubicBezTo>
                  <a:lnTo>
                    <a:pt x="13544" y="14544"/>
                  </a:lnTo>
                  <a:cubicBezTo>
                    <a:pt x="13544" y="14544"/>
                    <a:pt x="13877" y="8373"/>
                    <a:pt x="8307" y="7506"/>
                  </a:cubicBezTo>
                  <a:cubicBezTo>
                    <a:pt x="9708" y="6872"/>
                    <a:pt x="10642" y="5471"/>
                    <a:pt x="10608" y="3903"/>
                  </a:cubicBezTo>
                  <a:cubicBezTo>
                    <a:pt x="10608" y="1769"/>
                    <a:pt x="9007" y="1"/>
                    <a:pt x="69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4;p55"/>
            <p:cNvSpPr/>
            <p:nvPr/>
          </p:nvSpPr>
          <p:spPr>
            <a:xfrm>
              <a:off x="3512176" y="1770522"/>
              <a:ext cx="609829" cy="586657"/>
            </a:xfrm>
            <a:custGeom>
              <a:avLst/>
              <a:gdLst/>
              <a:ahLst/>
              <a:cxnLst/>
              <a:rect l="l" t="t" r="r" b="b"/>
              <a:pathLst>
                <a:path w="30423" h="29267" extrusionOk="0">
                  <a:moveTo>
                    <a:pt x="15779" y="413"/>
                  </a:moveTo>
                  <a:cubicBezTo>
                    <a:pt x="23618" y="446"/>
                    <a:pt x="29989" y="6818"/>
                    <a:pt x="29989" y="14657"/>
                  </a:cubicBezTo>
                  <a:cubicBezTo>
                    <a:pt x="29989" y="20394"/>
                    <a:pt x="26553" y="25598"/>
                    <a:pt x="21216" y="27799"/>
                  </a:cubicBezTo>
                  <a:cubicBezTo>
                    <a:pt x="19466" y="28526"/>
                    <a:pt x="17630" y="28878"/>
                    <a:pt x="15807" y="28878"/>
                  </a:cubicBezTo>
                  <a:cubicBezTo>
                    <a:pt x="12106" y="28878"/>
                    <a:pt x="8465" y="27424"/>
                    <a:pt x="5738" y="24697"/>
                  </a:cubicBezTo>
                  <a:cubicBezTo>
                    <a:pt x="1669" y="20627"/>
                    <a:pt x="435" y="14523"/>
                    <a:pt x="2636" y="9219"/>
                  </a:cubicBezTo>
                  <a:cubicBezTo>
                    <a:pt x="4838" y="3882"/>
                    <a:pt x="10041" y="413"/>
                    <a:pt x="15779" y="413"/>
                  </a:cubicBezTo>
                  <a:close/>
                  <a:moveTo>
                    <a:pt x="15792" y="0"/>
                  </a:moveTo>
                  <a:cubicBezTo>
                    <a:pt x="11978" y="0"/>
                    <a:pt x="8230" y="1491"/>
                    <a:pt x="5438" y="4282"/>
                  </a:cubicBezTo>
                  <a:cubicBezTo>
                    <a:pt x="1235" y="8485"/>
                    <a:pt x="1" y="14790"/>
                    <a:pt x="2269" y="20261"/>
                  </a:cubicBezTo>
                  <a:cubicBezTo>
                    <a:pt x="4537" y="25731"/>
                    <a:pt x="9875" y="29267"/>
                    <a:pt x="15779" y="29267"/>
                  </a:cubicBezTo>
                  <a:cubicBezTo>
                    <a:pt x="23851" y="29267"/>
                    <a:pt x="30423" y="22729"/>
                    <a:pt x="30423" y="14657"/>
                  </a:cubicBezTo>
                  <a:cubicBezTo>
                    <a:pt x="30423" y="8719"/>
                    <a:pt x="26853" y="3382"/>
                    <a:pt x="21383" y="1113"/>
                  </a:cubicBezTo>
                  <a:cubicBezTo>
                    <a:pt x="19575" y="364"/>
                    <a:pt x="17675" y="0"/>
                    <a:pt x="157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5;p55"/>
            <p:cNvSpPr/>
            <p:nvPr/>
          </p:nvSpPr>
          <p:spPr>
            <a:xfrm>
              <a:off x="778760" y="1229147"/>
              <a:ext cx="253449" cy="261487"/>
            </a:xfrm>
            <a:custGeom>
              <a:avLst/>
              <a:gdLst/>
              <a:ahLst/>
              <a:cxnLst/>
              <a:rect l="l" t="t" r="r" b="b"/>
              <a:pathLst>
                <a:path w="12644" h="13045" extrusionOk="0">
                  <a:moveTo>
                    <a:pt x="6279" y="1"/>
                  </a:moveTo>
                  <a:cubicBezTo>
                    <a:pt x="4471" y="1"/>
                    <a:pt x="3003" y="1489"/>
                    <a:pt x="3003" y="3304"/>
                  </a:cubicBezTo>
                  <a:cubicBezTo>
                    <a:pt x="2970" y="4738"/>
                    <a:pt x="3804" y="6072"/>
                    <a:pt x="5105" y="6639"/>
                  </a:cubicBezTo>
                  <a:cubicBezTo>
                    <a:pt x="1" y="7407"/>
                    <a:pt x="201" y="13011"/>
                    <a:pt x="201" y="13011"/>
                  </a:cubicBezTo>
                  <a:lnTo>
                    <a:pt x="12343" y="13044"/>
                  </a:lnTo>
                  <a:cubicBezTo>
                    <a:pt x="12343" y="13044"/>
                    <a:pt x="12643" y="7407"/>
                    <a:pt x="7540" y="6639"/>
                  </a:cubicBezTo>
                  <a:cubicBezTo>
                    <a:pt x="8841" y="6039"/>
                    <a:pt x="9674" y="4771"/>
                    <a:pt x="9674" y="3337"/>
                  </a:cubicBezTo>
                  <a:cubicBezTo>
                    <a:pt x="9674" y="1502"/>
                    <a:pt x="8173" y="1"/>
                    <a:pt x="6339" y="1"/>
                  </a:cubicBezTo>
                  <a:cubicBezTo>
                    <a:pt x="6319" y="1"/>
                    <a:pt x="6299" y="1"/>
                    <a:pt x="62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46;p55"/>
            <p:cNvSpPr/>
            <p:nvPr/>
          </p:nvSpPr>
          <p:spPr>
            <a:xfrm>
              <a:off x="615613" y="1097732"/>
              <a:ext cx="557010" cy="535983"/>
            </a:xfrm>
            <a:custGeom>
              <a:avLst/>
              <a:gdLst/>
              <a:ahLst/>
              <a:cxnLst/>
              <a:rect l="l" t="t" r="r" b="b"/>
              <a:pathLst>
                <a:path w="27788" h="26739" extrusionOk="0">
                  <a:moveTo>
                    <a:pt x="14411" y="420"/>
                  </a:moveTo>
                  <a:lnTo>
                    <a:pt x="14411" y="453"/>
                  </a:lnTo>
                  <a:cubicBezTo>
                    <a:pt x="21583" y="453"/>
                    <a:pt x="27354" y="6224"/>
                    <a:pt x="27387" y="13396"/>
                  </a:cubicBezTo>
                  <a:cubicBezTo>
                    <a:pt x="27387" y="18633"/>
                    <a:pt x="24218" y="23336"/>
                    <a:pt x="19381" y="25337"/>
                  </a:cubicBezTo>
                  <a:cubicBezTo>
                    <a:pt x="17778" y="26012"/>
                    <a:pt x="16094" y="26338"/>
                    <a:pt x="14424" y="26338"/>
                  </a:cubicBezTo>
                  <a:cubicBezTo>
                    <a:pt x="11057" y="26338"/>
                    <a:pt x="7747" y="25011"/>
                    <a:pt x="5271" y="22535"/>
                  </a:cubicBezTo>
                  <a:cubicBezTo>
                    <a:pt x="1569" y="18833"/>
                    <a:pt x="434" y="13262"/>
                    <a:pt x="2469" y="8425"/>
                  </a:cubicBezTo>
                  <a:cubicBezTo>
                    <a:pt x="4471" y="3589"/>
                    <a:pt x="9174" y="420"/>
                    <a:pt x="14411" y="420"/>
                  </a:cubicBezTo>
                  <a:close/>
                  <a:moveTo>
                    <a:pt x="14426" y="1"/>
                  </a:moveTo>
                  <a:cubicBezTo>
                    <a:pt x="10949" y="1"/>
                    <a:pt x="7535" y="1358"/>
                    <a:pt x="4971" y="3922"/>
                  </a:cubicBezTo>
                  <a:cubicBezTo>
                    <a:pt x="1135" y="7758"/>
                    <a:pt x="1" y="13496"/>
                    <a:pt x="2069" y="18499"/>
                  </a:cubicBezTo>
                  <a:cubicBezTo>
                    <a:pt x="4137" y="23503"/>
                    <a:pt x="9007" y="26738"/>
                    <a:pt x="14411" y="26738"/>
                  </a:cubicBezTo>
                  <a:cubicBezTo>
                    <a:pt x="21816" y="26738"/>
                    <a:pt x="27787" y="20768"/>
                    <a:pt x="27787" y="13396"/>
                  </a:cubicBezTo>
                  <a:cubicBezTo>
                    <a:pt x="27787" y="7958"/>
                    <a:pt x="24552" y="3088"/>
                    <a:pt x="19548" y="1020"/>
                  </a:cubicBezTo>
                  <a:cubicBezTo>
                    <a:pt x="17889" y="334"/>
                    <a:pt x="16150" y="1"/>
                    <a:pt x="144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7;p55"/>
            <p:cNvSpPr/>
            <p:nvPr/>
          </p:nvSpPr>
          <p:spPr>
            <a:xfrm>
              <a:off x="3194583" y="1122848"/>
              <a:ext cx="198606" cy="207305"/>
            </a:xfrm>
            <a:custGeom>
              <a:avLst/>
              <a:gdLst/>
              <a:ahLst/>
              <a:cxnLst/>
              <a:rect l="l" t="t" r="r" b="b"/>
              <a:pathLst>
                <a:path w="9908" h="10342" extrusionOk="0">
                  <a:moveTo>
                    <a:pt x="4970" y="1"/>
                  </a:moveTo>
                  <a:cubicBezTo>
                    <a:pt x="3469" y="1"/>
                    <a:pt x="2269" y="1235"/>
                    <a:pt x="2335" y="2736"/>
                  </a:cubicBezTo>
                  <a:cubicBezTo>
                    <a:pt x="2302" y="3870"/>
                    <a:pt x="2969" y="4904"/>
                    <a:pt x="4003" y="5338"/>
                  </a:cubicBezTo>
                  <a:cubicBezTo>
                    <a:pt x="0" y="5938"/>
                    <a:pt x="167" y="10308"/>
                    <a:pt x="167" y="10308"/>
                  </a:cubicBezTo>
                  <a:lnTo>
                    <a:pt x="9674" y="10341"/>
                  </a:lnTo>
                  <a:cubicBezTo>
                    <a:pt x="9674" y="10341"/>
                    <a:pt x="9907" y="5938"/>
                    <a:pt x="5904" y="5338"/>
                  </a:cubicBezTo>
                  <a:cubicBezTo>
                    <a:pt x="6905" y="4904"/>
                    <a:pt x="7572" y="3870"/>
                    <a:pt x="7572" y="2769"/>
                  </a:cubicBezTo>
                  <a:cubicBezTo>
                    <a:pt x="7639" y="1268"/>
                    <a:pt x="6472" y="1"/>
                    <a:pt x="49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48;p55"/>
            <p:cNvSpPr/>
            <p:nvPr/>
          </p:nvSpPr>
          <p:spPr>
            <a:xfrm>
              <a:off x="3010710" y="1021401"/>
              <a:ext cx="492806" cy="421747"/>
            </a:xfrm>
            <a:custGeom>
              <a:avLst/>
              <a:gdLst/>
              <a:ahLst/>
              <a:cxnLst/>
              <a:rect l="l" t="t" r="r" b="b"/>
              <a:pathLst>
                <a:path w="24585" h="21040" extrusionOk="0">
                  <a:moveTo>
                    <a:pt x="14077" y="458"/>
                  </a:moveTo>
                  <a:cubicBezTo>
                    <a:pt x="19647" y="458"/>
                    <a:pt x="24151" y="4961"/>
                    <a:pt x="24151" y="10532"/>
                  </a:cubicBezTo>
                  <a:cubicBezTo>
                    <a:pt x="24151" y="16624"/>
                    <a:pt x="19176" y="20655"/>
                    <a:pt x="13995" y="20655"/>
                  </a:cubicBezTo>
                  <a:cubicBezTo>
                    <a:pt x="11516" y="20655"/>
                    <a:pt x="8989" y="19732"/>
                    <a:pt x="6938" y="17671"/>
                  </a:cubicBezTo>
                  <a:cubicBezTo>
                    <a:pt x="567" y="11333"/>
                    <a:pt x="5070" y="458"/>
                    <a:pt x="14077" y="458"/>
                  </a:cubicBezTo>
                  <a:close/>
                  <a:moveTo>
                    <a:pt x="13988" y="1"/>
                  </a:moveTo>
                  <a:cubicBezTo>
                    <a:pt x="11405" y="1"/>
                    <a:pt x="8774" y="958"/>
                    <a:pt x="6638" y="3093"/>
                  </a:cubicBezTo>
                  <a:cubicBezTo>
                    <a:pt x="0" y="9732"/>
                    <a:pt x="4703" y="21040"/>
                    <a:pt x="14077" y="21040"/>
                  </a:cubicBezTo>
                  <a:cubicBezTo>
                    <a:pt x="19848" y="21040"/>
                    <a:pt x="24551" y="16336"/>
                    <a:pt x="24584" y="10532"/>
                  </a:cubicBezTo>
                  <a:cubicBezTo>
                    <a:pt x="24584" y="4190"/>
                    <a:pt x="19392" y="1"/>
                    <a:pt x="139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49;p55"/>
            <p:cNvSpPr/>
            <p:nvPr/>
          </p:nvSpPr>
          <p:spPr>
            <a:xfrm>
              <a:off x="1496230" y="1752041"/>
              <a:ext cx="175193" cy="186579"/>
            </a:xfrm>
            <a:custGeom>
              <a:avLst/>
              <a:gdLst/>
              <a:ahLst/>
              <a:cxnLst/>
              <a:rect l="l" t="t" r="r" b="b"/>
              <a:pathLst>
                <a:path w="8740" h="9308" extrusionOk="0">
                  <a:moveTo>
                    <a:pt x="4370" y="1"/>
                  </a:moveTo>
                  <a:cubicBezTo>
                    <a:pt x="3002" y="1"/>
                    <a:pt x="1901" y="1235"/>
                    <a:pt x="2068" y="2603"/>
                  </a:cubicBezTo>
                  <a:cubicBezTo>
                    <a:pt x="2068" y="3603"/>
                    <a:pt x="2635" y="4504"/>
                    <a:pt x="3536" y="4904"/>
                  </a:cubicBezTo>
                  <a:cubicBezTo>
                    <a:pt x="0" y="5438"/>
                    <a:pt x="167" y="9274"/>
                    <a:pt x="167" y="9274"/>
                  </a:cubicBezTo>
                  <a:lnTo>
                    <a:pt x="8540" y="9307"/>
                  </a:lnTo>
                  <a:cubicBezTo>
                    <a:pt x="8540" y="9307"/>
                    <a:pt x="8740" y="5405"/>
                    <a:pt x="5204" y="4871"/>
                  </a:cubicBezTo>
                  <a:cubicBezTo>
                    <a:pt x="6104" y="4471"/>
                    <a:pt x="6672" y="3570"/>
                    <a:pt x="6672" y="2603"/>
                  </a:cubicBezTo>
                  <a:cubicBezTo>
                    <a:pt x="6838" y="1235"/>
                    <a:pt x="5771" y="1"/>
                    <a:pt x="43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0;p55"/>
            <p:cNvSpPr/>
            <p:nvPr/>
          </p:nvSpPr>
          <p:spPr>
            <a:xfrm>
              <a:off x="1333746" y="1665567"/>
              <a:ext cx="435979" cy="373338"/>
            </a:xfrm>
            <a:custGeom>
              <a:avLst/>
              <a:gdLst/>
              <a:ahLst/>
              <a:cxnLst/>
              <a:rect l="l" t="t" r="r" b="b"/>
              <a:pathLst>
                <a:path w="21750" h="18625" extrusionOk="0">
                  <a:moveTo>
                    <a:pt x="12443" y="445"/>
                  </a:moveTo>
                  <a:lnTo>
                    <a:pt x="12443" y="479"/>
                  </a:lnTo>
                  <a:cubicBezTo>
                    <a:pt x="17346" y="479"/>
                    <a:pt x="21316" y="4415"/>
                    <a:pt x="21316" y="9318"/>
                  </a:cubicBezTo>
                  <a:cubicBezTo>
                    <a:pt x="21316" y="14691"/>
                    <a:pt x="16931" y="18231"/>
                    <a:pt x="12369" y="18231"/>
                  </a:cubicBezTo>
                  <a:cubicBezTo>
                    <a:pt x="10191" y="18231"/>
                    <a:pt x="7972" y="17423"/>
                    <a:pt x="6171" y="15623"/>
                  </a:cubicBezTo>
                  <a:cubicBezTo>
                    <a:pt x="567" y="10019"/>
                    <a:pt x="4537" y="445"/>
                    <a:pt x="12443" y="445"/>
                  </a:cubicBezTo>
                  <a:close/>
                  <a:moveTo>
                    <a:pt x="12369" y="1"/>
                  </a:moveTo>
                  <a:cubicBezTo>
                    <a:pt x="10084" y="1"/>
                    <a:pt x="7758" y="849"/>
                    <a:pt x="5871" y="2747"/>
                  </a:cubicBezTo>
                  <a:cubicBezTo>
                    <a:pt x="0" y="8618"/>
                    <a:pt x="4137" y="18625"/>
                    <a:pt x="12443" y="18625"/>
                  </a:cubicBezTo>
                  <a:cubicBezTo>
                    <a:pt x="17580" y="18625"/>
                    <a:pt x="21749" y="14455"/>
                    <a:pt x="21749" y="9318"/>
                  </a:cubicBezTo>
                  <a:cubicBezTo>
                    <a:pt x="21749" y="3720"/>
                    <a:pt x="17151" y="1"/>
                    <a:pt x="1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1;p55"/>
            <p:cNvSpPr/>
            <p:nvPr/>
          </p:nvSpPr>
          <p:spPr>
            <a:xfrm>
              <a:off x="782789" y="2542215"/>
              <a:ext cx="127045" cy="131235"/>
            </a:xfrm>
            <a:custGeom>
              <a:avLst/>
              <a:gdLst/>
              <a:ahLst/>
              <a:cxnLst/>
              <a:rect l="l" t="t" r="r" b="b"/>
              <a:pathLst>
                <a:path w="6338" h="6547" extrusionOk="0">
                  <a:moveTo>
                    <a:pt x="3169" y="1"/>
                  </a:moveTo>
                  <a:cubicBezTo>
                    <a:pt x="2335" y="1"/>
                    <a:pt x="1501" y="559"/>
                    <a:pt x="1501" y="1677"/>
                  </a:cubicBezTo>
                  <a:cubicBezTo>
                    <a:pt x="1468" y="2377"/>
                    <a:pt x="1901" y="3044"/>
                    <a:pt x="2569" y="3345"/>
                  </a:cubicBezTo>
                  <a:cubicBezTo>
                    <a:pt x="0" y="3712"/>
                    <a:pt x="100" y="6514"/>
                    <a:pt x="100" y="6514"/>
                  </a:cubicBezTo>
                  <a:lnTo>
                    <a:pt x="6204" y="6547"/>
                  </a:lnTo>
                  <a:cubicBezTo>
                    <a:pt x="6204" y="6547"/>
                    <a:pt x="6338" y="3712"/>
                    <a:pt x="3769" y="3345"/>
                  </a:cubicBezTo>
                  <a:cubicBezTo>
                    <a:pt x="4437" y="3044"/>
                    <a:pt x="4837" y="2377"/>
                    <a:pt x="4837" y="1677"/>
                  </a:cubicBezTo>
                  <a:cubicBezTo>
                    <a:pt x="4837" y="559"/>
                    <a:pt x="4003" y="1"/>
                    <a:pt x="3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2;p55"/>
            <p:cNvSpPr/>
            <p:nvPr/>
          </p:nvSpPr>
          <p:spPr>
            <a:xfrm>
              <a:off x="662418" y="2473881"/>
              <a:ext cx="320299" cy="273795"/>
            </a:xfrm>
            <a:custGeom>
              <a:avLst/>
              <a:gdLst/>
              <a:ahLst/>
              <a:cxnLst/>
              <a:rect l="l" t="t" r="r" b="b"/>
              <a:pathLst>
                <a:path w="15979" h="13659" extrusionOk="0">
                  <a:moveTo>
                    <a:pt x="9141" y="416"/>
                  </a:moveTo>
                  <a:cubicBezTo>
                    <a:pt x="12676" y="416"/>
                    <a:pt x="15545" y="3285"/>
                    <a:pt x="15545" y="6854"/>
                  </a:cubicBezTo>
                  <a:cubicBezTo>
                    <a:pt x="15545" y="10708"/>
                    <a:pt x="12393" y="13267"/>
                    <a:pt x="9104" y="13267"/>
                  </a:cubicBezTo>
                  <a:cubicBezTo>
                    <a:pt x="7524" y="13267"/>
                    <a:pt x="5913" y="12677"/>
                    <a:pt x="4604" y="11357"/>
                  </a:cubicBezTo>
                  <a:cubicBezTo>
                    <a:pt x="568" y="7321"/>
                    <a:pt x="3437" y="416"/>
                    <a:pt x="9141" y="416"/>
                  </a:cubicBezTo>
                  <a:close/>
                  <a:moveTo>
                    <a:pt x="9092" y="0"/>
                  </a:moveTo>
                  <a:cubicBezTo>
                    <a:pt x="7411" y="0"/>
                    <a:pt x="5697" y="624"/>
                    <a:pt x="4304" y="2017"/>
                  </a:cubicBezTo>
                  <a:cubicBezTo>
                    <a:pt x="1" y="6320"/>
                    <a:pt x="3070" y="13659"/>
                    <a:pt x="9141" y="13659"/>
                  </a:cubicBezTo>
                  <a:cubicBezTo>
                    <a:pt x="12910" y="13659"/>
                    <a:pt x="15979" y="10623"/>
                    <a:pt x="15979" y="6854"/>
                  </a:cubicBezTo>
                  <a:cubicBezTo>
                    <a:pt x="15979" y="2725"/>
                    <a:pt x="12607" y="0"/>
                    <a:pt x="90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3;p55"/>
            <p:cNvSpPr/>
            <p:nvPr/>
          </p:nvSpPr>
          <p:spPr>
            <a:xfrm>
              <a:off x="2561382" y="806238"/>
              <a:ext cx="80240" cy="84610"/>
            </a:xfrm>
            <a:custGeom>
              <a:avLst/>
              <a:gdLst/>
              <a:ahLst/>
              <a:cxnLst/>
              <a:rect l="l" t="t" r="r" b="b"/>
              <a:pathLst>
                <a:path w="4003" h="4221" extrusionOk="0">
                  <a:moveTo>
                    <a:pt x="2001" y="1"/>
                  </a:moveTo>
                  <a:cubicBezTo>
                    <a:pt x="1434" y="1"/>
                    <a:pt x="867" y="385"/>
                    <a:pt x="934" y="1152"/>
                  </a:cubicBezTo>
                  <a:cubicBezTo>
                    <a:pt x="934" y="1619"/>
                    <a:pt x="1201" y="2019"/>
                    <a:pt x="1635" y="2219"/>
                  </a:cubicBezTo>
                  <a:cubicBezTo>
                    <a:pt x="0" y="2453"/>
                    <a:pt x="67" y="4221"/>
                    <a:pt x="67" y="4221"/>
                  </a:cubicBezTo>
                  <a:lnTo>
                    <a:pt x="3903" y="4221"/>
                  </a:lnTo>
                  <a:cubicBezTo>
                    <a:pt x="3903" y="4221"/>
                    <a:pt x="4003" y="2453"/>
                    <a:pt x="2402" y="2186"/>
                  </a:cubicBezTo>
                  <a:cubicBezTo>
                    <a:pt x="2802" y="2019"/>
                    <a:pt x="3069" y="1619"/>
                    <a:pt x="3069" y="1152"/>
                  </a:cubicBezTo>
                  <a:cubicBezTo>
                    <a:pt x="3136" y="385"/>
                    <a:pt x="2569" y="1"/>
                    <a:pt x="20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4;p55"/>
            <p:cNvSpPr/>
            <p:nvPr/>
          </p:nvSpPr>
          <p:spPr>
            <a:xfrm>
              <a:off x="2483807" y="763903"/>
              <a:ext cx="205301" cy="175755"/>
            </a:xfrm>
            <a:custGeom>
              <a:avLst/>
              <a:gdLst/>
              <a:ahLst/>
              <a:cxnLst/>
              <a:rect l="l" t="t" r="r" b="b"/>
              <a:pathLst>
                <a:path w="10242" h="8768" extrusionOk="0">
                  <a:moveTo>
                    <a:pt x="5830" y="428"/>
                  </a:moveTo>
                  <a:cubicBezTo>
                    <a:pt x="5844" y="428"/>
                    <a:pt x="5858" y="428"/>
                    <a:pt x="5871" y="428"/>
                  </a:cubicBezTo>
                  <a:cubicBezTo>
                    <a:pt x="8040" y="428"/>
                    <a:pt x="9808" y="2196"/>
                    <a:pt x="9808" y="4365"/>
                  </a:cubicBezTo>
                  <a:cubicBezTo>
                    <a:pt x="9808" y="6756"/>
                    <a:pt x="7854" y="8324"/>
                    <a:pt x="5826" y="8324"/>
                  </a:cubicBezTo>
                  <a:cubicBezTo>
                    <a:pt x="4855" y="8324"/>
                    <a:pt x="3868" y="7965"/>
                    <a:pt x="3069" y="7167"/>
                  </a:cubicBezTo>
                  <a:cubicBezTo>
                    <a:pt x="577" y="4674"/>
                    <a:pt x="2322" y="428"/>
                    <a:pt x="5830" y="428"/>
                  </a:cubicBezTo>
                  <a:close/>
                  <a:moveTo>
                    <a:pt x="5820" y="1"/>
                  </a:moveTo>
                  <a:cubicBezTo>
                    <a:pt x="4746" y="1"/>
                    <a:pt x="3653" y="401"/>
                    <a:pt x="2769" y="1296"/>
                  </a:cubicBezTo>
                  <a:cubicBezTo>
                    <a:pt x="1" y="4031"/>
                    <a:pt x="1969" y="8768"/>
                    <a:pt x="5871" y="8768"/>
                  </a:cubicBezTo>
                  <a:cubicBezTo>
                    <a:pt x="8273" y="8734"/>
                    <a:pt x="10208" y="6800"/>
                    <a:pt x="10241" y="4398"/>
                  </a:cubicBezTo>
                  <a:cubicBezTo>
                    <a:pt x="10241" y="1756"/>
                    <a:pt x="8071" y="1"/>
                    <a:pt x="58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5;p55"/>
            <p:cNvSpPr/>
            <p:nvPr/>
          </p:nvSpPr>
          <p:spPr>
            <a:xfrm>
              <a:off x="3460039" y="1366896"/>
              <a:ext cx="230698" cy="444017"/>
            </a:xfrm>
            <a:custGeom>
              <a:avLst/>
              <a:gdLst/>
              <a:ahLst/>
              <a:cxnLst/>
              <a:rect l="l" t="t" r="r" b="b"/>
              <a:pathLst>
                <a:path w="11509" h="22151" extrusionOk="0"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0" y="1"/>
                    <a:pt x="2502" y="5005"/>
                    <a:pt x="5637" y="11109"/>
                  </a:cubicBezTo>
                  <a:cubicBezTo>
                    <a:pt x="8796" y="17193"/>
                    <a:pt x="11391" y="22150"/>
                    <a:pt x="11441" y="22150"/>
                  </a:cubicBezTo>
                  <a:cubicBezTo>
                    <a:pt x="11441" y="22150"/>
                    <a:pt x="11441" y="22150"/>
                    <a:pt x="11442" y="22150"/>
                  </a:cubicBezTo>
                  <a:cubicBezTo>
                    <a:pt x="11508" y="22117"/>
                    <a:pt x="8973" y="17147"/>
                    <a:pt x="5838" y="11009"/>
                  </a:cubicBezTo>
                  <a:cubicBezTo>
                    <a:pt x="2713" y="4925"/>
                    <a:pt x="118" y="1"/>
                    <a:pt x="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6;p55"/>
            <p:cNvSpPr/>
            <p:nvPr/>
          </p:nvSpPr>
          <p:spPr>
            <a:xfrm>
              <a:off x="1109081" y="1532027"/>
              <a:ext cx="332326" cy="207345"/>
            </a:xfrm>
            <a:custGeom>
              <a:avLst/>
              <a:gdLst/>
              <a:ahLst/>
              <a:cxnLst/>
              <a:rect l="l" t="t" r="r" b="b"/>
              <a:pathLst>
                <a:path w="16579" h="10344" extrusionOk="0">
                  <a:moveTo>
                    <a:pt x="37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0" y="36"/>
                    <a:pt x="3670" y="2404"/>
                    <a:pt x="8240" y="5239"/>
                  </a:cubicBezTo>
                  <a:cubicBezTo>
                    <a:pt x="12743" y="8087"/>
                    <a:pt x="16458" y="10343"/>
                    <a:pt x="16544" y="10343"/>
                  </a:cubicBezTo>
                  <a:cubicBezTo>
                    <a:pt x="16545" y="10343"/>
                    <a:pt x="16545" y="10343"/>
                    <a:pt x="16545" y="10343"/>
                  </a:cubicBezTo>
                  <a:cubicBezTo>
                    <a:pt x="16579" y="10276"/>
                    <a:pt x="12910" y="7908"/>
                    <a:pt x="8340" y="5072"/>
                  </a:cubicBezTo>
                  <a:cubicBezTo>
                    <a:pt x="3868" y="2245"/>
                    <a:pt x="174" y="1"/>
                    <a:pt x="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7;p55"/>
            <p:cNvSpPr/>
            <p:nvPr/>
          </p:nvSpPr>
          <p:spPr>
            <a:xfrm>
              <a:off x="1762348" y="1324782"/>
              <a:ext cx="1331289" cy="453358"/>
            </a:xfrm>
            <a:custGeom>
              <a:avLst/>
              <a:gdLst/>
              <a:ahLst/>
              <a:cxnLst/>
              <a:rect l="l" t="t" r="r" b="b"/>
              <a:pathLst>
                <a:path w="66415" h="22617" extrusionOk="0">
                  <a:moveTo>
                    <a:pt x="66414" y="0"/>
                  </a:moveTo>
                  <a:cubicBezTo>
                    <a:pt x="66348" y="0"/>
                    <a:pt x="66281" y="34"/>
                    <a:pt x="66214" y="34"/>
                  </a:cubicBezTo>
                  <a:lnTo>
                    <a:pt x="65714" y="167"/>
                  </a:lnTo>
                  <a:lnTo>
                    <a:pt x="63712" y="701"/>
                  </a:lnTo>
                  <a:cubicBezTo>
                    <a:pt x="62845" y="901"/>
                    <a:pt x="61811" y="1235"/>
                    <a:pt x="60610" y="1568"/>
                  </a:cubicBezTo>
                  <a:cubicBezTo>
                    <a:pt x="59409" y="1935"/>
                    <a:pt x="58042" y="2369"/>
                    <a:pt x="56507" y="2836"/>
                  </a:cubicBezTo>
                  <a:cubicBezTo>
                    <a:pt x="50436" y="4704"/>
                    <a:pt x="42097" y="7506"/>
                    <a:pt x="32990" y="10675"/>
                  </a:cubicBezTo>
                  <a:cubicBezTo>
                    <a:pt x="23851" y="13877"/>
                    <a:pt x="15578" y="16846"/>
                    <a:pt x="9640" y="19014"/>
                  </a:cubicBezTo>
                  <a:lnTo>
                    <a:pt x="2569" y="21616"/>
                  </a:lnTo>
                  <a:lnTo>
                    <a:pt x="634" y="22350"/>
                  </a:lnTo>
                  <a:lnTo>
                    <a:pt x="167" y="22550"/>
                  </a:lnTo>
                  <a:lnTo>
                    <a:pt x="167" y="22550"/>
                  </a:lnTo>
                  <a:lnTo>
                    <a:pt x="667" y="22383"/>
                  </a:lnTo>
                  <a:lnTo>
                    <a:pt x="2602" y="21716"/>
                  </a:lnTo>
                  <a:lnTo>
                    <a:pt x="9674" y="19181"/>
                  </a:lnTo>
                  <a:cubicBezTo>
                    <a:pt x="15645" y="17046"/>
                    <a:pt x="23917" y="14077"/>
                    <a:pt x="33057" y="10875"/>
                  </a:cubicBezTo>
                  <a:cubicBezTo>
                    <a:pt x="42197" y="7673"/>
                    <a:pt x="50503" y="4871"/>
                    <a:pt x="56574" y="2969"/>
                  </a:cubicBezTo>
                  <a:cubicBezTo>
                    <a:pt x="58075" y="2502"/>
                    <a:pt x="59443" y="2069"/>
                    <a:pt x="60644" y="1702"/>
                  </a:cubicBezTo>
                  <a:cubicBezTo>
                    <a:pt x="61878" y="1335"/>
                    <a:pt x="62912" y="1001"/>
                    <a:pt x="63746" y="801"/>
                  </a:cubicBezTo>
                  <a:lnTo>
                    <a:pt x="65714" y="201"/>
                  </a:lnTo>
                  <a:lnTo>
                    <a:pt x="66248" y="67"/>
                  </a:lnTo>
                  <a:cubicBezTo>
                    <a:pt x="66281" y="34"/>
                    <a:pt x="66348" y="34"/>
                    <a:pt x="66414" y="0"/>
                  </a:cubicBezTo>
                  <a:close/>
                  <a:moveTo>
                    <a:pt x="167" y="22550"/>
                  </a:moveTo>
                  <a:cubicBezTo>
                    <a:pt x="100" y="22550"/>
                    <a:pt x="34" y="22583"/>
                    <a:pt x="0" y="22617"/>
                  </a:cubicBezTo>
                  <a:cubicBezTo>
                    <a:pt x="34" y="22617"/>
                    <a:pt x="100" y="22583"/>
                    <a:pt x="167" y="2255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8;p55"/>
            <p:cNvSpPr/>
            <p:nvPr/>
          </p:nvSpPr>
          <p:spPr>
            <a:xfrm>
              <a:off x="844287" y="1627682"/>
              <a:ext cx="116381" cy="850529"/>
            </a:xfrm>
            <a:custGeom>
              <a:avLst/>
              <a:gdLst/>
              <a:ahLst/>
              <a:cxnLst/>
              <a:rect l="l" t="t" r="r" b="b"/>
              <a:pathLst>
                <a:path w="5806" h="42431" extrusionOk="0">
                  <a:moveTo>
                    <a:pt x="5772" y="0"/>
                  </a:moveTo>
                  <a:lnTo>
                    <a:pt x="5772" y="0"/>
                  </a:lnTo>
                  <a:cubicBezTo>
                    <a:pt x="5738" y="0"/>
                    <a:pt x="4371" y="9474"/>
                    <a:pt x="2803" y="21215"/>
                  </a:cubicBezTo>
                  <a:cubicBezTo>
                    <a:pt x="1235" y="32924"/>
                    <a:pt x="1" y="42431"/>
                    <a:pt x="68" y="42431"/>
                  </a:cubicBezTo>
                  <a:cubicBezTo>
                    <a:pt x="134" y="42431"/>
                    <a:pt x="1469" y="32957"/>
                    <a:pt x="3036" y="21215"/>
                  </a:cubicBezTo>
                  <a:cubicBezTo>
                    <a:pt x="4604" y="9507"/>
                    <a:pt x="5805" y="0"/>
                    <a:pt x="57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9;p55"/>
            <p:cNvSpPr/>
            <p:nvPr/>
          </p:nvSpPr>
          <p:spPr>
            <a:xfrm>
              <a:off x="2665676" y="906202"/>
              <a:ext cx="454701" cy="214000"/>
            </a:xfrm>
            <a:custGeom>
              <a:avLst/>
              <a:gdLst/>
              <a:ahLst/>
              <a:cxnLst/>
              <a:rect l="l" t="t" r="r" b="b"/>
              <a:pathLst>
                <a:path w="22684" h="10676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4"/>
                    <a:pt x="5038" y="2469"/>
                    <a:pt x="11309" y="5405"/>
                  </a:cubicBezTo>
                  <a:cubicBezTo>
                    <a:pt x="17503" y="8353"/>
                    <a:pt x="22578" y="10675"/>
                    <a:pt x="22650" y="10675"/>
                  </a:cubicBezTo>
                  <a:cubicBezTo>
                    <a:pt x="22650" y="10675"/>
                    <a:pt x="22650" y="10675"/>
                    <a:pt x="22650" y="10675"/>
                  </a:cubicBezTo>
                  <a:cubicBezTo>
                    <a:pt x="22684" y="10608"/>
                    <a:pt x="17613" y="8207"/>
                    <a:pt x="11376" y="5238"/>
                  </a:cubicBezTo>
                  <a:cubicBezTo>
                    <a:pt x="5149" y="2290"/>
                    <a:pt x="74" y="0"/>
                    <a:pt x="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0;p55"/>
            <p:cNvSpPr/>
            <p:nvPr/>
          </p:nvSpPr>
          <p:spPr>
            <a:xfrm>
              <a:off x="524689" y="4316959"/>
              <a:ext cx="3737731" cy="4049"/>
            </a:xfrm>
            <a:custGeom>
              <a:avLst/>
              <a:gdLst/>
              <a:ahLst/>
              <a:cxnLst/>
              <a:rect l="l" t="t" r="r" b="b"/>
              <a:pathLst>
                <a:path w="186467" h="202" extrusionOk="0">
                  <a:moveTo>
                    <a:pt x="93233" y="1"/>
                  </a:moveTo>
                  <a:cubicBezTo>
                    <a:pt x="41730" y="1"/>
                    <a:pt x="0" y="34"/>
                    <a:pt x="0" y="101"/>
                  </a:cubicBezTo>
                  <a:cubicBezTo>
                    <a:pt x="0" y="168"/>
                    <a:pt x="41763" y="201"/>
                    <a:pt x="93233" y="201"/>
                  </a:cubicBezTo>
                  <a:cubicBezTo>
                    <a:pt x="144703" y="201"/>
                    <a:pt x="186467" y="168"/>
                    <a:pt x="186467" y="101"/>
                  </a:cubicBezTo>
                  <a:cubicBezTo>
                    <a:pt x="186467" y="34"/>
                    <a:pt x="144737" y="1"/>
                    <a:pt x="93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1;p55"/>
            <p:cNvSpPr/>
            <p:nvPr/>
          </p:nvSpPr>
          <p:spPr>
            <a:xfrm>
              <a:off x="1758339" y="1762083"/>
              <a:ext cx="785664" cy="578098"/>
            </a:xfrm>
            <a:custGeom>
              <a:avLst/>
              <a:gdLst/>
              <a:ahLst/>
              <a:cxnLst/>
              <a:rect l="l" t="t" r="r" b="b"/>
              <a:pathLst>
                <a:path w="39195" h="28840" extrusionOk="0">
                  <a:moveTo>
                    <a:pt x="31022" y="0"/>
                  </a:moveTo>
                  <a:cubicBezTo>
                    <a:pt x="31022" y="0"/>
                    <a:pt x="28320" y="12075"/>
                    <a:pt x="27086" y="12976"/>
                  </a:cubicBezTo>
                  <a:cubicBezTo>
                    <a:pt x="21882" y="16745"/>
                    <a:pt x="12843" y="19114"/>
                    <a:pt x="10441" y="19647"/>
                  </a:cubicBezTo>
                  <a:cubicBezTo>
                    <a:pt x="10041" y="19547"/>
                    <a:pt x="9607" y="19414"/>
                    <a:pt x="9073" y="19214"/>
                  </a:cubicBezTo>
                  <a:cubicBezTo>
                    <a:pt x="8640" y="19047"/>
                    <a:pt x="8206" y="18780"/>
                    <a:pt x="7839" y="18480"/>
                  </a:cubicBezTo>
                  <a:cubicBezTo>
                    <a:pt x="7372" y="18113"/>
                    <a:pt x="6938" y="17679"/>
                    <a:pt x="6571" y="17212"/>
                  </a:cubicBezTo>
                  <a:cubicBezTo>
                    <a:pt x="6466" y="17002"/>
                    <a:pt x="6267" y="16900"/>
                    <a:pt x="6070" y="16900"/>
                  </a:cubicBezTo>
                  <a:cubicBezTo>
                    <a:pt x="5829" y="16900"/>
                    <a:pt x="5592" y="17052"/>
                    <a:pt x="5537" y="17346"/>
                  </a:cubicBezTo>
                  <a:cubicBezTo>
                    <a:pt x="5504" y="17846"/>
                    <a:pt x="6238" y="19147"/>
                    <a:pt x="7672" y="20181"/>
                  </a:cubicBezTo>
                  <a:cubicBezTo>
                    <a:pt x="9140" y="21182"/>
                    <a:pt x="6371" y="21382"/>
                    <a:pt x="5337" y="21482"/>
                  </a:cubicBezTo>
                  <a:cubicBezTo>
                    <a:pt x="4337" y="21549"/>
                    <a:pt x="1234" y="21982"/>
                    <a:pt x="1034" y="22316"/>
                  </a:cubicBezTo>
                  <a:cubicBezTo>
                    <a:pt x="742" y="22754"/>
                    <a:pt x="1064" y="23141"/>
                    <a:pt x="1820" y="23141"/>
                  </a:cubicBezTo>
                  <a:cubicBezTo>
                    <a:pt x="1927" y="23141"/>
                    <a:pt x="2044" y="23133"/>
                    <a:pt x="2168" y="23117"/>
                  </a:cubicBezTo>
                  <a:cubicBezTo>
                    <a:pt x="2597" y="23074"/>
                    <a:pt x="3400" y="23025"/>
                    <a:pt x="4180" y="23025"/>
                  </a:cubicBezTo>
                  <a:cubicBezTo>
                    <a:pt x="5219" y="23025"/>
                    <a:pt x="6219" y="23112"/>
                    <a:pt x="6238" y="23417"/>
                  </a:cubicBezTo>
                  <a:cubicBezTo>
                    <a:pt x="6271" y="23951"/>
                    <a:pt x="1134" y="24351"/>
                    <a:pt x="1134" y="24351"/>
                  </a:cubicBezTo>
                  <a:cubicBezTo>
                    <a:pt x="1134" y="24351"/>
                    <a:pt x="1063" y="24345"/>
                    <a:pt x="957" y="24345"/>
                  </a:cubicBezTo>
                  <a:cubicBezTo>
                    <a:pt x="638" y="24345"/>
                    <a:pt x="0" y="24401"/>
                    <a:pt x="0" y="24851"/>
                  </a:cubicBezTo>
                  <a:cubicBezTo>
                    <a:pt x="0" y="25300"/>
                    <a:pt x="851" y="25440"/>
                    <a:pt x="1912" y="25440"/>
                  </a:cubicBezTo>
                  <a:cubicBezTo>
                    <a:pt x="3534" y="25440"/>
                    <a:pt x="5648" y="25112"/>
                    <a:pt x="5971" y="25051"/>
                  </a:cubicBezTo>
                  <a:cubicBezTo>
                    <a:pt x="5990" y="25048"/>
                    <a:pt x="6009" y="25046"/>
                    <a:pt x="6026" y="25046"/>
                  </a:cubicBezTo>
                  <a:cubicBezTo>
                    <a:pt x="6340" y="25046"/>
                    <a:pt x="6350" y="25587"/>
                    <a:pt x="5971" y="25618"/>
                  </a:cubicBezTo>
                  <a:cubicBezTo>
                    <a:pt x="5537" y="25685"/>
                    <a:pt x="834" y="25885"/>
                    <a:pt x="834" y="27019"/>
                  </a:cubicBezTo>
                  <a:cubicBezTo>
                    <a:pt x="834" y="27232"/>
                    <a:pt x="1083" y="27309"/>
                    <a:pt x="1477" y="27309"/>
                  </a:cubicBezTo>
                  <a:cubicBezTo>
                    <a:pt x="2507" y="27309"/>
                    <a:pt x="4526" y="26783"/>
                    <a:pt x="5666" y="26783"/>
                  </a:cubicBezTo>
                  <a:cubicBezTo>
                    <a:pt x="5937" y="26783"/>
                    <a:pt x="6158" y="26813"/>
                    <a:pt x="6305" y="26886"/>
                  </a:cubicBezTo>
                  <a:cubicBezTo>
                    <a:pt x="7339" y="27386"/>
                    <a:pt x="2802" y="27687"/>
                    <a:pt x="2835" y="28520"/>
                  </a:cubicBezTo>
                  <a:cubicBezTo>
                    <a:pt x="2835" y="28690"/>
                    <a:pt x="2857" y="28839"/>
                    <a:pt x="3342" y="28839"/>
                  </a:cubicBezTo>
                  <a:cubicBezTo>
                    <a:pt x="3713" y="28839"/>
                    <a:pt x="4357" y="28752"/>
                    <a:pt x="5471" y="28520"/>
                  </a:cubicBezTo>
                  <a:cubicBezTo>
                    <a:pt x="7305" y="28053"/>
                    <a:pt x="9107" y="27486"/>
                    <a:pt x="10908" y="26819"/>
                  </a:cubicBezTo>
                  <a:lnTo>
                    <a:pt x="10908" y="26853"/>
                  </a:lnTo>
                  <a:cubicBezTo>
                    <a:pt x="10908" y="26853"/>
                    <a:pt x="35926" y="23550"/>
                    <a:pt x="37293" y="11842"/>
                  </a:cubicBezTo>
                  <a:lnTo>
                    <a:pt x="39195" y="4737"/>
                  </a:lnTo>
                  <a:lnTo>
                    <a:pt x="310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2;p55"/>
            <p:cNvSpPr/>
            <p:nvPr/>
          </p:nvSpPr>
          <p:spPr>
            <a:xfrm>
              <a:off x="2435659" y="4054851"/>
              <a:ext cx="319638" cy="264153"/>
            </a:xfrm>
            <a:custGeom>
              <a:avLst/>
              <a:gdLst/>
              <a:ahLst/>
              <a:cxnLst/>
              <a:rect l="l" t="t" r="r" b="b"/>
              <a:pathLst>
                <a:path w="15946" h="13178" extrusionOk="0">
                  <a:moveTo>
                    <a:pt x="15712" y="1"/>
                  </a:moveTo>
                  <a:lnTo>
                    <a:pt x="7773" y="201"/>
                  </a:lnTo>
                  <a:lnTo>
                    <a:pt x="8240" y="8407"/>
                  </a:lnTo>
                  <a:cubicBezTo>
                    <a:pt x="8240" y="8407"/>
                    <a:pt x="68" y="11676"/>
                    <a:pt x="1" y="13177"/>
                  </a:cubicBezTo>
                  <a:lnTo>
                    <a:pt x="15946" y="13110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3;p55"/>
            <p:cNvSpPr/>
            <p:nvPr/>
          </p:nvSpPr>
          <p:spPr>
            <a:xfrm>
              <a:off x="2683075" y="4206792"/>
              <a:ext cx="26760" cy="24876"/>
            </a:xfrm>
            <a:custGeom>
              <a:avLst/>
              <a:gdLst/>
              <a:ahLst/>
              <a:cxnLst/>
              <a:rect l="l" t="t" r="r" b="b"/>
              <a:pathLst>
                <a:path w="1335" h="1241" extrusionOk="0">
                  <a:moveTo>
                    <a:pt x="691" y="1"/>
                  </a:moveTo>
                  <a:cubicBezTo>
                    <a:pt x="413" y="1"/>
                    <a:pt x="149" y="185"/>
                    <a:pt x="67" y="460"/>
                  </a:cubicBezTo>
                  <a:cubicBezTo>
                    <a:pt x="0" y="794"/>
                    <a:pt x="200" y="1127"/>
                    <a:pt x="534" y="1227"/>
                  </a:cubicBezTo>
                  <a:cubicBezTo>
                    <a:pt x="577" y="1236"/>
                    <a:pt x="620" y="1240"/>
                    <a:pt x="662" y="1240"/>
                  </a:cubicBezTo>
                  <a:cubicBezTo>
                    <a:pt x="949" y="1240"/>
                    <a:pt x="1210" y="1051"/>
                    <a:pt x="1268" y="760"/>
                  </a:cubicBezTo>
                  <a:cubicBezTo>
                    <a:pt x="1334" y="427"/>
                    <a:pt x="1134" y="126"/>
                    <a:pt x="801" y="26"/>
                  </a:cubicBezTo>
                  <a:lnTo>
                    <a:pt x="867" y="26"/>
                  </a:lnTo>
                  <a:cubicBezTo>
                    <a:pt x="809" y="9"/>
                    <a:pt x="74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64;p55"/>
            <p:cNvSpPr/>
            <p:nvPr/>
          </p:nvSpPr>
          <p:spPr>
            <a:xfrm>
              <a:off x="2434336" y="4291562"/>
              <a:ext cx="320961" cy="28103"/>
            </a:xfrm>
            <a:custGeom>
              <a:avLst/>
              <a:gdLst/>
              <a:ahLst/>
              <a:cxnLst/>
              <a:rect l="l" t="t" r="r" b="b"/>
              <a:pathLst>
                <a:path w="16012" h="1402" extrusionOk="0">
                  <a:moveTo>
                    <a:pt x="16012" y="0"/>
                  </a:moveTo>
                  <a:lnTo>
                    <a:pt x="701" y="567"/>
                  </a:lnTo>
                  <a:cubicBezTo>
                    <a:pt x="701" y="567"/>
                    <a:pt x="0" y="868"/>
                    <a:pt x="67" y="1401"/>
                  </a:cubicBezTo>
                  <a:lnTo>
                    <a:pt x="16012" y="130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65;p55"/>
            <p:cNvSpPr/>
            <p:nvPr/>
          </p:nvSpPr>
          <p:spPr>
            <a:xfrm>
              <a:off x="2595478" y="4220603"/>
              <a:ext cx="30769" cy="18882"/>
            </a:xfrm>
            <a:custGeom>
              <a:avLst/>
              <a:gdLst/>
              <a:ahLst/>
              <a:cxnLst/>
              <a:rect l="l" t="t" r="r" b="b"/>
              <a:pathLst>
                <a:path w="1535" h="942" extrusionOk="0">
                  <a:moveTo>
                    <a:pt x="268" y="0"/>
                  </a:moveTo>
                  <a:cubicBezTo>
                    <a:pt x="106" y="0"/>
                    <a:pt x="0" y="39"/>
                    <a:pt x="0" y="71"/>
                  </a:cubicBezTo>
                  <a:cubicBezTo>
                    <a:pt x="0" y="138"/>
                    <a:pt x="401" y="171"/>
                    <a:pt x="801" y="405"/>
                  </a:cubicBezTo>
                  <a:cubicBezTo>
                    <a:pt x="1181" y="658"/>
                    <a:pt x="1380" y="941"/>
                    <a:pt x="1457" y="941"/>
                  </a:cubicBezTo>
                  <a:cubicBezTo>
                    <a:pt x="1461" y="941"/>
                    <a:pt x="1465" y="940"/>
                    <a:pt x="1468" y="939"/>
                  </a:cubicBezTo>
                  <a:cubicBezTo>
                    <a:pt x="1535" y="905"/>
                    <a:pt x="1401" y="472"/>
                    <a:pt x="934" y="205"/>
                  </a:cubicBezTo>
                  <a:cubicBezTo>
                    <a:pt x="690" y="48"/>
                    <a:pt x="44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66;p55"/>
            <p:cNvSpPr/>
            <p:nvPr/>
          </p:nvSpPr>
          <p:spPr>
            <a:xfrm>
              <a:off x="2562705" y="4236198"/>
              <a:ext cx="22090" cy="24615"/>
            </a:xfrm>
            <a:custGeom>
              <a:avLst/>
              <a:gdLst/>
              <a:ahLst/>
              <a:cxnLst/>
              <a:rect l="l" t="t" r="r" b="b"/>
              <a:pathLst>
                <a:path w="1102" h="1228" extrusionOk="0">
                  <a:moveTo>
                    <a:pt x="74" y="0"/>
                  </a:moveTo>
                  <a:cubicBezTo>
                    <a:pt x="28" y="0"/>
                    <a:pt x="1" y="10"/>
                    <a:pt x="1" y="27"/>
                  </a:cubicBezTo>
                  <a:cubicBezTo>
                    <a:pt x="1" y="94"/>
                    <a:pt x="301" y="227"/>
                    <a:pt x="568" y="561"/>
                  </a:cubicBezTo>
                  <a:cubicBezTo>
                    <a:pt x="868" y="861"/>
                    <a:pt x="935" y="1228"/>
                    <a:pt x="1001" y="1228"/>
                  </a:cubicBezTo>
                  <a:cubicBezTo>
                    <a:pt x="1068" y="1228"/>
                    <a:pt x="1102" y="761"/>
                    <a:pt x="768" y="394"/>
                  </a:cubicBezTo>
                  <a:cubicBezTo>
                    <a:pt x="518" y="94"/>
                    <a:pt x="211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67;p55"/>
            <p:cNvSpPr/>
            <p:nvPr/>
          </p:nvSpPr>
          <p:spPr>
            <a:xfrm>
              <a:off x="2530612" y="4250490"/>
              <a:ext cx="17399" cy="27041"/>
            </a:xfrm>
            <a:custGeom>
              <a:avLst/>
              <a:gdLst/>
              <a:ahLst/>
              <a:cxnLst/>
              <a:rect l="l" t="t" r="r" b="b"/>
              <a:pathLst>
                <a:path w="868" h="1349" extrusionOk="0">
                  <a:moveTo>
                    <a:pt x="67" y="0"/>
                  </a:moveTo>
                  <a:cubicBezTo>
                    <a:pt x="50" y="0"/>
                    <a:pt x="39" y="5"/>
                    <a:pt x="34" y="15"/>
                  </a:cubicBezTo>
                  <a:cubicBezTo>
                    <a:pt x="1" y="81"/>
                    <a:pt x="234" y="315"/>
                    <a:pt x="401" y="648"/>
                  </a:cubicBezTo>
                  <a:cubicBezTo>
                    <a:pt x="568" y="1015"/>
                    <a:pt x="601" y="1316"/>
                    <a:pt x="668" y="1349"/>
                  </a:cubicBezTo>
                  <a:cubicBezTo>
                    <a:pt x="768" y="1349"/>
                    <a:pt x="868" y="949"/>
                    <a:pt x="634" y="548"/>
                  </a:cubicBezTo>
                  <a:cubicBezTo>
                    <a:pt x="463" y="176"/>
                    <a:pt x="16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68;p55"/>
            <p:cNvSpPr/>
            <p:nvPr/>
          </p:nvSpPr>
          <p:spPr>
            <a:xfrm>
              <a:off x="2596841" y="4178508"/>
              <a:ext cx="35420" cy="7216"/>
            </a:xfrm>
            <a:custGeom>
              <a:avLst/>
              <a:gdLst/>
              <a:ahLst/>
              <a:cxnLst/>
              <a:rect l="l" t="t" r="r" b="b"/>
              <a:pathLst>
                <a:path w="1767" h="360" extrusionOk="0">
                  <a:moveTo>
                    <a:pt x="775" y="0"/>
                  </a:moveTo>
                  <a:cubicBezTo>
                    <a:pt x="295" y="0"/>
                    <a:pt x="1" y="240"/>
                    <a:pt x="32" y="303"/>
                  </a:cubicBezTo>
                  <a:cubicBezTo>
                    <a:pt x="39" y="317"/>
                    <a:pt x="60" y="322"/>
                    <a:pt x="93" y="322"/>
                  </a:cubicBezTo>
                  <a:cubicBezTo>
                    <a:pt x="201" y="322"/>
                    <a:pt x="438" y="264"/>
                    <a:pt x="720" y="264"/>
                  </a:cubicBezTo>
                  <a:cubicBezTo>
                    <a:pt x="768" y="264"/>
                    <a:pt x="817" y="266"/>
                    <a:pt x="866" y="270"/>
                  </a:cubicBezTo>
                  <a:cubicBezTo>
                    <a:pt x="1196" y="295"/>
                    <a:pt x="1486" y="359"/>
                    <a:pt x="1622" y="359"/>
                  </a:cubicBezTo>
                  <a:cubicBezTo>
                    <a:pt x="1665" y="359"/>
                    <a:pt x="1692" y="353"/>
                    <a:pt x="1700" y="337"/>
                  </a:cubicBezTo>
                  <a:cubicBezTo>
                    <a:pt x="1767" y="270"/>
                    <a:pt x="1400" y="3"/>
                    <a:pt x="866" y="3"/>
                  </a:cubicBezTo>
                  <a:cubicBezTo>
                    <a:pt x="835" y="1"/>
                    <a:pt x="805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69;p55"/>
            <p:cNvSpPr/>
            <p:nvPr/>
          </p:nvSpPr>
          <p:spPr>
            <a:xfrm>
              <a:off x="2596140" y="4125068"/>
              <a:ext cx="48830" cy="27502"/>
            </a:xfrm>
            <a:custGeom>
              <a:avLst/>
              <a:gdLst/>
              <a:ahLst/>
              <a:cxnLst/>
              <a:rect l="l" t="t" r="r" b="b"/>
              <a:pathLst>
                <a:path w="2436" h="1372" extrusionOk="0">
                  <a:moveTo>
                    <a:pt x="2002" y="251"/>
                  </a:moveTo>
                  <a:cubicBezTo>
                    <a:pt x="2069" y="251"/>
                    <a:pt x="2119" y="267"/>
                    <a:pt x="2135" y="301"/>
                  </a:cubicBezTo>
                  <a:cubicBezTo>
                    <a:pt x="2169" y="367"/>
                    <a:pt x="2135" y="367"/>
                    <a:pt x="2135" y="401"/>
                  </a:cubicBezTo>
                  <a:cubicBezTo>
                    <a:pt x="2102" y="467"/>
                    <a:pt x="2035" y="501"/>
                    <a:pt x="1969" y="534"/>
                  </a:cubicBezTo>
                  <a:cubicBezTo>
                    <a:pt x="1835" y="634"/>
                    <a:pt x="1702" y="734"/>
                    <a:pt x="1535" y="801"/>
                  </a:cubicBezTo>
                  <a:cubicBezTo>
                    <a:pt x="1302" y="934"/>
                    <a:pt x="1035" y="1035"/>
                    <a:pt x="768" y="1101"/>
                  </a:cubicBezTo>
                  <a:cubicBezTo>
                    <a:pt x="599" y="1149"/>
                    <a:pt x="413" y="1180"/>
                    <a:pt x="222" y="1231"/>
                  </a:cubicBezTo>
                  <a:lnTo>
                    <a:pt x="222" y="1231"/>
                  </a:lnTo>
                  <a:cubicBezTo>
                    <a:pt x="321" y="1140"/>
                    <a:pt x="459" y="1012"/>
                    <a:pt x="634" y="868"/>
                  </a:cubicBezTo>
                  <a:cubicBezTo>
                    <a:pt x="835" y="701"/>
                    <a:pt x="1068" y="568"/>
                    <a:pt x="1335" y="434"/>
                  </a:cubicBezTo>
                  <a:cubicBezTo>
                    <a:pt x="1468" y="367"/>
                    <a:pt x="1635" y="334"/>
                    <a:pt x="1769" y="301"/>
                  </a:cubicBezTo>
                  <a:cubicBezTo>
                    <a:pt x="1852" y="267"/>
                    <a:pt x="1935" y="251"/>
                    <a:pt x="2002" y="251"/>
                  </a:cubicBezTo>
                  <a:close/>
                  <a:moveTo>
                    <a:pt x="2002" y="0"/>
                  </a:moveTo>
                  <a:cubicBezTo>
                    <a:pt x="1902" y="0"/>
                    <a:pt x="1802" y="0"/>
                    <a:pt x="1702" y="34"/>
                  </a:cubicBezTo>
                  <a:cubicBezTo>
                    <a:pt x="1535" y="67"/>
                    <a:pt x="1368" y="134"/>
                    <a:pt x="1235" y="201"/>
                  </a:cubicBezTo>
                  <a:cubicBezTo>
                    <a:pt x="968" y="334"/>
                    <a:pt x="701" y="501"/>
                    <a:pt x="501" y="701"/>
                  </a:cubicBezTo>
                  <a:cubicBezTo>
                    <a:pt x="253" y="949"/>
                    <a:pt x="112" y="1166"/>
                    <a:pt x="56" y="1281"/>
                  </a:cubicBezTo>
                  <a:lnTo>
                    <a:pt x="56" y="1281"/>
                  </a:lnTo>
                  <a:cubicBezTo>
                    <a:pt x="38" y="1288"/>
                    <a:pt x="19" y="1294"/>
                    <a:pt x="1" y="1301"/>
                  </a:cubicBezTo>
                  <a:cubicBezTo>
                    <a:pt x="15" y="1305"/>
                    <a:pt x="29" y="1308"/>
                    <a:pt x="43" y="1311"/>
                  </a:cubicBezTo>
                  <a:lnTo>
                    <a:pt x="43" y="1311"/>
                  </a:lnTo>
                  <a:cubicBezTo>
                    <a:pt x="28" y="1348"/>
                    <a:pt x="25" y="1368"/>
                    <a:pt x="34" y="1368"/>
                  </a:cubicBezTo>
                  <a:cubicBezTo>
                    <a:pt x="36" y="1370"/>
                    <a:pt x="39" y="1371"/>
                    <a:pt x="42" y="1371"/>
                  </a:cubicBezTo>
                  <a:cubicBezTo>
                    <a:pt x="56" y="1371"/>
                    <a:pt x="81" y="1355"/>
                    <a:pt x="116" y="1326"/>
                  </a:cubicBezTo>
                  <a:lnTo>
                    <a:pt x="116" y="1326"/>
                  </a:lnTo>
                  <a:cubicBezTo>
                    <a:pt x="211" y="1343"/>
                    <a:pt x="306" y="1351"/>
                    <a:pt x="401" y="1351"/>
                  </a:cubicBezTo>
                  <a:cubicBezTo>
                    <a:pt x="534" y="1351"/>
                    <a:pt x="668" y="1335"/>
                    <a:pt x="801" y="1301"/>
                  </a:cubicBezTo>
                  <a:cubicBezTo>
                    <a:pt x="1101" y="1235"/>
                    <a:pt x="1368" y="1135"/>
                    <a:pt x="1635" y="1035"/>
                  </a:cubicBezTo>
                  <a:cubicBezTo>
                    <a:pt x="1802" y="934"/>
                    <a:pt x="1935" y="868"/>
                    <a:pt x="2102" y="768"/>
                  </a:cubicBezTo>
                  <a:cubicBezTo>
                    <a:pt x="2169" y="701"/>
                    <a:pt x="2269" y="634"/>
                    <a:pt x="2336" y="568"/>
                  </a:cubicBezTo>
                  <a:cubicBezTo>
                    <a:pt x="2436" y="467"/>
                    <a:pt x="2436" y="301"/>
                    <a:pt x="2369" y="167"/>
                  </a:cubicBezTo>
                  <a:cubicBezTo>
                    <a:pt x="2269" y="34"/>
                    <a:pt x="2135" y="0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0;p55"/>
            <p:cNvSpPr/>
            <p:nvPr/>
          </p:nvSpPr>
          <p:spPr>
            <a:xfrm>
              <a:off x="2576756" y="4102999"/>
              <a:ext cx="26099" cy="50173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434" y="1"/>
                  </a:moveTo>
                  <a:cubicBezTo>
                    <a:pt x="300" y="1"/>
                    <a:pt x="167" y="67"/>
                    <a:pt x="100" y="234"/>
                  </a:cubicBezTo>
                  <a:cubicBezTo>
                    <a:pt x="67" y="301"/>
                    <a:pt x="34" y="401"/>
                    <a:pt x="34" y="501"/>
                  </a:cubicBezTo>
                  <a:cubicBezTo>
                    <a:pt x="0" y="701"/>
                    <a:pt x="0" y="868"/>
                    <a:pt x="34" y="1068"/>
                  </a:cubicBezTo>
                  <a:cubicBezTo>
                    <a:pt x="67" y="1368"/>
                    <a:pt x="200" y="1635"/>
                    <a:pt x="367" y="1902"/>
                  </a:cubicBezTo>
                  <a:cubicBezTo>
                    <a:pt x="653" y="2245"/>
                    <a:pt x="939" y="2343"/>
                    <a:pt x="1015" y="2343"/>
                  </a:cubicBezTo>
                  <a:cubicBezTo>
                    <a:pt x="1028" y="2343"/>
                    <a:pt x="1034" y="2340"/>
                    <a:pt x="1034" y="2336"/>
                  </a:cubicBezTo>
                  <a:cubicBezTo>
                    <a:pt x="1034" y="2336"/>
                    <a:pt x="801" y="2169"/>
                    <a:pt x="534" y="1769"/>
                  </a:cubicBezTo>
                  <a:cubicBezTo>
                    <a:pt x="401" y="1535"/>
                    <a:pt x="300" y="1302"/>
                    <a:pt x="267" y="1035"/>
                  </a:cubicBezTo>
                  <a:cubicBezTo>
                    <a:pt x="234" y="868"/>
                    <a:pt x="234" y="735"/>
                    <a:pt x="267" y="568"/>
                  </a:cubicBezTo>
                  <a:cubicBezTo>
                    <a:pt x="300" y="401"/>
                    <a:pt x="367" y="268"/>
                    <a:pt x="401" y="268"/>
                  </a:cubicBezTo>
                  <a:cubicBezTo>
                    <a:pt x="467" y="301"/>
                    <a:pt x="634" y="401"/>
                    <a:pt x="701" y="534"/>
                  </a:cubicBezTo>
                  <a:cubicBezTo>
                    <a:pt x="767" y="668"/>
                    <a:pt x="868" y="801"/>
                    <a:pt x="901" y="968"/>
                  </a:cubicBezTo>
                  <a:cubicBezTo>
                    <a:pt x="1001" y="1202"/>
                    <a:pt x="1068" y="1468"/>
                    <a:pt x="1068" y="1735"/>
                  </a:cubicBezTo>
                  <a:cubicBezTo>
                    <a:pt x="1101" y="2202"/>
                    <a:pt x="1034" y="2502"/>
                    <a:pt x="1101" y="2502"/>
                  </a:cubicBezTo>
                  <a:cubicBezTo>
                    <a:pt x="1234" y="2269"/>
                    <a:pt x="1301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68" y="368"/>
                  </a:cubicBezTo>
                  <a:cubicBezTo>
                    <a:pt x="868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1;p55"/>
            <p:cNvSpPr/>
            <p:nvPr/>
          </p:nvSpPr>
          <p:spPr>
            <a:xfrm>
              <a:off x="2939831" y="4043485"/>
              <a:ext cx="331665" cy="280189"/>
            </a:xfrm>
            <a:custGeom>
              <a:avLst/>
              <a:gdLst/>
              <a:ahLst/>
              <a:cxnLst/>
              <a:rect l="l" t="t" r="r" b="b"/>
              <a:pathLst>
                <a:path w="16546" h="13978" extrusionOk="0">
                  <a:moveTo>
                    <a:pt x="15211" y="1"/>
                  </a:moveTo>
                  <a:lnTo>
                    <a:pt x="7806" y="334"/>
                  </a:lnTo>
                  <a:lnTo>
                    <a:pt x="8473" y="8874"/>
                  </a:lnTo>
                  <a:cubicBezTo>
                    <a:pt x="8473" y="8874"/>
                    <a:pt x="34" y="12376"/>
                    <a:pt x="0" y="13978"/>
                  </a:cubicBezTo>
                  <a:lnTo>
                    <a:pt x="16545" y="13310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2;p55"/>
            <p:cNvSpPr/>
            <p:nvPr/>
          </p:nvSpPr>
          <p:spPr>
            <a:xfrm>
              <a:off x="3195245" y="4202121"/>
              <a:ext cx="27442" cy="25497"/>
            </a:xfrm>
            <a:custGeom>
              <a:avLst/>
              <a:gdLst/>
              <a:ahLst/>
              <a:cxnLst/>
              <a:rect l="l" t="t" r="r" b="b"/>
              <a:pathLst>
                <a:path w="1369" h="1272" extrusionOk="0">
                  <a:moveTo>
                    <a:pt x="710" y="0"/>
                  </a:moveTo>
                  <a:cubicBezTo>
                    <a:pt x="414" y="0"/>
                    <a:pt x="150" y="184"/>
                    <a:pt x="67" y="460"/>
                  </a:cubicBezTo>
                  <a:cubicBezTo>
                    <a:pt x="1" y="826"/>
                    <a:pt x="234" y="1193"/>
                    <a:pt x="568" y="1260"/>
                  </a:cubicBezTo>
                  <a:cubicBezTo>
                    <a:pt x="606" y="1268"/>
                    <a:pt x="645" y="1272"/>
                    <a:pt x="683" y="1272"/>
                  </a:cubicBezTo>
                  <a:cubicBezTo>
                    <a:pt x="975" y="1272"/>
                    <a:pt x="1243" y="1055"/>
                    <a:pt x="1302" y="760"/>
                  </a:cubicBezTo>
                  <a:cubicBezTo>
                    <a:pt x="1368" y="426"/>
                    <a:pt x="1168" y="93"/>
                    <a:pt x="835" y="26"/>
                  </a:cubicBezTo>
                  <a:lnTo>
                    <a:pt x="901" y="26"/>
                  </a:lnTo>
                  <a:cubicBezTo>
                    <a:pt x="837" y="8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3;p55"/>
            <p:cNvSpPr/>
            <p:nvPr/>
          </p:nvSpPr>
          <p:spPr>
            <a:xfrm>
              <a:off x="2937827" y="4283544"/>
              <a:ext cx="333669" cy="40130"/>
            </a:xfrm>
            <a:custGeom>
              <a:avLst/>
              <a:gdLst/>
              <a:ahLst/>
              <a:cxnLst/>
              <a:rect l="l" t="t" r="r" b="b"/>
              <a:pathLst>
                <a:path w="16646" h="2002" extrusionOk="0">
                  <a:moveTo>
                    <a:pt x="16545" y="0"/>
                  </a:moveTo>
                  <a:lnTo>
                    <a:pt x="701" y="1134"/>
                  </a:lnTo>
                  <a:cubicBezTo>
                    <a:pt x="701" y="1134"/>
                    <a:pt x="0" y="1468"/>
                    <a:pt x="100" y="2002"/>
                  </a:cubicBezTo>
                  <a:lnTo>
                    <a:pt x="16645" y="1334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4;p55"/>
            <p:cNvSpPr/>
            <p:nvPr/>
          </p:nvSpPr>
          <p:spPr>
            <a:xfrm>
              <a:off x="3103980" y="4217837"/>
              <a:ext cx="32453" cy="19624"/>
            </a:xfrm>
            <a:custGeom>
              <a:avLst/>
              <a:gdLst/>
              <a:ahLst/>
              <a:cxnLst/>
              <a:rect l="l" t="t" r="r" b="b"/>
              <a:pathLst>
                <a:path w="1619" h="979" extrusionOk="0">
                  <a:moveTo>
                    <a:pt x="301" y="1"/>
                  </a:moveTo>
                  <a:cubicBezTo>
                    <a:pt x="117" y="1"/>
                    <a:pt x="0" y="42"/>
                    <a:pt x="17" y="76"/>
                  </a:cubicBezTo>
                  <a:cubicBezTo>
                    <a:pt x="17" y="176"/>
                    <a:pt x="417" y="176"/>
                    <a:pt x="851" y="443"/>
                  </a:cubicBezTo>
                  <a:cubicBezTo>
                    <a:pt x="1233" y="665"/>
                    <a:pt x="1463" y="979"/>
                    <a:pt x="1541" y="979"/>
                  </a:cubicBezTo>
                  <a:cubicBezTo>
                    <a:pt x="1545" y="979"/>
                    <a:pt x="1548" y="978"/>
                    <a:pt x="1551" y="976"/>
                  </a:cubicBezTo>
                  <a:cubicBezTo>
                    <a:pt x="1618" y="943"/>
                    <a:pt x="1485" y="476"/>
                    <a:pt x="984" y="176"/>
                  </a:cubicBezTo>
                  <a:cubicBezTo>
                    <a:pt x="734" y="42"/>
                    <a:pt x="48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5;p55"/>
            <p:cNvSpPr/>
            <p:nvPr/>
          </p:nvSpPr>
          <p:spPr>
            <a:xfrm>
              <a:off x="3069542" y="4234734"/>
              <a:ext cx="24094" cy="24796"/>
            </a:xfrm>
            <a:custGeom>
              <a:avLst/>
              <a:gdLst/>
              <a:ahLst/>
              <a:cxnLst/>
              <a:rect l="l" t="t" r="r" b="b"/>
              <a:pathLst>
                <a:path w="1202" h="1237" extrusionOk="0">
                  <a:moveTo>
                    <a:pt x="104" y="0"/>
                  </a:moveTo>
                  <a:cubicBezTo>
                    <a:pt x="40" y="0"/>
                    <a:pt x="0" y="14"/>
                    <a:pt x="0" y="33"/>
                  </a:cubicBezTo>
                  <a:cubicBezTo>
                    <a:pt x="0" y="100"/>
                    <a:pt x="367" y="234"/>
                    <a:pt x="634" y="567"/>
                  </a:cubicBezTo>
                  <a:cubicBezTo>
                    <a:pt x="922" y="886"/>
                    <a:pt x="1026" y="1236"/>
                    <a:pt x="1093" y="1236"/>
                  </a:cubicBezTo>
                  <a:cubicBezTo>
                    <a:pt x="1096" y="1236"/>
                    <a:pt x="1098" y="1236"/>
                    <a:pt x="1101" y="1234"/>
                  </a:cubicBezTo>
                  <a:cubicBezTo>
                    <a:pt x="1168" y="1234"/>
                    <a:pt x="1201" y="767"/>
                    <a:pt x="834" y="367"/>
                  </a:cubicBezTo>
                  <a:cubicBezTo>
                    <a:pt x="574" y="83"/>
                    <a:pt x="263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6;p55"/>
            <p:cNvSpPr/>
            <p:nvPr/>
          </p:nvSpPr>
          <p:spPr>
            <a:xfrm>
              <a:off x="3036769" y="4250450"/>
              <a:ext cx="18081" cy="27762"/>
            </a:xfrm>
            <a:custGeom>
              <a:avLst/>
              <a:gdLst/>
              <a:ahLst/>
              <a:cxnLst/>
              <a:rect l="l" t="t" r="r" b="b"/>
              <a:pathLst>
                <a:path w="902" h="1385" extrusionOk="0">
                  <a:moveTo>
                    <a:pt x="76" y="1"/>
                  </a:moveTo>
                  <a:cubicBezTo>
                    <a:pt x="54" y="1"/>
                    <a:pt x="40" y="6"/>
                    <a:pt x="34" y="17"/>
                  </a:cubicBezTo>
                  <a:cubicBezTo>
                    <a:pt x="1" y="83"/>
                    <a:pt x="268" y="317"/>
                    <a:pt x="435" y="650"/>
                  </a:cubicBezTo>
                  <a:cubicBezTo>
                    <a:pt x="601" y="1017"/>
                    <a:pt x="668" y="1351"/>
                    <a:pt x="735" y="1384"/>
                  </a:cubicBezTo>
                  <a:cubicBezTo>
                    <a:pt x="835" y="1384"/>
                    <a:pt x="902" y="984"/>
                    <a:pt x="701" y="550"/>
                  </a:cubicBezTo>
                  <a:cubicBezTo>
                    <a:pt x="505" y="157"/>
                    <a:pt x="190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7;p55"/>
            <p:cNvSpPr/>
            <p:nvPr/>
          </p:nvSpPr>
          <p:spPr>
            <a:xfrm>
              <a:off x="3104320" y="4173878"/>
              <a:ext cx="36121" cy="7156"/>
            </a:xfrm>
            <a:custGeom>
              <a:avLst/>
              <a:gdLst/>
              <a:ahLst/>
              <a:cxnLst/>
              <a:rect l="l" t="t" r="r" b="b"/>
              <a:pathLst>
                <a:path w="1802" h="357" extrusionOk="0">
                  <a:moveTo>
                    <a:pt x="934" y="1"/>
                  </a:moveTo>
                  <a:cubicBezTo>
                    <a:pt x="400" y="1"/>
                    <a:pt x="0" y="267"/>
                    <a:pt x="67" y="334"/>
                  </a:cubicBezTo>
                  <a:cubicBezTo>
                    <a:pt x="73" y="347"/>
                    <a:pt x="93" y="353"/>
                    <a:pt x="125" y="353"/>
                  </a:cubicBezTo>
                  <a:cubicBezTo>
                    <a:pt x="250" y="353"/>
                    <a:pt x="554" y="267"/>
                    <a:pt x="901" y="267"/>
                  </a:cubicBezTo>
                  <a:cubicBezTo>
                    <a:pt x="1255" y="293"/>
                    <a:pt x="1552" y="357"/>
                    <a:pt x="1689" y="357"/>
                  </a:cubicBezTo>
                  <a:cubicBezTo>
                    <a:pt x="1733" y="357"/>
                    <a:pt x="1760" y="350"/>
                    <a:pt x="1768" y="334"/>
                  </a:cubicBezTo>
                  <a:cubicBezTo>
                    <a:pt x="1801" y="267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8;p55"/>
            <p:cNvSpPr/>
            <p:nvPr/>
          </p:nvSpPr>
          <p:spPr>
            <a:xfrm>
              <a:off x="3103639" y="4117551"/>
              <a:ext cx="50173" cy="29667"/>
            </a:xfrm>
            <a:custGeom>
              <a:avLst/>
              <a:gdLst/>
              <a:ahLst/>
              <a:cxnLst/>
              <a:rect l="l" t="t" r="r" b="b"/>
              <a:pathLst>
                <a:path w="2503" h="1480" extrusionOk="0">
                  <a:moveTo>
                    <a:pt x="2035" y="284"/>
                  </a:moveTo>
                  <a:cubicBezTo>
                    <a:pt x="2102" y="284"/>
                    <a:pt x="2152" y="292"/>
                    <a:pt x="2169" y="309"/>
                  </a:cubicBezTo>
                  <a:cubicBezTo>
                    <a:pt x="2236" y="375"/>
                    <a:pt x="2202" y="342"/>
                    <a:pt x="2169" y="409"/>
                  </a:cubicBezTo>
                  <a:cubicBezTo>
                    <a:pt x="2136" y="476"/>
                    <a:pt x="2069" y="509"/>
                    <a:pt x="2002" y="576"/>
                  </a:cubicBezTo>
                  <a:cubicBezTo>
                    <a:pt x="1869" y="676"/>
                    <a:pt x="1735" y="742"/>
                    <a:pt x="1568" y="842"/>
                  </a:cubicBezTo>
                  <a:cubicBezTo>
                    <a:pt x="1335" y="976"/>
                    <a:pt x="1068" y="1076"/>
                    <a:pt x="801" y="1176"/>
                  </a:cubicBezTo>
                  <a:cubicBezTo>
                    <a:pt x="595" y="1228"/>
                    <a:pt x="369" y="1279"/>
                    <a:pt x="169" y="1346"/>
                  </a:cubicBezTo>
                  <a:lnTo>
                    <a:pt x="169" y="1346"/>
                  </a:lnTo>
                  <a:cubicBezTo>
                    <a:pt x="265" y="1246"/>
                    <a:pt x="410" y="1099"/>
                    <a:pt x="601" y="943"/>
                  </a:cubicBezTo>
                  <a:cubicBezTo>
                    <a:pt x="835" y="742"/>
                    <a:pt x="1068" y="609"/>
                    <a:pt x="1335" y="476"/>
                  </a:cubicBezTo>
                  <a:cubicBezTo>
                    <a:pt x="1502" y="409"/>
                    <a:pt x="1635" y="375"/>
                    <a:pt x="1802" y="309"/>
                  </a:cubicBezTo>
                  <a:cubicBezTo>
                    <a:pt x="1885" y="292"/>
                    <a:pt x="1969" y="284"/>
                    <a:pt x="2035" y="284"/>
                  </a:cubicBezTo>
                  <a:close/>
                  <a:moveTo>
                    <a:pt x="2118" y="0"/>
                  </a:moveTo>
                  <a:cubicBezTo>
                    <a:pt x="2092" y="0"/>
                    <a:pt x="2064" y="3"/>
                    <a:pt x="2035" y="9"/>
                  </a:cubicBezTo>
                  <a:cubicBezTo>
                    <a:pt x="1935" y="9"/>
                    <a:pt x="1835" y="9"/>
                    <a:pt x="1735" y="42"/>
                  </a:cubicBezTo>
                  <a:cubicBezTo>
                    <a:pt x="1568" y="109"/>
                    <a:pt x="1402" y="175"/>
                    <a:pt x="1235" y="242"/>
                  </a:cubicBezTo>
                  <a:cubicBezTo>
                    <a:pt x="968" y="375"/>
                    <a:pt x="701" y="576"/>
                    <a:pt x="468" y="776"/>
                  </a:cubicBezTo>
                  <a:cubicBezTo>
                    <a:pt x="213" y="1031"/>
                    <a:pt x="87" y="1269"/>
                    <a:pt x="45" y="1391"/>
                  </a:cubicBezTo>
                  <a:lnTo>
                    <a:pt x="45" y="1391"/>
                  </a:lnTo>
                  <a:cubicBezTo>
                    <a:pt x="30" y="1397"/>
                    <a:pt x="15" y="1403"/>
                    <a:pt x="1" y="1410"/>
                  </a:cubicBezTo>
                  <a:cubicBezTo>
                    <a:pt x="13" y="1412"/>
                    <a:pt x="24" y="1415"/>
                    <a:pt x="36" y="1418"/>
                  </a:cubicBezTo>
                  <a:lnTo>
                    <a:pt x="36" y="1418"/>
                  </a:lnTo>
                  <a:cubicBezTo>
                    <a:pt x="26" y="1455"/>
                    <a:pt x="26" y="1476"/>
                    <a:pt x="34" y="1476"/>
                  </a:cubicBezTo>
                  <a:cubicBezTo>
                    <a:pt x="34" y="1478"/>
                    <a:pt x="35" y="1479"/>
                    <a:pt x="36" y="1479"/>
                  </a:cubicBezTo>
                  <a:cubicBezTo>
                    <a:pt x="42" y="1479"/>
                    <a:pt x="60" y="1461"/>
                    <a:pt x="91" y="1428"/>
                  </a:cubicBezTo>
                  <a:lnTo>
                    <a:pt x="91" y="1428"/>
                  </a:lnTo>
                  <a:cubicBezTo>
                    <a:pt x="165" y="1440"/>
                    <a:pt x="241" y="1446"/>
                    <a:pt x="317" y="1446"/>
                  </a:cubicBezTo>
                  <a:cubicBezTo>
                    <a:pt x="492" y="1446"/>
                    <a:pt x="670" y="1417"/>
                    <a:pt x="835" y="1376"/>
                  </a:cubicBezTo>
                  <a:cubicBezTo>
                    <a:pt x="1101" y="1309"/>
                    <a:pt x="1402" y="1209"/>
                    <a:pt x="1669" y="1076"/>
                  </a:cubicBezTo>
                  <a:cubicBezTo>
                    <a:pt x="1835" y="976"/>
                    <a:pt x="2002" y="909"/>
                    <a:pt x="2136" y="809"/>
                  </a:cubicBezTo>
                  <a:cubicBezTo>
                    <a:pt x="2236" y="742"/>
                    <a:pt x="2302" y="676"/>
                    <a:pt x="2402" y="576"/>
                  </a:cubicBezTo>
                  <a:cubicBezTo>
                    <a:pt x="2469" y="476"/>
                    <a:pt x="2502" y="309"/>
                    <a:pt x="2402" y="175"/>
                  </a:cubicBezTo>
                  <a:cubicBezTo>
                    <a:pt x="2347" y="65"/>
                    <a:pt x="2246" y="0"/>
                    <a:pt x="2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9;p55"/>
            <p:cNvSpPr/>
            <p:nvPr/>
          </p:nvSpPr>
          <p:spPr>
            <a:xfrm>
              <a:off x="3082251" y="4095642"/>
              <a:ext cx="27422" cy="52177"/>
            </a:xfrm>
            <a:custGeom>
              <a:avLst/>
              <a:gdLst/>
              <a:ahLst/>
              <a:cxnLst/>
              <a:rect l="l" t="t" r="r" b="b"/>
              <a:pathLst>
                <a:path w="1368" h="2603" extrusionOk="0">
                  <a:moveTo>
                    <a:pt x="434" y="1"/>
                  </a:moveTo>
                  <a:cubicBezTo>
                    <a:pt x="267" y="1"/>
                    <a:pt x="134" y="101"/>
                    <a:pt x="100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5"/>
                    <a:pt x="0" y="901"/>
                    <a:pt x="34" y="1102"/>
                  </a:cubicBezTo>
                  <a:cubicBezTo>
                    <a:pt x="100" y="1402"/>
                    <a:pt x="234" y="1669"/>
                    <a:pt x="434" y="1935"/>
                  </a:cubicBezTo>
                  <a:cubicBezTo>
                    <a:pt x="729" y="2289"/>
                    <a:pt x="1023" y="2408"/>
                    <a:pt x="1088" y="2408"/>
                  </a:cubicBezTo>
                  <a:cubicBezTo>
                    <a:pt x="1097" y="2408"/>
                    <a:pt x="1101" y="2406"/>
                    <a:pt x="1101" y="2402"/>
                  </a:cubicBezTo>
                  <a:cubicBezTo>
                    <a:pt x="1134" y="2369"/>
                    <a:pt x="834" y="2202"/>
                    <a:pt x="601" y="1802"/>
                  </a:cubicBezTo>
                  <a:cubicBezTo>
                    <a:pt x="434" y="1569"/>
                    <a:pt x="334" y="1302"/>
                    <a:pt x="300" y="1035"/>
                  </a:cubicBezTo>
                  <a:cubicBezTo>
                    <a:pt x="267" y="868"/>
                    <a:pt x="267" y="735"/>
                    <a:pt x="300" y="568"/>
                  </a:cubicBezTo>
                  <a:cubicBezTo>
                    <a:pt x="300" y="388"/>
                    <a:pt x="354" y="262"/>
                    <a:pt x="413" y="262"/>
                  </a:cubicBezTo>
                  <a:cubicBezTo>
                    <a:pt x="420" y="262"/>
                    <a:pt x="427" y="264"/>
                    <a:pt x="434" y="268"/>
                  </a:cubicBezTo>
                  <a:cubicBezTo>
                    <a:pt x="501" y="268"/>
                    <a:pt x="667" y="368"/>
                    <a:pt x="734" y="501"/>
                  </a:cubicBezTo>
                  <a:cubicBezTo>
                    <a:pt x="834" y="668"/>
                    <a:pt x="901" y="801"/>
                    <a:pt x="968" y="968"/>
                  </a:cubicBezTo>
                  <a:cubicBezTo>
                    <a:pt x="1068" y="1235"/>
                    <a:pt x="1134" y="1502"/>
                    <a:pt x="1168" y="1802"/>
                  </a:cubicBezTo>
                  <a:cubicBezTo>
                    <a:pt x="1201" y="2302"/>
                    <a:pt x="1134" y="2603"/>
                    <a:pt x="1168" y="2603"/>
                  </a:cubicBezTo>
                  <a:cubicBezTo>
                    <a:pt x="1301" y="2369"/>
                    <a:pt x="1368" y="2069"/>
                    <a:pt x="1368" y="1802"/>
                  </a:cubicBezTo>
                  <a:cubicBezTo>
                    <a:pt x="1368" y="1502"/>
                    <a:pt x="1301" y="1202"/>
                    <a:pt x="1201" y="901"/>
                  </a:cubicBezTo>
                  <a:cubicBezTo>
                    <a:pt x="1134" y="735"/>
                    <a:pt x="1068" y="568"/>
                    <a:pt x="968" y="401"/>
                  </a:cubicBezTo>
                  <a:cubicBezTo>
                    <a:pt x="868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0;p55"/>
            <p:cNvSpPr/>
            <p:nvPr/>
          </p:nvSpPr>
          <p:spPr>
            <a:xfrm>
              <a:off x="2478455" y="2387267"/>
              <a:ext cx="796388" cy="1810705"/>
            </a:xfrm>
            <a:custGeom>
              <a:avLst/>
              <a:gdLst/>
              <a:ahLst/>
              <a:cxnLst/>
              <a:rect l="l" t="t" r="r" b="b"/>
              <a:pathLst>
                <a:path w="39730" h="90332" extrusionOk="0">
                  <a:moveTo>
                    <a:pt x="24685" y="0"/>
                  </a:moveTo>
                  <a:lnTo>
                    <a:pt x="1" y="967"/>
                  </a:lnTo>
                  <a:lnTo>
                    <a:pt x="3870" y="90331"/>
                  </a:lnTo>
                  <a:lnTo>
                    <a:pt x="15045" y="90331"/>
                  </a:lnTo>
                  <a:lnTo>
                    <a:pt x="12143" y="10174"/>
                  </a:lnTo>
                  <a:lnTo>
                    <a:pt x="28154" y="89564"/>
                  </a:lnTo>
                  <a:lnTo>
                    <a:pt x="39729" y="87896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1;p55"/>
            <p:cNvSpPr/>
            <p:nvPr/>
          </p:nvSpPr>
          <p:spPr>
            <a:xfrm>
              <a:off x="2917762" y="2164607"/>
              <a:ext cx="361752" cy="631879"/>
            </a:xfrm>
            <a:custGeom>
              <a:avLst/>
              <a:gdLst/>
              <a:ahLst/>
              <a:cxnLst/>
              <a:rect l="l" t="t" r="r" b="b"/>
              <a:pathLst>
                <a:path w="18047" h="31523" extrusionOk="0">
                  <a:moveTo>
                    <a:pt x="0" y="0"/>
                  </a:moveTo>
                  <a:lnTo>
                    <a:pt x="7706" y="25552"/>
                  </a:lnTo>
                  <a:cubicBezTo>
                    <a:pt x="7773" y="25885"/>
                    <a:pt x="7839" y="26286"/>
                    <a:pt x="7939" y="26786"/>
                  </a:cubicBezTo>
                  <a:cubicBezTo>
                    <a:pt x="8006" y="27186"/>
                    <a:pt x="8006" y="27620"/>
                    <a:pt x="7939" y="28020"/>
                  </a:cubicBezTo>
                  <a:cubicBezTo>
                    <a:pt x="7873" y="28554"/>
                    <a:pt x="7706" y="29021"/>
                    <a:pt x="7506" y="29521"/>
                  </a:cubicBezTo>
                  <a:cubicBezTo>
                    <a:pt x="7309" y="29859"/>
                    <a:pt x="7563" y="30267"/>
                    <a:pt x="7887" y="30267"/>
                  </a:cubicBezTo>
                  <a:cubicBezTo>
                    <a:pt x="7947" y="30267"/>
                    <a:pt x="8010" y="30253"/>
                    <a:pt x="8073" y="30222"/>
                  </a:cubicBezTo>
                  <a:cubicBezTo>
                    <a:pt x="8440" y="30055"/>
                    <a:pt x="9140" y="28954"/>
                    <a:pt x="9274" y="27420"/>
                  </a:cubicBezTo>
                  <a:cubicBezTo>
                    <a:pt x="9309" y="27014"/>
                    <a:pt x="9431" y="26855"/>
                    <a:pt x="9600" y="26855"/>
                  </a:cubicBezTo>
                  <a:cubicBezTo>
                    <a:pt x="10070" y="26855"/>
                    <a:pt x="10907" y="28081"/>
                    <a:pt x="11275" y="28621"/>
                  </a:cubicBezTo>
                  <a:cubicBezTo>
                    <a:pt x="11775" y="29321"/>
                    <a:pt x="13410" y="31489"/>
                    <a:pt x="13777" y="31523"/>
                  </a:cubicBezTo>
                  <a:cubicBezTo>
                    <a:pt x="14277" y="31523"/>
                    <a:pt x="14411" y="30989"/>
                    <a:pt x="13877" y="30288"/>
                  </a:cubicBezTo>
                  <a:cubicBezTo>
                    <a:pt x="13343" y="29588"/>
                    <a:pt x="11942" y="27386"/>
                    <a:pt x="12343" y="27120"/>
                  </a:cubicBezTo>
                  <a:cubicBezTo>
                    <a:pt x="12356" y="27110"/>
                    <a:pt x="12373" y="27106"/>
                    <a:pt x="12392" y="27106"/>
                  </a:cubicBezTo>
                  <a:cubicBezTo>
                    <a:pt x="12914" y="27106"/>
                    <a:pt x="15245" y="30555"/>
                    <a:pt x="15245" y="30555"/>
                  </a:cubicBezTo>
                  <a:cubicBezTo>
                    <a:pt x="15245" y="30555"/>
                    <a:pt x="15548" y="31239"/>
                    <a:pt x="15935" y="31239"/>
                  </a:cubicBezTo>
                  <a:cubicBezTo>
                    <a:pt x="15993" y="31239"/>
                    <a:pt x="16052" y="31224"/>
                    <a:pt x="16112" y="31189"/>
                  </a:cubicBezTo>
                  <a:cubicBezTo>
                    <a:pt x="16946" y="30689"/>
                    <a:pt x="13977" y="26953"/>
                    <a:pt x="13710" y="26586"/>
                  </a:cubicBezTo>
                  <a:cubicBezTo>
                    <a:pt x="13566" y="26417"/>
                    <a:pt x="13734" y="26214"/>
                    <a:pt x="13914" y="26214"/>
                  </a:cubicBezTo>
                  <a:cubicBezTo>
                    <a:pt x="13983" y="26214"/>
                    <a:pt x="14055" y="26245"/>
                    <a:pt x="14110" y="26319"/>
                  </a:cubicBezTo>
                  <a:cubicBezTo>
                    <a:pt x="14297" y="26568"/>
                    <a:pt x="16257" y="29637"/>
                    <a:pt x="17196" y="29637"/>
                  </a:cubicBezTo>
                  <a:cubicBezTo>
                    <a:pt x="17262" y="29637"/>
                    <a:pt x="17324" y="29621"/>
                    <a:pt x="17379" y="29588"/>
                  </a:cubicBezTo>
                  <a:cubicBezTo>
                    <a:pt x="18047" y="29221"/>
                    <a:pt x="14978" y="26486"/>
                    <a:pt x="14911" y="25518"/>
                  </a:cubicBezTo>
                  <a:cubicBezTo>
                    <a:pt x="14907" y="25393"/>
                    <a:pt x="14940" y="25339"/>
                    <a:pt x="15001" y="25339"/>
                  </a:cubicBezTo>
                  <a:cubicBezTo>
                    <a:pt x="15387" y="25339"/>
                    <a:pt x="16901" y="27454"/>
                    <a:pt x="17526" y="27454"/>
                  </a:cubicBezTo>
                  <a:cubicBezTo>
                    <a:pt x="17571" y="27454"/>
                    <a:pt x="17611" y="27443"/>
                    <a:pt x="17646" y="27420"/>
                  </a:cubicBezTo>
                  <a:cubicBezTo>
                    <a:pt x="17880" y="27286"/>
                    <a:pt x="18047" y="27153"/>
                    <a:pt x="16512" y="25452"/>
                  </a:cubicBezTo>
                  <a:cubicBezTo>
                    <a:pt x="15778" y="24618"/>
                    <a:pt x="12910" y="22083"/>
                    <a:pt x="12910" y="22083"/>
                  </a:cubicBezTo>
                  <a:lnTo>
                    <a:pt x="8006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2;p55"/>
            <p:cNvSpPr/>
            <p:nvPr/>
          </p:nvSpPr>
          <p:spPr>
            <a:xfrm>
              <a:off x="2199629" y="1578872"/>
              <a:ext cx="915395" cy="849186"/>
            </a:xfrm>
            <a:custGeom>
              <a:avLst/>
              <a:gdLst/>
              <a:ahLst/>
              <a:cxnLst/>
              <a:rect l="l" t="t" r="r" b="b"/>
              <a:pathLst>
                <a:path w="45667" h="42364" extrusionOk="0">
                  <a:moveTo>
                    <a:pt x="26620" y="0"/>
                  </a:moveTo>
                  <a:lnTo>
                    <a:pt x="17013" y="2002"/>
                  </a:lnTo>
                  <a:cubicBezTo>
                    <a:pt x="16813" y="2068"/>
                    <a:pt x="11509" y="5237"/>
                    <a:pt x="11075" y="5904"/>
                  </a:cubicBezTo>
                  <a:cubicBezTo>
                    <a:pt x="11075" y="5904"/>
                    <a:pt x="9241" y="7239"/>
                    <a:pt x="8574" y="10775"/>
                  </a:cubicBezTo>
                  <a:cubicBezTo>
                    <a:pt x="7740" y="15011"/>
                    <a:pt x="5705" y="21682"/>
                    <a:pt x="5071" y="22116"/>
                  </a:cubicBezTo>
                  <a:cubicBezTo>
                    <a:pt x="4437" y="22583"/>
                    <a:pt x="1" y="24785"/>
                    <a:pt x="1" y="24785"/>
                  </a:cubicBezTo>
                  <a:lnTo>
                    <a:pt x="3804" y="32824"/>
                  </a:lnTo>
                  <a:cubicBezTo>
                    <a:pt x="3804" y="32824"/>
                    <a:pt x="9941" y="30956"/>
                    <a:pt x="13544" y="26986"/>
                  </a:cubicBezTo>
                  <a:lnTo>
                    <a:pt x="13677" y="42364"/>
                  </a:lnTo>
                  <a:lnTo>
                    <a:pt x="39329" y="41663"/>
                  </a:lnTo>
                  <a:lnTo>
                    <a:pt x="35926" y="29721"/>
                  </a:lnTo>
                  <a:lnTo>
                    <a:pt x="37761" y="35592"/>
                  </a:lnTo>
                  <a:lnTo>
                    <a:pt x="45667" y="34692"/>
                  </a:lnTo>
                  <a:cubicBezTo>
                    <a:pt x="45667" y="34692"/>
                    <a:pt x="41631" y="16579"/>
                    <a:pt x="40496" y="9807"/>
                  </a:cubicBezTo>
                  <a:cubicBezTo>
                    <a:pt x="40230" y="8373"/>
                    <a:pt x="39629" y="7039"/>
                    <a:pt x="38695" y="5904"/>
                  </a:cubicBezTo>
                  <a:cubicBezTo>
                    <a:pt x="37594" y="4637"/>
                    <a:pt x="36260" y="3569"/>
                    <a:pt x="34792" y="2735"/>
                  </a:cubicBezTo>
                  <a:cubicBezTo>
                    <a:pt x="31323" y="1001"/>
                    <a:pt x="26620" y="0"/>
                    <a:pt x="2662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3;p55"/>
            <p:cNvSpPr/>
            <p:nvPr/>
          </p:nvSpPr>
          <p:spPr>
            <a:xfrm>
              <a:off x="2435659" y="1891073"/>
              <a:ext cx="14733" cy="34838"/>
            </a:xfrm>
            <a:custGeom>
              <a:avLst/>
              <a:gdLst/>
              <a:ahLst/>
              <a:cxnLst/>
              <a:rect l="l" t="t" r="r" b="b"/>
              <a:pathLst>
                <a:path w="735" h="1738" extrusionOk="0">
                  <a:moveTo>
                    <a:pt x="10" y="1"/>
                  </a:moveTo>
                  <a:cubicBezTo>
                    <a:pt x="7" y="1"/>
                    <a:pt x="4" y="2"/>
                    <a:pt x="1" y="3"/>
                  </a:cubicBezTo>
                  <a:cubicBezTo>
                    <a:pt x="34" y="303"/>
                    <a:pt x="101" y="603"/>
                    <a:pt x="268" y="904"/>
                  </a:cubicBezTo>
                  <a:cubicBezTo>
                    <a:pt x="468" y="1371"/>
                    <a:pt x="668" y="1738"/>
                    <a:pt x="735" y="1738"/>
                  </a:cubicBezTo>
                  <a:cubicBezTo>
                    <a:pt x="701" y="1404"/>
                    <a:pt x="601" y="1104"/>
                    <a:pt x="468" y="837"/>
                  </a:cubicBezTo>
                  <a:cubicBezTo>
                    <a:pt x="276" y="358"/>
                    <a:pt x="8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4;p55"/>
            <p:cNvSpPr/>
            <p:nvPr/>
          </p:nvSpPr>
          <p:spPr>
            <a:xfrm>
              <a:off x="2446363" y="1896465"/>
              <a:ext cx="26099" cy="408577"/>
            </a:xfrm>
            <a:custGeom>
              <a:avLst/>
              <a:gdLst/>
              <a:ahLst/>
              <a:cxnLst/>
              <a:rect l="l" t="t" r="r" b="b"/>
              <a:pathLst>
                <a:path w="1302" h="20383" extrusionOk="0">
                  <a:moveTo>
                    <a:pt x="1" y="1"/>
                  </a:moveTo>
                  <a:cubicBezTo>
                    <a:pt x="1" y="68"/>
                    <a:pt x="1" y="134"/>
                    <a:pt x="1" y="201"/>
                  </a:cubicBezTo>
                  <a:cubicBezTo>
                    <a:pt x="1" y="368"/>
                    <a:pt x="34" y="568"/>
                    <a:pt x="67" y="801"/>
                  </a:cubicBezTo>
                  <a:cubicBezTo>
                    <a:pt x="101" y="1335"/>
                    <a:pt x="201" y="2069"/>
                    <a:pt x="267" y="2970"/>
                  </a:cubicBezTo>
                  <a:cubicBezTo>
                    <a:pt x="468" y="4804"/>
                    <a:pt x="668" y="7339"/>
                    <a:pt x="801" y="10175"/>
                  </a:cubicBezTo>
                  <a:cubicBezTo>
                    <a:pt x="968" y="12977"/>
                    <a:pt x="1035" y="15545"/>
                    <a:pt x="1135" y="17380"/>
                  </a:cubicBezTo>
                  <a:cubicBezTo>
                    <a:pt x="1168" y="18281"/>
                    <a:pt x="1201" y="19014"/>
                    <a:pt x="1235" y="19582"/>
                  </a:cubicBezTo>
                  <a:cubicBezTo>
                    <a:pt x="1268" y="19815"/>
                    <a:pt x="1268" y="20015"/>
                    <a:pt x="1268" y="20149"/>
                  </a:cubicBezTo>
                  <a:cubicBezTo>
                    <a:pt x="1268" y="20215"/>
                    <a:pt x="1268" y="20282"/>
                    <a:pt x="1268" y="20382"/>
                  </a:cubicBezTo>
                  <a:cubicBezTo>
                    <a:pt x="1302" y="20282"/>
                    <a:pt x="1302" y="20215"/>
                    <a:pt x="1302" y="20149"/>
                  </a:cubicBezTo>
                  <a:lnTo>
                    <a:pt x="1302" y="19548"/>
                  </a:lnTo>
                  <a:cubicBezTo>
                    <a:pt x="1302" y="19014"/>
                    <a:pt x="1302" y="18281"/>
                    <a:pt x="1302" y="17380"/>
                  </a:cubicBezTo>
                  <a:cubicBezTo>
                    <a:pt x="1235" y="15512"/>
                    <a:pt x="1201" y="12977"/>
                    <a:pt x="1035" y="10141"/>
                  </a:cubicBezTo>
                  <a:cubicBezTo>
                    <a:pt x="901" y="7339"/>
                    <a:pt x="668" y="4804"/>
                    <a:pt x="434" y="2936"/>
                  </a:cubicBezTo>
                  <a:cubicBezTo>
                    <a:pt x="334" y="2036"/>
                    <a:pt x="234" y="1302"/>
                    <a:pt x="134" y="768"/>
                  </a:cubicBezTo>
                  <a:cubicBezTo>
                    <a:pt x="101" y="535"/>
                    <a:pt x="67" y="368"/>
                    <a:pt x="34" y="201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85;p55"/>
            <p:cNvSpPr/>
            <p:nvPr/>
          </p:nvSpPr>
          <p:spPr>
            <a:xfrm>
              <a:off x="2877632" y="1864954"/>
              <a:ext cx="20085" cy="16938"/>
            </a:xfrm>
            <a:custGeom>
              <a:avLst/>
              <a:gdLst/>
              <a:ahLst/>
              <a:cxnLst/>
              <a:rect l="l" t="t" r="r" b="b"/>
              <a:pathLst>
                <a:path w="1002" h="845" extrusionOk="0">
                  <a:moveTo>
                    <a:pt x="952" y="0"/>
                  </a:moveTo>
                  <a:cubicBezTo>
                    <a:pt x="887" y="0"/>
                    <a:pt x="674" y="129"/>
                    <a:pt x="435" y="339"/>
                  </a:cubicBezTo>
                  <a:cubicBezTo>
                    <a:pt x="201" y="572"/>
                    <a:pt x="1" y="772"/>
                    <a:pt x="68" y="839"/>
                  </a:cubicBezTo>
                  <a:cubicBezTo>
                    <a:pt x="71" y="842"/>
                    <a:pt x="77" y="844"/>
                    <a:pt x="84" y="844"/>
                  </a:cubicBezTo>
                  <a:cubicBezTo>
                    <a:pt x="149" y="844"/>
                    <a:pt x="362" y="715"/>
                    <a:pt x="601" y="505"/>
                  </a:cubicBezTo>
                  <a:cubicBezTo>
                    <a:pt x="835" y="272"/>
                    <a:pt x="1002" y="72"/>
                    <a:pt x="968" y="5"/>
                  </a:cubicBezTo>
                  <a:cubicBezTo>
                    <a:pt x="965" y="2"/>
                    <a:pt x="959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86;p55"/>
            <p:cNvSpPr/>
            <p:nvPr/>
          </p:nvSpPr>
          <p:spPr>
            <a:xfrm>
              <a:off x="2395549" y="1688659"/>
              <a:ext cx="576394" cy="47366"/>
            </a:xfrm>
            <a:custGeom>
              <a:avLst/>
              <a:gdLst/>
              <a:ahLst/>
              <a:cxnLst/>
              <a:rect l="l" t="t" r="r" b="b"/>
              <a:pathLst>
                <a:path w="28755" h="2363" extrusionOk="0">
                  <a:moveTo>
                    <a:pt x="26789" y="1"/>
                  </a:moveTo>
                  <a:cubicBezTo>
                    <a:pt x="26032" y="1"/>
                    <a:pt x="25275" y="63"/>
                    <a:pt x="24518" y="161"/>
                  </a:cubicBezTo>
                  <a:cubicBezTo>
                    <a:pt x="23217" y="294"/>
                    <a:pt x="21683" y="594"/>
                    <a:pt x="19981" y="928"/>
                  </a:cubicBezTo>
                  <a:cubicBezTo>
                    <a:pt x="18280" y="1228"/>
                    <a:pt x="16412" y="1528"/>
                    <a:pt x="14411" y="1762"/>
                  </a:cubicBezTo>
                  <a:cubicBezTo>
                    <a:pt x="12008" y="2023"/>
                    <a:pt x="9572" y="2166"/>
                    <a:pt x="7138" y="2166"/>
                  </a:cubicBezTo>
                  <a:cubicBezTo>
                    <a:pt x="6159" y="2166"/>
                    <a:pt x="5180" y="2143"/>
                    <a:pt x="4203" y="2095"/>
                  </a:cubicBezTo>
                  <a:cubicBezTo>
                    <a:pt x="2903" y="2062"/>
                    <a:pt x="1868" y="1962"/>
                    <a:pt x="1135" y="1928"/>
                  </a:cubicBezTo>
                  <a:lnTo>
                    <a:pt x="301" y="1862"/>
                  </a:lnTo>
                  <a:cubicBezTo>
                    <a:pt x="251" y="1845"/>
                    <a:pt x="201" y="1837"/>
                    <a:pt x="151" y="1837"/>
                  </a:cubicBezTo>
                  <a:cubicBezTo>
                    <a:pt x="101" y="1837"/>
                    <a:pt x="51" y="1845"/>
                    <a:pt x="0" y="1862"/>
                  </a:cubicBezTo>
                  <a:cubicBezTo>
                    <a:pt x="101" y="1862"/>
                    <a:pt x="201" y="1895"/>
                    <a:pt x="301" y="1895"/>
                  </a:cubicBezTo>
                  <a:lnTo>
                    <a:pt x="1135" y="1995"/>
                  </a:lnTo>
                  <a:cubicBezTo>
                    <a:pt x="1835" y="2095"/>
                    <a:pt x="2903" y="2195"/>
                    <a:pt x="4203" y="2262"/>
                  </a:cubicBezTo>
                  <a:cubicBezTo>
                    <a:pt x="5349" y="2329"/>
                    <a:pt x="6490" y="2362"/>
                    <a:pt x="7629" y="2362"/>
                  </a:cubicBezTo>
                  <a:cubicBezTo>
                    <a:pt x="9908" y="2362"/>
                    <a:pt x="12176" y="2229"/>
                    <a:pt x="14444" y="1962"/>
                  </a:cubicBezTo>
                  <a:cubicBezTo>
                    <a:pt x="16446" y="1762"/>
                    <a:pt x="18314" y="1461"/>
                    <a:pt x="20015" y="1128"/>
                  </a:cubicBezTo>
                  <a:cubicBezTo>
                    <a:pt x="21716" y="794"/>
                    <a:pt x="23250" y="494"/>
                    <a:pt x="24551" y="327"/>
                  </a:cubicBezTo>
                  <a:cubicBezTo>
                    <a:pt x="25380" y="217"/>
                    <a:pt x="26232" y="152"/>
                    <a:pt x="27088" y="152"/>
                  </a:cubicBezTo>
                  <a:cubicBezTo>
                    <a:pt x="27265" y="152"/>
                    <a:pt x="27443" y="155"/>
                    <a:pt x="27620" y="161"/>
                  </a:cubicBezTo>
                  <a:cubicBezTo>
                    <a:pt x="27987" y="161"/>
                    <a:pt x="28254" y="227"/>
                    <a:pt x="28454" y="227"/>
                  </a:cubicBezTo>
                  <a:lnTo>
                    <a:pt x="28754" y="227"/>
                  </a:lnTo>
                  <a:cubicBezTo>
                    <a:pt x="28654" y="194"/>
                    <a:pt x="28554" y="161"/>
                    <a:pt x="28454" y="127"/>
                  </a:cubicBezTo>
                  <a:cubicBezTo>
                    <a:pt x="28254" y="94"/>
                    <a:pt x="27987" y="60"/>
                    <a:pt x="27620" y="27"/>
                  </a:cubicBezTo>
                  <a:cubicBezTo>
                    <a:pt x="27343" y="9"/>
                    <a:pt x="27066" y="1"/>
                    <a:pt x="267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87;p55"/>
            <p:cNvSpPr/>
            <p:nvPr/>
          </p:nvSpPr>
          <p:spPr>
            <a:xfrm>
              <a:off x="2378832" y="1808588"/>
              <a:ext cx="633222" cy="58451"/>
            </a:xfrm>
            <a:custGeom>
              <a:avLst/>
              <a:gdLst/>
              <a:ahLst/>
              <a:cxnLst/>
              <a:rect l="l" t="t" r="r" b="b"/>
              <a:pathLst>
                <a:path w="31590" h="2916" extrusionOk="0">
                  <a:moveTo>
                    <a:pt x="31466" y="0"/>
                  </a:moveTo>
                  <a:cubicBezTo>
                    <a:pt x="31390" y="0"/>
                    <a:pt x="31323" y="15"/>
                    <a:pt x="31256" y="15"/>
                  </a:cubicBezTo>
                  <a:lnTo>
                    <a:pt x="30322" y="215"/>
                  </a:lnTo>
                  <a:lnTo>
                    <a:pt x="26986" y="916"/>
                  </a:lnTo>
                  <a:cubicBezTo>
                    <a:pt x="23351" y="1716"/>
                    <a:pt x="19615" y="2283"/>
                    <a:pt x="15879" y="2584"/>
                  </a:cubicBezTo>
                  <a:cubicBezTo>
                    <a:pt x="14609" y="2652"/>
                    <a:pt x="13336" y="2685"/>
                    <a:pt x="12062" y="2685"/>
                  </a:cubicBezTo>
                  <a:cubicBezTo>
                    <a:pt x="9585" y="2685"/>
                    <a:pt x="7104" y="2559"/>
                    <a:pt x="4637" y="2317"/>
                  </a:cubicBezTo>
                  <a:cubicBezTo>
                    <a:pt x="3203" y="2183"/>
                    <a:pt x="2069" y="2050"/>
                    <a:pt x="1268" y="1983"/>
                  </a:cubicBezTo>
                  <a:lnTo>
                    <a:pt x="334" y="1883"/>
                  </a:lnTo>
                  <a:lnTo>
                    <a:pt x="1" y="1883"/>
                  </a:lnTo>
                  <a:cubicBezTo>
                    <a:pt x="134" y="1916"/>
                    <a:pt x="234" y="1916"/>
                    <a:pt x="334" y="1950"/>
                  </a:cubicBezTo>
                  <a:lnTo>
                    <a:pt x="1268" y="2083"/>
                  </a:lnTo>
                  <a:cubicBezTo>
                    <a:pt x="2035" y="2217"/>
                    <a:pt x="3203" y="2350"/>
                    <a:pt x="4637" y="2484"/>
                  </a:cubicBezTo>
                  <a:cubicBezTo>
                    <a:pt x="7150" y="2775"/>
                    <a:pt x="9678" y="2916"/>
                    <a:pt x="12211" y="2916"/>
                  </a:cubicBezTo>
                  <a:cubicBezTo>
                    <a:pt x="13444" y="2916"/>
                    <a:pt x="14678" y="2883"/>
                    <a:pt x="15912" y="2817"/>
                  </a:cubicBezTo>
                  <a:cubicBezTo>
                    <a:pt x="19648" y="2517"/>
                    <a:pt x="23351" y="1950"/>
                    <a:pt x="27020" y="1083"/>
                  </a:cubicBezTo>
                  <a:cubicBezTo>
                    <a:pt x="28454" y="782"/>
                    <a:pt x="29588" y="515"/>
                    <a:pt x="30356" y="315"/>
                  </a:cubicBezTo>
                  <a:lnTo>
                    <a:pt x="31256" y="82"/>
                  </a:lnTo>
                  <a:cubicBezTo>
                    <a:pt x="31356" y="82"/>
                    <a:pt x="31490" y="48"/>
                    <a:pt x="31590" y="15"/>
                  </a:cubicBezTo>
                  <a:cubicBezTo>
                    <a:pt x="31545" y="4"/>
                    <a:pt x="31505" y="0"/>
                    <a:pt x="31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88;p55"/>
            <p:cNvSpPr/>
            <p:nvPr/>
          </p:nvSpPr>
          <p:spPr>
            <a:xfrm>
              <a:off x="2891683" y="1930582"/>
              <a:ext cx="145106" cy="14493"/>
            </a:xfrm>
            <a:custGeom>
              <a:avLst/>
              <a:gdLst/>
              <a:ahLst/>
              <a:cxnLst/>
              <a:rect l="l" t="t" r="r" b="b"/>
              <a:pathLst>
                <a:path w="7239" h="723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872" y="33"/>
                    <a:pt x="6505" y="67"/>
                    <a:pt x="6172" y="134"/>
                  </a:cubicBezTo>
                  <a:cubicBezTo>
                    <a:pt x="5504" y="234"/>
                    <a:pt x="4604" y="367"/>
                    <a:pt x="3603" y="434"/>
                  </a:cubicBezTo>
                  <a:cubicBezTo>
                    <a:pt x="2602" y="534"/>
                    <a:pt x="1702" y="567"/>
                    <a:pt x="1068" y="567"/>
                  </a:cubicBezTo>
                  <a:cubicBezTo>
                    <a:pt x="916" y="553"/>
                    <a:pt x="764" y="545"/>
                    <a:pt x="614" y="545"/>
                  </a:cubicBezTo>
                  <a:cubicBezTo>
                    <a:pt x="403" y="545"/>
                    <a:pt x="196" y="561"/>
                    <a:pt x="0" y="601"/>
                  </a:cubicBezTo>
                  <a:cubicBezTo>
                    <a:pt x="334" y="667"/>
                    <a:pt x="701" y="701"/>
                    <a:pt x="1068" y="701"/>
                  </a:cubicBezTo>
                  <a:cubicBezTo>
                    <a:pt x="1413" y="714"/>
                    <a:pt x="1764" y="722"/>
                    <a:pt x="2119" y="722"/>
                  </a:cubicBezTo>
                  <a:cubicBezTo>
                    <a:pt x="2620" y="722"/>
                    <a:pt x="3128" y="706"/>
                    <a:pt x="3636" y="667"/>
                  </a:cubicBezTo>
                  <a:cubicBezTo>
                    <a:pt x="4504" y="601"/>
                    <a:pt x="5338" y="467"/>
                    <a:pt x="6205" y="300"/>
                  </a:cubicBezTo>
                  <a:cubicBezTo>
                    <a:pt x="6538" y="234"/>
                    <a:pt x="6905" y="134"/>
                    <a:pt x="72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89;p55"/>
            <p:cNvSpPr/>
            <p:nvPr/>
          </p:nvSpPr>
          <p:spPr>
            <a:xfrm>
              <a:off x="2459072" y="1998274"/>
              <a:ext cx="428622" cy="26099"/>
            </a:xfrm>
            <a:custGeom>
              <a:avLst/>
              <a:gdLst/>
              <a:ahLst/>
              <a:cxnLst/>
              <a:rect l="l" t="t" r="r" b="b"/>
              <a:pathLst>
                <a:path w="21383" h="1302" extrusionOk="0">
                  <a:moveTo>
                    <a:pt x="21282" y="0"/>
                  </a:moveTo>
                  <a:cubicBezTo>
                    <a:pt x="21249" y="0"/>
                    <a:pt x="21216" y="9"/>
                    <a:pt x="21182" y="26"/>
                  </a:cubicBezTo>
                  <a:lnTo>
                    <a:pt x="20548" y="92"/>
                  </a:lnTo>
                  <a:cubicBezTo>
                    <a:pt x="20015" y="159"/>
                    <a:pt x="19247" y="259"/>
                    <a:pt x="18280" y="392"/>
                  </a:cubicBezTo>
                  <a:cubicBezTo>
                    <a:pt x="16345" y="626"/>
                    <a:pt x="13677" y="893"/>
                    <a:pt x="10741" y="993"/>
                  </a:cubicBezTo>
                  <a:cubicBezTo>
                    <a:pt x="9257" y="1060"/>
                    <a:pt x="7848" y="1085"/>
                    <a:pt x="6563" y="1085"/>
                  </a:cubicBezTo>
                  <a:cubicBezTo>
                    <a:pt x="5279" y="1085"/>
                    <a:pt x="4120" y="1060"/>
                    <a:pt x="3136" y="1026"/>
                  </a:cubicBezTo>
                  <a:cubicBezTo>
                    <a:pt x="2169" y="993"/>
                    <a:pt x="1401" y="960"/>
                    <a:pt x="868" y="926"/>
                  </a:cubicBezTo>
                  <a:lnTo>
                    <a:pt x="0" y="926"/>
                  </a:lnTo>
                  <a:cubicBezTo>
                    <a:pt x="67" y="960"/>
                    <a:pt x="167" y="960"/>
                    <a:pt x="234" y="960"/>
                  </a:cubicBezTo>
                  <a:lnTo>
                    <a:pt x="868" y="1026"/>
                  </a:lnTo>
                  <a:cubicBezTo>
                    <a:pt x="1401" y="1093"/>
                    <a:pt x="2169" y="1160"/>
                    <a:pt x="3136" y="1193"/>
                  </a:cubicBezTo>
                  <a:cubicBezTo>
                    <a:pt x="4297" y="1253"/>
                    <a:pt x="5734" y="1301"/>
                    <a:pt x="7339" y="1301"/>
                  </a:cubicBezTo>
                  <a:cubicBezTo>
                    <a:pt x="8409" y="1301"/>
                    <a:pt x="9554" y="1280"/>
                    <a:pt x="10741" y="1226"/>
                  </a:cubicBezTo>
                  <a:cubicBezTo>
                    <a:pt x="13710" y="1093"/>
                    <a:pt x="16379" y="826"/>
                    <a:pt x="18280" y="559"/>
                  </a:cubicBezTo>
                  <a:cubicBezTo>
                    <a:pt x="19247" y="426"/>
                    <a:pt x="20048" y="292"/>
                    <a:pt x="20548" y="192"/>
                  </a:cubicBezTo>
                  <a:lnTo>
                    <a:pt x="21182" y="59"/>
                  </a:lnTo>
                  <a:cubicBezTo>
                    <a:pt x="21249" y="59"/>
                    <a:pt x="21316" y="59"/>
                    <a:pt x="21382" y="26"/>
                  </a:cubicBezTo>
                  <a:cubicBezTo>
                    <a:pt x="21349" y="9"/>
                    <a:pt x="21316" y="0"/>
                    <a:pt x="21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0;p55"/>
            <p:cNvSpPr/>
            <p:nvPr/>
          </p:nvSpPr>
          <p:spPr>
            <a:xfrm>
              <a:off x="2907739" y="2053598"/>
              <a:ext cx="153124" cy="23673"/>
            </a:xfrm>
            <a:custGeom>
              <a:avLst/>
              <a:gdLst/>
              <a:ahLst/>
              <a:cxnLst/>
              <a:rect l="l" t="t" r="r" b="b"/>
              <a:pathLst>
                <a:path w="7639" h="1181" extrusionOk="0">
                  <a:moveTo>
                    <a:pt x="7639" y="1"/>
                  </a:moveTo>
                  <a:lnTo>
                    <a:pt x="7639" y="1"/>
                  </a:lnTo>
                  <a:cubicBezTo>
                    <a:pt x="7272" y="68"/>
                    <a:pt x="6872" y="168"/>
                    <a:pt x="6538" y="268"/>
                  </a:cubicBezTo>
                  <a:cubicBezTo>
                    <a:pt x="5637" y="501"/>
                    <a:pt x="4770" y="668"/>
                    <a:pt x="3869" y="801"/>
                  </a:cubicBezTo>
                  <a:cubicBezTo>
                    <a:pt x="2969" y="935"/>
                    <a:pt x="2068" y="1002"/>
                    <a:pt x="1134" y="1035"/>
                  </a:cubicBezTo>
                  <a:cubicBezTo>
                    <a:pt x="767" y="1035"/>
                    <a:pt x="400" y="1035"/>
                    <a:pt x="0" y="1068"/>
                  </a:cubicBezTo>
                  <a:cubicBezTo>
                    <a:pt x="300" y="1143"/>
                    <a:pt x="582" y="1181"/>
                    <a:pt x="858" y="1181"/>
                  </a:cubicBezTo>
                  <a:cubicBezTo>
                    <a:pt x="951" y="1181"/>
                    <a:pt x="1042" y="1177"/>
                    <a:pt x="1134" y="1168"/>
                  </a:cubicBezTo>
                  <a:cubicBezTo>
                    <a:pt x="1294" y="1174"/>
                    <a:pt x="1454" y="1177"/>
                    <a:pt x="1612" y="1177"/>
                  </a:cubicBezTo>
                  <a:cubicBezTo>
                    <a:pt x="2378" y="1177"/>
                    <a:pt x="3129" y="1112"/>
                    <a:pt x="3903" y="1002"/>
                  </a:cubicBezTo>
                  <a:cubicBezTo>
                    <a:pt x="4803" y="901"/>
                    <a:pt x="5704" y="701"/>
                    <a:pt x="6571" y="434"/>
                  </a:cubicBezTo>
                  <a:cubicBezTo>
                    <a:pt x="6938" y="334"/>
                    <a:pt x="7305" y="201"/>
                    <a:pt x="76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1;p55"/>
            <p:cNvSpPr/>
            <p:nvPr/>
          </p:nvSpPr>
          <p:spPr>
            <a:xfrm>
              <a:off x="2930470" y="2169939"/>
              <a:ext cx="161823" cy="28384"/>
            </a:xfrm>
            <a:custGeom>
              <a:avLst/>
              <a:gdLst/>
              <a:ahLst/>
              <a:cxnLst/>
              <a:rect l="l" t="t" r="r" b="b"/>
              <a:pathLst>
                <a:path w="8073" h="1416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72" y="68"/>
                    <a:pt x="7272" y="168"/>
                    <a:pt x="6905" y="268"/>
                  </a:cubicBezTo>
                  <a:cubicBezTo>
                    <a:pt x="6171" y="468"/>
                    <a:pt x="5171" y="701"/>
                    <a:pt x="4070" y="902"/>
                  </a:cubicBezTo>
                  <a:cubicBezTo>
                    <a:pt x="2969" y="1068"/>
                    <a:pt x="1935" y="1202"/>
                    <a:pt x="1201" y="1235"/>
                  </a:cubicBezTo>
                  <a:cubicBezTo>
                    <a:pt x="801" y="1269"/>
                    <a:pt x="400" y="1302"/>
                    <a:pt x="0" y="1369"/>
                  </a:cubicBezTo>
                  <a:cubicBezTo>
                    <a:pt x="283" y="1392"/>
                    <a:pt x="566" y="1416"/>
                    <a:pt x="849" y="1416"/>
                  </a:cubicBezTo>
                  <a:cubicBezTo>
                    <a:pt x="967" y="1416"/>
                    <a:pt x="1084" y="1412"/>
                    <a:pt x="1201" y="1402"/>
                  </a:cubicBezTo>
                  <a:cubicBezTo>
                    <a:pt x="2168" y="1369"/>
                    <a:pt x="3136" y="1269"/>
                    <a:pt x="4103" y="1102"/>
                  </a:cubicBezTo>
                  <a:cubicBezTo>
                    <a:pt x="5070" y="935"/>
                    <a:pt x="6004" y="701"/>
                    <a:pt x="6938" y="435"/>
                  </a:cubicBezTo>
                  <a:cubicBezTo>
                    <a:pt x="7305" y="335"/>
                    <a:pt x="7706" y="168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2;p55"/>
            <p:cNvSpPr/>
            <p:nvPr/>
          </p:nvSpPr>
          <p:spPr>
            <a:xfrm>
              <a:off x="2474446" y="2174329"/>
              <a:ext cx="425275" cy="27742"/>
            </a:xfrm>
            <a:custGeom>
              <a:avLst/>
              <a:gdLst/>
              <a:ahLst/>
              <a:cxnLst/>
              <a:rect l="l" t="t" r="r" b="b"/>
              <a:pathLst>
                <a:path w="21216" h="1384" extrusionOk="0">
                  <a:moveTo>
                    <a:pt x="76" y="1"/>
                  </a:moveTo>
                  <a:cubicBezTo>
                    <a:pt x="49" y="1"/>
                    <a:pt x="23" y="4"/>
                    <a:pt x="1" y="15"/>
                  </a:cubicBezTo>
                  <a:cubicBezTo>
                    <a:pt x="67" y="15"/>
                    <a:pt x="134" y="49"/>
                    <a:pt x="201" y="82"/>
                  </a:cubicBezTo>
                  <a:lnTo>
                    <a:pt x="835" y="216"/>
                  </a:lnTo>
                  <a:cubicBezTo>
                    <a:pt x="1335" y="349"/>
                    <a:pt x="2102" y="516"/>
                    <a:pt x="3069" y="683"/>
                  </a:cubicBezTo>
                  <a:cubicBezTo>
                    <a:pt x="4003" y="883"/>
                    <a:pt x="5171" y="1050"/>
                    <a:pt x="6439" y="1150"/>
                  </a:cubicBezTo>
                  <a:cubicBezTo>
                    <a:pt x="7706" y="1283"/>
                    <a:pt x="9140" y="1383"/>
                    <a:pt x="10608" y="1383"/>
                  </a:cubicBezTo>
                  <a:cubicBezTo>
                    <a:pt x="12109" y="1383"/>
                    <a:pt x="13477" y="1316"/>
                    <a:pt x="14778" y="1183"/>
                  </a:cubicBezTo>
                  <a:cubicBezTo>
                    <a:pt x="16079" y="1050"/>
                    <a:pt x="17213" y="883"/>
                    <a:pt x="18147" y="716"/>
                  </a:cubicBezTo>
                  <a:cubicBezTo>
                    <a:pt x="19114" y="549"/>
                    <a:pt x="19881" y="382"/>
                    <a:pt x="20415" y="249"/>
                  </a:cubicBezTo>
                  <a:lnTo>
                    <a:pt x="21016" y="82"/>
                  </a:lnTo>
                  <a:cubicBezTo>
                    <a:pt x="21082" y="49"/>
                    <a:pt x="21149" y="49"/>
                    <a:pt x="21216" y="15"/>
                  </a:cubicBezTo>
                  <a:lnTo>
                    <a:pt x="21016" y="15"/>
                  </a:lnTo>
                  <a:lnTo>
                    <a:pt x="20415" y="149"/>
                  </a:lnTo>
                  <a:cubicBezTo>
                    <a:pt x="19881" y="282"/>
                    <a:pt x="19114" y="416"/>
                    <a:pt x="18147" y="549"/>
                  </a:cubicBezTo>
                  <a:cubicBezTo>
                    <a:pt x="17180" y="716"/>
                    <a:pt x="16079" y="883"/>
                    <a:pt x="14778" y="983"/>
                  </a:cubicBezTo>
                  <a:cubicBezTo>
                    <a:pt x="13651" y="1069"/>
                    <a:pt x="12450" y="1156"/>
                    <a:pt x="11194" y="1156"/>
                  </a:cubicBezTo>
                  <a:cubicBezTo>
                    <a:pt x="11000" y="1156"/>
                    <a:pt x="10805" y="1154"/>
                    <a:pt x="10608" y="1150"/>
                  </a:cubicBezTo>
                  <a:cubicBezTo>
                    <a:pt x="9140" y="1150"/>
                    <a:pt x="7739" y="1083"/>
                    <a:pt x="6472" y="983"/>
                  </a:cubicBezTo>
                  <a:cubicBezTo>
                    <a:pt x="5171" y="849"/>
                    <a:pt x="4037" y="716"/>
                    <a:pt x="3103" y="549"/>
                  </a:cubicBezTo>
                  <a:cubicBezTo>
                    <a:pt x="2135" y="382"/>
                    <a:pt x="1368" y="249"/>
                    <a:pt x="835" y="149"/>
                  </a:cubicBezTo>
                  <a:lnTo>
                    <a:pt x="234" y="15"/>
                  </a:lnTo>
                  <a:cubicBezTo>
                    <a:pt x="190" y="15"/>
                    <a:pt x="130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3;p55"/>
            <p:cNvSpPr/>
            <p:nvPr/>
          </p:nvSpPr>
          <p:spPr>
            <a:xfrm>
              <a:off x="2327356" y="1956139"/>
              <a:ext cx="123718" cy="9000"/>
            </a:xfrm>
            <a:custGeom>
              <a:avLst/>
              <a:gdLst/>
              <a:ahLst/>
              <a:cxnLst/>
              <a:rect l="l" t="t" r="r" b="b"/>
              <a:pathLst>
                <a:path w="6172" h="449" extrusionOk="0">
                  <a:moveTo>
                    <a:pt x="3031" y="118"/>
                  </a:moveTo>
                  <a:cubicBezTo>
                    <a:pt x="3029" y="118"/>
                    <a:pt x="3026" y="120"/>
                    <a:pt x="3021" y="126"/>
                  </a:cubicBezTo>
                  <a:lnTo>
                    <a:pt x="3036" y="126"/>
                  </a:lnTo>
                  <a:cubicBezTo>
                    <a:pt x="3036" y="126"/>
                    <a:pt x="3036" y="118"/>
                    <a:pt x="3031" y="118"/>
                  </a:cubicBezTo>
                  <a:close/>
                  <a:moveTo>
                    <a:pt x="5721" y="1"/>
                  </a:moveTo>
                  <a:cubicBezTo>
                    <a:pt x="5571" y="1"/>
                    <a:pt x="5421" y="9"/>
                    <a:pt x="5270" y="26"/>
                  </a:cubicBezTo>
                  <a:lnTo>
                    <a:pt x="4270" y="59"/>
                  </a:lnTo>
                  <a:lnTo>
                    <a:pt x="3703" y="93"/>
                  </a:lnTo>
                  <a:lnTo>
                    <a:pt x="3069" y="93"/>
                  </a:lnTo>
                  <a:cubicBezTo>
                    <a:pt x="3061" y="101"/>
                    <a:pt x="3063" y="103"/>
                    <a:pt x="3068" y="103"/>
                  </a:cubicBezTo>
                  <a:cubicBezTo>
                    <a:pt x="3073" y="103"/>
                    <a:pt x="3081" y="101"/>
                    <a:pt x="3086" y="101"/>
                  </a:cubicBezTo>
                  <a:cubicBezTo>
                    <a:pt x="3094" y="101"/>
                    <a:pt x="3086" y="109"/>
                    <a:pt x="3002" y="159"/>
                  </a:cubicBezTo>
                  <a:cubicBezTo>
                    <a:pt x="3011" y="143"/>
                    <a:pt x="3017" y="132"/>
                    <a:pt x="3021" y="126"/>
                  </a:cubicBezTo>
                  <a:lnTo>
                    <a:pt x="2468" y="126"/>
                  </a:lnTo>
                  <a:lnTo>
                    <a:pt x="1868" y="193"/>
                  </a:lnTo>
                  <a:lnTo>
                    <a:pt x="901" y="260"/>
                  </a:lnTo>
                  <a:cubicBezTo>
                    <a:pt x="600" y="293"/>
                    <a:pt x="300" y="326"/>
                    <a:pt x="0" y="393"/>
                  </a:cubicBezTo>
                  <a:cubicBezTo>
                    <a:pt x="176" y="432"/>
                    <a:pt x="363" y="448"/>
                    <a:pt x="549" y="448"/>
                  </a:cubicBezTo>
                  <a:cubicBezTo>
                    <a:pt x="680" y="448"/>
                    <a:pt x="810" y="440"/>
                    <a:pt x="934" y="426"/>
                  </a:cubicBezTo>
                  <a:lnTo>
                    <a:pt x="1935" y="393"/>
                  </a:lnTo>
                  <a:lnTo>
                    <a:pt x="2502" y="360"/>
                  </a:lnTo>
                  <a:lnTo>
                    <a:pt x="2835" y="326"/>
                  </a:lnTo>
                  <a:lnTo>
                    <a:pt x="3121" y="326"/>
                  </a:lnTo>
                  <a:cubicBezTo>
                    <a:pt x="3117" y="330"/>
                    <a:pt x="3116" y="331"/>
                    <a:pt x="3117" y="331"/>
                  </a:cubicBezTo>
                  <a:cubicBezTo>
                    <a:pt x="3118" y="331"/>
                    <a:pt x="3122" y="329"/>
                    <a:pt x="3126" y="326"/>
                  </a:cubicBezTo>
                  <a:lnTo>
                    <a:pt x="3136" y="326"/>
                  </a:lnTo>
                  <a:cubicBezTo>
                    <a:pt x="3136" y="326"/>
                    <a:pt x="3136" y="332"/>
                    <a:pt x="3140" y="332"/>
                  </a:cubicBezTo>
                  <a:cubicBezTo>
                    <a:pt x="3142" y="332"/>
                    <a:pt x="3145" y="330"/>
                    <a:pt x="3150" y="326"/>
                  </a:cubicBezTo>
                  <a:lnTo>
                    <a:pt x="3402" y="326"/>
                  </a:lnTo>
                  <a:lnTo>
                    <a:pt x="3703" y="293"/>
                  </a:lnTo>
                  <a:lnTo>
                    <a:pt x="4303" y="260"/>
                  </a:lnTo>
                  <a:cubicBezTo>
                    <a:pt x="4670" y="226"/>
                    <a:pt x="5004" y="193"/>
                    <a:pt x="5270" y="159"/>
                  </a:cubicBezTo>
                  <a:cubicBezTo>
                    <a:pt x="5571" y="159"/>
                    <a:pt x="5871" y="126"/>
                    <a:pt x="6171" y="26"/>
                  </a:cubicBezTo>
                  <a:cubicBezTo>
                    <a:pt x="6021" y="9"/>
                    <a:pt x="5871" y="1"/>
                    <a:pt x="57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4;p55"/>
            <p:cNvSpPr/>
            <p:nvPr/>
          </p:nvSpPr>
          <p:spPr>
            <a:xfrm>
              <a:off x="2303282" y="2020163"/>
              <a:ext cx="150458" cy="116401"/>
            </a:xfrm>
            <a:custGeom>
              <a:avLst/>
              <a:gdLst/>
              <a:ahLst/>
              <a:cxnLst/>
              <a:rect l="l" t="t" r="r" b="b"/>
              <a:pathLst>
                <a:path w="7506" h="5807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268"/>
                    <a:pt x="801" y="501"/>
                    <a:pt x="1201" y="735"/>
                  </a:cubicBezTo>
                  <a:cubicBezTo>
                    <a:pt x="1935" y="1168"/>
                    <a:pt x="2936" y="1802"/>
                    <a:pt x="4003" y="2603"/>
                  </a:cubicBezTo>
                  <a:cubicBezTo>
                    <a:pt x="4937" y="3237"/>
                    <a:pt x="5771" y="3970"/>
                    <a:pt x="6572" y="4771"/>
                  </a:cubicBezTo>
                  <a:cubicBezTo>
                    <a:pt x="7150" y="5382"/>
                    <a:pt x="7450" y="5807"/>
                    <a:pt x="7501" y="5807"/>
                  </a:cubicBezTo>
                  <a:cubicBezTo>
                    <a:pt x="7503" y="5807"/>
                    <a:pt x="7504" y="5806"/>
                    <a:pt x="7506" y="5805"/>
                  </a:cubicBezTo>
                  <a:cubicBezTo>
                    <a:pt x="7472" y="5705"/>
                    <a:pt x="7405" y="5572"/>
                    <a:pt x="7339" y="5505"/>
                  </a:cubicBezTo>
                  <a:cubicBezTo>
                    <a:pt x="7139" y="5205"/>
                    <a:pt x="6905" y="4938"/>
                    <a:pt x="6672" y="4671"/>
                  </a:cubicBezTo>
                  <a:cubicBezTo>
                    <a:pt x="5904" y="3837"/>
                    <a:pt x="5070" y="3070"/>
                    <a:pt x="4136" y="2403"/>
                  </a:cubicBezTo>
                  <a:cubicBezTo>
                    <a:pt x="3236" y="1736"/>
                    <a:pt x="2268" y="1135"/>
                    <a:pt x="1268" y="601"/>
                  </a:cubicBezTo>
                  <a:cubicBezTo>
                    <a:pt x="901" y="401"/>
                    <a:pt x="567" y="234"/>
                    <a:pt x="367" y="134"/>
                  </a:cubicBezTo>
                  <a:cubicBezTo>
                    <a:pt x="1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95;p55"/>
            <p:cNvSpPr/>
            <p:nvPr/>
          </p:nvSpPr>
          <p:spPr>
            <a:xfrm>
              <a:off x="2245112" y="2052275"/>
              <a:ext cx="94953" cy="158476"/>
            </a:xfrm>
            <a:custGeom>
              <a:avLst/>
              <a:gdLst/>
              <a:ahLst/>
              <a:cxnLst/>
              <a:rect l="l" t="t" r="r" b="b"/>
              <a:pathLst>
                <a:path w="4737" h="790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34"/>
                    <a:pt x="67" y="234"/>
                    <a:pt x="134" y="367"/>
                  </a:cubicBezTo>
                  <a:cubicBezTo>
                    <a:pt x="234" y="567"/>
                    <a:pt x="367" y="867"/>
                    <a:pt x="567" y="1234"/>
                  </a:cubicBezTo>
                  <a:cubicBezTo>
                    <a:pt x="967" y="1968"/>
                    <a:pt x="1568" y="2936"/>
                    <a:pt x="2268" y="4036"/>
                  </a:cubicBezTo>
                  <a:cubicBezTo>
                    <a:pt x="2969" y="5104"/>
                    <a:pt x="3603" y="6071"/>
                    <a:pt x="4036" y="6772"/>
                  </a:cubicBezTo>
                  <a:cubicBezTo>
                    <a:pt x="4236" y="7172"/>
                    <a:pt x="4503" y="7539"/>
                    <a:pt x="4737" y="7906"/>
                  </a:cubicBezTo>
                  <a:cubicBezTo>
                    <a:pt x="4703" y="7806"/>
                    <a:pt x="4670" y="7672"/>
                    <a:pt x="4603" y="7572"/>
                  </a:cubicBezTo>
                  <a:cubicBezTo>
                    <a:pt x="4537" y="7372"/>
                    <a:pt x="4370" y="7072"/>
                    <a:pt x="4170" y="6705"/>
                  </a:cubicBezTo>
                  <a:cubicBezTo>
                    <a:pt x="3769" y="5971"/>
                    <a:pt x="3136" y="5004"/>
                    <a:pt x="2469" y="3903"/>
                  </a:cubicBezTo>
                  <a:cubicBezTo>
                    <a:pt x="1768" y="2835"/>
                    <a:pt x="1134" y="1868"/>
                    <a:pt x="701" y="1168"/>
                  </a:cubicBezTo>
                  <a:cubicBezTo>
                    <a:pt x="500" y="767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96;p55"/>
            <p:cNvSpPr/>
            <p:nvPr/>
          </p:nvSpPr>
          <p:spPr>
            <a:xfrm>
              <a:off x="2430989" y="1167689"/>
              <a:ext cx="307591" cy="526422"/>
            </a:xfrm>
            <a:custGeom>
              <a:avLst/>
              <a:gdLst/>
              <a:ahLst/>
              <a:cxnLst/>
              <a:rect l="l" t="t" r="r" b="b"/>
              <a:pathLst>
                <a:path w="15345" h="26262" extrusionOk="0">
                  <a:moveTo>
                    <a:pt x="7159" y="1"/>
                  </a:moveTo>
                  <a:cubicBezTo>
                    <a:pt x="6943" y="1"/>
                    <a:pt x="6725" y="11"/>
                    <a:pt x="6505" y="32"/>
                  </a:cubicBezTo>
                  <a:lnTo>
                    <a:pt x="6138" y="99"/>
                  </a:lnTo>
                  <a:cubicBezTo>
                    <a:pt x="2569" y="632"/>
                    <a:pt x="0" y="3835"/>
                    <a:pt x="267" y="7437"/>
                  </a:cubicBezTo>
                  <a:cubicBezTo>
                    <a:pt x="501" y="10806"/>
                    <a:pt x="801" y="14509"/>
                    <a:pt x="1101" y="16277"/>
                  </a:cubicBezTo>
                  <a:cubicBezTo>
                    <a:pt x="1702" y="19979"/>
                    <a:pt x="5471" y="19979"/>
                    <a:pt x="5471" y="19979"/>
                  </a:cubicBezTo>
                  <a:cubicBezTo>
                    <a:pt x="5471" y="19979"/>
                    <a:pt x="5638" y="21014"/>
                    <a:pt x="5838" y="22314"/>
                  </a:cubicBezTo>
                  <a:cubicBezTo>
                    <a:pt x="6220" y="24607"/>
                    <a:pt x="8183" y="26262"/>
                    <a:pt x="10479" y="26262"/>
                  </a:cubicBezTo>
                  <a:cubicBezTo>
                    <a:pt x="10588" y="26262"/>
                    <a:pt x="10698" y="26258"/>
                    <a:pt x="10808" y="26251"/>
                  </a:cubicBezTo>
                  <a:cubicBezTo>
                    <a:pt x="13410" y="26050"/>
                    <a:pt x="15345" y="23782"/>
                    <a:pt x="15145" y="21214"/>
                  </a:cubicBezTo>
                  <a:lnTo>
                    <a:pt x="14010" y="6470"/>
                  </a:lnTo>
                  <a:cubicBezTo>
                    <a:pt x="13759" y="2790"/>
                    <a:pt x="10720" y="1"/>
                    <a:pt x="71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97;p55"/>
            <p:cNvSpPr/>
            <p:nvPr/>
          </p:nvSpPr>
          <p:spPr>
            <a:xfrm>
              <a:off x="2477794" y="1346771"/>
              <a:ext cx="22090" cy="20887"/>
            </a:xfrm>
            <a:custGeom>
              <a:avLst/>
              <a:gdLst/>
              <a:ahLst/>
              <a:cxnLst/>
              <a:rect l="l" t="t" r="r" b="b"/>
              <a:pathLst>
                <a:path w="1102" h="1042" extrusionOk="0">
                  <a:moveTo>
                    <a:pt x="559" y="1"/>
                  </a:moveTo>
                  <a:cubicBezTo>
                    <a:pt x="540" y="1"/>
                    <a:pt x="520" y="2"/>
                    <a:pt x="501" y="4"/>
                  </a:cubicBezTo>
                  <a:cubicBezTo>
                    <a:pt x="201" y="38"/>
                    <a:pt x="0" y="271"/>
                    <a:pt x="0" y="571"/>
                  </a:cubicBezTo>
                  <a:cubicBezTo>
                    <a:pt x="62" y="850"/>
                    <a:pt x="267" y="1042"/>
                    <a:pt x="536" y="1042"/>
                  </a:cubicBezTo>
                  <a:cubicBezTo>
                    <a:pt x="557" y="1042"/>
                    <a:pt x="579" y="1041"/>
                    <a:pt x="601" y="1038"/>
                  </a:cubicBezTo>
                  <a:cubicBezTo>
                    <a:pt x="901" y="1005"/>
                    <a:pt x="1101" y="738"/>
                    <a:pt x="1068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98;p55"/>
            <p:cNvSpPr/>
            <p:nvPr/>
          </p:nvSpPr>
          <p:spPr>
            <a:xfrm>
              <a:off x="2457067" y="1335907"/>
              <a:ext cx="42816" cy="15014"/>
            </a:xfrm>
            <a:custGeom>
              <a:avLst/>
              <a:gdLst/>
              <a:ahLst/>
              <a:cxnLst/>
              <a:rect l="l" t="t" r="r" b="b"/>
              <a:pathLst>
                <a:path w="2136" h="749" extrusionOk="0">
                  <a:moveTo>
                    <a:pt x="1166" y="0"/>
                  </a:moveTo>
                  <a:cubicBezTo>
                    <a:pt x="1097" y="0"/>
                    <a:pt x="1031" y="5"/>
                    <a:pt x="968" y="13"/>
                  </a:cubicBezTo>
                  <a:cubicBezTo>
                    <a:pt x="667" y="79"/>
                    <a:pt x="367" y="213"/>
                    <a:pt x="167" y="413"/>
                  </a:cubicBezTo>
                  <a:cubicBezTo>
                    <a:pt x="34" y="580"/>
                    <a:pt x="0" y="713"/>
                    <a:pt x="0" y="746"/>
                  </a:cubicBezTo>
                  <a:cubicBezTo>
                    <a:pt x="5" y="748"/>
                    <a:pt x="10" y="749"/>
                    <a:pt x="16" y="749"/>
                  </a:cubicBezTo>
                  <a:cubicBezTo>
                    <a:pt x="132" y="749"/>
                    <a:pt x="461" y="441"/>
                    <a:pt x="1001" y="346"/>
                  </a:cubicBezTo>
                  <a:cubicBezTo>
                    <a:pt x="1089" y="336"/>
                    <a:pt x="1173" y="332"/>
                    <a:pt x="1253" y="332"/>
                  </a:cubicBezTo>
                  <a:cubicBezTo>
                    <a:pt x="1640" y="332"/>
                    <a:pt x="1926" y="427"/>
                    <a:pt x="2029" y="427"/>
                  </a:cubicBezTo>
                  <a:cubicBezTo>
                    <a:pt x="2050" y="427"/>
                    <a:pt x="2064" y="423"/>
                    <a:pt x="2068" y="413"/>
                  </a:cubicBezTo>
                  <a:cubicBezTo>
                    <a:pt x="2135" y="313"/>
                    <a:pt x="2035" y="246"/>
                    <a:pt x="1835" y="146"/>
                  </a:cubicBezTo>
                  <a:cubicBezTo>
                    <a:pt x="1631" y="44"/>
                    <a:pt x="1388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9;p55"/>
            <p:cNvSpPr/>
            <p:nvPr/>
          </p:nvSpPr>
          <p:spPr>
            <a:xfrm>
              <a:off x="2589465" y="1330054"/>
              <a:ext cx="22070" cy="20887"/>
            </a:xfrm>
            <a:custGeom>
              <a:avLst/>
              <a:gdLst/>
              <a:ahLst/>
              <a:cxnLst/>
              <a:rect l="l" t="t" r="r" b="b"/>
              <a:pathLst>
                <a:path w="1101" h="1042" extrusionOk="0">
                  <a:moveTo>
                    <a:pt x="559" y="1"/>
                  </a:moveTo>
                  <a:cubicBezTo>
                    <a:pt x="539" y="1"/>
                    <a:pt x="520" y="2"/>
                    <a:pt x="500" y="4"/>
                  </a:cubicBezTo>
                  <a:cubicBezTo>
                    <a:pt x="200" y="38"/>
                    <a:pt x="0" y="305"/>
                    <a:pt x="33" y="571"/>
                  </a:cubicBezTo>
                  <a:cubicBezTo>
                    <a:pt x="64" y="850"/>
                    <a:pt x="296" y="1042"/>
                    <a:pt x="542" y="1042"/>
                  </a:cubicBezTo>
                  <a:cubicBezTo>
                    <a:pt x="562" y="1042"/>
                    <a:pt x="581" y="1041"/>
                    <a:pt x="600" y="1038"/>
                  </a:cubicBezTo>
                  <a:cubicBezTo>
                    <a:pt x="901" y="1005"/>
                    <a:pt x="1101" y="772"/>
                    <a:pt x="1067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0;p55"/>
            <p:cNvSpPr/>
            <p:nvPr/>
          </p:nvSpPr>
          <p:spPr>
            <a:xfrm>
              <a:off x="2568718" y="1321194"/>
              <a:ext cx="42816" cy="14472"/>
            </a:xfrm>
            <a:custGeom>
              <a:avLst/>
              <a:gdLst/>
              <a:ahLst/>
              <a:cxnLst/>
              <a:rect l="l" t="t" r="r" b="b"/>
              <a:pathLst>
                <a:path w="2136" h="722" extrusionOk="0">
                  <a:moveTo>
                    <a:pt x="1181" y="1"/>
                  </a:moveTo>
                  <a:cubicBezTo>
                    <a:pt x="1110" y="1"/>
                    <a:pt x="1039" y="5"/>
                    <a:pt x="968" y="13"/>
                  </a:cubicBezTo>
                  <a:cubicBezTo>
                    <a:pt x="668" y="46"/>
                    <a:pt x="401" y="179"/>
                    <a:pt x="168" y="413"/>
                  </a:cubicBezTo>
                  <a:cubicBezTo>
                    <a:pt x="34" y="546"/>
                    <a:pt x="1" y="713"/>
                    <a:pt x="34" y="713"/>
                  </a:cubicBezTo>
                  <a:cubicBezTo>
                    <a:pt x="40" y="719"/>
                    <a:pt x="47" y="721"/>
                    <a:pt x="56" y="721"/>
                  </a:cubicBezTo>
                  <a:cubicBezTo>
                    <a:pt x="158" y="721"/>
                    <a:pt x="482" y="407"/>
                    <a:pt x="1002" y="346"/>
                  </a:cubicBezTo>
                  <a:cubicBezTo>
                    <a:pt x="1110" y="328"/>
                    <a:pt x="1214" y="321"/>
                    <a:pt x="1310" y="321"/>
                  </a:cubicBezTo>
                  <a:cubicBezTo>
                    <a:pt x="1679" y="321"/>
                    <a:pt x="1950" y="425"/>
                    <a:pt x="2059" y="425"/>
                  </a:cubicBezTo>
                  <a:cubicBezTo>
                    <a:pt x="2079" y="425"/>
                    <a:pt x="2094" y="422"/>
                    <a:pt x="2102" y="413"/>
                  </a:cubicBezTo>
                  <a:cubicBezTo>
                    <a:pt x="2136" y="313"/>
                    <a:pt x="2036" y="246"/>
                    <a:pt x="1836" y="146"/>
                  </a:cubicBezTo>
                  <a:cubicBezTo>
                    <a:pt x="1632" y="44"/>
                    <a:pt x="1408" y="1"/>
                    <a:pt x="1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1;p55"/>
            <p:cNvSpPr/>
            <p:nvPr/>
          </p:nvSpPr>
          <p:spPr>
            <a:xfrm>
              <a:off x="2509886" y="1330795"/>
              <a:ext cx="30769" cy="98321"/>
            </a:xfrm>
            <a:custGeom>
              <a:avLst/>
              <a:gdLst/>
              <a:ahLst/>
              <a:cxnLst/>
              <a:rect l="l" t="t" r="r" b="b"/>
              <a:pathLst>
                <a:path w="1535" h="4905" extrusionOk="0">
                  <a:moveTo>
                    <a:pt x="1101" y="1"/>
                  </a:moveTo>
                  <a:cubicBezTo>
                    <a:pt x="734" y="968"/>
                    <a:pt x="501" y="1969"/>
                    <a:pt x="334" y="2969"/>
                  </a:cubicBezTo>
                  <a:lnTo>
                    <a:pt x="67" y="4137"/>
                  </a:lnTo>
                  <a:cubicBezTo>
                    <a:pt x="1" y="4337"/>
                    <a:pt x="1" y="4537"/>
                    <a:pt x="67" y="4737"/>
                  </a:cubicBezTo>
                  <a:cubicBezTo>
                    <a:pt x="134" y="4804"/>
                    <a:pt x="234" y="4871"/>
                    <a:pt x="367" y="4904"/>
                  </a:cubicBezTo>
                  <a:lnTo>
                    <a:pt x="601" y="4904"/>
                  </a:lnTo>
                  <a:cubicBezTo>
                    <a:pt x="935" y="4904"/>
                    <a:pt x="1235" y="4837"/>
                    <a:pt x="1535" y="4771"/>
                  </a:cubicBezTo>
                  <a:cubicBezTo>
                    <a:pt x="1359" y="4732"/>
                    <a:pt x="1172" y="4715"/>
                    <a:pt x="986" y="4715"/>
                  </a:cubicBezTo>
                  <a:cubicBezTo>
                    <a:pt x="855" y="4715"/>
                    <a:pt x="725" y="4724"/>
                    <a:pt x="601" y="4737"/>
                  </a:cubicBezTo>
                  <a:cubicBezTo>
                    <a:pt x="468" y="4737"/>
                    <a:pt x="301" y="4737"/>
                    <a:pt x="267" y="4637"/>
                  </a:cubicBezTo>
                  <a:cubicBezTo>
                    <a:pt x="234" y="4471"/>
                    <a:pt x="234" y="4337"/>
                    <a:pt x="301" y="4204"/>
                  </a:cubicBezTo>
                  <a:lnTo>
                    <a:pt x="568" y="3036"/>
                  </a:lnTo>
                  <a:cubicBezTo>
                    <a:pt x="801" y="2035"/>
                    <a:pt x="1001" y="1035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02;p55"/>
            <p:cNvSpPr/>
            <p:nvPr/>
          </p:nvSpPr>
          <p:spPr>
            <a:xfrm>
              <a:off x="2558696" y="1270620"/>
              <a:ext cx="54182" cy="13891"/>
            </a:xfrm>
            <a:custGeom>
              <a:avLst/>
              <a:gdLst/>
              <a:ahLst/>
              <a:cxnLst/>
              <a:rect l="l" t="t" r="r" b="b"/>
              <a:pathLst>
                <a:path w="2703" h="693" extrusionOk="0">
                  <a:moveTo>
                    <a:pt x="1335" y="1"/>
                  </a:moveTo>
                  <a:cubicBezTo>
                    <a:pt x="968" y="34"/>
                    <a:pt x="634" y="101"/>
                    <a:pt x="334" y="267"/>
                  </a:cubicBezTo>
                  <a:cubicBezTo>
                    <a:pt x="101" y="401"/>
                    <a:pt x="1" y="568"/>
                    <a:pt x="34" y="634"/>
                  </a:cubicBezTo>
                  <a:cubicBezTo>
                    <a:pt x="66" y="677"/>
                    <a:pt x="143" y="692"/>
                    <a:pt x="254" y="692"/>
                  </a:cubicBezTo>
                  <a:cubicBezTo>
                    <a:pt x="490" y="692"/>
                    <a:pt x="882" y="624"/>
                    <a:pt x="1335" y="601"/>
                  </a:cubicBezTo>
                  <a:cubicBezTo>
                    <a:pt x="1452" y="595"/>
                    <a:pt x="1565" y="594"/>
                    <a:pt x="1672" y="594"/>
                  </a:cubicBezTo>
                  <a:cubicBezTo>
                    <a:pt x="1888" y="594"/>
                    <a:pt x="2081" y="601"/>
                    <a:pt x="2240" y="601"/>
                  </a:cubicBezTo>
                  <a:cubicBezTo>
                    <a:pt x="2477" y="601"/>
                    <a:pt x="2636" y="584"/>
                    <a:pt x="2669" y="501"/>
                  </a:cubicBezTo>
                  <a:cubicBezTo>
                    <a:pt x="2703" y="434"/>
                    <a:pt x="2569" y="301"/>
                    <a:pt x="2336" y="201"/>
                  </a:cubicBezTo>
                  <a:cubicBezTo>
                    <a:pt x="2002" y="67"/>
                    <a:pt x="1668" y="1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03;p55"/>
            <p:cNvSpPr/>
            <p:nvPr/>
          </p:nvSpPr>
          <p:spPr>
            <a:xfrm>
              <a:off x="2455063" y="1302051"/>
              <a:ext cx="40812" cy="15956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1204" y="0"/>
                  </a:moveTo>
                  <a:cubicBezTo>
                    <a:pt x="838" y="0"/>
                    <a:pt x="467" y="134"/>
                    <a:pt x="200" y="401"/>
                  </a:cubicBezTo>
                  <a:cubicBezTo>
                    <a:pt x="67" y="567"/>
                    <a:pt x="0" y="701"/>
                    <a:pt x="100" y="768"/>
                  </a:cubicBezTo>
                  <a:cubicBezTo>
                    <a:pt x="120" y="787"/>
                    <a:pt x="149" y="795"/>
                    <a:pt x="187" y="795"/>
                  </a:cubicBezTo>
                  <a:cubicBezTo>
                    <a:pt x="346" y="795"/>
                    <a:pt x="658" y="655"/>
                    <a:pt x="1034" y="601"/>
                  </a:cubicBezTo>
                  <a:cubicBezTo>
                    <a:pt x="1501" y="501"/>
                    <a:pt x="1935" y="534"/>
                    <a:pt x="2002" y="401"/>
                  </a:cubicBezTo>
                  <a:cubicBezTo>
                    <a:pt x="2035" y="334"/>
                    <a:pt x="1935" y="200"/>
                    <a:pt x="1735" y="100"/>
                  </a:cubicBezTo>
                  <a:cubicBezTo>
                    <a:pt x="1568" y="34"/>
                    <a:pt x="1386" y="0"/>
                    <a:pt x="1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04;p55"/>
            <p:cNvSpPr/>
            <p:nvPr/>
          </p:nvSpPr>
          <p:spPr>
            <a:xfrm>
              <a:off x="2618871" y="1175988"/>
              <a:ext cx="106339" cy="208207"/>
            </a:xfrm>
            <a:custGeom>
              <a:avLst/>
              <a:gdLst/>
              <a:ahLst/>
              <a:cxnLst/>
              <a:rect l="l" t="t" r="r" b="b"/>
              <a:pathLst>
                <a:path w="5305" h="10387" extrusionOk="0">
                  <a:moveTo>
                    <a:pt x="2348" y="1"/>
                  </a:moveTo>
                  <a:cubicBezTo>
                    <a:pt x="2131" y="1"/>
                    <a:pt x="1922" y="53"/>
                    <a:pt x="1735" y="185"/>
                  </a:cubicBezTo>
                  <a:cubicBezTo>
                    <a:pt x="1168" y="552"/>
                    <a:pt x="534" y="1853"/>
                    <a:pt x="134" y="2420"/>
                  </a:cubicBezTo>
                  <a:lnTo>
                    <a:pt x="1" y="2620"/>
                  </a:lnTo>
                  <a:lnTo>
                    <a:pt x="34" y="2620"/>
                  </a:lnTo>
                  <a:cubicBezTo>
                    <a:pt x="701" y="2987"/>
                    <a:pt x="1168" y="3587"/>
                    <a:pt x="1402" y="4321"/>
                  </a:cubicBezTo>
                  <a:lnTo>
                    <a:pt x="1435" y="4388"/>
                  </a:lnTo>
                  <a:cubicBezTo>
                    <a:pt x="1735" y="5422"/>
                    <a:pt x="1869" y="6489"/>
                    <a:pt x="2169" y="7524"/>
                  </a:cubicBezTo>
                  <a:cubicBezTo>
                    <a:pt x="2436" y="8558"/>
                    <a:pt x="3036" y="9492"/>
                    <a:pt x="3904" y="10159"/>
                  </a:cubicBezTo>
                  <a:cubicBezTo>
                    <a:pt x="4107" y="10288"/>
                    <a:pt x="4381" y="10387"/>
                    <a:pt x="4620" y="10387"/>
                  </a:cubicBezTo>
                  <a:cubicBezTo>
                    <a:pt x="4813" y="10387"/>
                    <a:pt x="4982" y="10323"/>
                    <a:pt x="5071" y="10159"/>
                  </a:cubicBezTo>
                  <a:cubicBezTo>
                    <a:pt x="5138" y="9992"/>
                    <a:pt x="5171" y="9825"/>
                    <a:pt x="5138" y="9658"/>
                  </a:cubicBezTo>
                  <a:cubicBezTo>
                    <a:pt x="4938" y="7090"/>
                    <a:pt x="5305" y="4755"/>
                    <a:pt x="4871" y="2086"/>
                  </a:cubicBezTo>
                  <a:cubicBezTo>
                    <a:pt x="4771" y="1386"/>
                    <a:pt x="4304" y="752"/>
                    <a:pt x="3670" y="418"/>
                  </a:cubicBezTo>
                  <a:cubicBezTo>
                    <a:pt x="3267" y="217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05;p55"/>
            <p:cNvSpPr/>
            <p:nvPr/>
          </p:nvSpPr>
          <p:spPr>
            <a:xfrm>
              <a:off x="2691754" y="1328811"/>
              <a:ext cx="59554" cy="78977"/>
            </a:xfrm>
            <a:custGeom>
              <a:avLst/>
              <a:gdLst/>
              <a:ahLst/>
              <a:cxnLst/>
              <a:rect l="l" t="t" r="r" b="b"/>
              <a:pathLst>
                <a:path w="2971" h="3940" extrusionOk="0">
                  <a:moveTo>
                    <a:pt x="1163" y="0"/>
                  </a:moveTo>
                  <a:cubicBezTo>
                    <a:pt x="570" y="0"/>
                    <a:pt x="32" y="251"/>
                    <a:pt x="1" y="266"/>
                  </a:cubicBezTo>
                  <a:cubicBezTo>
                    <a:pt x="1" y="266"/>
                    <a:pt x="401" y="3836"/>
                    <a:pt x="401" y="3902"/>
                  </a:cubicBezTo>
                  <a:cubicBezTo>
                    <a:pt x="408" y="3917"/>
                    <a:pt x="537" y="3939"/>
                    <a:pt x="732" y="3939"/>
                  </a:cubicBezTo>
                  <a:cubicBezTo>
                    <a:pt x="1431" y="3939"/>
                    <a:pt x="2971" y="3650"/>
                    <a:pt x="2736" y="1667"/>
                  </a:cubicBezTo>
                  <a:cubicBezTo>
                    <a:pt x="2577" y="321"/>
                    <a:pt x="1834" y="0"/>
                    <a:pt x="11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06;p55"/>
            <p:cNvSpPr/>
            <p:nvPr/>
          </p:nvSpPr>
          <p:spPr>
            <a:xfrm>
              <a:off x="2712481" y="1344847"/>
              <a:ext cx="23433" cy="45141"/>
            </a:xfrm>
            <a:custGeom>
              <a:avLst/>
              <a:gdLst/>
              <a:ahLst/>
              <a:cxnLst/>
              <a:rect l="l" t="t" r="r" b="b"/>
              <a:pathLst>
                <a:path w="1169" h="2252" extrusionOk="0">
                  <a:moveTo>
                    <a:pt x="334" y="0"/>
                  </a:moveTo>
                  <a:cubicBezTo>
                    <a:pt x="234" y="0"/>
                    <a:pt x="168" y="34"/>
                    <a:pt x="101" y="100"/>
                  </a:cubicBezTo>
                  <a:cubicBezTo>
                    <a:pt x="34" y="134"/>
                    <a:pt x="34" y="200"/>
                    <a:pt x="1" y="267"/>
                  </a:cubicBezTo>
                  <a:cubicBezTo>
                    <a:pt x="1" y="367"/>
                    <a:pt x="67" y="400"/>
                    <a:pt x="67" y="400"/>
                  </a:cubicBezTo>
                  <a:cubicBezTo>
                    <a:pt x="67" y="400"/>
                    <a:pt x="34" y="334"/>
                    <a:pt x="67" y="267"/>
                  </a:cubicBezTo>
                  <a:cubicBezTo>
                    <a:pt x="95" y="185"/>
                    <a:pt x="168" y="125"/>
                    <a:pt x="248" y="125"/>
                  </a:cubicBezTo>
                  <a:cubicBezTo>
                    <a:pt x="266" y="125"/>
                    <a:pt x="283" y="128"/>
                    <a:pt x="301" y="134"/>
                  </a:cubicBezTo>
                  <a:cubicBezTo>
                    <a:pt x="468" y="167"/>
                    <a:pt x="601" y="267"/>
                    <a:pt x="668" y="434"/>
                  </a:cubicBezTo>
                  <a:cubicBezTo>
                    <a:pt x="801" y="601"/>
                    <a:pt x="868" y="801"/>
                    <a:pt x="868" y="1034"/>
                  </a:cubicBezTo>
                  <a:cubicBezTo>
                    <a:pt x="935" y="1435"/>
                    <a:pt x="801" y="1835"/>
                    <a:pt x="501" y="2068"/>
                  </a:cubicBezTo>
                  <a:cubicBezTo>
                    <a:pt x="443" y="2107"/>
                    <a:pt x="372" y="2124"/>
                    <a:pt x="304" y="2124"/>
                  </a:cubicBezTo>
                  <a:cubicBezTo>
                    <a:pt x="256" y="2124"/>
                    <a:pt x="209" y="2115"/>
                    <a:pt x="168" y="2102"/>
                  </a:cubicBezTo>
                  <a:cubicBezTo>
                    <a:pt x="101" y="2068"/>
                    <a:pt x="34" y="2068"/>
                    <a:pt x="34" y="2068"/>
                  </a:cubicBezTo>
                  <a:lnTo>
                    <a:pt x="34" y="2068"/>
                  </a:lnTo>
                  <a:cubicBezTo>
                    <a:pt x="34" y="2068"/>
                    <a:pt x="34" y="2102"/>
                    <a:pt x="134" y="2202"/>
                  </a:cubicBezTo>
                  <a:cubicBezTo>
                    <a:pt x="201" y="2235"/>
                    <a:pt x="276" y="2252"/>
                    <a:pt x="351" y="2252"/>
                  </a:cubicBezTo>
                  <a:cubicBezTo>
                    <a:pt x="426" y="2252"/>
                    <a:pt x="501" y="2235"/>
                    <a:pt x="568" y="2202"/>
                  </a:cubicBezTo>
                  <a:cubicBezTo>
                    <a:pt x="968" y="1935"/>
                    <a:pt x="1168" y="1468"/>
                    <a:pt x="1068" y="1034"/>
                  </a:cubicBezTo>
                  <a:cubicBezTo>
                    <a:pt x="1035" y="767"/>
                    <a:pt x="968" y="534"/>
                    <a:pt x="835" y="334"/>
                  </a:cubicBezTo>
                  <a:cubicBezTo>
                    <a:pt x="735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07;p55"/>
            <p:cNvSpPr/>
            <p:nvPr/>
          </p:nvSpPr>
          <p:spPr>
            <a:xfrm>
              <a:off x="2366805" y="1136118"/>
              <a:ext cx="299573" cy="165552"/>
            </a:xfrm>
            <a:custGeom>
              <a:avLst/>
              <a:gdLst/>
              <a:ahLst/>
              <a:cxnLst/>
              <a:rect l="l" t="t" r="r" b="b"/>
              <a:pathLst>
                <a:path w="14945" h="8259" extrusionOk="0">
                  <a:moveTo>
                    <a:pt x="11255" y="0"/>
                  </a:moveTo>
                  <a:cubicBezTo>
                    <a:pt x="10062" y="0"/>
                    <a:pt x="8740" y="741"/>
                    <a:pt x="7706" y="1273"/>
                  </a:cubicBezTo>
                  <a:cubicBezTo>
                    <a:pt x="6938" y="1674"/>
                    <a:pt x="6238" y="2141"/>
                    <a:pt x="5404" y="2241"/>
                  </a:cubicBezTo>
                  <a:cubicBezTo>
                    <a:pt x="4837" y="2241"/>
                    <a:pt x="4270" y="2207"/>
                    <a:pt x="3736" y="2074"/>
                  </a:cubicBezTo>
                  <a:cubicBezTo>
                    <a:pt x="3413" y="1993"/>
                    <a:pt x="3078" y="1949"/>
                    <a:pt x="2737" y="1949"/>
                  </a:cubicBezTo>
                  <a:cubicBezTo>
                    <a:pt x="2516" y="1949"/>
                    <a:pt x="2292" y="1968"/>
                    <a:pt x="2068" y="2007"/>
                  </a:cubicBezTo>
                  <a:cubicBezTo>
                    <a:pt x="1501" y="2074"/>
                    <a:pt x="1034" y="2508"/>
                    <a:pt x="867" y="3041"/>
                  </a:cubicBezTo>
                  <a:cubicBezTo>
                    <a:pt x="759" y="3504"/>
                    <a:pt x="1005" y="3966"/>
                    <a:pt x="1407" y="4139"/>
                  </a:cubicBezTo>
                  <a:lnTo>
                    <a:pt x="1407" y="4139"/>
                  </a:lnTo>
                  <a:cubicBezTo>
                    <a:pt x="1357" y="4133"/>
                    <a:pt x="1307" y="4130"/>
                    <a:pt x="1258" y="4130"/>
                  </a:cubicBezTo>
                  <a:cubicBezTo>
                    <a:pt x="586" y="4130"/>
                    <a:pt x="0" y="4663"/>
                    <a:pt x="0" y="5376"/>
                  </a:cubicBezTo>
                  <a:cubicBezTo>
                    <a:pt x="0" y="6090"/>
                    <a:pt x="545" y="6615"/>
                    <a:pt x="1186" y="6636"/>
                  </a:cubicBezTo>
                  <a:lnTo>
                    <a:pt x="1186" y="6636"/>
                  </a:lnTo>
                  <a:cubicBezTo>
                    <a:pt x="999" y="6796"/>
                    <a:pt x="878" y="7069"/>
                    <a:pt x="934" y="7311"/>
                  </a:cubicBezTo>
                  <a:cubicBezTo>
                    <a:pt x="1101" y="7745"/>
                    <a:pt x="1468" y="8078"/>
                    <a:pt x="1935" y="8145"/>
                  </a:cubicBezTo>
                  <a:cubicBezTo>
                    <a:pt x="2230" y="8223"/>
                    <a:pt x="2529" y="8258"/>
                    <a:pt x="2828" y="8258"/>
                  </a:cubicBezTo>
                  <a:cubicBezTo>
                    <a:pt x="3680" y="8258"/>
                    <a:pt x="4530" y="7973"/>
                    <a:pt x="5271" y="7578"/>
                  </a:cubicBezTo>
                  <a:cubicBezTo>
                    <a:pt x="6305" y="7044"/>
                    <a:pt x="7239" y="6344"/>
                    <a:pt x="8239" y="5777"/>
                  </a:cubicBezTo>
                  <a:cubicBezTo>
                    <a:pt x="9179" y="5261"/>
                    <a:pt x="10669" y="4415"/>
                    <a:pt x="11785" y="4415"/>
                  </a:cubicBezTo>
                  <a:cubicBezTo>
                    <a:pt x="11897" y="4415"/>
                    <a:pt x="12005" y="4424"/>
                    <a:pt x="12109" y="4442"/>
                  </a:cubicBezTo>
                  <a:cubicBezTo>
                    <a:pt x="12833" y="4587"/>
                    <a:pt x="13456" y="5260"/>
                    <a:pt x="13870" y="5260"/>
                  </a:cubicBezTo>
                  <a:cubicBezTo>
                    <a:pt x="13933" y="5260"/>
                    <a:pt x="13991" y="5245"/>
                    <a:pt x="14043" y="5209"/>
                  </a:cubicBezTo>
                  <a:cubicBezTo>
                    <a:pt x="14444" y="4909"/>
                    <a:pt x="14677" y="4442"/>
                    <a:pt x="14677" y="3942"/>
                  </a:cubicBezTo>
                  <a:cubicBezTo>
                    <a:pt x="14677" y="3475"/>
                    <a:pt x="14577" y="2975"/>
                    <a:pt x="14410" y="2541"/>
                  </a:cubicBezTo>
                  <a:lnTo>
                    <a:pt x="14477" y="2541"/>
                  </a:lnTo>
                  <a:cubicBezTo>
                    <a:pt x="14944" y="1440"/>
                    <a:pt x="13009" y="239"/>
                    <a:pt x="11708" y="39"/>
                  </a:cubicBezTo>
                  <a:cubicBezTo>
                    <a:pt x="11560" y="12"/>
                    <a:pt x="11408" y="0"/>
                    <a:pt x="1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08;p55"/>
            <p:cNvSpPr/>
            <p:nvPr/>
          </p:nvSpPr>
          <p:spPr>
            <a:xfrm>
              <a:off x="2422971" y="1321434"/>
              <a:ext cx="282173" cy="268242"/>
            </a:xfrm>
            <a:custGeom>
              <a:avLst/>
              <a:gdLst/>
              <a:ahLst/>
              <a:cxnLst/>
              <a:rect l="l" t="t" r="r" b="b"/>
              <a:pathLst>
                <a:path w="14077" h="13382" extrusionOk="0">
                  <a:moveTo>
                    <a:pt x="11875" y="1"/>
                  </a:moveTo>
                  <a:cubicBezTo>
                    <a:pt x="11875" y="701"/>
                    <a:pt x="12576" y="2736"/>
                    <a:pt x="12342" y="3403"/>
                  </a:cubicBezTo>
                  <a:cubicBezTo>
                    <a:pt x="12142" y="4070"/>
                    <a:pt x="11675" y="4637"/>
                    <a:pt x="11041" y="4938"/>
                  </a:cubicBezTo>
                  <a:cubicBezTo>
                    <a:pt x="10746" y="5056"/>
                    <a:pt x="10439" y="5097"/>
                    <a:pt x="10127" y="5097"/>
                  </a:cubicBezTo>
                  <a:cubicBezTo>
                    <a:pt x="9407" y="5097"/>
                    <a:pt x="8655" y="4877"/>
                    <a:pt x="7933" y="4877"/>
                  </a:cubicBezTo>
                  <a:cubicBezTo>
                    <a:pt x="7732" y="4877"/>
                    <a:pt x="7534" y="4894"/>
                    <a:pt x="7339" y="4938"/>
                  </a:cubicBezTo>
                  <a:cubicBezTo>
                    <a:pt x="6017" y="5228"/>
                    <a:pt x="5038" y="6577"/>
                    <a:pt x="3739" y="6577"/>
                  </a:cubicBezTo>
                  <a:cubicBezTo>
                    <a:pt x="3694" y="6577"/>
                    <a:pt x="3649" y="6575"/>
                    <a:pt x="3603" y="6572"/>
                  </a:cubicBezTo>
                  <a:cubicBezTo>
                    <a:pt x="3202" y="6539"/>
                    <a:pt x="2802" y="6405"/>
                    <a:pt x="2435" y="6238"/>
                  </a:cubicBezTo>
                  <a:cubicBezTo>
                    <a:pt x="2035" y="6038"/>
                    <a:pt x="1635" y="5972"/>
                    <a:pt x="1234" y="5938"/>
                  </a:cubicBezTo>
                  <a:cubicBezTo>
                    <a:pt x="801" y="5972"/>
                    <a:pt x="334" y="6205"/>
                    <a:pt x="267" y="6605"/>
                  </a:cubicBezTo>
                  <a:cubicBezTo>
                    <a:pt x="200" y="6972"/>
                    <a:pt x="0" y="7539"/>
                    <a:pt x="634" y="7806"/>
                  </a:cubicBezTo>
                  <a:cubicBezTo>
                    <a:pt x="267" y="8240"/>
                    <a:pt x="200" y="8840"/>
                    <a:pt x="400" y="9374"/>
                  </a:cubicBezTo>
                  <a:cubicBezTo>
                    <a:pt x="601" y="10041"/>
                    <a:pt x="1168" y="10542"/>
                    <a:pt x="1868" y="10675"/>
                  </a:cubicBezTo>
                  <a:cubicBezTo>
                    <a:pt x="1868" y="11576"/>
                    <a:pt x="2669" y="12576"/>
                    <a:pt x="3503" y="12910"/>
                  </a:cubicBezTo>
                  <a:cubicBezTo>
                    <a:pt x="4280" y="13233"/>
                    <a:pt x="5167" y="13381"/>
                    <a:pt x="6067" y="13381"/>
                  </a:cubicBezTo>
                  <a:cubicBezTo>
                    <a:pt x="7214" y="13381"/>
                    <a:pt x="8383" y="13140"/>
                    <a:pt x="9373" y="12710"/>
                  </a:cubicBezTo>
                  <a:cubicBezTo>
                    <a:pt x="11008" y="11976"/>
                    <a:pt x="12242" y="10441"/>
                    <a:pt x="13143" y="8907"/>
                  </a:cubicBezTo>
                  <a:cubicBezTo>
                    <a:pt x="13777" y="7740"/>
                    <a:pt x="14077" y="6405"/>
                    <a:pt x="14043" y="5038"/>
                  </a:cubicBezTo>
                  <a:cubicBezTo>
                    <a:pt x="13977" y="3703"/>
                    <a:pt x="13777" y="2369"/>
                    <a:pt x="13476" y="1068"/>
                  </a:cubicBezTo>
                  <a:lnTo>
                    <a:pt x="11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09;p55"/>
            <p:cNvSpPr/>
            <p:nvPr/>
          </p:nvSpPr>
          <p:spPr>
            <a:xfrm>
              <a:off x="2527946" y="1495104"/>
              <a:ext cx="40130" cy="10223"/>
            </a:xfrm>
            <a:custGeom>
              <a:avLst/>
              <a:gdLst/>
              <a:ahLst/>
              <a:cxnLst/>
              <a:rect l="l" t="t" r="r" b="b"/>
              <a:pathLst>
                <a:path w="2002" h="510" extrusionOk="0">
                  <a:moveTo>
                    <a:pt x="1109" y="1"/>
                  </a:moveTo>
                  <a:cubicBezTo>
                    <a:pt x="1062" y="1"/>
                    <a:pt x="1015" y="4"/>
                    <a:pt x="968" y="10"/>
                  </a:cubicBezTo>
                  <a:cubicBezTo>
                    <a:pt x="701" y="10"/>
                    <a:pt x="434" y="110"/>
                    <a:pt x="234" y="276"/>
                  </a:cubicBezTo>
                  <a:cubicBezTo>
                    <a:pt x="67" y="376"/>
                    <a:pt x="0" y="477"/>
                    <a:pt x="0" y="510"/>
                  </a:cubicBezTo>
                  <a:cubicBezTo>
                    <a:pt x="0" y="510"/>
                    <a:pt x="100" y="443"/>
                    <a:pt x="267" y="343"/>
                  </a:cubicBezTo>
                  <a:cubicBezTo>
                    <a:pt x="501" y="210"/>
                    <a:pt x="734" y="143"/>
                    <a:pt x="968" y="110"/>
                  </a:cubicBezTo>
                  <a:cubicBezTo>
                    <a:pt x="1234" y="110"/>
                    <a:pt x="1468" y="143"/>
                    <a:pt x="1701" y="243"/>
                  </a:cubicBezTo>
                  <a:cubicBezTo>
                    <a:pt x="1865" y="298"/>
                    <a:pt x="1962" y="352"/>
                    <a:pt x="1992" y="352"/>
                  </a:cubicBezTo>
                  <a:cubicBezTo>
                    <a:pt x="1998" y="352"/>
                    <a:pt x="2002" y="349"/>
                    <a:pt x="2002" y="343"/>
                  </a:cubicBezTo>
                  <a:cubicBezTo>
                    <a:pt x="2002" y="343"/>
                    <a:pt x="1935" y="243"/>
                    <a:pt x="1735" y="143"/>
                  </a:cubicBezTo>
                  <a:cubicBezTo>
                    <a:pt x="1543" y="61"/>
                    <a:pt x="1328" y="1"/>
                    <a:pt x="11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10;p55"/>
            <p:cNvSpPr/>
            <p:nvPr/>
          </p:nvSpPr>
          <p:spPr>
            <a:xfrm>
              <a:off x="2425015" y="1441143"/>
              <a:ext cx="210593" cy="150698"/>
            </a:xfrm>
            <a:custGeom>
              <a:avLst/>
              <a:gdLst/>
              <a:ahLst/>
              <a:cxnLst/>
              <a:rect l="l" t="t" r="r" b="b"/>
              <a:pathLst>
                <a:path w="10506" h="7518" extrusionOk="0">
                  <a:moveTo>
                    <a:pt x="995" y="0"/>
                  </a:moveTo>
                  <a:lnTo>
                    <a:pt x="995" y="0"/>
                  </a:lnTo>
                  <a:cubicBezTo>
                    <a:pt x="830" y="34"/>
                    <a:pt x="664" y="100"/>
                    <a:pt x="499" y="200"/>
                  </a:cubicBezTo>
                  <a:cubicBezTo>
                    <a:pt x="265" y="333"/>
                    <a:pt x="98" y="600"/>
                    <a:pt x="65" y="900"/>
                  </a:cubicBezTo>
                  <a:cubicBezTo>
                    <a:pt x="0" y="1255"/>
                    <a:pt x="155" y="1642"/>
                    <a:pt x="437" y="1878"/>
                  </a:cubicBezTo>
                  <a:lnTo>
                    <a:pt x="437" y="1878"/>
                  </a:lnTo>
                  <a:cubicBezTo>
                    <a:pt x="126" y="2371"/>
                    <a:pt x="37" y="2984"/>
                    <a:pt x="232" y="3502"/>
                  </a:cubicBezTo>
                  <a:cubicBezTo>
                    <a:pt x="265" y="3669"/>
                    <a:pt x="365" y="3802"/>
                    <a:pt x="465" y="3936"/>
                  </a:cubicBezTo>
                  <a:cubicBezTo>
                    <a:pt x="565" y="4069"/>
                    <a:pt x="665" y="4169"/>
                    <a:pt x="799" y="4303"/>
                  </a:cubicBezTo>
                  <a:cubicBezTo>
                    <a:pt x="1083" y="4524"/>
                    <a:pt x="1367" y="4655"/>
                    <a:pt x="1708" y="4725"/>
                  </a:cubicBezTo>
                  <a:lnTo>
                    <a:pt x="1708" y="4725"/>
                  </a:lnTo>
                  <a:cubicBezTo>
                    <a:pt x="1817" y="5403"/>
                    <a:pt x="2147" y="6015"/>
                    <a:pt x="2667" y="6438"/>
                  </a:cubicBezTo>
                  <a:cubicBezTo>
                    <a:pt x="3100" y="6804"/>
                    <a:pt x="3634" y="7071"/>
                    <a:pt x="4168" y="7238"/>
                  </a:cubicBezTo>
                  <a:cubicBezTo>
                    <a:pt x="4668" y="7405"/>
                    <a:pt x="5202" y="7505"/>
                    <a:pt x="5736" y="7505"/>
                  </a:cubicBezTo>
                  <a:cubicBezTo>
                    <a:pt x="5852" y="7513"/>
                    <a:pt x="5969" y="7517"/>
                    <a:pt x="6086" y="7517"/>
                  </a:cubicBezTo>
                  <a:cubicBezTo>
                    <a:pt x="6438" y="7517"/>
                    <a:pt x="6795" y="7480"/>
                    <a:pt x="7170" y="7405"/>
                  </a:cubicBezTo>
                  <a:cubicBezTo>
                    <a:pt x="7570" y="7338"/>
                    <a:pt x="7971" y="7238"/>
                    <a:pt x="8371" y="7105"/>
                  </a:cubicBezTo>
                  <a:cubicBezTo>
                    <a:pt x="8938" y="6938"/>
                    <a:pt x="9472" y="6671"/>
                    <a:pt x="10005" y="6371"/>
                  </a:cubicBezTo>
                  <a:cubicBezTo>
                    <a:pt x="10139" y="6304"/>
                    <a:pt x="10272" y="6204"/>
                    <a:pt x="10406" y="6104"/>
                  </a:cubicBezTo>
                  <a:lnTo>
                    <a:pt x="10506" y="6004"/>
                  </a:lnTo>
                  <a:cubicBezTo>
                    <a:pt x="10439" y="6004"/>
                    <a:pt x="10406" y="6037"/>
                    <a:pt x="10372" y="6071"/>
                  </a:cubicBezTo>
                  <a:cubicBezTo>
                    <a:pt x="10272" y="6137"/>
                    <a:pt x="10139" y="6237"/>
                    <a:pt x="9939" y="6337"/>
                  </a:cubicBezTo>
                  <a:cubicBezTo>
                    <a:pt x="9438" y="6638"/>
                    <a:pt x="8871" y="6871"/>
                    <a:pt x="8304" y="7038"/>
                  </a:cubicBezTo>
                  <a:cubicBezTo>
                    <a:pt x="7904" y="7171"/>
                    <a:pt x="7504" y="7271"/>
                    <a:pt x="7103" y="7338"/>
                  </a:cubicBezTo>
                  <a:cubicBezTo>
                    <a:pt x="6636" y="7405"/>
                    <a:pt x="6169" y="7405"/>
                    <a:pt x="5702" y="7405"/>
                  </a:cubicBezTo>
                  <a:cubicBezTo>
                    <a:pt x="5202" y="7372"/>
                    <a:pt x="4668" y="7271"/>
                    <a:pt x="4201" y="7138"/>
                  </a:cubicBezTo>
                  <a:cubicBezTo>
                    <a:pt x="3667" y="6971"/>
                    <a:pt x="3167" y="6704"/>
                    <a:pt x="2733" y="6337"/>
                  </a:cubicBezTo>
                  <a:cubicBezTo>
                    <a:pt x="2200" y="5937"/>
                    <a:pt x="1900" y="5337"/>
                    <a:pt x="1799" y="4670"/>
                  </a:cubicBezTo>
                  <a:lnTo>
                    <a:pt x="1799" y="4636"/>
                  </a:lnTo>
                  <a:lnTo>
                    <a:pt x="1766" y="4636"/>
                  </a:lnTo>
                  <a:cubicBezTo>
                    <a:pt x="1433" y="4570"/>
                    <a:pt x="1132" y="4403"/>
                    <a:pt x="865" y="4203"/>
                  </a:cubicBezTo>
                  <a:cubicBezTo>
                    <a:pt x="732" y="4103"/>
                    <a:pt x="632" y="4002"/>
                    <a:pt x="532" y="3869"/>
                  </a:cubicBezTo>
                  <a:cubicBezTo>
                    <a:pt x="432" y="3736"/>
                    <a:pt x="365" y="3602"/>
                    <a:pt x="298" y="3469"/>
                  </a:cubicBezTo>
                  <a:cubicBezTo>
                    <a:pt x="132" y="2935"/>
                    <a:pt x="198" y="2335"/>
                    <a:pt x="532" y="1868"/>
                  </a:cubicBezTo>
                  <a:lnTo>
                    <a:pt x="532" y="1834"/>
                  </a:lnTo>
                  <a:lnTo>
                    <a:pt x="499" y="1801"/>
                  </a:lnTo>
                  <a:cubicBezTo>
                    <a:pt x="232" y="1567"/>
                    <a:pt x="65" y="1234"/>
                    <a:pt x="132" y="867"/>
                  </a:cubicBezTo>
                  <a:cubicBezTo>
                    <a:pt x="165" y="600"/>
                    <a:pt x="298" y="367"/>
                    <a:pt x="532" y="200"/>
                  </a:cubicBezTo>
                  <a:cubicBezTo>
                    <a:pt x="664" y="100"/>
                    <a:pt x="830" y="34"/>
                    <a:pt x="9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11;p55"/>
            <p:cNvSpPr/>
            <p:nvPr/>
          </p:nvSpPr>
          <p:spPr>
            <a:xfrm>
              <a:off x="2536486" y="1459043"/>
              <a:ext cx="30929" cy="24695"/>
            </a:xfrm>
            <a:custGeom>
              <a:avLst/>
              <a:gdLst/>
              <a:ahLst/>
              <a:cxnLst/>
              <a:rect l="l" t="t" r="r" b="b"/>
              <a:pathLst>
                <a:path w="1543" h="1232" extrusionOk="0">
                  <a:moveTo>
                    <a:pt x="1019" y="1"/>
                  </a:moveTo>
                  <a:cubicBezTo>
                    <a:pt x="862" y="1"/>
                    <a:pt x="707" y="60"/>
                    <a:pt x="575" y="174"/>
                  </a:cubicBezTo>
                  <a:lnTo>
                    <a:pt x="542" y="174"/>
                  </a:lnTo>
                  <a:cubicBezTo>
                    <a:pt x="0" y="483"/>
                    <a:pt x="635" y="1231"/>
                    <a:pt x="1105" y="1231"/>
                  </a:cubicBezTo>
                  <a:cubicBezTo>
                    <a:pt x="1243" y="1231"/>
                    <a:pt x="1366" y="1167"/>
                    <a:pt x="1442" y="1008"/>
                  </a:cubicBezTo>
                  <a:cubicBezTo>
                    <a:pt x="1509" y="875"/>
                    <a:pt x="1542" y="708"/>
                    <a:pt x="1542" y="574"/>
                  </a:cubicBezTo>
                  <a:cubicBezTo>
                    <a:pt x="1542" y="408"/>
                    <a:pt x="1476" y="241"/>
                    <a:pt x="1375" y="107"/>
                  </a:cubicBezTo>
                  <a:cubicBezTo>
                    <a:pt x="1260" y="35"/>
                    <a:pt x="1139" y="1"/>
                    <a:pt x="10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12;p55"/>
            <p:cNvSpPr/>
            <p:nvPr/>
          </p:nvSpPr>
          <p:spPr>
            <a:xfrm>
              <a:off x="2540635" y="1456477"/>
              <a:ext cx="28785" cy="31611"/>
            </a:xfrm>
            <a:custGeom>
              <a:avLst/>
              <a:gdLst/>
              <a:ahLst/>
              <a:cxnLst/>
              <a:rect l="l" t="t" r="r" b="b"/>
              <a:pathLst>
                <a:path w="1436" h="1577" extrusionOk="0">
                  <a:moveTo>
                    <a:pt x="679" y="0"/>
                  </a:moveTo>
                  <a:cubicBezTo>
                    <a:pt x="610" y="0"/>
                    <a:pt x="539" y="12"/>
                    <a:pt x="468" y="35"/>
                  </a:cubicBezTo>
                  <a:cubicBezTo>
                    <a:pt x="168" y="135"/>
                    <a:pt x="1" y="235"/>
                    <a:pt x="1" y="269"/>
                  </a:cubicBezTo>
                  <a:cubicBezTo>
                    <a:pt x="7" y="275"/>
                    <a:pt x="19" y="278"/>
                    <a:pt x="35" y="278"/>
                  </a:cubicBezTo>
                  <a:cubicBezTo>
                    <a:pt x="103" y="278"/>
                    <a:pt x="258" y="229"/>
                    <a:pt x="501" y="202"/>
                  </a:cubicBezTo>
                  <a:cubicBezTo>
                    <a:pt x="546" y="193"/>
                    <a:pt x="588" y="189"/>
                    <a:pt x="630" y="189"/>
                  </a:cubicBezTo>
                  <a:cubicBezTo>
                    <a:pt x="742" y="189"/>
                    <a:pt x="846" y="220"/>
                    <a:pt x="968" y="269"/>
                  </a:cubicBezTo>
                  <a:cubicBezTo>
                    <a:pt x="1102" y="369"/>
                    <a:pt x="1202" y="536"/>
                    <a:pt x="1202" y="736"/>
                  </a:cubicBezTo>
                  <a:cubicBezTo>
                    <a:pt x="1168" y="902"/>
                    <a:pt x="1102" y="1103"/>
                    <a:pt x="968" y="1236"/>
                  </a:cubicBezTo>
                  <a:cubicBezTo>
                    <a:pt x="868" y="1336"/>
                    <a:pt x="701" y="1403"/>
                    <a:pt x="568" y="1436"/>
                  </a:cubicBezTo>
                  <a:cubicBezTo>
                    <a:pt x="301" y="1436"/>
                    <a:pt x="140" y="1331"/>
                    <a:pt x="107" y="1331"/>
                  </a:cubicBezTo>
                  <a:cubicBezTo>
                    <a:pt x="103" y="1331"/>
                    <a:pt x="101" y="1332"/>
                    <a:pt x="101" y="1336"/>
                  </a:cubicBezTo>
                  <a:cubicBezTo>
                    <a:pt x="68" y="1336"/>
                    <a:pt x="201" y="1536"/>
                    <a:pt x="535" y="1570"/>
                  </a:cubicBezTo>
                  <a:cubicBezTo>
                    <a:pt x="561" y="1574"/>
                    <a:pt x="587" y="1576"/>
                    <a:pt x="614" y="1576"/>
                  </a:cubicBezTo>
                  <a:cubicBezTo>
                    <a:pt x="787" y="1576"/>
                    <a:pt x="957" y="1485"/>
                    <a:pt x="1102" y="1369"/>
                  </a:cubicBezTo>
                  <a:cubicBezTo>
                    <a:pt x="1302" y="1203"/>
                    <a:pt x="1402" y="969"/>
                    <a:pt x="1402" y="736"/>
                  </a:cubicBezTo>
                  <a:cubicBezTo>
                    <a:pt x="1435" y="469"/>
                    <a:pt x="1269" y="202"/>
                    <a:pt x="1035" y="102"/>
                  </a:cubicBezTo>
                  <a:cubicBezTo>
                    <a:pt x="927" y="37"/>
                    <a:pt x="806" y="0"/>
                    <a:pt x="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13;p55"/>
            <p:cNvSpPr/>
            <p:nvPr/>
          </p:nvSpPr>
          <p:spPr>
            <a:xfrm>
              <a:off x="2406253" y="1168571"/>
              <a:ext cx="234707" cy="104374"/>
            </a:xfrm>
            <a:custGeom>
              <a:avLst/>
              <a:gdLst/>
              <a:ahLst/>
              <a:cxnLst/>
              <a:rect l="l" t="t" r="r" b="b"/>
              <a:pathLst>
                <a:path w="11709" h="5207" extrusionOk="0">
                  <a:moveTo>
                    <a:pt x="9355" y="1"/>
                  </a:moveTo>
                  <a:cubicBezTo>
                    <a:pt x="8985" y="1"/>
                    <a:pt x="8625" y="102"/>
                    <a:pt x="8306" y="288"/>
                  </a:cubicBezTo>
                  <a:cubicBezTo>
                    <a:pt x="7839" y="555"/>
                    <a:pt x="7439" y="922"/>
                    <a:pt x="7105" y="1322"/>
                  </a:cubicBezTo>
                  <a:cubicBezTo>
                    <a:pt x="6405" y="2189"/>
                    <a:pt x="5971" y="3357"/>
                    <a:pt x="5037" y="4191"/>
                  </a:cubicBezTo>
                  <a:cubicBezTo>
                    <a:pt x="4406" y="4729"/>
                    <a:pt x="3610" y="5021"/>
                    <a:pt x="2800" y="5021"/>
                  </a:cubicBezTo>
                  <a:cubicBezTo>
                    <a:pt x="2455" y="5021"/>
                    <a:pt x="2107" y="4968"/>
                    <a:pt x="1768" y="4858"/>
                  </a:cubicBezTo>
                  <a:cubicBezTo>
                    <a:pt x="1301" y="4691"/>
                    <a:pt x="867" y="4391"/>
                    <a:pt x="534" y="4024"/>
                  </a:cubicBezTo>
                  <a:cubicBezTo>
                    <a:pt x="234" y="3691"/>
                    <a:pt x="134" y="3257"/>
                    <a:pt x="234" y="2823"/>
                  </a:cubicBezTo>
                  <a:cubicBezTo>
                    <a:pt x="367" y="2490"/>
                    <a:pt x="667" y="2256"/>
                    <a:pt x="1034" y="2256"/>
                  </a:cubicBezTo>
                  <a:cubicBezTo>
                    <a:pt x="1301" y="2256"/>
                    <a:pt x="1535" y="2423"/>
                    <a:pt x="1601" y="2690"/>
                  </a:cubicBezTo>
                  <a:cubicBezTo>
                    <a:pt x="1635" y="2823"/>
                    <a:pt x="1635" y="3023"/>
                    <a:pt x="1535" y="3157"/>
                  </a:cubicBezTo>
                  <a:cubicBezTo>
                    <a:pt x="1468" y="3257"/>
                    <a:pt x="1435" y="3324"/>
                    <a:pt x="1435" y="3324"/>
                  </a:cubicBezTo>
                  <a:cubicBezTo>
                    <a:pt x="1501" y="3290"/>
                    <a:pt x="1535" y="3257"/>
                    <a:pt x="1568" y="3190"/>
                  </a:cubicBezTo>
                  <a:cubicBezTo>
                    <a:pt x="1701" y="3023"/>
                    <a:pt x="1735" y="2823"/>
                    <a:pt x="1701" y="2656"/>
                  </a:cubicBezTo>
                  <a:cubicBezTo>
                    <a:pt x="1635" y="2356"/>
                    <a:pt x="1368" y="2123"/>
                    <a:pt x="1068" y="2123"/>
                  </a:cubicBezTo>
                  <a:cubicBezTo>
                    <a:pt x="1043" y="2121"/>
                    <a:pt x="1019" y="2120"/>
                    <a:pt x="995" y="2120"/>
                  </a:cubicBezTo>
                  <a:cubicBezTo>
                    <a:pt x="593" y="2120"/>
                    <a:pt x="260" y="2379"/>
                    <a:pt x="134" y="2757"/>
                  </a:cubicBezTo>
                  <a:cubicBezTo>
                    <a:pt x="0" y="3224"/>
                    <a:pt x="100" y="3724"/>
                    <a:pt x="400" y="4124"/>
                  </a:cubicBezTo>
                  <a:cubicBezTo>
                    <a:pt x="767" y="4524"/>
                    <a:pt x="1201" y="4825"/>
                    <a:pt x="1735" y="4991"/>
                  </a:cubicBezTo>
                  <a:cubicBezTo>
                    <a:pt x="2124" y="5136"/>
                    <a:pt x="2532" y="5206"/>
                    <a:pt x="2938" y="5206"/>
                  </a:cubicBezTo>
                  <a:cubicBezTo>
                    <a:pt x="3751" y="5206"/>
                    <a:pt x="4559" y="4925"/>
                    <a:pt x="5204" y="4391"/>
                  </a:cubicBezTo>
                  <a:cubicBezTo>
                    <a:pt x="6171" y="3490"/>
                    <a:pt x="6605" y="2290"/>
                    <a:pt x="7272" y="1456"/>
                  </a:cubicBezTo>
                  <a:cubicBezTo>
                    <a:pt x="7572" y="1055"/>
                    <a:pt x="7973" y="688"/>
                    <a:pt x="8406" y="455"/>
                  </a:cubicBezTo>
                  <a:cubicBezTo>
                    <a:pt x="8727" y="251"/>
                    <a:pt x="9099" y="148"/>
                    <a:pt x="9478" y="148"/>
                  </a:cubicBezTo>
                  <a:cubicBezTo>
                    <a:pt x="9532" y="148"/>
                    <a:pt x="9586" y="150"/>
                    <a:pt x="9640" y="155"/>
                  </a:cubicBezTo>
                  <a:cubicBezTo>
                    <a:pt x="10308" y="221"/>
                    <a:pt x="10908" y="522"/>
                    <a:pt x="11308" y="1022"/>
                  </a:cubicBezTo>
                  <a:cubicBezTo>
                    <a:pt x="11475" y="1222"/>
                    <a:pt x="11575" y="1422"/>
                    <a:pt x="11709" y="1656"/>
                  </a:cubicBezTo>
                  <a:cubicBezTo>
                    <a:pt x="11642" y="1389"/>
                    <a:pt x="11508" y="1189"/>
                    <a:pt x="11375" y="989"/>
                  </a:cubicBezTo>
                  <a:cubicBezTo>
                    <a:pt x="10941" y="422"/>
                    <a:pt x="10341" y="88"/>
                    <a:pt x="9640" y="21"/>
                  </a:cubicBezTo>
                  <a:cubicBezTo>
                    <a:pt x="9545" y="8"/>
                    <a:pt x="9450" y="1"/>
                    <a:pt x="93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14;p55"/>
            <p:cNvSpPr/>
            <p:nvPr/>
          </p:nvSpPr>
          <p:spPr>
            <a:xfrm>
              <a:off x="2647635" y="1195331"/>
              <a:ext cx="69556" cy="52578"/>
            </a:xfrm>
            <a:custGeom>
              <a:avLst/>
              <a:gdLst/>
              <a:ahLst/>
              <a:cxnLst/>
              <a:rect l="l" t="t" r="r" b="b"/>
              <a:pathLst>
                <a:path w="3470" h="2623" extrusionOk="0">
                  <a:moveTo>
                    <a:pt x="1274" y="0"/>
                  </a:moveTo>
                  <a:cubicBezTo>
                    <a:pt x="1075" y="0"/>
                    <a:pt x="871" y="28"/>
                    <a:pt x="667" y="87"/>
                  </a:cubicBezTo>
                  <a:cubicBezTo>
                    <a:pt x="400" y="121"/>
                    <a:pt x="167" y="254"/>
                    <a:pt x="0" y="421"/>
                  </a:cubicBezTo>
                  <a:cubicBezTo>
                    <a:pt x="4" y="424"/>
                    <a:pt x="10" y="426"/>
                    <a:pt x="18" y="426"/>
                  </a:cubicBezTo>
                  <a:cubicBezTo>
                    <a:pt x="86" y="426"/>
                    <a:pt x="313" y="310"/>
                    <a:pt x="701" y="221"/>
                  </a:cubicBezTo>
                  <a:cubicBezTo>
                    <a:pt x="847" y="191"/>
                    <a:pt x="992" y="177"/>
                    <a:pt x="1135" y="177"/>
                  </a:cubicBezTo>
                  <a:cubicBezTo>
                    <a:pt x="2138" y="177"/>
                    <a:pt x="3036" y="867"/>
                    <a:pt x="3269" y="1889"/>
                  </a:cubicBezTo>
                  <a:cubicBezTo>
                    <a:pt x="3369" y="2322"/>
                    <a:pt x="3336" y="2622"/>
                    <a:pt x="3369" y="2622"/>
                  </a:cubicBezTo>
                  <a:cubicBezTo>
                    <a:pt x="3469" y="2356"/>
                    <a:pt x="3469" y="2122"/>
                    <a:pt x="3403" y="1855"/>
                  </a:cubicBezTo>
                  <a:cubicBezTo>
                    <a:pt x="3235" y="763"/>
                    <a:pt x="2315" y="0"/>
                    <a:pt x="1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15;p55"/>
            <p:cNvSpPr/>
            <p:nvPr/>
          </p:nvSpPr>
          <p:spPr>
            <a:xfrm>
              <a:off x="2477132" y="2323744"/>
              <a:ext cx="484107" cy="16738"/>
            </a:xfrm>
            <a:custGeom>
              <a:avLst/>
              <a:gdLst/>
              <a:ahLst/>
              <a:cxnLst/>
              <a:rect l="l" t="t" r="r" b="b"/>
              <a:pathLst>
                <a:path w="24151" h="835" extrusionOk="0">
                  <a:moveTo>
                    <a:pt x="7372" y="0"/>
                  </a:moveTo>
                  <a:cubicBezTo>
                    <a:pt x="5938" y="33"/>
                    <a:pt x="4637" y="33"/>
                    <a:pt x="3536" y="100"/>
                  </a:cubicBezTo>
                  <a:cubicBezTo>
                    <a:pt x="3002" y="134"/>
                    <a:pt x="2502" y="200"/>
                    <a:pt x="2068" y="234"/>
                  </a:cubicBezTo>
                  <a:cubicBezTo>
                    <a:pt x="1635" y="267"/>
                    <a:pt x="1268" y="300"/>
                    <a:pt x="934" y="334"/>
                  </a:cubicBezTo>
                  <a:lnTo>
                    <a:pt x="234" y="434"/>
                  </a:lnTo>
                  <a:cubicBezTo>
                    <a:pt x="167" y="434"/>
                    <a:pt x="100" y="467"/>
                    <a:pt x="0" y="500"/>
                  </a:cubicBezTo>
                  <a:lnTo>
                    <a:pt x="267" y="500"/>
                  </a:lnTo>
                  <a:lnTo>
                    <a:pt x="967" y="434"/>
                  </a:lnTo>
                  <a:cubicBezTo>
                    <a:pt x="1268" y="400"/>
                    <a:pt x="1635" y="367"/>
                    <a:pt x="2068" y="334"/>
                  </a:cubicBezTo>
                  <a:cubicBezTo>
                    <a:pt x="2502" y="334"/>
                    <a:pt x="3002" y="267"/>
                    <a:pt x="3536" y="267"/>
                  </a:cubicBezTo>
                  <a:cubicBezTo>
                    <a:pt x="4314" y="243"/>
                    <a:pt x="5193" y="220"/>
                    <a:pt x="6148" y="220"/>
                  </a:cubicBezTo>
                  <a:cubicBezTo>
                    <a:pt x="6543" y="220"/>
                    <a:pt x="6952" y="224"/>
                    <a:pt x="7372" y="234"/>
                  </a:cubicBezTo>
                  <a:cubicBezTo>
                    <a:pt x="8806" y="234"/>
                    <a:pt x="10407" y="300"/>
                    <a:pt x="12075" y="367"/>
                  </a:cubicBezTo>
                  <a:cubicBezTo>
                    <a:pt x="15411" y="534"/>
                    <a:pt x="18447" y="734"/>
                    <a:pt x="20615" y="801"/>
                  </a:cubicBezTo>
                  <a:cubicBezTo>
                    <a:pt x="21716" y="834"/>
                    <a:pt x="22616" y="834"/>
                    <a:pt x="23217" y="834"/>
                  </a:cubicBezTo>
                  <a:lnTo>
                    <a:pt x="24151" y="834"/>
                  </a:lnTo>
                  <a:cubicBezTo>
                    <a:pt x="24084" y="801"/>
                    <a:pt x="24017" y="767"/>
                    <a:pt x="23917" y="767"/>
                  </a:cubicBezTo>
                  <a:lnTo>
                    <a:pt x="23217" y="734"/>
                  </a:lnTo>
                  <a:cubicBezTo>
                    <a:pt x="22616" y="701"/>
                    <a:pt x="21716" y="667"/>
                    <a:pt x="20648" y="634"/>
                  </a:cubicBezTo>
                  <a:lnTo>
                    <a:pt x="12109" y="134"/>
                  </a:lnTo>
                  <a:cubicBezTo>
                    <a:pt x="10407" y="67"/>
                    <a:pt x="8840" y="0"/>
                    <a:pt x="7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16;p55"/>
            <p:cNvSpPr/>
            <p:nvPr/>
          </p:nvSpPr>
          <p:spPr>
            <a:xfrm>
              <a:off x="2889679" y="1869064"/>
              <a:ext cx="60195" cy="424613"/>
            </a:xfrm>
            <a:custGeom>
              <a:avLst/>
              <a:gdLst/>
              <a:ahLst/>
              <a:cxnLst/>
              <a:rect l="l" t="t" r="r" b="b"/>
              <a:pathLst>
                <a:path w="3003" h="21183" extrusionOk="0">
                  <a:moveTo>
                    <a:pt x="0" y="0"/>
                  </a:moveTo>
                  <a:cubicBezTo>
                    <a:pt x="0" y="67"/>
                    <a:pt x="0" y="134"/>
                    <a:pt x="0" y="200"/>
                  </a:cubicBezTo>
                  <a:lnTo>
                    <a:pt x="0" y="834"/>
                  </a:lnTo>
                  <a:cubicBezTo>
                    <a:pt x="34" y="1368"/>
                    <a:pt x="67" y="2168"/>
                    <a:pt x="134" y="3136"/>
                  </a:cubicBezTo>
                  <a:cubicBezTo>
                    <a:pt x="234" y="5071"/>
                    <a:pt x="401" y="7739"/>
                    <a:pt x="734" y="10708"/>
                  </a:cubicBezTo>
                  <a:cubicBezTo>
                    <a:pt x="1001" y="13210"/>
                    <a:pt x="1468" y="15711"/>
                    <a:pt x="2135" y="18147"/>
                  </a:cubicBezTo>
                  <a:cubicBezTo>
                    <a:pt x="2402" y="19081"/>
                    <a:pt x="2602" y="19848"/>
                    <a:pt x="2736" y="20381"/>
                  </a:cubicBezTo>
                  <a:cubicBezTo>
                    <a:pt x="2836" y="20615"/>
                    <a:pt x="2869" y="20815"/>
                    <a:pt x="2936" y="20949"/>
                  </a:cubicBezTo>
                  <a:cubicBezTo>
                    <a:pt x="2936" y="21049"/>
                    <a:pt x="2969" y="21115"/>
                    <a:pt x="3003" y="21182"/>
                  </a:cubicBezTo>
                  <a:cubicBezTo>
                    <a:pt x="3003" y="21082"/>
                    <a:pt x="3003" y="21015"/>
                    <a:pt x="2969" y="20949"/>
                  </a:cubicBezTo>
                  <a:cubicBezTo>
                    <a:pt x="2936" y="20782"/>
                    <a:pt x="2902" y="20582"/>
                    <a:pt x="2836" y="20348"/>
                  </a:cubicBezTo>
                  <a:cubicBezTo>
                    <a:pt x="2702" y="19781"/>
                    <a:pt x="2502" y="19014"/>
                    <a:pt x="2302" y="18113"/>
                  </a:cubicBezTo>
                  <a:cubicBezTo>
                    <a:pt x="1668" y="15678"/>
                    <a:pt x="1235" y="13176"/>
                    <a:pt x="968" y="10675"/>
                  </a:cubicBezTo>
                  <a:cubicBezTo>
                    <a:pt x="634" y="7739"/>
                    <a:pt x="434" y="5071"/>
                    <a:pt x="267" y="3136"/>
                  </a:cubicBezTo>
                  <a:cubicBezTo>
                    <a:pt x="201" y="2168"/>
                    <a:pt x="134" y="1401"/>
                    <a:pt x="100" y="834"/>
                  </a:cubicBezTo>
                  <a:cubicBezTo>
                    <a:pt x="67" y="601"/>
                    <a:pt x="34" y="367"/>
                    <a:pt x="34" y="200"/>
                  </a:cubicBezTo>
                  <a:cubicBezTo>
                    <a:pt x="34" y="134"/>
                    <a:pt x="3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17;p55"/>
            <p:cNvSpPr/>
            <p:nvPr/>
          </p:nvSpPr>
          <p:spPr>
            <a:xfrm>
              <a:off x="2690411" y="2424711"/>
              <a:ext cx="46164" cy="168518"/>
            </a:xfrm>
            <a:custGeom>
              <a:avLst/>
              <a:gdLst/>
              <a:ahLst/>
              <a:cxnLst/>
              <a:rect l="l" t="t" r="r" b="b"/>
              <a:pathLst>
                <a:path w="2303" h="8407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434"/>
                    <a:pt x="1" y="901"/>
                    <a:pt x="68" y="1368"/>
                  </a:cubicBezTo>
                  <a:cubicBezTo>
                    <a:pt x="101" y="2235"/>
                    <a:pt x="201" y="3402"/>
                    <a:pt x="301" y="4703"/>
                  </a:cubicBezTo>
                  <a:cubicBezTo>
                    <a:pt x="368" y="5371"/>
                    <a:pt x="401" y="5971"/>
                    <a:pt x="468" y="6538"/>
                  </a:cubicBezTo>
                  <a:cubicBezTo>
                    <a:pt x="468" y="7072"/>
                    <a:pt x="668" y="7572"/>
                    <a:pt x="1002" y="7972"/>
                  </a:cubicBezTo>
                  <a:cubicBezTo>
                    <a:pt x="1235" y="8239"/>
                    <a:pt x="1569" y="8406"/>
                    <a:pt x="1936" y="8406"/>
                  </a:cubicBezTo>
                  <a:cubicBezTo>
                    <a:pt x="2169" y="8373"/>
                    <a:pt x="2303" y="8273"/>
                    <a:pt x="2303" y="8273"/>
                  </a:cubicBezTo>
                  <a:lnTo>
                    <a:pt x="2303" y="8273"/>
                  </a:lnTo>
                  <a:cubicBezTo>
                    <a:pt x="2169" y="8306"/>
                    <a:pt x="2069" y="8339"/>
                    <a:pt x="1936" y="8339"/>
                  </a:cubicBezTo>
                  <a:cubicBezTo>
                    <a:pt x="1602" y="8306"/>
                    <a:pt x="1302" y="8139"/>
                    <a:pt x="1102" y="7872"/>
                  </a:cubicBezTo>
                  <a:cubicBezTo>
                    <a:pt x="835" y="7472"/>
                    <a:pt x="668" y="7005"/>
                    <a:pt x="668" y="6538"/>
                  </a:cubicBezTo>
                  <a:cubicBezTo>
                    <a:pt x="601" y="5938"/>
                    <a:pt x="568" y="5337"/>
                    <a:pt x="501" y="4703"/>
                  </a:cubicBezTo>
                  <a:cubicBezTo>
                    <a:pt x="401" y="3402"/>
                    <a:pt x="301" y="2202"/>
                    <a:pt x="201" y="1368"/>
                  </a:cubicBezTo>
                  <a:cubicBezTo>
                    <a:pt x="201" y="901"/>
                    <a:pt x="134" y="434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18;p55"/>
            <p:cNvSpPr/>
            <p:nvPr/>
          </p:nvSpPr>
          <p:spPr>
            <a:xfrm>
              <a:off x="2862257" y="2425373"/>
              <a:ext cx="131074" cy="87396"/>
            </a:xfrm>
            <a:custGeom>
              <a:avLst/>
              <a:gdLst/>
              <a:ahLst/>
              <a:cxnLst/>
              <a:rect l="l" t="t" r="r" b="b"/>
              <a:pathLst>
                <a:path w="6539" h="4360" extrusionOk="0">
                  <a:moveTo>
                    <a:pt x="1" y="0"/>
                  </a:moveTo>
                  <a:cubicBezTo>
                    <a:pt x="1" y="134"/>
                    <a:pt x="1" y="234"/>
                    <a:pt x="67" y="367"/>
                  </a:cubicBezTo>
                  <a:cubicBezTo>
                    <a:pt x="134" y="668"/>
                    <a:pt x="201" y="968"/>
                    <a:pt x="334" y="1268"/>
                  </a:cubicBezTo>
                  <a:cubicBezTo>
                    <a:pt x="735" y="2269"/>
                    <a:pt x="1402" y="3136"/>
                    <a:pt x="2302" y="3736"/>
                  </a:cubicBezTo>
                  <a:cubicBezTo>
                    <a:pt x="2949" y="4152"/>
                    <a:pt x="3676" y="4360"/>
                    <a:pt x="4416" y="4360"/>
                  </a:cubicBezTo>
                  <a:cubicBezTo>
                    <a:pt x="4745" y="4360"/>
                    <a:pt x="5076" y="4319"/>
                    <a:pt x="5405" y="4237"/>
                  </a:cubicBezTo>
                  <a:cubicBezTo>
                    <a:pt x="5705" y="4137"/>
                    <a:pt x="6005" y="4003"/>
                    <a:pt x="6272" y="3803"/>
                  </a:cubicBezTo>
                  <a:cubicBezTo>
                    <a:pt x="6472" y="3670"/>
                    <a:pt x="6539" y="3570"/>
                    <a:pt x="6539" y="3570"/>
                  </a:cubicBezTo>
                  <a:lnTo>
                    <a:pt x="6539" y="3570"/>
                  </a:lnTo>
                  <a:cubicBezTo>
                    <a:pt x="6172" y="3803"/>
                    <a:pt x="5772" y="3970"/>
                    <a:pt x="5371" y="4103"/>
                  </a:cubicBezTo>
                  <a:cubicBezTo>
                    <a:pt x="5107" y="4154"/>
                    <a:pt x="4843" y="4179"/>
                    <a:pt x="4581" y="4179"/>
                  </a:cubicBezTo>
                  <a:cubicBezTo>
                    <a:pt x="3818" y="4179"/>
                    <a:pt x="3073" y="3967"/>
                    <a:pt x="2402" y="3570"/>
                  </a:cubicBezTo>
                  <a:cubicBezTo>
                    <a:pt x="1569" y="2969"/>
                    <a:pt x="901" y="2169"/>
                    <a:pt x="468" y="1201"/>
                  </a:cubicBezTo>
                  <a:cubicBezTo>
                    <a:pt x="168" y="467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19;p55"/>
            <p:cNvSpPr/>
            <p:nvPr/>
          </p:nvSpPr>
          <p:spPr>
            <a:xfrm>
              <a:off x="2723846" y="2429402"/>
              <a:ext cx="25437" cy="23513"/>
            </a:xfrm>
            <a:custGeom>
              <a:avLst/>
              <a:gdLst/>
              <a:ahLst/>
              <a:cxnLst/>
              <a:rect l="l" t="t" r="r" b="b"/>
              <a:pathLst>
                <a:path w="1269" h="1173" extrusionOk="0">
                  <a:moveTo>
                    <a:pt x="722" y="0"/>
                  </a:moveTo>
                  <a:cubicBezTo>
                    <a:pt x="668" y="0"/>
                    <a:pt x="635" y="19"/>
                    <a:pt x="635" y="33"/>
                  </a:cubicBezTo>
                  <a:cubicBezTo>
                    <a:pt x="601" y="66"/>
                    <a:pt x="801" y="66"/>
                    <a:pt x="968" y="300"/>
                  </a:cubicBezTo>
                  <a:cubicBezTo>
                    <a:pt x="1068" y="400"/>
                    <a:pt x="1068" y="567"/>
                    <a:pt x="1035" y="700"/>
                  </a:cubicBezTo>
                  <a:cubicBezTo>
                    <a:pt x="963" y="880"/>
                    <a:pt x="804" y="973"/>
                    <a:pt x="641" y="973"/>
                  </a:cubicBezTo>
                  <a:cubicBezTo>
                    <a:pt x="502" y="973"/>
                    <a:pt x="360" y="905"/>
                    <a:pt x="268" y="767"/>
                  </a:cubicBezTo>
                  <a:cubicBezTo>
                    <a:pt x="201" y="633"/>
                    <a:pt x="201" y="500"/>
                    <a:pt x="268" y="366"/>
                  </a:cubicBezTo>
                  <a:cubicBezTo>
                    <a:pt x="368" y="133"/>
                    <a:pt x="568" y="100"/>
                    <a:pt x="568" y="66"/>
                  </a:cubicBezTo>
                  <a:cubicBezTo>
                    <a:pt x="568" y="55"/>
                    <a:pt x="542" y="44"/>
                    <a:pt x="500" y="44"/>
                  </a:cubicBezTo>
                  <a:cubicBezTo>
                    <a:pt x="416" y="44"/>
                    <a:pt x="268" y="89"/>
                    <a:pt x="134" y="266"/>
                  </a:cubicBezTo>
                  <a:cubicBezTo>
                    <a:pt x="34" y="433"/>
                    <a:pt x="1" y="667"/>
                    <a:pt x="101" y="833"/>
                  </a:cubicBezTo>
                  <a:cubicBezTo>
                    <a:pt x="191" y="1043"/>
                    <a:pt x="415" y="1172"/>
                    <a:pt x="629" y="1172"/>
                  </a:cubicBezTo>
                  <a:cubicBezTo>
                    <a:pt x="653" y="1172"/>
                    <a:pt x="677" y="1170"/>
                    <a:pt x="701" y="1167"/>
                  </a:cubicBezTo>
                  <a:cubicBezTo>
                    <a:pt x="968" y="1167"/>
                    <a:pt x="1168" y="967"/>
                    <a:pt x="1235" y="733"/>
                  </a:cubicBezTo>
                  <a:cubicBezTo>
                    <a:pt x="1268" y="533"/>
                    <a:pt x="1202" y="333"/>
                    <a:pt x="1068" y="200"/>
                  </a:cubicBezTo>
                  <a:cubicBezTo>
                    <a:pt x="930" y="41"/>
                    <a:pt x="803" y="0"/>
                    <a:pt x="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20;p55"/>
            <p:cNvSpPr/>
            <p:nvPr/>
          </p:nvSpPr>
          <p:spPr>
            <a:xfrm>
              <a:off x="2490502" y="2427377"/>
              <a:ext cx="69556" cy="114357"/>
            </a:xfrm>
            <a:custGeom>
              <a:avLst/>
              <a:gdLst/>
              <a:ahLst/>
              <a:cxnLst/>
              <a:rect l="l" t="t" r="r" b="b"/>
              <a:pathLst>
                <a:path w="3470" h="5705" extrusionOk="0">
                  <a:moveTo>
                    <a:pt x="3102" y="0"/>
                  </a:moveTo>
                  <a:cubicBezTo>
                    <a:pt x="3036" y="0"/>
                    <a:pt x="3169" y="367"/>
                    <a:pt x="3169" y="1035"/>
                  </a:cubicBezTo>
                  <a:cubicBezTo>
                    <a:pt x="3236" y="2736"/>
                    <a:pt x="2369" y="4337"/>
                    <a:pt x="934" y="5204"/>
                  </a:cubicBezTo>
                  <a:cubicBezTo>
                    <a:pt x="400" y="5538"/>
                    <a:pt x="0" y="5671"/>
                    <a:pt x="0" y="5705"/>
                  </a:cubicBezTo>
                  <a:cubicBezTo>
                    <a:pt x="367" y="5671"/>
                    <a:pt x="701" y="5538"/>
                    <a:pt x="1001" y="5338"/>
                  </a:cubicBezTo>
                  <a:cubicBezTo>
                    <a:pt x="2569" y="4504"/>
                    <a:pt x="3469" y="2802"/>
                    <a:pt x="3336" y="1035"/>
                  </a:cubicBezTo>
                  <a:cubicBezTo>
                    <a:pt x="3336" y="668"/>
                    <a:pt x="3236" y="301"/>
                    <a:pt x="3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21;p55"/>
            <p:cNvSpPr/>
            <p:nvPr/>
          </p:nvSpPr>
          <p:spPr>
            <a:xfrm>
              <a:off x="2334693" y="1509998"/>
              <a:ext cx="67572" cy="43478"/>
            </a:xfrm>
            <a:custGeom>
              <a:avLst/>
              <a:gdLst/>
              <a:ahLst/>
              <a:cxnLst/>
              <a:rect l="l" t="t" r="r" b="b"/>
              <a:pathLst>
                <a:path w="3371" h="2169" extrusionOk="0">
                  <a:moveTo>
                    <a:pt x="1" y="0"/>
                  </a:moveTo>
                  <a:cubicBezTo>
                    <a:pt x="468" y="434"/>
                    <a:pt x="1035" y="834"/>
                    <a:pt x="1602" y="1168"/>
                  </a:cubicBezTo>
                  <a:cubicBezTo>
                    <a:pt x="2169" y="1568"/>
                    <a:pt x="2736" y="1902"/>
                    <a:pt x="3370" y="2169"/>
                  </a:cubicBezTo>
                  <a:cubicBezTo>
                    <a:pt x="2303" y="1301"/>
                    <a:pt x="1168" y="6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22;p55"/>
            <p:cNvSpPr/>
            <p:nvPr/>
          </p:nvSpPr>
          <p:spPr>
            <a:xfrm>
              <a:off x="2330684" y="1471211"/>
              <a:ext cx="74247" cy="12969"/>
            </a:xfrm>
            <a:custGeom>
              <a:avLst/>
              <a:gdLst/>
              <a:ahLst/>
              <a:cxnLst/>
              <a:rect l="l" t="t" r="r" b="b"/>
              <a:pathLst>
                <a:path w="3704" h="647" extrusionOk="0">
                  <a:moveTo>
                    <a:pt x="3703" y="1"/>
                  </a:moveTo>
                  <a:cubicBezTo>
                    <a:pt x="3070" y="34"/>
                    <a:pt x="2469" y="134"/>
                    <a:pt x="1835" y="268"/>
                  </a:cubicBezTo>
                  <a:cubicBezTo>
                    <a:pt x="1202" y="334"/>
                    <a:pt x="601" y="468"/>
                    <a:pt x="1" y="634"/>
                  </a:cubicBezTo>
                  <a:cubicBezTo>
                    <a:pt x="143" y="642"/>
                    <a:pt x="286" y="646"/>
                    <a:pt x="428" y="646"/>
                  </a:cubicBezTo>
                  <a:cubicBezTo>
                    <a:pt x="918" y="646"/>
                    <a:pt x="1403" y="597"/>
                    <a:pt x="1869" y="468"/>
                  </a:cubicBezTo>
                  <a:cubicBezTo>
                    <a:pt x="2503" y="401"/>
                    <a:pt x="3136" y="234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23;p55"/>
            <p:cNvSpPr/>
            <p:nvPr/>
          </p:nvSpPr>
          <p:spPr>
            <a:xfrm>
              <a:off x="2330684" y="1412338"/>
              <a:ext cx="50173" cy="50213"/>
            </a:xfrm>
            <a:custGeom>
              <a:avLst/>
              <a:gdLst/>
              <a:ahLst/>
              <a:cxnLst/>
              <a:rect l="l" t="t" r="r" b="b"/>
              <a:pathLst>
                <a:path w="2503" h="2505" extrusionOk="0">
                  <a:moveTo>
                    <a:pt x="2494" y="1"/>
                  </a:moveTo>
                  <a:cubicBezTo>
                    <a:pt x="2393" y="1"/>
                    <a:pt x="1780" y="459"/>
                    <a:pt x="1135" y="1136"/>
                  </a:cubicBezTo>
                  <a:cubicBezTo>
                    <a:pt x="668" y="1537"/>
                    <a:pt x="301" y="2004"/>
                    <a:pt x="1" y="2504"/>
                  </a:cubicBezTo>
                  <a:cubicBezTo>
                    <a:pt x="468" y="2170"/>
                    <a:pt x="901" y="1737"/>
                    <a:pt x="1268" y="1303"/>
                  </a:cubicBezTo>
                  <a:cubicBezTo>
                    <a:pt x="1702" y="903"/>
                    <a:pt x="2102" y="469"/>
                    <a:pt x="2503" y="2"/>
                  </a:cubicBezTo>
                  <a:cubicBezTo>
                    <a:pt x="2500" y="1"/>
                    <a:pt x="2497" y="1"/>
                    <a:pt x="2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24;p55"/>
            <p:cNvSpPr/>
            <p:nvPr/>
          </p:nvSpPr>
          <p:spPr>
            <a:xfrm>
              <a:off x="1791052" y="1470549"/>
              <a:ext cx="271530" cy="545304"/>
            </a:xfrm>
            <a:custGeom>
              <a:avLst/>
              <a:gdLst/>
              <a:ahLst/>
              <a:cxnLst/>
              <a:rect l="l" t="t" r="r" b="b"/>
              <a:pathLst>
                <a:path w="13546" h="27204" extrusionOk="0">
                  <a:moveTo>
                    <a:pt x="12145" y="0"/>
                  </a:moveTo>
                  <a:lnTo>
                    <a:pt x="7375" y="2102"/>
                  </a:lnTo>
                  <a:cubicBezTo>
                    <a:pt x="7942" y="3036"/>
                    <a:pt x="8342" y="4070"/>
                    <a:pt x="8575" y="5171"/>
                  </a:cubicBezTo>
                  <a:cubicBezTo>
                    <a:pt x="8742" y="6271"/>
                    <a:pt x="8475" y="7506"/>
                    <a:pt x="7641" y="8206"/>
                  </a:cubicBezTo>
                  <a:cubicBezTo>
                    <a:pt x="6941" y="8807"/>
                    <a:pt x="5974" y="9007"/>
                    <a:pt x="5240" y="9540"/>
                  </a:cubicBezTo>
                  <a:cubicBezTo>
                    <a:pt x="4139" y="10341"/>
                    <a:pt x="3739" y="11742"/>
                    <a:pt x="3605" y="13110"/>
                  </a:cubicBezTo>
                  <a:cubicBezTo>
                    <a:pt x="3472" y="14444"/>
                    <a:pt x="3505" y="15812"/>
                    <a:pt x="3071" y="17079"/>
                  </a:cubicBezTo>
                  <a:cubicBezTo>
                    <a:pt x="2504" y="18747"/>
                    <a:pt x="1137" y="20048"/>
                    <a:pt x="736" y="21716"/>
                  </a:cubicBezTo>
                  <a:cubicBezTo>
                    <a:pt x="0" y="24688"/>
                    <a:pt x="2353" y="27203"/>
                    <a:pt x="5033" y="27203"/>
                  </a:cubicBezTo>
                  <a:cubicBezTo>
                    <a:pt x="5752" y="27203"/>
                    <a:pt x="6495" y="27022"/>
                    <a:pt x="7208" y="26619"/>
                  </a:cubicBezTo>
                  <a:cubicBezTo>
                    <a:pt x="9343" y="25385"/>
                    <a:pt x="10076" y="22717"/>
                    <a:pt x="10610" y="20315"/>
                  </a:cubicBezTo>
                  <a:cubicBezTo>
                    <a:pt x="12078" y="13643"/>
                    <a:pt x="13546" y="6672"/>
                    <a:pt x="12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25;p55"/>
            <p:cNvSpPr/>
            <p:nvPr/>
          </p:nvSpPr>
          <p:spPr>
            <a:xfrm>
              <a:off x="2165533" y="1476563"/>
              <a:ext cx="158496" cy="251505"/>
            </a:xfrm>
            <a:custGeom>
              <a:avLst/>
              <a:gdLst/>
              <a:ahLst/>
              <a:cxnLst/>
              <a:rect l="l" t="t" r="r" b="b"/>
              <a:pathLst>
                <a:path w="7907" h="12547" extrusionOk="0">
                  <a:moveTo>
                    <a:pt x="3703" y="1"/>
                  </a:moveTo>
                  <a:lnTo>
                    <a:pt x="1" y="3937"/>
                  </a:lnTo>
                  <a:lnTo>
                    <a:pt x="734" y="11409"/>
                  </a:lnTo>
                  <a:lnTo>
                    <a:pt x="1035" y="11609"/>
                  </a:lnTo>
                  <a:cubicBezTo>
                    <a:pt x="1932" y="12228"/>
                    <a:pt x="2993" y="12547"/>
                    <a:pt x="4061" y="12547"/>
                  </a:cubicBezTo>
                  <a:cubicBezTo>
                    <a:pt x="4661" y="12547"/>
                    <a:pt x="5262" y="12447"/>
                    <a:pt x="5838" y="12243"/>
                  </a:cubicBezTo>
                  <a:cubicBezTo>
                    <a:pt x="6238" y="12109"/>
                    <a:pt x="6639" y="11876"/>
                    <a:pt x="6972" y="11542"/>
                  </a:cubicBezTo>
                  <a:cubicBezTo>
                    <a:pt x="7773" y="10608"/>
                    <a:pt x="7906" y="9274"/>
                    <a:pt x="7272" y="8206"/>
                  </a:cubicBezTo>
                  <a:cubicBezTo>
                    <a:pt x="6906" y="7573"/>
                    <a:pt x="6238" y="7072"/>
                    <a:pt x="5972" y="6338"/>
                  </a:cubicBezTo>
                  <a:cubicBezTo>
                    <a:pt x="5705" y="5638"/>
                    <a:pt x="5972" y="4704"/>
                    <a:pt x="6005" y="3870"/>
                  </a:cubicBezTo>
                  <a:cubicBezTo>
                    <a:pt x="6038" y="2269"/>
                    <a:pt x="5138" y="768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26;p55"/>
            <p:cNvSpPr/>
            <p:nvPr/>
          </p:nvSpPr>
          <p:spPr>
            <a:xfrm>
              <a:off x="1962277" y="1205815"/>
              <a:ext cx="353714" cy="423290"/>
            </a:xfrm>
            <a:custGeom>
              <a:avLst/>
              <a:gdLst/>
              <a:ahLst/>
              <a:cxnLst/>
              <a:rect l="l" t="t" r="r" b="b"/>
              <a:pathLst>
                <a:path w="17646" h="21117" extrusionOk="0">
                  <a:moveTo>
                    <a:pt x="12655" y="0"/>
                  </a:moveTo>
                  <a:cubicBezTo>
                    <a:pt x="10846" y="0"/>
                    <a:pt x="9037" y="1160"/>
                    <a:pt x="7605" y="2366"/>
                  </a:cubicBezTo>
                  <a:cubicBezTo>
                    <a:pt x="7099" y="1914"/>
                    <a:pt x="6427" y="1648"/>
                    <a:pt x="5651" y="1648"/>
                  </a:cubicBezTo>
                  <a:cubicBezTo>
                    <a:pt x="4995" y="1648"/>
                    <a:pt x="4266" y="1838"/>
                    <a:pt x="3503" y="2266"/>
                  </a:cubicBezTo>
                  <a:cubicBezTo>
                    <a:pt x="2402" y="2900"/>
                    <a:pt x="400" y="4001"/>
                    <a:pt x="0" y="5202"/>
                  </a:cubicBezTo>
                  <a:lnTo>
                    <a:pt x="1735" y="9305"/>
                  </a:lnTo>
                  <a:cubicBezTo>
                    <a:pt x="1868" y="11806"/>
                    <a:pt x="2235" y="14341"/>
                    <a:pt x="3402" y="16543"/>
                  </a:cubicBezTo>
                  <a:cubicBezTo>
                    <a:pt x="4570" y="18778"/>
                    <a:pt x="6638" y="20613"/>
                    <a:pt x="9107" y="21046"/>
                  </a:cubicBezTo>
                  <a:cubicBezTo>
                    <a:pt x="9398" y="21094"/>
                    <a:pt x="9694" y="21117"/>
                    <a:pt x="9991" y="21117"/>
                  </a:cubicBezTo>
                  <a:cubicBezTo>
                    <a:pt x="12202" y="21117"/>
                    <a:pt x="14442" y="19832"/>
                    <a:pt x="15178" y="17744"/>
                  </a:cubicBezTo>
                  <a:cubicBezTo>
                    <a:pt x="15378" y="17110"/>
                    <a:pt x="15444" y="16410"/>
                    <a:pt x="15811" y="15843"/>
                  </a:cubicBezTo>
                  <a:cubicBezTo>
                    <a:pt x="16212" y="15142"/>
                    <a:pt x="16979" y="14708"/>
                    <a:pt x="17312" y="13874"/>
                  </a:cubicBezTo>
                  <a:cubicBezTo>
                    <a:pt x="17646" y="13074"/>
                    <a:pt x="17346" y="12107"/>
                    <a:pt x="16979" y="11306"/>
                  </a:cubicBezTo>
                  <a:cubicBezTo>
                    <a:pt x="16612" y="10505"/>
                    <a:pt x="16145" y="9705"/>
                    <a:pt x="16112" y="8804"/>
                  </a:cubicBezTo>
                  <a:cubicBezTo>
                    <a:pt x="16045" y="7503"/>
                    <a:pt x="16945" y="6336"/>
                    <a:pt x="17179" y="5068"/>
                  </a:cubicBezTo>
                  <a:cubicBezTo>
                    <a:pt x="17579" y="2867"/>
                    <a:pt x="15811" y="698"/>
                    <a:pt x="13676" y="131"/>
                  </a:cubicBezTo>
                  <a:cubicBezTo>
                    <a:pt x="13338" y="41"/>
                    <a:pt x="12996" y="0"/>
                    <a:pt x="12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27;p55"/>
            <p:cNvSpPr/>
            <p:nvPr/>
          </p:nvSpPr>
          <p:spPr>
            <a:xfrm>
              <a:off x="1999039" y="1292950"/>
              <a:ext cx="254772" cy="521070"/>
            </a:xfrm>
            <a:custGeom>
              <a:avLst/>
              <a:gdLst/>
              <a:ahLst/>
              <a:cxnLst/>
              <a:rect l="l" t="t" r="r" b="b"/>
              <a:pathLst>
                <a:path w="12710" h="25995" extrusionOk="0">
                  <a:moveTo>
                    <a:pt x="7967" y="1"/>
                  </a:moveTo>
                  <a:cubicBezTo>
                    <a:pt x="7749" y="1"/>
                    <a:pt x="7528" y="18"/>
                    <a:pt x="7306" y="54"/>
                  </a:cubicBezTo>
                  <a:lnTo>
                    <a:pt x="1" y="2556"/>
                  </a:lnTo>
                  <a:lnTo>
                    <a:pt x="501" y="22303"/>
                  </a:lnTo>
                  <a:cubicBezTo>
                    <a:pt x="657" y="24398"/>
                    <a:pt x="2513" y="25994"/>
                    <a:pt x="4723" y="25994"/>
                  </a:cubicBezTo>
                  <a:cubicBezTo>
                    <a:pt x="4871" y="25994"/>
                    <a:pt x="5020" y="25987"/>
                    <a:pt x="5171" y="25973"/>
                  </a:cubicBezTo>
                  <a:cubicBezTo>
                    <a:pt x="7606" y="25772"/>
                    <a:pt x="9474" y="23771"/>
                    <a:pt x="9341" y="21469"/>
                  </a:cubicBezTo>
                  <a:cubicBezTo>
                    <a:pt x="9207" y="19068"/>
                    <a:pt x="9074" y="16566"/>
                    <a:pt x="9074" y="16566"/>
                  </a:cubicBezTo>
                  <a:cubicBezTo>
                    <a:pt x="9074" y="16566"/>
                    <a:pt x="12143" y="15832"/>
                    <a:pt x="12510" y="11762"/>
                  </a:cubicBezTo>
                  <a:cubicBezTo>
                    <a:pt x="12710" y="9694"/>
                    <a:pt x="12376" y="6258"/>
                    <a:pt x="12009" y="3523"/>
                  </a:cubicBezTo>
                  <a:cubicBezTo>
                    <a:pt x="11738" y="1477"/>
                    <a:pt x="9975" y="1"/>
                    <a:pt x="796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28;p55"/>
            <p:cNvSpPr/>
            <p:nvPr/>
          </p:nvSpPr>
          <p:spPr>
            <a:xfrm>
              <a:off x="2210995" y="1412960"/>
              <a:ext cx="21428" cy="19584"/>
            </a:xfrm>
            <a:custGeom>
              <a:avLst/>
              <a:gdLst/>
              <a:ahLst/>
              <a:cxnLst/>
              <a:rect l="l" t="t" r="r" b="b"/>
              <a:pathLst>
                <a:path w="1069" h="977" extrusionOk="0">
                  <a:moveTo>
                    <a:pt x="561" y="0"/>
                  </a:moveTo>
                  <a:cubicBezTo>
                    <a:pt x="541" y="0"/>
                    <a:pt x="521" y="2"/>
                    <a:pt x="501" y="5"/>
                  </a:cubicBezTo>
                  <a:cubicBezTo>
                    <a:pt x="201" y="38"/>
                    <a:pt x="1" y="271"/>
                    <a:pt x="34" y="572"/>
                  </a:cubicBezTo>
                  <a:cubicBezTo>
                    <a:pt x="65" y="816"/>
                    <a:pt x="263" y="976"/>
                    <a:pt x="526" y="976"/>
                  </a:cubicBezTo>
                  <a:cubicBezTo>
                    <a:pt x="551" y="976"/>
                    <a:pt x="576" y="975"/>
                    <a:pt x="601" y="972"/>
                  </a:cubicBezTo>
                  <a:cubicBezTo>
                    <a:pt x="868" y="939"/>
                    <a:pt x="1068" y="672"/>
                    <a:pt x="1035" y="405"/>
                  </a:cubicBezTo>
                  <a:cubicBezTo>
                    <a:pt x="1004" y="161"/>
                    <a:pt x="779" y="0"/>
                    <a:pt x="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29;p55"/>
            <p:cNvSpPr/>
            <p:nvPr/>
          </p:nvSpPr>
          <p:spPr>
            <a:xfrm>
              <a:off x="2189607" y="1400833"/>
              <a:ext cx="42816" cy="12428"/>
            </a:xfrm>
            <a:custGeom>
              <a:avLst/>
              <a:gdLst/>
              <a:ahLst/>
              <a:cxnLst/>
              <a:rect l="l" t="t" r="r" b="b"/>
              <a:pathLst>
                <a:path w="2136" h="620" extrusionOk="0">
                  <a:moveTo>
                    <a:pt x="1215" y="1"/>
                  </a:moveTo>
                  <a:cubicBezTo>
                    <a:pt x="1167" y="1"/>
                    <a:pt x="1118" y="4"/>
                    <a:pt x="1068" y="9"/>
                  </a:cubicBezTo>
                  <a:cubicBezTo>
                    <a:pt x="768" y="9"/>
                    <a:pt x="467" y="109"/>
                    <a:pt x="267" y="309"/>
                  </a:cubicBezTo>
                  <a:cubicBezTo>
                    <a:pt x="101" y="443"/>
                    <a:pt x="0" y="543"/>
                    <a:pt x="67" y="610"/>
                  </a:cubicBezTo>
                  <a:cubicBezTo>
                    <a:pt x="74" y="616"/>
                    <a:pt x="83" y="619"/>
                    <a:pt x="96" y="619"/>
                  </a:cubicBezTo>
                  <a:cubicBezTo>
                    <a:pt x="209" y="619"/>
                    <a:pt x="557" y="373"/>
                    <a:pt x="1068" y="343"/>
                  </a:cubicBezTo>
                  <a:cubicBezTo>
                    <a:pt x="1132" y="335"/>
                    <a:pt x="1194" y="332"/>
                    <a:pt x="1253" y="332"/>
                  </a:cubicBezTo>
                  <a:cubicBezTo>
                    <a:pt x="1662" y="332"/>
                    <a:pt x="1959" y="487"/>
                    <a:pt x="2067" y="487"/>
                  </a:cubicBezTo>
                  <a:cubicBezTo>
                    <a:pt x="2083" y="487"/>
                    <a:pt x="2094" y="484"/>
                    <a:pt x="2102" y="476"/>
                  </a:cubicBezTo>
                  <a:cubicBezTo>
                    <a:pt x="2135" y="443"/>
                    <a:pt x="2069" y="343"/>
                    <a:pt x="1902" y="209"/>
                  </a:cubicBezTo>
                  <a:cubicBezTo>
                    <a:pt x="1679" y="70"/>
                    <a:pt x="1457" y="1"/>
                    <a:pt x="1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30;p55"/>
            <p:cNvSpPr/>
            <p:nvPr/>
          </p:nvSpPr>
          <p:spPr>
            <a:xfrm>
              <a:off x="2103353" y="1424145"/>
              <a:ext cx="21408" cy="19764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605" y="1"/>
                  </a:moveTo>
                  <a:cubicBezTo>
                    <a:pt x="570" y="1"/>
                    <a:pt x="536" y="5"/>
                    <a:pt x="501" y="14"/>
                  </a:cubicBezTo>
                  <a:cubicBezTo>
                    <a:pt x="201" y="14"/>
                    <a:pt x="0" y="281"/>
                    <a:pt x="34" y="581"/>
                  </a:cubicBezTo>
                  <a:cubicBezTo>
                    <a:pt x="64" y="825"/>
                    <a:pt x="290" y="985"/>
                    <a:pt x="533" y="985"/>
                  </a:cubicBezTo>
                  <a:cubicBezTo>
                    <a:pt x="555" y="985"/>
                    <a:pt x="578" y="984"/>
                    <a:pt x="601" y="981"/>
                  </a:cubicBezTo>
                  <a:cubicBezTo>
                    <a:pt x="868" y="948"/>
                    <a:pt x="1068" y="714"/>
                    <a:pt x="1068" y="447"/>
                  </a:cubicBezTo>
                  <a:cubicBezTo>
                    <a:pt x="1039" y="186"/>
                    <a:pt x="833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31;p55"/>
            <p:cNvSpPr/>
            <p:nvPr/>
          </p:nvSpPr>
          <p:spPr>
            <a:xfrm>
              <a:off x="2080622" y="1410194"/>
              <a:ext cx="42135" cy="12288"/>
            </a:xfrm>
            <a:custGeom>
              <a:avLst/>
              <a:gdLst/>
              <a:ahLst/>
              <a:cxnLst/>
              <a:rect l="l" t="t" r="r" b="b"/>
              <a:pathLst>
                <a:path w="2102" h="613" extrusionOk="0">
                  <a:moveTo>
                    <a:pt x="1184" y="1"/>
                  </a:moveTo>
                  <a:cubicBezTo>
                    <a:pt x="1134" y="1"/>
                    <a:pt x="1084" y="4"/>
                    <a:pt x="1034" y="9"/>
                  </a:cubicBezTo>
                  <a:cubicBezTo>
                    <a:pt x="767" y="9"/>
                    <a:pt x="467" y="109"/>
                    <a:pt x="234" y="309"/>
                  </a:cubicBezTo>
                  <a:cubicBezTo>
                    <a:pt x="67" y="443"/>
                    <a:pt x="0" y="543"/>
                    <a:pt x="34" y="610"/>
                  </a:cubicBezTo>
                  <a:cubicBezTo>
                    <a:pt x="37" y="611"/>
                    <a:pt x="42" y="612"/>
                    <a:pt x="47" y="612"/>
                  </a:cubicBezTo>
                  <a:cubicBezTo>
                    <a:pt x="143" y="612"/>
                    <a:pt x="530" y="341"/>
                    <a:pt x="1068" y="309"/>
                  </a:cubicBezTo>
                  <a:cubicBezTo>
                    <a:pt x="1099" y="307"/>
                    <a:pt x="1131" y="306"/>
                    <a:pt x="1161" y="306"/>
                  </a:cubicBezTo>
                  <a:cubicBezTo>
                    <a:pt x="1593" y="306"/>
                    <a:pt x="1945" y="487"/>
                    <a:pt x="2066" y="487"/>
                  </a:cubicBezTo>
                  <a:cubicBezTo>
                    <a:pt x="2082" y="487"/>
                    <a:pt x="2094" y="484"/>
                    <a:pt x="2102" y="476"/>
                  </a:cubicBezTo>
                  <a:cubicBezTo>
                    <a:pt x="2102" y="443"/>
                    <a:pt x="2035" y="309"/>
                    <a:pt x="1868" y="209"/>
                  </a:cubicBezTo>
                  <a:cubicBezTo>
                    <a:pt x="1674" y="70"/>
                    <a:pt x="1433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32;p55"/>
            <p:cNvSpPr/>
            <p:nvPr/>
          </p:nvSpPr>
          <p:spPr>
            <a:xfrm>
              <a:off x="2156833" y="1407026"/>
              <a:ext cx="39489" cy="92969"/>
            </a:xfrm>
            <a:custGeom>
              <a:avLst/>
              <a:gdLst/>
              <a:ahLst/>
              <a:cxnLst/>
              <a:rect l="l" t="t" r="r" b="b"/>
              <a:pathLst>
                <a:path w="1970" h="4638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968"/>
                    <a:pt x="668" y="1868"/>
                    <a:pt x="1135" y="2769"/>
                  </a:cubicBezTo>
                  <a:lnTo>
                    <a:pt x="1602" y="3836"/>
                  </a:lnTo>
                  <a:cubicBezTo>
                    <a:pt x="1702" y="3937"/>
                    <a:pt x="1736" y="4103"/>
                    <a:pt x="1736" y="4237"/>
                  </a:cubicBezTo>
                  <a:cubicBezTo>
                    <a:pt x="1736" y="4337"/>
                    <a:pt x="1602" y="4370"/>
                    <a:pt x="1435" y="4404"/>
                  </a:cubicBezTo>
                  <a:cubicBezTo>
                    <a:pt x="1135" y="4437"/>
                    <a:pt x="835" y="4504"/>
                    <a:pt x="568" y="4637"/>
                  </a:cubicBezTo>
                  <a:cubicBezTo>
                    <a:pt x="868" y="4637"/>
                    <a:pt x="1168" y="4637"/>
                    <a:pt x="1469" y="4570"/>
                  </a:cubicBezTo>
                  <a:cubicBezTo>
                    <a:pt x="1535" y="4570"/>
                    <a:pt x="1635" y="4537"/>
                    <a:pt x="1702" y="4504"/>
                  </a:cubicBezTo>
                  <a:cubicBezTo>
                    <a:pt x="1802" y="4470"/>
                    <a:pt x="1902" y="4404"/>
                    <a:pt x="1936" y="4303"/>
                  </a:cubicBezTo>
                  <a:cubicBezTo>
                    <a:pt x="1969" y="4103"/>
                    <a:pt x="1936" y="3903"/>
                    <a:pt x="1836" y="3736"/>
                  </a:cubicBezTo>
                  <a:lnTo>
                    <a:pt x="1335" y="2669"/>
                  </a:lnTo>
                  <a:cubicBezTo>
                    <a:pt x="968" y="1735"/>
                    <a:pt x="535" y="868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33;p55"/>
            <p:cNvSpPr/>
            <p:nvPr/>
          </p:nvSpPr>
          <p:spPr>
            <a:xfrm>
              <a:off x="2070580" y="1601603"/>
              <a:ext cx="111029" cy="43397"/>
            </a:xfrm>
            <a:custGeom>
              <a:avLst/>
              <a:gdLst/>
              <a:ahLst/>
              <a:cxnLst/>
              <a:rect l="l" t="t" r="r" b="b"/>
              <a:pathLst>
                <a:path w="5539" h="2165" extrusionOk="0">
                  <a:moveTo>
                    <a:pt x="1" y="0"/>
                  </a:moveTo>
                  <a:cubicBezTo>
                    <a:pt x="1" y="1"/>
                    <a:pt x="1230" y="2165"/>
                    <a:pt x="4358" y="2165"/>
                  </a:cubicBezTo>
                  <a:cubicBezTo>
                    <a:pt x="4725" y="2165"/>
                    <a:pt x="5118" y="2135"/>
                    <a:pt x="5538" y="2068"/>
                  </a:cubicBezTo>
                  <a:lnTo>
                    <a:pt x="5505" y="1101"/>
                  </a:lnTo>
                  <a:cubicBezTo>
                    <a:pt x="5251" y="1119"/>
                    <a:pt x="4998" y="1128"/>
                    <a:pt x="4745" y="1128"/>
                  </a:cubicBezTo>
                  <a:cubicBezTo>
                    <a:pt x="3100" y="1128"/>
                    <a:pt x="1475" y="752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34;p55"/>
            <p:cNvSpPr/>
            <p:nvPr/>
          </p:nvSpPr>
          <p:spPr>
            <a:xfrm>
              <a:off x="2071261" y="1368700"/>
              <a:ext cx="51496" cy="16497"/>
            </a:xfrm>
            <a:custGeom>
              <a:avLst/>
              <a:gdLst/>
              <a:ahLst/>
              <a:cxnLst/>
              <a:rect l="l" t="t" r="r" b="b"/>
              <a:pathLst>
                <a:path w="2569" h="823" extrusionOk="0">
                  <a:moveTo>
                    <a:pt x="1585" y="1"/>
                  </a:moveTo>
                  <a:cubicBezTo>
                    <a:pt x="1121" y="1"/>
                    <a:pt x="671" y="134"/>
                    <a:pt x="300" y="411"/>
                  </a:cubicBezTo>
                  <a:cubicBezTo>
                    <a:pt x="100" y="578"/>
                    <a:pt x="0" y="712"/>
                    <a:pt x="67" y="778"/>
                  </a:cubicBezTo>
                  <a:cubicBezTo>
                    <a:pt x="82" y="809"/>
                    <a:pt x="123" y="822"/>
                    <a:pt x="185" y="822"/>
                  </a:cubicBezTo>
                  <a:cubicBezTo>
                    <a:pt x="387" y="822"/>
                    <a:pt x="815" y="681"/>
                    <a:pt x="1301" y="578"/>
                  </a:cubicBezTo>
                  <a:cubicBezTo>
                    <a:pt x="1935" y="478"/>
                    <a:pt x="2502" y="511"/>
                    <a:pt x="2569" y="345"/>
                  </a:cubicBezTo>
                  <a:cubicBezTo>
                    <a:pt x="2569" y="278"/>
                    <a:pt x="2435" y="178"/>
                    <a:pt x="2202" y="78"/>
                  </a:cubicBezTo>
                  <a:cubicBezTo>
                    <a:pt x="1997" y="27"/>
                    <a:pt x="17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35;p55"/>
            <p:cNvSpPr/>
            <p:nvPr/>
          </p:nvSpPr>
          <p:spPr>
            <a:xfrm>
              <a:off x="2186941" y="1367818"/>
              <a:ext cx="39469" cy="13170"/>
            </a:xfrm>
            <a:custGeom>
              <a:avLst/>
              <a:gdLst/>
              <a:ahLst/>
              <a:cxnLst/>
              <a:rect l="l" t="t" r="r" b="b"/>
              <a:pathLst>
                <a:path w="1969" h="657" extrusionOk="0">
                  <a:moveTo>
                    <a:pt x="988" y="1"/>
                  </a:moveTo>
                  <a:cubicBezTo>
                    <a:pt x="715" y="1"/>
                    <a:pt x="440" y="84"/>
                    <a:pt x="200" y="255"/>
                  </a:cubicBezTo>
                  <a:cubicBezTo>
                    <a:pt x="33" y="389"/>
                    <a:pt x="0" y="522"/>
                    <a:pt x="33" y="589"/>
                  </a:cubicBezTo>
                  <a:cubicBezTo>
                    <a:pt x="71" y="639"/>
                    <a:pt x="152" y="656"/>
                    <a:pt x="260" y="656"/>
                  </a:cubicBezTo>
                  <a:cubicBezTo>
                    <a:pt x="440" y="656"/>
                    <a:pt x="697" y="610"/>
                    <a:pt x="967" y="589"/>
                  </a:cubicBezTo>
                  <a:cubicBezTo>
                    <a:pt x="1042" y="583"/>
                    <a:pt x="1115" y="581"/>
                    <a:pt x="1186" y="581"/>
                  </a:cubicBezTo>
                  <a:cubicBezTo>
                    <a:pt x="1365" y="581"/>
                    <a:pt x="1526" y="594"/>
                    <a:pt x="1655" y="594"/>
                  </a:cubicBezTo>
                  <a:cubicBezTo>
                    <a:pt x="1792" y="594"/>
                    <a:pt x="1891" y="580"/>
                    <a:pt x="1935" y="522"/>
                  </a:cubicBezTo>
                  <a:cubicBezTo>
                    <a:pt x="1968" y="455"/>
                    <a:pt x="1901" y="355"/>
                    <a:pt x="1735" y="222"/>
                  </a:cubicBezTo>
                  <a:cubicBezTo>
                    <a:pt x="1507" y="76"/>
                    <a:pt x="1248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36;p55"/>
            <p:cNvSpPr/>
            <p:nvPr/>
          </p:nvSpPr>
          <p:spPr>
            <a:xfrm>
              <a:off x="2156172" y="1520702"/>
              <a:ext cx="38807" cy="32192"/>
            </a:xfrm>
            <a:custGeom>
              <a:avLst/>
              <a:gdLst/>
              <a:ahLst/>
              <a:cxnLst/>
              <a:rect l="l" t="t" r="r" b="b"/>
              <a:pathLst>
                <a:path w="1936" h="1606" extrusionOk="0">
                  <a:moveTo>
                    <a:pt x="568" y="0"/>
                  </a:moveTo>
                  <a:cubicBezTo>
                    <a:pt x="578" y="0"/>
                    <a:pt x="589" y="0"/>
                    <a:pt x="600" y="0"/>
                  </a:cubicBezTo>
                  <a:lnTo>
                    <a:pt x="600" y="0"/>
                  </a:lnTo>
                  <a:cubicBezTo>
                    <a:pt x="600" y="0"/>
                    <a:pt x="601" y="0"/>
                    <a:pt x="601" y="0"/>
                  </a:cubicBezTo>
                  <a:close/>
                  <a:moveTo>
                    <a:pt x="600" y="0"/>
                  </a:moveTo>
                  <a:cubicBezTo>
                    <a:pt x="400" y="67"/>
                    <a:pt x="234" y="234"/>
                    <a:pt x="167" y="400"/>
                  </a:cubicBezTo>
                  <a:cubicBezTo>
                    <a:pt x="1" y="834"/>
                    <a:pt x="167" y="1268"/>
                    <a:pt x="568" y="1501"/>
                  </a:cubicBezTo>
                  <a:cubicBezTo>
                    <a:pt x="699" y="1572"/>
                    <a:pt x="843" y="1606"/>
                    <a:pt x="986" y="1606"/>
                  </a:cubicBezTo>
                  <a:cubicBezTo>
                    <a:pt x="1314" y="1606"/>
                    <a:pt x="1639" y="1426"/>
                    <a:pt x="1802" y="1101"/>
                  </a:cubicBezTo>
                  <a:cubicBezTo>
                    <a:pt x="1902" y="967"/>
                    <a:pt x="1935" y="801"/>
                    <a:pt x="1869" y="634"/>
                  </a:cubicBezTo>
                  <a:cubicBezTo>
                    <a:pt x="1802" y="500"/>
                    <a:pt x="1702" y="434"/>
                    <a:pt x="1602" y="367"/>
                  </a:cubicBezTo>
                  <a:cubicBezTo>
                    <a:pt x="1310" y="140"/>
                    <a:pt x="956" y="8"/>
                    <a:pt x="60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37;p55"/>
            <p:cNvSpPr/>
            <p:nvPr/>
          </p:nvSpPr>
          <p:spPr>
            <a:xfrm>
              <a:off x="2122075" y="1463854"/>
              <a:ext cx="6034" cy="6034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38;p55"/>
            <p:cNvSpPr/>
            <p:nvPr/>
          </p:nvSpPr>
          <p:spPr>
            <a:xfrm>
              <a:off x="2205382" y="1449141"/>
              <a:ext cx="6314" cy="4831"/>
            </a:xfrm>
            <a:custGeom>
              <a:avLst/>
              <a:gdLst/>
              <a:ahLst/>
              <a:cxnLst/>
              <a:rect l="l" t="t" r="r" b="b"/>
              <a:pathLst>
                <a:path w="315" h="241" extrusionOk="0">
                  <a:moveTo>
                    <a:pt x="181" y="1"/>
                  </a:moveTo>
                  <a:cubicBezTo>
                    <a:pt x="0" y="1"/>
                    <a:pt x="179" y="241"/>
                    <a:pt x="269" y="241"/>
                  </a:cubicBezTo>
                  <a:cubicBezTo>
                    <a:pt x="296" y="241"/>
                    <a:pt x="314" y="220"/>
                    <a:pt x="314" y="168"/>
                  </a:cubicBezTo>
                  <a:cubicBezTo>
                    <a:pt x="314" y="68"/>
                    <a:pt x="248" y="1"/>
                    <a:pt x="18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39;p55"/>
            <p:cNvSpPr/>
            <p:nvPr/>
          </p:nvSpPr>
          <p:spPr>
            <a:xfrm>
              <a:off x="2221499" y="1457179"/>
              <a:ext cx="6916" cy="4250"/>
            </a:xfrm>
            <a:custGeom>
              <a:avLst/>
              <a:gdLst/>
              <a:ahLst/>
              <a:cxnLst/>
              <a:rect l="l" t="t" r="r" b="b"/>
              <a:pathLst>
                <a:path w="345" h="212" extrusionOk="0">
                  <a:moveTo>
                    <a:pt x="177" y="0"/>
                  </a:moveTo>
                  <a:cubicBezTo>
                    <a:pt x="0" y="0"/>
                    <a:pt x="188" y="211"/>
                    <a:pt x="289" y="211"/>
                  </a:cubicBezTo>
                  <a:cubicBezTo>
                    <a:pt x="321" y="211"/>
                    <a:pt x="344" y="190"/>
                    <a:pt x="344" y="134"/>
                  </a:cubicBezTo>
                  <a:cubicBezTo>
                    <a:pt x="344" y="67"/>
                    <a:pt x="277" y="0"/>
                    <a:pt x="1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40;p55"/>
            <p:cNvSpPr/>
            <p:nvPr/>
          </p:nvSpPr>
          <p:spPr>
            <a:xfrm>
              <a:off x="2227051" y="1445312"/>
              <a:ext cx="6374" cy="5031"/>
            </a:xfrm>
            <a:custGeom>
              <a:avLst/>
              <a:gdLst/>
              <a:ahLst/>
              <a:cxnLst/>
              <a:rect l="l" t="t" r="r" b="b"/>
              <a:pathLst>
                <a:path w="318" h="251" extrusionOk="0">
                  <a:moveTo>
                    <a:pt x="151" y="0"/>
                  </a:moveTo>
                  <a:cubicBezTo>
                    <a:pt x="84" y="0"/>
                    <a:pt x="17" y="42"/>
                    <a:pt x="0" y="125"/>
                  </a:cubicBezTo>
                  <a:cubicBezTo>
                    <a:pt x="0" y="209"/>
                    <a:pt x="84" y="250"/>
                    <a:pt x="163" y="250"/>
                  </a:cubicBezTo>
                  <a:cubicBezTo>
                    <a:pt x="242" y="250"/>
                    <a:pt x="317" y="209"/>
                    <a:pt x="301" y="125"/>
                  </a:cubicBezTo>
                  <a:cubicBezTo>
                    <a:pt x="284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41;p55"/>
            <p:cNvSpPr/>
            <p:nvPr/>
          </p:nvSpPr>
          <p:spPr>
            <a:xfrm>
              <a:off x="2108365" y="1477404"/>
              <a:ext cx="6715" cy="5031"/>
            </a:xfrm>
            <a:custGeom>
              <a:avLst/>
              <a:gdLst/>
              <a:ahLst/>
              <a:cxnLst/>
              <a:rect l="l" t="t" r="r" b="b"/>
              <a:pathLst>
                <a:path w="335" h="251" extrusionOk="0">
                  <a:moveTo>
                    <a:pt x="167" y="0"/>
                  </a:moveTo>
                  <a:cubicBezTo>
                    <a:pt x="101" y="0"/>
                    <a:pt x="34" y="42"/>
                    <a:pt x="17" y="125"/>
                  </a:cubicBezTo>
                  <a:cubicBezTo>
                    <a:pt x="1" y="209"/>
                    <a:pt x="84" y="250"/>
                    <a:pt x="167" y="250"/>
                  </a:cubicBezTo>
                  <a:cubicBezTo>
                    <a:pt x="251" y="250"/>
                    <a:pt x="334" y="209"/>
                    <a:pt x="317" y="125"/>
                  </a:cubicBezTo>
                  <a:cubicBezTo>
                    <a:pt x="301" y="42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42;p55"/>
            <p:cNvSpPr/>
            <p:nvPr/>
          </p:nvSpPr>
          <p:spPr>
            <a:xfrm>
              <a:off x="2097119" y="1465197"/>
              <a:ext cx="6254" cy="4250"/>
            </a:xfrm>
            <a:custGeom>
              <a:avLst/>
              <a:gdLst/>
              <a:ahLst/>
              <a:cxnLst/>
              <a:rect l="l" t="t" r="r" b="b"/>
              <a:pathLst>
                <a:path w="312" h="212" extrusionOk="0">
                  <a:moveTo>
                    <a:pt x="178" y="0"/>
                  </a:moveTo>
                  <a:cubicBezTo>
                    <a:pt x="1" y="0"/>
                    <a:pt x="169" y="212"/>
                    <a:pt x="261" y="212"/>
                  </a:cubicBezTo>
                  <a:cubicBezTo>
                    <a:pt x="290" y="212"/>
                    <a:pt x="311" y="190"/>
                    <a:pt x="311" y="134"/>
                  </a:cubicBezTo>
                  <a:cubicBezTo>
                    <a:pt x="311" y="67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43;p55"/>
            <p:cNvSpPr/>
            <p:nvPr/>
          </p:nvSpPr>
          <p:spPr>
            <a:xfrm>
              <a:off x="1912785" y="1258393"/>
              <a:ext cx="233384" cy="370973"/>
            </a:xfrm>
            <a:custGeom>
              <a:avLst/>
              <a:gdLst/>
              <a:ahLst/>
              <a:cxnLst/>
              <a:rect l="l" t="t" r="r" b="b"/>
              <a:pathLst>
                <a:path w="11643" h="18507" extrusionOk="0">
                  <a:moveTo>
                    <a:pt x="7542" y="0"/>
                  </a:moveTo>
                  <a:cubicBezTo>
                    <a:pt x="6218" y="0"/>
                    <a:pt x="4894" y="335"/>
                    <a:pt x="3703" y="1011"/>
                  </a:cubicBezTo>
                  <a:cubicBezTo>
                    <a:pt x="1302" y="2512"/>
                    <a:pt x="1" y="5314"/>
                    <a:pt x="434" y="8116"/>
                  </a:cubicBezTo>
                  <a:cubicBezTo>
                    <a:pt x="568" y="8716"/>
                    <a:pt x="668" y="9350"/>
                    <a:pt x="701" y="9984"/>
                  </a:cubicBezTo>
                  <a:cubicBezTo>
                    <a:pt x="668" y="10518"/>
                    <a:pt x="434" y="11085"/>
                    <a:pt x="401" y="11652"/>
                  </a:cubicBezTo>
                  <a:cubicBezTo>
                    <a:pt x="368" y="12853"/>
                    <a:pt x="1168" y="13920"/>
                    <a:pt x="2002" y="14787"/>
                  </a:cubicBezTo>
                  <a:cubicBezTo>
                    <a:pt x="2802" y="15619"/>
                    <a:pt x="3448" y="18506"/>
                    <a:pt x="4500" y="18506"/>
                  </a:cubicBezTo>
                  <a:cubicBezTo>
                    <a:pt x="4545" y="18506"/>
                    <a:pt x="4591" y="18501"/>
                    <a:pt x="4637" y="18490"/>
                  </a:cubicBezTo>
                  <a:cubicBezTo>
                    <a:pt x="6005" y="17389"/>
                    <a:pt x="6005" y="16789"/>
                    <a:pt x="5972" y="14687"/>
                  </a:cubicBezTo>
                  <a:cubicBezTo>
                    <a:pt x="5938" y="12419"/>
                    <a:pt x="6572" y="9684"/>
                    <a:pt x="5571" y="8249"/>
                  </a:cubicBezTo>
                  <a:cubicBezTo>
                    <a:pt x="8740" y="7182"/>
                    <a:pt x="11008" y="4447"/>
                    <a:pt x="11409" y="1144"/>
                  </a:cubicBezTo>
                  <a:lnTo>
                    <a:pt x="11642" y="1144"/>
                  </a:lnTo>
                  <a:cubicBezTo>
                    <a:pt x="10382" y="385"/>
                    <a:pt x="8962" y="0"/>
                    <a:pt x="7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44;p55"/>
            <p:cNvSpPr/>
            <p:nvPr/>
          </p:nvSpPr>
          <p:spPr>
            <a:xfrm>
              <a:off x="1920803" y="1275311"/>
              <a:ext cx="215323" cy="176536"/>
            </a:xfrm>
            <a:custGeom>
              <a:avLst/>
              <a:gdLst/>
              <a:ahLst/>
              <a:cxnLst/>
              <a:rect l="l" t="t" r="r" b="b"/>
              <a:pathLst>
                <a:path w="10742" h="8807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25" y="17"/>
                    <a:pt x="10709" y="42"/>
                    <a:pt x="10692" y="67"/>
                  </a:cubicBezTo>
                  <a:lnTo>
                    <a:pt x="10692" y="67"/>
                  </a:lnTo>
                  <a:lnTo>
                    <a:pt x="10742" y="0"/>
                  </a:lnTo>
                  <a:close/>
                  <a:moveTo>
                    <a:pt x="10692" y="67"/>
                  </a:moveTo>
                  <a:lnTo>
                    <a:pt x="10642" y="133"/>
                  </a:lnTo>
                  <a:cubicBezTo>
                    <a:pt x="10659" y="117"/>
                    <a:pt x="10675" y="92"/>
                    <a:pt x="10692" y="67"/>
                  </a:cubicBezTo>
                  <a:close/>
                  <a:moveTo>
                    <a:pt x="10642" y="133"/>
                  </a:moveTo>
                  <a:lnTo>
                    <a:pt x="10375" y="467"/>
                  </a:lnTo>
                  <a:cubicBezTo>
                    <a:pt x="10041" y="901"/>
                    <a:pt x="9674" y="1268"/>
                    <a:pt x="9308" y="1635"/>
                  </a:cubicBezTo>
                  <a:cubicBezTo>
                    <a:pt x="8707" y="2168"/>
                    <a:pt x="8073" y="2635"/>
                    <a:pt x="7373" y="3002"/>
                  </a:cubicBezTo>
                  <a:cubicBezTo>
                    <a:pt x="6973" y="3202"/>
                    <a:pt x="6539" y="3402"/>
                    <a:pt x="6105" y="3536"/>
                  </a:cubicBezTo>
                  <a:cubicBezTo>
                    <a:pt x="5638" y="3703"/>
                    <a:pt x="5138" y="3836"/>
                    <a:pt x="4671" y="3970"/>
                  </a:cubicBezTo>
                  <a:cubicBezTo>
                    <a:pt x="4171" y="4103"/>
                    <a:pt x="3670" y="4236"/>
                    <a:pt x="3203" y="4370"/>
                  </a:cubicBezTo>
                  <a:cubicBezTo>
                    <a:pt x="2770" y="4537"/>
                    <a:pt x="2336" y="4737"/>
                    <a:pt x="1969" y="5004"/>
                  </a:cubicBezTo>
                  <a:cubicBezTo>
                    <a:pt x="1602" y="5237"/>
                    <a:pt x="1268" y="5537"/>
                    <a:pt x="968" y="5838"/>
                  </a:cubicBezTo>
                  <a:cubicBezTo>
                    <a:pt x="701" y="6104"/>
                    <a:pt x="501" y="6405"/>
                    <a:pt x="334" y="6738"/>
                  </a:cubicBezTo>
                  <a:cubicBezTo>
                    <a:pt x="68" y="7205"/>
                    <a:pt x="1" y="7772"/>
                    <a:pt x="101" y="8306"/>
                  </a:cubicBezTo>
                  <a:cubicBezTo>
                    <a:pt x="134" y="8439"/>
                    <a:pt x="201" y="8573"/>
                    <a:pt x="301" y="8706"/>
                  </a:cubicBezTo>
                  <a:cubicBezTo>
                    <a:pt x="334" y="8740"/>
                    <a:pt x="368" y="8773"/>
                    <a:pt x="401" y="8806"/>
                  </a:cubicBezTo>
                  <a:cubicBezTo>
                    <a:pt x="268" y="8673"/>
                    <a:pt x="168" y="8473"/>
                    <a:pt x="134" y="8273"/>
                  </a:cubicBezTo>
                  <a:cubicBezTo>
                    <a:pt x="34" y="7772"/>
                    <a:pt x="134" y="7239"/>
                    <a:pt x="368" y="6772"/>
                  </a:cubicBezTo>
                  <a:cubicBezTo>
                    <a:pt x="535" y="6438"/>
                    <a:pt x="768" y="6138"/>
                    <a:pt x="1035" y="5871"/>
                  </a:cubicBezTo>
                  <a:cubicBezTo>
                    <a:pt x="1302" y="5571"/>
                    <a:pt x="1635" y="5304"/>
                    <a:pt x="1969" y="5070"/>
                  </a:cubicBezTo>
                  <a:cubicBezTo>
                    <a:pt x="2369" y="4803"/>
                    <a:pt x="2803" y="4603"/>
                    <a:pt x="3237" y="4470"/>
                  </a:cubicBezTo>
                  <a:cubicBezTo>
                    <a:pt x="3704" y="4303"/>
                    <a:pt x="4171" y="4170"/>
                    <a:pt x="4671" y="4036"/>
                  </a:cubicBezTo>
                  <a:cubicBezTo>
                    <a:pt x="5171" y="3903"/>
                    <a:pt x="5672" y="3803"/>
                    <a:pt x="6105" y="3636"/>
                  </a:cubicBezTo>
                  <a:cubicBezTo>
                    <a:pt x="6572" y="3469"/>
                    <a:pt x="7006" y="3269"/>
                    <a:pt x="7406" y="3069"/>
                  </a:cubicBezTo>
                  <a:cubicBezTo>
                    <a:pt x="8107" y="2702"/>
                    <a:pt x="8740" y="2235"/>
                    <a:pt x="9341" y="1701"/>
                  </a:cubicBezTo>
                  <a:cubicBezTo>
                    <a:pt x="9741" y="1334"/>
                    <a:pt x="10075" y="934"/>
                    <a:pt x="10408" y="500"/>
                  </a:cubicBezTo>
                  <a:cubicBezTo>
                    <a:pt x="10508" y="334"/>
                    <a:pt x="10608" y="234"/>
                    <a:pt x="10642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45;p55"/>
            <p:cNvSpPr/>
            <p:nvPr/>
          </p:nvSpPr>
          <p:spPr>
            <a:xfrm>
              <a:off x="1918138" y="1277977"/>
              <a:ext cx="215985" cy="117023"/>
            </a:xfrm>
            <a:custGeom>
              <a:avLst/>
              <a:gdLst/>
              <a:ahLst/>
              <a:cxnLst/>
              <a:rect l="l" t="t" r="r" b="b"/>
              <a:pathLst>
                <a:path w="10775" h="5838" extrusionOk="0">
                  <a:moveTo>
                    <a:pt x="10775" y="0"/>
                  </a:moveTo>
                  <a:lnTo>
                    <a:pt x="10508" y="267"/>
                  </a:lnTo>
                  <a:cubicBezTo>
                    <a:pt x="10241" y="467"/>
                    <a:pt x="9908" y="801"/>
                    <a:pt x="9441" y="1168"/>
                  </a:cubicBezTo>
                  <a:cubicBezTo>
                    <a:pt x="8907" y="1602"/>
                    <a:pt x="8340" y="1935"/>
                    <a:pt x="7706" y="2202"/>
                  </a:cubicBezTo>
                  <a:cubicBezTo>
                    <a:pt x="7306" y="2335"/>
                    <a:pt x="6939" y="2436"/>
                    <a:pt x="6538" y="2502"/>
                  </a:cubicBezTo>
                  <a:cubicBezTo>
                    <a:pt x="6105" y="2602"/>
                    <a:pt x="5705" y="2669"/>
                    <a:pt x="5238" y="2736"/>
                  </a:cubicBezTo>
                  <a:cubicBezTo>
                    <a:pt x="4404" y="2836"/>
                    <a:pt x="3570" y="3003"/>
                    <a:pt x="2769" y="3236"/>
                  </a:cubicBezTo>
                  <a:cubicBezTo>
                    <a:pt x="2135" y="3470"/>
                    <a:pt x="1502" y="3803"/>
                    <a:pt x="1001" y="4270"/>
                  </a:cubicBezTo>
                  <a:cubicBezTo>
                    <a:pt x="634" y="4570"/>
                    <a:pt x="367" y="4937"/>
                    <a:pt x="167" y="5371"/>
                  </a:cubicBezTo>
                  <a:cubicBezTo>
                    <a:pt x="101" y="5471"/>
                    <a:pt x="67" y="5604"/>
                    <a:pt x="34" y="5705"/>
                  </a:cubicBezTo>
                  <a:cubicBezTo>
                    <a:pt x="0" y="5771"/>
                    <a:pt x="0" y="5805"/>
                    <a:pt x="0" y="5838"/>
                  </a:cubicBezTo>
                  <a:cubicBezTo>
                    <a:pt x="0" y="5838"/>
                    <a:pt x="0" y="5805"/>
                    <a:pt x="34" y="5738"/>
                  </a:cubicBezTo>
                  <a:cubicBezTo>
                    <a:pt x="67" y="5604"/>
                    <a:pt x="134" y="5504"/>
                    <a:pt x="201" y="5371"/>
                  </a:cubicBezTo>
                  <a:cubicBezTo>
                    <a:pt x="401" y="4971"/>
                    <a:pt x="701" y="4604"/>
                    <a:pt x="1035" y="4304"/>
                  </a:cubicBezTo>
                  <a:cubicBezTo>
                    <a:pt x="1568" y="3870"/>
                    <a:pt x="2169" y="3536"/>
                    <a:pt x="2836" y="3336"/>
                  </a:cubicBezTo>
                  <a:cubicBezTo>
                    <a:pt x="3636" y="3069"/>
                    <a:pt x="4437" y="2903"/>
                    <a:pt x="5271" y="2802"/>
                  </a:cubicBezTo>
                  <a:cubicBezTo>
                    <a:pt x="5738" y="2736"/>
                    <a:pt x="6138" y="2669"/>
                    <a:pt x="6572" y="2602"/>
                  </a:cubicBezTo>
                  <a:cubicBezTo>
                    <a:pt x="6972" y="2536"/>
                    <a:pt x="7339" y="2436"/>
                    <a:pt x="7739" y="2269"/>
                  </a:cubicBezTo>
                  <a:cubicBezTo>
                    <a:pt x="8373" y="2002"/>
                    <a:pt x="8974" y="1668"/>
                    <a:pt x="9507" y="1201"/>
                  </a:cubicBezTo>
                  <a:cubicBezTo>
                    <a:pt x="9874" y="934"/>
                    <a:pt x="10208" y="601"/>
                    <a:pt x="10541" y="267"/>
                  </a:cubicBezTo>
                  <a:cubicBezTo>
                    <a:pt x="10641" y="167"/>
                    <a:pt x="10741" y="67"/>
                    <a:pt x="10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46;p55"/>
            <p:cNvSpPr/>
            <p:nvPr/>
          </p:nvSpPr>
          <p:spPr>
            <a:xfrm>
              <a:off x="2135445" y="1205474"/>
              <a:ext cx="90964" cy="72523"/>
            </a:xfrm>
            <a:custGeom>
              <a:avLst/>
              <a:gdLst/>
              <a:ahLst/>
              <a:cxnLst/>
              <a:rect l="l" t="t" r="r" b="b"/>
              <a:pathLst>
                <a:path w="4538" h="3618" extrusionOk="0">
                  <a:moveTo>
                    <a:pt x="4469" y="0"/>
                  </a:moveTo>
                  <a:cubicBezTo>
                    <a:pt x="4422" y="0"/>
                    <a:pt x="4370" y="15"/>
                    <a:pt x="4304" y="15"/>
                  </a:cubicBezTo>
                  <a:cubicBezTo>
                    <a:pt x="4204" y="15"/>
                    <a:pt x="4137" y="15"/>
                    <a:pt x="4037" y="48"/>
                  </a:cubicBezTo>
                  <a:cubicBezTo>
                    <a:pt x="3903" y="48"/>
                    <a:pt x="3770" y="82"/>
                    <a:pt x="3670" y="115"/>
                  </a:cubicBezTo>
                  <a:cubicBezTo>
                    <a:pt x="3503" y="148"/>
                    <a:pt x="3370" y="182"/>
                    <a:pt x="3203" y="248"/>
                  </a:cubicBezTo>
                  <a:cubicBezTo>
                    <a:pt x="3036" y="315"/>
                    <a:pt x="2869" y="382"/>
                    <a:pt x="2736" y="449"/>
                  </a:cubicBezTo>
                  <a:cubicBezTo>
                    <a:pt x="2002" y="782"/>
                    <a:pt x="1335" y="1316"/>
                    <a:pt x="834" y="1950"/>
                  </a:cubicBezTo>
                  <a:cubicBezTo>
                    <a:pt x="734" y="2083"/>
                    <a:pt x="634" y="2216"/>
                    <a:pt x="534" y="2350"/>
                  </a:cubicBezTo>
                  <a:cubicBezTo>
                    <a:pt x="434" y="2483"/>
                    <a:pt x="367" y="2617"/>
                    <a:pt x="301" y="2784"/>
                  </a:cubicBezTo>
                  <a:cubicBezTo>
                    <a:pt x="234" y="2917"/>
                    <a:pt x="201" y="3017"/>
                    <a:pt x="167" y="3117"/>
                  </a:cubicBezTo>
                  <a:cubicBezTo>
                    <a:pt x="101" y="3217"/>
                    <a:pt x="67" y="3284"/>
                    <a:pt x="67" y="3384"/>
                  </a:cubicBezTo>
                  <a:cubicBezTo>
                    <a:pt x="34" y="3484"/>
                    <a:pt x="1" y="3551"/>
                    <a:pt x="1" y="3617"/>
                  </a:cubicBezTo>
                  <a:cubicBezTo>
                    <a:pt x="1" y="3617"/>
                    <a:pt x="101" y="3284"/>
                    <a:pt x="367" y="2784"/>
                  </a:cubicBezTo>
                  <a:cubicBezTo>
                    <a:pt x="434" y="2683"/>
                    <a:pt x="501" y="2550"/>
                    <a:pt x="601" y="2417"/>
                  </a:cubicBezTo>
                  <a:cubicBezTo>
                    <a:pt x="701" y="2250"/>
                    <a:pt x="801" y="2116"/>
                    <a:pt x="901" y="1983"/>
                  </a:cubicBezTo>
                  <a:cubicBezTo>
                    <a:pt x="1402" y="1383"/>
                    <a:pt x="2035" y="849"/>
                    <a:pt x="2769" y="515"/>
                  </a:cubicBezTo>
                  <a:cubicBezTo>
                    <a:pt x="2903" y="449"/>
                    <a:pt x="3069" y="382"/>
                    <a:pt x="3236" y="315"/>
                  </a:cubicBezTo>
                  <a:cubicBezTo>
                    <a:pt x="3370" y="248"/>
                    <a:pt x="3503" y="215"/>
                    <a:pt x="3670" y="182"/>
                  </a:cubicBezTo>
                  <a:cubicBezTo>
                    <a:pt x="4204" y="48"/>
                    <a:pt x="4537" y="15"/>
                    <a:pt x="4537" y="15"/>
                  </a:cubicBezTo>
                  <a:cubicBezTo>
                    <a:pt x="4515" y="4"/>
                    <a:pt x="4493" y="0"/>
                    <a:pt x="4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47;p55"/>
            <p:cNvSpPr/>
            <p:nvPr/>
          </p:nvSpPr>
          <p:spPr>
            <a:xfrm>
              <a:off x="2143463" y="1273186"/>
              <a:ext cx="159157" cy="240179"/>
            </a:xfrm>
            <a:custGeom>
              <a:avLst/>
              <a:gdLst/>
              <a:ahLst/>
              <a:cxnLst/>
              <a:rect l="l" t="t" r="r" b="b"/>
              <a:pathLst>
                <a:path w="7940" h="11982" extrusionOk="0">
                  <a:moveTo>
                    <a:pt x="36" y="772"/>
                  </a:moveTo>
                  <a:lnTo>
                    <a:pt x="34" y="773"/>
                  </a:lnTo>
                  <a:lnTo>
                    <a:pt x="1" y="807"/>
                  </a:lnTo>
                  <a:cubicBezTo>
                    <a:pt x="12" y="795"/>
                    <a:pt x="24" y="783"/>
                    <a:pt x="36" y="772"/>
                  </a:cubicBezTo>
                  <a:close/>
                  <a:moveTo>
                    <a:pt x="2147" y="1"/>
                  </a:moveTo>
                  <a:cubicBezTo>
                    <a:pt x="1583" y="1"/>
                    <a:pt x="1048" y="136"/>
                    <a:pt x="568" y="406"/>
                  </a:cubicBezTo>
                  <a:cubicBezTo>
                    <a:pt x="351" y="499"/>
                    <a:pt x="191" y="621"/>
                    <a:pt x="36" y="772"/>
                  </a:cubicBezTo>
                  <a:lnTo>
                    <a:pt x="36" y="772"/>
                  </a:lnTo>
                  <a:lnTo>
                    <a:pt x="134" y="706"/>
                  </a:lnTo>
                  <a:cubicBezTo>
                    <a:pt x="268" y="606"/>
                    <a:pt x="401" y="506"/>
                    <a:pt x="568" y="440"/>
                  </a:cubicBezTo>
                  <a:cubicBezTo>
                    <a:pt x="1102" y="173"/>
                    <a:pt x="1702" y="39"/>
                    <a:pt x="2336" y="39"/>
                  </a:cubicBezTo>
                  <a:cubicBezTo>
                    <a:pt x="2736" y="73"/>
                    <a:pt x="3170" y="173"/>
                    <a:pt x="3537" y="340"/>
                  </a:cubicBezTo>
                  <a:cubicBezTo>
                    <a:pt x="4471" y="740"/>
                    <a:pt x="5171" y="1574"/>
                    <a:pt x="5438" y="2541"/>
                  </a:cubicBezTo>
                  <a:cubicBezTo>
                    <a:pt x="5571" y="3108"/>
                    <a:pt x="5638" y="3675"/>
                    <a:pt x="5605" y="4242"/>
                  </a:cubicBezTo>
                  <a:cubicBezTo>
                    <a:pt x="5571" y="4843"/>
                    <a:pt x="5605" y="5410"/>
                    <a:pt x="5638" y="5977"/>
                  </a:cubicBezTo>
                  <a:cubicBezTo>
                    <a:pt x="5772" y="7011"/>
                    <a:pt x="6205" y="7978"/>
                    <a:pt x="6839" y="8812"/>
                  </a:cubicBezTo>
                  <a:cubicBezTo>
                    <a:pt x="7139" y="9112"/>
                    <a:pt x="7406" y="9446"/>
                    <a:pt x="7640" y="9780"/>
                  </a:cubicBezTo>
                  <a:cubicBezTo>
                    <a:pt x="7740" y="9946"/>
                    <a:pt x="7806" y="10113"/>
                    <a:pt x="7840" y="10280"/>
                  </a:cubicBezTo>
                  <a:cubicBezTo>
                    <a:pt x="7840" y="10447"/>
                    <a:pt x="7840" y="10614"/>
                    <a:pt x="7806" y="10780"/>
                  </a:cubicBezTo>
                  <a:cubicBezTo>
                    <a:pt x="7706" y="11014"/>
                    <a:pt x="7606" y="11247"/>
                    <a:pt x="7439" y="11447"/>
                  </a:cubicBezTo>
                  <a:cubicBezTo>
                    <a:pt x="7306" y="11648"/>
                    <a:pt x="7206" y="11748"/>
                    <a:pt x="7106" y="11848"/>
                  </a:cubicBezTo>
                  <a:lnTo>
                    <a:pt x="7039" y="11948"/>
                  </a:lnTo>
                  <a:lnTo>
                    <a:pt x="7006" y="11981"/>
                  </a:lnTo>
                  <a:lnTo>
                    <a:pt x="7073" y="11981"/>
                  </a:lnTo>
                  <a:lnTo>
                    <a:pt x="7173" y="11881"/>
                  </a:lnTo>
                  <a:cubicBezTo>
                    <a:pt x="7273" y="11748"/>
                    <a:pt x="7373" y="11614"/>
                    <a:pt x="7473" y="11481"/>
                  </a:cubicBezTo>
                  <a:cubicBezTo>
                    <a:pt x="7640" y="11281"/>
                    <a:pt x="7773" y="11047"/>
                    <a:pt x="7873" y="10780"/>
                  </a:cubicBezTo>
                  <a:cubicBezTo>
                    <a:pt x="7906" y="10647"/>
                    <a:pt x="7940" y="10447"/>
                    <a:pt x="7906" y="10280"/>
                  </a:cubicBezTo>
                  <a:cubicBezTo>
                    <a:pt x="7873" y="10113"/>
                    <a:pt x="7806" y="9913"/>
                    <a:pt x="7740" y="9780"/>
                  </a:cubicBezTo>
                  <a:cubicBezTo>
                    <a:pt x="7473" y="9413"/>
                    <a:pt x="7206" y="9079"/>
                    <a:pt x="6939" y="8779"/>
                  </a:cubicBezTo>
                  <a:cubicBezTo>
                    <a:pt x="6639" y="8379"/>
                    <a:pt x="6372" y="7978"/>
                    <a:pt x="6205" y="7511"/>
                  </a:cubicBezTo>
                  <a:cubicBezTo>
                    <a:pt x="5972" y="7011"/>
                    <a:pt x="5838" y="6511"/>
                    <a:pt x="5772" y="5977"/>
                  </a:cubicBezTo>
                  <a:cubicBezTo>
                    <a:pt x="5705" y="5410"/>
                    <a:pt x="5705" y="4843"/>
                    <a:pt x="5738" y="4276"/>
                  </a:cubicBezTo>
                  <a:cubicBezTo>
                    <a:pt x="5772" y="3675"/>
                    <a:pt x="5705" y="3108"/>
                    <a:pt x="5571" y="2541"/>
                  </a:cubicBezTo>
                  <a:cubicBezTo>
                    <a:pt x="5405" y="2007"/>
                    <a:pt x="5138" y="1507"/>
                    <a:pt x="4771" y="1107"/>
                  </a:cubicBezTo>
                  <a:cubicBezTo>
                    <a:pt x="4437" y="740"/>
                    <a:pt x="4037" y="473"/>
                    <a:pt x="3570" y="273"/>
                  </a:cubicBezTo>
                  <a:cubicBezTo>
                    <a:pt x="3203" y="106"/>
                    <a:pt x="2769" y="6"/>
                    <a:pt x="2336" y="6"/>
                  </a:cubicBezTo>
                  <a:cubicBezTo>
                    <a:pt x="2272" y="3"/>
                    <a:pt x="2209" y="1"/>
                    <a:pt x="21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48;p55"/>
            <p:cNvSpPr/>
            <p:nvPr/>
          </p:nvSpPr>
          <p:spPr>
            <a:xfrm>
              <a:off x="1890716" y="1264607"/>
              <a:ext cx="236050" cy="191911"/>
            </a:xfrm>
            <a:custGeom>
              <a:avLst/>
              <a:gdLst/>
              <a:ahLst/>
              <a:cxnLst/>
              <a:rect l="l" t="t" r="r" b="b"/>
              <a:pathLst>
                <a:path w="11776" h="9574" extrusionOk="0">
                  <a:moveTo>
                    <a:pt x="11776" y="0"/>
                  </a:moveTo>
                  <a:cubicBezTo>
                    <a:pt x="11764" y="23"/>
                    <a:pt x="11752" y="47"/>
                    <a:pt x="11740" y="70"/>
                  </a:cubicBezTo>
                  <a:lnTo>
                    <a:pt x="11740" y="70"/>
                  </a:lnTo>
                  <a:lnTo>
                    <a:pt x="11776" y="34"/>
                  </a:lnTo>
                  <a:lnTo>
                    <a:pt x="11776" y="0"/>
                  </a:lnTo>
                  <a:close/>
                  <a:moveTo>
                    <a:pt x="11740" y="70"/>
                  </a:moveTo>
                  <a:lnTo>
                    <a:pt x="11676" y="134"/>
                  </a:lnTo>
                  <a:cubicBezTo>
                    <a:pt x="11576" y="301"/>
                    <a:pt x="11476" y="434"/>
                    <a:pt x="11342" y="567"/>
                  </a:cubicBezTo>
                  <a:cubicBezTo>
                    <a:pt x="10875" y="1001"/>
                    <a:pt x="10308" y="1368"/>
                    <a:pt x="9674" y="1601"/>
                  </a:cubicBezTo>
                  <a:cubicBezTo>
                    <a:pt x="9241" y="1735"/>
                    <a:pt x="8807" y="1868"/>
                    <a:pt x="8373" y="1935"/>
                  </a:cubicBezTo>
                  <a:cubicBezTo>
                    <a:pt x="7873" y="2035"/>
                    <a:pt x="7373" y="2068"/>
                    <a:pt x="6806" y="2102"/>
                  </a:cubicBezTo>
                  <a:cubicBezTo>
                    <a:pt x="6272" y="2169"/>
                    <a:pt x="5705" y="2169"/>
                    <a:pt x="5104" y="2235"/>
                  </a:cubicBezTo>
                  <a:cubicBezTo>
                    <a:pt x="4471" y="2302"/>
                    <a:pt x="3870" y="2402"/>
                    <a:pt x="3270" y="2569"/>
                  </a:cubicBezTo>
                  <a:cubicBezTo>
                    <a:pt x="2669" y="2736"/>
                    <a:pt x="2102" y="3036"/>
                    <a:pt x="1602" y="3403"/>
                  </a:cubicBezTo>
                  <a:cubicBezTo>
                    <a:pt x="1135" y="3770"/>
                    <a:pt x="768" y="4203"/>
                    <a:pt x="501" y="4737"/>
                  </a:cubicBezTo>
                  <a:cubicBezTo>
                    <a:pt x="68" y="5638"/>
                    <a:pt x="1" y="6672"/>
                    <a:pt x="334" y="7606"/>
                  </a:cubicBezTo>
                  <a:cubicBezTo>
                    <a:pt x="568" y="8240"/>
                    <a:pt x="968" y="8773"/>
                    <a:pt x="1502" y="9207"/>
                  </a:cubicBezTo>
                  <a:cubicBezTo>
                    <a:pt x="1635" y="9307"/>
                    <a:pt x="1769" y="9407"/>
                    <a:pt x="1936" y="9507"/>
                  </a:cubicBezTo>
                  <a:lnTo>
                    <a:pt x="2069" y="9574"/>
                  </a:lnTo>
                  <a:lnTo>
                    <a:pt x="2102" y="9574"/>
                  </a:lnTo>
                  <a:lnTo>
                    <a:pt x="2069" y="9540"/>
                  </a:lnTo>
                  <a:lnTo>
                    <a:pt x="1936" y="9474"/>
                  </a:lnTo>
                  <a:cubicBezTo>
                    <a:pt x="1802" y="9374"/>
                    <a:pt x="1669" y="9274"/>
                    <a:pt x="1535" y="9140"/>
                  </a:cubicBezTo>
                  <a:cubicBezTo>
                    <a:pt x="1035" y="8740"/>
                    <a:pt x="635" y="8173"/>
                    <a:pt x="434" y="7572"/>
                  </a:cubicBezTo>
                  <a:cubicBezTo>
                    <a:pt x="101" y="6638"/>
                    <a:pt x="168" y="5638"/>
                    <a:pt x="601" y="4737"/>
                  </a:cubicBezTo>
                  <a:cubicBezTo>
                    <a:pt x="835" y="4237"/>
                    <a:pt x="1202" y="3803"/>
                    <a:pt x="1669" y="3436"/>
                  </a:cubicBezTo>
                  <a:cubicBezTo>
                    <a:pt x="2169" y="3103"/>
                    <a:pt x="2703" y="2802"/>
                    <a:pt x="3303" y="2636"/>
                  </a:cubicBezTo>
                  <a:cubicBezTo>
                    <a:pt x="4471" y="2369"/>
                    <a:pt x="5638" y="2202"/>
                    <a:pt x="6839" y="2202"/>
                  </a:cubicBezTo>
                  <a:cubicBezTo>
                    <a:pt x="7373" y="2169"/>
                    <a:pt x="7873" y="2102"/>
                    <a:pt x="8407" y="2002"/>
                  </a:cubicBezTo>
                  <a:cubicBezTo>
                    <a:pt x="8840" y="1935"/>
                    <a:pt x="9274" y="1802"/>
                    <a:pt x="9708" y="1635"/>
                  </a:cubicBezTo>
                  <a:cubicBezTo>
                    <a:pt x="10342" y="1401"/>
                    <a:pt x="10909" y="1034"/>
                    <a:pt x="11376" y="567"/>
                  </a:cubicBezTo>
                  <a:cubicBezTo>
                    <a:pt x="11523" y="420"/>
                    <a:pt x="11644" y="246"/>
                    <a:pt x="11740" y="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49;p55"/>
            <p:cNvSpPr/>
            <p:nvPr/>
          </p:nvSpPr>
          <p:spPr>
            <a:xfrm>
              <a:off x="2155510" y="1518918"/>
              <a:ext cx="31451" cy="32774"/>
            </a:xfrm>
            <a:custGeom>
              <a:avLst/>
              <a:gdLst/>
              <a:ahLst/>
              <a:cxnLst/>
              <a:rect l="l" t="t" r="r" b="b"/>
              <a:pathLst>
                <a:path w="1569" h="1635" extrusionOk="0">
                  <a:moveTo>
                    <a:pt x="839" y="0"/>
                  </a:moveTo>
                  <a:cubicBezTo>
                    <a:pt x="772" y="0"/>
                    <a:pt x="703" y="9"/>
                    <a:pt x="634" y="22"/>
                  </a:cubicBezTo>
                  <a:cubicBezTo>
                    <a:pt x="434" y="22"/>
                    <a:pt x="267" y="156"/>
                    <a:pt x="167" y="323"/>
                  </a:cubicBezTo>
                  <a:cubicBezTo>
                    <a:pt x="34" y="523"/>
                    <a:pt x="0" y="756"/>
                    <a:pt x="67" y="990"/>
                  </a:cubicBezTo>
                  <a:cubicBezTo>
                    <a:pt x="134" y="1157"/>
                    <a:pt x="234" y="1290"/>
                    <a:pt x="367" y="1423"/>
                  </a:cubicBezTo>
                  <a:cubicBezTo>
                    <a:pt x="550" y="1580"/>
                    <a:pt x="713" y="1635"/>
                    <a:pt x="775" y="1635"/>
                  </a:cubicBezTo>
                  <a:cubicBezTo>
                    <a:pt x="792" y="1635"/>
                    <a:pt x="801" y="1631"/>
                    <a:pt x="801" y="1624"/>
                  </a:cubicBezTo>
                  <a:cubicBezTo>
                    <a:pt x="801" y="1590"/>
                    <a:pt x="634" y="1523"/>
                    <a:pt x="467" y="1257"/>
                  </a:cubicBezTo>
                  <a:cubicBezTo>
                    <a:pt x="367" y="1157"/>
                    <a:pt x="300" y="1023"/>
                    <a:pt x="267" y="890"/>
                  </a:cubicBezTo>
                  <a:cubicBezTo>
                    <a:pt x="200" y="723"/>
                    <a:pt x="234" y="523"/>
                    <a:pt x="334" y="389"/>
                  </a:cubicBezTo>
                  <a:cubicBezTo>
                    <a:pt x="451" y="226"/>
                    <a:pt x="616" y="144"/>
                    <a:pt x="797" y="144"/>
                  </a:cubicBezTo>
                  <a:cubicBezTo>
                    <a:pt x="874" y="144"/>
                    <a:pt x="954" y="159"/>
                    <a:pt x="1034" y="189"/>
                  </a:cubicBezTo>
                  <a:cubicBezTo>
                    <a:pt x="1268" y="256"/>
                    <a:pt x="1435" y="323"/>
                    <a:pt x="1535" y="356"/>
                  </a:cubicBezTo>
                  <a:cubicBezTo>
                    <a:pt x="1535" y="423"/>
                    <a:pt x="1568" y="423"/>
                    <a:pt x="1568" y="423"/>
                  </a:cubicBezTo>
                  <a:lnTo>
                    <a:pt x="1568" y="356"/>
                  </a:lnTo>
                  <a:cubicBezTo>
                    <a:pt x="1435" y="223"/>
                    <a:pt x="1268" y="122"/>
                    <a:pt x="1101" y="56"/>
                  </a:cubicBezTo>
                  <a:cubicBezTo>
                    <a:pt x="1023" y="17"/>
                    <a:pt x="933" y="0"/>
                    <a:pt x="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50;p55"/>
            <p:cNvSpPr/>
            <p:nvPr/>
          </p:nvSpPr>
          <p:spPr>
            <a:xfrm>
              <a:off x="1902081" y="1287999"/>
              <a:ext cx="234045" cy="458710"/>
            </a:xfrm>
            <a:custGeom>
              <a:avLst/>
              <a:gdLst/>
              <a:ahLst/>
              <a:cxnLst/>
              <a:rect l="l" t="t" r="r" b="b"/>
              <a:pathLst>
                <a:path w="11676" h="22884" extrusionOk="0">
                  <a:moveTo>
                    <a:pt x="11676" y="1"/>
                  </a:moveTo>
                  <a:cubicBezTo>
                    <a:pt x="11643" y="1"/>
                    <a:pt x="11576" y="434"/>
                    <a:pt x="11342" y="1135"/>
                  </a:cubicBezTo>
                  <a:cubicBezTo>
                    <a:pt x="10975" y="2136"/>
                    <a:pt x="10442" y="3036"/>
                    <a:pt x="9775" y="3870"/>
                  </a:cubicBezTo>
                  <a:cubicBezTo>
                    <a:pt x="8774" y="5071"/>
                    <a:pt x="7473" y="6038"/>
                    <a:pt x="6005" y="6606"/>
                  </a:cubicBezTo>
                  <a:cubicBezTo>
                    <a:pt x="5205" y="6939"/>
                    <a:pt x="4271" y="7073"/>
                    <a:pt x="3337" y="7406"/>
                  </a:cubicBezTo>
                  <a:cubicBezTo>
                    <a:pt x="2336" y="7706"/>
                    <a:pt x="1502" y="8340"/>
                    <a:pt x="902" y="9207"/>
                  </a:cubicBezTo>
                  <a:cubicBezTo>
                    <a:pt x="301" y="10041"/>
                    <a:pt x="1" y="11042"/>
                    <a:pt x="68" y="12076"/>
                  </a:cubicBezTo>
                  <a:cubicBezTo>
                    <a:pt x="101" y="13043"/>
                    <a:pt x="435" y="13977"/>
                    <a:pt x="1002" y="14745"/>
                  </a:cubicBezTo>
                  <a:cubicBezTo>
                    <a:pt x="1135" y="14911"/>
                    <a:pt x="1268" y="15078"/>
                    <a:pt x="1435" y="15245"/>
                  </a:cubicBezTo>
                  <a:cubicBezTo>
                    <a:pt x="1602" y="15412"/>
                    <a:pt x="1735" y="15545"/>
                    <a:pt x="1869" y="15745"/>
                  </a:cubicBezTo>
                  <a:cubicBezTo>
                    <a:pt x="2102" y="16046"/>
                    <a:pt x="2303" y="16413"/>
                    <a:pt x="2436" y="16779"/>
                  </a:cubicBezTo>
                  <a:cubicBezTo>
                    <a:pt x="2703" y="17447"/>
                    <a:pt x="2736" y="18180"/>
                    <a:pt x="2536" y="18881"/>
                  </a:cubicBezTo>
                  <a:cubicBezTo>
                    <a:pt x="2069" y="20149"/>
                    <a:pt x="1569" y="21116"/>
                    <a:pt x="1268" y="21816"/>
                  </a:cubicBezTo>
                  <a:lnTo>
                    <a:pt x="902" y="22584"/>
                  </a:lnTo>
                  <a:cubicBezTo>
                    <a:pt x="868" y="22684"/>
                    <a:pt x="801" y="22784"/>
                    <a:pt x="801" y="22884"/>
                  </a:cubicBezTo>
                  <a:cubicBezTo>
                    <a:pt x="835" y="22784"/>
                    <a:pt x="868" y="22717"/>
                    <a:pt x="902" y="22650"/>
                  </a:cubicBezTo>
                  <a:cubicBezTo>
                    <a:pt x="1002" y="22484"/>
                    <a:pt x="1168" y="22217"/>
                    <a:pt x="1335" y="21883"/>
                  </a:cubicBezTo>
                  <a:cubicBezTo>
                    <a:pt x="1669" y="21183"/>
                    <a:pt x="2136" y="20215"/>
                    <a:pt x="2669" y="18948"/>
                  </a:cubicBezTo>
                  <a:cubicBezTo>
                    <a:pt x="2903" y="18247"/>
                    <a:pt x="2870" y="17447"/>
                    <a:pt x="2603" y="16746"/>
                  </a:cubicBezTo>
                  <a:cubicBezTo>
                    <a:pt x="2436" y="16346"/>
                    <a:pt x="2236" y="15979"/>
                    <a:pt x="2002" y="15645"/>
                  </a:cubicBezTo>
                  <a:cubicBezTo>
                    <a:pt x="1869" y="15479"/>
                    <a:pt x="1735" y="15312"/>
                    <a:pt x="1569" y="15145"/>
                  </a:cubicBezTo>
                  <a:cubicBezTo>
                    <a:pt x="1435" y="14978"/>
                    <a:pt x="1302" y="14811"/>
                    <a:pt x="1168" y="14645"/>
                  </a:cubicBezTo>
                  <a:cubicBezTo>
                    <a:pt x="635" y="13911"/>
                    <a:pt x="301" y="13043"/>
                    <a:pt x="268" y="12109"/>
                  </a:cubicBezTo>
                  <a:cubicBezTo>
                    <a:pt x="234" y="11109"/>
                    <a:pt x="535" y="10141"/>
                    <a:pt x="1102" y="9341"/>
                  </a:cubicBezTo>
                  <a:cubicBezTo>
                    <a:pt x="1669" y="8540"/>
                    <a:pt x="2469" y="7940"/>
                    <a:pt x="3437" y="7640"/>
                  </a:cubicBezTo>
                  <a:cubicBezTo>
                    <a:pt x="4337" y="7273"/>
                    <a:pt x="5271" y="7139"/>
                    <a:pt x="6105" y="6806"/>
                  </a:cubicBezTo>
                  <a:cubicBezTo>
                    <a:pt x="8607" y="5772"/>
                    <a:pt x="10542" y="3703"/>
                    <a:pt x="11409" y="1135"/>
                  </a:cubicBezTo>
                  <a:cubicBezTo>
                    <a:pt x="11509" y="868"/>
                    <a:pt x="11576" y="601"/>
                    <a:pt x="11643" y="301"/>
                  </a:cubicBezTo>
                  <a:cubicBezTo>
                    <a:pt x="11643" y="201"/>
                    <a:pt x="11676" y="101"/>
                    <a:pt x="11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51;p55"/>
            <p:cNvSpPr/>
            <p:nvPr/>
          </p:nvSpPr>
          <p:spPr>
            <a:xfrm>
              <a:off x="1833888" y="1666449"/>
              <a:ext cx="465405" cy="651964"/>
            </a:xfrm>
            <a:custGeom>
              <a:avLst/>
              <a:gdLst/>
              <a:ahLst/>
              <a:cxnLst/>
              <a:rect l="l" t="t" r="r" b="b"/>
              <a:pathLst>
                <a:path w="23218" h="32525" extrusionOk="0">
                  <a:moveTo>
                    <a:pt x="10408" y="1"/>
                  </a:moveTo>
                  <a:cubicBezTo>
                    <a:pt x="10408" y="1"/>
                    <a:pt x="6305" y="2136"/>
                    <a:pt x="4737" y="3103"/>
                  </a:cubicBezTo>
                  <a:cubicBezTo>
                    <a:pt x="0" y="6039"/>
                    <a:pt x="1201" y="12510"/>
                    <a:pt x="1602" y="14178"/>
                  </a:cubicBezTo>
                  <a:cubicBezTo>
                    <a:pt x="2035" y="15846"/>
                    <a:pt x="4237" y="26887"/>
                    <a:pt x="4237" y="26887"/>
                  </a:cubicBezTo>
                  <a:lnTo>
                    <a:pt x="3136" y="31824"/>
                  </a:lnTo>
                  <a:lnTo>
                    <a:pt x="22650" y="32524"/>
                  </a:lnTo>
                  <a:cubicBezTo>
                    <a:pt x="22650" y="32524"/>
                    <a:pt x="23217" y="10142"/>
                    <a:pt x="22250" y="6739"/>
                  </a:cubicBezTo>
                  <a:cubicBezTo>
                    <a:pt x="21316" y="3303"/>
                    <a:pt x="17480" y="735"/>
                    <a:pt x="17480" y="735"/>
                  </a:cubicBezTo>
                  <a:cubicBezTo>
                    <a:pt x="16991" y="1630"/>
                    <a:pt x="15851" y="2208"/>
                    <a:pt x="14541" y="2208"/>
                  </a:cubicBezTo>
                  <a:cubicBezTo>
                    <a:pt x="13166" y="2208"/>
                    <a:pt x="11603" y="1572"/>
                    <a:pt x="10408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52;p55"/>
            <p:cNvSpPr/>
            <p:nvPr/>
          </p:nvSpPr>
          <p:spPr>
            <a:xfrm>
              <a:off x="2112714" y="2266897"/>
              <a:ext cx="55525" cy="43478"/>
            </a:xfrm>
            <a:custGeom>
              <a:avLst/>
              <a:gdLst/>
              <a:ahLst/>
              <a:cxnLst/>
              <a:rect l="l" t="t" r="r" b="b"/>
              <a:pathLst>
                <a:path w="2770" h="2169" extrusionOk="0">
                  <a:moveTo>
                    <a:pt x="0" y="1"/>
                  </a:moveTo>
                  <a:cubicBezTo>
                    <a:pt x="434" y="935"/>
                    <a:pt x="1802" y="1902"/>
                    <a:pt x="2769" y="2169"/>
                  </a:cubicBezTo>
                  <a:cubicBezTo>
                    <a:pt x="1968" y="1302"/>
                    <a:pt x="1034" y="534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53;p55"/>
            <p:cNvSpPr/>
            <p:nvPr/>
          </p:nvSpPr>
          <p:spPr>
            <a:xfrm>
              <a:off x="2024456" y="2139190"/>
              <a:ext cx="54843" cy="44159"/>
            </a:xfrm>
            <a:custGeom>
              <a:avLst/>
              <a:gdLst/>
              <a:ahLst/>
              <a:cxnLst/>
              <a:rect l="l" t="t" r="r" b="b"/>
              <a:pathLst>
                <a:path w="2736" h="2203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968"/>
                    <a:pt x="1768" y="1902"/>
                    <a:pt x="2736" y="2202"/>
                  </a:cubicBezTo>
                  <a:cubicBezTo>
                    <a:pt x="1968" y="1301"/>
                    <a:pt x="1034" y="568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54;p55"/>
            <p:cNvSpPr/>
            <p:nvPr/>
          </p:nvSpPr>
          <p:spPr>
            <a:xfrm>
              <a:off x="2233746" y="2229453"/>
              <a:ext cx="14052" cy="70238"/>
            </a:xfrm>
            <a:custGeom>
              <a:avLst/>
              <a:gdLst/>
              <a:ahLst/>
              <a:cxnLst/>
              <a:rect l="l" t="t" r="r" b="b"/>
              <a:pathLst>
                <a:path w="701" h="3504" extrusionOk="0">
                  <a:moveTo>
                    <a:pt x="467" y="1"/>
                  </a:moveTo>
                  <a:lnTo>
                    <a:pt x="467" y="1"/>
                  </a:lnTo>
                  <a:cubicBezTo>
                    <a:pt x="0" y="901"/>
                    <a:pt x="133" y="2569"/>
                    <a:pt x="500" y="3503"/>
                  </a:cubicBezTo>
                  <a:cubicBezTo>
                    <a:pt x="701" y="2336"/>
                    <a:pt x="701" y="1135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55;p55"/>
            <p:cNvSpPr/>
            <p:nvPr/>
          </p:nvSpPr>
          <p:spPr>
            <a:xfrm>
              <a:off x="2041174" y="2225444"/>
              <a:ext cx="15395" cy="74247"/>
            </a:xfrm>
            <a:custGeom>
              <a:avLst/>
              <a:gdLst/>
              <a:ahLst/>
              <a:cxnLst/>
              <a:rect l="l" t="t" r="r" b="b"/>
              <a:pathLst>
                <a:path w="768" h="3704" extrusionOk="0">
                  <a:moveTo>
                    <a:pt x="501" y="1"/>
                  </a:moveTo>
                  <a:cubicBezTo>
                    <a:pt x="0" y="968"/>
                    <a:pt x="167" y="2736"/>
                    <a:pt x="567" y="3703"/>
                  </a:cubicBezTo>
                  <a:cubicBezTo>
                    <a:pt x="767" y="2469"/>
                    <a:pt x="767" y="120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56;p55"/>
            <p:cNvSpPr/>
            <p:nvPr/>
          </p:nvSpPr>
          <p:spPr>
            <a:xfrm>
              <a:off x="2210333" y="1703231"/>
              <a:ext cx="14733" cy="70238"/>
            </a:xfrm>
            <a:custGeom>
              <a:avLst/>
              <a:gdLst/>
              <a:ahLst/>
              <a:cxnLst/>
              <a:rect l="l" t="t" r="r" b="b"/>
              <a:pathLst>
                <a:path w="735" h="3504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7" y="868"/>
                    <a:pt x="1" y="2536"/>
                    <a:pt x="301" y="3503"/>
                  </a:cubicBezTo>
                  <a:cubicBezTo>
                    <a:pt x="634" y="2369"/>
                    <a:pt x="734" y="1168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57;p55"/>
            <p:cNvSpPr/>
            <p:nvPr/>
          </p:nvSpPr>
          <p:spPr>
            <a:xfrm>
              <a:off x="2176237" y="1780806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67" y="2569"/>
                    <a:pt x="1335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58;p55"/>
            <p:cNvSpPr/>
            <p:nvPr/>
          </p:nvSpPr>
          <p:spPr>
            <a:xfrm>
              <a:off x="2105358" y="1723296"/>
              <a:ext cx="17399" cy="69556"/>
            </a:xfrm>
            <a:custGeom>
              <a:avLst/>
              <a:gdLst/>
              <a:ahLst/>
              <a:cxnLst/>
              <a:rect l="l" t="t" r="r" b="b"/>
              <a:pathLst>
                <a:path w="868" h="3470" extrusionOk="0">
                  <a:moveTo>
                    <a:pt x="868" y="0"/>
                  </a:moveTo>
                  <a:lnTo>
                    <a:pt x="868" y="0"/>
                  </a:lnTo>
                  <a:cubicBezTo>
                    <a:pt x="201" y="834"/>
                    <a:pt x="0" y="2469"/>
                    <a:pt x="201" y="3469"/>
                  </a:cubicBezTo>
                  <a:cubicBezTo>
                    <a:pt x="634" y="2369"/>
                    <a:pt x="868" y="1201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59;p55"/>
            <p:cNvSpPr/>
            <p:nvPr/>
          </p:nvSpPr>
          <p:spPr>
            <a:xfrm>
              <a:off x="2143463" y="2171964"/>
              <a:ext cx="26780" cy="66870"/>
            </a:xfrm>
            <a:custGeom>
              <a:avLst/>
              <a:gdLst/>
              <a:ahLst/>
              <a:cxnLst/>
              <a:rect l="l" t="t" r="r" b="b"/>
              <a:pathLst>
                <a:path w="1336" h="3336" extrusionOk="0">
                  <a:moveTo>
                    <a:pt x="168" y="0"/>
                  </a:moveTo>
                  <a:cubicBezTo>
                    <a:pt x="1" y="1034"/>
                    <a:pt x="668" y="2569"/>
                    <a:pt x="1335" y="3336"/>
                  </a:cubicBezTo>
                  <a:cubicBezTo>
                    <a:pt x="1135" y="2168"/>
                    <a:pt x="735" y="1034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0;p55"/>
            <p:cNvSpPr/>
            <p:nvPr/>
          </p:nvSpPr>
          <p:spPr>
            <a:xfrm>
              <a:off x="1938203" y="2073001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34" y="2569"/>
                    <a:pt x="1334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1;p55"/>
            <p:cNvSpPr/>
            <p:nvPr/>
          </p:nvSpPr>
          <p:spPr>
            <a:xfrm>
              <a:off x="2165533" y="1905165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09" y="985"/>
                    <a:pt x="3023" y="985"/>
                  </a:cubicBezTo>
                  <a:cubicBezTo>
                    <a:pt x="3156" y="985"/>
                    <a:pt x="3283" y="979"/>
                    <a:pt x="3403" y="968"/>
                  </a:cubicBezTo>
                  <a:cubicBezTo>
                    <a:pt x="2336" y="434"/>
                    <a:pt x="1168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62;p55"/>
            <p:cNvSpPr/>
            <p:nvPr/>
          </p:nvSpPr>
          <p:spPr>
            <a:xfrm>
              <a:off x="1926156" y="2221355"/>
              <a:ext cx="73585" cy="14673"/>
            </a:xfrm>
            <a:custGeom>
              <a:avLst/>
              <a:gdLst/>
              <a:ahLst/>
              <a:cxnLst/>
              <a:rect l="l" t="t" r="r" b="b"/>
              <a:pathLst>
                <a:path w="3671" h="732" extrusionOk="0">
                  <a:moveTo>
                    <a:pt x="3399" y="1"/>
                  </a:moveTo>
                  <a:cubicBezTo>
                    <a:pt x="2226" y="1"/>
                    <a:pt x="1085" y="202"/>
                    <a:pt x="1" y="605"/>
                  </a:cubicBezTo>
                  <a:cubicBezTo>
                    <a:pt x="272" y="693"/>
                    <a:pt x="590" y="732"/>
                    <a:pt x="928" y="732"/>
                  </a:cubicBezTo>
                  <a:cubicBezTo>
                    <a:pt x="1876" y="732"/>
                    <a:pt x="2981" y="423"/>
                    <a:pt x="3670" y="4"/>
                  </a:cubicBezTo>
                  <a:cubicBezTo>
                    <a:pt x="3579" y="2"/>
                    <a:pt x="3489" y="1"/>
                    <a:pt x="3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63;p55"/>
            <p:cNvSpPr/>
            <p:nvPr/>
          </p:nvSpPr>
          <p:spPr>
            <a:xfrm>
              <a:off x="2056548" y="1728528"/>
              <a:ext cx="12729" cy="19524"/>
            </a:xfrm>
            <a:custGeom>
              <a:avLst/>
              <a:gdLst/>
              <a:ahLst/>
              <a:cxnLst/>
              <a:rect l="l" t="t" r="r" b="b"/>
              <a:pathLst>
                <a:path w="635" h="974" extrusionOk="0">
                  <a:moveTo>
                    <a:pt x="579" y="0"/>
                  </a:moveTo>
                  <a:cubicBezTo>
                    <a:pt x="506" y="0"/>
                    <a:pt x="285" y="113"/>
                    <a:pt x="167" y="406"/>
                  </a:cubicBezTo>
                  <a:cubicBezTo>
                    <a:pt x="0" y="707"/>
                    <a:pt x="67" y="974"/>
                    <a:pt x="134" y="974"/>
                  </a:cubicBezTo>
                  <a:cubicBezTo>
                    <a:pt x="201" y="974"/>
                    <a:pt x="234" y="740"/>
                    <a:pt x="367" y="507"/>
                  </a:cubicBezTo>
                  <a:cubicBezTo>
                    <a:pt x="467" y="240"/>
                    <a:pt x="634" y="40"/>
                    <a:pt x="601" y="6"/>
                  </a:cubicBezTo>
                  <a:cubicBezTo>
                    <a:pt x="597" y="2"/>
                    <a:pt x="590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64;p55"/>
            <p:cNvSpPr/>
            <p:nvPr/>
          </p:nvSpPr>
          <p:spPr>
            <a:xfrm>
              <a:off x="2009082" y="1712773"/>
              <a:ext cx="20065" cy="16637"/>
            </a:xfrm>
            <a:custGeom>
              <a:avLst/>
              <a:gdLst/>
              <a:ahLst/>
              <a:cxnLst/>
              <a:rect l="l" t="t" r="r" b="b"/>
              <a:pathLst>
                <a:path w="1001" h="830" extrusionOk="0">
                  <a:moveTo>
                    <a:pt x="934" y="0"/>
                  </a:moveTo>
                  <a:cubicBezTo>
                    <a:pt x="824" y="0"/>
                    <a:pt x="602" y="82"/>
                    <a:pt x="400" y="258"/>
                  </a:cubicBezTo>
                  <a:cubicBezTo>
                    <a:pt x="100" y="525"/>
                    <a:pt x="0" y="792"/>
                    <a:pt x="67" y="826"/>
                  </a:cubicBezTo>
                  <a:cubicBezTo>
                    <a:pt x="69" y="828"/>
                    <a:pt x="73" y="829"/>
                    <a:pt x="77" y="829"/>
                  </a:cubicBezTo>
                  <a:cubicBezTo>
                    <a:pt x="130" y="829"/>
                    <a:pt x="318" y="644"/>
                    <a:pt x="534" y="459"/>
                  </a:cubicBezTo>
                  <a:cubicBezTo>
                    <a:pt x="767" y="225"/>
                    <a:pt x="1001" y="92"/>
                    <a:pt x="1001" y="25"/>
                  </a:cubicBezTo>
                  <a:cubicBezTo>
                    <a:pt x="993" y="9"/>
                    <a:pt x="969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65;p55"/>
            <p:cNvSpPr/>
            <p:nvPr/>
          </p:nvSpPr>
          <p:spPr>
            <a:xfrm>
              <a:off x="1989678" y="1696677"/>
              <a:ext cx="22751" cy="12007"/>
            </a:xfrm>
            <a:custGeom>
              <a:avLst/>
              <a:gdLst/>
              <a:ahLst/>
              <a:cxnLst/>
              <a:rect l="l" t="t" r="r" b="b"/>
              <a:pathLst>
                <a:path w="1135" h="599" extrusionOk="0">
                  <a:moveTo>
                    <a:pt x="868" y="0"/>
                  </a:moveTo>
                  <a:cubicBezTo>
                    <a:pt x="752" y="0"/>
                    <a:pt x="610" y="23"/>
                    <a:pt x="468" y="94"/>
                  </a:cubicBezTo>
                  <a:cubicBezTo>
                    <a:pt x="134" y="261"/>
                    <a:pt x="1" y="594"/>
                    <a:pt x="67" y="594"/>
                  </a:cubicBezTo>
                  <a:cubicBezTo>
                    <a:pt x="70" y="597"/>
                    <a:pt x="73" y="598"/>
                    <a:pt x="78" y="598"/>
                  </a:cubicBezTo>
                  <a:cubicBezTo>
                    <a:pt x="131" y="598"/>
                    <a:pt x="321" y="418"/>
                    <a:pt x="568" y="294"/>
                  </a:cubicBezTo>
                  <a:cubicBezTo>
                    <a:pt x="835" y="161"/>
                    <a:pt x="1101" y="127"/>
                    <a:pt x="1135" y="61"/>
                  </a:cubicBezTo>
                  <a:cubicBezTo>
                    <a:pt x="1135" y="42"/>
                    <a:pt x="102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66;p55"/>
            <p:cNvSpPr/>
            <p:nvPr/>
          </p:nvSpPr>
          <p:spPr>
            <a:xfrm>
              <a:off x="1970956" y="1510659"/>
              <a:ext cx="177218" cy="385465"/>
            </a:xfrm>
            <a:custGeom>
              <a:avLst/>
              <a:gdLst/>
              <a:ahLst/>
              <a:cxnLst/>
              <a:rect l="l" t="t" r="r" b="b"/>
              <a:pathLst>
                <a:path w="8841" h="19230" extrusionOk="0">
                  <a:moveTo>
                    <a:pt x="2969" y="1"/>
                  </a:moveTo>
                  <a:lnTo>
                    <a:pt x="1769" y="1335"/>
                  </a:lnTo>
                  <a:cubicBezTo>
                    <a:pt x="701" y="3070"/>
                    <a:pt x="268" y="5138"/>
                    <a:pt x="568" y="7173"/>
                  </a:cubicBezTo>
                  <a:cubicBezTo>
                    <a:pt x="701" y="7873"/>
                    <a:pt x="868" y="8607"/>
                    <a:pt x="735" y="9274"/>
                  </a:cubicBezTo>
                  <a:cubicBezTo>
                    <a:pt x="601" y="9908"/>
                    <a:pt x="167" y="10442"/>
                    <a:pt x="101" y="11109"/>
                  </a:cubicBezTo>
                  <a:cubicBezTo>
                    <a:pt x="1" y="12076"/>
                    <a:pt x="768" y="12877"/>
                    <a:pt x="1468" y="13544"/>
                  </a:cubicBezTo>
                  <a:cubicBezTo>
                    <a:pt x="3403" y="15378"/>
                    <a:pt x="5605" y="17480"/>
                    <a:pt x="7673" y="19148"/>
                  </a:cubicBezTo>
                  <a:cubicBezTo>
                    <a:pt x="7759" y="19209"/>
                    <a:pt x="7827" y="19230"/>
                    <a:pt x="7891" y="19230"/>
                  </a:cubicBezTo>
                  <a:cubicBezTo>
                    <a:pt x="8003" y="19230"/>
                    <a:pt x="8105" y="19169"/>
                    <a:pt x="8273" y="19148"/>
                  </a:cubicBezTo>
                  <a:cubicBezTo>
                    <a:pt x="8740" y="19048"/>
                    <a:pt x="8840" y="18414"/>
                    <a:pt x="8774" y="17947"/>
                  </a:cubicBezTo>
                  <a:cubicBezTo>
                    <a:pt x="8707" y="17013"/>
                    <a:pt x="8573" y="15979"/>
                    <a:pt x="7806" y="15445"/>
                  </a:cubicBezTo>
                  <a:cubicBezTo>
                    <a:pt x="7306" y="15112"/>
                    <a:pt x="6572" y="15045"/>
                    <a:pt x="6138" y="14611"/>
                  </a:cubicBezTo>
                  <a:cubicBezTo>
                    <a:pt x="5705" y="14178"/>
                    <a:pt x="5705" y="13477"/>
                    <a:pt x="5771" y="12843"/>
                  </a:cubicBezTo>
                  <a:cubicBezTo>
                    <a:pt x="5905" y="12243"/>
                    <a:pt x="5905" y="11609"/>
                    <a:pt x="5771" y="11009"/>
                  </a:cubicBezTo>
                  <a:cubicBezTo>
                    <a:pt x="5405" y="10008"/>
                    <a:pt x="4237" y="9541"/>
                    <a:pt x="3770" y="8607"/>
                  </a:cubicBezTo>
                  <a:cubicBezTo>
                    <a:pt x="3436" y="7906"/>
                    <a:pt x="3603" y="7039"/>
                    <a:pt x="3803" y="6272"/>
                  </a:cubicBezTo>
                  <a:cubicBezTo>
                    <a:pt x="4004" y="5538"/>
                    <a:pt x="4304" y="4737"/>
                    <a:pt x="4237" y="3970"/>
                  </a:cubicBezTo>
                  <a:cubicBezTo>
                    <a:pt x="4070" y="2569"/>
                    <a:pt x="2803" y="13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7;p55"/>
            <p:cNvSpPr/>
            <p:nvPr/>
          </p:nvSpPr>
          <p:spPr>
            <a:xfrm>
              <a:off x="1926156" y="1972035"/>
              <a:ext cx="336355" cy="208628"/>
            </a:xfrm>
            <a:custGeom>
              <a:avLst/>
              <a:gdLst/>
              <a:ahLst/>
              <a:cxnLst/>
              <a:rect l="l" t="t" r="r" b="b"/>
              <a:pathLst>
                <a:path w="16780" h="10408" extrusionOk="0">
                  <a:moveTo>
                    <a:pt x="1835" y="0"/>
                  </a:moveTo>
                  <a:lnTo>
                    <a:pt x="1" y="1601"/>
                  </a:lnTo>
                  <a:cubicBezTo>
                    <a:pt x="197" y="1732"/>
                    <a:pt x="5192" y="8079"/>
                    <a:pt x="7328" y="8079"/>
                  </a:cubicBezTo>
                  <a:cubicBezTo>
                    <a:pt x="7366" y="8079"/>
                    <a:pt x="7403" y="8077"/>
                    <a:pt x="7439" y="8073"/>
                  </a:cubicBezTo>
                  <a:cubicBezTo>
                    <a:pt x="8169" y="7959"/>
                    <a:pt x="8914" y="7907"/>
                    <a:pt x="9664" y="7907"/>
                  </a:cubicBezTo>
                  <a:cubicBezTo>
                    <a:pt x="10011" y="7907"/>
                    <a:pt x="10360" y="7918"/>
                    <a:pt x="10708" y="7939"/>
                  </a:cubicBezTo>
                  <a:cubicBezTo>
                    <a:pt x="10708" y="7939"/>
                    <a:pt x="14211" y="10408"/>
                    <a:pt x="16779" y="1040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68;p55"/>
            <p:cNvSpPr/>
            <p:nvPr/>
          </p:nvSpPr>
          <p:spPr>
            <a:xfrm>
              <a:off x="2028465" y="1681843"/>
              <a:ext cx="393443" cy="502187"/>
            </a:xfrm>
            <a:custGeom>
              <a:avLst/>
              <a:gdLst/>
              <a:ahLst/>
              <a:cxnLst/>
              <a:rect l="l" t="t" r="r" b="b"/>
              <a:pathLst>
                <a:path w="19628" h="25053" extrusionOk="0">
                  <a:moveTo>
                    <a:pt x="13877" y="0"/>
                  </a:moveTo>
                  <a:lnTo>
                    <a:pt x="9340" y="1601"/>
                  </a:lnTo>
                  <a:lnTo>
                    <a:pt x="11509" y="16078"/>
                  </a:lnTo>
                  <a:lnTo>
                    <a:pt x="11509" y="16078"/>
                  </a:lnTo>
                  <a:lnTo>
                    <a:pt x="3770" y="11775"/>
                  </a:lnTo>
                  <a:lnTo>
                    <a:pt x="0" y="19014"/>
                  </a:lnTo>
                  <a:lnTo>
                    <a:pt x="11308" y="24818"/>
                  </a:lnTo>
                  <a:cubicBezTo>
                    <a:pt x="11868" y="24977"/>
                    <a:pt x="12424" y="25052"/>
                    <a:pt x="12966" y="25052"/>
                  </a:cubicBezTo>
                  <a:cubicBezTo>
                    <a:pt x="16620" y="25052"/>
                    <a:pt x="19627" y="21648"/>
                    <a:pt x="18814" y="17813"/>
                  </a:cubicBezTo>
                  <a:lnTo>
                    <a:pt x="1387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69;p55"/>
            <p:cNvSpPr/>
            <p:nvPr/>
          </p:nvSpPr>
          <p:spPr>
            <a:xfrm>
              <a:off x="2132779" y="1479810"/>
              <a:ext cx="175875" cy="234146"/>
            </a:xfrm>
            <a:custGeom>
              <a:avLst/>
              <a:gdLst/>
              <a:ahLst/>
              <a:cxnLst/>
              <a:rect l="l" t="t" r="r" b="b"/>
              <a:pathLst>
                <a:path w="8774" h="11681" extrusionOk="0">
                  <a:moveTo>
                    <a:pt x="4321" y="1"/>
                  </a:moveTo>
                  <a:cubicBezTo>
                    <a:pt x="4304" y="1"/>
                    <a:pt x="4287" y="2"/>
                    <a:pt x="4270" y="5"/>
                  </a:cubicBezTo>
                  <a:cubicBezTo>
                    <a:pt x="3736" y="139"/>
                    <a:pt x="3903" y="5142"/>
                    <a:pt x="3903" y="5142"/>
                  </a:cubicBezTo>
                  <a:cubicBezTo>
                    <a:pt x="3903" y="5142"/>
                    <a:pt x="3503" y="873"/>
                    <a:pt x="3236" y="839"/>
                  </a:cubicBezTo>
                  <a:cubicBezTo>
                    <a:pt x="3138" y="825"/>
                    <a:pt x="3040" y="794"/>
                    <a:pt x="2945" y="794"/>
                  </a:cubicBezTo>
                  <a:cubicBezTo>
                    <a:pt x="2812" y="794"/>
                    <a:pt x="2685" y="854"/>
                    <a:pt x="2569" y="1106"/>
                  </a:cubicBezTo>
                  <a:cubicBezTo>
                    <a:pt x="2368" y="1506"/>
                    <a:pt x="2268" y="7044"/>
                    <a:pt x="2268" y="7044"/>
                  </a:cubicBezTo>
                  <a:lnTo>
                    <a:pt x="1401" y="5843"/>
                  </a:lnTo>
                  <a:cubicBezTo>
                    <a:pt x="1401" y="5843"/>
                    <a:pt x="1196" y="5410"/>
                    <a:pt x="504" y="5410"/>
                  </a:cubicBezTo>
                  <a:cubicBezTo>
                    <a:pt x="359" y="5410"/>
                    <a:pt x="192" y="5429"/>
                    <a:pt x="0" y="5476"/>
                  </a:cubicBezTo>
                  <a:cubicBezTo>
                    <a:pt x="0" y="5476"/>
                    <a:pt x="1168" y="8178"/>
                    <a:pt x="1268" y="8611"/>
                  </a:cubicBezTo>
                  <a:cubicBezTo>
                    <a:pt x="1401" y="9045"/>
                    <a:pt x="4170" y="11680"/>
                    <a:pt x="4170" y="11680"/>
                  </a:cubicBezTo>
                  <a:lnTo>
                    <a:pt x="8773" y="10846"/>
                  </a:lnTo>
                  <a:cubicBezTo>
                    <a:pt x="8773" y="10846"/>
                    <a:pt x="8473" y="7711"/>
                    <a:pt x="8139" y="6844"/>
                  </a:cubicBezTo>
                  <a:cubicBezTo>
                    <a:pt x="7839" y="5976"/>
                    <a:pt x="7205" y="1940"/>
                    <a:pt x="6872" y="1940"/>
                  </a:cubicBezTo>
                  <a:cubicBezTo>
                    <a:pt x="6776" y="1940"/>
                    <a:pt x="6692" y="1935"/>
                    <a:pt x="6618" y="1935"/>
                  </a:cubicBezTo>
                  <a:cubicBezTo>
                    <a:pt x="6432" y="1935"/>
                    <a:pt x="6309" y="1969"/>
                    <a:pt x="6238" y="2207"/>
                  </a:cubicBezTo>
                  <a:cubicBezTo>
                    <a:pt x="6172" y="2602"/>
                    <a:pt x="6171" y="2997"/>
                    <a:pt x="6203" y="3360"/>
                  </a:cubicBezTo>
                  <a:lnTo>
                    <a:pt x="6203" y="3360"/>
                  </a:lnTo>
                  <a:cubicBezTo>
                    <a:pt x="6181" y="3118"/>
                    <a:pt x="5888" y="4"/>
                    <a:pt x="5354" y="4"/>
                  </a:cubicBezTo>
                  <a:cubicBezTo>
                    <a:pt x="5348" y="4"/>
                    <a:pt x="5343" y="5"/>
                    <a:pt x="5337" y="5"/>
                  </a:cubicBezTo>
                  <a:cubicBezTo>
                    <a:pt x="4737" y="105"/>
                    <a:pt x="4870" y="706"/>
                    <a:pt x="4770" y="1106"/>
                  </a:cubicBezTo>
                  <a:cubicBezTo>
                    <a:pt x="4763" y="1145"/>
                    <a:pt x="4758" y="1162"/>
                    <a:pt x="4755" y="1162"/>
                  </a:cubicBezTo>
                  <a:cubicBezTo>
                    <a:pt x="4725" y="1162"/>
                    <a:pt x="4774" y="1"/>
                    <a:pt x="432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0;p55"/>
            <p:cNvSpPr/>
            <p:nvPr/>
          </p:nvSpPr>
          <p:spPr>
            <a:xfrm>
              <a:off x="2130775" y="1477906"/>
              <a:ext cx="177198" cy="236050"/>
            </a:xfrm>
            <a:custGeom>
              <a:avLst/>
              <a:gdLst/>
              <a:ahLst/>
              <a:cxnLst/>
              <a:rect l="l" t="t" r="r" b="b"/>
              <a:pathLst>
                <a:path w="8840" h="11776" extrusionOk="0">
                  <a:moveTo>
                    <a:pt x="4303" y="0"/>
                  </a:moveTo>
                  <a:cubicBezTo>
                    <a:pt x="4270" y="34"/>
                    <a:pt x="4203" y="67"/>
                    <a:pt x="4203" y="100"/>
                  </a:cubicBezTo>
                  <a:cubicBezTo>
                    <a:pt x="4136" y="167"/>
                    <a:pt x="4103" y="234"/>
                    <a:pt x="4103" y="300"/>
                  </a:cubicBezTo>
                  <a:cubicBezTo>
                    <a:pt x="3970" y="767"/>
                    <a:pt x="3903" y="1268"/>
                    <a:pt x="3903" y="1735"/>
                  </a:cubicBezTo>
                  <a:cubicBezTo>
                    <a:pt x="3867" y="2266"/>
                    <a:pt x="3851" y="2797"/>
                    <a:pt x="3848" y="3329"/>
                  </a:cubicBezTo>
                  <a:lnTo>
                    <a:pt x="3848" y="3329"/>
                  </a:lnTo>
                  <a:cubicBezTo>
                    <a:pt x="3801" y="2965"/>
                    <a:pt x="3752" y="2603"/>
                    <a:pt x="3703" y="2235"/>
                  </a:cubicBezTo>
                  <a:cubicBezTo>
                    <a:pt x="3669" y="2002"/>
                    <a:pt x="3636" y="1768"/>
                    <a:pt x="3569" y="1535"/>
                  </a:cubicBezTo>
                  <a:cubicBezTo>
                    <a:pt x="3569" y="1401"/>
                    <a:pt x="3536" y="1268"/>
                    <a:pt x="3503" y="1168"/>
                  </a:cubicBezTo>
                  <a:cubicBezTo>
                    <a:pt x="3469" y="1068"/>
                    <a:pt x="3436" y="1001"/>
                    <a:pt x="3402" y="934"/>
                  </a:cubicBezTo>
                  <a:cubicBezTo>
                    <a:pt x="3336" y="901"/>
                    <a:pt x="3269" y="868"/>
                    <a:pt x="3202" y="834"/>
                  </a:cubicBezTo>
                  <a:cubicBezTo>
                    <a:pt x="3151" y="809"/>
                    <a:pt x="3096" y="798"/>
                    <a:pt x="3039" y="798"/>
                  </a:cubicBezTo>
                  <a:cubicBezTo>
                    <a:pt x="2946" y="798"/>
                    <a:pt x="2851" y="826"/>
                    <a:pt x="2769" y="868"/>
                  </a:cubicBezTo>
                  <a:cubicBezTo>
                    <a:pt x="2635" y="968"/>
                    <a:pt x="2569" y="1068"/>
                    <a:pt x="2535" y="1201"/>
                  </a:cubicBezTo>
                  <a:cubicBezTo>
                    <a:pt x="2468" y="1435"/>
                    <a:pt x="2435" y="1701"/>
                    <a:pt x="2435" y="1935"/>
                  </a:cubicBezTo>
                  <a:cubicBezTo>
                    <a:pt x="2310" y="3723"/>
                    <a:pt x="2273" y="5335"/>
                    <a:pt x="2269" y="6880"/>
                  </a:cubicBezTo>
                  <a:lnTo>
                    <a:pt x="2269" y="6880"/>
                  </a:lnTo>
                  <a:cubicBezTo>
                    <a:pt x="2008" y="6513"/>
                    <a:pt x="1777" y="6136"/>
                    <a:pt x="1501" y="5804"/>
                  </a:cubicBezTo>
                  <a:cubicBezTo>
                    <a:pt x="1301" y="5604"/>
                    <a:pt x="1067" y="5471"/>
                    <a:pt x="801" y="5404"/>
                  </a:cubicBezTo>
                  <a:cubicBezTo>
                    <a:pt x="742" y="5396"/>
                    <a:pt x="682" y="5392"/>
                    <a:pt x="620" y="5392"/>
                  </a:cubicBezTo>
                  <a:cubicBezTo>
                    <a:pt x="436" y="5392"/>
                    <a:pt x="242" y="5429"/>
                    <a:pt x="67" y="5504"/>
                  </a:cubicBezTo>
                  <a:lnTo>
                    <a:pt x="0" y="5538"/>
                  </a:lnTo>
                  <a:lnTo>
                    <a:pt x="33" y="5604"/>
                  </a:lnTo>
                  <a:cubicBezTo>
                    <a:pt x="467" y="6672"/>
                    <a:pt x="867" y="7639"/>
                    <a:pt x="1201" y="8540"/>
                  </a:cubicBezTo>
                  <a:cubicBezTo>
                    <a:pt x="1234" y="8640"/>
                    <a:pt x="1301" y="8740"/>
                    <a:pt x="1334" y="8840"/>
                  </a:cubicBezTo>
                  <a:cubicBezTo>
                    <a:pt x="1401" y="8940"/>
                    <a:pt x="1468" y="9040"/>
                    <a:pt x="1534" y="9107"/>
                  </a:cubicBezTo>
                  <a:cubicBezTo>
                    <a:pt x="1701" y="9307"/>
                    <a:pt x="1835" y="9440"/>
                    <a:pt x="1968" y="9607"/>
                  </a:cubicBezTo>
                  <a:cubicBezTo>
                    <a:pt x="2235" y="9874"/>
                    <a:pt x="2502" y="10141"/>
                    <a:pt x="2735" y="10374"/>
                  </a:cubicBezTo>
                  <a:cubicBezTo>
                    <a:pt x="3202" y="10841"/>
                    <a:pt x="3569" y="11175"/>
                    <a:pt x="3836" y="11442"/>
                  </a:cubicBezTo>
                  <a:lnTo>
                    <a:pt x="4103" y="11709"/>
                  </a:lnTo>
                  <a:cubicBezTo>
                    <a:pt x="4170" y="11742"/>
                    <a:pt x="4236" y="11775"/>
                    <a:pt x="4236" y="11775"/>
                  </a:cubicBezTo>
                  <a:cubicBezTo>
                    <a:pt x="4203" y="11742"/>
                    <a:pt x="4203" y="11742"/>
                    <a:pt x="4203" y="11742"/>
                  </a:cubicBezTo>
                  <a:lnTo>
                    <a:pt x="3936" y="11442"/>
                  </a:lnTo>
                  <a:lnTo>
                    <a:pt x="2869" y="10374"/>
                  </a:lnTo>
                  <a:cubicBezTo>
                    <a:pt x="2635" y="10141"/>
                    <a:pt x="2402" y="9874"/>
                    <a:pt x="2135" y="9574"/>
                  </a:cubicBezTo>
                  <a:cubicBezTo>
                    <a:pt x="1968" y="9407"/>
                    <a:pt x="1835" y="9274"/>
                    <a:pt x="1701" y="9107"/>
                  </a:cubicBezTo>
                  <a:cubicBezTo>
                    <a:pt x="1635" y="9007"/>
                    <a:pt x="1568" y="8940"/>
                    <a:pt x="1501" y="8840"/>
                  </a:cubicBezTo>
                  <a:cubicBezTo>
                    <a:pt x="1468" y="8740"/>
                    <a:pt x="1434" y="8640"/>
                    <a:pt x="1401" y="8540"/>
                  </a:cubicBezTo>
                  <a:cubicBezTo>
                    <a:pt x="1076" y="7693"/>
                    <a:pt x="687" y="6720"/>
                    <a:pt x="265" y="5651"/>
                  </a:cubicBezTo>
                  <a:lnTo>
                    <a:pt x="265" y="5651"/>
                  </a:lnTo>
                  <a:cubicBezTo>
                    <a:pt x="394" y="5614"/>
                    <a:pt x="534" y="5591"/>
                    <a:pt x="667" y="5591"/>
                  </a:cubicBezTo>
                  <a:cubicBezTo>
                    <a:pt x="724" y="5591"/>
                    <a:pt x="780" y="5595"/>
                    <a:pt x="834" y="5604"/>
                  </a:cubicBezTo>
                  <a:cubicBezTo>
                    <a:pt x="1067" y="5671"/>
                    <a:pt x="1268" y="5771"/>
                    <a:pt x="1434" y="5971"/>
                  </a:cubicBezTo>
                  <a:cubicBezTo>
                    <a:pt x="1712" y="6311"/>
                    <a:pt x="1990" y="6736"/>
                    <a:pt x="2268" y="7142"/>
                  </a:cubicBezTo>
                  <a:lnTo>
                    <a:pt x="2268" y="7142"/>
                  </a:lnTo>
                  <a:cubicBezTo>
                    <a:pt x="2268" y="7152"/>
                    <a:pt x="2268" y="7162"/>
                    <a:pt x="2268" y="7172"/>
                  </a:cubicBezTo>
                  <a:lnTo>
                    <a:pt x="2285" y="7166"/>
                  </a:lnTo>
                  <a:lnTo>
                    <a:pt x="2285" y="7166"/>
                  </a:lnTo>
                  <a:cubicBezTo>
                    <a:pt x="2301" y="7190"/>
                    <a:pt x="2318" y="7214"/>
                    <a:pt x="2335" y="7239"/>
                  </a:cubicBezTo>
                  <a:lnTo>
                    <a:pt x="2502" y="7472"/>
                  </a:lnTo>
                  <a:lnTo>
                    <a:pt x="2502" y="7205"/>
                  </a:lnTo>
                  <a:cubicBezTo>
                    <a:pt x="2535" y="5604"/>
                    <a:pt x="2569" y="3836"/>
                    <a:pt x="2702" y="2002"/>
                  </a:cubicBezTo>
                  <a:cubicBezTo>
                    <a:pt x="2702" y="1768"/>
                    <a:pt x="2735" y="1535"/>
                    <a:pt x="2769" y="1335"/>
                  </a:cubicBezTo>
                  <a:cubicBezTo>
                    <a:pt x="2824" y="1170"/>
                    <a:pt x="2969" y="1050"/>
                    <a:pt x="3111" y="1050"/>
                  </a:cubicBezTo>
                  <a:cubicBezTo>
                    <a:pt x="3142" y="1050"/>
                    <a:pt x="3173" y="1056"/>
                    <a:pt x="3202" y="1068"/>
                  </a:cubicBezTo>
                  <a:cubicBezTo>
                    <a:pt x="3236" y="1101"/>
                    <a:pt x="3269" y="1101"/>
                    <a:pt x="3302" y="1134"/>
                  </a:cubicBezTo>
                  <a:cubicBezTo>
                    <a:pt x="3294" y="1151"/>
                    <a:pt x="3294" y="1157"/>
                    <a:pt x="3299" y="1157"/>
                  </a:cubicBezTo>
                  <a:cubicBezTo>
                    <a:pt x="3313" y="1157"/>
                    <a:pt x="3368" y="1102"/>
                    <a:pt x="3369" y="1101"/>
                  </a:cubicBezTo>
                  <a:lnTo>
                    <a:pt x="3369" y="1101"/>
                  </a:lnTo>
                  <a:lnTo>
                    <a:pt x="3336" y="1134"/>
                  </a:lnTo>
                  <a:cubicBezTo>
                    <a:pt x="3336" y="1168"/>
                    <a:pt x="3336" y="1168"/>
                    <a:pt x="3336" y="1201"/>
                  </a:cubicBezTo>
                  <a:cubicBezTo>
                    <a:pt x="3369" y="1301"/>
                    <a:pt x="3436" y="1435"/>
                    <a:pt x="3436" y="1535"/>
                  </a:cubicBezTo>
                  <a:cubicBezTo>
                    <a:pt x="3469" y="1768"/>
                    <a:pt x="3503" y="2035"/>
                    <a:pt x="3536" y="2269"/>
                  </a:cubicBezTo>
                  <a:cubicBezTo>
                    <a:pt x="3655" y="3132"/>
                    <a:pt x="3774" y="4022"/>
                    <a:pt x="3869" y="4915"/>
                  </a:cubicBezTo>
                  <a:lnTo>
                    <a:pt x="3869" y="4915"/>
                  </a:lnTo>
                  <a:lnTo>
                    <a:pt x="3869" y="5237"/>
                  </a:lnTo>
                  <a:lnTo>
                    <a:pt x="4136" y="5237"/>
                  </a:lnTo>
                  <a:lnTo>
                    <a:pt x="4136" y="4737"/>
                  </a:lnTo>
                  <a:cubicBezTo>
                    <a:pt x="4103" y="3736"/>
                    <a:pt x="4103" y="2736"/>
                    <a:pt x="4170" y="1768"/>
                  </a:cubicBezTo>
                  <a:cubicBezTo>
                    <a:pt x="4170" y="1301"/>
                    <a:pt x="4236" y="834"/>
                    <a:pt x="4336" y="367"/>
                  </a:cubicBezTo>
                  <a:cubicBezTo>
                    <a:pt x="4370" y="334"/>
                    <a:pt x="4370" y="300"/>
                    <a:pt x="4403" y="267"/>
                  </a:cubicBezTo>
                  <a:lnTo>
                    <a:pt x="4437" y="234"/>
                  </a:lnTo>
                  <a:lnTo>
                    <a:pt x="4470" y="234"/>
                  </a:lnTo>
                  <a:cubicBezTo>
                    <a:pt x="4537" y="234"/>
                    <a:pt x="4603" y="300"/>
                    <a:pt x="4637" y="401"/>
                  </a:cubicBezTo>
                  <a:cubicBezTo>
                    <a:pt x="4703" y="601"/>
                    <a:pt x="4737" y="834"/>
                    <a:pt x="4770" y="1034"/>
                  </a:cubicBezTo>
                  <a:lnTo>
                    <a:pt x="4770" y="1179"/>
                  </a:lnTo>
                  <a:lnTo>
                    <a:pt x="4770" y="1179"/>
                  </a:lnTo>
                  <a:cubicBezTo>
                    <a:pt x="4758" y="1189"/>
                    <a:pt x="4770" y="1201"/>
                    <a:pt x="4770" y="1201"/>
                  </a:cubicBezTo>
                  <a:lnTo>
                    <a:pt x="4770" y="1234"/>
                  </a:lnTo>
                  <a:cubicBezTo>
                    <a:pt x="4737" y="1234"/>
                    <a:pt x="4737" y="1268"/>
                    <a:pt x="4770" y="1268"/>
                  </a:cubicBezTo>
                  <a:cubicBezTo>
                    <a:pt x="4737" y="1301"/>
                    <a:pt x="4737" y="1301"/>
                    <a:pt x="4770" y="1301"/>
                  </a:cubicBezTo>
                  <a:cubicBezTo>
                    <a:pt x="4770" y="1335"/>
                    <a:pt x="4803" y="1335"/>
                    <a:pt x="4837" y="1368"/>
                  </a:cubicBezTo>
                  <a:cubicBezTo>
                    <a:pt x="4937" y="1335"/>
                    <a:pt x="4937" y="1301"/>
                    <a:pt x="4937" y="1301"/>
                  </a:cubicBezTo>
                  <a:cubicBezTo>
                    <a:pt x="4937" y="1301"/>
                    <a:pt x="4937" y="1268"/>
                    <a:pt x="4937" y="1268"/>
                  </a:cubicBezTo>
                  <a:lnTo>
                    <a:pt x="4937" y="1168"/>
                  </a:lnTo>
                  <a:cubicBezTo>
                    <a:pt x="4970" y="1034"/>
                    <a:pt x="4970" y="934"/>
                    <a:pt x="4970" y="801"/>
                  </a:cubicBezTo>
                  <a:cubicBezTo>
                    <a:pt x="4970" y="601"/>
                    <a:pt x="5037" y="434"/>
                    <a:pt x="5204" y="300"/>
                  </a:cubicBezTo>
                  <a:cubicBezTo>
                    <a:pt x="5237" y="267"/>
                    <a:pt x="5270" y="234"/>
                    <a:pt x="5337" y="234"/>
                  </a:cubicBezTo>
                  <a:lnTo>
                    <a:pt x="5437" y="234"/>
                  </a:lnTo>
                  <a:cubicBezTo>
                    <a:pt x="5504" y="300"/>
                    <a:pt x="5537" y="367"/>
                    <a:pt x="5571" y="467"/>
                  </a:cubicBezTo>
                  <a:cubicBezTo>
                    <a:pt x="5637" y="667"/>
                    <a:pt x="5704" y="868"/>
                    <a:pt x="5771" y="1068"/>
                  </a:cubicBezTo>
                  <a:cubicBezTo>
                    <a:pt x="5938" y="1868"/>
                    <a:pt x="6071" y="2702"/>
                    <a:pt x="6138" y="3536"/>
                  </a:cubicBezTo>
                  <a:lnTo>
                    <a:pt x="6371" y="3536"/>
                  </a:lnTo>
                  <a:cubicBezTo>
                    <a:pt x="6356" y="3342"/>
                    <a:pt x="6338" y="3149"/>
                    <a:pt x="6317" y="2957"/>
                  </a:cubicBezTo>
                  <a:lnTo>
                    <a:pt x="6317" y="2957"/>
                  </a:lnTo>
                  <a:cubicBezTo>
                    <a:pt x="6320" y="2750"/>
                    <a:pt x="6337" y="2543"/>
                    <a:pt x="6371" y="2335"/>
                  </a:cubicBezTo>
                  <a:cubicBezTo>
                    <a:pt x="6429" y="2190"/>
                    <a:pt x="6538" y="2095"/>
                    <a:pt x="6675" y="2095"/>
                  </a:cubicBezTo>
                  <a:cubicBezTo>
                    <a:pt x="6696" y="2095"/>
                    <a:pt x="6717" y="2097"/>
                    <a:pt x="6738" y="2102"/>
                  </a:cubicBezTo>
                  <a:lnTo>
                    <a:pt x="6872" y="2102"/>
                  </a:lnTo>
                  <a:cubicBezTo>
                    <a:pt x="6872" y="2102"/>
                    <a:pt x="6938" y="2135"/>
                    <a:pt x="6938" y="2168"/>
                  </a:cubicBezTo>
                  <a:cubicBezTo>
                    <a:pt x="6972" y="2235"/>
                    <a:pt x="7005" y="2302"/>
                    <a:pt x="7038" y="2402"/>
                  </a:cubicBezTo>
                  <a:cubicBezTo>
                    <a:pt x="7239" y="3102"/>
                    <a:pt x="7405" y="3770"/>
                    <a:pt x="7539" y="4503"/>
                  </a:cubicBezTo>
                  <a:cubicBezTo>
                    <a:pt x="7706" y="5171"/>
                    <a:pt x="7839" y="5771"/>
                    <a:pt x="7972" y="6371"/>
                  </a:cubicBezTo>
                  <a:cubicBezTo>
                    <a:pt x="8039" y="6638"/>
                    <a:pt x="8106" y="6905"/>
                    <a:pt x="8206" y="7205"/>
                  </a:cubicBezTo>
                  <a:cubicBezTo>
                    <a:pt x="8273" y="7439"/>
                    <a:pt x="8339" y="7706"/>
                    <a:pt x="8373" y="7939"/>
                  </a:cubicBezTo>
                  <a:cubicBezTo>
                    <a:pt x="8573" y="8907"/>
                    <a:pt x="8640" y="9674"/>
                    <a:pt x="8740" y="10208"/>
                  </a:cubicBezTo>
                  <a:cubicBezTo>
                    <a:pt x="8773" y="10441"/>
                    <a:pt x="8773" y="10641"/>
                    <a:pt x="8806" y="10775"/>
                  </a:cubicBezTo>
                  <a:cubicBezTo>
                    <a:pt x="8806" y="10841"/>
                    <a:pt x="8840" y="10908"/>
                    <a:pt x="8840" y="10975"/>
                  </a:cubicBezTo>
                  <a:cubicBezTo>
                    <a:pt x="8840" y="10908"/>
                    <a:pt x="8840" y="10841"/>
                    <a:pt x="8840" y="10775"/>
                  </a:cubicBezTo>
                  <a:cubicBezTo>
                    <a:pt x="8840" y="10641"/>
                    <a:pt x="8806" y="10441"/>
                    <a:pt x="8806" y="10174"/>
                  </a:cubicBezTo>
                  <a:cubicBezTo>
                    <a:pt x="8740" y="9674"/>
                    <a:pt x="8673" y="8907"/>
                    <a:pt x="8506" y="7939"/>
                  </a:cubicBezTo>
                  <a:cubicBezTo>
                    <a:pt x="8439" y="7672"/>
                    <a:pt x="8406" y="7439"/>
                    <a:pt x="8339" y="7172"/>
                  </a:cubicBezTo>
                  <a:cubicBezTo>
                    <a:pt x="8239" y="6872"/>
                    <a:pt x="8173" y="6638"/>
                    <a:pt x="8106" y="6338"/>
                  </a:cubicBezTo>
                  <a:cubicBezTo>
                    <a:pt x="7972" y="5738"/>
                    <a:pt x="7872" y="5137"/>
                    <a:pt x="7739" y="4470"/>
                  </a:cubicBezTo>
                  <a:cubicBezTo>
                    <a:pt x="7605" y="3736"/>
                    <a:pt x="7439" y="3036"/>
                    <a:pt x="7239" y="2335"/>
                  </a:cubicBezTo>
                  <a:cubicBezTo>
                    <a:pt x="7205" y="2235"/>
                    <a:pt x="7172" y="2135"/>
                    <a:pt x="7105" y="2035"/>
                  </a:cubicBezTo>
                  <a:cubicBezTo>
                    <a:pt x="7072" y="1968"/>
                    <a:pt x="7005" y="1935"/>
                    <a:pt x="6938" y="1902"/>
                  </a:cubicBezTo>
                  <a:lnTo>
                    <a:pt x="6772" y="1902"/>
                  </a:lnTo>
                  <a:cubicBezTo>
                    <a:pt x="6671" y="1902"/>
                    <a:pt x="6538" y="1902"/>
                    <a:pt x="6438" y="1968"/>
                  </a:cubicBezTo>
                  <a:cubicBezTo>
                    <a:pt x="6338" y="2035"/>
                    <a:pt x="6271" y="2135"/>
                    <a:pt x="6238" y="2269"/>
                  </a:cubicBezTo>
                  <a:cubicBezTo>
                    <a:pt x="6236" y="2281"/>
                    <a:pt x="6234" y="2293"/>
                    <a:pt x="6232" y="2305"/>
                  </a:cubicBezTo>
                  <a:lnTo>
                    <a:pt x="6232" y="2305"/>
                  </a:lnTo>
                  <a:cubicBezTo>
                    <a:pt x="6168" y="1872"/>
                    <a:pt x="6091" y="1449"/>
                    <a:pt x="6004" y="1034"/>
                  </a:cubicBezTo>
                  <a:cubicBezTo>
                    <a:pt x="5938" y="801"/>
                    <a:pt x="5871" y="567"/>
                    <a:pt x="5771" y="367"/>
                  </a:cubicBezTo>
                  <a:cubicBezTo>
                    <a:pt x="5737" y="234"/>
                    <a:pt x="5637" y="134"/>
                    <a:pt x="5504" y="67"/>
                  </a:cubicBezTo>
                  <a:cubicBezTo>
                    <a:pt x="5482" y="67"/>
                    <a:pt x="5459" y="52"/>
                    <a:pt x="5427" y="52"/>
                  </a:cubicBezTo>
                  <a:cubicBezTo>
                    <a:pt x="5411" y="52"/>
                    <a:pt x="5393" y="56"/>
                    <a:pt x="5371" y="67"/>
                  </a:cubicBezTo>
                  <a:lnTo>
                    <a:pt x="5270" y="67"/>
                  </a:lnTo>
                  <a:cubicBezTo>
                    <a:pt x="5237" y="67"/>
                    <a:pt x="5170" y="100"/>
                    <a:pt x="5104" y="134"/>
                  </a:cubicBezTo>
                  <a:cubicBezTo>
                    <a:pt x="4985" y="233"/>
                    <a:pt x="4889" y="356"/>
                    <a:pt x="4839" y="495"/>
                  </a:cubicBezTo>
                  <a:lnTo>
                    <a:pt x="4839" y="495"/>
                  </a:lnTo>
                  <a:cubicBezTo>
                    <a:pt x="4820" y="430"/>
                    <a:pt x="4798" y="365"/>
                    <a:pt x="4770" y="300"/>
                  </a:cubicBezTo>
                  <a:cubicBezTo>
                    <a:pt x="4737" y="134"/>
                    <a:pt x="4603" y="34"/>
                    <a:pt x="4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1;p55"/>
            <p:cNvSpPr/>
            <p:nvPr/>
          </p:nvSpPr>
          <p:spPr>
            <a:xfrm>
              <a:off x="2227051" y="1499294"/>
              <a:ext cx="12047" cy="89621"/>
            </a:xfrm>
            <a:custGeom>
              <a:avLst/>
              <a:gdLst/>
              <a:ahLst/>
              <a:cxnLst/>
              <a:rect l="l" t="t" r="r" b="b"/>
              <a:pathLst>
                <a:path w="601" h="4471" extrusionOk="0">
                  <a:moveTo>
                    <a:pt x="34" y="1"/>
                  </a:moveTo>
                  <a:cubicBezTo>
                    <a:pt x="0" y="768"/>
                    <a:pt x="67" y="1502"/>
                    <a:pt x="201" y="2269"/>
                  </a:cubicBezTo>
                  <a:cubicBezTo>
                    <a:pt x="267" y="3003"/>
                    <a:pt x="367" y="3737"/>
                    <a:pt x="568" y="4471"/>
                  </a:cubicBezTo>
                  <a:cubicBezTo>
                    <a:pt x="601" y="3737"/>
                    <a:pt x="534" y="2969"/>
                    <a:pt x="401" y="2236"/>
                  </a:cubicBezTo>
                  <a:cubicBezTo>
                    <a:pt x="367" y="1468"/>
                    <a:pt x="234" y="735"/>
                    <a:pt x="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72;p55"/>
            <p:cNvSpPr/>
            <p:nvPr/>
          </p:nvSpPr>
          <p:spPr>
            <a:xfrm>
              <a:off x="2255796" y="1535395"/>
              <a:ext cx="8720" cy="56868"/>
            </a:xfrm>
            <a:custGeom>
              <a:avLst/>
              <a:gdLst/>
              <a:ahLst/>
              <a:cxnLst/>
              <a:rect l="l" t="t" r="r" b="b"/>
              <a:pathLst>
                <a:path w="435" h="283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468"/>
                    <a:pt x="34" y="935"/>
                    <a:pt x="101" y="1435"/>
                  </a:cubicBezTo>
                  <a:cubicBezTo>
                    <a:pt x="134" y="1902"/>
                    <a:pt x="234" y="2369"/>
                    <a:pt x="368" y="2836"/>
                  </a:cubicBezTo>
                  <a:cubicBezTo>
                    <a:pt x="434" y="2369"/>
                    <a:pt x="434" y="1869"/>
                    <a:pt x="334" y="1402"/>
                  </a:cubicBezTo>
                  <a:cubicBezTo>
                    <a:pt x="301" y="902"/>
                    <a:pt x="234" y="435"/>
                    <a:pt x="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73;p55"/>
            <p:cNvSpPr/>
            <p:nvPr/>
          </p:nvSpPr>
          <p:spPr>
            <a:xfrm>
              <a:off x="2175555" y="1610283"/>
              <a:ext cx="6054" cy="46825"/>
            </a:xfrm>
            <a:custGeom>
              <a:avLst/>
              <a:gdLst/>
              <a:ahLst/>
              <a:cxnLst/>
              <a:rect l="l" t="t" r="r" b="b"/>
              <a:pathLst>
                <a:path w="302" h="2336" extrusionOk="0">
                  <a:moveTo>
                    <a:pt x="134" y="1"/>
                  </a:moveTo>
                  <a:cubicBezTo>
                    <a:pt x="34" y="368"/>
                    <a:pt x="1" y="768"/>
                    <a:pt x="34" y="1168"/>
                  </a:cubicBezTo>
                  <a:cubicBezTo>
                    <a:pt x="1" y="1569"/>
                    <a:pt x="68" y="1936"/>
                    <a:pt x="168" y="2336"/>
                  </a:cubicBezTo>
                  <a:cubicBezTo>
                    <a:pt x="268" y="1936"/>
                    <a:pt x="301" y="1535"/>
                    <a:pt x="268" y="1168"/>
                  </a:cubicBezTo>
                  <a:cubicBezTo>
                    <a:pt x="301" y="768"/>
                    <a:pt x="268" y="368"/>
                    <a:pt x="1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74;p55"/>
            <p:cNvSpPr/>
            <p:nvPr/>
          </p:nvSpPr>
          <p:spPr>
            <a:xfrm>
              <a:off x="1846597" y="1778079"/>
              <a:ext cx="339021" cy="339562"/>
            </a:xfrm>
            <a:custGeom>
              <a:avLst/>
              <a:gdLst/>
              <a:ahLst/>
              <a:cxnLst/>
              <a:rect l="l" t="t" r="r" b="b"/>
              <a:pathLst>
                <a:path w="16913" h="16940" extrusionOk="0">
                  <a:moveTo>
                    <a:pt x="4507" y="0"/>
                  </a:moveTo>
                  <a:cubicBezTo>
                    <a:pt x="4472" y="0"/>
                    <a:pt x="4438" y="1"/>
                    <a:pt x="4403" y="3"/>
                  </a:cubicBezTo>
                  <a:cubicBezTo>
                    <a:pt x="0" y="169"/>
                    <a:pt x="934" y="8242"/>
                    <a:pt x="1868" y="9876"/>
                  </a:cubicBezTo>
                  <a:cubicBezTo>
                    <a:pt x="2480" y="11003"/>
                    <a:pt x="10664" y="16939"/>
                    <a:pt x="11572" y="16939"/>
                  </a:cubicBezTo>
                  <a:cubicBezTo>
                    <a:pt x="11605" y="16939"/>
                    <a:pt x="11629" y="16931"/>
                    <a:pt x="11642" y="16915"/>
                  </a:cubicBezTo>
                  <a:lnTo>
                    <a:pt x="16912" y="8375"/>
                  </a:lnTo>
                  <a:cubicBezTo>
                    <a:pt x="16912" y="8375"/>
                    <a:pt x="8112" y="0"/>
                    <a:pt x="450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75;p55"/>
            <p:cNvSpPr/>
            <p:nvPr/>
          </p:nvSpPr>
          <p:spPr>
            <a:xfrm>
              <a:off x="1955582" y="1781467"/>
              <a:ext cx="230698" cy="184574"/>
            </a:xfrm>
            <a:custGeom>
              <a:avLst/>
              <a:gdLst/>
              <a:ahLst/>
              <a:cxnLst/>
              <a:rect l="l" t="t" r="r" b="b"/>
              <a:pathLst>
                <a:path w="11509" h="9208" extrusionOk="0">
                  <a:moveTo>
                    <a:pt x="0" y="0"/>
                  </a:moveTo>
                  <a:cubicBezTo>
                    <a:pt x="734" y="134"/>
                    <a:pt x="1435" y="334"/>
                    <a:pt x="2135" y="634"/>
                  </a:cubicBezTo>
                  <a:cubicBezTo>
                    <a:pt x="2869" y="1001"/>
                    <a:pt x="3570" y="1435"/>
                    <a:pt x="4203" y="1935"/>
                  </a:cubicBezTo>
                  <a:cubicBezTo>
                    <a:pt x="4971" y="2569"/>
                    <a:pt x="5705" y="3236"/>
                    <a:pt x="6405" y="3970"/>
                  </a:cubicBezTo>
                  <a:cubicBezTo>
                    <a:pt x="8423" y="5888"/>
                    <a:pt x="10309" y="7381"/>
                    <a:pt x="11382" y="8219"/>
                  </a:cubicBezTo>
                  <a:lnTo>
                    <a:pt x="11382" y="8219"/>
                  </a:lnTo>
                  <a:lnTo>
                    <a:pt x="10975" y="8907"/>
                  </a:lnTo>
                  <a:cubicBezTo>
                    <a:pt x="10942" y="9007"/>
                    <a:pt x="10875" y="9107"/>
                    <a:pt x="10842" y="9207"/>
                  </a:cubicBezTo>
                  <a:cubicBezTo>
                    <a:pt x="10908" y="9107"/>
                    <a:pt x="10975" y="9040"/>
                    <a:pt x="11008" y="8940"/>
                  </a:cubicBezTo>
                  <a:lnTo>
                    <a:pt x="11509" y="8240"/>
                  </a:lnTo>
                  <a:lnTo>
                    <a:pt x="11509" y="8206"/>
                  </a:lnTo>
                  <a:lnTo>
                    <a:pt x="11475" y="8173"/>
                  </a:lnTo>
                  <a:cubicBezTo>
                    <a:pt x="10475" y="7272"/>
                    <a:pt x="8573" y="5738"/>
                    <a:pt x="6538" y="3837"/>
                  </a:cubicBezTo>
                  <a:cubicBezTo>
                    <a:pt x="5838" y="3103"/>
                    <a:pt x="5104" y="2402"/>
                    <a:pt x="4304" y="1802"/>
                  </a:cubicBezTo>
                  <a:cubicBezTo>
                    <a:pt x="3670" y="1268"/>
                    <a:pt x="2969" y="834"/>
                    <a:pt x="2202" y="501"/>
                  </a:cubicBezTo>
                  <a:cubicBezTo>
                    <a:pt x="1702" y="301"/>
                    <a:pt x="1135" y="134"/>
                    <a:pt x="601" y="34"/>
                  </a:cubicBezTo>
                  <a:cubicBezTo>
                    <a:pt x="434" y="34"/>
                    <a:pt x="30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76;p55"/>
            <p:cNvSpPr/>
            <p:nvPr/>
          </p:nvSpPr>
          <p:spPr>
            <a:xfrm>
              <a:off x="1865980" y="1923887"/>
              <a:ext cx="212657" cy="191249"/>
            </a:xfrm>
            <a:custGeom>
              <a:avLst/>
              <a:gdLst/>
              <a:ahLst/>
              <a:cxnLst/>
              <a:rect l="l" t="t" r="r" b="b"/>
              <a:pathLst>
                <a:path w="10609" h="9541" extrusionOk="0">
                  <a:moveTo>
                    <a:pt x="1" y="1"/>
                  </a:moveTo>
                  <a:cubicBezTo>
                    <a:pt x="67" y="167"/>
                    <a:pt x="134" y="334"/>
                    <a:pt x="234" y="501"/>
                  </a:cubicBezTo>
                  <a:cubicBezTo>
                    <a:pt x="434" y="834"/>
                    <a:pt x="701" y="1268"/>
                    <a:pt x="1068" y="1835"/>
                  </a:cubicBezTo>
                  <a:cubicBezTo>
                    <a:pt x="1502" y="2469"/>
                    <a:pt x="1969" y="3069"/>
                    <a:pt x="2469" y="3670"/>
                  </a:cubicBezTo>
                  <a:cubicBezTo>
                    <a:pt x="3103" y="4370"/>
                    <a:pt x="3770" y="5037"/>
                    <a:pt x="4470" y="5671"/>
                  </a:cubicBezTo>
                  <a:cubicBezTo>
                    <a:pt x="5738" y="6839"/>
                    <a:pt x="7172" y="7806"/>
                    <a:pt x="8673" y="8640"/>
                  </a:cubicBezTo>
                  <a:cubicBezTo>
                    <a:pt x="9140" y="8907"/>
                    <a:pt x="9607" y="9107"/>
                    <a:pt x="10074" y="9341"/>
                  </a:cubicBezTo>
                  <a:cubicBezTo>
                    <a:pt x="10241" y="9407"/>
                    <a:pt x="10441" y="9474"/>
                    <a:pt x="10608" y="9541"/>
                  </a:cubicBezTo>
                  <a:cubicBezTo>
                    <a:pt x="10441" y="9407"/>
                    <a:pt x="10275" y="9341"/>
                    <a:pt x="10108" y="9240"/>
                  </a:cubicBezTo>
                  <a:cubicBezTo>
                    <a:pt x="9774" y="9074"/>
                    <a:pt x="9307" y="8840"/>
                    <a:pt x="8740" y="8507"/>
                  </a:cubicBezTo>
                  <a:cubicBezTo>
                    <a:pt x="7272" y="7639"/>
                    <a:pt x="5871" y="6639"/>
                    <a:pt x="4604" y="5504"/>
                  </a:cubicBezTo>
                  <a:cubicBezTo>
                    <a:pt x="3903" y="4904"/>
                    <a:pt x="3270" y="4237"/>
                    <a:pt x="2636" y="3536"/>
                  </a:cubicBezTo>
                  <a:cubicBezTo>
                    <a:pt x="2069" y="2869"/>
                    <a:pt x="1568" y="2269"/>
                    <a:pt x="1201" y="1735"/>
                  </a:cubicBezTo>
                  <a:cubicBezTo>
                    <a:pt x="801" y="1201"/>
                    <a:pt x="501" y="768"/>
                    <a:pt x="301" y="468"/>
                  </a:cubicBezTo>
                  <a:cubicBezTo>
                    <a:pt x="234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77;p55"/>
            <p:cNvSpPr/>
            <p:nvPr/>
          </p:nvSpPr>
          <p:spPr>
            <a:xfrm>
              <a:off x="1964281" y="1928577"/>
              <a:ext cx="55505" cy="43478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0" y="0"/>
                  </a:moveTo>
                  <a:cubicBezTo>
                    <a:pt x="400" y="934"/>
                    <a:pt x="1768" y="1901"/>
                    <a:pt x="2769" y="2168"/>
                  </a:cubicBezTo>
                  <a:cubicBezTo>
                    <a:pt x="1968" y="1301"/>
                    <a:pt x="10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78;p55"/>
            <p:cNvSpPr/>
            <p:nvPr/>
          </p:nvSpPr>
          <p:spPr>
            <a:xfrm>
              <a:off x="1904086" y="1877082"/>
              <a:ext cx="14733" cy="70899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468" y="1"/>
                  </a:moveTo>
                  <a:cubicBezTo>
                    <a:pt x="1" y="935"/>
                    <a:pt x="134" y="2569"/>
                    <a:pt x="535" y="3536"/>
                  </a:cubicBezTo>
                  <a:cubicBezTo>
                    <a:pt x="735" y="2336"/>
                    <a:pt x="701" y="1168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79;p55"/>
            <p:cNvSpPr/>
            <p:nvPr/>
          </p:nvSpPr>
          <p:spPr>
            <a:xfrm>
              <a:off x="2071261" y="1907831"/>
              <a:ext cx="26760" cy="66890"/>
            </a:xfrm>
            <a:custGeom>
              <a:avLst/>
              <a:gdLst/>
              <a:ahLst/>
              <a:cxnLst/>
              <a:rect l="l" t="t" r="r" b="b"/>
              <a:pathLst>
                <a:path w="1335" h="3337" extrusionOk="0">
                  <a:moveTo>
                    <a:pt x="167" y="1"/>
                  </a:moveTo>
                  <a:cubicBezTo>
                    <a:pt x="0" y="1035"/>
                    <a:pt x="667" y="2569"/>
                    <a:pt x="1335" y="3337"/>
                  </a:cubicBezTo>
                  <a:cubicBezTo>
                    <a:pt x="1134" y="2169"/>
                    <a:pt x="767" y="1035"/>
                    <a:pt x="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80;p55"/>
            <p:cNvSpPr/>
            <p:nvPr/>
          </p:nvSpPr>
          <p:spPr>
            <a:xfrm>
              <a:off x="1944878" y="1832281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35" y="985"/>
                    <a:pt x="3032" y="985"/>
                  </a:cubicBezTo>
                  <a:cubicBezTo>
                    <a:pt x="3163" y="985"/>
                    <a:pt x="3287" y="980"/>
                    <a:pt x="3403" y="968"/>
                  </a:cubicBezTo>
                  <a:cubicBezTo>
                    <a:pt x="2336" y="434"/>
                    <a:pt x="1202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81;p55"/>
            <p:cNvSpPr/>
            <p:nvPr/>
          </p:nvSpPr>
          <p:spPr>
            <a:xfrm>
              <a:off x="1905429" y="1746689"/>
              <a:ext cx="41473" cy="56868"/>
            </a:xfrm>
            <a:custGeom>
              <a:avLst/>
              <a:gdLst/>
              <a:ahLst/>
              <a:cxnLst/>
              <a:rect l="l" t="t" r="r" b="b"/>
              <a:pathLst>
                <a:path w="2069" h="283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202" y="801"/>
                    <a:pt x="501" y="1769"/>
                    <a:pt x="1" y="2836"/>
                  </a:cubicBezTo>
                  <a:lnTo>
                    <a:pt x="1" y="2836"/>
                  </a:lnTo>
                  <a:cubicBezTo>
                    <a:pt x="901" y="2369"/>
                    <a:pt x="1802" y="968"/>
                    <a:pt x="20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82;p55"/>
            <p:cNvSpPr/>
            <p:nvPr/>
          </p:nvSpPr>
          <p:spPr>
            <a:xfrm>
              <a:off x="2011086" y="2032130"/>
              <a:ext cx="69556" cy="14011"/>
            </a:xfrm>
            <a:custGeom>
              <a:avLst/>
              <a:gdLst/>
              <a:ahLst/>
              <a:cxnLst/>
              <a:rect l="l" t="t" r="r" b="b"/>
              <a:pathLst>
                <a:path w="3470" h="699" extrusionOk="0">
                  <a:moveTo>
                    <a:pt x="3211" y="1"/>
                  </a:moveTo>
                  <a:cubicBezTo>
                    <a:pt x="2101" y="1"/>
                    <a:pt x="1022" y="200"/>
                    <a:pt x="0" y="571"/>
                  </a:cubicBezTo>
                  <a:cubicBezTo>
                    <a:pt x="256" y="660"/>
                    <a:pt x="559" y="699"/>
                    <a:pt x="882" y="699"/>
                  </a:cubicBezTo>
                  <a:cubicBezTo>
                    <a:pt x="1779" y="699"/>
                    <a:pt x="2832" y="397"/>
                    <a:pt x="3469" y="4"/>
                  </a:cubicBezTo>
                  <a:cubicBezTo>
                    <a:pt x="3383" y="2"/>
                    <a:pt x="3297" y="1"/>
                    <a:pt x="32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3;p55"/>
            <p:cNvSpPr/>
            <p:nvPr/>
          </p:nvSpPr>
          <p:spPr>
            <a:xfrm>
              <a:off x="1433369" y="3998685"/>
              <a:ext cx="274837" cy="380414"/>
            </a:xfrm>
            <a:custGeom>
              <a:avLst/>
              <a:gdLst/>
              <a:ahLst/>
              <a:cxnLst/>
              <a:rect l="l" t="t" r="r" b="b"/>
              <a:pathLst>
                <a:path w="13711" h="18978" extrusionOk="0">
                  <a:moveTo>
                    <a:pt x="6572" y="1"/>
                  </a:moveTo>
                  <a:lnTo>
                    <a:pt x="4370" y="10008"/>
                  </a:lnTo>
                  <a:lnTo>
                    <a:pt x="301" y="17413"/>
                  </a:lnTo>
                  <a:cubicBezTo>
                    <a:pt x="1" y="17947"/>
                    <a:pt x="234" y="18614"/>
                    <a:pt x="801" y="18881"/>
                  </a:cubicBezTo>
                  <a:cubicBezTo>
                    <a:pt x="943" y="18944"/>
                    <a:pt x="1099" y="18977"/>
                    <a:pt x="1257" y="18977"/>
                  </a:cubicBezTo>
                  <a:cubicBezTo>
                    <a:pt x="1433" y="18977"/>
                    <a:pt x="1610" y="18936"/>
                    <a:pt x="1768" y="18848"/>
                  </a:cubicBezTo>
                  <a:cubicBezTo>
                    <a:pt x="3636" y="17747"/>
                    <a:pt x="10541" y="13711"/>
                    <a:pt x="10675" y="12977"/>
                  </a:cubicBezTo>
                  <a:cubicBezTo>
                    <a:pt x="10808" y="12110"/>
                    <a:pt x="13710" y="2536"/>
                    <a:pt x="13710" y="2536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84;p55"/>
            <p:cNvSpPr/>
            <p:nvPr/>
          </p:nvSpPr>
          <p:spPr>
            <a:xfrm>
              <a:off x="1449425" y="4245418"/>
              <a:ext cx="201272" cy="134181"/>
            </a:xfrm>
            <a:custGeom>
              <a:avLst/>
              <a:gdLst/>
              <a:ahLst/>
              <a:cxnLst/>
              <a:rect l="l" t="t" r="r" b="b"/>
              <a:pathLst>
                <a:path w="10041" h="6694" extrusionOk="0">
                  <a:moveTo>
                    <a:pt x="10041" y="1"/>
                  </a:moveTo>
                  <a:lnTo>
                    <a:pt x="28" y="6587"/>
                  </a:lnTo>
                  <a:lnTo>
                    <a:pt x="28" y="6587"/>
                  </a:lnTo>
                  <a:cubicBezTo>
                    <a:pt x="19" y="6582"/>
                    <a:pt x="9" y="6577"/>
                    <a:pt x="0" y="6572"/>
                  </a:cubicBezTo>
                  <a:lnTo>
                    <a:pt x="0" y="6605"/>
                  </a:lnTo>
                  <a:lnTo>
                    <a:pt x="28" y="6587"/>
                  </a:lnTo>
                  <a:lnTo>
                    <a:pt x="28" y="6587"/>
                  </a:lnTo>
                  <a:cubicBezTo>
                    <a:pt x="164" y="6657"/>
                    <a:pt x="312" y="6693"/>
                    <a:pt x="461" y="6693"/>
                  </a:cubicBezTo>
                  <a:cubicBezTo>
                    <a:pt x="635" y="6693"/>
                    <a:pt x="811" y="6643"/>
                    <a:pt x="967" y="6539"/>
                  </a:cubicBezTo>
                  <a:cubicBezTo>
                    <a:pt x="6205" y="3503"/>
                    <a:pt x="8473" y="1935"/>
                    <a:pt x="9307" y="1335"/>
                  </a:cubicBezTo>
                  <a:cubicBezTo>
                    <a:pt x="9607" y="1102"/>
                    <a:pt x="9840" y="801"/>
                    <a:pt x="9941" y="434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85;p55"/>
            <p:cNvSpPr/>
            <p:nvPr/>
          </p:nvSpPr>
          <p:spPr>
            <a:xfrm>
              <a:off x="1615919" y="4170170"/>
              <a:ext cx="26760" cy="24375"/>
            </a:xfrm>
            <a:custGeom>
              <a:avLst/>
              <a:gdLst/>
              <a:ahLst/>
              <a:cxnLst/>
              <a:rect l="l" t="t" r="r" b="b"/>
              <a:pathLst>
                <a:path w="1335" h="1216" extrusionOk="0">
                  <a:moveTo>
                    <a:pt x="651" y="0"/>
                  </a:moveTo>
                  <a:cubicBezTo>
                    <a:pt x="565" y="0"/>
                    <a:pt x="479" y="17"/>
                    <a:pt x="400" y="52"/>
                  </a:cubicBezTo>
                  <a:lnTo>
                    <a:pt x="467" y="52"/>
                  </a:lnTo>
                  <a:cubicBezTo>
                    <a:pt x="167" y="152"/>
                    <a:pt x="0" y="486"/>
                    <a:pt x="100" y="819"/>
                  </a:cubicBezTo>
                  <a:cubicBezTo>
                    <a:pt x="180" y="1060"/>
                    <a:pt x="411" y="1215"/>
                    <a:pt x="672" y="1215"/>
                  </a:cubicBezTo>
                  <a:cubicBezTo>
                    <a:pt x="736" y="1215"/>
                    <a:pt x="802" y="1206"/>
                    <a:pt x="867" y="1186"/>
                  </a:cubicBezTo>
                  <a:cubicBezTo>
                    <a:pt x="1168" y="1053"/>
                    <a:pt x="1334" y="686"/>
                    <a:pt x="1234" y="352"/>
                  </a:cubicBezTo>
                  <a:cubicBezTo>
                    <a:pt x="1136" y="131"/>
                    <a:pt x="893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6;p55"/>
            <p:cNvSpPr/>
            <p:nvPr/>
          </p:nvSpPr>
          <p:spPr>
            <a:xfrm>
              <a:off x="1480836" y="4270154"/>
              <a:ext cx="36803" cy="31451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68" y="1"/>
                  </a:moveTo>
                  <a:cubicBezTo>
                    <a:pt x="134" y="1"/>
                    <a:pt x="1" y="34"/>
                    <a:pt x="1" y="68"/>
                  </a:cubicBezTo>
                  <a:cubicBezTo>
                    <a:pt x="401" y="168"/>
                    <a:pt x="768" y="335"/>
                    <a:pt x="1102" y="568"/>
                  </a:cubicBezTo>
                  <a:cubicBezTo>
                    <a:pt x="1369" y="835"/>
                    <a:pt x="1602" y="1168"/>
                    <a:pt x="1769" y="1569"/>
                  </a:cubicBezTo>
                  <a:cubicBezTo>
                    <a:pt x="1802" y="1569"/>
                    <a:pt x="1836" y="1402"/>
                    <a:pt x="1769" y="1168"/>
                  </a:cubicBezTo>
                  <a:cubicBezTo>
                    <a:pt x="1669" y="868"/>
                    <a:pt x="1469" y="601"/>
                    <a:pt x="1235" y="401"/>
                  </a:cubicBezTo>
                  <a:cubicBezTo>
                    <a:pt x="1002" y="168"/>
                    <a:pt x="701" y="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87;p55"/>
            <p:cNvSpPr/>
            <p:nvPr/>
          </p:nvSpPr>
          <p:spPr>
            <a:xfrm>
              <a:off x="1460791" y="4302908"/>
              <a:ext cx="36121" cy="21468"/>
            </a:xfrm>
            <a:custGeom>
              <a:avLst/>
              <a:gdLst/>
              <a:ahLst/>
              <a:cxnLst/>
              <a:rect l="l" t="t" r="r" b="b"/>
              <a:pathLst>
                <a:path w="1802" h="1071" extrusionOk="0">
                  <a:moveTo>
                    <a:pt x="384" y="0"/>
                  </a:moveTo>
                  <a:cubicBezTo>
                    <a:pt x="256" y="0"/>
                    <a:pt x="126" y="22"/>
                    <a:pt x="0" y="68"/>
                  </a:cubicBezTo>
                  <a:cubicBezTo>
                    <a:pt x="334" y="168"/>
                    <a:pt x="634" y="268"/>
                    <a:pt x="968" y="435"/>
                  </a:cubicBezTo>
                  <a:cubicBezTo>
                    <a:pt x="1416" y="691"/>
                    <a:pt x="1649" y="1071"/>
                    <a:pt x="1726" y="1071"/>
                  </a:cubicBezTo>
                  <a:cubicBezTo>
                    <a:pt x="1729" y="1071"/>
                    <a:pt x="1732" y="1070"/>
                    <a:pt x="1735" y="1069"/>
                  </a:cubicBezTo>
                  <a:cubicBezTo>
                    <a:pt x="1801" y="1069"/>
                    <a:pt x="1635" y="569"/>
                    <a:pt x="1068" y="235"/>
                  </a:cubicBezTo>
                  <a:cubicBezTo>
                    <a:pt x="870" y="82"/>
                    <a:pt x="630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88;p55"/>
            <p:cNvSpPr/>
            <p:nvPr/>
          </p:nvSpPr>
          <p:spPr>
            <a:xfrm>
              <a:off x="1500901" y="4237400"/>
              <a:ext cx="50834" cy="36121"/>
            </a:xfrm>
            <a:custGeom>
              <a:avLst/>
              <a:gdLst/>
              <a:ahLst/>
              <a:cxnLst/>
              <a:rect l="l" t="t" r="r" b="b"/>
              <a:pathLst>
                <a:path w="2536" h="1802" extrusionOk="0">
                  <a:moveTo>
                    <a:pt x="1" y="0"/>
                  </a:moveTo>
                  <a:lnTo>
                    <a:pt x="1" y="0"/>
                  </a:lnTo>
                  <a:cubicBezTo>
                    <a:pt x="468" y="201"/>
                    <a:pt x="935" y="467"/>
                    <a:pt x="1402" y="734"/>
                  </a:cubicBezTo>
                  <a:cubicBezTo>
                    <a:pt x="1802" y="1068"/>
                    <a:pt x="2169" y="1401"/>
                    <a:pt x="2536" y="1802"/>
                  </a:cubicBezTo>
                  <a:cubicBezTo>
                    <a:pt x="2102" y="768"/>
                    <a:pt x="1101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89;p55"/>
            <p:cNvSpPr/>
            <p:nvPr/>
          </p:nvSpPr>
          <p:spPr>
            <a:xfrm>
              <a:off x="1518280" y="4196689"/>
              <a:ext cx="51516" cy="16818"/>
            </a:xfrm>
            <a:custGeom>
              <a:avLst/>
              <a:gdLst/>
              <a:ahLst/>
              <a:cxnLst/>
              <a:rect l="l" t="t" r="r" b="b"/>
              <a:pathLst>
                <a:path w="2570" h="839" extrusionOk="0">
                  <a:moveTo>
                    <a:pt x="690" y="0"/>
                  </a:moveTo>
                  <a:cubicBezTo>
                    <a:pt x="461" y="0"/>
                    <a:pt x="229" y="32"/>
                    <a:pt x="1" y="97"/>
                  </a:cubicBezTo>
                  <a:cubicBezTo>
                    <a:pt x="1" y="163"/>
                    <a:pt x="635" y="130"/>
                    <a:pt x="1335" y="330"/>
                  </a:cubicBezTo>
                  <a:cubicBezTo>
                    <a:pt x="1979" y="514"/>
                    <a:pt x="2453" y="839"/>
                    <a:pt x="2552" y="839"/>
                  </a:cubicBezTo>
                  <a:cubicBezTo>
                    <a:pt x="2561" y="839"/>
                    <a:pt x="2567" y="836"/>
                    <a:pt x="2569" y="831"/>
                  </a:cubicBezTo>
                  <a:cubicBezTo>
                    <a:pt x="2090" y="301"/>
                    <a:pt x="1401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90;p55"/>
            <p:cNvSpPr/>
            <p:nvPr/>
          </p:nvSpPr>
          <p:spPr>
            <a:xfrm>
              <a:off x="1530988" y="4137737"/>
              <a:ext cx="54182" cy="16778"/>
            </a:xfrm>
            <a:custGeom>
              <a:avLst/>
              <a:gdLst/>
              <a:ahLst/>
              <a:cxnLst/>
              <a:rect l="l" t="t" r="r" b="b"/>
              <a:pathLst>
                <a:path w="2703" h="837" extrusionOk="0">
                  <a:moveTo>
                    <a:pt x="952" y="0"/>
                  </a:moveTo>
                  <a:cubicBezTo>
                    <a:pt x="756" y="0"/>
                    <a:pt x="559" y="23"/>
                    <a:pt x="368" y="69"/>
                  </a:cubicBezTo>
                  <a:cubicBezTo>
                    <a:pt x="101" y="169"/>
                    <a:pt x="1" y="269"/>
                    <a:pt x="1" y="269"/>
                  </a:cubicBezTo>
                  <a:cubicBezTo>
                    <a:pt x="234" y="236"/>
                    <a:pt x="468" y="219"/>
                    <a:pt x="701" y="219"/>
                  </a:cubicBezTo>
                  <a:cubicBezTo>
                    <a:pt x="935" y="219"/>
                    <a:pt x="1168" y="236"/>
                    <a:pt x="1402" y="269"/>
                  </a:cubicBezTo>
                  <a:cubicBezTo>
                    <a:pt x="1835" y="403"/>
                    <a:pt x="2269" y="603"/>
                    <a:pt x="2669" y="836"/>
                  </a:cubicBezTo>
                  <a:cubicBezTo>
                    <a:pt x="2703" y="836"/>
                    <a:pt x="2603" y="669"/>
                    <a:pt x="2402" y="503"/>
                  </a:cubicBezTo>
                  <a:cubicBezTo>
                    <a:pt x="1990" y="163"/>
                    <a:pt x="1473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91;p55"/>
            <p:cNvSpPr/>
            <p:nvPr/>
          </p:nvSpPr>
          <p:spPr>
            <a:xfrm>
              <a:off x="1535679" y="4093778"/>
              <a:ext cx="62861" cy="38807"/>
            </a:xfrm>
            <a:custGeom>
              <a:avLst/>
              <a:gdLst/>
              <a:ahLst/>
              <a:cxnLst/>
              <a:rect l="l" t="t" r="r" b="b"/>
              <a:pathLst>
                <a:path w="3136" h="1936" extrusionOk="0">
                  <a:moveTo>
                    <a:pt x="459" y="207"/>
                  </a:moveTo>
                  <a:cubicBezTo>
                    <a:pt x="494" y="207"/>
                    <a:pt x="531" y="215"/>
                    <a:pt x="567" y="227"/>
                  </a:cubicBezTo>
                  <a:cubicBezTo>
                    <a:pt x="767" y="327"/>
                    <a:pt x="934" y="461"/>
                    <a:pt x="1068" y="661"/>
                  </a:cubicBezTo>
                  <a:cubicBezTo>
                    <a:pt x="1236" y="867"/>
                    <a:pt x="1373" y="1083"/>
                    <a:pt x="1496" y="1310"/>
                  </a:cubicBezTo>
                  <a:lnTo>
                    <a:pt x="1496" y="1310"/>
                  </a:lnTo>
                  <a:cubicBezTo>
                    <a:pt x="1462" y="1381"/>
                    <a:pt x="1431" y="1454"/>
                    <a:pt x="1401" y="1528"/>
                  </a:cubicBezTo>
                  <a:cubicBezTo>
                    <a:pt x="1389" y="1577"/>
                    <a:pt x="1377" y="1625"/>
                    <a:pt x="1366" y="1673"/>
                  </a:cubicBezTo>
                  <a:lnTo>
                    <a:pt x="1366" y="1673"/>
                  </a:lnTo>
                  <a:cubicBezTo>
                    <a:pt x="831" y="1561"/>
                    <a:pt x="421" y="1149"/>
                    <a:pt x="267" y="594"/>
                  </a:cubicBezTo>
                  <a:cubicBezTo>
                    <a:pt x="234" y="494"/>
                    <a:pt x="234" y="394"/>
                    <a:pt x="300" y="294"/>
                  </a:cubicBezTo>
                  <a:cubicBezTo>
                    <a:pt x="343" y="230"/>
                    <a:pt x="398" y="207"/>
                    <a:pt x="459" y="207"/>
                  </a:cubicBezTo>
                  <a:close/>
                  <a:moveTo>
                    <a:pt x="2657" y="418"/>
                  </a:moveTo>
                  <a:cubicBezTo>
                    <a:pt x="2738" y="418"/>
                    <a:pt x="2814" y="473"/>
                    <a:pt x="2869" y="527"/>
                  </a:cubicBezTo>
                  <a:cubicBezTo>
                    <a:pt x="2902" y="627"/>
                    <a:pt x="2902" y="761"/>
                    <a:pt x="2869" y="861"/>
                  </a:cubicBezTo>
                  <a:cubicBezTo>
                    <a:pt x="2697" y="1348"/>
                    <a:pt x="2254" y="1663"/>
                    <a:pt x="1751" y="1700"/>
                  </a:cubicBezTo>
                  <a:lnTo>
                    <a:pt x="1751" y="1700"/>
                  </a:lnTo>
                  <a:cubicBezTo>
                    <a:pt x="1735" y="1624"/>
                    <a:pt x="1707" y="1554"/>
                    <a:pt x="1668" y="1495"/>
                  </a:cubicBezTo>
                  <a:cubicBezTo>
                    <a:pt x="1654" y="1448"/>
                    <a:pt x="1639" y="1401"/>
                    <a:pt x="1622" y="1354"/>
                  </a:cubicBezTo>
                  <a:lnTo>
                    <a:pt x="1622" y="1354"/>
                  </a:lnTo>
                  <a:cubicBezTo>
                    <a:pt x="1754" y="1140"/>
                    <a:pt x="1906" y="941"/>
                    <a:pt x="2068" y="761"/>
                  </a:cubicBezTo>
                  <a:cubicBezTo>
                    <a:pt x="2202" y="594"/>
                    <a:pt x="2402" y="461"/>
                    <a:pt x="2602" y="427"/>
                  </a:cubicBezTo>
                  <a:cubicBezTo>
                    <a:pt x="2620" y="421"/>
                    <a:pt x="2639" y="418"/>
                    <a:pt x="2657" y="418"/>
                  </a:cubicBezTo>
                  <a:close/>
                  <a:moveTo>
                    <a:pt x="1567" y="1445"/>
                  </a:moveTo>
                  <a:cubicBezTo>
                    <a:pt x="1611" y="1530"/>
                    <a:pt x="1652" y="1615"/>
                    <a:pt x="1694" y="1703"/>
                  </a:cubicBezTo>
                  <a:lnTo>
                    <a:pt x="1694" y="1703"/>
                  </a:lnTo>
                  <a:cubicBezTo>
                    <a:pt x="1680" y="1703"/>
                    <a:pt x="1667" y="1703"/>
                    <a:pt x="1653" y="1703"/>
                  </a:cubicBezTo>
                  <a:cubicBezTo>
                    <a:pt x="1603" y="1703"/>
                    <a:pt x="1552" y="1701"/>
                    <a:pt x="1501" y="1695"/>
                  </a:cubicBezTo>
                  <a:cubicBezTo>
                    <a:pt x="1480" y="1693"/>
                    <a:pt x="1460" y="1690"/>
                    <a:pt x="1439" y="1687"/>
                  </a:cubicBezTo>
                  <a:lnTo>
                    <a:pt x="1439" y="1687"/>
                  </a:lnTo>
                  <a:cubicBezTo>
                    <a:pt x="1479" y="1605"/>
                    <a:pt x="1522" y="1524"/>
                    <a:pt x="1567" y="1445"/>
                  </a:cubicBezTo>
                  <a:close/>
                  <a:moveTo>
                    <a:pt x="495" y="1"/>
                  </a:moveTo>
                  <a:cubicBezTo>
                    <a:pt x="365" y="1"/>
                    <a:pt x="231" y="63"/>
                    <a:pt x="134" y="160"/>
                  </a:cubicBezTo>
                  <a:cubicBezTo>
                    <a:pt x="34" y="294"/>
                    <a:pt x="0" y="461"/>
                    <a:pt x="67" y="627"/>
                  </a:cubicBezTo>
                  <a:cubicBezTo>
                    <a:pt x="220" y="1272"/>
                    <a:pt x="712" y="1747"/>
                    <a:pt x="1335" y="1897"/>
                  </a:cubicBezTo>
                  <a:lnTo>
                    <a:pt x="1335" y="1897"/>
                  </a:lnTo>
                  <a:cubicBezTo>
                    <a:pt x="1335" y="1907"/>
                    <a:pt x="1334" y="1918"/>
                    <a:pt x="1334" y="1928"/>
                  </a:cubicBezTo>
                  <a:cubicBezTo>
                    <a:pt x="1338" y="1919"/>
                    <a:pt x="1342" y="1909"/>
                    <a:pt x="1346" y="1899"/>
                  </a:cubicBezTo>
                  <a:lnTo>
                    <a:pt x="1346" y="1899"/>
                  </a:lnTo>
                  <a:cubicBezTo>
                    <a:pt x="1397" y="1911"/>
                    <a:pt x="1449" y="1921"/>
                    <a:pt x="1501" y="1928"/>
                  </a:cubicBezTo>
                  <a:cubicBezTo>
                    <a:pt x="1549" y="1933"/>
                    <a:pt x="1596" y="1935"/>
                    <a:pt x="1643" y="1935"/>
                  </a:cubicBezTo>
                  <a:cubicBezTo>
                    <a:pt x="2290" y="1935"/>
                    <a:pt x="2882" y="1516"/>
                    <a:pt x="3069" y="894"/>
                  </a:cubicBezTo>
                  <a:cubicBezTo>
                    <a:pt x="3136" y="728"/>
                    <a:pt x="3102" y="561"/>
                    <a:pt x="3036" y="394"/>
                  </a:cubicBezTo>
                  <a:cubicBezTo>
                    <a:pt x="2949" y="278"/>
                    <a:pt x="2812" y="187"/>
                    <a:pt x="2668" y="187"/>
                  </a:cubicBezTo>
                  <a:cubicBezTo>
                    <a:pt x="2646" y="187"/>
                    <a:pt x="2624" y="189"/>
                    <a:pt x="2602" y="194"/>
                  </a:cubicBezTo>
                  <a:cubicBezTo>
                    <a:pt x="2335" y="261"/>
                    <a:pt x="2102" y="427"/>
                    <a:pt x="1968" y="627"/>
                  </a:cubicBezTo>
                  <a:cubicBezTo>
                    <a:pt x="1795" y="800"/>
                    <a:pt x="1664" y="987"/>
                    <a:pt x="1557" y="1188"/>
                  </a:cubicBezTo>
                  <a:lnTo>
                    <a:pt x="1557" y="1188"/>
                  </a:lnTo>
                  <a:cubicBezTo>
                    <a:pt x="1462" y="962"/>
                    <a:pt x="1339" y="745"/>
                    <a:pt x="1201" y="561"/>
                  </a:cubicBezTo>
                  <a:cubicBezTo>
                    <a:pt x="1034" y="327"/>
                    <a:pt x="834" y="160"/>
                    <a:pt x="634" y="27"/>
                  </a:cubicBezTo>
                  <a:cubicBezTo>
                    <a:pt x="589" y="9"/>
                    <a:pt x="542" y="1"/>
                    <a:pt x="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92;p55"/>
            <p:cNvSpPr/>
            <p:nvPr/>
          </p:nvSpPr>
          <p:spPr>
            <a:xfrm>
              <a:off x="2035822" y="4071568"/>
              <a:ext cx="313604" cy="252106"/>
            </a:xfrm>
            <a:custGeom>
              <a:avLst/>
              <a:gdLst/>
              <a:ahLst/>
              <a:cxnLst/>
              <a:rect l="l" t="t" r="r" b="b"/>
              <a:pathLst>
                <a:path w="15645" h="12577" extrusionOk="0">
                  <a:moveTo>
                    <a:pt x="0" y="1"/>
                  </a:moveTo>
                  <a:lnTo>
                    <a:pt x="67" y="12543"/>
                  </a:lnTo>
                  <a:lnTo>
                    <a:pt x="15645" y="12577"/>
                  </a:lnTo>
                  <a:cubicBezTo>
                    <a:pt x="15578" y="11075"/>
                    <a:pt x="7506" y="8073"/>
                    <a:pt x="7506" y="8073"/>
                  </a:cubicBezTo>
                  <a:lnTo>
                    <a:pt x="780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93;p55"/>
            <p:cNvSpPr/>
            <p:nvPr/>
          </p:nvSpPr>
          <p:spPr>
            <a:xfrm>
              <a:off x="2079279" y="4219340"/>
              <a:ext cx="26099" cy="23693"/>
            </a:xfrm>
            <a:custGeom>
              <a:avLst/>
              <a:gdLst/>
              <a:ahLst/>
              <a:cxnLst/>
              <a:rect l="l" t="t" r="r" b="b"/>
              <a:pathLst>
                <a:path w="1302" h="1182" extrusionOk="0">
                  <a:moveTo>
                    <a:pt x="501" y="1"/>
                  </a:moveTo>
                  <a:lnTo>
                    <a:pt x="501" y="1"/>
                  </a:lnTo>
                  <a:cubicBezTo>
                    <a:pt x="201" y="101"/>
                    <a:pt x="1" y="401"/>
                    <a:pt x="67" y="735"/>
                  </a:cubicBezTo>
                  <a:cubicBezTo>
                    <a:pt x="125" y="996"/>
                    <a:pt x="385" y="1181"/>
                    <a:pt x="671" y="1181"/>
                  </a:cubicBezTo>
                  <a:cubicBezTo>
                    <a:pt x="714" y="1181"/>
                    <a:pt x="758" y="1177"/>
                    <a:pt x="801" y="1168"/>
                  </a:cubicBezTo>
                  <a:cubicBezTo>
                    <a:pt x="1101" y="1068"/>
                    <a:pt x="1301" y="735"/>
                    <a:pt x="1235" y="401"/>
                  </a:cubicBezTo>
                  <a:cubicBezTo>
                    <a:pt x="1154" y="160"/>
                    <a:pt x="902" y="5"/>
                    <a:pt x="650" y="5"/>
                  </a:cubicBezTo>
                  <a:cubicBezTo>
                    <a:pt x="589" y="5"/>
                    <a:pt x="527" y="14"/>
                    <a:pt x="4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94;p55"/>
            <p:cNvSpPr/>
            <p:nvPr/>
          </p:nvSpPr>
          <p:spPr>
            <a:xfrm>
              <a:off x="2037165" y="4297576"/>
              <a:ext cx="314266" cy="26099"/>
            </a:xfrm>
            <a:custGeom>
              <a:avLst/>
              <a:gdLst/>
              <a:ahLst/>
              <a:cxnLst/>
              <a:rect l="l" t="t" r="r" b="b"/>
              <a:pathLst>
                <a:path w="15678" h="1302" extrusionOk="0">
                  <a:moveTo>
                    <a:pt x="33" y="1"/>
                  </a:moveTo>
                  <a:lnTo>
                    <a:pt x="0" y="1268"/>
                  </a:lnTo>
                  <a:lnTo>
                    <a:pt x="15578" y="1302"/>
                  </a:lnTo>
                  <a:cubicBezTo>
                    <a:pt x="15678" y="801"/>
                    <a:pt x="14977" y="501"/>
                    <a:pt x="14977" y="5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95;p55"/>
            <p:cNvSpPr/>
            <p:nvPr/>
          </p:nvSpPr>
          <p:spPr>
            <a:xfrm>
              <a:off x="2161524" y="4230284"/>
              <a:ext cx="29767" cy="19223"/>
            </a:xfrm>
            <a:custGeom>
              <a:avLst/>
              <a:gdLst/>
              <a:ahLst/>
              <a:cxnLst/>
              <a:rect l="l" t="t" r="r" b="b"/>
              <a:pathLst>
                <a:path w="1485" h="959" extrusionOk="0">
                  <a:moveTo>
                    <a:pt x="1229" y="1"/>
                  </a:moveTo>
                  <a:cubicBezTo>
                    <a:pt x="1056" y="1"/>
                    <a:pt x="812" y="49"/>
                    <a:pt x="568" y="189"/>
                  </a:cubicBezTo>
                  <a:cubicBezTo>
                    <a:pt x="134" y="489"/>
                    <a:pt x="0" y="923"/>
                    <a:pt x="67" y="956"/>
                  </a:cubicBezTo>
                  <a:cubicBezTo>
                    <a:pt x="71" y="958"/>
                    <a:pt x="74" y="958"/>
                    <a:pt x="79" y="958"/>
                  </a:cubicBezTo>
                  <a:cubicBezTo>
                    <a:pt x="155" y="958"/>
                    <a:pt x="355" y="675"/>
                    <a:pt x="734" y="422"/>
                  </a:cubicBezTo>
                  <a:cubicBezTo>
                    <a:pt x="1101" y="189"/>
                    <a:pt x="1468" y="155"/>
                    <a:pt x="1468" y="89"/>
                  </a:cubicBezTo>
                  <a:cubicBezTo>
                    <a:pt x="1484" y="41"/>
                    <a:pt x="1386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96;p55"/>
            <p:cNvSpPr/>
            <p:nvPr/>
          </p:nvSpPr>
          <p:spPr>
            <a:xfrm>
              <a:off x="2201634" y="4244877"/>
              <a:ext cx="22090" cy="23974"/>
            </a:xfrm>
            <a:custGeom>
              <a:avLst/>
              <a:gdLst/>
              <a:ahLst/>
              <a:cxnLst/>
              <a:rect l="l" t="t" r="r" b="b"/>
              <a:pathLst>
                <a:path w="1102" h="1196" extrusionOk="0">
                  <a:moveTo>
                    <a:pt x="1025" y="0"/>
                  </a:moveTo>
                  <a:cubicBezTo>
                    <a:pt x="886" y="0"/>
                    <a:pt x="582" y="89"/>
                    <a:pt x="334" y="361"/>
                  </a:cubicBezTo>
                  <a:cubicBezTo>
                    <a:pt x="1" y="762"/>
                    <a:pt x="34" y="1195"/>
                    <a:pt x="134" y="1195"/>
                  </a:cubicBezTo>
                  <a:cubicBezTo>
                    <a:pt x="201" y="1195"/>
                    <a:pt x="268" y="862"/>
                    <a:pt x="535" y="561"/>
                  </a:cubicBezTo>
                  <a:cubicBezTo>
                    <a:pt x="801" y="228"/>
                    <a:pt x="1102" y="94"/>
                    <a:pt x="1102" y="28"/>
                  </a:cubicBezTo>
                  <a:cubicBezTo>
                    <a:pt x="1102" y="11"/>
                    <a:pt x="1073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97;p55"/>
            <p:cNvSpPr/>
            <p:nvPr/>
          </p:nvSpPr>
          <p:spPr>
            <a:xfrm>
              <a:off x="2239078" y="4258508"/>
              <a:ext cx="16076" cy="26379"/>
            </a:xfrm>
            <a:custGeom>
              <a:avLst/>
              <a:gdLst/>
              <a:ahLst/>
              <a:cxnLst/>
              <a:rect l="l" t="t" r="r" b="b"/>
              <a:pathLst>
                <a:path w="802" h="1316" extrusionOk="0">
                  <a:moveTo>
                    <a:pt x="733" y="1"/>
                  </a:moveTo>
                  <a:cubicBezTo>
                    <a:pt x="625" y="1"/>
                    <a:pt x="311" y="172"/>
                    <a:pt x="168" y="515"/>
                  </a:cubicBezTo>
                  <a:cubicBezTo>
                    <a:pt x="1" y="949"/>
                    <a:pt x="101" y="1316"/>
                    <a:pt x="168" y="1316"/>
                  </a:cubicBezTo>
                  <a:cubicBezTo>
                    <a:pt x="234" y="1282"/>
                    <a:pt x="234" y="982"/>
                    <a:pt x="401" y="649"/>
                  </a:cubicBezTo>
                  <a:cubicBezTo>
                    <a:pt x="568" y="282"/>
                    <a:pt x="801" y="82"/>
                    <a:pt x="768" y="15"/>
                  </a:cubicBezTo>
                  <a:cubicBezTo>
                    <a:pt x="763" y="5"/>
                    <a:pt x="751" y="1"/>
                    <a:pt x="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98;p55"/>
            <p:cNvSpPr/>
            <p:nvPr/>
          </p:nvSpPr>
          <p:spPr>
            <a:xfrm>
              <a:off x="2155510" y="4189252"/>
              <a:ext cx="34117" cy="7818"/>
            </a:xfrm>
            <a:custGeom>
              <a:avLst/>
              <a:gdLst/>
              <a:ahLst/>
              <a:cxnLst/>
              <a:rect l="l" t="t" r="r" b="b"/>
              <a:pathLst>
                <a:path w="1702" h="390" extrusionOk="0">
                  <a:moveTo>
                    <a:pt x="834" y="1"/>
                  </a:moveTo>
                  <a:cubicBezTo>
                    <a:pt x="300" y="34"/>
                    <a:pt x="0" y="301"/>
                    <a:pt x="34" y="368"/>
                  </a:cubicBezTo>
                  <a:cubicBezTo>
                    <a:pt x="41" y="383"/>
                    <a:pt x="65" y="390"/>
                    <a:pt x="103" y="390"/>
                  </a:cubicBezTo>
                  <a:cubicBezTo>
                    <a:pt x="227" y="390"/>
                    <a:pt x="501" y="319"/>
                    <a:pt x="834" y="268"/>
                  </a:cubicBezTo>
                  <a:cubicBezTo>
                    <a:pt x="899" y="263"/>
                    <a:pt x="962" y="261"/>
                    <a:pt x="1022" y="261"/>
                  </a:cubicBezTo>
                  <a:cubicBezTo>
                    <a:pt x="1257" y="261"/>
                    <a:pt x="1447" y="291"/>
                    <a:pt x="1551" y="291"/>
                  </a:cubicBezTo>
                  <a:cubicBezTo>
                    <a:pt x="1597" y="291"/>
                    <a:pt x="1626" y="285"/>
                    <a:pt x="1635" y="268"/>
                  </a:cubicBezTo>
                  <a:cubicBezTo>
                    <a:pt x="1701" y="234"/>
                    <a:pt x="1335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99;p55"/>
            <p:cNvSpPr/>
            <p:nvPr/>
          </p:nvSpPr>
          <p:spPr>
            <a:xfrm>
              <a:off x="2035822" y="4104342"/>
              <a:ext cx="155148" cy="28765"/>
            </a:xfrm>
            <a:custGeom>
              <a:avLst/>
              <a:gdLst/>
              <a:ahLst/>
              <a:cxnLst/>
              <a:rect l="l" t="t" r="r" b="b"/>
              <a:pathLst>
                <a:path w="7740" h="1435" extrusionOk="0">
                  <a:moveTo>
                    <a:pt x="7739" y="0"/>
                  </a:moveTo>
                  <a:lnTo>
                    <a:pt x="0" y="34"/>
                  </a:lnTo>
                  <a:lnTo>
                    <a:pt x="34" y="1335"/>
                  </a:lnTo>
                  <a:lnTo>
                    <a:pt x="7672" y="14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00;p55"/>
            <p:cNvSpPr/>
            <p:nvPr/>
          </p:nvSpPr>
          <p:spPr>
            <a:xfrm>
              <a:off x="2140797" y="4137095"/>
              <a:ext cx="48830" cy="26439"/>
            </a:xfrm>
            <a:custGeom>
              <a:avLst/>
              <a:gdLst/>
              <a:ahLst/>
              <a:cxnLst/>
              <a:rect l="l" t="t" r="r" b="b"/>
              <a:pathLst>
                <a:path w="2436" h="1319" extrusionOk="0">
                  <a:moveTo>
                    <a:pt x="434" y="251"/>
                  </a:moveTo>
                  <a:cubicBezTo>
                    <a:pt x="501" y="251"/>
                    <a:pt x="584" y="268"/>
                    <a:pt x="668" y="301"/>
                  </a:cubicBezTo>
                  <a:cubicBezTo>
                    <a:pt x="801" y="334"/>
                    <a:pt x="968" y="368"/>
                    <a:pt x="1101" y="435"/>
                  </a:cubicBezTo>
                  <a:cubicBezTo>
                    <a:pt x="1335" y="535"/>
                    <a:pt x="1568" y="668"/>
                    <a:pt x="1802" y="835"/>
                  </a:cubicBezTo>
                  <a:cubicBezTo>
                    <a:pt x="1997" y="977"/>
                    <a:pt x="2135" y="1109"/>
                    <a:pt x="2227" y="1197"/>
                  </a:cubicBezTo>
                  <a:lnTo>
                    <a:pt x="2227" y="1197"/>
                  </a:lnTo>
                  <a:cubicBezTo>
                    <a:pt x="2030" y="1136"/>
                    <a:pt x="1832" y="1093"/>
                    <a:pt x="1635" y="1068"/>
                  </a:cubicBezTo>
                  <a:cubicBezTo>
                    <a:pt x="1401" y="1002"/>
                    <a:pt x="1135" y="902"/>
                    <a:pt x="901" y="768"/>
                  </a:cubicBezTo>
                  <a:cubicBezTo>
                    <a:pt x="768" y="701"/>
                    <a:pt x="601" y="635"/>
                    <a:pt x="467" y="535"/>
                  </a:cubicBezTo>
                  <a:cubicBezTo>
                    <a:pt x="401" y="501"/>
                    <a:pt x="367" y="468"/>
                    <a:pt x="301" y="401"/>
                  </a:cubicBezTo>
                  <a:cubicBezTo>
                    <a:pt x="301" y="368"/>
                    <a:pt x="267" y="401"/>
                    <a:pt x="301" y="301"/>
                  </a:cubicBezTo>
                  <a:cubicBezTo>
                    <a:pt x="317" y="268"/>
                    <a:pt x="367" y="251"/>
                    <a:pt x="434" y="251"/>
                  </a:cubicBezTo>
                  <a:close/>
                  <a:moveTo>
                    <a:pt x="434" y="1"/>
                  </a:moveTo>
                  <a:cubicBezTo>
                    <a:pt x="301" y="1"/>
                    <a:pt x="167" y="68"/>
                    <a:pt x="100" y="168"/>
                  </a:cubicBezTo>
                  <a:cubicBezTo>
                    <a:pt x="0" y="301"/>
                    <a:pt x="0" y="468"/>
                    <a:pt x="134" y="601"/>
                  </a:cubicBezTo>
                  <a:cubicBezTo>
                    <a:pt x="201" y="668"/>
                    <a:pt x="267" y="735"/>
                    <a:pt x="367" y="768"/>
                  </a:cubicBezTo>
                  <a:cubicBezTo>
                    <a:pt x="501" y="868"/>
                    <a:pt x="634" y="935"/>
                    <a:pt x="801" y="1002"/>
                  </a:cubicBezTo>
                  <a:cubicBezTo>
                    <a:pt x="1068" y="1135"/>
                    <a:pt x="1368" y="1202"/>
                    <a:pt x="1635" y="1268"/>
                  </a:cubicBezTo>
                  <a:cubicBezTo>
                    <a:pt x="1768" y="1302"/>
                    <a:pt x="1902" y="1318"/>
                    <a:pt x="2035" y="1318"/>
                  </a:cubicBezTo>
                  <a:cubicBezTo>
                    <a:pt x="2134" y="1318"/>
                    <a:pt x="2233" y="1309"/>
                    <a:pt x="2331" y="1291"/>
                  </a:cubicBezTo>
                  <a:lnTo>
                    <a:pt x="2331" y="1291"/>
                  </a:lnTo>
                  <a:cubicBezTo>
                    <a:pt x="2344" y="1300"/>
                    <a:pt x="2354" y="1305"/>
                    <a:pt x="2361" y="1305"/>
                  </a:cubicBezTo>
                  <a:cubicBezTo>
                    <a:pt x="2364" y="1305"/>
                    <a:pt x="2367" y="1304"/>
                    <a:pt x="2369" y="1302"/>
                  </a:cubicBezTo>
                  <a:cubicBezTo>
                    <a:pt x="2374" y="1302"/>
                    <a:pt x="2375" y="1295"/>
                    <a:pt x="2372" y="1283"/>
                  </a:cubicBezTo>
                  <a:lnTo>
                    <a:pt x="2372" y="1283"/>
                  </a:lnTo>
                  <a:cubicBezTo>
                    <a:pt x="2393" y="1279"/>
                    <a:pt x="2414" y="1274"/>
                    <a:pt x="2435" y="1268"/>
                  </a:cubicBezTo>
                  <a:cubicBezTo>
                    <a:pt x="2409" y="1259"/>
                    <a:pt x="2383" y="1249"/>
                    <a:pt x="2357" y="1240"/>
                  </a:cubicBezTo>
                  <a:lnTo>
                    <a:pt x="2357" y="1240"/>
                  </a:lnTo>
                  <a:cubicBezTo>
                    <a:pt x="2312" y="1135"/>
                    <a:pt x="2169" y="911"/>
                    <a:pt x="1902" y="668"/>
                  </a:cubicBezTo>
                  <a:cubicBezTo>
                    <a:pt x="1702" y="468"/>
                    <a:pt x="1468" y="334"/>
                    <a:pt x="1201" y="201"/>
                  </a:cubicBezTo>
                  <a:cubicBezTo>
                    <a:pt x="1034" y="134"/>
                    <a:pt x="868" y="68"/>
                    <a:pt x="701" y="34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01;p55"/>
            <p:cNvSpPr/>
            <p:nvPr/>
          </p:nvSpPr>
          <p:spPr>
            <a:xfrm>
              <a:off x="2182912" y="4115046"/>
              <a:ext cx="24776" cy="49491"/>
            </a:xfrm>
            <a:custGeom>
              <a:avLst/>
              <a:gdLst/>
              <a:ahLst/>
              <a:cxnLst/>
              <a:rect l="l" t="t" r="r" b="b"/>
              <a:pathLst>
                <a:path w="1236" h="2469" extrusionOk="0">
                  <a:moveTo>
                    <a:pt x="801" y="0"/>
                  </a:moveTo>
                  <a:cubicBezTo>
                    <a:pt x="601" y="33"/>
                    <a:pt x="401" y="167"/>
                    <a:pt x="301" y="400"/>
                  </a:cubicBezTo>
                  <a:cubicBezTo>
                    <a:pt x="234" y="534"/>
                    <a:pt x="168" y="701"/>
                    <a:pt x="101" y="867"/>
                  </a:cubicBezTo>
                  <a:cubicBezTo>
                    <a:pt x="34" y="1134"/>
                    <a:pt x="1" y="1434"/>
                    <a:pt x="1" y="1701"/>
                  </a:cubicBezTo>
                  <a:cubicBezTo>
                    <a:pt x="1" y="1968"/>
                    <a:pt x="68" y="2235"/>
                    <a:pt x="201" y="2469"/>
                  </a:cubicBezTo>
                  <a:cubicBezTo>
                    <a:pt x="268" y="2469"/>
                    <a:pt x="168" y="2168"/>
                    <a:pt x="201" y="1701"/>
                  </a:cubicBezTo>
                  <a:cubicBezTo>
                    <a:pt x="201" y="1434"/>
                    <a:pt x="268" y="1168"/>
                    <a:pt x="334" y="934"/>
                  </a:cubicBezTo>
                  <a:cubicBezTo>
                    <a:pt x="401" y="767"/>
                    <a:pt x="468" y="634"/>
                    <a:pt x="535" y="500"/>
                  </a:cubicBezTo>
                  <a:cubicBezTo>
                    <a:pt x="601" y="367"/>
                    <a:pt x="735" y="267"/>
                    <a:pt x="801" y="267"/>
                  </a:cubicBezTo>
                  <a:cubicBezTo>
                    <a:pt x="808" y="263"/>
                    <a:pt x="815" y="262"/>
                    <a:pt x="822" y="262"/>
                  </a:cubicBezTo>
                  <a:cubicBezTo>
                    <a:pt x="882" y="262"/>
                    <a:pt x="938" y="384"/>
                    <a:pt x="968" y="534"/>
                  </a:cubicBezTo>
                  <a:cubicBezTo>
                    <a:pt x="1035" y="934"/>
                    <a:pt x="935" y="1368"/>
                    <a:pt x="735" y="1735"/>
                  </a:cubicBezTo>
                  <a:cubicBezTo>
                    <a:pt x="501" y="2102"/>
                    <a:pt x="234" y="2268"/>
                    <a:pt x="234" y="2302"/>
                  </a:cubicBezTo>
                  <a:cubicBezTo>
                    <a:pt x="238" y="2306"/>
                    <a:pt x="246" y="2308"/>
                    <a:pt x="257" y="2308"/>
                  </a:cubicBezTo>
                  <a:cubicBezTo>
                    <a:pt x="338" y="2308"/>
                    <a:pt x="603" y="2188"/>
                    <a:pt x="868" y="1835"/>
                  </a:cubicBezTo>
                  <a:cubicBezTo>
                    <a:pt x="1068" y="1601"/>
                    <a:pt x="1168" y="1301"/>
                    <a:pt x="1202" y="1034"/>
                  </a:cubicBezTo>
                  <a:cubicBezTo>
                    <a:pt x="1235" y="834"/>
                    <a:pt x="1235" y="667"/>
                    <a:pt x="1202" y="500"/>
                  </a:cubicBezTo>
                  <a:cubicBezTo>
                    <a:pt x="1202" y="400"/>
                    <a:pt x="1168" y="300"/>
                    <a:pt x="1135" y="200"/>
                  </a:cubicBezTo>
                  <a:cubicBezTo>
                    <a:pt x="1068" y="67"/>
                    <a:pt x="968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02;p55"/>
            <p:cNvSpPr/>
            <p:nvPr/>
          </p:nvSpPr>
          <p:spPr>
            <a:xfrm>
              <a:off x="1492201" y="2304341"/>
              <a:ext cx="807092" cy="1821409"/>
            </a:xfrm>
            <a:custGeom>
              <a:avLst/>
              <a:gdLst/>
              <a:ahLst/>
              <a:cxnLst/>
              <a:rect l="l" t="t" r="r" b="b"/>
              <a:pathLst>
                <a:path w="40264" h="90866" extrusionOk="0">
                  <a:moveTo>
                    <a:pt x="20182" y="1"/>
                  </a:moveTo>
                  <a:cubicBezTo>
                    <a:pt x="17313" y="2936"/>
                    <a:pt x="15412" y="6672"/>
                    <a:pt x="14711" y="10708"/>
                  </a:cubicBezTo>
                  <a:cubicBezTo>
                    <a:pt x="14244" y="13744"/>
                    <a:pt x="1" y="88164"/>
                    <a:pt x="1" y="88164"/>
                  </a:cubicBezTo>
                  <a:lnTo>
                    <a:pt x="14144" y="90866"/>
                  </a:lnTo>
                  <a:lnTo>
                    <a:pt x="29022" y="19715"/>
                  </a:lnTo>
                  <a:lnTo>
                    <a:pt x="26787" y="30489"/>
                  </a:lnTo>
                  <a:lnTo>
                    <a:pt x="21783" y="90365"/>
                  </a:lnTo>
                  <a:lnTo>
                    <a:pt x="38595" y="90499"/>
                  </a:lnTo>
                  <a:cubicBezTo>
                    <a:pt x="38962" y="84828"/>
                    <a:pt x="40230" y="11609"/>
                    <a:pt x="40230" y="9407"/>
                  </a:cubicBezTo>
                  <a:cubicBezTo>
                    <a:pt x="40263" y="5805"/>
                    <a:pt x="39696" y="735"/>
                    <a:pt x="39696" y="7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03;p55"/>
            <p:cNvSpPr/>
            <p:nvPr/>
          </p:nvSpPr>
          <p:spPr>
            <a:xfrm>
              <a:off x="1775718" y="2501604"/>
              <a:ext cx="342369" cy="1623485"/>
            </a:xfrm>
            <a:custGeom>
              <a:avLst/>
              <a:gdLst/>
              <a:ahLst/>
              <a:cxnLst/>
              <a:rect l="l" t="t" r="r" b="b"/>
              <a:pathLst>
                <a:path w="17080" h="80992" extrusionOk="0">
                  <a:moveTo>
                    <a:pt x="17079" y="0"/>
                  </a:moveTo>
                  <a:cubicBezTo>
                    <a:pt x="17067" y="61"/>
                    <a:pt x="17046" y="164"/>
                    <a:pt x="17016" y="309"/>
                  </a:cubicBezTo>
                  <a:lnTo>
                    <a:pt x="17016" y="309"/>
                  </a:lnTo>
                  <a:cubicBezTo>
                    <a:pt x="17028" y="269"/>
                    <a:pt x="17038" y="233"/>
                    <a:pt x="17046" y="200"/>
                  </a:cubicBezTo>
                  <a:cubicBezTo>
                    <a:pt x="17079" y="67"/>
                    <a:pt x="17079" y="0"/>
                    <a:pt x="17079" y="0"/>
                  </a:cubicBezTo>
                  <a:close/>
                  <a:moveTo>
                    <a:pt x="17016" y="309"/>
                  </a:moveTo>
                  <a:cubicBezTo>
                    <a:pt x="16980" y="435"/>
                    <a:pt x="16930" y="598"/>
                    <a:pt x="16879" y="801"/>
                  </a:cubicBezTo>
                  <a:cubicBezTo>
                    <a:pt x="16779" y="1368"/>
                    <a:pt x="16579" y="2135"/>
                    <a:pt x="16345" y="3169"/>
                  </a:cubicBezTo>
                  <a:cubicBezTo>
                    <a:pt x="15912" y="5204"/>
                    <a:pt x="15278" y="8173"/>
                    <a:pt x="14477" y="11842"/>
                  </a:cubicBezTo>
                  <a:cubicBezTo>
                    <a:pt x="12943" y="19181"/>
                    <a:pt x="10808" y="29288"/>
                    <a:pt x="8440" y="40462"/>
                  </a:cubicBezTo>
                  <a:cubicBezTo>
                    <a:pt x="3902" y="62302"/>
                    <a:pt x="387" y="79093"/>
                    <a:pt x="20" y="80895"/>
                  </a:cubicBezTo>
                  <a:lnTo>
                    <a:pt x="20" y="80895"/>
                  </a:lnTo>
                  <a:cubicBezTo>
                    <a:pt x="33" y="80860"/>
                    <a:pt x="50" y="80826"/>
                    <a:pt x="67" y="80791"/>
                  </a:cubicBezTo>
                  <a:cubicBezTo>
                    <a:pt x="100" y="80658"/>
                    <a:pt x="134" y="80458"/>
                    <a:pt x="201" y="80191"/>
                  </a:cubicBezTo>
                  <a:cubicBezTo>
                    <a:pt x="301" y="79657"/>
                    <a:pt x="501" y="78857"/>
                    <a:pt x="734" y="77823"/>
                  </a:cubicBezTo>
                  <a:cubicBezTo>
                    <a:pt x="1168" y="75788"/>
                    <a:pt x="1802" y="72819"/>
                    <a:pt x="2602" y="69183"/>
                  </a:cubicBezTo>
                  <a:lnTo>
                    <a:pt x="8640" y="40529"/>
                  </a:lnTo>
                  <a:cubicBezTo>
                    <a:pt x="13036" y="19403"/>
                    <a:pt x="16472" y="2954"/>
                    <a:pt x="17016" y="309"/>
                  </a:cubicBezTo>
                  <a:close/>
                  <a:moveTo>
                    <a:pt x="20" y="80895"/>
                  </a:moveTo>
                  <a:cubicBezTo>
                    <a:pt x="8" y="80927"/>
                    <a:pt x="0" y="80959"/>
                    <a:pt x="0" y="80991"/>
                  </a:cubicBezTo>
                  <a:cubicBezTo>
                    <a:pt x="5" y="80967"/>
                    <a:pt x="12" y="80934"/>
                    <a:pt x="20" y="808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04;p55"/>
            <p:cNvSpPr/>
            <p:nvPr/>
          </p:nvSpPr>
          <p:spPr>
            <a:xfrm>
              <a:off x="2111672" y="2333226"/>
              <a:ext cx="25798" cy="21949"/>
            </a:xfrm>
            <a:custGeom>
              <a:avLst/>
              <a:gdLst/>
              <a:ahLst/>
              <a:cxnLst/>
              <a:rect l="l" t="t" r="r" b="b"/>
              <a:pathLst>
                <a:path w="1287" h="1095" extrusionOk="0">
                  <a:moveTo>
                    <a:pt x="625" y="1"/>
                  </a:moveTo>
                  <a:cubicBezTo>
                    <a:pt x="579" y="1"/>
                    <a:pt x="533" y="9"/>
                    <a:pt x="486" y="27"/>
                  </a:cubicBezTo>
                  <a:cubicBezTo>
                    <a:pt x="186" y="94"/>
                    <a:pt x="152" y="261"/>
                    <a:pt x="186" y="294"/>
                  </a:cubicBezTo>
                  <a:cubicBezTo>
                    <a:pt x="189" y="297"/>
                    <a:pt x="192" y="299"/>
                    <a:pt x="196" y="299"/>
                  </a:cubicBezTo>
                  <a:cubicBezTo>
                    <a:pt x="233" y="299"/>
                    <a:pt x="307" y="161"/>
                    <a:pt x="519" y="161"/>
                  </a:cubicBezTo>
                  <a:cubicBezTo>
                    <a:pt x="619" y="161"/>
                    <a:pt x="753" y="194"/>
                    <a:pt x="820" y="261"/>
                  </a:cubicBezTo>
                  <a:cubicBezTo>
                    <a:pt x="1020" y="494"/>
                    <a:pt x="886" y="828"/>
                    <a:pt x="619" y="895"/>
                  </a:cubicBezTo>
                  <a:cubicBezTo>
                    <a:pt x="486" y="895"/>
                    <a:pt x="386" y="828"/>
                    <a:pt x="286" y="761"/>
                  </a:cubicBezTo>
                  <a:cubicBezTo>
                    <a:pt x="119" y="628"/>
                    <a:pt x="152" y="461"/>
                    <a:pt x="119" y="461"/>
                  </a:cubicBezTo>
                  <a:cubicBezTo>
                    <a:pt x="117" y="459"/>
                    <a:pt x="114" y="457"/>
                    <a:pt x="111" y="457"/>
                  </a:cubicBezTo>
                  <a:cubicBezTo>
                    <a:pt x="73" y="457"/>
                    <a:pt x="0" y="645"/>
                    <a:pt x="186" y="861"/>
                  </a:cubicBezTo>
                  <a:cubicBezTo>
                    <a:pt x="286" y="995"/>
                    <a:pt x="453" y="1062"/>
                    <a:pt x="619" y="1095"/>
                  </a:cubicBezTo>
                  <a:cubicBezTo>
                    <a:pt x="1086" y="1028"/>
                    <a:pt x="1287" y="461"/>
                    <a:pt x="953" y="128"/>
                  </a:cubicBezTo>
                  <a:cubicBezTo>
                    <a:pt x="857" y="55"/>
                    <a:pt x="743" y="1"/>
                    <a:pt x="6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05;p55"/>
            <p:cNvSpPr/>
            <p:nvPr/>
          </p:nvSpPr>
          <p:spPr>
            <a:xfrm>
              <a:off x="1908776" y="2305684"/>
              <a:ext cx="92969" cy="116702"/>
            </a:xfrm>
            <a:custGeom>
              <a:avLst/>
              <a:gdLst/>
              <a:ahLst/>
              <a:cxnLst/>
              <a:rect l="l" t="t" r="r" b="b"/>
              <a:pathLst>
                <a:path w="4638" h="5822" extrusionOk="0">
                  <a:moveTo>
                    <a:pt x="4637" y="0"/>
                  </a:moveTo>
                  <a:lnTo>
                    <a:pt x="4637" y="0"/>
                  </a:lnTo>
                  <a:cubicBezTo>
                    <a:pt x="4504" y="367"/>
                    <a:pt x="4437" y="768"/>
                    <a:pt x="4370" y="1168"/>
                  </a:cubicBezTo>
                  <a:cubicBezTo>
                    <a:pt x="4237" y="2135"/>
                    <a:pt x="3903" y="3069"/>
                    <a:pt x="3436" y="3903"/>
                  </a:cubicBezTo>
                  <a:cubicBezTo>
                    <a:pt x="3136" y="4370"/>
                    <a:pt x="2802" y="4771"/>
                    <a:pt x="2369" y="5071"/>
                  </a:cubicBezTo>
                  <a:cubicBezTo>
                    <a:pt x="2002" y="5338"/>
                    <a:pt x="1602" y="5504"/>
                    <a:pt x="1201" y="5604"/>
                  </a:cubicBezTo>
                  <a:cubicBezTo>
                    <a:pt x="948" y="5668"/>
                    <a:pt x="694" y="5691"/>
                    <a:pt x="440" y="5691"/>
                  </a:cubicBezTo>
                  <a:cubicBezTo>
                    <a:pt x="293" y="5691"/>
                    <a:pt x="147" y="5683"/>
                    <a:pt x="0" y="5671"/>
                  </a:cubicBezTo>
                  <a:lnTo>
                    <a:pt x="0" y="5671"/>
                  </a:lnTo>
                  <a:cubicBezTo>
                    <a:pt x="101" y="5738"/>
                    <a:pt x="201" y="5771"/>
                    <a:pt x="334" y="5771"/>
                  </a:cubicBezTo>
                  <a:cubicBezTo>
                    <a:pt x="484" y="5805"/>
                    <a:pt x="634" y="5821"/>
                    <a:pt x="784" y="5821"/>
                  </a:cubicBezTo>
                  <a:cubicBezTo>
                    <a:pt x="934" y="5821"/>
                    <a:pt x="1085" y="5805"/>
                    <a:pt x="1235" y="5771"/>
                  </a:cubicBezTo>
                  <a:cubicBezTo>
                    <a:pt x="1668" y="5705"/>
                    <a:pt x="2102" y="5504"/>
                    <a:pt x="2469" y="5271"/>
                  </a:cubicBezTo>
                  <a:cubicBezTo>
                    <a:pt x="2936" y="4937"/>
                    <a:pt x="3336" y="4504"/>
                    <a:pt x="3603" y="4037"/>
                  </a:cubicBezTo>
                  <a:cubicBezTo>
                    <a:pt x="4103" y="3169"/>
                    <a:pt x="4437" y="2202"/>
                    <a:pt x="4537" y="1201"/>
                  </a:cubicBezTo>
                  <a:cubicBezTo>
                    <a:pt x="4604" y="801"/>
                    <a:pt x="4637" y="401"/>
                    <a:pt x="4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06;p55"/>
            <p:cNvSpPr/>
            <p:nvPr/>
          </p:nvSpPr>
          <p:spPr>
            <a:xfrm>
              <a:off x="2242426" y="2317711"/>
              <a:ext cx="51516" cy="119709"/>
            </a:xfrm>
            <a:custGeom>
              <a:avLst/>
              <a:gdLst/>
              <a:ahLst/>
              <a:cxnLst/>
              <a:rect l="l" t="t" r="r" b="b"/>
              <a:pathLst>
                <a:path w="2570" h="5972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1" y="334"/>
                    <a:pt x="201" y="668"/>
                    <a:pt x="167" y="1035"/>
                  </a:cubicBezTo>
                  <a:cubicBezTo>
                    <a:pt x="1" y="1869"/>
                    <a:pt x="1" y="2736"/>
                    <a:pt x="167" y="3570"/>
                  </a:cubicBezTo>
                  <a:cubicBezTo>
                    <a:pt x="334" y="4437"/>
                    <a:pt x="868" y="5171"/>
                    <a:pt x="1568" y="5672"/>
                  </a:cubicBezTo>
                  <a:cubicBezTo>
                    <a:pt x="1802" y="5838"/>
                    <a:pt x="2035" y="5938"/>
                    <a:pt x="2302" y="5972"/>
                  </a:cubicBezTo>
                  <a:lnTo>
                    <a:pt x="2569" y="5972"/>
                  </a:lnTo>
                  <a:cubicBezTo>
                    <a:pt x="2269" y="5872"/>
                    <a:pt x="1935" y="5738"/>
                    <a:pt x="1635" y="5572"/>
                  </a:cubicBezTo>
                  <a:cubicBezTo>
                    <a:pt x="1001" y="5038"/>
                    <a:pt x="534" y="4337"/>
                    <a:pt x="368" y="3537"/>
                  </a:cubicBezTo>
                  <a:cubicBezTo>
                    <a:pt x="201" y="2703"/>
                    <a:pt x="201" y="1869"/>
                    <a:pt x="334" y="1035"/>
                  </a:cubicBezTo>
                  <a:cubicBezTo>
                    <a:pt x="368" y="701"/>
                    <a:pt x="401" y="368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507;p55"/>
            <p:cNvGrpSpPr/>
            <p:nvPr/>
          </p:nvGrpSpPr>
          <p:grpSpPr>
            <a:xfrm>
              <a:off x="731955" y="2811840"/>
              <a:ext cx="564367" cy="1507164"/>
              <a:chOff x="731955" y="2811840"/>
              <a:chExt cx="564367" cy="1507164"/>
            </a:xfrm>
          </p:grpSpPr>
          <p:sp>
            <p:nvSpPr>
              <p:cNvPr id="176" name="Google Shape;1508;p55"/>
              <p:cNvSpPr/>
              <p:nvPr/>
            </p:nvSpPr>
            <p:spPr>
              <a:xfrm>
                <a:off x="1038864" y="2811840"/>
                <a:ext cx="165191" cy="131391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65548" extrusionOk="0">
                    <a:moveTo>
                      <a:pt x="7006" y="1"/>
                    </a:moveTo>
                    <a:cubicBezTo>
                      <a:pt x="7006" y="33"/>
                      <a:pt x="7036" y="95"/>
                      <a:pt x="7068" y="158"/>
                    </a:cubicBezTo>
                    <a:lnTo>
                      <a:pt x="7068" y="158"/>
                    </a:lnTo>
                    <a:cubicBezTo>
                      <a:pt x="7047" y="106"/>
                      <a:pt x="7027" y="53"/>
                      <a:pt x="7006" y="1"/>
                    </a:cubicBezTo>
                    <a:close/>
                    <a:moveTo>
                      <a:pt x="7068" y="158"/>
                    </a:moveTo>
                    <a:cubicBezTo>
                      <a:pt x="7071" y="167"/>
                      <a:pt x="7075" y="176"/>
                      <a:pt x="7078" y="184"/>
                    </a:cubicBezTo>
                    <a:lnTo>
                      <a:pt x="7078" y="184"/>
                    </a:lnTo>
                    <a:cubicBezTo>
                      <a:pt x="7076" y="179"/>
                      <a:pt x="7074" y="173"/>
                      <a:pt x="7073" y="168"/>
                    </a:cubicBezTo>
                    <a:cubicBezTo>
                      <a:pt x="7071" y="165"/>
                      <a:pt x="7069" y="161"/>
                      <a:pt x="7068" y="158"/>
                    </a:cubicBezTo>
                    <a:close/>
                    <a:moveTo>
                      <a:pt x="7078" y="184"/>
                    </a:moveTo>
                    <a:cubicBezTo>
                      <a:pt x="7110" y="286"/>
                      <a:pt x="7143" y="447"/>
                      <a:pt x="7206" y="668"/>
                    </a:cubicBezTo>
                    <a:cubicBezTo>
                      <a:pt x="7406" y="1302"/>
                      <a:pt x="7573" y="1936"/>
                      <a:pt x="7673" y="2603"/>
                    </a:cubicBezTo>
                    <a:cubicBezTo>
                      <a:pt x="8107" y="5004"/>
                      <a:pt x="8040" y="7440"/>
                      <a:pt x="7506" y="9841"/>
                    </a:cubicBezTo>
                    <a:cubicBezTo>
                      <a:pt x="7106" y="11476"/>
                      <a:pt x="6472" y="13044"/>
                      <a:pt x="5605" y="14478"/>
                    </a:cubicBezTo>
                    <a:cubicBezTo>
                      <a:pt x="4704" y="16046"/>
                      <a:pt x="3470" y="17580"/>
                      <a:pt x="2503" y="19381"/>
                    </a:cubicBezTo>
                    <a:cubicBezTo>
                      <a:pt x="1435" y="21283"/>
                      <a:pt x="968" y="23484"/>
                      <a:pt x="1235" y="25653"/>
                    </a:cubicBezTo>
                    <a:cubicBezTo>
                      <a:pt x="1469" y="27888"/>
                      <a:pt x="2236" y="30089"/>
                      <a:pt x="2970" y="32324"/>
                    </a:cubicBezTo>
                    <a:cubicBezTo>
                      <a:pt x="3703" y="34526"/>
                      <a:pt x="4371" y="36794"/>
                      <a:pt x="4437" y="38995"/>
                    </a:cubicBezTo>
                    <a:cubicBezTo>
                      <a:pt x="4471" y="41130"/>
                      <a:pt x="4204" y="43232"/>
                      <a:pt x="3603" y="45300"/>
                    </a:cubicBezTo>
                    <a:cubicBezTo>
                      <a:pt x="3070" y="47268"/>
                      <a:pt x="2436" y="49103"/>
                      <a:pt x="1869" y="50837"/>
                    </a:cubicBezTo>
                    <a:cubicBezTo>
                      <a:pt x="1302" y="52438"/>
                      <a:pt x="868" y="54073"/>
                      <a:pt x="535" y="55741"/>
                    </a:cubicBezTo>
                    <a:cubicBezTo>
                      <a:pt x="1" y="58143"/>
                      <a:pt x="1" y="60611"/>
                      <a:pt x="535" y="63013"/>
                    </a:cubicBezTo>
                    <a:cubicBezTo>
                      <a:pt x="701" y="63680"/>
                      <a:pt x="935" y="64280"/>
                      <a:pt x="1235" y="64914"/>
                    </a:cubicBezTo>
                    <a:cubicBezTo>
                      <a:pt x="1335" y="65081"/>
                      <a:pt x="1402" y="65248"/>
                      <a:pt x="1469" y="65348"/>
                    </a:cubicBezTo>
                    <a:cubicBezTo>
                      <a:pt x="1502" y="65414"/>
                      <a:pt x="1535" y="65481"/>
                      <a:pt x="1569" y="65548"/>
                    </a:cubicBezTo>
                    <a:cubicBezTo>
                      <a:pt x="1535" y="65481"/>
                      <a:pt x="1502" y="65414"/>
                      <a:pt x="1502" y="65381"/>
                    </a:cubicBezTo>
                    <a:cubicBezTo>
                      <a:pt x="1435" y="65248"/>
                      <a:pt x="1368" y="65114"/>
                      <a:pt x="1268" y="64914"/>
                    </a:cubicBezTo>
                    <a:cubicBezTo>
                      <a:pt x="1002" y="64280"/>
                      <a:pt x="768" y="63680"/>
                      <a:pt x="635" y="63013"/>
                    </a:cubicBezTo>
                    <a:cubicBezTo>
                      <a:pt x="101" y="60644"/>
                      <a:pt x="134" y="58176"/>
                      <a:pt x="701" y="55774"/>
                    </a:cubicBezTo>
                    <a:cubicBezTo>
                      <a:pt x="1035" y="54140"/>
                      <a:pt x="1469" y="52505"/>
                      <a:pt x="2036" y="50904"/>
                    </a:cubicBezTo>
                    <a:cubicBezTo>
                      <a:pt x="2603" y="49203"/>
                      <a:pt x="3270" y="47368"/>
                      <a:pt x="3804" y="45367"/>
                    </a:cubicBezTo>
                    <a:cubicBezTo>
                      <a:pt x="4404" y="43299"/>
                      <a:pt x="4704" y="41164"/>
                      <a:pt x="4671" y="38995"/>
                    </a:cubicBezTo>
                    <a:cubicBezTo>
                      <a:pt x="4604" y="36761"/>
                      <a:pt x="3937" y="34492"/>
                      <a:pt x="3203" y="32257"/>
                    </a:cubicBezTo>
                    <a:cubicBezTo>
                      <a:pt x="2469" y="30022"/>
                      <a:pt x="1702" y="27821"/>
                      <a:pt x="1469" y="25619"/>
                    </a:cubicBezTo>
                    <a:cubicBezTo>
                      <a:pt x="1235" y="23518"/>
                      <a:pt x="1635" y="21350"/>
                      <a:pt x="2703" y="19482"/>
                    </a:cubicBezTo>
                    <a:cubicBezTo>
                      <a:pt x="3670" y="17714"/>
                      <a:pt x="4871" y="16146"/>
                      <a:pt x="5805" y="14578"/>
                    </a:cubicBezTo>
                    <a:cubicBezTo>
                      <a:pt x="6639" y="13110"/>
                      <a:pt x="7273" y="11542"/>
                      <a:pt x="7673" y="9875"/>
                    </a:cubicBezTo>
                    <a:cubicBezTo>
                      <a:pt x="8207" y="7473"/>
                      <a:pt x="8240" y="4971"/>
                      <a:pt x="7773" y="2569"/>
                    </a:cubicBezTo>
                    <a:cubicBezTo>
                      <a:pt x="7618" y="1765"/>
                      <a:pt x="7378" y="962"/>
                      <a:pt x="7078" y="1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509;p55"/>
              <p:cNvSpPr/>
              <p:nvPr/>
            </p:nvSpPr>
            <p:spPr>
              <a:xfrm>
                <a:off x="1085669" y="2945500"/>
                <a:ext cx="81603" cy="18998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9478" extrusionOk="0">
                    <a:moveTo>
                      <a:pt x="589" y="0"/>
                    </a:moveTo>
                    <a:cubicBezTo>
                      <a:pt x="495" y="0"/>
                      <a:pt x="401" y="66"/>
                      <a:pt x="401" y="171"/>
                    </a:cubicBezTo>
                    <a:cubicBezTo>
                      <a:pt x="201" y="1138"/>
                      <a:pt x="1" y="4174"/>
                      <a:pt x="2202" y="9478"/>
                    </a:cubicBezTo>
                    <a:cubicBezTo>
                      <a:pt x="2202" y="9478"/>
                      <a:pt x="4070" y="3540"/>
                      <a:pt x="735" y="71"/>
                    </a:cubicBezTo>
                    <a:cubicBezTo>
                      <a:pt x="698" y="22"/>
                      <a:pt x="643" y="0"/>
                      <a:pt x="5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510;p55"/>
              <p:cNvSpPr/>
              <p:nvPr/>
            </p:nvSpPr>
            <p:spPr>
              <a:xfrm>
                <a:off x="1107738" y="2986372"/>
                <a:ext cx="24094" cy="14911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39" extrusionOk="0">
                    <a:moveTo>
                      <a:pt x="1" y="0"/>
                    </a:moveTo>
                    <a:cubicBezTo>
                      <a:pt x="1" y="367"/>
                      <a:pt x="34" y="734"/>
                      <a:pt x="134" y="1101"/>
                    </a:cubicBezTo>
                    <a:cubicBezTo>
                      <a:pt x="234" y="1868"/>
                      <a:pt x="401" y="2735"/>
                      <a:pt x="534" y="3736"/>
                    </a:cubicBezTo>
                    <a:cubicBezTo>
                      <a:pt x="701" y="4703"/>
                      <a:pt x="835" y="5604"/>
                      <a:pt x="968" y="6338"/>
                    </a:cubicBezTo>
                    <a:cubicBezTo>
                      <a:pt x="1001" y="6705"/>
                      <a:pt x="1068" y="7072"/>
                      <a:pt x="1168" y="7439"/>
                    </a:cubicBezTo>
                    <a:cubicBezTo>
                      <a:pt x="1201" y="7072"/>
                      <a:pt x="1168" y="6672"/>
                      <a:pt x="1135" y="6338"/>
                    </a:cubicBezTo>
                    <a:cubicBezTo>
                      <a:pt x="1068" y="5637"/>
                      <a:pt x="935" y="4703"/>
                      <a:pt x="768" y="3703"/>
                    </a:cubicBezTo>
                    <a:cubicBezTo>
                      <a:pt x="601" y="2669"/>
                      <a:pt x="434" y="1735"/>
                      <a:pt x="267" y="1068"/>
                    </a:cubicBezTo>
                    <a:cubicBezTo>
                      <a:pt x="234" y="701"/>
                      <a:pt x="134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511;p55"/>
              <p:cNvSpPr/>
              <p:nvPr/>
            </p:nvSpPr>
            <p:spPr>
              <a:xfrm>
                <a:off x="965519" y="3262873"/>
                <a:ext cx="120851" cy="153444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7655" extrusionOk="0">
                    <a:moveTo>
                      <a:pt x="247" y="1"/>
                    </a:moveTo>
                    <a:cubicBezTo>
                      <a:pt x="111" y="1"/>
                      <a:pt x="1" y="142"/>
                      <a:pt x="57" y="283"/>
                    </a:cubicBezTo>
                    <a:cubicBezTo>
                      <a:pt x="357" y="1217"/>
                      <a:pt x="1558" y="3986"/>
                      <a:pt x="6028" y="7655"/>
                    </a:cubicBezTo>
                    <a:cubicBezTo>
                      <a:pt x="6028" y="7655"/>
                      <a:pt x="4894" y="1550"/>
                      <a:pt x="324" y="16"/>
                    </a:cubicBezTo>
                    <a:cubicBezTo>
                      <a:pt x="298" y="6"/>
                      <a:pt x="272" y="1"/>
                      <a:pt x="24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512;p55"/>
              <p:cNvSpPr/>
              <p:nvPr/>
            </p:nvSpPr>
            <p:spPr>
              <a:xfrm>
                <a:off x="996749" y="3295285"/>
                <a:ext cx="90283" cy="119709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59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300"/>
                      <a:pt x="401" y="601"/>
                      <a:pt x="634" y="901"/>
                    </a:cubicBezTo>
                    <a:lnTo>
                      <a:pt x="2235" y="3002"/>
                    </a:lnTo>
                    <a:lnTo>
                      <a:pt x="3836" y="5137"/>
                    </a:lnTo>
                    <a:cubicBezTo>
                      <a:pt x="4037" y="5437"/>
                      <a:pt x="4237" y="5704"/>
                      <a:pt x="4504" y="5971"/>
                    </a:cubicBezTo>
                    <a:cubicBezTo>
                      <a:pt x="4370" y="5638"/>
                      <a:pt x="4170" y="5337"/>
                      <a:pt x="3970" y="5037"/>
                    </a:cubicBezTo>
                    <a:cubicBezTo>
                      <a:pt x="3603" y="4470"/>
                      <a:pt x="3036" y="3669"/>
                      <a:pt x="2402" y="2869"/>
                    </a:cubicBezTo>
                    <a:cubicBezTo>
                      <a:pt x="1802" y="2035"/>
                      <a:pt x="1201" y="1301"/>
                      <a:pt x="734" y="767"/>
                    </a:cubicBezTo>
                    <a:cubicBezTo>
                      <a:pt x="534" y="501"/>
                      <a:pt x="267" y="2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513;p55"/>
              <p:cNvSpPr/>
              <p:nvPr/>
            </p:nvSpPr>
            <p:spPr>
              <a:xfrm>
                <a:off x="1039545" y="3543222"/>
                <a:ext cx="85592" cy="180686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014" extrusionOk="0">
                    <a:moveTo>
                      <a:pt x="214" y="0"/>
                    </a:moveTo>
                    <a:cubicBezTo>
                      <a:pt x="105" y="0"/>
                      <a:pt x="0" y="86"/>
                      <a:pt x="0" y="207"/>
                    </a:cubicBezTo>
                    <a:cubicBezTo>
                      <a:pt x="0" y="1208"/>
                      <a:pt x="367" y="4176"/>
                      <a:pt x="3569" y="9013"/>
                    </a:cubicBezTo>
                    <a:cubicBezTo>
                      <a:pt x="3569" y="9013"/>
                      <a:pt x="4270" y="2842"/>
                      <a:pt x="334" y="40"/>
                    </a:cubicBezTo>
                    <a:cubicBezTo>
                      <a:pt x="297" y="12"/>
                      <a:pt x="255" y="0"/>
                      <a:pt x="21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514;p55"/>
              <p:cNvSpPr/>
              <p:nvPr/>
            </p:nvSpPr>
            <p:spPr>
              <a:xfrm>
                <a:off x="1060933" y="3582129"/>
                <a:ext cx="51516" cy="141778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70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" y="334"/>
                      <a:pt x="201" y="701"/>
                      <a:pt x="334" y="1034"/>
                    </a:cubicBezTo>
                    <a:cubicBezTo>
                      <a:pt x="601" y="1768"/>
                      <a:pt x="901" y="2602"/>
                      <a:pt x="1268" y="3536"/>
                    </a:cubicBezTo>
                    <a:lnTo>
                      <a:pt x="2169" y="6038"/>
                    </a:lnTo>
                    <a:cubicBezTo>
                      <a:pt x="2269" y="6405"/>
                      <a:pt x="2402" y="6739"/>
                      <a:pt x="2569" y="7072"/>
                    </a:cubicBezTo>
                    <a:cubicBezTo>
                      <a:pt x="2536" y="6705"/>
                      <a:pt x="2469" y="6338"/>
                      <a:pt x="2336" y="5971"/>
                    </a:cubicBezTo>
                    <a:cubicBezTo>
                      <a:pt x="2135" y="5338"/>
                      <a:pt x="1835" y="4437"/>
                      <a:pt x="1502" y="3470"/>
                    </a:cubicBezTo>
                    <a:cubicBezTo>
                      <a:pt x="1168" y="2536"/>
                      <a:pt x="801" y="1635"/>
                      <a:pt x="534" y="1001"/>
                    </a:cubicBezTo>
                    <a:cubicBezTo>
                      <a:pt x="401" y="634"/>
                      <a:pt x="201" y="3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515;p55"/>
              <p:cNvSpPr/>
              <p:nvPr/>
            </p:nvSpPr>
            <p:spPr>
              <a:xfrm>
                <a:off x="963975" y="3855463"/>
                <a:ext cx="87617" cy="17802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8881" extrusionOk="0">
                    <a:moveTo>
                      <a:pt x="215" y="1"/>
                    </a:moveTo>
                    <a:cubicBezTo>
                      <a:pt x="106" y="1"/>
                      <a:pt x="1" y="87"/>
                      <a:pt x="1" y="208"/>
                    </a:cubicBezTo>
                    <a:cubicBezTo>
                      <a:pt x="68" y="1208"/>
                      <a:pt x="535" y="4177"/>
                      <a:pt x="3904" y="8881"/>
                    </a:cubicBezTo>
                    <a:cubicBezTo>
                      <a:pt x="3904" y="8881"/>
                      <a:pt x="4371" y="2676"/>
                      <a:pt x="334" y="41"/>
                    </a:cubicBezTo>
                    <a:cubicBezTo>
                      <a:pt x="298" y="13"/>
                      <a:pt x="256" y="1"/>
                      <a:pt x="21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516;p55"/>
              <p:cNvSpPr/>
              <p:nvPr/>
            </p:nvSpPr>
            <p:spPr>
              <a:xfrm>
                <a:off x="986706" y="3893047"/>
                <a:ext cx="56186" cy="139774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69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367"/>
                      <a:pt x="201" y="701"/>
                      <a:pt x="368" y="1035"/>
                    </a:cubicBezTo>
                    <a:cubicBezTo>
                      <a:pt x="668" y="1735"/>
                      <a:pt x="1002" y="2569"/>
                      <a:pt x="1369" y="3503"/>
                    </a:cubicBezTo>
                    <a:lnTo>
                      <a:pt x="2369" y="5938"/>
                    </a:lnTo>
                    <a:cubicBezTo>
                      <a:pt x="2469" y="6305"/>
                      <a:pt x="2603" y="6639"/>
                      <a:pt x="2803" y="6972"/>
                    </a:cubicBezTo>
                    <a:cubicBezTo>
                      <a:pt x="2736" y="6605"/>
                      <a:pt x="2636" y="6238"/>
                      <a:pt x="2503" y="5905"/>
                    </a:cubicBezTo>
                    <a:cubicBezTo>
                      <a:pt x="2303" y="5238"/>
                      <a:pt x="1969" y="4370"/>
                      <a:pt x="1569" y="3403"/>
                    </a:cubicBezTo>
                    <a:cubicBezTo>
                      <a:pt x="1168" y="2436"/>
                      <a:pt x="802" y="1568"/>
                      <a:pt x="501" y="968"/>
                    </a:cubicBezTo>
                    <a:cubicBezTo>
                      <a:pt x="368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517;p55"/>
              <p:cNvSpPr/>
              <p:nvPr/>
            </p:nvSpPr>
            <p:spPr>
              <a:xfrm>
                <a:off x="1183288" y="2872556"/>
                <a:ext cx="113034" cy="158636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914" extrusionOk="0">
                    <a:moveTo>
                      <a:pt x="5425" y="1"/>
                    </a:moveTo>
                    <a:cubicBezTo>
                      <a:pt x="5383" y="1"/>
                      <a:pt x="5341" y="13"/>
                      <a:pt x="5305" y="41"/>
                    </a:cubicBezTo>
                    <a:cubicBezTo>
                      <a:pt x="4504" y="608"/>
                      <a:pt x="2236" y="2543"/>
                      <a:pt x="1" y="7913"/>
                    </a:cubicBezTo>
                    <a:cubicBezTo>
                      <a:pt x="1" y="7913"/>
                      <a:pt x="5538" y="5044"/>
                      <a:pt x="5638" y="208"/>
                    </a:cubicBezTo>
                    <a:cubicBezTo>
                      <a:pt x="5638" y="87"/>
                      <a:pt x="5533" y="1"/>
                      <a:pt x="54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18;p55"/>
              <p:cNvSpPr/>
              <p:nvPr/>
            </p:nvSpPr>
            <p:spPr>
              <a:xfrm>
                <a:off x="1183969" y="2910141"/>
                <a:ext cx="89621" cy="12105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039" extrusionOk="0">
                    <a:moveTo>
                      <a:pt x="4470" y="0"/>
                    </a:moveTo>
                    <a:lnTo>
                      <a:pt x="4470" y="0"/>
                    </a:lnTo>
                    <a:cubicBezTo>
                      <a:pt x="4203" y="267"/>
                      <a:pt x="3970" y="534"/>
                      <a:pt x="3770" y="868"/>
                    </a:cubicBezTo>
                    <a:lnTo>
                      <a:pt x="2202" y="3003"/>
                    </a:lnTo>
                    <a:lnTo>
                      <a:pt x="634" y="5137"/>
                    </a:lnTo>
                    <a:cubicBezTo>
                      <a:pt x="401" y="5438"/>
                      <a:pt x="200" y="5738"/>
                      <a:pt x="0" y="6038"/>
                    </a:cubicBezTo>
                    <a:cubicBezTo>
                      <a:pt x="301" y="5805"/>
                      <a:pt x="534" y="5538"/>
                      <a:pt x="768" y="5237"/>
                    </a:cubicBezTo>
                    <a:cubicBezTo>
                      <a:pt x="1201" y="4737"/>
                      <a:pt x="1768" y="4003"/>
                      <a:pt x="2402" y="3136"/>
                    </a:cubicBezTo>
                    <a:cubicBezTo>
                      <a:pt x="3002" y="2269"/>
                      <a:pt x="3536" y="1535"/>
                      <a:pt x="3903" y="934"/>
                    </a:cubicBezTo>
                    <a:cubicBezTo>
                      <a:pt x="4103" y="668"/>
                      <a:pt x="4303" y="3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19;p55"/>
              <p:cNvSpPr/>
              <p:nvPr/>
            </p:nvSpPr>
            <p:spPr>
              <a:xfrm>
                <a:off x="1064942" y="3135046"/>
                <a:ext cx="122234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7561" extrusionOk="0">
                    <a:moveTo>
                      <a:pt x="5863" y="1"/>
                    </a:moveTo>
                    <a:cubicBezTo>
                      <a:pt x="5832" y="1"/>
                      <a:pt x="5800" y="8"/>
                      <a:pt x="5772" y="22"/>
                    </a:cubicBezTo>
                    <a:cubicBezTo>
                      <a:pt x="4904" y="555"/>
                      <a:pt x="2536" y="2357"/>
                      <a:pt x="1" y="7561"/>
                    </a:cubicBezTo>
                    <a:cubicBezTo>
                      <a:pt x="1" y="7561"/>
                      <a:pt x="5671" y="5025"/>
                      <a:pt x="6072" y="222"/>
                    </a:cubicBezTo>
                    <a:cubicBezTo>
                      <a:pt x="6098" y="91"/>
                      <a:pt x="5980" y="1"/>
                      <a:pt x="5863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0;p55"/>
              <p:cNvSpPr/>
              <p:nvPr/>
            </p:nvSpPr>
            <p:spPr>
              <a:xfrm>
                <a:off x="1066285" y="3170906"/>
                <a:ext cx="95635" cy="116361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805" extrusionOk="0">
                    <a:moveTo>
                      <a:pt x="4771" y="1"/>
                    </a:moveTo>
                    <a:lnTo>
                      <a:pt x="4771" y="1"/>
                    </a:lnTo>
                    <a:cubicBezTo>
                      <a:pt x="4504" y="268"/>
                      <a:pt x="4237" y="534"/>
                      <a:pt x="4037" y="835"/>
                    </a:cubicBezTo>
                    <a:lnTo>
                      <a:pt x="2369" y="2903"/>
                    </a:lnTo>
                    <a:lnTo>
                      <a:pt x="668" y="4938"/>
                    </a:lnTo>
                    <a:cubicBezTo>
                      <a:pt x="401" y="5204"/>
                      <a:pt x="201" y="5505"/>
                      <a:pt x="0" y="5805"/>
                    </a:cubicBezTo>
                    <a:cubicBezTo>
                      <a:pt x="267" y="5571"/>
                      <a:pt x="568" y="5338"/>
                      <a:pt x="801" y="5038"/>
                    </a:cubicBezTo>
                    <a:cubicBezTo>
                      <a:pt x="1268" y="4537"/>
                      <a:pt x="1868" y="3837"/>
                      <a:pt x="2536" y="3036"/>
                    </a:cubicBezTo>
                    <a:cubicBezTo>
                      <a:pt x="3203" y="2236"/>
                      <a:pt x="3803" y="1502"/>
                      <a:pt x="4170" y="935"/>
                    </a:cubicBezTo>
                    <a:cubicBezTo>
                      <a:pt x="4404" y="668"/>
                      <a:pt x="4604" y="334"/>
                      <a:pt x="4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521;p55"/>
              <p:cNvSpPr/>
              <p:nvPr/>
            </p:nvSpPr>
            <p:spPr>
              <a:xfrm>
                <a:off x="1127803" y="3383183"/>
                <a:ext cx="80922" cy="18894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426" extrusionOk="0">
                    <a:moveTo>
                      <a:pt x="2005" y="0"/>
                    </a:moveTo>
                    <a:cubicBezTo>
                      <a:pt x="1942" y="0"/>
                      <a:pt x="1879" y="27"/>
                      <a:pt x="1835" y="85"/>
                    </a:cubicBezTo>
                    <a:cubicBezTo>
                      <a:pt x="1301" y="919"/>
                      <a:pt x="0" y="3621"/>
                      <a:pt x="134" y="9425"/>
                    </a:cubicBezTo>
                    <a:cubicBezTo>
                      <a:pt x="134" y="9425"/>
                      <a:pt x="4037" y="4588"/>
                      <a:pt x="2202" y="118"/>
                    </a:cubicBezTo>
                    <a:cubicBezTo>
                      <a:pt x="2164" y="43"/>
                      <a:pt x="2085" y="0"/>
                      <a:pt x="2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22;p55"/>
              <p:cNvSpPr/>
              <p:nvPr/>
            </p:nvSpPr>
            <p:spPr>
              <a:xfrm>
                <a:off x="1131151" y="3424997"/>
                <a:ext cx="32774" cy="1464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7306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501" y="334"/>
                      <a:pt x="1401" y="701"/>
                      <a:pt x="1368" y="1068"/>
                    </a:cubicBezTo>
                    <a:cubicBezTo>
                      <a:pt x="1201" y="1802"/>
                      <a:pt x="1001" y="2669"/>
                      <a:pt x="801" y="3636"/>
                    </a:cubicBezTo>
                    <a:lnTo>
                      <a:pt x="234" y="6238"/>
                    </a:lnTo>
                    <a:cubicBezTo>
                      <a:pt x="134" y="6605"/>
                      <a:pt x="67" y="6939"/>
                      <a:pt x="0" y="7306"/>
                    </a:cubicBezTo>
                    <a:cubicBezTo>
                      <a:pt x="167" y="7005"/>
                      <a:pt x="300" y="6639"/>
                      <a:pt x="400" y="6272"/>
                    </a:cubicBezTo>
                    <a:cubicBezTo>
                      <a:pt x="567" y="5638"/>
                      <a:pt x="801" y="4704"/>
                      <a:pt x="1034" y="3703"/>
                    </a:cubicBezTo>
                    <a:cubicBezTo>
                      <a:pt x="1234" y="2702"/>
                      <a:pt x="1401" y="1768"/>
                      <a:pt x="1535" y="1101"/>
                    </a:cubicBezTo>
                    <a:cubicBezTo>
                      <a:pt x="1601" y="734"/>
                      <a:pt x="1635" y="367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23;p55"/>
              <p:cNvSpPr/>
              <p:nvPr/>
            </p:nvSpPr>
            <p:spPr>
              <a:xfrm>
                <a:off x="1052915" y="3753554"/>
                <a:ext cx="119027" cy="15354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7660" extrusionOk="0">
                    <a:moveTo>
                      <a:pt x="5726" y="0"/>
                    </a:moveTo>
                    <a:cubicBezTo>
                      <a:pt x="5696" y="0"/>
                      <a:pt x="5666" y="7"/>
                      <a:pt x="5638" y="21"/>
                    </a:cubicBezTo>
                    <a:cubicBezTo>
                      <a:pt x="4804" y="555"/>
                      <a:pt x="2435" y="2423"/>
                      <a:pt x="0" y="7660"/>
                    </a:cubicBezTo>
                    <a:cubicBezTo>
                      <a:pt x="0" y="7660"/>
                      <a:pt x="5604" y="5025"/>
                      <a:pt x="5938" y="221"/>
                    </a:cubicBezTo>
                    <a:cubicBezTo>
                      <a:pt x="5938" y="90"/>
                      <a:pt x="5835" y="0"/>
                      <a:pt x="5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24;p55"/>
              <p:cNvSpPr/>
              <p:nvPr/>
            </p:nvSpPr>
            <p:spPr>
              <a:xfrm>
                <a:off x="1052915" y="3790076"/>
                <a:ext cx="94973" cy="118366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5905" extrusionOk="0">
                    <a:moveTo>
                      <a:pt x="4737" y="0"/>
                    </a:moveTo>
                    <a:lnTo>
                      <a:pt x="4737" y="0"/>
                    </a:lnTo>
                    <a:cubicBezTo>
                      <a:pt x="4470" y="267"/>
                      <a:pt x="4237" y="534"/>
                      <a:pt x="4003" y="834"/>
                    </a:cubicBezTo>
                    <a:lnTo>
                      <a:pt x="2335" y="2936"/>
                    </a:lnTo>
                    <a:lnTo>
                      <a:pt x="667" y="5004"/>
                    </a:lnTo>
                    <a:cubicBezTo>
                      <a:pt x="434" y="5271"/>
                      <a:pt x="200" y="5571"/>
                      <a:pt x="0" y="5905"/>
                    </a:cubicBezTo>
                    <a:cubicBezTo>
                      <a:pt x="301" y="5671"/>
                      <a:pt x="567" y="5404"/>
                      <a:pt x="801" y="5104"/>
                    </a:cubicBezTo>
                    <a:cubicBezTo>
                      <a:pt x="1268" y="4604"/>
                      <a:pt x="1868" y="3903"/>
                      <a:pt x="2502" y="3069"/>
                    </a:cubicBezTo>
                    <a:cubicBezTo>
                      <a:pt x="3169" y="2269"/>
                      <a:pt x="3703" y="1502"/>
                      <a:pt x="4103" y="968"/>
                    </a:cubicBezTo>
                    <a:cubicBezTo>
                      <a:pt x="4337" y="668"/>
                      <a:pt x="4570" y="334"/>
                      <a:pt x="4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25;p55"/>
              <p:cNvSpPr/>
              <p:nvPr/>
            </p:nvSpPr>
            <p:spPr>
              <a:xfrm>
                <a:off x="828251" y="3419645"/>
                <a:ext cx="215323" cy="555667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27721" extrusionOk="0">
                    <a:moveTo>
                      <a:pt x="0" y="1"/>
                    </a:moveTo>
                    <a:lnTo>
                      <a:pt x="0" y="434"/>
                    </a:lnTo>
                    <a:cubicBezTo>
                      <a:pt x="0" y="801"/>
                      <a:pt x="34" y="1302"/>
                      <a:pt x="67" y="1935"/>
                    </a:cubicBezTo>
                    <a:cubicBezTo>
                      <a:pt x="134" y="3236"/>
                      <a:pt x="234" y="5104"/>
                      <a:pt x="334" y="7306"/>
                    </a:cubicBezTo>
                    <a:cubicBezTo>
                      <a:pt x="768" y="9574"/>
                      <a:pt x="1902" y="12076"/>
                      <a:pt x="3436" y="14478"/>
                    </a:cubicBezTo>
                    <a:cubicBezTo>
                      <a:pt x="4570" y="16279"/>
                      <a:pt x="5738" y="17880"/>
                      <a:pt x="6772" y="19381"/>
                    </a:cubicBezTo>
                    <a:cubicBezTo>
                      <a:pt x="7706" y="20715"/>
                      <a:pt x="8540" y="22083"/>
                      <a:pt x="9274" y="23517"/>
                    </a:cubicBezTo>
                    <a:cubicBezTo>
                      <a:pt x="9741" y="24485"/>
                      <a:pt x="10141" y="25519"/>
                      <a:pt x="10441" y="26553"/>
                    </a:cubicBezTo>
                    <a:cubicBezTo>
                      <a:pt x="10541" y="26920"/>
                      <a:pt x="10608" y="27220"/>
                      <a:pt x="10641" y="27420"/>
                    </a:cubicBezTo>
                    <a:cubicBezTo>
                      <a:pt x="10675" y="27520"/>
                      <a:pt x="10708" y="27620"/>
                      <a:pt x="10741" y="27720"/>
                    </a:cubicBezTo>
                    <a:cubicBezTo>
                      <a:pt x="10741" y="27620"/>
                      <a:pt x="10708" y="27520"/>
                      <a:pt x="10708" y="27420"/>
                    </a:cubicBezTo>
                    <a:cubicBezTo>
                      <a:pt x="10675" y="27220"/>
                      <a:pt x="10608" y="26920"/>
                      <a:pt x="10541" y="26553"/>
                    </a:cubicBezTo>
                    <a:cubicBezTo>
                      <a:pt x="10274" y="25486"/>
                      <a:pt x="9907" y="24451"/>
                      <a:pt x="9407" y="23451"/>
                    </a:cubicBezTo>
                    <a:cubicBezTo>
                      <a:pt x="8707" y="22016"/>
                      <a:pt x="7873" y="20615"/>
                      <a:pt x="6939" y="19281"/>
                    </a:cubicBezTo>
                    <a:cubicBezTo>
                      <a:pt x="5938" y="17747"/>
                      <a:pt x="4770" y="16145"/>
                      <a:pt x="3603" y="14378"/>
                    </a:cubicBezTo>
                    <a:cubicBezTo>
                      <a:pt x="2068" y="11942"/>
                      <a:pt x="934" y="9507"/>
                      <a:pt x="534" y="7272"/>
                    </a:cubicBezTo>
                    <a:cubicBezTo>
                      <a:pt x="367" y="5071"/>
                      <a:pt x="234" y="3203"/>
                      <a:pt x="134" y="1902"/>
                    </a:cubicBezTo>
                    <a:cubicBezTo>
                      <a:pt x="100" y="1268"/>
                      <a:pt x="67" y="768"/>
                      <a:pt x="34" y="401"/>
                    </a:cubicBezTo>
                    <a:cubicBezTo>
                      <a:pt x="34" y="234"/>
                      <a:pt x="0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26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27;p55"/>
              <p:cNvSpPr/>
              <p:nvPr/>
            </p:nvSpPr>
            <p:spPr>
              <a:xfrm>
                <a:off x="892435" y="3550037"/>
                <a:ext cx="12067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06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468" y="367"/>
                      <a:pt x="401" y="734"/>
                      <a:pt x="368" y="1101"/>
                    </a:cubicBezTo>
                    <a:cubicBezTo>
                      <a:pt x="301" y="1768"/>
                      <a:pt x="201" y="2702"/>
                      <a:pt x="134" y="3736"/>
                    </a:cubicBezTo>
                    <a:cubicBezTo>
                      <a:pt x="67" y="4770"/>
                      <a:pt x="34" y="5704"/>
                      <a:pt x="34" y="6405"/>
                    </a:cubicBezTo>
                    <a:cubicBezTo>
                      <a:pt x="1" y="6772"/>
                      <a:pt x="34" y="7139"/>
                      <a:pt x="101" y="7506"/>
                    </a:cubicBezTo>
                    <a:cubicBezTo>
                      <a:pt x="167" y="7139"/>
                      <a:pt x="201" y="6772"/>
                      <a:pt x="201" y="6405"/>
                    </a:cubicBezTo>
                    <a:cubicBezTo>
                      <a:pt x="234" y="5638"/>
                      <a:pt x="301" y="4737"/>
                      <a:pt x="368" y="3736"/>
                    </a:cubicBezTo>
                    <a:cubicBezTo>
                      <a:pt x="434" y="2769"/>
                      <a:pt x="501" y="1868"/>
                      <a:pt x="534" y="1101"/>
                    </a:cubicBezTo>
                    <a:cubicBezTo>
                      <a:pt x="601" y="734"/>
                      <a:pt x="601" y="367"/>
                      <a:pt x="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28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9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30;p55"/>
              <p:cNvSpPr/>
              <p:nvPr/>
            </p:nvSpPr>
            <p:spPr>
              <a:xfrm>
                <a:off x="1041550" y="3828863"/>
                <a:ext cx="22751" cy="14845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406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1001" y="334"/>
                      <a:pt x="901" y="701"/>
                      <a:pt x="868" y="1068"/>
                    </a:cubicBezTo>
                    <a:cubicBezTo>
                      <a:pt x="701" y="1735"/>
                      <a:pt x="534" y="2669"/>
                      <a:pt x="401" y="3670"/>
                    </a:cubicBezTo>
                    <a:cubicBezTo>
                      <a:pt x="234" y="4704"/>
                      <a:pt x="134" y="5638"/>
                      <a:pt x="67" y="6305"/>
                    </a:cubicBezTo>
                    <a:cubicBezTo>
                      <a:pt x="0" y="6672"/>
                      <a:pt x="0" y="7072"/>
                      <a:pt x="67" y="7406"/>
                    </a:cubicBezTo>
                    <a:cubicBezTo>
                      <a:pt x="167" y="7072"/>
                      <a:pt x="234" y="6705"/>
                      <a:pt x="234" y="6338"/>
                    </a:cubicBezTo>
                    <a:lnTo>
                      <a:pt x="634" y="3703"/>
                    </a:lnTo>
                    <a:cubicBezTo>
                      <a:pt x="801" y="2735"/>
                      <a:pt x="934" y="1835"/>
                      <a:pt x="1068" y="1101"/>
                    </a:cubicBezTo>
                    <a:cubicBezTo>
                      <a:pt x="1134" y="734"/>
                      <a:pt x="1134" y="367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31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32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33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34;p55"/>
              <p:cNvSpPr/>
              <p:nvPr/>
            </p:nvSpPr>
            <p:spPr>
              <a:xfrm>
                <a:off x="760719" y="3428344"/>
                <a:ext cx="72222" cy="13173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65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34" y="701"/>
                      <a:pt x="434" y="1001"/>
                    </a:cubicBezTo>
                    <a:cubicBezTo>
                      <a:pt x="734" y="1635"/>
                      <a:pt x="1134" y="2469"/>
                      <a:pt x="1635" y="3369"/>
                    </a:cubicBezTo>
                    <a:cubicBezTo>
                      <a:pt x="2135" y="4303"/>
                      <a:pt x="2602" y="5104"/>
                      <a:pt x="2969" y="5671"/>
                    </a:cubicBezTo>
                    <a:cubicBezTo>
                      <a:pt x="3136" y="6005"/>
                      <a:pt x="3369" y="6305"/>
                      <a:pt x="3603" y="6572"/>
                    </a:cubicBezTo>
                    <a:cubicBezTo>
                      <a:pt x="3469" y="6238"/>
                      <a:pt x="3303" y="5904"/>
                      <a:pt x="3102" y="5604"/>
                    </a:cubicBezTo>
                    <a:cubicBezTo>
                      <a:pt x="2736" y="4937"/>
                      <a:pt x="2302" y="4137"/>
                      <a:pt x="1868" y="3269"/>
                    </a:cubicBezTo>
                    <a:lnTo>
                      <a:pt x="601" y="934"/>
                    </a:lnTo>
                    <a:cubicBezTo>
                      <a:pt x="434" y="601"/>
                      <a:pt x="2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5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36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37;p55"/>
              <p:cNvSpPr/>
              <p:nvPr/>
            </p:nvSpPr>
            <p:spPr>
              <a:xfrm>
                <a:off x="878403" y="3774702"/>
                <a:ext cx="123036" cy="86274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43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4" y="267"/>
                      <a:pt x="534" y="501"/>
                      <a:pt x="834" y="734"/>
                    </a:cubicBezTo>
                    <a:cubicBezTo>
                      <a:pt x="1368" y="1134"/>
                      <a:pt x="2102" y="1701"/>
                      <a:pt x="2969" y="2302"/>
                    </a:cubicBezTo>
                    <a:cubicBezTo>
                      <a:pt x="3803" y="2936"/>
                      <a:pt x="4570" y="3436"/>
                      <a:pt x="5170" y="3803"/>
                    </a:cubicBezTo>
                    <a:cubicBezTo>
                      <a:pt x="5471" y="4003"/>
                      <a:pt x="5804" y="4170"/>
                      <a:pt x="6138" y="4303"/>
                    </a:cubicBezTo>
                    <a:cubicBezTo>
                      <a:pt x="5871" y="4070"/>
                      <a:pt x="5571" y="3836"/>
                      <a:pt x="5237" y="3670"/>
                    </a:cubicBezTo>
                    <a:cubicBezTo>
                      <a:pt x="4637" y="3203"/>
                      <a:pt x="3903" y="2702"/>
                      <a:pt x="3102" y="2135"/>
                    </a:cubicBezTo>
                    <a:lnTo>
                      <a:pt x="934" y="601"/>
                    </a:lnTo>
                    <a:cubicBezTo>
                      <a:pt x="634" y="367"/>
                      <a:pt x="334" y="1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38;p55"/>
              <p:cNvSpPr/>
              <p:nvPr/>
            </p:nvSpPr>
            <p:spPr>
              <a:xfrm>
                <a:off x="923865" y="4086963"/>
                <a:ext cx="224023" cy="232041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1576" extrusionOk="0">
                    <a:moveTo>
                      <a:pt x="0" y="0"/>
                    </a:moveTo>
                    <a:lnTo>
                      <a:pt x="2369" y="11575"/>
                    </a:lnTo>
                    <a:lnTo>
                      <a:pt x="9407" y="11575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9;p55"/>
              <p:cNvSpPr/>
              <p:nvPr/>
            </p:nvSpPr>
            <p:spPr>
              <a:xfrm>
                <a:off x="944592" y="4119816"/>
                <a:ext cx="186579" cy="11359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5667" extrusionOk="0">
                    <a:moveTo>
                      <a:pt x="3042" y="158"/>
                    </a:moveTo>
                    <a:cubicBezTo>
                      <a:pt x="3186" y="158"/>
                      <a:pt x="3331" y="193"/>
                      <a:pt x="3470" y="262"/>
                    </a:cubicBezTo>
                    <a:cubicBezTo>
                      <a:pt x="3770" y="429"/>
                      <a:pt x="3903" y="763"/>
                      <a:pt x="3903" y="1096"/>
                    </a:cubicBezTo>
                    <a:cubicBezTo>
                      <a:pt x="3870" y="1397"/>
                      <a:pt x="3770" y="1730"/>
                      <a:pt x="3603" y="1997"/>
                    </a:cubicBezTo>
                    <a:cubicBezTo>
                      <a:pt x="3269" y="2464"/>
                      <a:pt x="2802" y="2798"/>
                      <a:pt x="2269" y="2964"/>
                    </a:cubicBezTo>
                    <a:cubicBezTo>
                      <a:pt x="2134" y="3021"/>
                      <a:pt x="1999" y="3062"/>
                      <a:pt x="1863" y="3090"/>
                    </a:cubicBezTo>
                    <a:lnTo>
                      <a:pt x="1863" y="3090"/>
                    </a:lnTo>
                    <a:cubicBezTo>
                      <a:pt x="1834" y="2915"/>
                      <a:pt x="1815" y="2739"/>
                      <a:pt x="1802" y="2564"/>
                    </a:cubicBezTo>
                    <a:cubicBezTo>
                      <a:pt x="1768" y="2164"/>
                      <a:pt x="1802" y="1730"/>
                      <a:pt x="1868" y="1330"/>
                    </a:cubicBezTo>
                    <a:cubicBezTo>
                      <a:pt x="1935" y="930"/>
                      <a:pt x="2169" y="596"/>
                      <a:pt x="2469" y="363"/>
                    </a:cubicBezTo>
                    <a:cubicBezTo>
                      <a:pt x="2644" y="226"/>
                      <a:pt x="2842" y="158"/>
                      <a:pt x="3042" y="158"/>
                    </a:cubicBezTo>
                    <a:close/>
                    <a:moveTo>
                      <a:pt x="5872" y="1732"/>
                    </a:moveTo>
                    <a:cubicBezTo>
                      <a:pt x="6073" y="1732"/>
                      <a:pt x="6271" y="1800"/>
                      <a:pt x="6438" y="1930"/>
                    </a:cubicBezTo>
                    <a:cubicBezTo>
                      <a:pt x="6739" y="2197"/>
                      <a:pt x="6905" y="2597"/>
                      <a:pt x="6872" y="2998"/>
                    </a:cubicBezTo>
                    <a:cubicBezTo>
                      <a:pt x="6805" y="3431"/>
                      <a:pt x="6639" y="3832"/>
                      <a:pt x="6372" y="4165"/>
                    </a:cubicBezTo>
                    <a:cubicBezTo>
                      <a:pt x="6269" y="4306"/>
                      <a:pt x="6156" y="4438"/>
                      <a:pt x="6036" y="4559"/>
                    </a:cubicBezTo>
                    <a:lnTo>
                      <a:pt x="6036" y="4559"/>
                    </a:lnTo>
                    <a:cubicBezTo>
                      <a:pt x="5876" y="4510"/>
                      <a:pt x="5721" y="4445"/>
                      <a:pt x="5571" y="4365"/>
                    </a:cubicBezTo>
                    <a:cubicBezTo>
                      <a:pt x="5004" y="3998"/>
                      <a:pt x="4670" y="3365"/>
                      <a:pt x="4771" y="2698"/>
                    </a:cubicBezTo>
                    <a:cubicBezTo>
                      <a:pt x="4837" y="2331"/>
                      <a:pt x="5071" y="2030"/>
                      <a:pt x="5404" y="1864"/>
                    </a:cubicBezTo>
                    <a:cubicBezTo>
                      <a:pt x="5552" y="1775"/>
                      <a:pt x="5713" y="1732"/>
                      <a:pt x="5872" y="1732"/>
                    </a:cubicBezTo>
                    <a:close/>
                    <a:moveTo>
                      <a:pt x="3047" y="0"/>
                    </a:moveTo>
                    <a:cubicBezTo>
                      <a:pt x="2816" y="0"/>
                      <a:pt x="2593" y="77"/>
                      <a:pt x="2402" y="229"/>
                    </a:cubicBezTo>
                    <a:cubicBezTo>
                      <a:pt x="2035" y="463"/>
                      <a:pt x="1802" y="863"/>
                      <a:pt x="1702" y="1297"/>
                    </a:cubicBezTo>
                    <a:cubicBezTo>
                      <a:pt x="1635" y="1697"/>
                      <a:pt x="1602" y="2164"/>
                      <a:pt x="1635" y="2597"/>
                    </a:cubicBezTo>
                    <a:cubicBezTo>
                      <a:pt x="1635" y="2768"/>
                      <a:pt x="1650" y="2944"/>
                      <a:pt x="1679" y="3121"/>
                    </a:cubicBezTo>
                    <a:lnTo>
                      <a:pt x="1679" y="3121"/>
                    </a:lnTo>
                    <a:cubicBezTo>
                      <a:pt x="1562" y="3136"/>
                      <a:pt x="1443" y="3143"/>
                      <a:pt x="1322" y="3143"/>
                    </a:cubicBezTo>
                    <a:cubicBezTo>
                      <a:pt x="1228" y="3143"/>
                      <a:pt x="1132" y="3139"/>
                      <a:pt x="1035" y="3131"/>
                    </a:cubicBezTo>
                    <a:cubicBezTo>
                      <a:pt x="668" y="3064"/>
                      <a:pt x="334" y="2964"/>
                      <a:pt x="0" y="2831"/>
                    </a:cubicBezTo>
                    <a:lnTo>
                      <a:pt x="0" y="2831"/>
                    </a:lnTo>
                    <a:lnTo>
                      <a:pt x="67" y="2864"/>
                    </a:lnTo>
                    <a:cubicBezTo>
                      <a:pt x="101" y="2898"/>
                      <a:pt x="167" y="2931"/>
                      <a:pt x="234" y="2964"/>
                    </a:cubicBezTo>
                    <a:cubicBezTo>
                      <a:pt x="501" y="3064"/>
                      <a:pt x="768" y="3165"/>
                      <a:pt x="1035" y="3198"/>
                    </a:cubicBezTo>
                    <a:cubicBezTo>
                      <a:pt x="1151" y="3216"/>
                      <a:pt x="1267" y="3224"/>
                      <a:pt x="1383" y="3224"/>
                    </a:cubicBezTo>
                    <a:cubicBezTo>
                      <a:pt x="1487" y="3224"/>
                      <a:pt x="1591" y="3217"/>
                      <a:pt x="1694" y="3205"/>
                    </a:cubicBezTo>
                    <a:lnTo>
                      <a:pt x="1694" y="3205"/>
                    </a:lnTo>
                    <a:cubicBezTo>
                      <a:pt x="1740" y="3450"/>
                      <a:pt x="1811" y="3696"/>
                      <a:pt x="1902" y="3932"/>
                    </a:cubicBezTo>
                    <a:cubicBezTo>
                      <a:pt x="2102" y="4365"/>
                      <a:pt x="2369" y="4766"/>
                      <a:pt x="2736" y="5099"/>
                    </a:cubicBezTo>
                    <a:cubicBezTo>
                      <a:pt x="3136" y="5433"/>
                      <a:pt x="3603" y="5633"/>
                      <a:pt x="4103" y="5666"/>
                    </a:cubicBezTo>
                    <a:cubicBezTo>
                      <a:pt x="4604" y="5666"/>
                      <a:pt x="5104" y="5500"/>
                      <a:pt x="5504" y="5233"/>
                    </a:cubicBezTo>
                    <a:cubicBezTo>
                      <a:pt x="5729" y="5083"/>
                      <a:pt x="5944" y="4922"/>
                      <a:pt x="6142" y="4745"/>
                    </a:cubicBezTo>
                    <a:lnTo>
                      <a:pt x="6142" y="4745"/>
                    </a:lnTo>
                    <a:cubicBezTo>
                      <a:pt x="6332" y="4788"/>
                      <a:pt x="6525" y="4809"/>
                      <a:pt x="6717" y="4809"/>
                    </a:cubicBezTo>
                    <a:cubicBezTo>
                      <a:pt x="6881" y="4809"/>
                      <a:pt x="7045" y="4794"/>
                      <a:pt x="7206" y="4766"/>
                    </a:cubicBezTo>
                    <a:cubicBezTo>
                      <a:pt x="7639" y="4666"/>
                      <a:pt x="8040" y="4499"/>
                      <a:pt x="8406" y="4265"/>
                    </a:cubicBezTo>
                    <a:cubicBezTo>
                      <a:pt x="8640" y="4132"/>
                      <a:pt x="8873" y="3998"/>
                      <a:pt x="9107" y="3832"/>
                    </a:cubicBezTo>
                    <a:cubicBezTo>
                      <a:pt x="9174" y="3765"/>
                      <a:pt x="9240" y="3698"/>
                      <a:pt x="9307" y="3632"/>
                    </a:cubicBezTo>
                    <a:lnTo>
                      <a:pt x="9307" y="3632"/>
                    </a:lnTo>
                    <a:cubicBezTo>
                      <a:pt x="9240" y="3665"/>
                      <a:pt x="9140" y="3732"/>
                      <a:pt x="9074" y="3798"/>
                    </a:cubicBezTo>
                    <a:cubicBezTo>
                      <a:pt x="8907" y="3898"/>
                      <a:pt x="8707" y="4032"/>
                      <a:pt x="8373" y="4199"/>
                    </a:cubicBezTo>
                    <a:cubicBezTo>
                      <a:pt x="8006" y="4399"/>
                      <a:pt x="7606" y="4532"/>
                      <a:pt x="7206" y="4632"/>
                    </a:cubicBezTo>
                    <a:cubicBezTo>
                      <a:pt x="7061" y="4658"/>
                      <a:pt x="6916" y="4670"/>
                      <a:pt x="6772" y="4670"/>
                    </a:cubicBezTo>
                    <a:cubicBezTo>
                      <a:pt x="6605" y="4670"/>
                      <a:pt x="6439" y="4653"/>
                      <a:pt x="6276" y="4620"/>
                    </a:cubicBezTo>
                    <a:lnTo>
                      <a:pt x="6276" y="4620"/>
                    </a:lnTo>
                    <a:cubicBezTo>
                      <a:pt x="6380" y="4519"/>
                      <a:pt x="6479" y="4412"/>
                      <a:pt x="6572" y="4299"/>
                    </a:cubicBezTo>
                    <a:cubicBezTo>
                      <a:pt x="6872" y="3932"/>
                      <a:pt x="7039" y="3498"/>
                      <a:pt x="7106" y="3031"/>
                    </a:cubicBezTo>
                    <a:cubicBezTo>
                      <a:pt x="7139" y="2564"/>
                      <a:pt x="6939" y="2097"/>
                      <a:pt x="6605" y="1797"/>
                    </a:cubicBezTo>
                    <a:cubicBezTo>
                      <a:pt x="6403" y="1650"/>
                      <a:pt x="6161" y="1574"/>
                      <a:pt x="5918" y="1574"/>
                    </a:cubicBezTo>
                    <a:cubicBezTo>
                      <a:pt x="5718" y="1574"/>
                      <a:pt x="5518" y="1625"/>
                      <a:pt x="5338" y="1730"/>
                    </a:cubicBezTo>
                    <a:cubicBezTo>
                      <a:pt x="4971" y="1930"/>
                      <a:pt x="4704" y="2264"/>
                      <a:pt x="4637" y="2664"/>
                    </a:cubicBezTo>
                    <a:cubicBezTo>
                      <a:pt x="4504" y="3398"/>
                      <a:pt x="4871" y="4132"/>
                      <a:pt x="5504" y="4499"/>
                    </a:cubicBezTo>
                    <a:cubicBezTo>
                      <a:pt x="5636" y="4573"/>
                      <a:pt x="5772" y="4633"/>
                      <a:pt x="5910" y="4679"/>
                    </a:cubicBezTo>
                    <a:lnTo>
                      <a:pt x="5910" y="4679"/>
                    </a:lnTo>
                    <a:cubicBezTo>
                      <a:pt x="5752" y="4824"/>
                      <a:pt x="5582" y="4953"/>
                      <a:pt x="5404" y="5066"/>
                    </a:cubicBezTo>
                    <a:cubicBezTo>
                      <a:pt x="5004" y="5333"/>
                      <a:pt x="4537" y="5466"/>
                      <a:pt x="4103" y="5466"/>
                    </a:cubicBezTo>
                    <a:cubicBezTo>
                      <a:pt x="3636" y="5433"/>
                      <a:pt x="3203" y="5233"/>
                      <a:pt x="2836" y="4932"/>
                    </a:cubicBezTo>
                    <a:cubicBezTo>
                      <a:pt x="2502" y="4632"/>
                      <a:pt x="2235" y="4265"/>
                      <a:pt x="2069" y="3865"/>
                    </a:cubicBezTo>
                    <a:cubicBezTo>
                      <a:pt x="1980" y="3636"/>
                      <a:pt x="1920" y="3407"/>
                      <a:pt x="1878" y="3178"/>
                    </a:cubicBezTo>
                    <a:lnTo>
                      <a:pt x="1878" y="3178"/>
                    </a:lnTo>
                    <a:cubicBezTo>
                      <a:pt x="2031" y="3150"/>
                      <a:pt x="2183" y="3111"/>
                      <a:pt x="2335" y="3064"/>
                    </a:cubicBezTo>
                    <a:cubicBezTo>
                      <a:pt x="2869" y="2898"/>
                      <a:pt x="3370" y="2564"/>
                      <a:pt x="3736" y="2097"/>
                    </a:cubicBezTo>
                    <a:cubicBezTo>
                      <a:pt x="3903" y="1797"/>
                      <a:pt x="4037" y="1463"/>
                      <a:pt x="4037" y="1130"/>
                    </a:cubicBezTo>
                    <a:cubicBezTo>
                      <a:pt x="4070" y="729"/>
                      <a:pt x="3903" y="329"/>
                      <a:pt x="3570" y="129"/>
                    </a:cubicBezTo>
                    <a:cubicBezTo>
                      <a:pt x="3398" y="43"/>
                      <a:pt x="3220" y="0"/>
                      <a:pt x="30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540;p55"/>
            <p:cNvSpPr/>
            <p:nvPr/>
          </p:nvSpPr>
          <p:spPr>
            <a:xfrm>
              <a:off x="1785079" y="1219806"/>
              <a:ext cx="90283" cy="90944"/>
            </a:xfrm>
            <a:custGeom>
              <a:avLst/>
              <a:gdLst/>
              <a:ahLst/>
              <a:cxnLst/>
              <a:rect l="l" t="t" r="r" b="b"/>
              <a:pathLst>
                <a:path w="4504" h="4537" extrusionOk="0">
                  <a:moveTo>
                    <a:pt x="3203" y="0"/>
                  </a:moveTo>
                  <a:lnTo>
                    <a:pt x="0" y="2902"/>
                  </a:lnTo>
                  <a:lnTo>
                    <a:pt x="4504" y="4537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41;p55"/>
            <p:cNvSpPr/>
            <p:nvPr/>
          </p:nvSpPr>
          <p:spPr>
            <a:xfrm>
              <a:off x="1412643" y="853223"/>
              <a:ext cx="508862" cy="463561"/>
            </a:xfrm>
            <a:custGeom>
              <a:avLst/>
              <a:gdLst/>
              <a:ahLst/>
              <a:cxnLst/>
              <a:rect l="l" t="t" r="r" b="b"/>
              <a:pathLst>
                <a:path w="25386" h="23126" extrusionOk="0">
                  <a:moveTo>
                    <a:pt x="12697" y="0"/>
                  </a:moveTo>
                  <a:cubicBezTo>
                    <a:pt x="9741" y="0"/>
                    <a:pt x="6789" y="1126"/>
                    <a:pt x="4537" y="3378"/>
                  </a:cubicBezTo>
                  <a:cubicBezTo>
                    <a:pt x="0" y="7914"/>
                    <a:pt x="0" y="15220"/>
                    <a:pt x="4537" y="19723"/>
                  </a:cubicBezTo>
                  <a:cubicBezTo>
                    <a:pt x="6789" y="21991"/>
                    <a:pt x="9741" y="23125"/>
                    <a:pt x="12697" y="23125"/>
                  </a:cubicBezTo>
                  <a:cubicBezTo>
                    <a:pt x="15653" y="23125"/>
                    <a:pt x="18614" y="21991"/>
                    <a:pt x="20882" y="19723"/>
                  </a:cubicBezTo>
                  <a:cubicBezTo>
                    <a:pt x="25385" y="15220"/>
                    <a:pt x="25385" y="7914"/>
                    <a:pt x="20882" y="3378"/>
                  </a:cubicBezTo>
                  <a:cubicBezTo>
                    <a:pt x="18614" y="1126"/>
                    <a:pt x="15653" y="0"/>
                    <a:pt x="1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42;p55"/>
            <p:cNvSpPr/>
            <p:nvPr/>
          </p:nvSpPr>
          <p:spPr>
            <a:xfrm>
              <a:off x="1728913" y="1065339"/>
              <a:ext cx="40130" cy="40150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34"/>
                    <a:pt x="15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43;p55"/>
            <p:cNvSpPr/>
            <p:nvPr/>
          </p:nvSpPr>
          <p:spPr>
            <a:xfrm>
              <a:off x="1648011" y="1064678"/>
              <a:ext cx="47487" cy="40671"/>
            </a:xfrm>
            <a:custGeom>
              <a:avLst/>
              <a:gdLst/>
              <a:ahLst/>
              <a:cxnLst/>
              <a:rect l="l" t="t" r="r" b="b"/>
              <a:pathLst>
                <a:path w="2369" h="2029" extrusionOk="0">
                  <a:moveTo>
                    <a:pt x="1034" y="0"/>
                  </a:moveTo>
                  <a:cubicBezTo>
                    <a:pt x="467" y="0"/>
                    <a:pt x="0" y="467"/>
                    <a:pt x="0" y="1035"/>
                  </a:cubicBezTo>
                  <a:cubicBezTo>
                    <a:pt x="0" y="1624"/>
                    <a:pt x="508" y="2028"/>
                    <a:pt x="1033" y="2028"/>
                  </a:cubicBezTo>
                  <a:cubicBezTo>
                    <a:pt x="1280" y="2028"/>
                    <a:pt x="1532" y="1938"/>
                    <a:pt x="1735" y="1735"/>
                  </a:cubicBezTo>
                  <a:cubicBezTo>
                    <a:pt x="2369" y="1101"/>
                    <a:pt x="1902" y="34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44;p55"/>
            <p:cNvSpPr/>
            <p:nvPr/>
          </p:nvSpPr>
          <p:spPr>
            <a:xfrm>
              <a:off x="1560094" y="1064999"/>
              <a:ext cx="51155" cy="39910"/>
            </a:xfrm>
            <a:custGeom>
              <a:avLst/>
              <a:gdLst/>
              <a:ahLst/>
              <a:cxnLst/>
              <a:rect l="l" t="t" r="r" b="b"/>
              <a:pathLst>
                <a:path w="2552" h="1991" extrusionOk="0">
                  <a:moveTo>
                    <a:pt x="1253" y="0"/>
                  </a:moveTo>
                  <a:cubicBezTo>
                    <a:pt x="912" y="0"/>
                    <a:pt x="592" y="178"/>
                    <a:pt x="417" y="485"/>
                  </a:cubicBezTo>
                  <a:cubicBezTo>
                    <a:pt x="1" y="1198"/>
                    <a:pt x="537" y="1990"/>
                    <a:pt x="1249" y="1990"/>
                  </a:cubicBezTo>
                  <a:cubicBezTo>
                    <a:pt x="1336" y="1990"/>
                    <a:pt x="1426" y="1978"/>
                    <a:pt x="1517" y="1953"/>
                  </a:cubicBezTo>
                  <a:cubicBezTo>
                    <a:pt x="2385" y="1752"/>
                    <a:pt x="2552" y="585"/>
                    <a:pt x="1784" y="151"/>
                  </a:cubicBezTo>
                  <a:cubicBezTo>
                    <a:pt x="1613" y="48"/>
                    <a:pt x="1430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45;p55"/>
            <p:cNvSpPr/>
            <p:nvPr/>
          </p:nvSpPr>
          <p:spPr>
            <a:xfrm>
              <a:off x="1430022" y="850718"/>
              <a:ext cx="474084" cy="471238"/>
            </a:xfrm>
            <a:custGeom>
              <a:avLst/>
              <a:gdLst/>
              <a:ahLst/>
              <a:cxnLst/>
              <a:rect l="l" t="t" r="r" b="b"/>
              <a:pathLst>
                <a:path w="23651" h="23509" extrusionOk="0">
                  <a:moveTo>
                    <a:pt x="10575" y="0"/>
                  </a:moveTo>
                  <a:lnTo>
                    <a:pt x="10041" y="67"/>
                  </a:lnTo>
                  <a:lnTo>
                    <a:pt x="9441" y="167"/>
                  </a:lnTo>
                  <a:lnTo>
                    <a:pt x="8740" y="334"/>
                  </a:lnTo>
                  <a:cubicBezTo>
                    <a:pt x="7573" y="634"/>
                    <a:pt x="6472" y="1101"/>
                    <a:pt x="5438" y="1768"/>
                  </a:cubicBezTo>
                  <a:cubicBezTo>
                    <a:pt x="2369" y="3703"/>
                    <a:pt x="401" y="6972"/>
                    <a:pt x="67" y="10574"/>
                  </a:cubicBezTo>
                  <a:cubicBezTo>
                    <a:pt x="1" y="11108"/>
                    <a:pt x="1" y="11642"/>
                    <a:pt x="34" y="12176"/>
                  </a:cubicBezTo>
                  <a:cubicBezTo>
                    <a:pt x="34" y="12442"/>
                    <a:pt x="34" y="12709"/>
                    <a:pt x="67" y="13009"/>
                  </a:cubicBezTo>
                  <a:lnTo>
                    <a:pt x="201" y="13843"/>
                  </a:lnTo>
                  <a:cubicBezTo>
                    <a:pt x="401" y="14978"/>
                    <a:pt x="801" y="16078"/>
                    <a:pt x="1335" y="17112"/>
                  </a:cubicBezTo>
                  <a:cubicBezTo>
                    <a:pt x="2469" y="19347"/>
                    <a:pt x="4270" y="21149"/>
                    <a:pt x="6539" y="22249"/>
                  </a:cubicBezTo>
                  <a:cubicBezTo>
                    <a:pt x="7706" y="22850"/>
                    <a:pt x="8974" y="23250"/>
                    <a:pt x="10275" y="23384"/>
                  </a:cubicBezTo>
                  <a:cubicBezTo>
                    <a:pt x="10608" y="23450"/>
                    <a:pt x="10942" y="23484"/>
                    <a:pt x="11275" y="23484"/>
                  </a:cubicBezTo>
                  <a:cubicBezTo>
                    <a:pt x="11442" y="23500"/>
                    <a:pt x="11609" y="23509"/>
                    <a:pt x="11776" y="23509"/>
                  </a:cubicBezTo>
                  <a:cubicBezTo>
                    <a:pt x="11943" y="23509"/>
                    <a:pt x="12109" y="23500"/>
                    <a:pt x="12276" y="23484"/>
                  </a:cubicBezTo>
                  <a:cubicBezTo>
                    <a:pt x="12977" y="23450"/>
                    <a:pt x="13644" y="23384"/>
                    <a:pt x="14311" y="23217"/>
                  </a:cubicBezTo>
                  <a:cubicBezTo>
                    <a:pt x="15725" y="22921"/>
                    <a:pt x="17075" y="22365"/>
                    <a:pt x="18296" y="21582"/>
                  </a:cubicBezTo>
                  <a:lnTo>
                    <a:pt x="18296" y="21582"/>
                  </a:lnTo>
                  <a:lnTo>
                    <a:pt x="22317" y="23217"/>
                  </a:lnTo>
                  <a:lnTo>
                    <a:pt x="22550" y="23284"/>
                  </a:lnTo>
                  <a:lnTo>
                    <a:pt x="22550" y="23284"/>
                  </a:lnTo>
                  <a:lnTo>
                    <a:pt x="22483" y="23050"/>
                  </a:lnTo>
                  <a:cubicBezTo>
                    <a:pt x="22087" y="21564"/>
                    <a:pt x="21691" y="20110"/>
                    <a:pt x="21294" y="18721"/>
                  </a:cubicBezTo>
                  <a:lnTo>
                    <a:pt x="21294" y="18721"/>
                  </a:lnTo>
                  <a:cubicBezTo>
                    <a:pt x="22403" y="17266"/>
                    <a:pt x="23122" y="15554"/>
                    <a:pt x="23451" y="13777"/>
                  </a:cubicBezTo>
                  <a:cubicBezTo>
                    <a:pt x="23618" y="12909"/>
                    <a:pt x="23651" y="12075"/>
                    <a:pt x="23618" y="11208"/>
                  </a:cubicBezTo>
                  <a:cubicBezTo>
                    <a:pt x="23584" y="10775"/>
                    <a:pt x="23551" y="10374"/>
                    <a:pt x="23484" y="9941"/>
                  </a:cubicBezTo>
                  <a:cubicBezTo>
                    <a:pt x="23451" y="9740"/>
                    <a:pt x="23417" y="9540"/>
                    <a:pt x="23384" y="9340"/>
                  </a:cubicBezTo>
                  <a:cubicBezTo>
                    <a:pt x="23351" y="9173"/>
                    <a:pt x="23317" y="8973"/>
                    <a:pt x="23251" y="8773"/>
                  </a:cubicBezTo>
                  <a:cubicBezTo>
                    <a:pt x="22584" y="6071"/>
                    <a:pt x="20949" y="3703"/>
                    <a:pt x="18681" y="2102"/>
                  </a:cubicBezTo>
                  <a:cubicBezTo>
                    <a:pt x="17847" y="1501"/>
                    <a:pt x="16913" y="1001"/>
                    <a:pt x="15945" y="667"/>
                  </a:cubicBezTo>
                  <a:lnTo>
                    <a:pt x="15378" y="467"/>
                  </a:lnTo>
                  <a:lnTo>
                    <a:pt x="14778" y="334"/>
                  </a:lnTo>
                  <a:lnTo>
                    <a:pt x="14244" y="200"/>
                  </a:lnTo>
                  <a:cubicBezTo>
                    <a:pt x="14077" y="167"/>
                    <a:pt x="13911" y="167"/>
                    <a:pt x="13744" y="134"/>
                  </a:cubicBezTo>
                  <a:cubicBezTo>
                    <a:pt x="13444" y="67"/>
                    <a:pt x="13177" y="34"/>
                    <a:pt x="12910" y="34"/>
                  </a:cubicBezTo>
                  <a:lnTo>
                    <a:pt x="12310" y="0"/>
                  </a:lnTo>
                  <a:lnTo>
                    <a:pt x="11943" y="0"/>
                  </a:lnTo>
                  <a:lnTo>
                    <a:pt x="12310" y="34"/>
                  </a:lnTo>
                  <a:lnTo>
                    <a:pt x="12910" y="67"/>
                  </a:lnTo>
                  <a:cubicBezTo>
                    <a:pt x="13143" y="67"/>
                    <a:pt x="13410" y="134"/>
                    <a:pt x="13744" y="200"/>
                  </a:cubicBezTo>
                  <a:cubicBezTo>
                    <a:pt x="18280" y="968"/>
                    <a:pt x="21950" y="4370"/>
                    <a:pt x="23084" y="8840"/>
                  </a:cubicBezTo>
                  <a:cubicBezTo>
                    <a:pt x="23117" y="9040"/>
                    <a:pt x="23184" y="9207"/>
                    <a:pt x="23217" y="9407"/>
                  </a:cubicBezTo>
                  <a:lnTo>
                    <a:pt x="23317" y="10007"/>
                  </a:lnTo>
                  <a:cubicBezTo>
                    <a:pt x="23351" y="10408"/>
                    <a:pt x="23417" y="10808"/>
                    <a:pt x="23417" y="11208"/>
                  </a:cubicBezTo>
                  <a:cubicBezTo>
                    <a:pt x="23451" y="12042"/>
                    <a:pt x="23384" y="12876"/>
                    <a:pt x="23251" y="13710"/>
                  </a:cubicBezTo>
                  <a:cubicBezTo>
                    <a:pt x="22917" y="15478"/>
                    <a:pt x="22183" y="17179"/>
                    <a:pt x="21082" y="18614"/>
                  </a:cubicBezTo>
                  <a:lnTo>
                    <a:pt x="21049" y="18680"/>
                  </a:lnTo>
                  <a:lnTo>
                    <a:pt x="21049" y="18714"/>
                  </a:lnTo>
                  <a:cubicBezTo>
                    <a:pt x="21426" y="20065"/>
                    <a:pt x="21774" y="21417"/>
                    <a:pt x="22175" y="22852"/>
                  </a:cubicBezTo>
                  <a:lnTo>
                    <a:pt x="22175" y="22852"/>
                  </a:lnTo>
                  <a:lnTo>
                    <a:pt x="18314" y="21282"/>
                  </a:lnTo>
                  <a:lnTo>
                    <a:pt x="18247" y="21249"/>
                  </a:lnTo>
                  <a:lnTo>
                    <a:pt x="18214" y="21282"/>
                  </a:lnTo>
                  <a:cubicBezTo>
                    <a:pt x="17013" y="22083"/>
                    <a:pt x="15679" y="22650"/>
                    <a:pt x="14278" y="22950"/>
                  </a:cubicBezTo>
                  <a:cubicBezTo>
                    <a:pt x="13610" y="23117"/>
                    <a:pt x="12943" y="23183"/>
                    <a:pt x="12276" y="23217"/>
                  </a:cubicBezTo>
                  <a:lnTo>
                    <a:pt x="11309" y="23217"/>
                  </a:lnTo>
                  <a:cubicBezTo>
                    <a:pt x="10975" y="23217"/>
                    <a:pt x="10642" y="23183"/>
                    <a:pt x="10341" y="23117"/>
                  </a:cubicBezTo>
                  <a:cubicBezTo>
                    <a:pt x="9041" y="22983"/>
                    <a:pt x="7806" y="22583"/>
                    <a:pt x="6672" y="22016"/>
                  </a:cubicBezTo>
                  <a:cubicBezTo>
                    <a:pt x="5571" y="21449"/>
                    <a:pt x="4537" y="20715"/>
                    <a:pt x="3637" y="19848"/>
                  </a:cubicBezTo>
                  <a:cubicBezTo>
                    <a:pt x="2836" y="19014"/>
                    <a:pt x="2136" y="18046"/>
                    <a:pt x="1569" y="16979"/>
                  </a:cubicBezTo>
                  <a:cubicBezTo>
                    <a:pt x="1035" y="15978"/>
                    <a:pt x="668" y="14911"/>
                    <a:pt x="468" y="13810"/>
                  </a:cubicBezTo>
                  <a:lnTo>
                    <a:pt x="334" y="12976"/>
                  </a:lnTo>
                  <a:cubicBezTo>
                    <a:pt x="301" y="12709"/>
                    <a:pt x="301" y="12442"/>
                    <a:pt x="301" y="12176"/>
                  </a:cubicBezTo>
                  <a:cubicBezTo>
                    <a:pt x="268" y="11675"/>
                    <a:pt x="268" y="11141"/>
                    <a:pt x="301" y="10608"/>
                  </a:cubicBezTo>
                  <a:cubicBezTo>
                    <a:pt x="635" y="7072"/>
                    <a:pt x="2536" y="3870"/>
                    <a:pt x="5538" y="1935"/>
                  </a:cubicBezTo>
                  <a:cubicBezTo>
                    <a:pt x="6539" y="1268"/>
                    <a:pt x="7640" y="767"/>
                    <a:pt x="8807" y="434"/>
                  </a:cubicBezTo>
                  <a:lnTo>
                    <a:pt x="9474" y="267"/>
                  </a:lnTo>
                  <a:lnTo>
                    <a:pt x="10075" y="167"/>
                  </a:lnTo>
                  <a:lnTo>
                    <a:pt x="10608" y="67"/>
                  </a:lnTo>
                  <a:lnTo>
                    <a:pt x="11009" y="67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Subtitle 214"/>
          <p:cNvSpPr>
            <a:spLocks noGrp="1"/>
          </p:cNvSpPr>
          <p:nvPr>
            <p:ph type="subTitle" idx="1"/>
          </p:nvPr>
        </p:nvSpPr>
        <p:spPr>
          <a:xfrm>
            <a:off x="311664" y="1119990"/>
            <a:ext cx="6183698" cy="3961866"/>
          </a:xfrm>
        </p:spPr>
        <p:txBody>
          <a:bodyPr/>
          <a:lstStyle/>
          <a:p>
            <a:pPr marL="11430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Sebuah kondisi bisa bercabang, tergantung dari kondisinya yang dialami saat itu. </a:t>
            </a:r>
          </a:p>
          <a:p>
            <a:pPr marL="114300" indent="0" algn="l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Selain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percabangan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struktur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juga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disebut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control flow, decision,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struktur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akondisi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Struktur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if,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dsb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. </a:t>
            </a:r>
          </a:p>
          <a:p>
            <a:pPr marL="114300" indent="0" algn="l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Percabangan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akan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mampu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membuat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program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berpikir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menentukan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tindakan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sesuai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logika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kita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berikan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.</a:t>
            </a:r>
          </a:p>
        </p:txBody>
      </p:sp>
      <p:sp>
        <p:nvSpPr>
          <p:cNvPr id="214" name="Subtitle 214"/>
          <p:cNvSpPr>
            <a:spLocks noGrp="1"/>
          </p:cNvSpPr>
          <p:nvPr/>
        </p:nvSpPr>
        <p:spPr>
          <a:xfrm>
            <a:off x="311785" y="138430"/>
            <a:ext cx="8507730" cy="869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●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>
              <a:lnSpc>
                <a:spcPct val="150000"/>
              </a:lnSpc>
              <a:buNone/>
            </a:pPr>
            <a:r>
              <a:rPr lang="en-US" sz="3200" b="1" i="1" dirty="0" err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Kondisi dan Kondisi Percabangan</a:t>
            </a:r>
          </a:p>
        </p:txBody>
      </p:sp>
      <p:pic>
        <p:nvPicPr>
          <p:cNvPr id="216" name="Picture 215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339725"/>
            <a:ext cx="6179820" cy="666115"/>
          </a:xfrm>
        </p:spPr>
        <p:txBody>
          <a:bodyPr/>
          <a:lstStyle/>
          <a:p>
            <a:r>
              <a:rPr lang="en-US" sz="3200" b="1" i="1" dirty="0" err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Struktur</a:t>
            </a:r>
            <a:r>
              <a:rPr lang="en-US" sz="3200" b="1" i="1" dirty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Percabangan</a:t>
            </a:r>
            <a:r>
              <a:rPr lang="en-US" sz="3200" b="1" i="1" dirty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If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06635" y="1272540"/>
            <a:ext cx="1294079" cy="46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Ujian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53674" y="1775460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4998720" y="2194160"/>
            <a:ext cx="1531534" cy="9189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charset="0"/>
                <a:cs typeface="Segoe UI" panose="020B0502040204020203" charset="0"/>
              </a:rPr>
              <a:t>LULUS?</a:t>
            </a:r>
            <a:endParaRPr lang="en-US" sz="1600" dirty="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7272" y="3651618"/>
            <a:ext cx="1294079" cy="46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Naik kelas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599496" y="2642906"/>
            <a:ext cx="579496" cy="10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530254" y="3813547"/>
            <a:ext cx="14750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05340" y="3255157"/>
            <a:ext cx="0" cy="5736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70432" y="2125980"/>
            <a:ext cx="1623060" cy="105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egoe UI" panose="020B0502040204020203" charset="0"/>
                <a:cs typeface="Segoe UI" panose="020B0502040204020203" charset="0"/>
              </a:rPr>
              <a:t>Ikut</a:t>
            </a:r>
            <a:r>
              <a:rPr lang="en-US" sz="1600" dirty="0" smtClean="0"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600" dirty="0" err="1" smtClean="0">
                <a:latin typeface="Segoe UI" panose="020B0502040204020203" charset="0"/>
                <a:cs typeface="Segoe UI" panose="020B0502040204020203" charset="0"/>
              </a:rPr>
              <a:t>remidi</a:t>
            </a:r>
            <a:endParaRPr lang="en-US" sz="1600" dirty="0">
              <a:latin typeface="Segoe UI" panose="020B0502040204020203" charset="0"/>
              <a:cs typeface="Segoe UI" panose="020B0502040204020203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746245" y="3195216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sc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460"/>
            <a:ext cx="4819650" cy="1911350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50" grpId="0" animBg="1"/>
      <p:bldP spid="5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" y="1287780"/>
            <a:ext cx="4070350" cy="1105535"/>
          </a:xfrm>
        </p:spPr>
        <p:txBody>
          <a:bodyPr/>
          <a:lstStyle/>
          <a:p>
            <a:pPr marL="114300" indent="0" algn="l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Dalam percabangan kondisi if kita mengenal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</a:p>
          <a:p>
            <a:pPr marL="114300" indent="0" algn="l">
              <a:lnSpc>
                <a:spcPct val="150000"/>
              </a:lnSpc>
              <a:buNone/>
            </a:pPr>
            <a:endParaRPr lang="en-US" sz="2000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60" y="1074503"/>
            <a:ext cx="4408075" cy="3680377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273050" y="4548505"/>
            <a:ext cx="3199130" cy="59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●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>
              <a:lnSpc>
                <a:spcPct val="150000"/>
              </a:lnSpc>
              <a:buNone/>
            </a:pPr>
            <a:r>
              <a:rPr lang="en-US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Sumber </a:t>
            </a:r>
            <a:r>
              <a:rPr lang="en-US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:</a:t>
            </a:r>
            <a:r>
              <a:rPr lang="en-US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petanikode.com</a:t>
            </a:r>
            <a:endParaRPr lang="en-US" i="1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80060" y="25520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if / elif / else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520" y="339725"/>
            <a:ext cx="6179820" cy="666115"/>
          </a:xfrm>
        </p:spPr>
        <p:txBody>
          <a:bodyPr/>
          <a:lstStyle/>
          <a:p>
            <a:r>
              <a:rPr lang="en-US" sz="3200" b="1" i="1" dirty="0" err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Struktur</a:t>
            </a:r>
            <a:r>
              <a:rPr lang="en-US" sz="3200" b="1" i="1" dirty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Percabangan</a:t>
            </a:r>
            <a:r>
              <a:rPr lang="en-US" sz="3200" b="1" i="1" dirty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If</a:t>
            </a:r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50" y="481330"/>
            <a:ext cx="3841750" cy="4469130"/>
          </a:xfrm>
        </p:spPr>
        <p:txBody>
          <a:bodyPr/>
          <a:lstStyle/>
          <a:p>
            <a:pPr marL="11430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Program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disamping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berjalan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: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Menginputkan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nilai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akan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menjadi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poros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program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Masuk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ke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jika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lebih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sama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90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nilainya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A,jika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lebih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sama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90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B+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jika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lebih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sama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70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B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begitu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seterusnya</a:t>
            </a:r>
            <a:endParaRPr lang="en-US" dirty="0" smtClean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Terakhir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jika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sudah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ketemu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kondisinya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hanya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mengouputkan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saja</a:t>
            </a:r>
            <a:endParaRPr lang="en-US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30" y="897254"/>
            <a:ext cx="4832141" cy="3293745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9" y="1156334"/>
            <a:ext cx="3826761" cy="3507106"/>
          </a:xfrm>
        </p:spPr>
        <p:txBody>
          <a:bodyPr/>
          <a:lstStyle/>
          <a:p>
            <a:pPr marL="114300" indent="0" algn="l">
              <a:lnSpc>
                <a:spcPct val="150000"/>
              </a:lnSpc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Membuat kondisi untuk mengecek kata dalam sebuah variable.</a:t>
            </a:r>
          </a:p>
          <a:p>
            <a:pPr marL="114300" indent="0" algn="l">
              <a:lnSpc>
                <a:spcPct val="150000"/>
              </a:lnSpc>
              <a:buNone/>
            </a:pPr>
            <a:endParaRPr lang="en-US" sz="1800" dirty="0" err="1" smtClean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114300" indent="0" algn="l">
              <a:lnSpc>
                <a:spcPct val="150000"/>
              </a:lnSpc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Contoh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:</a:t>
            </a:r>
          </a:p>
          <a:p>
            <a:pPr marL="114300" indent="0" algn="l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Kita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ingin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menegur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seseorang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yang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berkata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kotor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kasar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(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anjing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anjay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diancok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goblok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)</a:t>
            </a:r>
            <a:endParaRPr lang="en-US" sz="1800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0060" y="263525"/>
            <a:ext cx="6776720" cy="666115"/>
          </a:xfrm>
        </p:spPr>
        <p:txBody>
          <a:bodyPr/>
          <a:lstStyle/>
          <a:p>
            <a:r>
              <a:rPr lang="en-US" sz="32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Percabangan</a:t>
            </a:r>
            <a:r>
              <a:rPr lang="en-US" sz="32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if in object</a:t>
            </a:r>
            <a:endParaRPr lang="en-US" sz="3200" b="1" i="1" dirty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99" y="929640"/>
            <a:ext cx="4644546" cy="3507106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415210" y="1155954"/>
            <a:ext cx="572176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 smtClean="0">
                <a:latin typeface="Segoe UI Semibold" panose="020B0702040204020203" charset="0"/>
                <a:cs typeface="Segoe UI Semibold" panose="020B0702040204020203" charset="0"/>
              </a:rPr>
              <a:t>Input Output</a:t>
            </a:r>
            <a:endParaRPr sz="4800" b="1" i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0" y="2295525"/>
            <a:ext cx="5704840" cy="1474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7630" y="488500"/>
            <a:ext cx="4982400" cy="841800"/>
          </a:xfrm>
        </p:spPr>
        <p:txBody>
          <a:bodyPr/>
          <a:lstStyle/>
          <a:p>
            <a:r>
              <a:rPr lang="en-US" b="1" i="1">
                <a:latin typeface="Segoe UI Semibold" panose="020B0702040204020203" charset="0"/>
                <a:cs typeface="Segoe UI Semibold" panose="020B0702040204020203" charset="0"/>
              </a:rPr>
              <a:t>Koding yukk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37630" y="145306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1. Buatlah sebuah variable umur</a:t>
            </a:r>
            <a:endParaRPr 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7845" y="2294890"/>
            <a:ext cx="4982210" cy="1181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2. Buatlah sebuah kondisi, jika umur &gt; 18, maka dia sudah remaja, jika umur &lt;18, dia masih anak anak.</a:t>
            </a:r>
            <a:endParaRPr lang="en-US" sz="200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37630" y="3476810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3. print menggunakan format</a:t>
            </a:r>
            <a:endParaRPr lang="en-US" sz="2000"/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1415210" y="1155954"/>
            <a:ext cx="572176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 smtClean="0">
                <a:latin typeface="Segoe UI Semibold" panose="020B0702040204020203" charset="0"/>
                <a:cs typeface="Segoe UI Semibold" panose="020B0702040204020203" charset="0"/>
              </a:rPr>
              <a:t>Nested if</a:t>
            </a:r>
            <a:endParaRPr sz="4800" b="1" i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2289810"/>
            <a:ext cx="4737100" cy="1631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52"/>
          <p:cNvGrpSpPr/>
          <p:nvPr/>
        </p:nvGrpSpPr>
        <p:grpSpPr>
          <a:xfrm rot="21106060" flipH="1">
            <a:off x="402051" y="405435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 rot="160860">
            <a:off x="4577653" y="4227732"/>
            <a:ext cx="668104" cy="895218"/>
            <a:chOff x="122038" y="7256930"/>
            <a:chExt cx="668104" cy="895218"/>
          </a:xfrm>
          <a:solidFill>
            <a:schemeClr val="accent2">
              <a:lumMod val="75000"/>
            </a:schemeClr>
          </a:solidFill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97510" y="156845"/>
            <a:ext cx="40068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Nested If </a:t>
            </a:r>
            <a:endParaRPr lang="en-US" sz="4000" b="1" i="1" dirty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7" name="Picture 6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409240" y="1115108"/>
            <a:ext cx="4337301" cy="3017106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Bila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sebuah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harus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memiliki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lagi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itu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disebut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nested if.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Bila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(if)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pertama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terpenuhi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yang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didalamnya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akan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diperiksa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dan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bila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di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kondisi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pertama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terpenuhi</a:t>
            </a:r>
            <a:r>
              <a:rPr lang="en-US" sz="1800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kode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akan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terpenuhi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.</a:t>
            </a:r>
            <a:endParaRPr lang="en-US" sz="1800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700754"/>
            <a:ext cx="3449498" cy="4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2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6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858" name="Google Shape;1858;p60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6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871" name="Google Shape;1871;p60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44" y="494678"/>
            <a:ext cx="6348294" cy="4159744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75"/>
          <p:cNvSpPr txBox="1">
            <a:spLocks noGrp="1"/>
          </p:cNvSpPr>
          <p:nvPr>
            <p:ph type="title"/>
          </p:nvPr>
        </p:nvSpPr>
        <p:spPr>
          <a:xfrm rot="20088981">
            <a:off x="6569" y="1203707"/>
            <a:ext cx="6157748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 smtClean="0">
                <a:latin typeface="Segoe UI Semibold" panose="020B0702040204020203" charset="0"/>
                <a:cs typeface="Segoe UI Semibold" panose="020B0702040204020203" charset="0"/>
              </a:rPr>
              <a:t>Terima kasih</a:t>
            </a:r>
            <a:endParaRPr b="1" i="1" dirty="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49"/>
          <p:cNvGrpSpPr/>
          <p:nvPr/>
        </p:nvGrpSpPr>
        <p:grpSpPr>
          <a:xfrm>
            <a:off x="3458162" y="2307073"/>
            <a:ext cx="2466041" cy="2380687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Subtitle 2"/>
          <p:cNvSpPr>
            <a:spLocks noGrp="1"/>
          </p:cNvSpPr>
          <p:nvPr>
            <p:ph type="subTitle" idx="1"/>
          </p:nvPr>
        </p:nvSpPr>
        <p:spPr>
          <a:xfrm>
            <a:off x="209550" y="389255"/>
            <a:ext cx="8820785" cy="955675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Jangan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Lupa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share </a:t>
            </a: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ke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teman-teman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kalian </a:t>
            </a: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untuk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ikutan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pyshre</a:t>
            </a:r>
            <a:r>
              <a:rPr lang="en-US" sz="24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sz="2400" b="1" i="1" dirty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grpSp>
        <p:nvGrpSpPr>
          <p:cNvPr id="98" name="Google Shape;11156;p93"/>
          <p:cNvGrpSpPr/>
          <p:nvPr/>
        </p:nvGrpSpPr>
        <p:grpSpPr>
          <a:xfrm>
            <a:off x="4471086" y="1708147"/>
            <a:ext cx="427578" cy="421351"/>
            <a:chOff x="-5254775" y="3631325"/>
            <a:chExt cx="296950" cy="292625"/>
          </a:xfrm>
          <a:solidFill>
            <a:srgbClr val="00B0F0"/>
          </a:solidFill>
        </p:grpSpPr>
        <p:sp>
          <p:nvSpPr>
            <p:cNvPr id="99" name="Google Shape;11157;p93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158;p93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159;p93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160;p93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161;p93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162;p93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163;p93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45262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252095" y="833120"/>
            <a:ext cx="2517140" cy="775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Munchaminna</a:t>
            </a:r>
          </a:p>
        </p:txBody>
      </p:sp>
      <p:grpSp>
        <p:nvGrpSpPr>
          <p:cNvPr id="1334" name="Google Shape;1334;p55"/>
          <p:cNvGrpSpPr/>
          <p:nvPr/>
        </p:nvGrpSpPr>
        <p:grpSpPr>
          <a:xfrm>
            <a:off x="6970426" y="2735704"/>
            <a:ext cx="2428407" cy="2340339"/>
            <a:chOff x="524689" y="763903"/>
            <a:chExt cx="3737731" cy="3615697"/>
          </a:xfrm>
        </p:grpSpPr>
        <p:grpSp>
          <p:nvGrpSpPr>
            <p:cNvPr id="1335" name="Google Shape;1335;p55"/>
            <p:cNvGrpSpPr/>
            <p:nvPr/>
          </p:nvGrpSpPr>
          <p:grpSpPr>
            <a:xfrm>
              <a:off x="3312267" y="2949449"/>
              <a:ext cx="928765" cy="1369555"/>
              <a:chOff x="3312267" y="2949449"/>
              <a:chExt cx="928765" cy="1369555"/>
            </a:xfrm>
          </p:grpSpPr>
          <p:sp>
            <p:nvSpPr>
              <p:cNvPr id="1336" name="Google Shape;1336;p55"/>
              <p:cNvSpPr/>
              <p:nvPr/>
            </p:nvSpPr>
            <p:spPr>
              <a:xfrm>
                <a:off x="3312267" y="2949449"/>
                <a:ext cx="928765" cy="1369555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68324" extrusionOk="0">
                    <a:moveTo>
                      <a:pt x="28037" y="1"/>
                    </a:moveTo>
                    <a:cubicBezTo>
                      <a:pt x="27074" y="1"/>
                      <a:pt x="26101" y="230"/>
                      <a:pt x="25251" y="675"/>
                    </a:cubicBezTo>
                    <a:cubicBezTo>
                      <a:pt x="23117" y="1842"/>
                      <a:pt x="21749" y="4110"/>
                      <a:pt x="21082" y="6479"/>
                    </a:cubicBezTo>
                    <a:cubicBezTo>
                      <a:pt x="20448" y="8880"/>
                      <a:pt x="20415" y="11382"/>
                      <a:pt x="20348" y="13851"/>
                    </a:cubicBezTo>
                    <a:cubicBezTo>
                      <a:pt x="20248" y="16319"/>
                      <a:pt x="20114" y="18821"/>
                      <a:pt x="19247" y="21123"/>
                    </a:cubicBezTo>
                    <a:cubicBezTo>
                      <a:pt x="19014" y="21790"/>
                      <a:pt x="18580" y="22524"/>
                      <a:pt x="17880" y="22624"/>
                    </a:cubicBezTo>
                    <a:cubicBezTo>
                      <a:pt x="17825" y="22631"/>
                      <a:pt x="17771" y="22635"/>
                      <a:pt x="17718" y="22635"/>
                    </a:cubicBezTo>
                    <a:cubicBezTo>
                      <a:pt x="17082" y="22635"/>
                      <a:pt x="16519" y="22107"/>
                      <a:pt x="16212" y="21523"/>
                    </a:cubicBezTo>
                    <a:cubicBezTo>
                      <a:pt x="15878" y="20922"/>
                      <a:pt x="15678" y="20222"/>
                      <a:pt x="15278" y="19622"/>
                    </a:cubicBezTo>
                    <a:cubicBezTo>
                      <a:pt x="14749" y="18917"/>
                      <a:pt x="13877" y="18585"/>
                      <a:pt x="12985" y="18585"/>
                    </a:cubicBezTo>
                    <a:cubicBezTo>
                      <a:pt x="12187" y="18585"/>
                      <a:pt x="11373" y="18851"/>
                      <a:pt x="10774" y="19355"/>
                    </a:cubicBezTo>
                    <a:cubicBezTo>
                      <a:pt x="9507" y="20455"/>
                      <a:pt x="9073" y="22323"/>
                      <a:pt x="9273" y="24025"/>
                    </a:cubicBezTo>
                    <a:cubicBezTo>
                      <a:pt x="9474" y="25693"/>
                      <a:pt x="10207" y="27260"/>
                      <a:pt x="10941" y="28828"/>
                    </a:cubicBezTo>
                    <a:lnTo>
                      <a:pt x="15044" y="37434"/>
                    </a:lnTo>
                    <a:cubicBezTo>
                      <a:pt x="15778" y="38969"/>
                      <a:pt x="16479" y="40870"/>
                      <a:pt x="15478" y="42238"/>
                    </a:cubicBezTo>
                    <a:cubicBezTo>
                      <a:pt x="14813" y="43144"/>
                      <a:pt x="13630" y="43448"/>
                      <a:pt x="12495" y="43448"/>
                    </a:cubicBezTo>
                    <a:cubicBezTo>
                      <a:pt x="12377" y="43448"/>
                      <a:pt x="12259" y="43445"/>
                      <a:pt x="12142" y="43439"/>
                    </a:cubicBezTo>
                    <a:cubicBezTo>
                      <a:pt x="10241" y="43372"/>
                      <a:pt x="8439" y="42738"/>
                      <a:pt x="6872" y="41671"/>
                    </a:cubicBezTo>
                    <a:cubicBezTo>
                      <a:pt x="5704" y="40870"/>
                      <a:pt x="4570" y="39736"/>
                      <a:pt x="3169" y="39736"/>
                    </a:cubicBezTo>
                    <a:cubicBezTo>
                      <a:pt x="1468" y="39736"/>
                      <a:pt x="200" y="41470"/>
                      <a:pt x="100" y="43205"/>
                    </a:cubicBezTo>
                    <a:cubicBezTo>
                      <a:pt x="0" y="44906"/>
                      <a:pt x="934" y="46441"/>
                      <a:pt x="1601" y="48042"/>
                    </a:cubicBezTo>
                    <a:cubicBezTo>
                      <a:pt x="5637" y="57482"/>
                      <a:pt x="12276" y="66488"/>
                      <a:pt x="22850" y="68323"/>
                    </a:cubicBezTo>
                    <a:lnTo>
                      <a:pt x="22983" y="68323"/>
                    </a:lnTo>
                    <a:cubicBezTo>
                      <a:pt x="28721" y="67823"/>
                      <a:pt x="32924" y="65721"/>
                      <a:pt x="37060" y="61718"/>
                    </a:cubicBezTo>
                    <a:cubicBezTo>
                      <a:pt x="41163" y="57715"/>
                      <a:pt x="44032" y="52478"/>
                      <a:pt x="45566" y="46908"/>
                    </a:cubicBezTo>
                    <a:cubicBezTo>
                      <a:pt x="46000" y="45307"/>
                      <a:pt x="46333" y="43639"/>
                      <a:pt x="46133" y="41971"/>
                    </a:cubicBezTo>
                    <a:cubicBezTo>
                      <a:pt x="45900" y="40336"/>
                      <a:pt x="45032" y="38702"/>
                      <a:pt x="43565" y="37901"/>
                    </a:cubicBezTo>
                    <a:cubicBezTo>
                      <a:pt x="42934" y="37557"/>
                      <a:pt x="42254" y="37405"/>
                      <a:pt x="41563" y="37405"/>
                    </a:cubicBezTo>
                    <a:cubicBezTo>
                      <a:pt x="39843" y="37405"/>
                      <a:pt x="38055" y="38351"/>
                      <a:pt x="36793" y="39636"/>
                    </a:cubicBezTo>
                    <a:cubicBezTo>
                      <a:pt x="35859" y="40603"/>
                      <a:pt x="35125" y="41737"/>
                      <a:pt x="34024" y="42505"/>
                    </a:cubicBezTo>
                    <a:cubicBezTo>
                      <a:pt x="33375" y="42957"/>
                      <a:pt x="32563" y="43259"/>
                      <a:pt x="31787" y="43259"/>
                    </a:cubicBezTo>
                    <a:cubicBezTo>
                      <a:pt x="31248" y="43259"/>
                      <a:pt x="30726" y="43113"/>
                      <a:pt x="30288" y="42771"/>
                    </a:cubicBezTo>
                    <a:cubicBezTo>
                      <a:pt x="29221" y="41937"/>
                      <a:pt x="29154" y="40303"/>
                      <a:pt x="29688" y="39069"/>
                    </a:cubicBezTo>
                    <a:cubicBezTo>
                      <a:pt x="30222" y="37835"/>
                      <a:pt x="31256" y="36934"/>
                      <a:pt x="32190" y="35967"/>
                    </a:cubicBezTo>
                    <a:cubicBezTo>
                      <a:pt x="34825" y="33331"/>
                      <a:pt x="36960" y="30229"/>
                      <a:pt x="38561" y="26860"/>
                    </a:cubicBezTo>
                    <a:cubicBezTo>
                      <a:pt x="39362" y="25159"/>
                      <a:pt x="39895" y="22891"/>
                      <a:pt x="38528" y="21623"/>
                    </a:cubicBezTo>
                    <a:cubicBezTo>
                      <a:pt x="37981" y="21095"/>
                      <a:pt x="37254" y="20898"/>
                      <a:pt x="36490" y="20898"/>
                    </a:cubicBezTo>
                    <a:cubicBezTo>
                      <a:pt x="35901" y="20898"/>
                      <a:pt x="35291" y="21015"/>
                      <a:pt x="34725" y="21189"/>
                    </a:cubicBezTo>
                    <a:cubicBezTo>
                      <a:pt x="33424" y="21623"/>
                      <a:pt x="32256" y="22323"/>
                      <a:pt x="30922" y="22457"/>
                    </a:cubicBezTo>
                    <a:cubicBezTo>
                      <a:pt x="30793" y="22475"/>
                      <a:pt x="30661" y="22484"/>
                      <a:pt x="30528" y="22484"/>
                    </a:cubicBezTo>
                    <a:cubicBezTo>
                      <a:pt x="29454" y="22484"/>
                      <a:pt x="28302" y="21894"/>
                      <a:pt x="28154" y="20856"/>
                    </a:cubicBezTo>
                    <a:cubicBezTo>
                      <a:pt x="28087" y="20189"/>
                      <a:pt x="28420" y="19588"/>
                      <a:pt x="28754" y="19021"/>
                    </a:cubicBezTo>
                    <a:cubicBezTo>
                      <a:pt x="30555" y="15819"/>
                      <a:pt x="31923" y="12383"/>
                      <a:pt x="32723" y="8814"/>
                    </a:cubicBezTo>
                    <a:cubicBezTo>
                      <a:pt x="33291" y="6412"/>
                      <a:pt x="33524" y="3610"/>
                      <a:pt x="31956" y="1709"/>
                    </a:cubicBezTo>
                    <a:cubicBezTo>
                      <a:pt x="31003" y="553"/>
                      <a:pt x="29532" y="1"/>
                      <a:pt x="280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5"/>
              <p:cNvSpPr/>
              <p:nvPr/>
            </p:nvSpPr>
            <p:spPr>
              <a:xfrm>
                <a:off x="3729484" y="2962298"/>
                <a:ext cx="159157" cy="1354681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7582" extrusionOk="0">
                    <a:moveTo>
                      <a:pt x="7940" y="0"/>
                    </a:moveTo>
                    <a:lnTo>
                      <a:pt x="7940" y="0"/>
                    </a:lnTo>
                    <a:cubicBezTo>
                      <a:pt x="7873" y="67"/>
                      <a:pt x="7840" y="134"/>
                      <a:pt x="7807" y="200"/>
                    </a:cubicBezTo>
                    <a:cubicBezTo>
                      <a:pt x="7740" y="334"/>
                      <a:pt x="7640" y="567"/>
                      <a:pt x="7540" y="801"/>
                    </a:cubicBezTo>
                    <a:cubicBezTo>
                      <a:pt x="7273" y="1335"/>
                      <a:pt x="6906" y="2135"/>
                      <a:pt x="6472" y="3203"/>
                    </a:cubicBezTo>
                    <a:cubicBezTo>
                      <a:pt x="5205" y="6138"/>
                      <a:pt x="4204" y="9173"/>
                      <a:pt x="3437" y="12309"/>
                    </a:cubicBezTo>
                    <a:cubicBezTo>
                      <a:pt x="2936" y="14277"/>
                      <a:pt x="2503" y="16479"/>
                      <a:pt x="2036" y="18780"/>
                    </a:cubicBezTo>
                    <a:cubicBezTo>
                      <a:pt x="1602" y="21115"/>
                      <a:pt x="1168" y="23651"/>
                      <a:pt x="802" y="26286"/>
                    </a:cubicBezTo>
                    <a:cubicBezTo>
                      <a:pt x="401" y="29088"/>
                      <a:pt x="134" y="31890"/>
                      <a:pt x="34" y="34725"/>
                    </a:cubicBezTo>
                    <a:cubicBezTo>
                      <a:pt x="1" y="36193"/>
                      <a:pt x="34" y="37661"/>
                      <a:pt x="101" y="39195"/>
                    </a:cubicBezTo>
                    <a:cubicBezTo>
                      <a:pt x="134" y="40696"/>
                      <a:pt x="201" y="42230"/>
                      <a:pt x="234" y="43765"/>
                    </a:cubicBezTo>
                    <a:cubicBezTo>
                      <a:pt x="401" y="49602"/>
                      <a:pt x="868" y="55440"/>
                      <a:pt x="1702" y="61244"/>
                    </a:cubicBezTo>
                    <a:cubicBezTo>
                      <a:pt x="2503" y="66548"/>
                      <a:pt x="1769" y="63746"/>
                      <a:pt x="3170" y="67582"/>
                    </a:cubicBezTo>
                    <a:lnTo>
                      <a:pt x="3370" y="67515"/>
                    </a:lnTo>
                    <a:cubicBezTo>
                      <a:pt x="2036" y="63679"/>
                      <a:pt x="2803" y="66515"/>
                      <a:pt x="2002" y="61177"/>
                    </a:cubicBezTo>
                    <a:cubicBezTo>
                      <a:pt x="1202" y="55407"/>
                      <a:pt x="735" y="49602"/>
                      <a:pt x="568" y="43765"/>
                    </a:cubicBezTo>
                    <a:cubicBezTo>
                      <a:pt x="501" y="42230"/>
                      <a:pt x="468" y="40696"/>
                      <a:pt x="401" y="39195"/>
                    </a:cubicBezTo>
                    <a:cubicBezTo>
                      <a:pt x="368" y="37661"/>
                      <a:pt x="335" y="36193"/>
                      <a:pt x="368" y="34725"/>
                    </a:cubicBezTo>
                    <a:cubicBezTo>
                      <a:pt x="468" y="31923"/>
                      <a:pt x="701" y="29121"/>
                      <a:pt x="1102" y="26352"/>
                    </a:cubicBezTo>
                    <a:cubicBezTo>
                      <a:pt x="1435" y="23717"/>
                      <a:pt x="1869" y="21182"/>
                      <a:pt x="2303" y="18847"/>
                    </a:cubicBezTo>
                    <a:cubicBezTo>
                      <a:pt x="2736" y="16512"/>
                      <a:pt x="3170" y="14311"/>
                      <a:pt x="3670" y="12342"/>
                    </a:cubicBezTo>
                    <a:cubicBezTo>
                      <a:pt x="4404" y="9240"/>
                      <a:pt x="5371" y="6205"/>
                      <a:pt x="6572" y="3236"/>
                    </a:cubicBezTo>
                    <a:cubicBezTo>
                      <a:pt x="7006" y="2202"/>
                      <a:pt x="7340" y="1368"/>
                      <a:pt x="7573" y="834"/>
                    </a:cubicBezTo>
                    <a:lnTo>
                      <a:pt x="7840" y="200"/>
                    </a:lnTo>
                    <a:cubicBezTo>
                      <a:pt x="7873" y="134"/>
                      <a:pt x="7907" y="67"/>
                      <a:pt x="79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5"/>
              <p:cNvSpPr/>
              <p:nvPr/>
            </p:nvSpPr>
            <p:spPr>
              <a:xfrm>
                <a:off x="3527571" y="3338082"/>
                <a:ext cx="204619" cy="318956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9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234"/>
                      <a:pt x="234" y="434"/>
                      <a:pt x="400" y="634"/>
                    </a:cubicBezTo>
                    <a:cubicBezTo>
                      <a:pt x="701" y="1034"/>
                      <a:pt x="1068" y="1601"/>
                      <a:pt x="1568" y="2302"/>
                    </a:cubicBezTo>
                    <a:cubicBezTo>
                      <a:pt x="2502" y="3703"/>
                      <a:pt x="3769" y="5704"/>
                      <a:pt x="5104" y="7972"/>
                    </a:cubicBezTo>
                    <a:cubicBezTo>
                      <a:pt x="6438" y="10207"/>
                      <a:pt x="7672" y="12209"/>
                      <a:pt x="8606" y="13643"/>
                    </a:cubicBezTo>
                    <a:cubicBezTo>
                      <a:pt x="9073" y="14344"/>
                      <a:pt x="9440" y="14944"/>
                      <a:pt x="9740" y="15311"/>
                    </a:cubicBezTo>
                    <a:cubicBezTo>
                      <a:pt x="9874" y="15544"/>
                      <a:pt x="10007" y="15745"/>
                      <a:pt x="10207" y="15911"/>
                    </a:cubicBezTo>
                    <a:cubicBezTo>
                      <a:pt x="10107" y="15678"/>
                      <a:pt x="9974" y="15478"/>
                      <a:pt x="9807" y="15278"/>
                    </a:cubicBezTo>
                    <a:lnTo>
                      <a:pt x="8773" y="13543"/>
                    </a:lnTo>
                    <a:cubicBezTo>
                      <a:pt x="7839" y="12009"/>
                      <a:pt x="6705" y="10041"/>
                      <a:pt x="5337" y="7806"/>
                    </a:cubicBezTo>
                    <a:cubicBezTo>
                      <a:pt x="4003" y="5571"/>
                      <a:pt x="2735" y="3569"/>
                      <a:pt x="1701" y="2168"/>
                    </a:cubicBezTo>
                    <a:cubicBezTo>
                      <a:pt x="1201" y="1468"/>
                      <a:pt x="801" y="934"/>
                      <a:pt x="500" y="567"/>
                    </a:cubicBezTo>
                    <a:cubicBezTo>
                      <a:pt x="334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5"/>
              <p:cNvSpPr/>
              <p:nvPr/>
            </p:nvSpPr>
            <p:spPr>
              <a:xfrm>
                <a:off x="3731508" y="3396914"/>
                <a:ext cx="363757" cy="260124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2977" extrusionOk="0">
                    <a:moveTo>
                      <a:pt x="18146" y="0"/>
                    </a:moveTo>
                    <a:lnTo>
                      <a:pt x="18146" y="0"/>
                    </a:lnTo>
                    <a:cubicBezTo>
                      <a:pt x="17846" y="67"/>
                      <a:pt x="17579" y="201"/>
                      <a:pt x="17312" y="367"/>
                    </a:cubicBezTo>
                    <a:cubicBezTo>
                      <a:pt x="16812" y="601"/>
                      <a:pt x="16078" y="968"/>
                      <a:pt x="15211" y="1502"/>
                    </a:cubicBezTo>
                    <a:cubicBezTo>
                      <a:pt x="12943" y="2802"/>
                      <a:pt x="10708" y="4237"/>
                      <a:pt x="8573" y="5771"/>
                    </a:cubicBezTo>
                    <a:cubicBezTo>
                      <a:pt x="6071" y="7573"/>
                      <a:pt x="3903" y="9340"/>
                      <a:pt x="2368" y="10708"/>
                    </a:cubicBezTo>
                    <a:cubicBezTo>
                      <a:pt x="1601" y="11375"/>
                      <a:pt x="1034" y="11909"/>
                      <a:pt x="600" y="12309"/>
                    </a:cubicBezTo>
                    <a:cubicBezTo>
                      <a:pt x="400" y="12509"/>
                      <a:pt x="200" y="12743"/>
                      <a:pt x="0" y="12976"/>
                    </a:cubicBezTo>
                    <a:cubicBezTo>
                      <a:pt x="234" y="12810"/>
                      <a:pt x="467" y="12609"/>
                      <a:pt x="701" y="12409"/>
                    </a:cubicBezTo>
                    <a:cubicBezTo>
                      <a:pt x="1101" y="12042"/>
                      <a:pt x="1735" y="11509"/>
                      <a:pt x="2502" y="10875"/>
                    </a:cubicBezTo>
                    <a:cubicBezTo>
                      <a:pt x="4070" y="9574"/>
                      <a:pt x="6271" y="7839"/>
                      <a:pt x="8773" y="6038"/>
                    </a:cubicBezTo>
                    <a:cubicBezTo>
                      <a:pt x="11275" y="4237"/>
                      <a:pt x="13610" y="2702"/>
                      <a:pt x="15344" y="1668"/>
                    </a:cubicBezTo>
                    <a:cubicBezTo>
                      <a:pt x="16178" y="1135"/>
                      <a:pt x="16912" y="734"/>
                      <a:pt x="17379" y="434"/>
                    </a:cubicBezTo>
                    <a:cubicBezTo>
                      <a:pt x="17646" y="334"/>
                      <a:pt x="17913" y="167"/>
                      <a:pt x="1814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5"/>
              <p:cNvSpPr/>
              <p:nvPr/>
            </p:nvSpPr>
            <p:spPr>
              <a:xfrm>
                <a:off x="3327642" y="3766002"/>
                <a:ext cx="437983" cy="413909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649" extrusionOk="0">
                    <a:moveTo>
                      <a:pt x="0" y="1"/>
                    </a:moveTo>
                    <a:cubicBezTo>
                      <a:pt x="0" y="1"/>
                      <a:pt x="67" y="67"/>
                      <a:pt x="200" y="234"/>
                    </a:cubicBezTo>
                    <a:lnTo>
                      <a:pt x="834" y="835"/>
                    </a:lnTo>
                    <a:lnTo>
                      <a:pt x="3203" y="3036"/>
                    </a:lnTo>
                    <a:cubicBezTo>
                      <a:pt x="5171" y="4904"/>
                      <a:pt x="7839" y="7506"/>
                      <a:pt x="10808" y="10441"/>
                    </a:cubicBezTo>
                    <a:cubicBezTo>
                      <a:pt x="13743" y="13377"/>
                      <a:pt x="16445" y="15979"/>
                      <a:pt x="18480" y="17813"/>
                    </a:cubicBezTo>
                    <a:cubicBezTo>
                      <a:pt x="19481" y="18714"/>
                      <a:pt x="20315" y="19448"/>
                      <a:pt x="20915" y="19948"/>
                    </a:cubicBezTo>
                    <a:lnTo>
                      <a:pt x="21582" y="20482"/>
                    </a:lnTo>
                    <a:cubicBezTo>
                      <a:pt x="21649" y="20549"/>
                      <a:pt x="21749" y="20615"/>
                      <a:pt x="21816" y="20649"/>
                    </a:cubicBezTo>
                    <a:cubicBezTo>
                      <a:pt x="21849" y="20649"/>
                      <a:pt x="21749" y="20582"/>
                      <a:pt x="21616" y="20449"/>
                    </a:cubicBezTo>
                    <a:lnTo>
                      <a:pt x="20982" y="19848"/>
                    </a:lnTo>
                    <a:lnTo>
                      <a:pt x="18647" y="17647"/>
                    </a:lnTo>
                    <a:cubicBezTo>
                      <a:pt x="16646" y="15779"/>
                      <a:pt x="13977" y="13143"/>
                      <a:pt x="11008" y="10208"/>
                    </a:cubicBezTo>
                    <a:cubicBezTo>
                      <a:pt x="8073" y="7306"/>
                      <a:pt x="5371" y="4671"/>
                      <a:pt x="3336" y="2869"/>
                    </a:cubicBezTo>
                    <a:cubicBezTo>
                      <a:pt x="2335" y="1935"/>
                      <a:pt x="1501" y="1201"/>
                      <a:pt x="934" y="734"/>
                    </a:cubicBezTo>
                    <a:lnTo>
                      <a:pt x="234" y="167"/>
                    </a:lnTo>
                    <a:cubicBezTo>
                      <a:pt x="167" y="101"/>
                      <a:pt x="100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5"/>
              <p:cNvSpPr/>
              <p:nvPr/>
            </p:nvSpPr>
            <p:spPr>
              <a:xfrm>
                <a:off x="3764923" y="3762655"/>
                <a:ext cx="449349" cy="417257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20816" extrusionOk="0">
                    <a:moveTo>
                      <a:pt x="22417" y="1"/>
                    </a:moveTo>
                    <a:lnTo>
                      <a:pt x="22417" y="1"/>
                    </a:lnTo>
                    <a:cubicBezTo>
                      <a:pt x="22317" y="34"/>
                      <a:pt x="22250" y="101"/>
                      <a:pt x="22150" y="168"/>
                    </a:cubicBezTo>
                    <a:lnTo>
                      <a:pt x="21483" y="735"/>
                    </a:lnTo>
                    <a:cubicBezTo>
                      <a:pt x="20883" y="1235"/>
                      <a:pt x="20049" y="1969"/>
                      <a:pt x="19015" y="2903"/>
                    </a:cubicBezTo>
                    <a:cubicBezTo>
                      <a:pt x="16913" y="4738"/>
                      <a:pt x="14144" y="7373"/>
                      <a:pt x="11075" y="10275"/>
                    </a:cubicBezTo>
                    <a:cubicBezTo>
                      <a:pt x="8040" y="13210"/>
                      <a:pt x="5271" y="15846"/>
                      <a:pt x="3237" y="17714"/>
                    </a:cubicBezTo>
                    <a:lnTo>
                      <a:pt x="868" y="19948"/>
                    </a:lnTo>
                    <a:lnTo>
                      <a:pt x="201" y="20582"/>
                    </a:lnTo>
                    <a:cubicBezTo>
                      <a:pt x="134" y="20649"/>
                      <a:pt x="68" y="20716"/>
                      <a:pt x="1" y="20816"/>
                    </a:cubicBezTo>
                    <a:cubicBezTo>
                      <a:pt x="101" y="20749"/>
                      <a:pt x="168" y="20682"/>
                      <a:pt x="234" y="20616"/>
                    </a:cubicBezTo>
                    <a:lnTo>
                      <a:pt x="935" y="20049"/>
                    </a:lnTo>
                    <a:cubicBezTo>
                      <a:pt x="1535" y="19548"/>
                      <a:pt x="2369" y="18814"/>
                      <a:pt x="3403" y="17880"/>
                    </a:cubicBezTo>
                    <a:cubicBezTo>
                      <a:pt x="5471" y="16046"/>
                      <a:pt x="8273" y="13444"/>
                      <a:pt x="11309" y="10508"/>
                    </a:cubicBezTo>
                    <a:cubicBezTo>
                      <a:pt x="14378" y="7606"/>
                      <a:pt x="17147" y="4971"/>
                      <a:pt x="19148" y="3070"/>
                    </a:cubicBezTo>
                    <a:lnTo>
                      <a:pt x="21550" y="835"/>
                    </a:lnTo>
                    <a:lnTo>
                      <a:pt x="22217" y="234"/>
                    </a:lnTo>
                    <a:cubicBezTo>
                      <a:pt x="22350" y="101"/>
                      <a:pt x="22417" y="1"/>
                      <a:pt x="224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2" name="Google Shape;1342;p55"/>
            <p:cNvSpPr/>
            <p:nvPr/>
          </p:nvSpPr>
          <p:spPr>
            <a:xfrm>
              <a:off x="2804768" y="1449822"/>
              <a:ext cx="452676" cy="806410"/>
            </a:xfrm>
            <a:custGeom>
              <a:avLst/>
              <a:gdLst/>
              <a:ahLst/>
              <a:cxnLst/>
              <a:rect l="l" t="t" r="r" b="b"/>
              <a:pathLst>
                <a:path w="22583" h="40230" extrusionOk="0">
                  <a:moveTo>
                    <a:pt x="22549" y="0"/>
                  </a:moveTo>
                  <a:cubicBezTo>
                    <a:pt x="22464" y="0"/>
                    <a:pt x="17401" y="8961"/>
                    <a:pt x="11208" y="20081"/>
                  </a:cubicBezTo>
                  <a:cubicBezTo>
                    <a:pt x="4970" y="31189"/>
                    <a:pt x="0" y="40229"/>
                    <a:pt x="33" y="40229"/>
                  </a:cubicBezTo>
                  <a:cubicBezTo>
                    <a:pt x="34" y="40229"/>
                    <a:pt x="34" y="40229"/>
                    <a:pt x="34" y="40229"/>
                  </a:cubicBezTo>
                  <a:cubicBezTo>
                    <a:pt x="119" y="40229"/>
                    <a:pt x="5182" y="31269"/>
                    <a:pt x="11375" y="20181"/>
                  </a:cubicBezTo>
                  <a:cubicBezTo>
                    <a:pt x="17613" y="9040"/>
                    <a:pt x="22583" y="34"/>
                    <a:pt x="22549" y="0"/>
                  </a:cubicBezTo>
                  <a:cubicBezTo>
                    <a:pt x="22549" y="0"/>
                    <a:pt x="22549" y="0"/>
                    <a:pt x="2254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3690035" y="1909174"/>
              <a:ext cx="278185" cy="291555"/>
            </a:xfrm>
            <a:custGeom>
              <a:avLst/>
              <a:gdLst/>
              <a:ahLst/>
              <a:cxnLst/>
              <a:rect l="l" t="t" r="r" b="b"/>
              <a:pathLst>
                <a:path w="13878" h="14545" extrusionOk="0">
                  <a:moveTo>
                    <a:pt x="6973" y="1"/>
                  </a:moveTo>
                  <a:cubicBezTo>
                    <a:pt x="4938" y="1"/>
                    <a:pt x="3303" y="1735"/>
                    <a:pt x="3303" y="3870"/>
                  </a:cubicBezTo>
                  <a:cubicBezTo>
                    <a:pt x="3270" y="5438"/>
                    <a:pt x="4204" y="6872"/>
                    <a:pt x="5638" y="7506"/>
                  </a:cubicBezTo>
                  <a:cubicBezTo>
                    <a:pt x="1" y="8340"/>
                    <a:pt x="268" y="14478"/>
                    <a:pt x="268" y="14478"/>
                  </a:cubicBezTo>
                  <a:lnTo>
                    <a:pt x="13544" y="14544"/>
                  </a:lnTo>
                  <a:cubicBezTo>
                    <a:pt x="13544" y="14544"/>
                    <a:pt x="13877" y="8373"/>
                    <a:pt x="8307" y="7506"/>
                  </a:cubicBezTo>
                  <a:cubicBezTo>
                    <a:pt x="9708" y="6872"/>
                    <a:pt x="10642" y="5471"/>
                    <a:pt x="10608" y="3903"/>
                  </a:cubicBezTo>
                  <a:cubicBezTo>
                    <a:pt x="10608" y="1769"/>
                    <a:pt x="9007" y="1"/>
                    <a:pt x="69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3512176" y="1770522"/>
              <a:ext cx="609829" cy="586657"/>
            </a:xfrm>
            <a:custGeom>
              <a:avLst/>
              <a:gdLst/>
              <a:ahLst/>
              <a:cxnLst/>
              <a:rect l="l" t="t" r="r" b="b"/>
              <a:pathLst>
                <a:path w="30423" h="29267" extrusionOk="0">
                  <a:moveTo>
                    <a:pt x="15779" y="413"/>
                  </a:moveTo>
                  <a:cubicBezTo>
                    <a:pt x="23618" y="446"/>
                    <a:pt x="29989" y="6818"/>
                    <a:pt x="29989" y="14657"/>
                  </a:cubicBezTo>
                  <a:cubicBezTo>
                    <a:pt x="29989" y="20394"/>
                    <a:pt x="26553" y="25598"/>
                    <a:pt x="21216" y="27799"/>
                  </a:cubicBezTo>
                  <a:cubicBezTo>
                    <a:pt x="19466" y="28526"/>
                    <a:pt x="17630" y="28878"/>
                    <a:pt x="15807" y="28878"/>
                  </a:cubicBezTo>
                  <a:cubicBezTo>
                    <a:pt x="12106" y="28878"/>
                    <a:pt x="8465" y="27424"/>
                    <a:pt x="5738" y="24697"/>
                  </a:cubicBezTo>
                  <a:cubicBezTo>
                    <a:pt x="1669" y="20627"/>
                    <a:pt x="435" y="14523"/>
                    <a:pt x="2636" y="9219"/>
                  </a:cubicBezTo>
                  <a:cubicBezTo>
                    <a:pt x="4838" y="3882"/>
                    <a:pt x="10041" y="413"/>
                    <a:pt x="15779" y="413"/>
                  </a:cubicBezTo>
                  <a:close/>
                  <a:moveTo>
                    <a:pt x="15792" y="0"/>
                  </a:moveTo>
                  <a:cubicBezTo>
                    <a:pt x="11978" y="0"/>
                    <a:pt x="8230" y="1491"/>
                    <a:pt x="5438" y="4282"/>
                  </a:cubicBezTo>
                  <a:cubicBezTo>
                    <a:pt x="1235" y="8485"/>
                    <a:pt x="1" y="14790"/>
                    <a:pt x="2269" y="20261"/>
                  </a:cubicBezTo>
                  <a:cubicBezTo>
                    <a:pt x="4537" y="25731"/>
                    <a:pt x="9875" y="29267"/>
                    <a:pt x="15779" y="29267"/>
                  </a:cubicBezTo>
                  <a:cubicBezTo>
                    <a:pt x="23851" y="29267"/>
                    <a:pt x="30423" y="22729"/>
                    <a:pt x="30423" y="14657"/>
                  </a:cubicBezTo>
                  <a:cubicBezTo>
                    <a:pt x="30423" y="8719"/>
                    <a:pt x="26853" y="3382"/>
                    <a:pt x="21383" y="1113"/>
                  </a:cubicBezTo>
                  <a:cubicBezTo>
                    <a:pt x="19575" y="364"/>
                    <a:pt x="17675" y="0"/>
                    <a:pt x="157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778760" y="1229147"/>
              <a:ext cx="253449" cy="261487"/>
            </a:xfrm>
            <a:custGeom>
              <a:avLst/>
              <a:gdLst/>
              <a:ahLst/>
              <a:cxnLst/>
              <a:rect l="l" t="t" r="r" b="b"/>
              <a:pathLst>
                <a:path w="12644" h="13045" extrusionOk="0">
                  <a:moveTo>
                    <a:pt x="6279" y="1"/>
                  </a:moveTo>
                  <a:cubicBezTo>
                    <a:pt x="4471" y="1"/>
                    <a:pt x="3003" y="1489"/>
                    <a:pt x="3003" y="3304"/>
                  </a:cubicBezTo>
                  <a:cubicBezTo>
                    <a:pt x="2970" y="4738"/>
                    <a:pt x="3804" y="6072"/>
                    <a:pt x="5105" y="6639"/>
                  </a:cubicBezTo>
                  <a:cubicBezTo>
                    <a:pt x="1" y="7407"/>
                    <a:pt x="201" y="13011"/>
                    <a:pt x="201" y="13011"/>
                  </a:cubicBezTo>
                  <a:lnTo>
                    <a:pt x="12343" y="13044"/>
                  </a:lnTo>
                  <a:cubicBezTo>
                    <a:pt x="12343" y="13044"/>
                    <a:pt x="12643" y="7407"/>
                    <a:pt x="7540" y="6639"/>
                  </a:cubicBezTo>
                  <a:cubicBezTo>
                    <a:pt x="8841" y="6039"/>
                    <a:pt x="9674" y="4771"/>
                    <a:pt x="9674" y="3337"/>
                  </a:cubicBezTo>
                  <a:cubicBezTo>
                    <a:pt x="9674" y="1502"/>
                    <a:pt x="8173" y="1"/>
                    <a:pt x="6339" y="1"/>
                  </a:cubicBezTo>
                  <a:cubicBezTo>
                    <a:pt x="6319" y="1"/>
                    <a:pt x="6299" y="1"/>
                    <a:pt x="62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615613" y="1097732"/>
              <a:ext cx="557010" cy="535983"/>
            </a:xfrm>
            <a:custGeom>
              <a:avLst/>
              <a:gdLst/>
              <a:ahLst/>
              <a:cxnLst/>
              <a:rect l="l" t="t" r="r" b="b"/>
              <a:pathLst>
                <a:path w="27788" h="26739" extrusionOk="0">
                  <a:moveTo>
                    <a:pt x="14411" y="420"/>
                  </a:moveTo>
                  <a:lnTo>
                    <a:pt x="14411" y="453"/>
                  </a:lnTo>
                  <a:cubicBezTo>
                    <a:pt x="21583" y="453"/>
                    <a:pt x="27354" y="6224"/>
                    <a:pt x="27387" y="13396"/>
                  </a:cubicBezTo>
                  <a:cubicBezTo>
                    <a:pt x="27387" y="18633"/>
                    <a:pt x="24218" y="23336"/>
                    <a:pt x="19381" y="25337"/>
                  </a:cubicBezTo>
                  <a:cubicBezTo>
                    <a:pt x="17778" y="26012"/>
                    <a:pt x="16094" y="26338"/>
                    <a:pt x="14424" y="26338"/>
                  </a:cubicBezTo>
                  <a:cubicBezTo>
                    <a:pt x="11057" y="26338"/>
                    <a:pt x="7747" y="25011"/>
                    <a:pt x="5271" y="22535"/>
                  </a:cubicBezTo>
                  <a:cubicBezTo>
                    <a:pt x="1569" y="18833"/>
                    <a:pt x="434" y="13262"/>
                    <a:pt x="2469" y="8425"/>
                  </a:cubicBezTo>
                  <a:cubicBezTo>
                    <a:pt x="4471" y="3589"/>
                    <a:pt x="9174" y="420"/>
                    <a:pt x="14411" y="420"/>
                  </a:cubicBezTo>
                  <a:close/>
                  <a:moveTo>
                    <a:pt x="14426" y="1"/>
                  </a:moveTo>
                  <a:cubicBezTo>
                    <a:pt x="10949" y="1"/>
                    <a:pt x="7535" y="1358"/>
                    <a:pt x="4971" y="3922"/>
                  </a:cubicBezTo>
                  <a:cubicBezTo>
                    <a:pt x="1135" y="7758"/>
                    <a:pt x="1" y="13496"/>
                    <a:pt x="2069" y="18499"/>
                  </a:cubicBezTo>
                  <a:cubicBezTo>
                    <a:pt x="4137" y="23503"/>
                    <a:pt x="9007" y="26738"/>
                    <a:pt x="14411" y="26738"/>
                  </a:cubicBezTo>
                  <a:cubicBezTo>
                    <a:pt x="21816" y="26738"/>
                    <a:pt x="27787" y="20768"/>
                    <a:pt x="27787" y="13396"/>
                  </a:cubicBezTo>
                  <a:cubicBezTo>
                    <a:pt x="27787" y="7958"/>
                    <a:pt x="24552" y="3088"/>
                    <a:pt x="19548" y="1020"/>
                  </a:cubicBezTo>
                  <a:cubicBezTo>
                    <a:pt x="17889" y="334"/>
                    <a:pt x="16150" y="1"/>
                    <a:pt x="144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3194583" y="1122848"/>
              <a:ext cx="198606" cy="207305"/>
            </a:xfrm>
            <a:custGeom>
              <a:avLst/>
              <a:gdLst/>
              <a:ahLst/>
              <a:cxnLst/>
              <a:rect l="l" t="t" r="r" b="b"/>
              <a:pathLst>
                <a:path w="9908" h="10342" extrusionOk="0">
                  <a:moveTo>
                    <a:pt x="4970" y="1"/>
                  </a:moveTo>
                  <a:cubicBezTo>
                    <a:pt x="3469" y="1"/>
                    <a:pt x="2269" y="1235"/>
                    <a:pt x="2335" y="2736"/>
                  </a:cubicBezTo>
                  <a:cubicBezTo>
                    <a:pt x="2302" y="3870"/>
                    <a:pt x="2969" y="4904"/>
                    <a:pt x="4003" y="5338"/>
                  </a:cubicBezTo>
                  <a:cubicBezTo>
                    <a:pt x="0" y="5938"/>
                    <a:pt x="167" y="10308"/>
                    <a:pt x="167" y="10308"/>
                  </a:cubicBezTo>
                  <a:lnTo>
                    <a:pt x="9674" y="10341"/>
                  </a:lnTo>
                  <a:cubicBezTo>
                    <a:pt x="9674" y="10341"/>
                    <a:pt x="9907" y="5938"/>
                    <a:pt x="5904" y="5338"/>
                  </a:cubicBezTo>
                  <a:cubicBezTo>
                    <a:pt x="6905" y="4904"/>
                    <a:pt x="7572" y="3870"/>
                    <a:pt x="7572" y="2769"/>
                  </a:cubicBezTo>
                  <a:cubicBezTo>
                    <a:pt x="7639" y="1268"/>
                    <a:pt x="6472" y="1"/>
                    <a:pt x="49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5"/>
            <p:cNvSpPr/>
            <p:nvPr/>
          </p:nvSpPr>
          <p:spPr>
            <a:xfrm>
              <a:off x="3010710" y="1021401"/>
              <a:ext cx="492806" cy="421747"/>
            </a:xfrm>
            <a:custGeom>
              <a:avLst/>
              <a:gdLst/>
              <a:ahLst/>
              <a:cxnLst/>
              <a:rect l="l" t="t" r="r" b="b"/>
              <a:pathLst>
                <a:path w="24585" h="21040" extrusionOk="0">
                  <a:moveTo>
                    <a:pt x="14077" y="458"/>
                  </a:moveTo>
                  <a:cubicBezTo>
                    <a:pt x="19647" y="458"/>
                    <a:pt x="24151" y="4961"/>
                    <a:pt x="24151" y="10532"/>
                  </a:cubicBezTo>
                  <a:cubicBezTo>
                    <a:pt x="24151" y="16624"/>
                    <a:pt x="19176" y="20655"/>
                    <a:pt x="13995" y="20655"/>
                  </a:cubicBezTo>
                  <a:cubicBezTo>
                    <a:pt x="11516" y="20655"/>
                    <a:pt x="8989" y="19732"/>
                    <a:pt x="6938" y="17671"/>
                  </a:cubicBezTo>
                  <a:cubicBezTo>
                    <a:pt x="567" y="11333"/>
                    <a:pt x="5070" y="458"/>
                    <a:pt x="14077" y="458"/>
                  </a:cubicBezTo>
                  <a:close/>
                  <a:moveTo>
                    <a:pt x="13988" y="1"/>
                  </a:moveTo>
                  <a:cubicBezTo>
                    <a:pt x="11405" y="1"/>
                    <a:pt x="8774" y="958"/>
                    <a:pt x="6638" y="3093"/>
                  </a:cubicBezTo>
                  <a:cubicBezTo>
                    <a:pt x="0" y="9732"/>
                    <a:pt x="4703" y="21040"/>
                    <a:pt x="14077" y="21040"/>
                  </a:cubicBezTo>
                  <a:cubicBezTo>
                    <a:pt x="19848" y="21040"/>
                    <a:pt x="24551" y="16336"/>
                    <a:pt x="24584" y="10532"/>
                  </a:cubicBezTo>
                  <a:cubicBezTo>
                    <a:pt x="24584" y="4190"/>
                    <a:pt x="19392" y="1"/>
                    <a:pt x="139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496230" y="1752041"/>
              <a:ext cx="175193" cy="186579"/>
            </a:xfrm>
            <a:custGeom>
              <a:avLst/>
              <a:gdLst/>
              <a:ahLst/>
              <a:cxnLst/>
              <a:rect l="l" t="t" r="r" b="b"/>
              <a:pathLst>
                <a:path w="8740" h="9308" extrusionOk="0">
                  <a:moveTo>
                    <a:pt x="4370" y="1"/>
                  </a:moveTo>
                  <a:cubicBezTo>
                    <a:pt x="3002" y="1"/>
                    <a:pt x="1901" y="1235"/>
                    <a:pt x="2068" y="2603"/>
                  </a:cubicBezTo>
                  <a:cubicBezTo>
                    <a:pt x="2068" y="3603"/>
                    <a:pt x="2635" y="4504"/>
                    <a:pt x="3536" y="4904"/>
                  </a:cubicBezTo>
                  <a:cubicBezTo>
                    <a:pt x="0" y="5438"/>
                    <a:pt x="167" y="9274"/>
                    <a:pt x="167" y="9274"/>
                  </a:cubicBezTo>
                  <a:lnTo>
                    <a:pt x="8540" y="9307"/>
                  </a:lnTo>
                  <a:cubicBezTo>
                    <a:pt x="8540" y="9307"/>
                    <a:pt x="8740" y="5405"/>
                    <a:pt x="5204" y="4871"/>
                  </a:cubicBezTo>
                  <a:cubicBezTo>
                    <a:pt x="6104" y="4471"/>
                    <a:pt x="6672" y="3570"/>
                    <a:pt x="6672" y="2603"/>
                  </a:cubicBezTo>
                  <a:cubicBezTo>
                    <a:pt x="6838" y="1235"/>
                    <a:pt x="5771" y="1"/>
                    <a:pt x="43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333746" y="1665567"/>
              <a:ext cx="435979" cy="373338"/>
            </a:xfrm>
            <a:custGeom>
              <a:avLst/>
              <a:gdLst/>
              <a:ahLst/>
              <a:cxnLst/>
              <a:rect l="l" t="t" r="r" b="b"/>
              <a:pathLst>
                <a:path w="21750" h="18625" extrusionOk="0">
                  <a:moveTo>
                    <a:pt x="12443" y="445"/>
                  </a:moveTo>
                  <a:lnTo>
                    <a:pt x="12443" y="479"/>
                  </a:lnTo>
                  <a:cubicBezTo>
                    <a:pt x="17346" y="479"/>
                    <a:pt x="21316" y="4415"/>
                    <a:pt x="21316" y="9318"/>
                  </a:cubicBezTo>
                  <a:cubicBezTo>
                    <a:pt x="21316" y="14691"/>
                    <a:pt x="16931" y="18231"/>
                    <a:pt x="12369" y="18231"/>
                  </a:cubicBezTo>
                  <a:cubicBezTo>
                    <a:pt x="10191" y="18231"/>
                    <a:pt x="7972" y="17423"/>
                    <a:pt x="6171" y="15623"/>
                  </a:cubicBezTo>
                  <a:cubicBezTo>
                    <a:pt x="567" y="10019"/>
                    <a:pt x="4537" y="445"/>
                    <a:pt x="12443" y="445"/>
                  </a:cubicBezTo>
                  <a:close/>
                  <a:moveTo>
                    <a:pt x="12369" y="1"/>
                  </a:moveTo>
                  <a:cubicBezTo>
                    <a:pt x="10084" y="1"/>
                    <a:pt x="7758" y="849"/>
                    <a:pt x="5871" y="2747"/>
                  </a:cubicBezTo>
                  <a:cubicBezTo>
                    <a:pt x="0" y="8618"/>
                    <a:pt x="4137" y="18625"/>
                    <a:pt x="12443" y="18625"/>
                  </a:cubicBezTo>
                  <a:cubicBezTo>
                    <a:pt x="17580" y="18625"/>
                    <a:pt x="21749" y="14455"/>
                    <a:pt x="21749" y="9318"/>
                  </a:cubicBezTo>
                  <a:cubicBezTo>
                    <a:pt x="21749" y="3720"/>
                    <a:pt x="17151" y="1"/>
                    <a:pt x="1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782789" y="2542215"/>
              <a:ext cx="127045" cy="131235"/>
            </a:xfrm>
            <a:custGeom>
              <a:avLst/>
              <a:gdLst/>
              <a:ahLst/>
              <a:cxnLst/>
              <a:rect l="l" t="t" r="r" b="b"/>
              <a:pathLst>
                <a:path w="6338" h="6547" extrusionOk="0">
                  <a:moveTo>
                    <a:pt x="3169" y="1"/>
                  </a:moveTo>
                  <a:cubicBezTo>
                    <a:pt x="2335" y="1"/>
                    <a:pt x="1501" y="559"/>
                    <a:pt x="1501" y="1677"/>
                  </a:cubicBezTo>
                  <a:cubicBezTo>
                    <a:pt x="1468" y="2377"/>
                    <a:pt x="1901" y="3044"/>
                    <a:pt x="2569" y="3345"/>
                  </a:cubicBezTo>
                  <a:cubicBezTo>
                    <a:pt x="0" y="3712"/>
                    <a:pt x="100" y="6514"/>
                    <a:pt x="100" y="6514"/>
                  </a:cubicBezTo>
                  <a:lnTo>
                    <a:pt x="6204" y="6547"/>
                  </a:lnTo>
                  <a:cubicBezTo>
                    <a:pt x="6204" y="6547"/>
                    <a:pt x="6338" y="3712"/>
                    <a:pt x="3769" y="3345"/>
                  </a:cubicBezTo>
                  <a:cubicBezTo>
                    <a:pt x="4437" y="3044"/>
                    <a:pt x="4837" y="2377"/>
                    <a:pt x="4837" y="1677"/>
                  </a:cubicBezTo>
                  <a:cubicBezTo>
                    <a:pt x="4837" y="559"/>
                    <a:pt x="4003" y="1"/>
                    <a:pt x="3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662418" y="2473881"/>
              <a:ext cx="320299" cy="273795"/>
            </a:xfrm>
            <a:custGeom>
              <a:avLst/>
              <a:gdLst/>
              <a:ahLst/>
              <a:cxnLst/>
              <a:rect l="l" t="t" r="r" b="b"/>
              <a:pathLst>
                <a:path w="15979" h="13659" extrusionOk="0">
                  <a:moveTo>
                    <a:pt x="9141" y="416"/>
                  </a:moveTo>
                  <a:cubicBezTo>
                    <a:pt x="12676" y="416"/>
                    <a:pt x="15545" y="3285"/>
                    <a:pt x="15545" y="6854"/>
                  </a:cubicBezTo>
                  <a:cubicBezTo>
                    <a:pt x="15545" y="10708"/>
                    <a:pt x="12393" y="13267"/>
                    <a:pt x="9104" y="13267"/>
                  </a:cubicBezTo>
                  <a:cubicBezTo>
                    <a:pt x="7524" y="13267"/>
                    <a:pt x="5913" y="12677"/>
                    <a:pt x="4604" y="11357"/>
                  </a:cubicBezTo>
                  <a:cubicBezTo>
                    <a:pt x="568" y="7321"/>
                    <a:pt x="3437" y="416"/>
                    <a:pt x="9141" y="416"/>
                  </a:cubicBezTo>
                  <a:close/>
                  <a:moveTo>
                    <a:pt x="9092" y="0"/>
                  </a:moveTo>
                  <a:cubicBezTo>
                    <a:pt x="7411" y="0"/>
                    <a:pt x="5697" y="624"/>
                    <a:pt x="4304" y="2017"/>
                  </a:cubicBezTo>
                  <a:cubicBezTo>
                    <a:pt x="1" y="6320"/>
                    <a:pt x="3070" y="13659"/>
                    <a:pt x="9141" y="13659"/>
                  </a:cubicBezTo>
                  <a:cubicBezTo>
                    <a:pt x="12910" y="13659"/>
                    <a:pt x="15979" y="10623"/>
                    <a:pt x="15979" y="6854"/>
                  </a:cubicBezTo>
                  <a:cubicBezTo>
                    <a:pt x="15979" y="2725"/>
                    <a:pt x="12607" y="0"/>
                    <a:pt x="90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2561382" y="806238"/>
              <a:ext cx="80240" cy="84610"/>
            </a:xfrm>
            <a:custGeom>
              <a:avLst/>
              <a:gdLst/>
              <a:ahLst/>
              <a:cxnLst/>
              <a:rect l="l" t="t" r="r" b="b"/>
              <a:pathLst>
                <a:path w="4003" h="4221" extrusionOk="0">
                  <a:moveTo>
                    <a:pt x="2001" y="1"/>
                  </a:moveTo>
                  <a:cubicBezTo>
                    <a:pt x="1434" y="1"/>
                    <a:pt x="867" y="385"/>
                    <a:pt x="934" y="1152"/>
                  </a:cubicBezTo>
                  <a:cubicBezTo>
                    <a:pt x="934" y="1619"/>
                    <a:pt x="1201" y="2019"/>
                    <a:pt x="1635" y="2219"/>
                  </a:cubicBezTo>
                  <a:cubicBezTo>
                    <a:pt x="0" y="2453"/>
                    <a:pt x="67" y="4221"/>
                    <a:pt x="67" y="4221"/>
                  </a:cubicBezTo>
                  <a:lnTo>
                    <a:pt x="3903" y="4221"/>
                  </a:lnTo>
                  <a:cubicBezTo>
                    <a:pt x="3903" y="4221"/>
                    <a:pt x="4003" y="2453"/>
                    <a:pt x="2402" y="2186"/>
                  </a:cubicBezTo>
                  <a:cubicBezTo>
                    <a:pt x="2802" y="2019"/>
                    <a:pt x="3069" y="1619"/>
                    <a:pt x="3069" y="1152"/>
                  </a:cubicBezTo>
                  <a:cubicBezTo>
                    <a:pt x="3136" y="385"/>
                    <a:pt x="2569" y="1"/>
                    <a:pt x="20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2483807" y="763903"/>
              <a:ext cx="205301" cy="175755"/>
            </a:xfrm>
            <a:custGeom>
              <a:avLst/>
              <a:gdLst/>
              <a:ahLst/>
              <a:cxnLst/>
              <a:rect l="l" t="t" r="r" b="b"/>
              <a:pathLst>
                <a:path w="10242" h="8768" extrusionOk="0">
                  <a:moveTo>
                    <a:pt x="5830" y="428"/>
                  </a:moveTo>
                  <a:cubicBezTo>
                    <a:pt x="5844" y="428"/>
                    <a:pt x="5858" y="428"/>
                    <a:pt x="5871" y="428"/>
                  </a:cubicBezTo>
                  <a:cubicBezTo>
                    <a:pt x="8040" y="428"/>
                    <a:pt x="9808" y="2196"/>
                    <a:pt x="9808" y="4365"/>
                  </a:cubicBezTo>
                  <a:cubicBezTo>
                    <a:pt x="9808" y="6756"/>
                    <a:pt x="7854" y="8324"/>
                    <a:pt x="5826" y="8324"/>
                  </a:cubicBezTo>
                  <a:cubicBezTo>
                    <a:pt x="4855" y="8324"/>
                    <a:pt x="3868" y="7965"/>
                    <a:pt x="3069" y="7167"/>
                  </a:cubicBezTo>
                  <a:cubicBezTo>
                    <a:pt x="577" y="4674"/>
                    <a:pt x="2322" y="428"/>
                    <a:pt x="5830" y="428"/>
                  </a:cubicBezTo>
                  <a:close/>
                  <a:moveTo>
                    <a:pt x="5820" y="1"/>
                  </a:moveTo>
                  <a:cubicBezTo>
                    <a:pt x="4746" y="1"/>
                    <a:pt x="3653" y="401"/>
                    <a:pt x="2769" y="1296"/>
                  </a:cubicBezTo>
                  <a:cubicBezTo>
                    <a:pt x="1" y="4031"/>
                    <a:pt x="1969" y="8768"/>
                    <a:pt x="5871" y="8768"/>
                  </a:cubicBezTo>
                  <a:cubicBezTo>
                    <a:pt x="8273" y="8734"/>
                    <a:pt x="10208" y="6800"/>
                    <a:pt x="10241" y="4398"/>
                  </a:cubicBezTo>
                  <a:cubicBezTo>
                    <a:pt x="10241" y="1756"/>
                    <a:pt x="8071" y="1"/>
                    <a:pt x="58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3460039" y="1366896"/>
              <a:ext cx="230698" cy="444017"/>
            </a:xfrm>
            <a:custGeom>
              <a:avLst/>
              <a:gdLst/>
              <a:ahLst/>
              <a:cxnLst/>
              <a:rect l="l" t="t" r="r" b="b"/>
              <a:pathLst>
                <a:path w="11509" h="22151" extrusionOk="0"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0" y="1"/>
                    <a:pt x="2502" y="5005"/>
                    <a:pt x="5637" y="11109"/>
                  </a:cubicBezTo>
                  <a:cubicBezTo>
                    <a:pt x="8796" y="17193"/>
                    <a:pt x="11391" y="22150"/>
                    <a:pt x="11441" y="22150"/>
                  </a:cubicBezTo>
                  <a:cubicBezTo>
                    <a:pt x="11441" y="22150"/>
                    <a:pt x="11441" y="22150"/>
                    <a:pt x="11442" y="22150"/>
                  </a:cubicBezTo>
                  <a:cubicBezTo>
                    <a:pt x="11508" y="22117"/>
                    <a:pt x="8973" y="17147"/>
                    <a:pt x="5838" y="11009"/>
                  </a:cubicBezTo>
                  <a:cubicBezTo>
                    <a:pt x="2713" y="4925"/>
                    <a:pt x="118" y="1"/>
                    <a:pt x="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1109081" y="1532027"/>
              <a:ext cx="332326" cy="207345"/>
            </a:xfrm>
            <a:custGeom>
              <a:avLst/>
              <a:gdLst/>
              <a:ahLst/>
              <a:cxnLst/>
              <a:rect l="l" t="t" r="r" b="b"/>
              <a:pathLst>
                <a:path w="16579" h="10344" extrusionOk="0">
                  <a:moveTo>
                    <a:pt x="37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0" y="36"/>
                    <a:pt x="3670" y="2404"/>
                    <a:pt x="8240" y="5239"/>
                  </a:cubicBezTo>
                  <a:cubicBezTo>
                    <a:pt x="12743" y="8087"/>
                    <a:pt x="16458" y="10343"/>
                    <a:pt x="16544" y="10343"/>
                  </a:cubicBezTo>
                  <a:cubicBezTo>
                    <a:pt x="16545" y="10343"/>
                    <a:pt x="16545" y="10343"/>
                    <a:pt x="16545" y="10343"/>
                  </a:cubicBezTo>
                  <a:cubicBezTo>
                    <a:pt x="16579" y="10276"/>
                    <a:pt x="12910" y="7908"/>
                    <a:pt x="8340" y="5072"/>
                  </a:cubicBezTo>
                  <a:cubicBezTo>
                    <a:pt x="3868" y="2245"/>
                    <a:pt x="174" y="1"/>
                    <a:pt x="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762348" y="1324782"/>
              <a:ext cx="1331289" cy="453358"/>
            </a:xfrm>
            <a:custGeom>
              <a:avLst/>
              <a:gdLst/>
              <a:ahLst/>
              <a:cxnLst/>
              <a:rect l="l" t="t" r="r" b="b"/>
              <a:pathLst>
                <a:path w="66415" h="22617" extrusionOk="0">
                  <a:moveTo>
                    <a:pt x="66414" y="0"/>
                  </a:moveTo>
                  <a:cubicBezTo>
                    <a:pt x="66348" y="0"/>
                    <a:pt x="66281" y="34"/>
                    <a:pt x="66214" y="34"/>
                  </a:cubicBezTo>
                  <a:lnTo>
                    <a:pt x="65714" y="167"/>
                  </a:lnTo>
                  <a:lnTo>
                    <a:pt x="63712" y="701"/>
                  </a:lnTo>
                  <a:cubicBezTo>
                    <a:pt x="62845" y="901"/>
                    <a:pt x="61811" y="1235"/>
                    <a:pt x="60610" y="1568"/>
                  </a:cubicBezTo>
                  <a:cubicBezTo>
                    <a:pt x="59409" y="1935"/>
                    <a:pt x="58042" y="2369"/>
                    <a:pt x="56507" y="2836"/>
                  </a:cubicBezTo>
                  <a:cubicBezTo>
                    <a:pt x="50436" y="4704"/>
                    <a:pt x="42097" y="7506"/>
                    <a:pt x="32990" y="10675"/>
                  </a:cubicBezTo>
                  <a:cubicBezTo>
                    <a:pt x="23851" y="13877"/>
                    <a:pt x="15578" y="16846"/>
                    <a:pt x="9640" y="19014"/>
                  </a:cubicBezTo>
                  <a:lnTo>
                    <a:pt x="2569" y="21616"/>
                  </a:lnTo>
                  <a:lnTo>
                    <a:pt x="634" y="22350"/>
                  </a:lnTo>
                  <a:lnTo>
                    <a:pt x="167" y="22550"/>
                  </a:lnTo>
                  <a:lnTo>
                    <a:pt x="167" y="22550"/>
                  </a:lnTo>
                  <a:lnTo>
                    <a:pt x="667" y="22383"/>
                  </a:lnTo>
                  <a:lnTo>
                    <a:pt x="2602" y="21716"/>
                  </a:lnTo>
                  <a:lnTo>
                    <a:pt x="9674" y="19181"/>
                  </a:lnTo>
                  <a:cubicBezTo>
                    <a:pt x="15645" y="17046"/>
                    <a:pt x="23917" y="14077"/>
                    <a:pt x="33057" y="10875"/>
                  </a:cubicBezTo>
                  <a:cubicBezTo>
                    <a:pt x="42197" y="7673"/>
                    <a:pt x="50503" y="4871"/>
                    <a:pt x="56574" y="2969"/>
                  </a:cubicBezTo>
                  <a:cubicBezTo>
                    <a:pt x="58075" y="2502"/>
                    <a:pt x="59443" y="2069"/>
                    <a:pt x="60644" y="1702"/>
                  </a:cubicBezTo>
                  <a:cubicBezTo>
                    <a:pt x="61878" y="1335"/>
                    <a:pt x="62912" y="1001"/>
                    <a:pt x="63746" y="801"/>
                  </a:cubicBezTo>
                  <a:lnTo>
                    <a:pt x="65714" y="201"/>
                  </a:lnTo>
                  <a:lnTo>
                    <a:pt x="66248" y="67"/>
                  </a:lnTo>
                  <a:cubicBezTo>
                    <a:pt x="66281" y="34"/>
                    <a:pt x="66348" y="34"/>
                    <a:pt x="66414" y="0"/>
                  </a:cubicBezTo>
                  <a:close/>
                  <a:moveTo>
                    <a:pt x="167" y="22550"/>
                  </a:moveTo>
                  <a:cubicBezTo>
                    <a:pt x="100" y="22550"/>
                    <a:pt x="34" y="22583"/>
                    <a:pt x="0" y="22617"/>
                  </a:cubicBezTo>
                  <a:cubicBezTo>
                    <a:pt x="34" y="22617"/>
                    <a:pt x="100" y="22583"/>
                    <a:pt x="167" y="2255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844287" y="1627682"/>
              <a:ext cx="116381" cy="850529"/>
            </a:xfrm>
            <a:custGeom>
              <a:avLst/>
              <a:gdLst/>
              <a:ahLst/>
              <a:cxnLst/>
              <a:rect l="l" t="t" r="r" b="b"/>
              <a:pathLst>
                <a:path w="5806" h="42431" extrusionOk="0">
                  <a:moveTo>
                    <a:pt x="5772" y="0"/>
                  </a:moveTo>
                  <a:lnTo>
                    <a:pt x="5772" y="0"/>
                  </a:lnTo>
                  <a:cubicBezTo>
                    <a:pt x="5738" y="0"/>
                    <a:pt x="4371" y="9474"/>
                    <a:pt x="2803" y="21215"/>
                  </a:cubicBezTo>
                  <a:cubicBezTo>
                    <a:pt x="1235" y="32924"/>
                    <a:pt x="1" y="42431"/>
                    <a:pt x="68" y="42431"/>
                  </a:cubicBezTo>
                  <a:cubicBezTo>
                    <a:pt x="134" y="42431"/>
                    <a:pt x="1469" y="32957"/>
                    <a:pt x="3036" y="21215"/>
                  </a:cubicBezTo>
                  <a:cubicBezTo>
                    <a:pt x="4604" y="9507"/>
                    <a:pt x="5805" y="0"/>
                    <a:pt x="57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2665676" y="906202"/>
              <a:ext cx="454701" cy="214000"/>
            </a:xfrm>
            <a:custGeom>
              <a:avLst/>
              <a:gdLst/>
              <a:ahLst/>
              <a:cxnLst/>
              <a:rect l="l" t="t" r="r" b="b"/>
              <a:pathLst>
                <a:path w="22684" h="10676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4"/>
                    <a:pt x="5038" y="2469"/>
                    <a:pt x="11309" y="5405"/>
                  </a:cubicBezTo>
                  <a:cubicBezTo>
                    <a:pt x="17503" y="8353"/>
                    <a:pt x="22578" y="10675"/>
                    <a:pt x="22650" y="10675"/>
                  </a:cubicBezTo>
                  <a:cubicBezTo>
                    <a:pt x="22650" y="10675"/>
                    <a:pt x="22650" y="10675"/>
                    <a:pt x="22650" y="10675"/>
                  </a:cubicBezTo>
                  <a:cubicBezTo>
                    <a:pt x="22684" y="10608"/>
                    <a:pt x="17613" y="8207"/>
                    <a:pt x="11376" y="5238"/>
                  </a:cubicBezTo>
                  <a:cubicBezTo>
                    <a:pt x="5149" y="2290"/>
                    <a:pt x="74" y="0"/>
                    <a:pt x="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524689" y="4316959"/>
              <a:ext cx="3737731" cy="4049"/>
            </a:xfrm>
            <a:custGeom>
              <a:avLst/>
              <a:gdLst/>
              <a:ahLst/>
              <a:cxnLst/>
              <a:rect l="l" t="t" r="r" b="b"/>
              <a:pathLst>
                <a:path w="186467" h="202" extrusionOk="0">
                  <a:moveTo>
                    <a:pt x="93233" y="1"/>
                  </a:moveTo>
                  <a:cubicBezTo>
                    <a:pt x="41730" y="1"/>
                    <a:pt x="0" y="34"/>
                    <a:pt x="0" y="101"/>
                  </a:cubicBezTo>
                  <a:cubicBezTo>
                    <a:pt x="0" y="168"/>
                    <a:pt x="41763" y="201"/>
                    <a:pt x="93233" y="201"/>
                  </a:cubicBezTo>
                  <a:cubicBezTo>
                    <a:pt x="144703" y="201"/>
                    <a:pt x="186467" y="168"/>
                    <a:pt x="186467" y="101"/>
                  </a:cubicBezTo>
                  <a:cubicBezTo>
                    <a:pt x="186467" y="34"/>
                    <a:pt x="144737" y="1"/>
                    <a:pt x="93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758339" y="1762083"/>
              <a:ext cx="785664" cy="578098"/>
            </a:xfrm>
            <a:custGeom>
              <a:avLst/>
              <a:gdLst/>
              <a:ahLst/>
              <a:cxnLst/>
              <a:rect l="l" t="t" r="r" b="b"/>
              <a:pathLst>
                <a:path w="39195" h="28840" extrusionOk="0">
                  <a:moveTo>
                    <a:pt x="31022" y="0"/>
                  </a:moveTo>
                  <a:cubicBezTo>
                    <a:pt x="31022" y="0"/>
                    <a:pt x="28320" y="12075"/>
                    <a:pt x="27086" y="12976"/>
                  </a:cubicBezTo>
                  <a:cubicBezTo>
                    <a:pt x="21882" y="16745"/>
                    <a:pt x="12843" y="19114"/>
                    <a:pt x="10441" y="19647"/>
                  </a:cubicBezTo>
                  <a:cubicBezTo>
                    <a:pt x="10041" y="19547"/>
                    <a:pt x="9607" y="19414"/>
                    <a:pt x="9073" y="19214"/>
                  </a:cubicBezTo>
                  <a:cubicBezTo>
                    <a:pt x="8640" y="19047"/>
                    <a:pt x="8206" y="18780"/>
                    <a:pt x="7839" y="18480"/>
                  </a:cubicBezTo>
                  <a:cubicBezTo>
                    <a:pt x="7372" y="18113"/>
                    <a:pt x="6938" y="17679"/>
                    <a:pt x="6571" y="17212"/>
                  </a:cubicBezTo>
                  <a:cubicBezTo>
                    <a:pt x="6466" y="17002"/>
                    <a:pt x="6267" y="16900"/>
                    <a:pt x="6070" y="16900"/>
                  </a:cubicBezTo>
                  <a:cubicBezTo>
                    <a:pt x="5829" y="16900"/>
                    <a:pt x="5592" y="17052"/>
                    <a:pt x="5537" y="17346"/>
                  </a:cubicBezTo>
                  <a:cubicBezTo>
                    <a:pt x="5504" y="17846"/>
                    <a:pt x="6238" y="19147"/>
                    <a:pt x="7672" y="20181"/>
                  </a:cubicBezTo>
                  <a:cubicBezTo>
                    <a:pt x="9140" y="21182"/>
                    <a:pt x="6371" y="21382"/>
                    <a:pt x="5337" y="21482"/>
                  </a:cubicBezTo>
                  <a:cubicBezTo>
                    <a:pt x="4337" y="21549"/>
                    <a:pt x="1234" y="21982"/>
                    <a:pt x="1034" y="22316"/>
                  </a:cubicBezTo>
                  <a:cubicBezTo>
                    <a:pt x="742" y="22754"/>
                    <a:pt x="1064" y="23141"/>
                    <a:pt x="1820" y="23141"/>
                  </a:cubicBezTo>
                  <a:cubicBezTo>
                    <a:pt x="1927" y="23141"/>
                    <a:pt x="2044" y="23133"/>
                    <a:pt x="2168" y="23117"/>
                  </a:cubicBezTo>
                  <a:cubicBezTo>
                    <a:pt x="2597" y="23074"/>
                    <a:pt x="3400" y="23025"/>
                    <a:pt x="4180" y="23025"/>
                  </a:cubicBezTo>
                  <a:cubicBezTo>
                    <a:pt x="5219" y="23025"/>
                    <a:pt x="6219" y="23112"/>
                    <a:pt x="6238" y="23417"/>
                  </a:cubicBezTo>
                  <a:cubicBezTo>
                    <a:pt x="6271" y="23951"/>
                    <a:pt x="1134" y="24351"/>
                    <a:pt x="1134" y="24351"/>
                  </a:cubicBezTo>
                  <a:cubicBezTo>
                    <a:pt x="1134" y="24351"/>
                    <a:pt x="1063" y="24345"/>
                    <a:pt x="957" y="24345"/>
                  </a:cubicBezTo>
                  <a:cubicBezTo>
                    <a:pt x="638" y="24345"/>
                    <a:pt x="0" y="24401"/>
                    <a:pt x="0" y="24851"/>
                  </a:cubicBezTo>
                  <a:cubicBezTo>
                    <a:pt x="0" y="25300"/>
                    <a:pt x="851" y="25440"/>
                    <a:pt x="1912" y="25440"/>
                  </a:cubicBezTo>
                  <a:cubicBezTo>
                    <a:pt x="3534" y="25440"/>
                    <a:pt x="5648" y="25112"/>
                    <a:pt x="5971" y="25051"/>
                  </a:cubicBezTo>
                  <a:cubicBezTo>
                    <a:pt x="5990" y="25048"/>
                    <a:pt x="6009" y="25046"/>
                    <a:pt x="6026" y="25046"/>
                  </a:cubicBezTo>
                  <a:cubicBezTo>
                    <a:pt x="6340" y="25046"/>
                    <a:pt x="6350" y="25587"/>
                    <a:pt x="5971" y="25618"/>
                  </a:cubicBezTo>
                  <a:cubicBezTo>
                    <a:pt x="5537" y="25685"/>
                    <a:pt x="834" y="25885"/>
                    <a:pt x="834" y="27019"/>
                  </a:cubicBezTo>
                  <a:cubicBezTo>
                    <a:pt x="834" y="27232"/>
                    <a:pt x="1083" y="27309"/>
                    <a:pt x="1477" y="27309"/>
                  </a:cubicBezTo>
                  <a:cubicBezTo>
                    <a:pt x="2507" y="27309"/>
                    <a:pt x="4526" y="26783"/>
                    <a:pt x="5666" y="26783"/>
                  </a:cubicBezTo>
                  <a:cubicBezTo>
                    <a:pt x="5937" y="26783"/>
                    <a:pt x="6158" y="26813"/>
                    <a:pt x="6305" y="26886"/>
                  </a:cubicBezTo>
                  <a:cubicBezTo>
                    <a:pt x="7339" y="27386"/>
                    <a:pt x="2802" y="27687"/>
                    <a:pt x="2835" y="28520"/>
                  </a:cubicBezTo>
                  <a:cubicBezTo>
                    <a:pt x="2835" y="28690"/>
                    <a:pt x="2857" y="28839"/>
                    <a:pt x="3342" y="28839"/>
                  </a:cubicBezTo>
                  <a:cubicBezTo>
                    <a:pt x="3713" y="28839"/>
                    <a:pt x="4357" y="28752"/>
                    <a:pt x="5471" y="28520"/>
                  </a:cubicBezTo>
                  <a:cubicBezTo>
                    <a:pt x="7305" y="28053"/>
                    <a:pt x="9107" y="27486"/>
                    <a:pt x="10908" y="26819"/>
                  </a:cubicBezTo>
                  <a:lnTo>
                    <a:pt x="10908" y="26853"/>
                  </a:lnTo>
                  <a:cubicBezTo>
                    <a:pt x="10908" y="26853"/>
                    <a:pt x="35926" y="23550"/>
                    <a:pt x="37293" y="11842"/>
                  </a:cubicBezTo>
                  <a:lnTo>
                    <a:pt x="39195" y="4737"/>
                  </a:lnTo>
                  <a:lnTo>
                    <a:pt x="310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2435659" y="4054851"/>
              <a:ext cx="319638" cy="264153"/>
            </a:xfrm>
            <a:custGeom>
              <a:avLst/>
              <a:gdLst/>
              <a:ahLst/>
              <a:cxnLst/>
              <a:rect l="l" t="t" r="r" b="b"/>
              <a:pathLst>
                <a:path w="15946" h="13178" extrusionOk="0">
                  <a:moveTo>
                    <a:pt x="15712" y="1"/>
                  </a:moveTo>
                  <a:lnTo>
                    <a:pt x="7773" y="201"/>
                  </a:lnTo>
                  <a:lnTo>
                    <a:pt x="8240" y="8407"/>
                  </a:lnTo>
                  <a:cubicBezTo>
                    <a:pt x="8240" y="8407"/>
                    <a:pt x="68" y="11676"/>
                    <a:pt x="1" y="13177"/>
                  </a:cubicBezTo>
                  <a:lnTo>
                    <a:pt x="15946" y="13110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2683075" y="4206792"/>
              <a:ext cx="26760" cy="24876"/>
            </a:xfrm>
            <a:custGeom>
              <a:avLst/>
              <a:gdLst/>
              <a:ahLst/>
              <a:cxnLst/>
              <a:rect l="l" t="t" r="r" b="b"/>
              <a:pathLst>
                <a:path w="1335" h="1241" extrusionOk="0">
                  <a:moveTo>
                    <a:pt x="691" y="1"/>
                  </a:moveTo>
                  <a:cubicBezTo>
                    <a:pt x="413" y="1"/>
                    <a:pt x="149" y="185"/>
                    <a:pt x="67" y="460"/>
                  </a:cubicBezTo>
                  <a:cubicBezTo>
                    <a:pt x="0" y="794"/>
                    <a:pt x="200" y="1127"/>
                    <a:pt x="534" y="1227"/>
                  </a:cubicBezTo>
                  <a:cubicBezTo>
                    <a:pt x="577" y="1236"/>
                    <a:pt x="620" y="1240"/>
                    <a:pt x="662" y="1240"/>
                  </a:cubicBezTo>
                  <a:cubicBezTo>
                    <a:pt x="949" y="1240"/>
                    <a:pt x="1210" y="1051"/>
                    <a:pt x="1268" y="760"/>
                  </a:cubicBezTo>
                  <a:cubicBezTo>
                    <a:pt x="1334" y="427"/>
                    <a:pt x="1134" y="126"/>
                    <a:pt x="801" y="26"/>
                  </a:cubicBezTo>
                  <a:lnTo>
                    <a:pt x="867" y="26"/>
                  </a:lnTo>
                  <a:cubicBezTo>
                    <a:pt x="809" y="9"/>
                    <a:pt x="74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2434336" y="4291562"/>
              <a:ext cx="320961" cy="28103"/>
            </a:xfrm>
            <a:custGeom>
              <a:avLst/>
              <a:gdLst/>
              <a:ahLst/>
              <a:cxnLst/>
              <a:rect l="l" t="t" r="r" b="b"/>
              <a:pathLst>
                <a:path w="16012" h="1402" extrusionOk="0">
                  <a:moveTo>
                    <a:pt x="16012" y="0"/>
                  </a:moveTo>
                  <a:lnTo>
                    <a:pt x="701" y="567"/>
                  </a:lnTo>
                  <a:cubicBezTo>
                    <a:pt x="701" y="567"/>
                    <a:pt x="0" y="868"/>
                    <a:pt x="67" y="1401"/>
                  </a:cubicBezTo>
                  <a:lnTo>
                    <a:pt x="16012" y="130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2595478" y="4220603"/>
              <a:ext cx="30769" cy="18882"/>
            </a:xfrm>
            <a:custGeom>
              <a:avLst/>
              <a:gdLst/>
              <a:ahLst/>
              <a:cxnLst/>
              <a:rect l="l" t="t" r="r" b="b"/>
              <a:pathLst>
                <a:path w="1535" h="942" extrusionOk="0">
                  <a:moveTo>
                    <a:pt x="268" y="0"/>
                  </a:moveTo>
                  <a:cubicBezTo>
                    <a:pt x="106" y="0"/>
                    <a:pt x="0" y="39"/>
                    <a:pt x="0" y="71"/>
                  </a:cubicBezTo>
                  <a:cubicBezTo>
                    <a:pt x="0" y="138"/>
                    <a:pt x="401" y="171"/>
                    <a:pt x="801" y="405"/>
                  </a:cubicBezTo>
                  <a:cubicBezTo>
                    <a:pt x="1181" y="658"/>
                    <a:pt x="1380" y="941"/>
                    <a:pt x="1457" y="941"/>
                  </a:cubicBezTo>
                  <a:cubicBezTo>
                    <a:pt x="1461" y="941"/>
                    <a:pt x="1465" y="940"/>
                    <a:pt x="1468" y="939"/>
                  </a:cubicBezTo>
                  <a:cubicBezTo>
                    <a:pt x="1535" y="905"/>
                    <a:pt x="1401" y="472"/>
                    <a:pt x="934" y="205"/>
                  </a:cubicBezTo>
                  <a:cubicBezTo>
                    <a:pt x="690" y="48"/>
                    <a:pt x="44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2562705" y="4236198"/>
              <a:ext cx="22090" cy="24615"/>
            </a:xfrm>
            <a:custGeom>
              <a:avLst/>
              <a:gdLst/>
              <a:ahLst/>
              <a:cxnLst/>
              <a:rect l="l" t="t" r="r" b="b"/>
              <a:pathLst>
                <a:path w="1102" h="1228" extrusionOk="0">
                  <a:moveTo>
                    <a:pt x="74" y="0"/>
                  </a:moveTo>
                  <a:cubicBezTo>
                    <a:pt x="28" y="0"/>
                    <a:pt x="1" y="10"/>
                    <a:pt x="1" y="27"/>
                  </a:cubicBezTo>
                  <a:cubicBezTo>
                    <a:pt x="1" y="94"/>
                    <a:pt x="301" y="227"/>
                    <a:pt x="568" y="561"/>
                  </a:cubicBezTo>
                  <a:cubicBezTo>
                    <a:pt x="868" y="861"/>
                    <a:pt x="935" y="1228"/>
                    <a:pt x="1001" y="1228"/>
                  </a:cubicBezTo>
                  <a:cubicBezTo>
                    <a:pt x="1068" y="1228"/>
                    <a:pt x="1102" y="761"/>
                    <a:pt x="768" y="394"/>
                  </a:cubicBezTo>
                  <a:cubicBezTo>
                    <a:pt x="518" y="94"/>
                    <a:pt x="211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2530612" y="4250490"/>
              <a:ext cx="17399" cy="27041"/>
            </a:xfrm>
            <a:custGeom>
              <a:avLst/>
              <a:gdLst/>
              <a:ahLst/>
              <a:cxnLst/>
              <a:rect l="l" t="t" r="r" b="b"/>
              <a:pathLst>
                <a:path w="868" h="1349" extrusionOk="0">
                  <a:moveTo>
                    <a:pt x="67" y="0"/>
                  </a:moveTo>
                  <a:cubicBezTo>
                    <a:pt x="50" y="0"/>
                    <a:pt x="39" y="5"/>
                    <a:pt x="34" y="15"/>
                  </a:cubicBezTo>
                  <a:cubicBezTo>
                    <a:pt x="1" y="81"/>
                    <a:pt x="234" y="315"/>
                    <a:pt x="401" y="648"/>
                  </a:cubicBezTo>
                  <a:cubicBezTo>
                    <a:pt x="568" y="1015"/>
                    <a:pt x="601" y="1316"/>
                    <a:pt x="668" y="1349"/>
                  </a:cubicBezTo>
                  <a:cubicBezTo>
                    <a:pt x="768" y="1349"/>
                    <a:pt x="868" y="949"/>
                    <a:pt x="634" y="548"/>
                  </a:cubicBezTo>
                  <a:cubicBezTo>
                    <a:pt x="463" y="176"/>
                    <a:pt x="16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2596841" y="4178508"/>
              <a:ext cx="35420" cy="7216"/>
            </a:xfrm>
            <a:custGeom>
              <a:avLst/>
              <a:gdLst/>
              <a:ahLst/>
              <a:cxnLst/>
              <a:rect l="l" t="t" r="r" b="b"/>
              <a:pathLst>
                <a:path w="1767" h="360" extrusionOk="0">
                  <a:moveTo>
                    <a:pt x="775" y="0"/>
                  </a:moveTo>
                  <a:cubicBezTo>
                    <a:pt x="295" y="0"/>
                    <a:pt x="1" y="240"/>
                    <a:pt x="32" y="303"/>
                  </a:cubicBezTo>
                  <a:cubicBezTo>
                    <a:pt x="39" y="317"/>
                    <a:pt x="60" y="322"/>
                    <a:pt x="93" y="322"/>
                  </a:cubicBezTo>
                  <a:cubicBezTo>
                    <a:pt x="201" y="322"/>
                    <a:pt x="438" y="264"/>
                    <a:pt x="720" y="264"/>
                  </a:cubicBezTo>
                  <a:cubicBezTo>
                    <a:pt x="768" y="264"/>
                    <a:pt x="817" y="266"/>
                    <a:pt x="866" y="270"/>
                  </a:cubicBezTo>
                  <a:cubicBezTo>
                    <a:pt x="1196" y="295"/>
                    <a:pt x="1486" y="359"/>
                    <a:pt x="1622" y="359"/>
                  </a:cubicBezTo>
                  <a:cubicBezTo>
                    <a:pt x="1665" y="359"/>
                    <a:pt x="1692" y="353"/>
                    <a:pt x="1700" y="337"/>
                  </a:cubicBezTo>
                  <a:cubicBezTo>
                    <a:pt x="1767" y="270"/>
                    <a:pt x="1400" y="3"/>
                    <a:pt x="866" y="3"/>
                  </a:cubicBezTo>
                  <a:cubicBezTo>
                    <a:pt x="835" y="1"/>
                    <a:pt x="805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2596140" y="4125068"/>
              <a:ext cx="48830" cy="27502"/>
            </a:xfrm>
            <a:custGeom>
              <a:avLst/>
              <a:gdLst/>
              <a:ahLst/>
              <a:cxnLst/>
              <a:rect l="l" t="t" r="r" b="b"/>
              <a:pathLst>
                <a:path w="2436" h="1372" extrusionOk="0">
                  <a:moveTo>
                    <a:pt x="2002" y="251"/>
                  </a:moveTo>
                  <a:cubicBezTo>
                    <a:pt x="2069" y="251"/>
                    <a:pt x="2119" y="267"/>
                    <a:pt x="2135" y="301"/>
                  </a:cubicBezTo>
                  <a:cubicBezTo>
                    <a:pt x="2169" y="367"/>
                    <a:pt x="2135" y="367"/>
                    <a:pt x="2135" y="401"/>
                  </a:cubicBezTo>
                  <a:cubicBezTo>
                    <a:pt x="2102" y="467"/>
                    <a:pt x="2035" y="501"/>
                    <a:pt x="1969" y="534"/>
                  </a:cubicBezTo>
                  <a:cubicBezTo>
                    <a:pt x="1835" y="634"/>
                    <a:pt x="1702" y="734"/>
                    <a:pt x="1535" y="801"/>
                  </a:cubicBezTo>
                  <a:cubicBezTo>
                    <a:pt x="1302" y="934"/>
                    <a:pt x="1035" y="1035"/>
                    <a:pt x="768" y="1101"/>
                  </a:cubicBezTo>
                  <a:cubicBezTo>
                    <a:pt x="599" y="1149"/>
                    <a:pt x="413" y="1180"/>
                    <a:pt x="222" y="1231"/>
                  </a:cubicBezTo>
                  <a:lnTo>
                    <a:pt x="222" y="1231"/>
                  </a:lnTo>
                  <a:cubicBezTo>
                    <a:pt x="321" y="1140"/>
                    <a:pt x="459" y="1012"/>
                    <a:pt x="634" y="868"/>
                  </a:cubicBezTo>
                  <a:cubicBezTo>
                    <a:pt x="835" y="701"/>
                    <a:pt x="1068" y="568"/>
                    <a:pt x="1335" y="434"/>
                  </a:cubicBezTo>
                  <a:cubicBezTo>
                    <a:pt x="1468" y="367"/>
                    <a:pt x="1635" y="334"/>
                    <a:pt x="1769" y="301"/>
                  </a:cubicBezTo>
                  <a:cubicBezTo>
                    <a:pt x="1852" y="267"/>
                    <a:pt x="1935" y="251"/>
                    <a:pt x="2002" y="251"/>
                  </a:cubicBezTo>
                  <a:close/>
                  <a:moveTo>
                    <a:pt x="2002" y="0"/>
                  </a:moveTo>
                  <a:cubicBezTo>
                    <a:pt x="1902" y="0"/>
                    <a:pt x="1802" y="0"/>
                    <a:pt x="1702" y="34"/>
                  </a:cubicBezTo>
                  <a:cubicBezTo>
                    <a:pt x="1535" y="67"/>
                    <a:pt x="1368" y="134"/>
                    <a:pt x="1235" y="201"/>
                  </a:cubicBezTo>
                  <a:cubicBezTo>
                    <a:pt x="968" y="334"/>
                    <a:pt x="701" y="501"/>
                    <a:pt x="501" y="701"/>
                  </a:cubicBezTo>
                  <a:cubicBezTo>
                    <a:pt x="253" y="949"/>
                    <a:pt x="112" y="1166"/>
                    <a:pt x="56" y="1281"/>
                  </a:cubicBezTo>
                  <a:lnTo>
                    <a:pt x="56" y="1281"/>
                  </a:lnTo>
                  <a:cubicBezTo>
                    <a:pt x="38" y="1288"/>
                    <a:pt x="19" y="1294"/>
                    <a:pt x="1" y="1301"/>
                  </a:cubicBezTo>
                  <a:cubicBezTo>
                    <a:pt x="15" y="1305"/>
                    <a:pt x="29" y="1308"/>
                    <a:pt x="43" y="1311"/>
                  </a:cubicBezTo>
                  <a:lnTo>
                    <a:pt x="43" y="1311"/>
                  </a:lnTo>
                  <a:cubicBezTo>
                    <a:pt x="28" y="1348"/>
                    <a:pt x="25" y="1368"/>
                    <a:pt x="34" y="1368"/>
                  </a:cubicBezTo>
                  <a:cubicBezTo>
                    <a:pt x="36" y="1370"/>
                    <a:pt x="39" y="1371"/>
                    <a:pt x="42" y="1371"/>
                  </a:cubicBezTo>
                  <a:cubicBezTo>
                    <a:pt x="56" y="1371"/>
                    <a:pt x="81" y="1355"/>
                    <a:pt x="116" y="1326"/>
                  </a:cubicBezTo>
                  <a:lnTo>
                    <a:pt x="116" y="1326"/>
                  </a:lnTo>
                  <a:cubicBezTo>
                    <a:pt x="211" y="1343"/>
                    <a:pt x="306" y="1351"/>
                    <a:pt x="401" y="1351"/>
                  </a:cubicBezTo>
                  <a:cubicBezTo>
                    <a:pt x="534" y="1351"/>
                    <a:pt x="668" y="1335"/>
                    <a:pt x="801" y="1301"/>
                  </a:cubicBezTo>
                  <a:cubicBezTo>
                    <a:pt x="1101" y="1235"/>
                    <a:pt x="1368" y="1135"/>
                    <a:pt x="1635" y="1035"/>
                  </a:cubicBezTo>
                  <a:cubicBezTo>
                    <a:pt x="1802" y="934"/>
                    <a:pt x="1935" y="868"/>
                    <a:pt x="2102" y="768"/>
                  </a:cubicBezTo>
                  <a:cubicBezTo>
                    <a:pt x="2169" y="701"/>
                    <a:pt x="2269" y="634"/>
                    <a:pt x="2336" y="568"/>
                  </a:cubicBezTo>
                  <a:cubicBezTo>
                    <a:pt x="2436" y="467"/>
                    <a:pt x="2436" y="301"/>
                    <a:pt x="2369" y="167"/>
                  </a:cubicBezTo>
                  <a:cubicBezTo>
                    <a:pt x="2269" y="34"/>
                    <a:pt x="2135" y="0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2576756" y="4102999"/>
              <a:ext cx="26099" cy="50173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434" y="1"/>
                  </a:moveTo>
                  <a:cubicBezTo>
                    <a:pt x="300" y="1"/>
                    <a:pt x="167" y="67"/>
                    <a:pt x="100" y="234"/>
                  </a:cubicBezTo>
                  <a:cubicBezTo>
                    <a:pt x="67" y="301"/>
                    <a:pt x="34" y="401"/>
                    <a:pt x="34" y="501"/>
                  </a:cubicBezTo>
                  <a:cubicBezTo>
                    <a:pt x="0" y="701"/>
                    <a:pt x="0" y="868"/>
                    <a:pt x="34" y="1068"/>
                  </a:cubicBezTo>
                  <a:cubicBezTo>
                    <a:pt x="67" y="1368"/>
                    <a:pt x="200" y="1635"/>
                    <a:pt x="367" y="1902"/>
                  </a:cubicBezTo>
                  <a:cubicBezTo>
                    <a:pt x="653" y="2245"/>
                    <a:pt x="939" y="2343"/>
                    <a:pt x="1015" y="2343"/>
                  </a:cubicBezTo>
                  <a:cubicBezTo>
                    <a:pt x="1028" y="2343"/>
                    <a:pt x="1034" y="2340"/>
                    <a:pt x="1034" y="2336"/>
                  </a:cubicBezTo>
                  <a:cubicBezTo>
                    <a:pt x="1034" y="2336"/>
                    <a:pt x="801" y="2169"/>
                    <a:pt x="534" y="1769"/>
                  </a:cubicBezTo>
                  <a:cubicBezTo>
                    <a:pt x="401" y="1535"/>
                    <a:pt x="300" y="1302"/>
                    <a:pt x="267" y="1035"/>
                  </a:cubicBezTo>
                  <a:cubicBezTo>
                    <a:pt x="234" y="868"/>
                    <a:pt x="234" y="735"/>
                    <a:pt x="267" y="568"/>
                  </a:cubicBezTo>
                  <a:cubicBezTo>
                    <a:pt x="300" y="401"/>
                    <a:pt x="367" y="268"/>
                    <a:pt x="401" y="268"/>
                  </a:cubicBezTo>
                  <a:cubicBezTo>
                    <a:pt x="467" y="301"/>
                    <a:pt x="634" y="401"/>
                    <a:pt x="701" y="534"/>
                  </a:cubicBezTo>
                  <a:cubicBezTo>
                    <a:pt x="767" y="668"/>
                    <a:pt x="868" y="801"/>
                    <a:pt x="901" y="968"/>
                  </a:cubicBezTo>
                  <a:cubicBezTo>
                    <a:pt x="1001" y="1202"/>
                    <a:pt x="1068" y="1468"/>
                    <a:pt x="1068" y="1735"/>
                  </a:cubicBezTo>
                  <a:cubicBezTo>
                    <a:pt x="1101" y="2202"/>
                    <a:pt x="1034" y="2502"/>
                    <a:pt x="1101" y="2502"/>
                  </a:cubicBezTo>
                  <a:cubicBezTo>
                    <a:pt x="1234" y="2269"/>
                    <a:pt x="1301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68" y="368"/>
                  </a:cubicBezTo>
                  <a:cubicBezTo>
                    <a:pt x="868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5"/>
            <p:cNvSpPr/>
            <p:nvPr/>
          </p:nvSpPr>
          <p:spPr>
            <a:xfrm>
              <a:off x="2939831" y="4043485"/>
              <a:ext cx="331665" cy="280189"/>
            </a:xfrm>
            <a:custGeom>
              <a:avLst/>
              <a:gdLst/>
              <a:ahLst/>
              <a:cxnLst/>
              <a:rect l="l" t="t" r="r" b="b"/>
              <a:pathLst>
                <a:path w="16546" h="13978" extrusionOk="0">
                  <a:moveTo>
                    <a:pt x="15211" y="1"/>
                  </a:moveTo>
                  <a:lnTo>
                    <a:pt x="7806" y="334"/>
                  </a:lnTo>
                  <a:lnTo>
                    <a:pt x="8473" y="8874"/>
                  </a:lnTo>
                  <a:cubicBezTo>
                    <a:pt x="8473" y="8874"/>
                    <a:pt x="34" y="12376"/>
                    <a:pt x="0" y="13978"/>
                  </a:cubicBezTo>
                  <a:lnTo>
                    <a:pt x="16545" y="13310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3195245" y="4202121"/>
              <a:ext cx="27442" cy="25497"/>
            </a:xfrm>
            <a:custGeom>
              <a:avLst/>
              <a:gdLst/>
              <a:ahLst/>
              <a:cxnLst/>
              <a:rect l="l" t="t" r="r" b="b"/>
              <a:pathLst>
                <a:path w="1369" h="1272" extrusionOk="0">
                  <a:moveTo>
                    <a:pt x="710" y="0"/>
                  </a:moveTo>
                  <a:cubicBezTo>
                    <a:pt x="414" y="0"/>
                    <a:pt x="150" y="184"/>
                    <a:pt x="67" y="460"/>
                  </a:cubicBezTo>
                  <a:cubicBezTo>
                    <a:pt x="1" y="826"/>
                    <a:pt x="234" y="1193"/>
                    <a:pt x="568" y="1260"/>
                  </a:cubicBezTo>
                  <a:cubicBezTo>
                    <a:pt x="606" y="1268"/>
                    <a:pt x="645" y="1272"/>
                    <a:pt x="683" y="1272"/>
                  </a:cubicBezTo>
                  <a:cubicBezTo>
                    <a:pt x="975" y="1272"/>
                    <a:pt x="1243" y="1055"/>
                    <a:pt x="1302" y="760"/>
                  </a:cubicBezTo>
                  <a:cubicBezTo>
                    <a:pt x="1368" y="426"/>
                    <a:pt x="1168" y="93"/>
                    <a:pt x="835" y="26"/>
                  </a:cubicBezTo>
                  <a:lnTo>
                    <a:pt x="901" y="26"/>
                  </a:lnTo>
                  <a:cubicBezTo>
                    <a:pt x="837" y="8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2937827" y="4283544"/>
              <a:ext cx="333669" cy="40130"/>
            </a:xfrm>
            <a:custGeom>
              <a:avLst/>
              <a:gdLst/>
              <a:ahLst/>
              <a:cxnLst/>
              <a:rect l="l" t="t" r="r" b="b"/>
              <a:pathLst>
                <a:path w="16646" h="2002" extrusionOk="0">
                  <a:moveTo>
                    <a:pt x="16545" y="0"/>
                  </a:moveTo>
                  <a:lnTo>
                    <a:pt x="701" y="1134"/>
                  </a:lnTo>
                  <a:cubicBezTo>
                    <a:pt x="701" y="1134"/>
                    <a:pt x="0" y="1468"/>
                    <a:pt x="100" y="2002"/>
                  </a:cubicBezTo>
                  <a:lnTo>
                    <a:pt x="16645" y="1334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3103980" y="4217837"/>
              <a:ext cx="32453" cy="19624"/>
            </a:xfrm>
            <a:custGeom>
              <a:avLst/>
              <a:gdLst/>
              <a:ahLst/>
              <a:cxnLst/>
              <a:rect l="l" t="t" r="r" b="b"/>
              <a:pathLst>
                <a:path w="1619" h="979" extrusionOk="0">
                  <a:moveTo>
                    <a:pt x="301" y="1"/>
                  </a:moveTo>
                  <a:cubicBezTo>
                    <a:pt x="117" y="1"/>
                    <a:pt x="0" y="42"/>
                    <a:pt x="17" y="76"/>
                  </a:cubicBezTo>
                  <a:cubicBezTo>
                    <a:pt x="17" y="176"/>
                    <a:pt x="417" y="176"/>
                    <a:pt x="851" y="443"/>
                  </a:cubicBezTo>
                  <a:cubicBezTo>
                    <a:pt x="1233" y="665"/>
                    <a:pt x="1463" y="979"/>
                    <a:pt x="1541" y="979"/>
                  </a:cubicBezTo>
                  <a:cubicBezTo>
                    <a:pt x="1545" y="979"/>
                    <a:pt x="1548" y="978"/>
                    <a:pt x="1551" y="976"/>
                  </a:cubicBezTo>
                  <a:cubicBezTo>
                    <a:pt x="1618" y="943"/>
                    <a:pt x="1485" y="476"/>
                    <a:pt x="984" y="176"/>
                  </a:cubicBezTo>
                  <a:cubicBezTo>
                    <a:pt x="734" y="42"/>
                    <a:pt x="48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3069542" y="4234734"/>
              <a:ext cx="24094" cy="24796"/>
            </a:xfrm>
            <a:custGeom>
              <a:avLst/>
              <a:gdLst/>
              <a:ahLst/>
              <a:cxnLst/>
              <a:rect l="l" t="t" r="r" b="b"/>
              <a:pathLst>
                <a:path w="1202" h="1237" extrusionOk="0">
                  <a:moveTo>
                    <a:pt x="104" y="0"/>
                  </a:moveTo>
                  <a:cubicBezTo>
                    <a:pt x="40" y="0"/>
                    <a:pt x="0" y="14"/>
                    <a:pt x="0" y="33"/>
                  </a:cubicBezTo>
                  <a:cubicBezTo>
                    <a:pt x="0" y="100"/>
                    <a:pt x="367" y="234"/>
                    <a:pt x="634" y="567"/>
                  </a:cubicBezTo>
                  <a:cubicBezTo>
                    <a:pt x="922" y="886"/>
                    <a:pt x="1026" y="1236"/>
                    <a:pt x="1093" y="1236"/>
                  </a:cubicBezTo>
                  <a:cubicBezTo>
                    <a:pt x="1096" y="1236"/>
                    <a:pt x="1098" y="1236"/>
                    <a:pt x="1101" y="1234"/>
                  </a:cubicBezTo>
                  <a:cubicBezTo>
                    <a:pt x="1168" y="1234"/>
                    <a:pt x="1201" y="767"/>
                    <a:pt x="834" y="367"/>
                  </a:cubicBezTo>
                  <a:cubicBezTo>
                    <a:pt x="574" y="83"/>
                    <a:pt x="263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3036769" y="4250450"/>
              <a:ext cx="18081" cy="27762"/>
            </a:xfrm>
            <a:custGeom>
              <a:avLst/>
              <a:gdLst/>
              <a:ahLst/>
              <a:cxnLst/>
              <a:rect l="l" t="t" r="r" b="b"/>
              <a:pathLst>
                <a:path w="902" h="1385" extrusionOk="0">
                  <a:moveTo>
                    <a:pt x="76" y="1"/>
                  </a:moveTo>
                  <a:cubicBezTo>
                    <a:pt x="54" y="1"/>
                    <a:pt x="40" y="6"/>
                    <a:pt x="34" y="17"/>
                  </a:cubicBezTo>
                  <a:cubicBezTo>
                    <a:pt x="1" y="83"/>
                    <a:pt x="268" y="317"/>
                    <a:pt x="435" y="650"/>
                  </a:cubicBezTo>
                  <a:cubicBezTo>
                    <a:pt x="601" y="1017"/>
                    <a:pt x="668" y="1351"/>
                    <a:pt x="735" y="1384"/>
                  </a:cubicBezTo>
                  <a:cubicBezTo>
                    <a:pt x="835" y="1384"/>
                    <a:pt x="902" y="984"/>
                    <a:pt x="701" y="550"/>
                  </a:cubicBezTo>
                  <a:cubicBezTo>
                    <a:pt x="505" y="157"/>
                    <a:pt x="190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3104320" y="4173878"/>
              <a:ext cx="36121" cy="7156"/>
            </a:xfrm>
            <a:custGeom>
              <a:avLst/>
              <a:gdLst/>
              <a:ahLst/>
              <a:cxnLst/>
              <a:rect l="l" t="t" r="r" b="b"/>
              <a:pathLst>
                <a:path w="1802" h="357" extrusionOk="0">
                  <a:moveTo>
                    <a:pt x="934" y="1"/>
                  </a:moveTo>
                  <a:cubicBezTo>
                    <a:pt x="400" y="1"/>
                    <a:pt x="0" y="267"/>
                    <a:pt x="67" y="334"/>
                  </a:cubicBezTo>
                  <a:cubicBezTo>
                    <a:pt x="73" y="347"/>
                    <a:pt x="93" y="353"/>
                    <a:pt x="125" y="353"/>
                  </a:cubicBezTo>
                  <a:cubicBezTo>
                    <a:pt x="250" y="353"/>
                    <a:pt x="554" y="267"/>
                    <a:pt x="901" y="267"/>
                  </a:cubicBezTo>
                  <a:cubicBezTo>
                    <a:pt x="1255" y="293"/>
                    <a:pt x="1552" y="357"/>
                    <a:pt x="1689" y="357"/>
                  </a:cubicBezTo>
                  <a:cubicBezTo>
                    <a:pt x="1733" y="357"/>
                    <a:pt x="1760" y="350"/>
                    <a:pt x="1768" y="334"/>
                  </a:cubicBezTo>
                  <a:cubicBezTo>
                    <a:pt x="1801" y="267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3103639" y="4117551"/>
              <a:ext cx="50173" cy="29667"/>
            </a:xfrm>
            <a:custGeom>
              <a:avLst/>
              <a:gdLst/>
              <a:ahLst/>
              <a:cxnLst/>
              <a:rect l="l" t="t" r="r" b="b"/>
              <a:pathLst>
                <a:path w="2503" h="1480" extrusionOk="0">
                  <a:moveTo>
                    <a:pt x="2035" y="284"/>
                  </a:moveTo>
                  <a:cubicBezTo>
                    <a:pt x="2102" y="284"/>
                    <a:pt x="2152" y="292"/>
                    <a:pt x="2169" y="309"/>
                  </a:cubicBezTo>
                  <a:cubicBezTo>
                    <a:pt x="2236" y="375"/>
                    <a:pt x="2202" y="342"/>
                    <a:pt x="2169" y="409"/>
                  </a:cubicBezTo>
                  <a:cubicBezTo>
                    <a:pt x="2136" y="476"/>
                    <a:pt x="2069" y="509"/>
                    <a:pt x="2002" y="576"/>
                  </a:cubicBezTo>
                  <a:cubicBezTo>
                    <a:pt x="1869" y="676"/>
                    <a:pt x="1735" y="742"/>
                    <a:pt x="1568" y="842"/>
                  </a:cubicBezTo>
                  <a:cubicBezTo>
                    <a:pt x="1335" y="976"/>
                    <a:pt x="1068" y="1076"/>
                    <a:pt x="801" y="1176"/>
                  </a:cubicBezTo>
                  <a:cubicBezTo>
                    <a:pt x="595" y="1228"/>
                    <a:pt x="369" y="1279"/>
                    <a:pt x="169" y="1346"/>
                  </a:cubicBezTo>
                  <a:lnTo>
                    <a:pt x="169" y="1346"/>
                  </a:lnTo>
                  <a:cubicBezTo>
                    <a:pt x="265" y="1246"/>
                    <a:pt x="410" y="1099"/>
                    <a:pt x="601" y="943"/>
                  </a:cubicBezTo>
                  <a:cubicBezTo>
                    <a:pt x="835" y="742"/>
                    <a:pt x="1068" y="609"/>
                    <a:pt x="1335" y="476"/>
                  </a:cubicBezTo>
                  <a:cubicBezTo>
                    <a:pt x="1502" y="409"/>
                    <a:pt x="1635" y="375"/>
                    <a:pt x="1802" y="309"/>
                  </a:cubicBezTo>
                  <a:cubicBezTo>
                    <a:pt x="1885" y="292"/>
                    <a:pt x="1969" y="284"/>
                    <a:pt x="2035" y="284"/>
                  </a:cubicBezTo>
                  <a:close/>
                  <a:moveTo>
                    <a:pt x="2118" y="0"/>
                  </a:moveTo>
                  <a:cubicBezTo>
                    <a:pt x="2092" y="0"/>
                    <a:pt x="2064" y="3"/>
                    <a:pt x="2035" y="9"/>
                  </a:cubicBezTo>
                  <a:cubicBezTo>
                    <a:pt x="1935" y="9"/>
                    <a:pt x="1835" y="9"/>
                    <a:pt x="1735" y="42"/>
                  </a:cubicBezTo>
                  <a:cubicBezTo>
                    <a:pt x="1568" y="109"/>
                    <a:pt x="1402" y="175"/>
                    <a:pt x="1235" y="242"/>
                  </a:cubicBezTo>
                  <a:cubicBezTo>
                    <a:pt x="968" y="375"/>
                    <a:pt x="701" y="576"/>
                    <a:pt x="468" y="776"/>
                  </a:cubicBezTo>
                  <a:cubicBezTo>
                    <a:pt x="213" y="1031"/>
                    <a:pt x="87" y="1269"/>
                    <a:pt x="45" y="1391"/>
                  </a:cubicBezTo>
                  <a:lnTo>
                    <a:pt x="45" y="1391"/>
                  </a:lnTo>
                  <a:cubicBezTo>
                    <a:pt x="30" y="1397"/>
                    <a:pt x="15" y="1403"/>
                    <a:pt x="1" y="1410"/>
                  </a:cubicBezTo>
                  <a:cubicBezTo>
                    <a:pt x="13" y="1412"/>
                    <a:pt x="24" y="1415"/>
                    <a:pt x="36" y="1418"/>
                  </a:cubicBezTo>
                  <a:lnTo>
                    <a:pt x="36" y="1418"/>
                  </a:lnTo>
                  <a:cubicBezTo>
                    <a:pt x="26" y="1455"/>
                    <a:pt x="26" y="1476"/>
                    <a:pt x="34" y="1476"/>
                  </a:cubicBezTo>
                  <a:cubicBezTo>
                    <a:pt x="34" y="1478"/>
                    <a:pt x="35" y="1479"/>
                    <a:pt x="36" y="1479"/>
                  </a:cubicBezTo>
                  <a:cubicBezTo>
                    <a:pt x="42" y="1479"/>
                    <a:pt x="60" y="1461"/>
                    <a:pt x="91" y="1428"/>
                  </a:cubicBezTo>
                  <a:lnTo>
                    <a:pt x="91" y="1428"/>
                  </a:lnTo>
                  <a:cubicBezTo>
                    <a:pt x="165" y="1440"/>
                    <a:pt x="241" y="1446"/>
                    <a:pt x="317" y="1446"/>
                  </a:cubicBezTo>
                  <a:cubicBezTo>
                    <a:pt x="492" y="1446"/>
                    <a:pt x="670" y="1417"/>
                    <a:pt x="835" y="1376"/>
                  </a:cubicBezTo>
                  <a:cubicBezTo>
                    <a:pt x="1101" y="1309"/>
                    <a:pt x="1402" y="1209"/>
                    <a:pt x="1669" y="1076"/>
                  </a:cubicBezTo>
                  <a:cubicBezTo>
                    <a:pt x="1835" y="976"/>
                    <a:pt x="2002" y="909"/>
                    <a:pt x="2136" y="809"/>
                  </a:cubicBezTo>
                  <a:cubicBezTo>
                    <a:pt x="2236" y="742"/>
                    <a:pt x="2302" y="676"/>
                    <a:pt x="2402" y="576"/>
                  </a:cubicBezTo>
                  <a:cubicBezTo>
                    <a:pt x="2469" y="476"/>
                    <a:pt x="2502" y="309"/>
                    <a:pt x="2402" y="175"/>
                  </a:cubicBezTo>
                  <a:cubicBezTo>
                    <a:pt x="2347" y="65"/>
                    <a:pt x="2246" y="0"/>
                    <a:pt x="2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3082251" y="4095642"/>
              <a:ext cx="27422" cy="52177"/>
            </a:xfrm>
            <a:custGeom>
              <a:avLst/>
              <a:gdLst/>
              <a:ahLst/>
              <a:cxnLst/>
              <a:rect l="l" t="t" r="r" b="b"/>
              <a:pathLst>
                <a:path w="1368" h="2603" extrusionOk="0">
                  <a:moveTo>
                    <a:pt x="434" y="1"/>
                  </a:moveTo>
                  <a:cubicBezTo>
                    <a:pt x="267" y="1"/>
                    <a:pt x="134" y="101"/>
                    <a:pt x="100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5"/>
                    <a:pt x="0" y="901"/>
                    <a:pt x="34" y="1102"/>
                  </a:cubicBezTo>
                  <a:cubicBezTo>
                    <a:pt x="100" y="1402"/>
                    <a:pt x="234" y="1669"/>
                    <a:pt x="434" y="1935"/>
                  </a:cubicBezTo>
                  <a:cubicBezTo>
                    <a:pt x="729" y="2289"/>
                    <a:pt x="1023" y="2408"/>
                    <a:pt x="1088" y="2408"/>
                  </a:cubicBezTo>
                  <a:cubicBezTo>
                    <a:pt x="1097" y="2408"/>
                    <a:pt x="1101" y="2406"/>
                    <a:pt x="1101" y="2402"/>
                  </a:cubicBezTo>
                  <a:cubicBezTo>
                    <a:pt x="1134" y="2369"/>
                    <a:pt x="834" y="2202"/>
                    <a:pt x="601" y="1802"/>
                  </a:cubicBezTo>
                  <a:cubicBezTo>
                    <a:pt x="434" y="1569"/>
                    <a:pt x="334" y="1302"/>
                    <a:pt x="300" y="1035"/>
                  </a:cubicBezTo>
                  <a:cubicBezTo>
                    <a:pt x="267" y="868"/>
                    <a:pt x="267" y="735"/>
                    <a:pt x="300" y="568"/>
                  </a:cubicBezTo>
                  <a:cubicBezTo>
                    <a:pt x="300" y="388"/>
                    <a:pt x="354" y="262"/>
                    <a:pt x="413" y="262"/>
                  </a:cubicBezTo>
                  <a:cubicBezTo>
                    <a:pt x="420" y="262"/>
                    <a:pt x="427" y="264"/>
                    <a:pt x="434" y="268"/>
                  </a:cubicBezTo>
                  <a:cubicBezTo>
                    <a:pt x="501" y="268"/>
                    <a:pt x="667" y="368"/>
                    <a:pt x="734" y="501"/>
                  </a:cubicBezTo>
                  <a:cubicBezTo>
                    <a:pt x="834" y="668"/>
                    <a:pt x="901" y="801"/>
                    <a:pt x="968" y="968"/>
                  </a:cubicBezTo>
                  <a:cubicBezTo>
                    <a:pt x="1068" y="1235"/>
                    <a:pt x="1134" y="1502"/>
                    <a:pt x="1168" y="1802"/>
                  </a:cubicBezTo>
                  <a:cubicBezTo>
                    <a:pt x="1201" y="2302"/>
                    <a:pt x="1134" y="2603"/>
                    <a:pt x="1168" y="2603"/>
                  </a:cubicBezTo>
                  <a:cubicBezTo>
                    <a:pt x="1301" y="2369"/>
                    <a:pt x="1368" y="2069"/>
                    <a:pt x="1368" y="1802"/>
                  </a:cubicBezTo>
                  <a:cubicBezTo>
                    <a:pt x="1368" y="1502"/>
                    <a:pt x="1301" y="1202"/>
                    <a:pt x="1201" y="901"/>
                  </a:cubicBezTo>
                  <a:cubicBezTo>
                    <a:pt x="1134" y="735"/>
                    <a:pt x="1068" y="568"/>
                    <a:pt x="968" y="401"/>
                  </a:cubicBezTo>
                  <a:cubicBezTo>
                    <a:pt x="868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2478455" y="2387267"/>
              <a:ext cx="796388" cy="1810705"/>
            </a:xfrm>
            <a:custGeom>
              <a:avLst/>
              <a:gdLst/>
              <a:ahLst/>
              <a:cxnLst/>
              <a:rect l="l" t="t" r="r" b="b"/>
              <a:pathLst>
                <a:path w="39730" h="90332" extrusionOk="0">
                  <a:moveTo>
                    <a:pt x="24685" y="0"/>
                  </a:moveTo>
                  <a:lnTo>
                    <a:pt x="1" y="967"/>
                  </a:lnTo>
                  <a:lnTo>
                    <a:pt x="3870" y="90331"/>
                  </a:lnTo>
                  <a:lnTo>
                    <a:pt x="15045" y="90331"/>
                  </a:lnTo>
                  <a:lnTo>
                    <a:pt x="12143" y="10174"/>
                  </a:lnTo>
                  <a:lnTo>
                    <a:pt x="28154" y="89564"/>
                  </a:lnTo>
                  <a:lnTo>
                    <a:pt x="39729" y="87896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2917762" y="2164607"/>
              <a:ext cx="361752" cy="631879"/>
            </a:xfrm>
            <a:custGeom>
              <a:avLst/>
              <a:gdLst/>
              <a:ahLst/>
              <a:cxnLst/>
              <a:rect l="l" t="t" r="r" b="b"/>
              <a:pathLst>
                <a:path w="18047" h="31523" extrusionOk="0">
                  <a:moveTo>
                    <a:pt x="0" y="0"/>
                  </a:moveTo>
                  <a:lnTo>
                    <a:pt x="7706" y="25552"/>
                  </a:lnTo>
                  <a:cubicBezTo>
                    <a:pt x="7773" y="25885"/>
                    <a:pt x="7839" y="26286"/>
                    <a:pt x="7939" y="26786"/>
                  </a:cubicBezTo>
                  <a:cubicBezTo>
                    <a:pt x="8006" y="27186"/>
                    <a:pt x="8006" y="27620"/>
                    <a:pt x="7939" y="28020"/>
                  </a:cubicBezTo>
                  <a:cubicBezTo>
                    <a:pt x="7873" y="28554"/>
                    <a:pt x="7706" y="29021"/>
                    <a:pt x="7506" y="29521"/>
                  </a:cubicBezTo>
                  <a:cubicBezTo>
                    <a:pt x="7309" y="29859"/>
                    <a:pt x="7563" y="30267"/>
                    <a:pt x="7887" y="30267"/>
                  </a:cubicBezTo>
                  <a:cubicBezTo>
                    <a:pt x="7947" y="30267"/>
                    <a:pt x="8010" y="30253"/>
                    <a:pt x="8073" y="30222"/>
                  </a:cubicBezTo>
                  <a:cubicBezTo>
                    <a:pt x="8440" y="30055"/>
                    <a:pt x="9140" y="28954"/>
                    <a:pt x="9274" y="27420"/>
                  </a:cubicBezTo>
                  <a:cubicBezTo>
                    <a:pt x="9309" y="27014"/>
                    <a:pt x="9431" y="26855"/>
                    <a:pt x="9600" y="26855"/>
                  </a:cubicBezTo>
                  <a:cubicBezTo>
                    <a:pt x="10070" y="26855"/>
                    <a:pt x="10907" y="28081"/>
                    <a:pt x="11275" y="28621"/>
                  </a:cubicBezTo>
                  <a:cubicBezTo>
                    <a:pt x="11775" y="29321"/>
                    <a:pt x="13410" y="31489"/>
                    <a:pt x="13777" y="31523"/>
                  </a:cubicBezTo>
                  <a:cubicBezTo>
                    <a:pt x="14277" y="31523"/>
                    <a:pt x="14411" y="30989"/>
                    <a:pt x="13877" y="30288"/>
                  </a:cubicBezTo>
                  <a:cubicBezTo>
                    <a:pt x="13343" y="29588"/>
                    <a:pt x="11942" y="27386"/>
                    <a:pt x="12343" y="27120"/>
                  </a:cubicBezTo>
                  <a:cubicBezTo>
                    <a:pt x="12356" y="27110"/>
                    <a:pt x="12373" y="27106"/>
                    <a:pt x="12392" y="27106"/>
                  </a:cubicBezTo>
                  <a:cubicBezTo>
                    <a:pt x="12914" y="27106"/>
                    <a:pt x="15245" y="30555"/>
                    <a:pt x="15245" y="30555"/>
                  </a:cubicBezTo>
                  <a:cubicBezTo>
                    <a:pt x="15245" y="30555"/>
                    <a:pt x="15548" y="31239"/>
                    <a:pt x="15935" y="31239"/>
                  </a:cubicBezTo>
                  <a:cubicBezTo>
                    <a:pt x="15993" y="31239"/>
                    <a:pt x="16052" y="31224"/>
                    <a:pt x="16112" y="31189"/>
                  </a:cubicBezTo>
                  <a:cubicBezTo>
                    <a:pt x="16946" y="30689"/>
                    <a:pt x="13977" y="26953"/>
                    <a:pt x="13710" y="26586"/>
                  </a:cubicBezTo>
                  <a:cubicBezTo>
                    <a:pt x="13566" y="26417"/>
                    <a:pt x="13734" y="26214"/>
                    <a:pt x="13914" y="26214"/>
                  </a:cubicBezTo>
                  <a:cubicBezTo>
                    <a:pt x="13983" y="26214"/>
                    <a:pt x="14055" y="26245"/>
                    <a:pt x="14110" y="26319"/>
                  </a:cubicBezTo>
                  <a:cubicBezTo>
                    <a:pt x="14297" y="26568"/>
                    <a:pt x="16257" y="29637"/>
                    <a:pt x="17196" y="29637"/>
                  </a:cubicBezTo>
                  <a:cubicBezTo>
                    <a:pt x="17262" y="29637"/>
                    <a:pt x="17324" y="29621"/>
                    <a:pt x="17379" y="29588"/>
                  </a:cubicBezTo>
                  <a:cubicBezTo>
                    <a:pt x="18047" y="29221"/>
                    <a:pt x="14978" y="26486"/>
                    <a:pt x="14911" y="25518"/>
                  </a:cubicBezTo>
                  <a:cubicBezTo>
                    <a:pt x="14907" y="25393"/>
                    <a:pt x="14940" y="25339"/>
                    <a:pt x="15001" y="25339"/>
                  </a:cubicBezTo>
                  <a:cubicBezTo>
                    <a:pt x="15387" y="25339"/>
                    <a:pt x="16901" y="27454"/>
                    <a:pt x="17526" y="27454"/>
                  </a:cubicBezTo>
                  <a:cubicBezTo>
                    <a:pt x="17571" y="27454"/>
                    <a:pt x="17611" y="27443"/>
                    <a:pt x="17646" y="27420"/>
                  </a:cubicBezTo>
                  <a:cubicBezTo>
                    <a:pt x="17880" y="27286"/>
                    <a:pt x="18047" y="27153"/>
                    <a:pt x="16512" y="25452"/>
                  </a:cubicBezTo>
                  <a:cubicBezTo>
                    <a:pt x="15778" y="24618"/>
                    <a:pt x="12910" y="22083"/>
                    <a:pt x="12910" y="22083"/>
                  </a:cubicBezTo>
                  <a:lnTo>
                    <a:pt x="8006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2199629" y="1578872"/>
              <a:ext cx="915395" cy="849186"/>
            </a:xfrm>
            <a:custGeom>
              <a:avLst/>
              <a:gdLst/>
              <a:ahLst/>
              <a:cxnLst/>
              <a:rect l="l" t="t" r="r" b="b"/>
              <a:pathLst>
                <a:path w="45667" h="42364" extrusionOk="0">
                  <a:moveTo>
                    <a:pt x="26620" y="0"/>
                  </a:moveTo>
                  <a:lnTo>
                    <a:pt x="17013" y="2002"/>
                  </a:lnTo>
                  <a:cubicBezTo>
                    <a:pt x="16813" y="2068"/>
                    <a:pt x="11509" y="5237"/>
                    <a:pt x="11075" y="5904"/>
                  </a:cubicBezTo>
                  <a:cubicBezTo>
                    <a:pt x="11075" y="5904"/>
                    <a:pt x="9241" y="7239"/>
                    <a:pt x="8574" y="10775"/>
                  </a:cubicBezTo>
                  <a:cubicBezTo>
                    <a:pt x="7740" y="15011"/>
                    <a:pt x="5705" y="21682"/>
                    <a:pt x="5071" y="22116"/>
                  </a:cubicBezTo>
                  <a:cubicBezTo>
                    <a:pt x="4437" y="22583"/>
                    <a:pt x="1" y="24785"/>
                    <a:pt x="1" y="24785"/>
                  </a:cubicBezTo>
                  <a:lnTo>
                    <a:pt x="3804" y="32824"/>
                  </a:lnTo>
                  <a:cubicBezTo>
                    <a:pt x="3804" y="32824"/>
                    <a:pt x="9941" y="30956"/>
                    <a:pt x="13544" y="26986"/>
                  </a:cubicBezTo>
                  <a:lnTo>
                    <a:pt x="13677" y="42364"/>
                  </a:lnTo>
                  <a:lnTo>
                    <a:pt x="39329" y="41663"/>
                  </a:lnTo>
                  <a:lnTo>
                    <a:pt x="35926" y="29721"/>
                  </a:lnTo>
                  <a:lnTo>
                    <a:pt x="37761" y="35592"/>
                  </a:lnTo>
                  <a:lnTo>
                    <a:pt x="45667" y="34692"/>
                  </a:lnTo>
                  <a:cubicBezTo>
                    <a:pt x="45667" y="34692"/>
                    <a:pt x="41631" y="16579"/>
                    <a:pt x="40496" y="9807"/>
                  </a:cubicBezTo>
                  <a:cubicBezTo>
                    <a:pt x="40230" y="8373"/>
                    <a:pt x="39629" y="7039"/>
                    <a:pt x="38695" y="5904"/>
                  </a:cubicBezTo>
                  <a:cubicBezTo>
                    <a:pt x="37594" y="4637"/>
                    <a:pt x="36260" y="3569"/>
                    <a:pt x="34792" y="2735"/>
                  </a:cubicBezTo>
                  <a:cubicBezTo>
                    <a:pt x="31323" y="1001"/>
                    <a:pt x="26620" y="0"/>
                    <a:pt x="266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2435659" y="1891073"/>
              <a:ext cx="14733" cy="34838"/>
            </a:xfrm>
            <a:custGeom>
              <a:avLst/>
              <a:gdLst/>
              <a:ahLst/>
              <a:cxnLst/>
              <a:rect l="l" t="t" r="r" b="b"/>
              <a:pathLst>
                <a:path w="735" h="1738" extrusionOk="0">
                  <a:moveTo>
                    <a:pt x="10" y="1"/>
                  </a:moveTo>
                  <a:cubicBezTo>
                    <a:pt x="7" y="1"/>
                    <a:pt x="4" y="2"/>
                    <a:pt x="1" y="3"/>
                  </a:cubicBezTo>
                  <a:cubicBezTo>
                    <a:pt x="34" y="303"/>
                    <a:pt x="101" y="603"/>
                    <a:pt x="268" y="904"/>
                  </a:cubicBezTo>
                  <a:cubicBezTo>
                    <a:pt x="468" y="1371"/>
                    <a:pt x="668" y="1738"/>
                    <a:pt x="735" y="1738"/>
                  </a:cubicBezTo>
                  <a:cubicBezTo>
                    <a:pt x="701" y="1404"/>
                    <a:pt x="601" y="1104"/>
                    <a:pt x="468" y="837"/>
                  </a:cubicBezTo>
                  <a:cubicBezTo>
                    <a:pt x="276" y="358"/>
                    <a:pt x="8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2446363" y="1896465"/>
              <a:ext cx="26099" cy="408577"/>
            </a:xfrm>
            <a:custGeom>
              <a:avLst/>
              <a:gdLst/>
              <a:ahLst/>
              <a:cxnLst/>
              <a:rect l="l" t="t" r="r" b="b"/>
              <a:pathLst>
                <a:path w="1302" h="20383" extrusionOk="0">
                  <a:moveTo>
                    <a:pt x="1" y="1"/>
                  </a:moveTo>
                  <a:cubicBezTo>
                    <a:pt x="1" y="68"/>
                    <a:pt x="1" y="134"/>
                    <a:pt x="1" y="201"/>
                  </a:cubicBezTo>
                  <a:cubicBezTo>
                    <a:pt x="1" y="368"/>
                    <a:pt x="34" y="568"/>
                    <a:pt x="67" y="801"/>
                  </a:cubicBezTo>
                  <a:cubicBezTo>
                    <a:pt x="101" y="1335"/>
                    <a:pt x="201" y="2069"/>
                    <a:pt x="267" y="2970"/>
                  </a:cubicBezTo>
                  <a:cubicBezTo>
                    <a:pt x="468" y="4804"/>
                    <a:pt x="668" y="7339"/>
                    <a:pt x="801" y="10175"/>
                  </a:cubicBezTo>
                  <a:cubicBezTo>
                    <a:pt x="968" y="12977"/>
                    <a:pt x="1035" y="15545"/>
                    <a:pt x="1135" y="17380"/>
                  </a:cubicBezTo>
                  <a:cubicBezTo>
                    <a:pt x="1168" y="18281"/>
                    <a:pt x="1201" y="19014"/>
                    <a:pt x="1235" y="19582"/>
                  </a:cubicBezTo>
                  <a:cubicBezTo>
                    <a:pt x="1268" y="19815"/>
                    <a:pt x="1268" y="20015"/>
                    <a:pt x="1268" y="20149"/>
                  </a:cubicBezTo>
                  <a:cubicBezTo>
                    <a:pt x="1268" y="20215"/>
                    <a:pt x="1268" y="20282"/>
                    <a:pt x="1268" y="20382"/>
                  </a:cubicBezTo>
                  <a:cubicBezTo>
                    <a:pt x="1302" y="20282"/>
                    <a:pt x="1302" y="20215"/>
                    <a:pt x="1302" y="20149"/>
                  </a:cubicBezTo>
                  <a:lnTo>
                    <a:pt x="1302" y="19548"/>
                  </a:lnTo>
                  <a:cubicBezTo>
                    <a:pt x="1302" y="19014"/>
                    <a:pt x="1302" y="18281"/>
                    <a:pt x="1302" y="17380"/>
                  </a:cubicBezTo>
                  <a:cubicBezTo>
                    <a:pt x="1235" y="15512"/>
                    <a:pt x="1201" y="12977"/>
                    <a:pt x="1035" y="10141"/>
                  </a:cubicBezTo>
                  <a:cubicBezTo>
                    <a:pt x="901" y="7339"/>
                    <a:pt x="668" y="4804"/>
                    <a:pt x="434" y="2936"/>
                  </a:cubicBezTo>
                  <a:cubicBezTo>
                    <a:pt x="334" y="2036"/>
                    <a:pt x="234" y="1302"/>
                    <a:pt x="134" y="768"/>
                  </a:cubicBezTo>
                  <a:cubicBezTo>
                    <a:pt x="101" y="535"/>
                    <a:pt x="67" y="368"/>
                    <a:pt x="34" y="201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2877632" y="1864954"/>
              <a:ext cx="20085" cy="16938"/>
            </a:xfrm>
            <a:custGeom>
              <a:avLst/>
              <a:gdLst/>
              <a:ahLst/>
              <a:cxnLst/>
              <a:rect l="l" t="t" r="r" b="b"/>
              <a:pathLst>
                <a:path w="1002" h="845" extrusionOk="0">
                  <a:moveTo>
                    <a:pt x="952" y="0"/>
                  </a:moveTo>
                  <a:cubicBezTo>
                    <a:pt x="887" y="0"/>
                    <a:pt x="674" y="129"/>
                    <a:pt x="435" y="339"/>
                  </a:cubicBezTo>
                  <a:cubicBezTo>
                    <a:pt x="201" y="572"/>
                    <a:pt x="1" y="772"/>
                    <a:pt x="68" y="839"/>
                  </a:cubicBezTo>
                  <a:cubicBezTo>
                    <a:pt x="71" y="842"/>
                    <a:pt x="77" y="844"/>
                    <a:pt x="84" y="844"/>
                  </a:cubicBezTo>
                  <a:cubicBezTo>
                    <a:pt x="149" y="844"/>
                    <a:pt x="362" y="715"/>
                    <a:pt x="601" y="505"/>
                  </a:cubicBezTo>
                  <a:cubicBezTo>
                    <a:pt x="835" y="272"/>
                    <a:pt x="1002" y="72"/>
                    <a:pt x="968" y="5"/>
                  </a:cubicBezTo>
                  <a:cubicBezTo>
                    <a:pt x="965" y="2"/>
                    <a:pt x="959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2395549" y="1688659"/>
              <a:ext cx="576394" cy="47366"/>
            </a:xfrm>
            <a:custGeom>
              <a:avLst/>
              <a:gdLst/>
              <a:ahLst/>
              <a:cxnLst/>
              <a:rect l="l" t="t" r="r" b="b"/>
              <a:pathLst>
                <a:path w="28755" h="2363" extrusionOk="0">
                  <a:moveTo>
                    <a:pt x="26789" y="1"/>
                  </a:moveTo>
                  <a:cubicBezTo>
                    <a:pt x="26032" y="1"/>
                    <a:pt x="25275" y="63"/>
                    <a:pt x="24518" y="161"/>
                  </a:cubicBezTo>
                  <a:cubicBezTo>
                    <a:pt x="23217" y="294"/>
                    <a:pt x="21683" y="594"/>
                    <a:pt x="19981" y="928"/>
                  </a:cubicBezTo>
                  <a:cubicBezTo>
                    <a:pt x="18280" y="1228"/>
                    <a:pt x="16412" y="1528"/>
                    <a:pt x="14411" y="1762"/>
                  </a:cubicBezTo>
                  <a:cubicBezTo>
                    <a:pt x="12008" y="2023"/>
                    <a:pt x="9572" y="2166"/>
                    <a:pt x="7138" y="2166"/>
                  </a:cubicBezTo>
                  <a:cubicBezTo>
                    <a:pt x="6159" y="2166"/>
                    <a:pt x="5180" y="2143"/>
                    <a:pt x="4203" y="2095"/>
                  </a:cubicBezTo>
                  <a:cubicBezTo>
                    <a:pt x="2903" y="2062"/>
                    <a:pt x="1868" y="1962"/>
                    <a:pt x="1135" y="1928"/>
                  </a:cubicBezTo>
                  <a:lnTo>
                    <a:pt x="301" y="1862"/>
                  </a:lnTo>
                  <a:cubicBezTo>
                    <a:pt x="251" y="1845"/>
                    <a:pt x="201" y="1837"/>
                    <a:pt x="151" y="1837"/>
                  </a:cubicBezTo>
                  <a:cubicBezTo>
                    <a:pt x="101" y="1837"/>
                    <a:pt x="51" y="1845"/>
                    <a:pt x="0" y="1862"/>
                  </a:cubicBezTo>
                  <a:cubicBezTo>
                    <a:pt x="101" y="1862"/>
                    <a:pt x="201" y="1895"/>
                    <a:pt x="301" y="1895"/>
                  </a:cubicBezTo>
                  <a:lnTo>
                    <a:pt x="1135" y="1995"/>
                  </a:lnTo>
                  <a:cubicBezTo>
                    <a:pt x="1835" y="2095"/>
                    <a:pt x="2903" y="2195"/>
                    <a:pt x="4203" y="2262"/>
                  </a:cubicBezTo>
                  <a:cubicBezTo>
                    <a:pt x="5349" y="2329"/>
                    <a:pt x="6490" y="2362"/>
                    <a:pt x="7629" y="2362"/>
                  </a:cubicBezTo>
                  <a:cubicBezTo>
                    <a:pt x="9908" y="2362"/>
                    <a:pt x="12176" y="2229"/>
                    <a:pt x="14444" y="1962"/>
                  </a:cubicBezTo>
                  <a:cubicBezTo>
                    <a:pt x="16446" y="1762"/>
                    <a:pt x="18314" y="1461"/>
                    <a:pt x="20015" y="1128"/>
                  </a:cubicBezTo>
                  <a:cubicBezTo>
                    <a:pt x="21716" y="794"/>
                    <a:pt x="23250" y="494"/>
                    <a:pt x="24551" y="327"/>
                  </a:cubicBezTo>
                  <a:cubicBezTo>
                    <a:pt x="25380" y="217"/>
                    <a:pt x="26232" y="152"/>
                    <a:pt x="27088" y="152"/>
                  </a:cubicBezTo>
                  <a:cubicBezTo>
                    <a:pt x="27265" y="152"/>
                    <a:pt x="27443" y="155"/>
                    <a:pt x="27620" y="161"/>
                  </a:cubicBezTo>
                  <a:cubicBezTo>
                    <a:pt x="27987" y="161"/>
                    <a:pt x="28254" y="227"/>
                    <a:pt x="28454" y="227"/>
                  </a:cubicBezTo>
                  <a:lnTo>
                    <a:pt x="28754" y="227"/>
                  </a:lnTo>
                  <a:cubicBezTo>
                    <a:pt x="28654" y="194"/>
                    <a:pt x="28554" y="161"/>
                    <a:pt x="28454" y="127"/>
                  </a:cubicBezTo>
                  <a:cubicBezTo>
                    <a:pt x="28254" y="94"/>
                    <a:pt x="27987" y="60"/>
                    <a:pt x="27620" y="27"/>
                  </a:cubicBezTo>
                  <a:cubicBezTo>
                    <a:pt x="27343" y="9"/>
                    <a:pt x="27066" y="1"/>
                    <a:pt x="267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2378832" y="1808588"/>
              <a:ext cx="633222" cy="58451"/>
            </a:xfrm>
            <a:custGeom>
              <a:avLst/>
              <a:gdLst/>
              <a:ahLst/>
              <a:cxnLst/>
              <a:rect l="l" t="t" r="r" b="b"/>
              <a:pathLst>
                <a:path w="31590" h="2916" extrusionOk="0">
                  <a:moveTo>
                    <a:pt x="31466" y="0"/>
                  </a:moveTo>
                  <a:cubicBezTo>
                    <a:pt x="31390" y="0"/>
                    <a:pt x="31323" y="15"/>
                    <a:pt x="31256" y="15"/>
                  </a:cubicBezTo>
                  <a:lnTo>
                    <a:pt x="30322" y="215"/>
                  </a:lnTo>
                  <a:lnTo>
                    <a:pt x="26986" y="916"/>
                  </a:lnTo>
                  <a:cubicBezTo>
                    <a:pt x="23351" y="1716"/>
                    <a:pt x="19615" y="2283"/>
                    <a:pt x="15879" y="2584"/>
                  </a:cubicBezTo>
                  <a:cubicBezTo>
                    <a:pt x="14609" y="2652"/>
                    <a:pt x="13336" y="2685"/>
                    <a:pt x="12062" y="2685"/>
                  </a:cubicBezTo>
                  <a:cubicBezTo>
                    <a:pt x="9585" y="2685"/>
                    <a:pt x="7104" y="2559"/>
                    <a:pt x="4637" y="2317"/>
                  </a:cubicBezTo>
                  <a:cubicBezTo>
                    <a:pt x="3203" y="2183"/>
                    <a:pt x="2069" y="2050"/>
                    <a:pt x="1268" y="1983"/>
                  </a:cubicBezTo>
                  <a:lnTo>
                    <a:pt x="334" y="1883"/>
                  </a:lnTo>
                  <a:lnTo>
                    <a:pt x="1" y="1883"/>
                  </a:lnTo>
                  <a:cubicBezTo>
                    <a:pt x="134" y="1916"/>
                    <a:pt x="234" y="1916"/>
                    <a:pt x="334" y="1950"/>
                  </a:cubicBezTo>
                  <a:lnTo>
                    <a:pt x="1268" y="2083"/>
                  </a:lnTo>
                  <a:cubicBezTo>
                    <a:pt x="2035" y="2217"/>
                    <a:pt x="3203" y="2350"/>
                    <a:pt x="4637" y="2484"/>
                  </a:cubicBezTo>
                  <a:cubicBezTo>
                    <a:pt x="7150" y="2775"/>
                    <a:pt x="9678" y="2916"/>
                    <a:pt x="12211" y="2916"/>
                  </a:cubicBezTo>
                  <a:cubicBezTo>
                    <a:pt x="13444" y="2916"/>
                    <a:pt x="14678" y="2883"/>
                    <a:pt x="15912" y="2817"/>
                  </a:cubicBezTo>
                  <a:cubicBezTo>
                    <a:pt x="19648" y="2517"/>
                    <a:pt x="23351" y="1950"/>
                    <a:pt x="27020" y="1083"/>
                  </a:cubicBezTo>
                  <a:cubicBezTo>
                    <a:pt x="28454" y="782"/>
                    <a:pt x="29588" y="515"/>
                    <a:pt x="30356" y="315"/>
                  </a:cubicBezTo>
                  <a:lnTo>
                    <a:pt x="31256" y="82"/>
                  </a:lnTo>
                  <a:cubicBezTo>
                    <a:pt x="31356" y="82"/>
                    <a:pt x="31490" y="48"/>
                    <a:pt x="31590" y="15"/>
                  </a:cubicBezTo>
                  <a:cubicBezTo>
                    <a:pt x="31545" y="4"/>
                    <a:pt x="31505" y="0"/>
                    <a:pt x="31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2891683" y="1930582"/>
              <a:ext cx="145106" cy="14493"/>
            </a:xfrm>
            <a:custGeom>
              <a:avLst/>
              <a:gdLst/>
              <a:ahLst/>
              <a:cxnLst/>
              <a:rect l="l" t="t" r="r" b="b"/>
              <a:pathLst>
                <a:path w="7239" h="723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872" y="33"/>
                    <a:pt x="6505" y="67"/>
                    <a:pt x="6172" y="134"/>
                  </a:cubicBezTo>
                  <a:cubicBezTo>
                    <a:pt x="5504" y="234"/>
                    <a:pt x="4604" y="367"/>
                    <a:pt x="3603" y="434"/>
                  </a:cubicBezTo>
                  <a:cubicBezTo>
                    <a:pt x="2602" y="534"/>
                    <a:pt x="1702" y="567"/>
                    <a:pt x="1068" y="567"/>
                  </a:cubicBezTo>
                  <a:cubicBezTo>
                    <a:pt x="916" y="553"/>
                    <a:pt x="764" y="545"/>
                    <a:pt x="614" y="545"/>
                  </a:cubicBezTo>
                  <a:cubicBezTo>
                    <a:pt x="403" y="545"/>
                    <a:pt x="196" y="561"/>
                    <a:pt x="0" y="601"/>
                  </a:cubicBezTo>
                  <a:cubicBezTo>
                    <a:pt x="334" y="667"/>
                    <a:pt x="701" y="701"/>
                    <a:pt x="1068" y="701"/>
                  </a:cubicBezTo>
                  <a:cubicBezTo>
                    <a:pt x="1413" y="714"/>
                    <a:pt x="1764" y="722"/>
                    <a:pt x="2119" y="722"/>
                  </a:cubicBezTo>
                  <a:cubicBezTo>
                    <a:pt x="2620" y="722"/>
                    <a:pt x="3128" y="706"/>
                    <a:pt x="3636" y="667"/>
                  </a:cubicBezTo>
                  <a:cubicBezTo>
                    <a:pt x="4504" y="601"/>
                    <a:pt x="5338" y="467"/>
                    <a:pt x="6205" y="300"/>
                  </a:cubicBezTo>
                  <a:cubicBezTo>
                    <a:pt x="6538" y="234"/>
                    <a:pt x="6905" y="134"/>
                    <a:pt x="72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2459072" y="1998274"/>
              <a:ext cx="428622" cy="26099"/>
            </a:xfrm>
            <a:custGeom>
              <a:avLst/>
              <a:gdLst/>
              <a:ahLst/>
              <a:cxnLst/>
              <a:rect l="l" t="t" r="r" b="b"/>
              <a:pathLst>
                <a:path w="21383" h="1302" extrusionOk="0">
                  <a:moveTo>
                    <a:pt x="21282" y="0"/>
                  </a:moveTo>
                  <a:cubicBezTo>
                    <a:pt x="21249" y="0"/>
                    <a:pt x="21216" y="9"/>
                    <a:pt x="21182" y="26"/>
                  </a:cubicBezTo>
                  <a:lnTo>
                    <a:pt x="20548" y="92"/>
                  </a:lnTo>
                  <a:cubicBezTo>
                    <a:pt x="20015" y="159"/>
                    <a:pt x="19247" y="259"/>
                    <a:pt x="18280" y="392"/>
                  </a:cubicBezTo>
                  <a:cubicBezTo>
                    <a:pt x="16345" y="626"/>
                    <a:pt x="13677" y="893"/>
                    <a:pt x="10741" y="993"/>
                  </a:cubicBezTo>
                  <a:cubicBezTo>
                    <a:pt x="9257" y="1060"/>
                    <a:pt x="7848" y="1085"/>
                    <a:pt x="6563" y="1085"/>
                  </a:cubicBezTo>
                  <a:cubicBezTo>
                    <a:pt x="5279" y="1085"/>
                    <a:pt x="4120" y="1060"/>
                    <a:pt x="3136" y="1026"/>
                  </a:cubicBezTo>
                  <a:cubicBezTo>
                    <a:pt x="2169" y="993"/>
                    <a:pt x="1401" y="960"/>
                    <a:pt x="868" y="926"/>
                  </a:cubicBezTo>
                  <a:lnTo>
                    <a:pt x="0" y="926"/>
                  </a:lnTo>
                  <a:cubicBezTo>
                    <a:pt x="67" y="960"/>
                    <a:pt x="167" y="960"/>
                    <a:pt x="234" y="960"/>
                  </a:cubicBezTo>
                  <a:lnTo>
                    <a:pt x="868" y="1026"/>
                  </a:lnTo>
                  <a:cubicBezTo>
                    <a:pt x="1401" y="1093"/>
                    <a:pt x="2169" y="1160"/>
                    <a:pt x="3136" y="1193"/>
                  </a:cubicBezTo>
                  <a:cubicBezTo>
                    <a:pt x="4297" y="1253"/>
                    <a:pt x="5734" y="1301"/>
                    <a:pt x="7339" y="1301"/>
                  </a:cubicBezTo>
                  <a:cubicBezTo>
                    <a:pt x="8409" y="1301"/>
                    <a:pt x="9554" y="1280"/>
                    <a:pt x="10741" y="1226"/>
                  </a:cubicBezTo>
                  <a:cubicBezTo>
                    <a:pt x="13710" y="1093"/>
                    <a:pt x="16379" y="826"/>
                    <a:pt x="18280" y="559"/>
                  </a:cubicBezTo>
                  <a:cubicBezTo>
                    <a:pt x="19247" y="426"/>
                    <a:pt x="20048" y="292"/>
                    <a:pt x="20548" y="192"/>
                  </a:cubicBezTo>
                  <a:lnTo>
                    <a:pt x="21182" y="59"/>
                  </a:lnTo>
                  <a:cubicBezTo>
                    <a:pt x="21249" y="59"/>
                    <a:pt x="21316" y="59"/>
                    <a:pt x="21382" y="26"/>
                  </a:cubicBezTo>
                  <a:cubicBezTo>
                    <a:pt x="21349" y="9"/>
                    <a:pt x="21316" y="0"/>
                    <a:pt x="21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2907739" y="2053598"/>
              <a:ext cx="153124" cy="23673"/>
            </a:xfrm>
            <a:custGeom>
              <a:avLst/>
              <a:gdLst/>
              <a:ahLst/>
              <a:cxnLst/>
              <a:rect l="l" t="t" r="r" b="b"/>
              <a:pathLst>
                <a:path w="7639" h="1181" extrusionOk="0">
                  <a:moveTo>
                    <a:pt x="7639" y="1"/>
                  </a:moveTo>
                  <a:lnTo>
                    <a:pt x="7639" y="1"/>
                  </a:lnTo>
                  <a:cubicBezTo>
                    <a:pt x="7272" y="68"/>
                    <a:pt x="6872" y="168"/>
                    <a:pt x="6538" y="268"/>
                  </a:cubicBezTo>
                  <a:cubicBezTo>
                    <a:pt x="5637" y="501"/>
                    <a:pt x="4770" y="668"/>
                    <a:pt x="3869" y="801"/>
                  </a:cubicBezTo>
                  <a:cubicBezTo>
                    <a:pt x="2969" y="935"/>
                    <a:pt x="2068" y="1002"/>
                    <a:pt x="1134" y="1035"/>
                  </a:cubicBezTo>
                  <a:cubicBezTo>
                    <a:pt x="767" y="1035"/>
                    <a:pt x="400" y="1035"/>
                    <a:pt x="0" y="1068"/>
                  </a:cubicBezTo>
                  <a:cubicBezTo>
                    <a:pt x="300" y="1143"/>
                    <a:pt x="582" y="1181"/>
                    <a:pt x="858" y="1181"/>
                  </a:cubicBezTo>
                  <a:cubicBezTo>
                    <a:pt x="951" y="1181"/>
                    <a:pt x="1042" y="1177"/>
                    <a:pt x="1134" y="1168"/>
                  </a:cubicBezTo>
                  <a:cubicBezTo>
                    <a:pt x="1294" y="1174"/>
                    <a:pt x="1454" y="1177"/>
                    <a:pt x="1612" y="1177"/>
                  </a:cubicBezTo>
                  <a:cubicBezTo>
                    <a:pt x="2378" y="1177"/>
                    <a:pt x="3129" y="1112"/>
                    <a:pt x="3903" y="1002"/>
                  </a:cubicBezTo>
                  <a:cubicBezTo>
                    <a:pt x="4803" y="901"/>
                    <a:pt x="5704" y="701"/>
                    <a:pt x="6571" y="434"/>
                  </a:cubicBezTo>
                  <a:cubicBezTo>
                    <a:pt x="6938" y="334"/>
                    <a:pt x="7305" y="201"/>
                    <a:pt x="76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2930470" y="2169939"/>
              <a:ext cx="161823" cy="28384"/>
            </a:xfrm>
            <a:custGeom>
              <a:avLst/>
              <a:gdLst/>
              <a:ahLst/>
              <a:cxnLst/>
              <a:rect l="l" t="t" r="r" b="b"/>
              <a:pathLst>
                <a:path w="8073" h="1416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72" y="68"/>
                    <a:pt x="7272" y="168"/>
                    <a:pt x="6905" y="268"/>
                  </a:cubicBezTo>
                  <a:cubicBezTo>
                    <a:pt x="6171" y="468"/>
                    <a:pt x="5171" y="701"/>
                    <a:pt x="4070" y="902"/>
                  </a:cubicBezTo>
                  <a:cubicBezTo>
                    <a:pt x="2969" y="1068"/>
                    <a:pt x="1935" y="1202"/>
                    <a:pt x="1201" y="1235"/>
                  </a:cubicBezTo>
                  <a:cubicBezTo>
                    <a:pt x="801" y="1269"/>
                    <a:pt x="400" y="1302"/>
                    <a:pt x="0" y="1369"/>
                  </a:cubicBezTo>
                  <a:cubicBezTo>
                    <a:pt x="283" y="1392"/>
                    <a:pt x="566" y="1416"/>
                    <a:pt x="849" y="1416"/>
                  </a:cubicBezTo>
                  <a:cubicBezTo>
                    <a:pt x="967" y="1416"/>
                    <a:pt x="1084" y="1412"/>
                    <a:pt x="1201" y="1402"/>
                  </a:cubicBezTo>
                  <a:cubicBezTo>
                    <a:pt x="2168" y="1369"/>
                    <a:pt x="3136" y="1269"/>
                    <a:pt x="4103" y="1102"/>
                  </a:cubicBezTo>
                  <a:cubicBezTo>
                    <a:pt x="5070" y="935"/>
                    <a:pt x="6004" y="701"/>
                    <a:pt x="6938" y="435"/>
                  </a:cubicBezTo>
                  <a:cubicBezTo>
                    <a:pt x="7305" y="335"/>
                    <a:pt x="7706" y="168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5"/>
            <p:cNvSpPr/>
            <p:nvPr/>
          </p:nvSpPr>
          <p:spPr>
            <a:xfrm>
              <a:off x="2474446" y="2174329"/>
              <a:ext cx="425275" cy="27742"/>
            </a:xfrm>
            <a:custGeom>
              <a:avLst/>
              <a:gdLst/>
              <a:ahLst/>
              <a:cxnLst/>
              <a:rect l="l" t="t" r="r" b="b"/>
              <a:pathLst>
                <a:path w="21216" h="1384" extrusionOk="0">
                  <a:moveTo>
                    <a:pt x="76" y="1"/>
                  </a:moveTo>
                  <a:cubicBezTo>
                    <a:pt x="49" y="1"/>
                    <a:pt x="23" y="4"/>
                    <a:pt x="1" y="15"/>
                  </a:cubicBezTo>
                  <a:cubicBezTo>
                    <a:pt x="67" y="15"/>
                    <a:pt x="134" y="49"/>
                    <a:pt x="201" y="82"/>
                  </a:cubicBezTo>
                  <a:lnTo>
                    <a:pt x="835" y="216"/>
                  </a:lnTo>
                  <a:cubicBezTo>
                    <a:pt x="1335" y="349"/>
                    <a:pt x="2102" y="516"/>
                    <a:pt x="3069" y="683"/>
                  </a:cubicBezTo>
                  <a:cubicBezTo>
                    <a:pt x="4003" y="883"/>
                    <a:pt x="5171" y="1050"/>
                    <a:pt x="6439" y="1150"/>
                  </a:cubicBezTo>
                  <a:cubicBezTo>
                    <a:pt x="7706" y="1283"/>
                    <a:pt x="9140" y="1383"/>
                    <a:pt x="10608" y="1383"/>
                  </a:cubicBezTo>
                  <a:cubicBezTo>
                    <a:pt x="12109" y="1383"/>
                    <a:pt x="13477" y="1316"/>
                    <a:pt x="14778" y="1183"/>
                  </a:cubicBezTo>
                  <a:cubicBezTo>
                    <a:pt x="16079" y="1050"/>
                    <a:pt x="17213" y="883"/>
                    <a:pt x="18147" y="716"/>
                  </a:cubicBezTo>
                  <a:cubicBezTo>
                    <a:pt x="19114" y="549"/>
                    <a:pt x="19881" y="382"/>
                    <a:pt x="20415" y="249"/>
                  </a:cubicBezTo>
                  <a:lnTo>
                    <a:pt x="21016" y="82"/>
                  </a:lnTo>
                  <a:cubicBezTo>
                    <a:pt x="21082" y="49"/>
                    <a:pt x="21149" y="49"/>
                    <a:pt x="21216" y="15"/>
                  </a:cubicBezTo>
                  <a:lnTo>
                    <a:pt x="21016" y="15"/>
                  </a:lnTo>
                  <a:lnTo>
                    <a:pt x="20415" y="149"/>
                  </a:lnTo>
                  <a:cubicBezTo>
                    <a:pt x="19881" y="282"/>
                    <a:pt x="19114" y="416"/>
                    <a:pt x="18147" y="549"/>
                  </a:cubicBezTo>
                  <a:cubicBezTo>
                    <a:pt x="17180" y="716"/>
                    <a:pt x="16079" y="883"/>
                    <a:pt x="14778" y="983"/>
                  </a:cubicBezTo>
                  <a:cubicBezTo>
                    <a:pt x="13651" y="1069"/>
                    <a:pt x="12450" y="1156"/>
                    <a:pt x="11194" y="1156"/>
                  </a:cubicBezTo>
                  <a:cubicBezTo>
                    <a:pt x="11000" y="1156"/>
                    <a:pt x="10805" y="1154"/>
                    <a:pt x="10608" y="1150"/>
                  </a:cubicBezTo>
                  <a:cubicBezTo>
                    <a:pt x="9140" y="1150"/>
                    <a:pt x="7739" y="1083"/>
                    <a:pt x="6472" y="983"/>
                  </a:cubicBezTo>
                  <a:cubicBezTo>
                    <a:pt x="5171" y="849"/>
                    <a:pt x="4037" y="716"/>
                    <a:pt x="3103" y="549"/>
                  </a:cubicBezTo>
                  <a:cubicBezTo>
                    <a:pt x="2135" y="382"/>
                    <a:pt x="1368" y="249"/>
                    <a:pt x="835" y="149"/>
                  </a:cubicBezTo>
                  <a:lnTo>
                    <a:pt x="234" y="15"/>
                  </a:lnTo>
                  <a:cubicBezTo>
                    <a:pt x="190" y="15"/>
                    <a:pt x="130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2327356" y="1956139"/>
              <a:ext cx="123718" cy="9000"/>
            </a:xfrm>
            <a:custGeom>
              <a:avLst/>
              <a:gdLst/>
              <a:ahLst/>
              <a:cxnLst/>
              <a:rect l="l" t="t" r="r" b="b"/>
              <a:pathLst>
                <a:path w="6172" h="449" extrusionOk="0">
                  <a:moveTo>
                    <a:pt x="3031" y="118"/>
                  </a:moveTo>
                  <a:cubicBezTo>
                    <a:pt x="3029" y="118"/>
                    <a:pt x="3026" y="120"/>
                    <a:pt x="3021" y="126"/>
                  </a:cubicBezTo>
                  <a:lnTo>
                    <a:pt x="3036" y="126"/>
                  </a:lnTo>
                  <a:cubicBezTo>
                    <a:pt x="3036" y="126"/>
                    <a:pt x="3036" y="118"/>
                    <a:pt x="3031" y="118"/>
                  </a:cubicBezTo>
                  <a:close/>
                  <a:moveTo>
                    <a:pt x="5721" y="1"/>
                  </a:moveTo>
                  <a:cubicBezTo>
                    <a:pt x="5571" y="1"/>
                    <a:pt x="5421" y="9"/>
                    <a:pt x="5270" y="26"/>
                  </a:cubicBezTo>
                  <a:lnTo>
                    <a:pt x="4270" y="59"/>
                  </a:lnTo>
                  <a:lnTo>
                    <a:pt x="3703" y="93"/>
                  </a:lnTo>
                  <a:lnTo>
                    <a:pt x="3069" y="93"/>
                  </a:lnTo>
                  <a:cubicBezTo>
                    <a:pt x="3061" y="101"/>
                    <a:pt x="3063" y="103"/>
                    <a:pt x="3068" y="103"/>
                  </a:cubicBezTo>
                  <a:cubicBezTo>
                    <a:pt x="3073" y="103"/>
                    <a:pt x="3081" y="101"/>
                    <a:pt x="3086" y="101"/>
                  </a:cubicBezTo>
                  <a:cubicBezTo>
                    <a:pt x="3094" y="101"/>
                    <a:pt x="3086" y="109"/>
                    <a:pt x="3002" y="159"/>
                  </a:cubicBezTo>
                  <a:cubicBezTo>
                    <a:pt x="3011" y="143"/>
                    <a:pt x="3017" y="132"/>
                    <a:pt x="3021" y="126"/>
                  </a:cubicBezTo>
                  <a:lnTo>
                    <a:pt x="2468" y="126"/>
                  </a:lnTo>
                  <a:lnTo>
                    <a:pt x="1868" y="193"/>
                  </a:lnTo>
                  <a:lnTo>
                    <a:pt x="901" y="260"/>
                  </a:lnTo>
                  <a:cubicBezTo>
                    <a:pt x="600" y="293"/>
                    <a:pt x="300" y="326"/>
                    <a:pt x="0" y="393"/>
                  </a:cubicBezTo>
                  <a:cubicBezTo>
                    <a:pt x="176" y="432"/>
                    <a:pt x="363" y="448"/>
                    <a:pt x="549" y="448"/>
                  </a:cubicBezTo>
                  <a:cubicBezTo>
                    <a:pt x="680" y="448"/>
                    <a:pt x="810" y="440"/>
                    <a:pt x="934" y="426"/>
                  </a:cubicBezTo>
                  <a:lnTo>
                    <a:pt x="1935" y="393"/>
                  </a:lnTo>
                  <a:lnTo>
                    <a:pt x="2502" y="360"/>
                  </a:lnTo>
                  <a:lnTo>
                    <a:pt x="2835" y="326"/>
                  </a:lnTo>
                  <a:lnTo>
                    <a:pt x="3121" y="326"/>
                  </a:lnTo>
                  <a:cubicBezTo>
                    <a:pt x="3117" y="330"/>
                    <a:pt x="3116" y="331"/>
                    <a:pt x="3117" y="331"/>
                  </a:cubicBezTo>
                  <a:cubicBezTo>
                    <a:pt x="3118" y="331"/>
                    <a:pt x="3122" y="329"/>
                    <a:pt x="3126" y="326"/>
                  </a:cubicBezTo>
                  <a:lnTo>
                    <a:pt x="3136" y="326"/>
                  </a:lnTo>
                  <a:cubicBezTo>
                    <a:pt x="3136" y="326"/>
                    <a:pt x="3136" y="332"/>
                    <a:pt x="3140" y="332"/>
                  </a:cubicBezTo>
                  <a:cubicBezTo>
                    <a:pt x="3142" y="332"/>
                    <a:pt x="3145" y="330"/>
                    <a:pt x="3150" y="326"/>
                  </a:cubicBezTo>
                  <a:lnTo>
                    <a:pt x="3402" y="326"/>
                  </a:lnTo>
                  <a:lnTo>
                    <a:pt x="3703" y="293"/>
                  </a:lnTo>
                  <a:lnTo>
                    <a:pt x="4303" y="260"/>
                  </a:lnTo>
                  <a:cubicBezTo>
                    <a:pt x="4670" y="226"/>
                    <a:pt x="5004" y="193"/>
                    <a:pt x="5270" y="159"/>
                  </a:cubicBezTo>
                  <a:cubicBezTo>
                    <a:pt x="5571" y="159"/>
                    <a:pt x="5871" y="126"/>
                    <a:pt x="6171" y="26"/>
                  </a:cubicBezTo>
                  <a:cubicBezTo>
                    <a:pt x="6021" y="9"/>
                    <a:pt x="5871" y="1"/>
                    <a:pt x="57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2303282" y="2020163"/>
              <a:ext cx="150458" cy="116401"/>
            </a:xfrm>
            <a:custGeom>
              <a:avLst/>
              <a:gdLst/>
              <a:ahLst/>
              <a:cxnLst/>
              <a:rect l="l" t="t" r="r" b="b"/>
              <a:pathLst>
                <a:path w="7506" h="5807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268"/>
                    <a:pt x="801" y="501"/>
                    <a:pt x="1201" y="735"/>
                  </a:cubicBezTo>
                  <a:cubicBezTo>
                    <a:pt x="1935" y="1168"/>
                    <a:pt x="2936" y="1802"/>
                    <a:pt x="4003" y="2603"/>
                  </a:cubicBezTo>
                  <a:cubicBezTo>
                    <a:pt x="4937" y="3237"/>
                    <a:pt x="5771" y="3970"/>
                    <a:pt x="6572" y="4771"/>
                  </a:cubicBezTo>
                  <a:cubicBezTo>
                    <a:pt x="7150" y="5382"/>
                    <a:pt x="7450" y="5807"/>
                    <a:pt x="7501" y="5807"/>
                  </a:cubicBezTo>
                  <a:cubicBezTo>
                    <a:pt x="7503" y="5807"/>
                    <a:pt x="7504" y="5806"/>
                    <a:pt x="7506" y="5805"/>
                  </a:cubicBezTo>
                  <a:cubicBezTo>
                    <a:pt x="7472" y="5705"/>
                    <a:pt x="7405" y="5572"/>
                    <a:pt x="7339" y="5505"/>
                  </a:cubicBezTo>
                  <a:cubicBezTo>
                    <a:pt x="7139" y="5205"/>
                    <a:pt x="6905" y="4938"/>
                    <a:pt x="6672" y="4671"/>
                  </a:cubicBezTo>
                  <a:cubicBezTo>
                    <a:pt x="5904" y="3837"/>
                    <a:pt x="5070" y="3070"/>
                    <a:pt x="4136" y="2403"/>
                  </a:cubicBezTo>
                  <a:cubicBezTo>
                    <a:pt x="3236" y="1736"/>
                    <a:pt x="2268" y="1135"/>
                    <a:pt x="1268" y="601"/>
                  </a:cubicBezTo>
                  <a:cubicBezTo>
                    <a:pt x="901" y="401"/>
                    <a:pt x="567" y="234"/>
                    <a:pt x="367" y="134"/>
                  </a:cubicBezTo>
                  <a:cubicBezTo>
                    <a:pt x="1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2245112" y="2052275"/>
              <a:ext cx="94953" cy="158476"/>
            </a:xfrm>
            <a:custGeom>
              <a:avLst/>
              <a:gdLst/>
              <a:ahLst/>
              <a:cxnLst/>
              <a:rect l="l" t="t" r="r" b="b"/>
              <a:pathLst>
                <a:path w="4737" h="790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34"/>
                    <a:pt x="67" y="234"/>
                    <a:pt x="134" y="367"/>
                  </a:cubicBezTo>
                  <a:cubicBezTo>
                    <a:pt x="234" y="567"/>
                    <a:pt x="367" y="867"/>
                    <a:pt x="567" y="1234"/>
                  </a:cubicBezTo>
                  <a:cubicBezTo>
                    <a:pt x="967" y="1968"/>
                    <a:pt x="1568" y="2936"/>
                    <a:pt x="2268" y="4036"/>
                  </a:cubicBezTo>
                  <a:cubicBezTo>
                    <a:pt x="2969" y="5104"/>
                    <a:pt x="3603" y="6071"/>
                    <a:pt x="4036" y="6772"/>
                  </a:cubicBezTo>
                  <a:cubicBezTo>
                    <a:pt x="4236" y="7172"/>
                    <a:pt x="4503" y="7539"/>
                    <a:pt x="4737" y="7906"/>
                  </a:cubicBezTo>
                  <a:cubicBezTo>
                    <a:pt x="4703" y="7806"/>
                    <a:pt x="4670" y="7672"/>
                    <a:pt x="4603" y="7572"/>
                  </a:cubicBezTo>
                  <a:cubicBezTo>
                    <a:pt x="4537" y="7372"/>
                    <a:pt x="4370" y="7072"/>
                    <a:pt x="4170" y="6705"/>
                  </a:cubicBezTo>
                  <a:cubicBezTo>
                    <a:pt x="3769" y="5971"/>
                    <a:pt x="3136" y="5004"/>
                    <a:pt x="2469" y="3903"/>
                  </a:cubicBezTo>
                  <a:cubicBezTo>
                    <a:pt x="1768" y="2835"/>
                    <a:pt x="1134" y="1868"/>
                    <a:pt x="701" y="1168"/>
                  </a:cubicBezTo>
                  <a:cubicBezTo>
                    <a:pt x="500" y="767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2430989" y="1167689"/>
              <a:ext cx="307591" cy="526422"/>
            </a:xfrm>
            <a:custGeom>
              <a:avLst/>
              <a:gdLst/>
              <a:ahLst/>
              <a:cxnLst/>
              <a:rect l="l" t="t" r="r" b="b"/>
              <a:pathLst>
                <a:path w="15345" h="26262" extrusionOk="0">
                  <a:moveTo>
                    <a:pt x="7159" y="1"/>
                  </a:moveTo>
                  <a:cubicBezTo>
                    <a:pt x="6943" y="1"/>
                    <a:pt x="6725" y="11"/>
                    <a:pt x="6505" y="32"/>
                  </a:cubicBezTo>
                  <a:lnTo>
                    <a:pt x="6138" y="99"/>
                  </a:lnTo>
                  <a:cubicBezTo>
                    <a:pt x="2569" y="632"/>
                    <a:pt x="0" y="3835"/>
                    <a:pt x="267" y="7437"/>
                  </a:cubicBezTo>
                  <a:cubicBezTo>
                    <a:pt x="501" y="10806"/>
                    <a:pt x="801" y="14509"/>
                    <a:pt x="1101" y="16277"/>
                  </a:cubicBezTo>
                  <a:cubicBezTo>
                    <a:pt x="1702" y="19979"/>
                    <a:pt x="5471" y="19979"/>
                    <a:pt x="5471" y="19979"/>
                  </a:cubicBezTo>
                  <a:cubicBezTo>
                    <a:pt x="5471" y="19979"/>
                    <a:pt x="5638" y="21014"/>
                    <a:pt x="5838" y="22314"/>
                  </a:cubicBezTo>
                  <a:cubicBezTo>
                    <a:pt x="6220" y="24607"/>
                    <a:pt x="8183" y="26262"/>
                    <a:pt x="10479" y="26262"/>
                  </a:cubicBezTo>
                  <a:cubicBezTo>
                    <a:pt x="10588" y="26262"/>
                    <a:pt x="10698" y="26258"/>
                    <a:pt x="10808" y="26251"/>
                  </a:cubicBezTo>
                  <a:cubicBezTo>
                    <a:pt x="13410" y="26050"/>
                    <a:pt x="15345" y="23782"/>
                    <a:pt x="15145" y="21214"/>
                  </a:cubicBezTo>
                  <a:lnTo>
                    <a:pt x="14010" y="6470"/>
                  </a:lnTo>
                  <a:cubicBezTo>
                    <a:pt x="13759" y="2790"/>
                    <a:pt x="10720" y="1"/>
                    <a:pt x="71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2477794" y="1346771"/>
              <a:ext cx="22090" cy="20887"/>
            </a:xfrm>
            <a:custGeom>
              <a:avLst/>
              <a:gdLst/>
              <a:ahLst/>
              <a:cxnLst/>
              <a:rect l="l" t="t" r="r" b="b"/>
              <a:pathLst>
                <a:path w="1102" h="1042" extrusionOk="0">
                  <a:moveTo>
                    <a:pt x="559" y="1"/>
                  </a:moveTo>
                  <a:cubicBezTo>
                    <a:pt x="540" y="1"/>
                    <a:pt x="520" y="2"/>
                    <a:pt x="501" y="4"/>
                  </a:cubicBezTo>
                  <a:cubicBezTo>
                    <a:pt x="201" y="38"/>
                    <a:pt x="0" y="271"/>
                    <a:pt x="0" y="571"/>
                  </a:cubicBezTo>
                  <a:cubicBezTo>
                    <a:pt x="62" y="850"/>
                    <a:pt x="267" y="1042"/>
                    <a:pt x="536" y="1042"/>
                  </a:cubicBezTo>
                  <a:cubicBezTo>
                    <a:pt x="557" y="1042"/>
                    <a:pt x="579" y="1041"/>
                    <a:pt x="601" y="1038"/>
                  </a:cubicBezTo>
                  <a:cubicBezTo>
                    <a:pt x="901" y="1005"/>
                    <a:pt x="1101" y="738"/>
                    <a:pt x="1068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2457067" y="1335907"/>
              <a:ext cx="42816" cy="15014"/>
            </a:xfrm>
            <a:custGeom>
              <a:avLst/>
              <a:gdLst/>
              <a:ahLst/>
              <a:cxnLst/>
              <a:rect l="l" t="t" r="r" b="b"/>
              <a:pathLst>
                <a:path w="2136" h="749" extrusionOk="0">
                  <a:moveTo>
                    <a:pt x="1166" y="0"/>
                  </a:moveTo>
                  <a:cubicBezTo>
                    <a:pt x="1097" y="0"/>
                    <a:pt x="1031" y="5"/>
                    <a:pt x="968" y="13"/>
                  </a:cubicBezTo>
                  <a:cubicBezTo>
                    <a:pt x="667" y="79"/>
                    <a:pt x="367" y="213"/>
                    <a:pt x="167" y="413"/>
                  </a:cubicBezTo>
                  <a:cubicBezTo>
                    <a:pt x="34" y="580"/>
                    <a:pt x="0" y="713"/>
                    <a:pt x="0" y="746"/>
                  </a:cubicBezTo>
                  <a:cubicBezTo>
                    <a:pt x="5" y="748"/>
                    <a:pt x="10" y="749"/>
                    <a:pt x="16" y="749"/>
                  </a:cubicBezTo>
                  <a:cubicBezTo>
                    <a:pt x="132" y="749"/>
                    <a:pt x="461" y="441"/>
                    <a:pt x="1001" y="346"/>
                  </a:cubicBezTo>
                  <a:cubicBezTo>
                    <a:pt x="1089" y="336"/>
                    <a:pt x="1173" y="332"/>
                    <a:pt x="1253" y="332"/>
                  </a:cubicBezTo>
                  <a:cubicBezTo>
                    <a:pt x="1640" y="332"/>
                    <a:pt x="1926" y="427"/>
                    <a:pt x="2029" y="427"/>
                  </a:cubicBezTo>
                  <a:cubicBezTo>
                    <a:pt x="2050" y="427"/>
                    <a:pt x="2064" y="423"/>
                    <a:pt x="2068" y="413"/>
                  </a:cubicBezTo>
                  <a:cubicBezTo>
                    <a:pt x="2135" y="313"/>
                    <a:pt x="2035" y="246"/>
                    <a:pt x="1835" y="146"/>
                  </a:cubicBezTo>
                  <a:cubicBezTo>
                    <a:pt x="1631" y="44"/>
                    <a:pt x="1388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2589465" y="1330054"/>
              <a:ext cx="22070" cy="20887"/>
            </a:xfrm>
            <a:custGeom>
              <a:avLst/>
              <a:gdLst/>
              <a:ahLst/>
              <a:cxnLst/>
              <a:rect l="l" t="t" r="r" b="b"/>
              <a:pathLst>
                <a:path w="1101" h="1042" extrusionOk="0">
                  <a:moveTo>
                    <a:pt x="559" y="1"/>
                  </a:moveTo>
                  <a:cubicBezTo>
                    <a:pt x="539" y="1"/>
                    <a:pt x="520" y="2"/>
                    <a:pt x="500" y="4"/>
                  </a:cubicBezTo>
                  <a:cubicBezTo>
                    <a:pt x="200" y="38"/>
                    <a:pt x="0" y="305"/>
                    <a:pt x="33" y="571"/>
                  </a:cubicBezTo>
                  <a:cubicBezTo>
                    <a:pt x="64" y="850"/>
                    <a:pt x="296" y="1042"/>
                    <a:pt x="542" y="1042"/>
                  </a:cubicBezTo>
                  <a:cubicBezTo>
                    <a:pt x="562" y="1042"/>
                    <a:pt x="581" y="1041"/>
                    <a:pt x="600" y="1038"/>
                  </a:cubicBezTo>
                  <a:cubicBezTo>
                    <a:pt x="901" y="1005"/>
                    <a:pt x="1101" y="772"/>
                    <a:pt x="1067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2568718" y="1321194"/>
              <a:ext cx="42816" cy="14472"/>
            </a:xfrm>
            <a:custGeom>
              <a:avLst/>
              <a:gdLst/>
              <a:ahLst/>
              <a:cxnLst/>
              <a:rect l="l" t="t" r="r" b="b"/>
              <a:pathLst>
                <a:path w="2136" h="722" extrusionOk="0">
                  <a:moveTo>
                    <a:pt x="1181" y="1"/>
                  </a:moveTo>
                  <a:cubicBezTo>
                    <a:pt x="1110" y="1"/>
                    <a:pt x="1039" y="5"/>
                    <a:pt x="968" y="13"/>
                  </a:cubicBezTo>
                  <a:cubicBezTo>
                    <a:pt x="668" y="46"/>
                    <a:pt x="401" y="179"/>
                    <a:pt x="168" y="413"/>
                  </a:cubicBezTo>
                  <a:cubicBezTo>
                    <a:pt x="34" y="546"/>
                    <a:pt x="1" y="713"/>
                    <a:pt x="34" y="713"/>
                  </a:cubicBezTo>
                  <a:cubicBezTo>
                    <a:pt x="40" y="719"/>
                    <a:pt x="47" y="721"/>
                    <a:pt x="56" y="721"/>
                  </a:cubicBezTo>
                  <a:cubicBezTo>
                    <a:pt x="158" y="721"/>
                    <a:pt x="482" y="407"/>
                    <a:pt x="1002" y="346"/>
                  </a:cubicBezTo>
                  <a:cubicBezTo>
                    <a:pt x="1110" y="328"/>
                    <a:pt x="1214" y="321"/>
                    <a:pt x="1310" y="321"/>
                  </a:cubicBezTo>
                  <a:cubicBezTo>
                    <a:pt x="1679" y="321"/>
                    <a:pt x="1950" y="425"/>
                    <a:pt x="2059" y="425"/>
                  </a:cubicBezTo>
                  <a:cubicBezTo>
                    <a:pt x="2079" y="425"/>
                    <a:pt x="2094" y="422"/>
                    <a:pt x="2102" y="413"/>
                  </a:cubicBezTo>
                  <a:cubicBezTo>
                    <a:pt x="2136" y="313"/>
                    <a:pt x="2036" y="246"/>
                    <a:pt x="1836" y="146"/>
                  </a:cubicBezTo>
                  <a:cubicBezTo>
                    <a:pt x="1632" y="44"/>
                    <a:pt x="1408" y="1"/>
                    <a:pt x="1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2509886" y="1330795"/>
              <a:ext cx="30769" cy="98321"/>
            </a:xfrm>
            <a:custGeom>
              <a:avLst/>
              <a:gdLst/>
              <a:ahLst/>
              <a:cxnLst/>
              <a:rect l="l" t="t" r="r" b="b"/>
              <a:pathLst>
                <a:path w="1535" h="4905" extrusionOk="0">
                  <a:moveTo>
                    <a:pt x="1101" y="1"/>
                  </a:moveTo>
                  <a:cubicBezTo>
                    <a:pt x="734" y="968"/>
                    <a:pt x="501" y="1969"/>
                    <a:pt x="334" y="2969"/>
                  </a:cubicBezTo>
                  <a:lnTo>
                    <a:pt x="67" y="4137"/>
                  </a:lnTo>
                  <a:cubicBezTo>
                    <a:pt x="1" y="4337"/>
                    <a:pt x="1" y="4537"/>
                    <a:pt x="67" y="4737"/>
                  </a:cubicBezTo>
                  <a:cubicBezTo>
                    <a:pt x="134" y="4804"/>
                    <a:pt x="234" y="4871"/>
                    <a:pt x="367" y="4904"/>
                  </a:cubicBezTo>
                  <a:lnTo>
                    <a:pt x="601" y="4904"/>
                  </a:lnTo>
                  <a:cubicBezTo>
                    <a:pt x="935" y="4904"/>
                    <a:pt x="1235" y="4837"/>
                    <a:pt x="1535" y="4771"/>
                  </a:cubicBezTo>
                  <a:cubicBezTo>
                    <a:pt x="1359" y="4732"/>
                    <a:pt x="1172" y="4715"/>
                    <a:pt x="986" y="4715"/>
                  </a:cubicBezTo>
                  <a:cubicBezTo>
                    <a:pt x="855" y="4715"/>
                    <a:pt x="725" y="4724"/>
                    <a:pt x="601" y="4737"/>
                  </a:cubicBezTo>
                  <a:cubicBezTo>
                    <a:pt x="468" y="4737"/>
                    <a:pt x="301" y="4737"/>
                    <a:pt x="267" y="4637"/>
                  </a:cubicBezTo>
                  <a:cubicBezTo>
                    <a:pt x="234" y="4471"/>
                    <a:pt x="234" y="4337"/>
                    <a:pt x="301" y="4204"/>
                  </a:cubicBezTo>
                  <a:lnTo>
                    <a:pt x="568" y="3036"/>
                  </a:lnTo>
                  <a:cubicBezTo>
                    <a:pt x="801" y="2035"/>
                    <a:pt x="1001" y="1035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2558696" y="1270620"/>
              <a:ext cx="54182" cy="13891"/>
            </a:xfrm>
            <a:custGeom>
              <a:avLst/>
              <a:gdLst/>
              <a:ahLst/>
              <a:cxnLst/>
              <a:rect l="l" t="t" r="r" b="b"/>
              <a:pathLst>
                <a:path w="2703" h="693" extrusionOk="0">
                  <a:moveTo>
                    <a:pt x="1335" y="1"/>
                  </a:moveTo>
                  <a:cubicBezTo>
                    <a:pt x="968" y="34"/>
                    <a:pt x="634" y="101"/>
                    <a:pt x="334" y="267"/>
                  </a:cubicBezTo>
                  <a:cubicBezTo>
                    <a:pt x="101" y="401"/>
                    <a:pt x="1" y="568"/>
                    <a:pt x="34" y="634"/>
                  </a:cubicBezTo>
                  <a:cubicBezTo>
                    <a:pt x="66" y="677"/>
                    <a:pt x="143" y="692"/>
                    <a:pt x="254" y="692"/>
                  </a:cubicBezTo>
                  <a:cubicBezTo>
                    <a:pt x="490" y="692"/>
                    <a:pt x="882" y="624"/>
                    <a:pt x="1335" y="601"/>
                  </a:cubicBezTo>
                  <a:cubicBezTo>
                    <a:pt x="1452" y="595"/>
                    <a:pt x="1565" y="594"/>
                    <a:pt x="1672" y="594"/>
                  </a:cubicBezTo>
                  <a:cubicBezTo>
                    <a:pt x="1888" y="594"/>
                    <a:pt x="2081" y="601"/>
                    <a:pt x="2240" y="601"/>
                  </a:cubicBezTo>
                  <a:cubicBezTo>
                    <a:pt x="2477" y="601"/>
                    <a:pt x="2636" y="584"/>
                    <a:pt x="2669" y="501"/>
                  </a:cubicBezTo>
                  <a:cubicBezTo>
                    <a:pt x="2703" y="434"/>
                    <a:pt x="2569" y="301"/>
                    <a:pt x="2336" y="201"/>
                  </a:cubicBezTo>
                  <a:cubicBezTo>
                    <a:pt x="2002" y="67"/>
                    <a:pt x="1668" y="1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2455063" y="1302051"/>
              <a:ext cx="40812" cy="15956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1204" y="0"/>
                  </a:moveTo>
                  <a:cubicBezTo>
                    <a:pt x="838" y="0"/>
                    <a:pt x="467" y="134"/>
                    <a:pt x="200" y="401"/>
                  </a:cubicBezTo>
                  <a:cubicBezTo>
                    <a:pt x="67" y="567"/>
                    <a:pt x="0" y="701"/>
                    <a:pt x="100" y="768"/>
                  </a:cubicBezTo>
                  <a:cubicBezTo>
                    <a:pt x="120" y="787"/>
                    <a:pt x="149" y="795"/>
                    <a:pt x="187" y="795"/>
                  </a:cubicBezTo>
                  <a:cubicBezTo>
                    <a:pt x="346" y="795"/>
                    <a:pt x="658" y="655"/>
                    <a:pt x="1034" y="601"/>
                  </a:cubicBezTo>
                  <a:cubicBezTo>
                    <a:pt x="1501" y="501"/>
                    <a:pt x="1935" y="534"/>
                    <a:pt x="2002" y="401"/>
                  </a:cubicBezTo>
                  <a:cubicBezTo>
                    <a:pt x="2035" y="334"/>
                    <a:pt x="1935" y="200"/>
                    <a:pt x="1735" y="100"/>
                  </a:cubicBezTo>
                  <a:cubicBezTo>
                    <a:pt x="1568" y="34"/>
                    <a:pt x="1386" y="0"/>
                    <a:pt x="1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2618871" y="1175988"/>
              <a:ext cx="106339" cy="208207"/>
            </a:xfrm>
            <a:custGeom>
              <a:avLst/>
              <a:gdLst/>
              <a:ahLst/>
              <a:cxnLst/>
              <a:rect l="l" t="t" r="r" b="b"/>
              <a:pathLst>
                <a:path w="5305" h="10387" extrusionOk="0">
                  <a:moveTo>
                    <a:pt x="2348" y="1"/>
                  </a:moveTo>
                  <a:cubicBezTo>
                    <a:pt x="2131" y="1"/>
                    <a:pt x="1922" y="53"/>
                    <a:pt x="1735" y="185"/>
                  </a:cubicBezTo>
                  <a:cubicBezTo>
                    <a:pt x="1168" y="552"/>
                    <a:pt x="534" y="1853"/>
                    <a:pt x="134" y="2420"/>
                  </a:cubicBezTo>
                  <a:lnTo>
                    <a:pt x="1" y="2620"/>
                  </a:lnTo>
                  <a:lnTo>
                    <a:pt x="34" y="2620"/>
                  </a:lnTo>
                  <a:cubicBezTo>
                    <a:pt x="701" y="2987"/>
                    <a:pt x="1168" y="3587"/>
                    <a:pt x="1402" y="4321"/>
                  </a:cubicBezTo>
                  <a:lnTo>
                    <a:pt x="1435" y="4388"/>
                  </a:lnTo>
                  <a:cubicBezTo>
                    <a:pt x="1735" y="5422"/>
                    <a:pt x="1869" y="6489"/>
                    <a:pt x="2169" y="7524"/>
                  </a:cubicBezTo>
                  <a:cubicBezTo>
                    <a:pt x="2436" y="8558"/>
                    <a:pt x="3036" y="9492"/>
                    <a:pt x="3904" y="10159"/>
                  </a:cubicBezTo>
                  <a:cubicBezTo>
                    <a:pt x="4107" y="10288"/>
                    <a:pt x="4381" y="10387"/>
                    <a:pt x="4620" y="10387"/>
                  </a:cubicBezTo>
                  <a:cubicBezTo>
                    <a:pt x="4813" y="10387"/>
                    <a:pt x="4982" y="10323"/>
                    <a:pt x="5071" y="10159"/>
                  </a:cubicBezTo>
                  <a:cubicBezTo>
                    <a:pt x="5138" y="9992"/>
                    <a:pt x="5171" y="9825"/>
                    <a:pt x="5138" y="9658"/>
                  </a:cubicBezTo>
                  <a:cubicBezTo>
                    <a:pt x="4938" y="7090"/>
                    <a:pt x="5305" y="4755"/>
                    <a:pt x="4871" y="2086"/>
                  </a:cubicBezTo>
                  <a:cubicBezTo>
                    <a:pt x="4771" y="1386"/>
                    <a:pt x="4304" y="752"/>
                    <a:pt x="3670" y="418"/>
                  </a:cubicBezTo>
                  <a:cubicBezTo>
                    <a:pt x="3267" y="217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2691754" y="1328811"/>
              <a:ext cx="59554" cy="78977"/>
            </a:xfrm>
            <a:custGeom>
              <a:avLst/>
              <a:gdLst/>
              <a:ahLst/>
              <a:cxnLst/>
              <a:rect l="l" t="t" r="r" b="b"/>
              <a:pathLst>
                <a:path w="2971" h="3940" extrusionOk="0">
                  <a:moveTo>
                    <a:pt x="1163" y="0"/>
                  </a:moveTo>
                  <a:cubicBezTo>
                    <a:pt x="570" y="0"/>
                    <a:pt x="32" y="251"/>
                    <a:pt x="1" y="266"/>
                  </a:cubicBezTo>
                  <a:cubicBezTo>
                    <a:pt x="1" y="266"/>
                    <a:pt x="401" y="3836"/>
                    <a:pt x="401" y="3902"/>
                  </a:cubicBezTo>
                  <a:cubicBezTo>
                    <a:pt x="408" y="3917"/>
                    <a:pt x="537" y="3939"/>
                    <a:pt x="732" y="3939"/>
                  </a:cubicBezTo>
                  <a:cubicBezTo>
                    <a:pt x="1431" y="3939"/>
                    <a:pt x="2971" y="3650"/>
                    <a:pt x="2736" y="1667"/>
                  </a:cubicBezTo>
                  <a:cubicBezTo>
                    <a:pt x="2577" y="321"/>
                    <a:pt x="1834" y="0"/>
                    <a:pt x="11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2712481" y="1344847"/>
              <a:ext cx="23433" cy="45141"/>
            </a:xfrm>
            <a:custGeom>
              <a:avLst/>
              <a:gdLst/>
              <a:ahLst/>
              <a:cxnLst/>
              <a:rect l="l" t="t" r="r" b="b"/>
              <a:pathLst>
                <a:path w="1169" h="2252" extrusionOk="0">
                  <a:moveTo>
                    <a:pt x="334" y="0"/>
                  </a:moveTo>
                  <a:cubicBezTo>
                    <a:pt x="234" y="0"/>
                    <a:pt x="168" y="34"/>
                    <a:pt x="101" y="100"/>
                  </a:cubicBezTo>
                  <a:cubicBezTo>
                    <a:pt x="34" y="134"/>
                    <a:pt x="34" y="200"/>
                    <a:pt x="1" y="267"/>
                  </a:cubicBezTo>
                  <a:cubicBezTo>
                    <a:pt x="1" y="367"/>
                    <a:pt x="67" y="400"/>
                    <a:pt x="67" y="400"/>
                  </a:cubicBezTo>
                  <a:cubicBezTo>
                    <a:pt x="67" y="400"/>
                    <a:pt x="34" y="334"/>
                    <a:pt x="67" y="267"/>
                  </a:cubicBezTo>
                  <a:cubicBezTo>
                    <a:pt x="95" y="185"/>
                    <a:pt x="168" y="125"/>
                    <a:pt x="248" y="125"/>
                  </a:cubicBezTo>
                  <a:cubicBezTo>
                    <a:pt x="266" y="125"/>
                    <a:pt x="283" y="128"/>
                    <a:pt x="301" y="134"/>
                  </a:cubicBezTo>
                  <a:cubicBezTo>
                    <a:pt x="468" y="167"/>
                    <a:pt x="601" y="267"/>
                    <a:pt x="668" y="434"/>
                  </a:cubicBezTo>
                  <a:cubicBezTo>
                    <a:pt x="801" y="601"/>
                    <a:pt x="868" y="801"/>
                    <a:pt x="868" y="1034"/>
                  </a:cubicBezTo>
                  <a:cubicBezTo>
                    <a:pt x="935" y="1435"/>
                    <a:pt x="801" y="1835"/>
                    <a:pt x="501" y="2068"/>
                  </a:cubicBezTo>
                  <a:cubicBezTo>
                    <a:pt x="443" y="2107"/>
                    <a:pt x="372" y="2124"/>
                    <a:pt x="304" y="2124"/>
                  </a:cubicBezTo>
                  <a:cubicBezTo>
                    <a:pt x="256" y="2124"/>
                    <a:pt x="209" y="2115"/>
                    <a:pt x="168" y="2102"/>
                  </a:cubicBezTo>
                  <a:cubicBezTo>
                    <a:pt x="101" y="2068"/>
                    <a:pt x="34" y="2068"/>
                    <a:pt x="34" y="2068"/>
                  </a:cubicBezTo>
                  <a:lnTo>
                    <a:pt x="34" y="2068"/>
                  </a:lnTo>
                  <a:cubicBezTo>
                    <a:pt x="34" y="2068"/>
                    <a:pt x="34" y="2102"/>
                    <a:pt x="134" y="2202"/>
                  </a:cubicBezTo>
                  <a:cubicBezTo>
                    <a:pt x="201" y="2235"/>
                    <a:pt x="276" y="2252"/>
                    <a:pt x="351" y="2252"/>
                  </a:cubicBezTo>
                  <a:cubicBezTo>
                    <a:pt x="426" y="2252"/>
                    <a:pt x="501" y="2235"/>
                    <a:pt x="568" y="2202"/>
                  </a:cubicBezTo>
                  <a:cubicBezTo>
                    <a:pt x="968" y="1935"/>
                    <a:pt x="1168" y="1468"/>
                    <a:pt x="1068" y="1034"/>
                  </a:cubicBezTo>
                  <a:cubicBezTo>
                    <a:pt x="1035" y="767"/>
                    <a:pt x="968" y="534"/>
                    <a:pt x="835" y="334"/>
                  </a:cubicBezTo>
                  <a:cubicBezTo>
                    <a:pt x="735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2366805" y="1136118"/>
              <a:ext cx="299573" cy="165552"/>
            </a:xfrm>
            <a:custGeom>
              <a:avLst/>
              <a:gdLst/>
              <a:ahLst/>
              <a:cxnLst/>
              <a:rect l="l" t="t" r="r" b="b"/>
              <a:pathLst>
                <a:path w="14945" h="8259" extrusionOk="0">
                  <a:moveTo>
                    <a:pt x="11255" y="0"/>
                  </a:moveTo>
                  <a:cubicBezTo>
                    <a:pt x="10062" y="0"/>
                    <a:pt x="8740" y="741"/>
                    <a:pt x="7706" y="1273"/>
                  </a:cubicBezTo>
                  <a:cubicBezTo>
                    <a:pt x="6938" y="1674"/>
                    <a:pt x="6238" y="2141"/>
                    <a:pt x="5404" y="2241"/>
                  </a:cubicBezTo>
                  <a:cubicBezTo>
                    <a:pt x="4837" y="2241"/>
                    <a:pt x="4270" y="2207"/>
                    <a:pt x="3736" y="2074"/>
                  </a:cubicBezTo>
                  <a:cubicBezTo>
                    <a:pt x="3413" y="1993"/>
                    <a:pt x="3078" y="1949"/>
                    <a:pt x="2737" y="1949"/>
                  </a:cubicBezTo>
                  <a:cubicBezTo>
                    <a:pt x="2516" y="1949"/>
                    <a:pt x="2292" y="1968"/>
                    <a:pt x="2068" y="2007"/>
                  </a:cubicBezTo>
                  <a:cubicBezTo>
                    <a:pt x="1501" y="2074"/>
                    <a:pt x="1034" y="2508"/>
                    <a:pt x="867" y="3041"/>
                  </a:cubicBezTo>
                  <a:cubicBezTo>
                    <a:pt x="759" y="3504"/>
                    <a:pt x="1005" y="3966"/>
                    <a:pt x="1407" y="4139"/>
                  </a:cubicBezTo>
                  <a:lnTo>
                    <a:pt x="1407" y="4139"/>
                  </a:lnTo>
                  <a:cubicBezTo>
                    <a:pt x="1357" y="4133"/>
                    <a:pt x="1307" y="4130"/>
                    <a:pt x="1258" y="4130"/>
                  </a:cubicBezTo>
                  <a:cubicBezTo>
                    <a:pt x="586" y="4130"/>
                    <a:pt x="0" y="4663"/>
                    <a:pt x="0" y="5376"/>
                  </a:cubicBezTo>
                  <a:cubicBezTo>
                    <a:pt x="0" y="6090"/>
                    <a:pt x="545" y="6615"/>
                    <a:pt x="1186" y="6636"/>
                  </a:cubicBezTo>
                  <a:lnTo>
                    <a:pt x="1186" y="6636"/>
                  </a:lnTo>
                  <a:cubicBezTo>
                    <a:pt x="999" y="6796"/>
                    <a:pt x="878" y="7069"/>
                    <a:pt x="934" y="7311"/>
                  </a:cubicBezTo>
                  <a:cubicBezTo>
                    <a:pt x="1101" y="7745"/>
                    <a:pt x="1468" y="8078"/>
                    <a:pt x="1935" y="8145"/>
                  </a:cubicBezTo>
                  <a:cubicBezTo>
                    <a:pt x="2230" y="8223"/>
                    <a:pt x="2529" y="8258"/>
                    <a:pt x="2828" y="8258"/>
                  </a:cubicBezTo>
                  <a:cubicBezTo>
                    <a:pt x="3680" y="8258"/>
                    <a:pt x="4530" y="7973"/>
                    <a:pt x="5271" y="7578"/>
                  </a:cubicBezTo>
                  <a:cubicBezTo>
                    <a:pt x="6305" y="7044"/>
                    <a:pt x="7239" y="6344"/>
                    <a:pt x="8239" y="5777"/>
                  </a:cubicBezTo>
                  <a:cubicBezTo>
                    <a:pt x="9179" y="5261"/>
                    <a:pt x="10669" y="4415"/>
                    <a:pt x="11785" y="4415"/>
                  </a:cubicBezTo>
                  <a:cubicBezTo>
                    <a:pt x="11897" y="4415"/>
                    <a:pt x="12005" y="4424"/>
                    <a:pt x="12109" y="4442"/>
                  </a:cubicBezTo>
                  <a:cubicBezTo>
                    <a:pt x="12833" y="4587"/>
                    <a:pt x="13456" y="5260"/>
                    <a:pt x="13870" y="5260"/>
                  </a:cubicBezTo>
                  <a:cubicBezTo>
                    <a:pt x="13933" y="5260"/>
                    <a:pt x="13991" y="5245"/>
                    <a:pt x="14043" y="5209"/>
                  </a:cubicBezTo>
                  <a:cubicBezTo>
                    <a:pt x="14444" y="4909"/>
                    <a:pt x="14677" y="4442"/>
                    <a:pt x="14677" y="3942"/>
                  </a:cubicBezTo>
                  <a:cubicBezTo>
                    <a:pt x="14677" y="3475"/>
                    <a:pt x="14577" y="2975"/>
                    <a:pt x="14410" y="2541"/>
                  </a:cubicBezTo>
                  <a:lnTo>
                    <a:pt x="14477" y="2541"/>
                  </a:lnTo>
                  <a:cubicBezTo>
                    <a:pt x="14944" y="1440"/>
                    <a:pt x="13009" y="239"/>
                    <a:pt x="11708" y="39"/>
                  </a:cubicBezTo>
                  <a:cubicBezTo>
                    <a:pt x="11560" y="12"/>
                    <a:pt x="11408" y="0"/>
                    <a:pt x="1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2422971" y="1321434"/>
              <a:ext cx="282173" cy="268242"/>
            </a:xfrm>
            <a:custGeom>
              <a:avLst/>
              <a:gdLst/>
              <a:ahLst/>
              <a:cxnLst/>
              <a:rect l="l" t="t" r="r" b="b"/>
              <a:pathLst>
                <a:path w="14077" h="13382" extrusionOk="0">
                  <a:moveTo>
                    <a:pt x="11875" y="1"/>
                  </a:moveTo>
                  <a:cubicBezTo>
                    <a:pt x="11875" y="701"/>
                    <a:pt x="12576" y="2736"/>
                    <a:pt x="12342" y="3403"/>
                  </a:cubicBezTo>
                  <a:cubicBezTo>
                    <a:pt x="12142" y="4070"/>
                    <a:pt x="11675" y="4637"/>
                    <a:pt x="11041" y="4938"/>
                  </a:cubicBezTo>
                  <a:cubicBezTo>
                    <a:pt x="10746" y="5056"/>
                    <a:pt x="10439" y="5097"/>
                    <a:pt x="10127" y="5097"/>
                  </a:cubicBezTo>
                  <a:cubicBezTo>
                    <a:pt x="9407" y="5097"/>
                    <a:pt x="8655" y="4877"/>
                    <a:pt x="7933" y="4877"/>
                  </a:cubicBezTo>
                  <a:cubicBezTo>
                    <a:pt x="7732" y="4877"/>
                    <a:pt x="7534" y="4894"/>
                    <a:pt x="7339" y="4938"/>
                  </a:cubicBezTo>
                  <a:cubicBezTo>
                    <a:pt x="6017" y="5228"/>
                    <a:pt x="5038" y="6577"/>
                    <a:pt x="3739" y="6577"/>
                  </a:cubicBezTo>
                  <a:cubicBezTo>
                    <a:pt x="3694" y="6577"/>
                    <a:pt x="3649" y="6575"/>
                    <a:pt x="3603" y="6572"/>
                  </a:cubicBezTo>
                  <a:cubicBezTo>
                    <a:pt x="3202" y="6539"/>
                    <a:pt x="2802" y="6405"/>
                    <a:pt x="2435" y="6238"/>
                  </a:cubicBezTo>
                  <a:cubicBezTo>
                    <a:pt x="2035" y="6038"/>
                    <a:pt x="1635" y="5972"/>
                    <a:pt x="1234" y="5938"/>
                  </a:cubicBezTo>
                  <a:cubicBezTo>
                    <a:pt x="801" y="5972"/>
                    <a:pt x="334" y="6205"/>
                    <a:pt x="267" y="6605"/>
                  </a:cubicBezTo>
                  <a:cubicBezTo>
                    <a:pt x="200" y="6972"/>
                    <a:pt x="0" y="7539"/>
                    <a:pt x="634" y="7806"/>
                  </a:cubicBezTo>
                  <a:cubicBezTo>
                    <a:pt x="267" y="8240"/>
                    <a:pt x="200" y="8840"/>
                    <a:pt x="400" y="9374"/>
                  </a:cubicBezTo>
                  <a:cubicBezTo>
                    <a:pt x="601" y="10041"/>
                    <a:pt x="1168" y="10542"/>
                    <a:pt x="1868" y="10675"/>
                  </a:cubicBezTo>
                  <a:cubicBezTo>
                    <a:pt x="1868" y="11576"/>
                    <a:pt x="2669" y="12576"/>
                    <a:pt x="3503" y="12910"/>
                  </a:cubicBezTo>
                  <a:cubicBezTo>
                    <a:pt x="4280" y="13233"/>
                    <a:pt x="5167" y="13381"/>
                    <a:pt x="6067" y="13381"/>
                  </a:cubicBezTo>
                  <a:cubicBezTo>
                    <a:pt x="7214" y="13381"/>
                    <a:pt x="8383" y="13140"/>
                    <a:pt x="9373" y="12710"/>
                  </a:cubicBezTo>
                  <a:cubicBezTo>
                    <a:pt x="11008" y="11976"/>
                    <a:pt x="12242" y="10441"/>
                    <a:pt x="13143" y="8907"/>
                  </a:cubicBezTo>
                  <a:cubicBezTo>
                    <a:pt x="13777" y="7740"/>
                    <a:pt x="14077" y="6405"/>
                    <a:pt x="14043" y="5038"/>
                  </a:cubicBezTo>
                  <a:cubicBezTo>
                    <a:pt x="13977" y="3703"/>
                    <a:pt x="13777" y="2369"/>
                    <a:pt x="13476" y="1068"/>
                  </a:cubicBezTo>
                  <a:lnTo>
                    <a:pt x="11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2527946" y="1495104"/>
              <a:ext cx="40130" cy="10223"/>
            </a:xfrm>
            <a:custGeom>
              <a:avLst/>
              <a:gdLst/>
              <a:ahLst/>
              <a:cxnLst/>
              <a:rect l="l" t="t" r="r" b="b"/>
              <a:pathLst>
                <a:path w="2002" h="510" extrusionOk="0">
                  <a:moveTo>
                    <a:pt x="1109" y="1"/>
                  </a:moveTo>
                  <a:cubicBezTo>
                    <a:pt x="1062" y="1"/>
                    <a:pt x="1015" y="4"/>
                    <a:pt x="968" y="10"/>
                  </a:cubicBezTo>
                  <a:cubicBezTo>
                    <a:pt x="701" y="10"/>
                    <a:pt x="434" y="110"/>
                    <a:pt x="234" y="276"/>
                  </a:cubicBezTo>
                  <a:cubicBezTo>
                    <a:pt x="67" y="376"/>
                    <a:pt x="0" y="477"/>
                    <a:pt x="0" y="510"/>
                  </a:cubicBezTo>
                  <a:cubicBezTo>
                    <a:pt x="0" y="510"/>
                    <a:pt x="100" y="443"/>
                    <a:pt x="267" y="343"/>
                  </a:cubicBezTo>
                  <a:cubicBezTo>
                    <a:pt x="501" y="210"/>
                    <a:pt x="734" y="143"/>
                    <a:pt x="968" y="110"/>
                  </a:cubicBezTo>
                  <a:cubicBezTo>
                    <a:pt x="1234" y="110"/>
                    <a:pt x="1468" y="143"/>
                    <a:pt x="1701" y="243"/>
                  </a:cubicBezTo>
                  <a:cubicBezTo>
                    <a:pt x="1865" y="298"/>
                    <a:pt x="1962" y="352"/>
                    <a:pt x="1992" y="352"/>
                  </a:cubicBezTo>
                  <a:cubicBezTo>
                    <a:pt x="1998" y="352"/>
                    <a:pt x="2002" y="349"/>
                    <a:pt x="2002" y="343"/>
                  </a:cubicBezTo>
                  <a:cubicBezTo>
                    <a:pt x="2002" y="343"/>
                    <a:pt x="1935" y="243"/>
                    <a:pt x="1735" y="143"/>
                  </a:cubicBezTo>
                  <a:cubicBezTo>
                    <a:pt x="1543" y="61"/>
                    <a:pt x="1328" y="1"/>
                    <a:pt x="11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2425015" y="1441143"/>
              <a:ext cx="210593" cy="150698"/>
            </a:xfrm>
            <a:custGeom>
              <a:avLst/>
              <a:gdLst/>
              <a:ahLst/>
              <a:cxnLst/>
              <a:rect l="l" t="t" r="r" b="b"/>
              <a:pathLst>
                <a:path w="10506" h="7518" extrusionOk="0">
                  <a:moveTo>
                    <a:pt x="995" y="0"/>
                  </a:moveTo>
                  <a:lnTo>
                    <a:pt x="995" y="0"/>
                  </a:lnTo>
                  <a:cubicBezTo>
                    <a:pt x="830" y="34"/>
                    <a:pt x="664" y="100"/>
                    <a:pt x="499" y="200"/>
                  </a:cubicBezTo>
                  <a:cubicBezTo>
                    <a:pt x="265" y="333"/>
                    <a:pt x="98" y="600"/>
                    <a:pt x="65" y="900"/>
                  </a:cubicBezTo>
                  <a:cubicBezTo>
                    <a:pt x="0" y="1255"/>
                    <a:pt x="155" y="1642"/>
                    <a:pt x="437" y="1878"/>
                  </a:cubicBezTo>
                  <a:lnTo>
                    <a:pt x="437" y="1878"/>
                  </a:lnTo>
                  <a:cubicBezTo>
                    <a:pt x="126" y="2371"/>
                    <a:pt x="37" y="2984"/>
                    <a:pt x="232" y="3502"/>
                  </a:cubicBezTo>
                  <a:cubicBezTo>
                    <a:pt x="265" y="3669"/>
                    <a:pt x="365" y="3802"/>
                    <a:pt x="465" y="3936"/>
                  </a:cubicBezTo>
                  <a:cubicBezTo>
                    <a:pt x="565" y="4069"/>
                    <a:pt x="665" y="4169"/>
                    <a:pt x="799" y="4303"/>
                  </a:cubicBezTo>
                  <a:cubicBezTo>
                    <a:pt x="1083" y="4524"/>
                    <a:pt x="1367" y="4655"/>
                    <a:pt x="1708" y="4725"/>
                  </a:cubicBezTo>
                  <a:lnTo>
                    <a:pt x="1708" y="4725"/>
                  </a:lnTo>
                  <a:cubicBezTo>
                    <a:pt x="1817" y="5403"/>
                    <a:pt x="2147" y="6015"/>
                    <a:pt x="2667" y="6438"/>
                  </a:cubicBezTo>
                  <a:cubicBezTo>
                    <a:pt x="3100" y="6804"/>
                    <a:pt x="3634" y="7071"/>
                    <a:pt x="4168" y="7238"/>
                  </a:cubicBezTo>
                  <a:cubicBezTo>
                    <a:pt x="4668" y="7405"/>
                    <a:pt x="5202" y="7505"/>
                    <a:pt x="5736" y="7505"/>
                  </a:cubicBezTo>
                  <a:cubicBezTo>
                    <a:pt x="5852" y="7513"/>
                    <a:pt x="5969" y="7517"/>
                    <a:pt x="6086" y="7517"/>
                  </a:cubicBezTo>
                  <a:cubicBezTo>
                    <a:pt x="6438" y="7517"/>
                    <a:pt x="6795" y="7480"/>
                    <a:pt x="7170" y="7405"/>
                  </a:cubicBezTo>
                  <a:cubicBezTo>
                    <a:pt x="7570" y="7338"/>
                    <a:pt x="7971" y="7238"/>
                    <a:pt x="8371" y="7105"/>
                  </a:cubicBezTo>
                  <a:cubicBezTo>
                    <a:pt x="8938" y="6938"/>
                    <a:pt x="9472" y="6671"/>
                    <a:pt x="10005" y="6371"/>
                  </a:cubicBezTo>
                  <a:cubicBezTo>
                    <a:pt x="10139" y="6304"/>
                    <a:pt x="10272" y="6204"/>
                    <a:pt x="10406" y="6104"/>
                  </a:cubicBezTo>
                  <a:lnTo>
                    <a:pt x="10506" y="6004"/>
                  </a:lnTo>
                  <a:cubicBezTo>
                    <a:pt x="10439" y="6004"/>
                    <a:pt x="10406" y="6037"/>
                    <a:pt x="10372" y="6071"/>
                  </a:cubicBezTo>
                  <a:cubicBezTo>
                    <a:pt x="10272" y="6137"/>
                    <a:pt x="10139" y="6237"/>
                    <a:pt x="9939" y="6337"/>
                  </a:cubicBezTo>
                  <a:cubicBezTo>
                    <a:pt x="9438" y="6638"/>
                    <a:pt x="8871" y="6871"/>
                    <a:pt x="8304" y="7038"/>
                  </a:cubicBezTo>
                  <a:cubicBezTo>
                    <a:pt x="7904" y="7171"/>
                    <a:pt x="7504" y="7271"/>
                    <a:pt x="7103" y="7338"/>
                  </a:cubicBezTo>
                  <a:cubicBezTo>
                    <a:pt x="6636" y="7405"/>
                    <a:pt x="6169" y="7405"/>
                    <a:pt x="5702" y="7405"/>
                  </a:cubicBezTo>
                  <a:cubicBezTo>
                    <a:pt x="5202" y="7372"/>
                    <a:pt x="4668" y="7271"/>
                    <a:pt x="4201" y="7138"/>
                  </a:cubicBezTo>
                  <a:cubicBezTo>
                    <a:pt x="3667" y="6971"/>
                    <a:pt x="3167" y="6704"/>
                    <a:pt x="2733" y="6337"/>
                  </a:cubicBezTo>
                  <a:cubicBezTo>
                    <a:pt x="2200" y="5937"/>
                    <a:pt x="1900" y="5337"/>
                    <a:pt x="1799" y="4670"/>
                  </a:cubicBezTo>
                  <a:lnTo>
                    <a:pt x="1799" y="4636"/>
                  </a:lnTo>
                  <a:lnTo>
                    <a:pt x="1766" y="4636"/>
                  </a:lnTo>
                  <a:cubicBezTo>
                    <a:pt x="1433" y="4570"/>
                    <a:pt x="1132" y="4403"/>
                    <a:pt x="865" y="4203"/>
                  </a:cubicBezTo>
                  <a:cubicBezTo>
                    <a:pt x="732" y="4103"/>
                    <a:pt x="632" y="4002"/>
                    <a:pt x="532" y="3869"/>
                  </a:cubicBezTo>
                  <a:cubicBezTo>
                    <a:pt x="432" y="3736"/>
                    <a:pt x="365" y="3602"/>
                    <a:pt x="298" y="3469"/>
                  </a:cubicBezTo>
                  <a:cubicBezTo>
                    <a:pt x="132" y="2935"/>
                    <a:pt x="198" y="2335"/>
                    <a:pt x="532" y="1868"/>
                  </a:cubicBezTo>
                  <a:lnTo>
                    <a:pt x="532" y="1834"/>
                  </a:lnTo>
                  <a:lnTo>
                    <a:pt x="499" y="1801"/>
                  </a:lnTo>
                  <a:cubicBezTo>
                    <a:pt x="232" y="1567"/>
                    <a:pt x="65" y="1234"/>
                    <a:pt x="132" y="867"/>
                  </a:cubicBezTo>
                  <a:cubicBezTo>
                    <a:pt x="165" y="600"/>
                    <a:pt x="298" y="367"/>
                    <a:pt x="532" y="200"/>
                  </a:cubicBezTo>
                  <a:cubicBezTo>
                    <a:pt x="664" y="100"/>
                    <a:pt x="830" y="34"/>
                    <a:pt x="9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536486" y="1459043"/>
              <a:ext cx="30929" cy="24695"/>
            </a:xfrm>
            <a:custGeom>
              <a:avLst/>
              <a:gdLst/>
              <a:ahLst/>
              <a:cxnLst/>
              <a:rect l="l" t="t" r="r" b="b"/>
              <a:pathLst>
                <a:path w="1543" h="1232" extrusionOk="0">
                  <a:moveTo>
                    <a:pt x="1019" y="1"/>
                  </a:moveTo>
                  <a:cubicBezTo>
                    <a:pt x="862" y="1"/>
                    <a:pt x="707" y="60"/>
                    <a:pt x="575" y="174"/>
                  </a:cubicBezTo>
                  <a:lnTo>
                    <a:pt x="542" y="174"/>
                  </a:lnTo>
                  <a:cubicBezTo>
                    <a:pt x="0" y="483"/>
                    <a:pt x="635" y="1231"/>
                    <a:pt x="1105" y="1231"/>
                  </a:cubicBezTo>
                  <a:cubicBezTo>
                    <a:pt x="1243" y="1231"/>
                    <a:pt x="1366" y="1167"/>
                    <a:pt x="1442" y="1008"/>
                  </a:cubicBezTo>
                  <a:cubicBezTo>
                    <a:pt x="1509" y="875"/>
                    <a:pt x="1542" y="708"/>
                    <a:pt x="1542" y="574"/>
                  </a:cubicBezTo>
                  <a:cubicBezTo>
                    <a:pt x="1542" y="408"/>
                    <a:pt x="1476" y="241"/>
                    <a:pt x="1375" y="107"/>
                  </a:cubicBezTo>
                  <a:cubicBezTo>
                    <a:pt x="1260" y="35"/>
                    <a:pt x="1139" y="1"/>
                    <a:pt x="10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540635" y="1456477"/>
              <a:ext cx="28785" cy="31611"/>
            </a:xfrm>
            <a:custGeom>
              <a:avLst/>
              <a:gdLst/>
              <a:ahLst/>
              <a:cxnLst/>
              <a:rect l="l" t="t" r="r" b="b"/>
              <a:pathLst>
                <a:path w="1436" h="1577" extrusionOk="0">
                  <a:moveTo>
                    <a:pt x="679" y="0"/>
                  </a:moveTo>
                  <a:cubicBezTo>
                    <a:pt x="610" y="0"/>
                    <a:pt x="539" y="12"/>
                    <a:pt x="468" y="35"/>
                  </a:cubicBezTo>
                  <a:cubicBezTo>
                    <a:pt x="168" y="135"/>
                    <a:pt x="1" y="235"/>
                    <a:pt x="1" y="269"/>
                  </a:cubicBezTo>
                  <a:cubicBezTo>
                    <a:pt x="7" y="275"/>
                    <a:pt x="19" y="278"/>
                    <a:pt x="35" y="278"/>
                  </a:cubicBezTo>
                  <a:cubicBezTo>
                    <a:pt x="103" y="278"/>
                    <a:pt x="258" y="229"/>
                    <a:pt x="501" y="202"/>
                  </a:cubicBezTo>
                  <a:cubicBezTo>
                    <a:pt x="546" y="193"/>
                    <a:pt x="588" y="189"/>
                    <a:pt x="630" y="189"/>
                  </a:cubicBezTo>
                  <a:cubicBezTo>
                    <a:pt x="742" y="189"/>
                    <a:pt x="846" y="220"/>
                    <a:pt x="968" y="269"/>
                  </a:cubicBezTo>
                  <a:cubicBezTo>
                    <a:pt x="1102" y="369"/>
                    <a:pt x="1202" y="536"/>
                    <a:pt x="1202" y="736"/>
                  </a:cubicBezTo>
                  <a:cubicBezTo>
                    <a:pt x="1168" y="902"/>
                    <a:pt x="1102" y="1103"/>
                    <a:pt x="968" y="1236"/>
                  </a:cubicBezTo>
                  <a:cubicBezTo>
                    <a:pt x="868" y="1336"/>
                    <a:pt x="701" y="1403"/>
                    <a:pt x="568" y="1436"/>
                  </a:cubicBezTo>
                  <a:cubicBezTo>
                    <a:pt x="301" y="1436"/>
                    <a:pt x="140" y="1331"/>
                    <a:pt x="107" y="1331"/>
                  </a:cubicBezTo>
                  <a:cubicBezTo>
                    <a:pt x="103" y="1331"/>
                    <a:pt x="101" y="1332"/>
                    <a:pt x="101" y="1336"/>
                  </a:cubicBezTo>
                  <a:cubicBezTo>
                    <a:pt x="68" y="1336"/>
                    <a:pt x="201" y="1536"/>
                    <a:pt x="535" y="1570"/>
                  </a:cubicBezTo>
                  <a:cubicBezTo>
                    <a:pt x="561" y="1574"/>
                    <a:pt x="587" y="1576"/>
                    <a:pt x="614" y="1576"/>
                  </a:cubicBezTo>
                  <a:cubicBezTo>
                    <a:pt x="787" y="1576"/>
                    <a:pt x="957" y="1485"/>
                    <a:pt x="1102" y="1369"/>
                  </a:cubicBezTo>
                  <a:cubicBezTo>
                    <a:pt x="1302" y="1203"/>
                    <a:pt x="1402" y="969"/>
                    <a:pt x="1402" y="736"/>
                  </a:cubicBezTo>
                  <a:cubicBezTo>
                    <a:pt x="1435" y="469"/>
                    <a:pt x="1269" y="202"/>
                    <a:pt x="1035" y="102"/>
                  </a:cubicBezTo>
                  <a:cubicBezTo>
                    <a:pt x="927" y="37"/>
                    <a:pt x="806" y="0"/>
                    <a:pt x="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406253" y="1168571"/>
              <a:ext cx="234707" cy="104374"/>
            </a:xfrm>
            <a:custGeom>
              <a:avLst/>
              <a:gdLst/>
              <a:ahLst/>
              <a:cxnLst/>
              <a:rect l="l" t="t" r="r" b="b"/>
              <a:pathLst>
                <a:path w="11709" h="5207" extrusionOk="0">
                  <a:moveTo>
                    <a:pt x="9355" y="1"/>
                  </a:moveTo>
                  <a:cubicBezTo>
                    <a:pt x="8985" y="1"/>
                    <a:pt x="8625" y="102"/>
                    <a:pt x="8306" y="288"/>
                  </a:cubicBezTo>
                  <a:cubicBezTo>
                    <a:pt x="7839" y="555"/>
                    <a:pt x="7439" y="922"/>
                    <a:pt x="7105" y="1322"/>
                  </a:cubicBezTo>
                  <a:cubicBezTo>
                    <a:pt x="6405" y="2189"/>
                    <a:pt x="5971" y="3357"/>
                    <a:pt x="5037" y="4191"/>
                  </a:cubicBezTo>
                  <a:cubicBezTo>
                    <a:pt x="4406" y="4729"/>
                    <a:pt x="3610" y="5021"/>
                    <a:pt x="2800" y="5021"/>
                  </a:cubicBezTo>
                  <a:cubicBezTo>
                    <a:pt x="2455" y="5021"/>
                    <a:pt x="2107" y="4968"/>
                    <a:pt x="1768" y="4858"/>
                  </a:cubicBezTo>
                  <a:cubicBezTo>
                    <a:pt x="1301" y="4691"/>
                    <a:pt x="867" y="4391"/>
                    <a:pt x="534" y="4024"/>
                  </a:cubicBezTo>
                  <a:cubicBezTo>
                    <a:pt x="234" y="3691"/>
                    <a:pt x="134" y="3257"/>
                    <a:pt x="234" y="2823"/>
                  </a:cubicBezTo>
                  <a:cubicBezTo>
                    <a:pt x="367" y="2490"/>
                    <a:pt x="667" y="2256"/>
                    <a:pt x="1034" y="2256"/>
                  </a:cubicBezTo>
                  <a:cubicBezTo>
                    <a:pt x="1301" y="2256"/>
                    <a:pt x="1535" y="2423"/>
                    <a:pt x="1601" y="2690"/>
                  </a:cubicBezTo>
                  <a:cubicBezTo>
                    <a:pt x="1635" y="2823"/>
                    <a:pt x="1635" y="3023"/>
                    <a:pt x="1535" y="3157"/>
                  </a:cubicBezTo>
                  <a:cubicBezTo>
                    <a:pt x="1468" y="3257"/>
                    <a:pt x="1435" y="3324"/>
                    <a:pt x="1435" y="3324"/>
                  </a:cubicBezTo>
                  <a:cubicBezTo>
                    <a:pt x="1501" y="3290"/>
                    <a:pt x="1535" y="3257"/>
                    <a:pt x="1568" y="3190"/>
                  </a:cubicBezTo>
                  <a:cubicBezTo>
                    <a:pt x="1701" y="3023"/>
                    <a:pt x="1735" y="2823"/>
                    <a:pt x="1701" y="2656"/>
                  </a:cubicBezTo>
                  <a:cubicBezTo>
                    <a:pt x="1635" y="2356"/>
                    <a:pt x="1368" y="2123"/>
                    <a:pt x="1068" y="2123"/>
                  </a:cubicBezTo>
                  <a:cubicBezTo>
                    <a:pt x="1043" y="2121"/>
                    <a:pt x="1019" y="2120"/>
                    <a:pt x="995" y="2120"/>
                  </a:cubicBezTo>
                  <a:cubicBezTo>
                    <a:pt x="593" y="2120"/>
                    <a:pt x="260" y="2379"/>
                    <a:pt x="134" y="2757"/>
                  </a:cubicBezTo>
                  <a:cubicBezTo>
                    <a:pt x="0" y="3224"/>
                    <a:pt x="100" y="3724"/>
                    <a:pt x="400" y="4124"/>
                  </a:cubicBezTo>
                  <a:cubicBezTo>
                    <a:pt x="767" y="4524"/>
                    <a:pt x="1201" y="4825"/>
                    <a:pt x="1735" y="4991"/>
                  </a:cubicBezTo>
                  <a:cubicBezTo>
                    <a:pt x="2124" y="5136"/>
                    <a:pt x="2532" y="5206"/>
                    <a:pt x="2938" y="5206"/>
                  </a:cubicBezTo>
                  <a:cubicBezTo>
                    <a:pt x="3751" y="5206"/>
                    <a:pt x="4559" y="4925"/>
                    <a:pt x="5204" y="4391"/>
                  </a:cubicBezTo>
                  <a:cubicBezTo>
                    <a:pt x="6171" y="3490"/>
                    <a:pt x="6605" y="2290"/>
                    <a:pt x="7272" y="1456"/>
                  </a:cubicBezTo>
                  <a:cubicBezTo>
                    <a:pt x="7572" y="1055"/>
                    <a:pt x="7973" y="688"/>
                    <a:pt x="8406" y="455"/>
                  </a:cubicBezTo>
                  <a:cubicBezTo>
                    <a:pt x="8727" y="251"/>
                    <a:pt x="9099" y="148"/>
                    <a:pt x="9478" y="148"/>
                  </a:cubicBezTo>
                  <a:cubicBezTo>
                    <a:pt x="9532" y="148"/>
                    <a:pt x="9586" y="150"/>
                    <a:pt x="9640" y="155"/>
                  </a:cubicBezTo>
                  <a:cubicBezTo>
                    <a:pt x="10308" y="221"/>
                    <a:pt x="10908" y="522"/>
                    <a:pt x="11308" y="1022"/>
                  </a:cubicBezTo>
                  <a:cubicBezTo>
                    <a:pt x="11475" y="1222"/>
                    <a:pt x="11575" y="1422"/>
                    <a:pt x="11709" y="1656"/>
                  </a:cubicBezTo>
                  <a:cubicBezTo>
                    <a:pt x="11642" y="1389"/>
                    <a:pt x="11508" y="1189"/>
                    <a:pt x="11375" y="989"/>
                  </a:cubicBezTo>
                  <a:cubicBezTo>
                    <a:pt x="10941" y="422"/>
                    <a:pt x="10341" y="88"/>
                    <a:pt x="9640" y="21"/>
                  </a:cubicBezTo>
                  <a:cubicBezTo>
                    <a:pt x="9545" y="8"/>
                    <a:pt x="9450" y="1"/>
                    <a:pt x="93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647635" y="1195331"/>
              <a:ext cx="69556" cy="52578"/>
            </a:xfrm>
            <a:custGeom>
              <a:avLst/>
              <a:gdLst/>
              <a:ahLst/>
              <a:cxnLst/>
              <a:rect l="l" t="t" r="r" b="b"/>
              <a:pathLst>
                <a:path w="3470" h="2623" extrusionOk="0">
                  <a:moveTo>
                    <a:pt x="1274" y="0"/>
                  </a:moveTo>
                  <a:cubicBezTo>
                    <a:pt x="1075" y="0"/>
                    <a:pt x="871" y="28"/>
                    <a:pt x="667" y="87"/>
                  </a:cubicBezTo>
                  <a:cubicBezTo>
                    <a:pt x="400" y="121"/>
                    <a:pt x="167" y="254"/>
                    <a:pt x="0" y="421"/>
                  </a:cubicBezTo>
                  <a:cubicBezTo>
                    <a:pt x="4" y="424"/>
                    <a:pt x="10" y="426"/>
                    <a:pt x="18" y="426"/>
                  </a:cubicBezTo>
                  <a:cubicBezTo>
                    <a:pt x="86" y="426"/>
                    <a:pt x="313" y="310"/>
                    <a:pt x="701" y="221"/>
                  </a:cubicBezTo>
                  <a:cubicBezTo>
                    <a:pt x="847" y="191"/>
                    <a:pt x="992" y="177"/>
                    <a:pt x="1135" y="177"/>
                  </a:cubicBezTo>
                  <a:cubicBezTo>
                    <a:pt x="2138" y="177"/>
                    <a:pt x="3036" y="867"/>
                    <a:pt x="3269" y="1889"/>
                  </a:cubicBezTo>
                  <a:cubicBezTo>
                    <a:pt x="3369" y="2322"/>
                    <a:pt x="3336" y="2622"/>
                    <a:pt x="3369" y="2622"/>
                  </a:cubicBezTo>
                  <a:cubicBezTo>
                    <a:pt x="3469" y="2356"/>
                    <a:pt x="3469" y="2122"/>
                    <a:pt x="3403" y="1855"/>
                  </a:cubicBezTo>
                  <a:cubicBezTo>
                    <a:pt x="3235" y="763"/>
                    <a:pt x="2315" y="0"/>
                    <a:pt x="1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477132" y="2323744"/>
              <a:ext cx="484107" cy="16738"/>
            </a:xfrm>
            <a:custGeom>
              <a:avLst/>
              <a:gdLst/>
              <a:ahLst/>
              <a:cxnLst/>
              <a:rect l="l" t="t" r="r" b="b"/>
              <a:pathLst>
                <a:path w="24151" h="835" extrusionOk="0">
                  <a:moveTo>
                    <a:pt x="7372" y="0"/>
                  </a:moveTo>
                  <a:cubicBezTo>
                    <a:pt x="5938" y="33"/>
                    <a:pt x="4637" y="33"/>
                    <a:pt x="3536" y="100"/>
                  </a:cubicBezTo>
                  <a:cubicBezTo>
                    <a:pt x="3002" y="134"/>
                    <a:pt x="2502" y="200"/>
                    <a:pt x="2068" y="234"/>
                  </a:cubicBezTo>
                  <a:cubicBezTo>
                    <a:pt x="1635" y="267"/>
                    <a:pt x="1268" y="300"/>
                    <a:pt x="934" y="334"/>
                  </a:cubicBezTo>
                  <a:lnTo>
                    <a:pt x="234" y="434"/>
                  </a:lnTo>
                  <a:cubicBezTo>
                    <a:pt x="167" y="434"/>
                    <a:pt x="100" y="467"/>
                    <a:pt x="0" y="500"/>
                  </a:cubicBezTo>
                  <a:lnTo>
                    <a:pt x="267" y="500"/>
                  </a:lnTo>
                  <a:lnTo>
                    <a:pt x="967" y="434"/>
                  </a:lnTo>
                  <a:cubicBezTo>
                    <a:pt x="1268" y="400"/>
                    <a:pt x="1635" y="367"/>
                    <a:pt x="2068" y="334"/>
                  </a:cubicBezTo>
                  <a:cubicBezTo>
                    <a:pt x="2502" y="334"/>
                    <a:pt x="3002" y="267"/>
                    <a:pt x="3536" y="267"/>
                  </a:cubicBezTo>
                  <a:cubicBezTo>
                    <a:pt x="4314" y="243"/>
                    <a:pt x="5193" y="220"/>
                    <a:pt x="6148" y="220"/>
                  </a:cubicBezTo>
                  <a:cubicBezTo>
                    <a:pt x="6543" y="220"/>
                    <a:pt x="6952" y="224"/>
                    <a:pt x="7372" y="234"/>
                  </a:cubicBezTo>
                  <a:cubicBezTo>
                    <a:pt x="8806" y="234"/>
                    <a:pt x="10407" y="300"/>
                    <a:pt x="12075" y="367"/>
                  </a:cubicBezTo>
                  <a:cubicBezTo>
                    <a:pt x="15411" y="534"/>
                    <a:pt x="18447" y="734"/>
                    <a:pt x="20615" y="801"/>
                  </a:cubicBezTo>
                  <a:cubicBezTo>
                    <a:pt x="21716" y="834"/>
                    <a:pt x="22616" y="834"/>
                    <a:pt x="23217" y="834"/>
                  </a:cubicBezTo>
                  <a:lnTo>
                    <a:pt x="24151" y="834"/>
                  </a:lnTo>
                  <a:cubicBezTo>
                    <a:pt x="24084" y="801"/>
                    <a:pt x="24017" y="767"/>
                    <a:pt x="23917" y="767"/>
                  </a:cubicBezTo>
                  <a:lnTo>
                    <a:pt x="23217" y="734"/>
                  </a:lnTo>
                  <a:cubicBezTo>
                    <a:pt x="22616" y="701"/>
                    <a:pt x="21716" y="667"/>
                    <a:pt x="20648" y="634"/>
                  </a:cubicBezTo>
                  <a:lnTo>
                    <a:pt x="12109" y="134"/>
                  </a:lnTo>
                  <a:cubicBezTo>
                    <a:pt x="10407" y="67"/>
                    <a:pt x="8840" y="0"/>
                    <a:pt x="7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889679" y="1869064"/>
              <a:ext cx="60195" cy="424613"/>
            </a:xfrm>
            <a:custGeom>
              <a:avLst/>
              <a:gdLst/>
              <a:ahLst/>
              <a:cxnLst/>
              <a:rect l="l" t="t" r="r" b="b"/>
              <a:pathLst>
                <a:path w="3003" h="21183" extrusionOk="0">
                  <a:moveTo>
                    <a:pt x="0" y="0"/>
                  </a:moveTo>
                  <a:cubicBezTo>
                    <a:pt x="0" y="67"/>
                    <a:pt x="0" y="134"/>
                    <a:pt x="0" y="200"/>
                  </a:cubicBezTo>
                  <a:lnTo>
                    <a:pt x="0" y="834"/>
                  </a:lnTo>
                  <a:cubicBezTo>
                    <a:pt x="34" y="1368"/>
                    <a:pt x="67" y="2168"/>
                    <a:pt x="134" y="3136"/>
                  </a:cubicBezTo>
                  <a:cubicBezTo>
                    <a:pt x="234" y="5071"/>
                    <a:pt x="401" y="7739"/>
                    <a:pt x="734" y="10708"/>
                  </a:cubicBezTo>
                  <a:cubicBezTo>
                    <a:pt x="1001" y="13210"/>
                    <a:pt x="1468" y="15711"/>
                    <a:pt x="2135" y="18147"/>
                  </a:cubicBezTo>
                  <a:cubicBezTo>
                    <a:pt x="2402" y="19081"/>
                    <a:pt x="2602" y="19848"/>
                    <a:pt x="2736" y="20381"/>
                  </a:cubicBezTo>
                  <a:cubicBezTo>
                    <a:pt x="2836" y="20615"/>
                    <a:pt x="2869" y="20815"/>
                    <a:pt x="2936" y="20949"/>
                  </a:cubicBezTo>
                  <a:cubicBezTo>
                    <a:pt x="2936" y="21049"/>
                    <a:pt x="2969" y="21115"/>
                    <a:pt x="3003" y="21182"/>
                  </a:cubicBezTo>
                  <a:cubicBezTo>
                    <a:pt x="3003" y="21082"/>
                    <a:pt x="3003" y="21015"/>
                    <a:pt x="2969" y="20949"/>
                  </a:cubicBezTo>
                  <a:cubicBezTo>
                    <a:pt x="2936" y="20782"/>
                    <a:pt x="2902" y="20582"/>
                    <a:pt x="2836" y="20348"/>
                  </a:cubicBezTo>
                  <a:cubicBezTo>
                    <a:pt x="2702" y="19781"/>
                    <a:pt x="2502" y="19014"/>
                    <a:pt x="2302" y="18113"/>
                  </a:cubicBezTo>
                  <a:cubicBezTo>
                    <a:pt x="1668" y="15678"/>
                    <a:pt x="1235" y="13176"/>
                    <a:pt x="968" y="10675"/>
                  </a:cubicBezTo>
                  <a:cubicBezTo>
                    <a:pt x="634" y="7739"/>
                    <a:pt x="434" y="5071"/>
                    <a:pt x="267" y="3136"/>
                  </a:cubicBezTo>
                  <a:cubicBezTo>
                    <a:pt x="201" y="2168"/>
                    <a:pt x="134" y="1401"/>
                    <a:pt x="100" y="834"/>
                  </a:cubicBezTo>
                  <a:cubicBezTo>
                    <a:pt x="67" y="601"/>
                    <a:pt x="34" y="367"/>
                    <a:pt x="34" y="200"/>
                  </a:cubicBezTo>
                  <a:cubicBezTo>
                    <a:pt x="34" y="134"/>
                    <a:pt x="3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690411" y="2424711"/>
              <a:ext cx="46164" cy="168518"/>
            </a:xfrm>
            <a:custGeom>
              <a:avLst/>
              <a:gdLst/>
              <a:ahLst/>
              <a:cxnLst/>
              <a:rect l="l" t="t" r="r" b="b"/>
              <a:pathLst>
                <a:path w="2303" h="8407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434"/>
                    <a:pt x="1" y="901"/>
                    <a:pt x="68" y="1368"/>
                  </a:cubicBezTo>
                  <a:cubicBezTo>
                    <a:pt x="101" y="2235"/>
                    <a:pt x="201" y="3402"/>
                    <a:pt x="301" y="4703"/>
                  </a:cubicBezTo>
                  <a:cubicBezTo>
                    <a:pt x="368" y="5371"/>
                    <a:pt x="401" y="5971"/>
                    <a:pt x="468" y="6538"/>
                  </a:cubicBezTo>
                  <a:cubicBezTo>
                    <a:pt x="468" y="7072"/>
                    <a:pt x="668" y="7572"/>
                    <a:pt x="1002" y="7972"/>
                  </a:cubicBezTo>
                  <a:cubicBezTo>
                    <a:pt x="1235" y="8239"/>
                    <a:pt x="1569" y="8406"/>
                    <a:pt x="1936" y="8406"/>
                  </a:cubicBezTo>
                  <a:cubicBezTo>
                    <a:pt x="2169" y="8373"/>
                    <a:pt x="2303" y="8273"/>
                    <a:pt x="2303" y="8273"/>
                  </a:cubicBezTo>
                  <a:lnTo>
                    <a:pt x="2303" y="8273"/>
                  </a:lnTo>
                  <a:cubicBezTo>
                    <a:pt x="2169" y="8306"/>
                    <a:pt x="2069" y="8339"/>
                    <a:pt x="1936" y="8339"/>
                  </a:cubicBezTo>
                  <a:cubicBezTo>
                    <a:pt x="1602" y="8306"/>
                    <a:pt x="1302" y="8139"/>
                    <a:pt x="1102" y="7872"/>
                  </a:cubicBezTo>
                  <a:cubicBezTo>
                    <a:pt x="835" y="7472"/>
                    <a:pt x="668" y="7005"/>
                    <a:pt x="668" y="6538"/>
                  </a:cubicBezTo>
                  <a:cubicBezTo>
                    <a:pt x="601" y="5938"/>
                    <a:pt x="568" y="5337"/>
                    <a:pt x="501" y="4703"/>
                  </a:cubicBezTo>
                  <a:cubicBezTo>
                    <a:pt x="401" y="3402"/>
                    <a:pt x="301" y="2202"/>
                    <a:pt x="201" y="1368"/>
                  </a:cubicBezTo>
                  <a:cubicBezTo>
                    <a:pt x="201" y="901"/>
                    <a:pt x="134" y="434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2862257" y="2425373"/>
              <a:ext cx="131074" cy="87396"/>
            </a:xfrm>
            <a:custGeom>
              <a:avLst/>
              <a:gdLst/>
              <a:ahLst/>
              <a:cxnLst/>
              <a:rect l="l" t="t" r="r" b="b"/>
              <a:pathLst>
                <a:path w="6539" h="4360" extrusionOk="0">
                  <a:moveTo>
                    <a:pt x="1" y="0"/>
                  </a:moveTo>
                  <a:cubicBezTo>
                    <a:pt x="1" y="134"/>
                    <a:pt x="1" y="234"/>
                    <a:pt x="67" y="367"/>
                  </a:cubicBezTo>
                  <a:cubicBezTo>
                    <a:pt x="134" y="668"/>
                    <a:pt x="201" y="968"/>
                    <a:pt x="334" y="1268"/>
                  </a:cubicBezTo>
                  <a:cubicBezTo>
                    <a:pt x="735" y="2269"/>
                    <a:pt x="1402" y="3136"/>
                    <a:pt x="2302" y="3736"/>
                  </a:cubicBezTo>
                  <a:cubicBezTo>
                    <a:pt x="2949" y="4152"/>
                    <a:pt x="3676" y="4360"/>
                    <a:pt x="4416" y="4360"/>
                  </a:cubicBezTo>
                  <a:cubicBezTo>
                    <a:pt x="4745" y="4360"/>
                    <a:pt x="5076" y="4319"/>
                    <a:pt x="5405" y="4237"/>
                  </a:cubicBezTo>
                  <a:cubicBezTo>
                    <a:pt x="5705" y="4137"/>
                    <a:pt x="6005" y="4003"/>
                    <a:pt x="6272" y="3803"/>
                  </a:cubicBezTo>
                  <a:cubicBezTo>
                    <a:pt x="6472" y="3670"/>
                    <a:pt x="6539" y="3570"/>
                    <a:pt x="6539" y="3570"/>
                  </a:cubicBezTo>
                  <a:lnTo>
                    <a:pt x="6539" y="3570"/>
                  </a:lnTo>
                  <a:cubicBezTo>
                    <a:pt x="6172" y="3803"/>
                    <a:pt x="5772" y="3970"/>
                    <a:pt x="5371" y="4103"/>
                  </a:cubicBezTo>
                  <a:cubicBezTo>
                    <a:pt x="5107" y="4154"/>
                    <a:pt x="4843" y="4179"/>
                    <a:pt x="4581" y="4179"/>
                  </a:cubicBezTo>
                  <a:cubicBezTo>
                    <a:pt x="3818" y="4179"/>
                    <a:pt x="3073" y="3967"/>
                    <a:pt x="2402" y="3570"/>
                  </a:cubicBezTo>
                  <a:cubicBezTo>
                    <a:pt x="1569" y="2969"/>
                    <a:pt x="901" y="2169"/>
                    <a:pt x="468" y="1201"/>
                  </a:cubicBezTo>
                  <a:cubicBezTo>
                    <a:pt x="168" y="467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723846" y="2429402"/>
              <a:ext cx="25437" cy="23513"/>
            </a:xfrm>
            <a:custGeom>
              <a:avLst/>
              <a:gdLst/>
              <a:ahLst/>
              <a:cxnLst/>
              <a:rect l="l" t="t" r="r" b="b"/>
              <a:pathLst>
                <a:path w="1269" h="1173" extrusionOk="0">
                  <a:moveTo>
                    <a:pt x="722" y="0"/>
                  </a:moveTo>
                  <a:cubicBezTo>
                    <a:pt x="668" y="0"/>
                    <a:pt x="635" y="19"/>
                    <a:pt x="635" y="33"/>
                  </a:cubicBezTo>
                  <a:cubicBezTo>
                    <a:pt x="601" y="66"/>
                    <a:pt x="801" y="66"/>
                    <a:pt x="968" y="300"/>
                  </a:cubicBezTo>
                  <a:cubicBezTo>
                    <a:pt x="1068" y="400"/>
                    <a:pt x="1068" y="567"/>
                    <a:pt x="1035" y="700"/>
                  </a:cubicBezTo>
                  <a:cubicBezTo>
                    <a:pt x="963" y="880"/>
                    <a:pt x="804" y="973"/>
                    <a:pt x="641" y="973"/>
                  </a:cubicBezTo>
                  <a:cubicBezTo>
                    <a:pt x="502" y="973"/>
                    <a:pt x="360" y="905"/>
                    <a:pt x="268" y="767"/>
                  </a:cubicBezTo>
                  <a:cubicBezTo>
                    <a:pt x="201" y="633"/>
                    <a:pt x="201" y="500"/>
                    <a:pt x="268" y="366"/>
                  </a:cubicBezTo>
                  <a:cubicBezTo>
                    <a:pt x="368" y="133"/>
                    <a:pt x="568" y="100"/>
                    <a:pt x="568" y="66"/>
                  </a:cubicBezTo>
                  <a:cubicBezTo>
                    <a:pt x="568" y="55"/>
                    <a:pt x="542" y="44"/>
                    <a:pt x="500" y="44"/>
                  </a:cubicBezTo>
                  <a:cubicBezTo>
                    <a:pt x="416" y="44"/>
                    <a:pt x="268" y="89"/>
                    <a:pt x="134" y="266"/>
                  </a:cubicBezTo>
                  <a:cubicBezTo>
                    <a:pt x="34" y="433"/>
                    <a:pt x="1" y="667"/>
                    <a:pt x="101" y="833"/>
                  </a:cubicBezTo>
                  <a:cubicBezTo>
                    <a:pt x="191" y="1043"/>
                    <a:pt x="415" y="1172"/>
                    <a:pt x="629" y="1172"/>
                  </a:cubicBezTo>
                  <a:cubicBezTo>
                    <a:pt x="653" y="1172"/>
                    <a:pt x="677" y="1170"/>
                    <a:pt x="701" y="1167"/>
                  </a:cubicBezTo>
                  <a:cubicBezTo>
                    <a:pt x="968" y="1167"/>
                    <a:pt x="1168" y="967"/>
                    <a:pt x="1235" y="733"/>
                  </a:cubicBezTo>
                  <a:cubicBezTo>
                    <a:pt x="1268" y="533"/>
                    <a:pt x="1202" y="333"/>
                    <a:pt x="1068" y="200"/>
                  </a:cubicBezTo>
                  <a:cubicBezTo>
                    <a:pt x="930" y="41"/>
                    <a:pt x="803" y="0"/>
                    <a:pt x="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490502" y="2427377"/>
              <a:ext cx="69556" cy="114357"/>
            </a:xfrm>
            <a:custGeom>
              <a:avLst/>
              <a:gdLst/>
              <a:ahLst/>
              <a:cxnLst/>
              <a:rect l="l" t="t" r="r" b="b"/>
              <a:pathLst>
                <a:path w="3470" h="5705" extrusionOk="0">
                  <a:moveTo>
                    <a:pt x="3102" y="0"/>
                  </a:moveTo>
                  <a:cubicBezTo>
                    <a:pt x="3036" y="0"/>
                    <a:pt x="3169" y="367"/>
                    <a:pt x="3169" y="1035"/>
                  </a:cubicBezTo>
                  <a:cubicBezTo>
                    <a:pt x="3236" y="2736"/>
                    <a:pt x="2369" y="4337"/>
                    <a:pt x="934" y="5204"/>
                  </a:cubicBezTo>
                  <a:cubicBezTo>
                    <a:pt x="400" y="5538"/>
                    <a:pt x="0" y="5671"/>
                    <a:pt x="0" y="5705"/>
                  </a:cubicBezTo>
                  <a:cubicBezTo>
                    <a:pt x="367" y="5671"/>
                    <a:pt x="701" y="5538"/>
                    <a:pt x="1001" y="5338"/>
                  </a:cubicBezTo>
                  <a:cubicBezTo>
                    <a:pt x="2569" y="4504"/>
                    <a:pt x="3469" y="2802"/>
                    <a:pt x="3336" y="1035"/>
                  </a:cubicBezTo>
                  <a:cubicBezTo>
                    <a:pt x="3336" y="668"/>
                    <a:pt x="3236" y="301"/>
                    <a:pt x="3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2334693" y="1509998"/>
              <a:ext cx="67572" cy="43478"/>
            </a:xfrm>
            <a:custGeom>
              <a:avLst/>
              <a:gdLst/>
              <a:ahLst/>
              <a:cxnLst/>
              <a:rect l="l" t="t" r="r" b="b"/>
              <a:pathLst>
                <a:path w="3371" h="2169" extrusionOk="0">
                  <a:moveTo>
                    <a:pt x="1" y="0"/>
                  </a:moveTo>
                  <a:cubicBezTo>
                    <a:pt x="468" y="434"/>
                    <a:pt x="1035" y="834"/>
                    <a:pt x="1602" y="1168"/>
                  </a:cubicBezTo>
                  <a:cubicBezTo>
                    <a:pt x="2169" y="1568"/>
                    <a:pt x="2736" y="1902"/>
                    <a:pt x="3370" y="2169"/>
                  </a:cubicBezTo>
                  <a:cubicBezTo>
                    <a:pt x="2303" y="1301"/>
                    <a:pt x="1168" y="6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2330684" y="1471211"/>
              <a:ext cx="74247" cy="12969"/>
            </a:xfrm>
            <a:custGeom>
              <a:avLst/>
              <a:gdLst/>
              <a:ahLst/>
              <a:cxnLst/>
              <a:rect l="l" t="t" r="r" b="b"/>
              <a:pathLst>
                <a:path w="3704" h="647" extrusionOk="0">
                  <a:moveTo>
                    <a:pt x="3703" y="1"/>
                  </a:moveTo>
                  <a:cubicBezTo>
                    <a:pt x="3070" y="34"/>
                    <a:pt x="2469" y="134"/>
                    <a:pt x="1835" y="268"/>
                  </a:cubicBezTo>
                  <a:cubicBezTo>
                    <a:pt x="1202" y="334"/>
                    <a:pt x="601" y="468"/>
                    <a:pt x="1" y="634"/>
                  </a:cubicBezTo>
                  <a:cubicBezTo>
                    <a:pt x="143" y="642"/>
                    <a:pt x="286" y="646"/>
                    <a:pt x="428" y="646"/>
                  </a:cubicBezTo>
                  <a:cubicBezTo>
                    <a:pt x="918" y="646"/>
                    <a:pt x="1403" y="597"/>
                    <a:pt x="1869" y="468"/>
                  </a:cubicBezTo>
                  <a:cubicBezTo>
                    <a:pt x="2503" y="401"/>
                    <a:pt x="3136" y="234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2330684" y="1412338"/>
              <a:ext cx="50173" cy="50213"/>
            </a:xfrm>
            <a:custGeom>
              <a:avLst/>
              <a:gdLst/>
              <a:ahLst/>
              <a:cxnLst/>
              <a:rect l="l" t="t" r="r" b="b"/>
              <a:pathLst>
                <a:path w="2503" h="2505" extrusionOk="0">
                  <a:moveTo>
                    <a:pt x="2494" y="1"/>
                  </a:moveTo>
                  <a:cubicBezTo>
                    <a:pt x="2393" y="1"/>
                    <a:pt x="1780" y="459"/>
                    <a:pt x="1135" y="1136"/>
                  </a:cubicBezTo>
                  <a:cubicBezTo>
                    <a:pt x="668" y="1537"/>
                    <a:pt x="301" y="2004"/>
                    <a:pt x="1" y="2504"/>
                  </a:cubicBezTo>
                  <a:cubicBezTo>
                    <a:pt x="468" y="2170"/>
                    <a:pt x="901" y="1737"/>
                    <a:pt x="1268" y="1303"/>
                  </a:cubicBezTo>
                  <a:cubicBezTo>
                    <a:pt x="1702" y="903"/>
                    <a:pt x="2102" y="469"/>
                    <a:pt x="2503" y="2"/>
                  </a:cubicBezTo>
                  <a:cubicBezTo>
                    <a:pt x="2500" y="1"/>
                    <a:pt x="2497" y="1"/>
                    <a:pt x="2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1791052" y="1470549"/>
              <a:ext cx="271530" cy="545304"/>
            </a:xfrm>
            <a:custGeom>
              <a:avLst/>
              <a:gdLst/>
              <a:ahLst/>
              <a:cxnLst/>
              <a:rect l="l" t="t" r="r" b="b"/>
              <a:pathLst>
                <a:path w="13546" h="27204" extrusionOk="0">
                  <a:moveTo>
                    <a:pt x="12145" y="0"/>
                  </a:moveTo>
                  <a:lnTo>
                    <a:pt x="7375" y="2102"/>
                  </a:lnTo>
                  <a:cubicBezTo>
                    <a:pt x="7942" y="3036"/>
                    <a:pt x="8342" y="4070"/>
                    <a:pt x="8575" y="5171"/>
                  </a:cubicBezTo>
                  <a:cubicBezTo>
                    <a:pt x="8742" y="6271"/>
                    <a:pt x="8475" y="7506"/>
                    <a:pt x="7641" y="8206"/>
                  </a:cubicBezTo>
                  <a:cubicBezTo>
                    <a:pt x="6941" y="8807"/>
                    <a:pt x="5974" y="9007"/>
                    <a:pt x="5240" y="9540"/>
                  </a:cubicBezTo>
                  <a:cubicBezTo>
                    <a:pt x="4139" y="10341"/>
                    <a:pt x="3739" y="11742"/>
                    <a:pt x="3605" y="13110"/>
                  </a:cubicBezTo>
                  <a:cubicBezTo>
                    <a:pt x="3472" y="14444"/>
                    <a:pt x="3505" y="15812"/>
                    <a:pt x="3071" y="17079"/>
                  </a:cubicBezTo>
                  <a:cubicBezTo>
                    <a:pt x="2504" y="18747"/>
                    <a:pt x="1137" y="20048"/>
                    <a:pt x="736" y="21716"/>
                  </a:cubicBezTo>
                  <a:cubicBezTo>
                    <a:pt x="0" y="24688"/>
                    <a:pt x="2353" y="27203"/>
                    <a:pt x="5033" y="27203"/>
                  </a:cubicBezTo>
                  <a:cubicBezTo>
                    <a:pt x="5752" y="27203"/>
                    <a:pt x="6495" y="27022"/>
                    <a:pt x="7208" y="26619"/>
                  </a:cubicBezTo>
                  <a:cubicBezTo>
                    <a:pt x="9343" y="25385"/>
                    <a:pt x="10076" y="22717"/>
                    <a:pt x="10610" y="20315"/>
                  </a:cubicBezTo>
                  <a:cubicBezTo>
                    <a:pt x="12078" y="13643"/>
                    <a:pt x="13546" y="6672"/>
                    <a:pt x="12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2165533" y="1476563"/>
              <a:ext cx="158496" cy="251505"/>
            </a:xfrm>
            <a:custGeom>
              <a:avLst/>
              <a:gdLst/>
              <a:ahLst/>
              <a:cxnLst/>
              <a:rect l="l" t="t" r="r" b="b"/>
              <a:pathLst>
                <a:path w="7907" h="12547" extrusionOk="0">
                  <a:moveTo>
                    <a:pt x="3703" y="1"/>
                  </a:moveTo>
                  <a:lnTo>
                    <a:pt x="1" y="3937"/>
                  </a:lnTo>
                  <a:lnTo>
                    <a:pt x="734" y="11409"/>
                  </a:lnTo>
                  <a:lnTo>
                    <a:pt x="1035" y="11609"/>
                  </a:lnTo>
                  <a:cubicBezTo>
                    <a:pt x="1932" y="12228"/>
                    <a:pt x="2993" y="12547"/>
                    <a:pt x="4061" y="12547"/>
                  </a:cubicBezTo>
                  <a:cubicBezTo>
                    <a:pt x="4661" y="12547"/>
                    <a:pt x="5262" y="12447"/>
                    <a:pt x="5838" y="12243"/>
                  </a:cubicBezTo>
                  <a:cubicBezTo>
                    <a:pt x="6238" y="12109"/>
                    <a:pt x="6639" y="11876"/>
                    <a:pt x="6972" y="11542"/>
                  </a:cubicBezTo>
                  <a:cubicBezTo>
                    <a:pt x="7773" y="10608"/>
                    <a:pt x="7906" y="9274"/>
                    <a:pt x="7272" y="8206"/>
                  </a:cubicBezTo>
                  <a:cubicBezTo>
                    <a:pt x="6906" y="7573"/>
                    <a:pt x="6238" y="7072"/>
                    <a:pt x="5972" y="6338"/>
                  </a:cubicBezTo>
                  <a:cubicBezTo>
                    <a:pt x="5705" y="5638"/>
                    <a:pt x="5972" y="4704"/>
                    <a:pt x="6005" y="3870"/>
                  </a:cubicBezTo>
                  <a:cubicBezTo>
                    <a:pt x="6038" y="2269"/>
                    <a:pt x="5138" y="768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1962277" y="1205815"/>
              <a:ext cx="353714" cy="423290"/>
            </a:xfrm>
            <a:custGeom>
              <a:avLst/>
              <a:gdLst/>
              <a:ahLst/>
              <a:cxnLst/>
              <a:rect l="l" t="t" r="r" b="b"/>
              <a:pathLst>
                <a:path w="17646" h="21117" extrusionOk="0">
                  <a:moveTo>
                    <a:pt x="12655" y="0"/>
                  </a:moveTo>
                  <a:cubicBezTo>
                    <a:pt x="10846" y="0"/>
                    <a:pt x="9037" y="1160"/>
                    <a:pt x="7605" y="2366"/>
                  </a:cubicBezTo>
                  <a:cubicBezTo>
                    <a:pt x="7099" y="1914"/>
                    <a:pt x="6427" y="1648"/>
                    <a:pt x="5651" y="1648"/>
                  </a:cubicBezTo>
                  <a:cubicBezTo>
                    <a:pt x="4995" y="1648"/>
                    <a:pt x="4266" y="1838"/>
                    <a:pt x="3503" y="2266"/>
                  </a:cubicBezTo>
                  <a:cubicBezTo>
                    <a:pt x="2402" y="2900"/>
                    <a:pt x="400" y="4001"/>
                    <a:pt x="0" y="5202"/>
                  </a:cubicBezTo>
                  <a:lnTo>
                    <a:pt x="1735" y="9305"/>
                  </a:lnTo>
                  <a:cubicBezTo>
                    <a:pt x="1868" y="11806"/>
                    <a:pt x="2235" y="14341"/>
                    <a:pt x="3402" y="16543"/>
                  </a:cubicBezTo>
                  <a:cubicBezTo>
                    <a:pt x="4570" y="18778"/>
                    <a:pt x="6638" y="20613"/>
                    <a:pt x="9107" y="21046"/>
                  </a:cubicBezTo>
                  <a:cubicBezTo>
                    <a:pt x="9398" y="21094"/>
                    <a:pt x="9694" y="21117"/>
                    <a:pt x="9991" y="21117"/>
                  </a:cubicBezTo>
                  <a:cubicBezTo>
                    <a:pt x="12202" y="21117"/>
                    <a:pt x="14442" y="19832"/>
                    <a:pt x="15178" y="17744"/>
                  </a:cubicBezTo>
                  <a:cubicBezTo>
                    <a:pt x="15378" y="17110"/>
                    <a:pt x="15444" y="16410"/>
                    <a:pt x="15811" y="15843"/>
                  </a:cubicBezTo>
                  <a:cubicBezTo>
                    <a:pt x="16212" y="15142"/>
                    <a:pt x="16979" y="14708"/>
                    <a:pt x="17312" y="13874"/>
                  </a:cubicBezTo>
                  <a:cubicBezTo>
                    <a:pt x="17646" y="13074"/>
                    <a:pt x="17346" y="12107"/>
                    <a:pt x="16979" y="11306"/>
                  </a:cubicBezTo>
                  <a:cubicBezTo>
                    <a:pt x="16612" y="10505"/>
                    <a:pt x="16145" y="9705"/>
                    <a:pt x="16112" y="8804"/>
                  </a:cubicBezTo>
                  <a:cubicBezTo>
                    <a:pt x="16045" y="7503"/>
                    <a:pt x="16945" y="6336"/>
                    <a:pt x="17179" y="5068"/>
                  </a:cubicBezTo>
                  <a:cubicBezTo>
                    <a:pt x="17579" y="2867"/>
                    <a:pt x="15811" y="698"/>
                    <a:pt x="13676" y="131"/>
                  </a:cubicBezTo>
                  <a:cubicBezTo>
                    <a:pt x="13338" y="41"/>
                    <a:pt x="12996" y="0"/>
                    <a:pt x="12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1999039" y="1292950"/>
              <a:ext cx="254772" cy="521070"/>
            </a:xfrm>
            <a:custGeom>
              <a:avLst/>
              <a:gdLst/>
              <a:ahLst/>
              <a:cxnLst/>
              <a:rect l="l" t="t" r="r" b="b"/>
              <a:pathLst>
                <a:path w="12710" h="25995" extrusionOk="0">
                  <a:moveTo>
                    <a:pt x="7967" y="1"/>
                  </a:moveTo>
                  <a:cubicBezTo>
                    <a:pt x="7749" y="1"/>
                    <a:pt x="7528" y="18"/>
                    <a:pt x="7306" y="54"/>
                  </a:cubicBezTo>
                  <a:lnTo>
                    <a:pt x="1" y="2556"/>
                  </a:lnTo>
                  <a:lnTo>
                    <a:pt x="501" y="22303"/>
                  </a:lnTo>
                  <a:cubicBezTo>
                    <a:pt x="657" y="24398"/>
                    <a:pt x="2513" y="25994"/>
                    <a:pt x="4723" y="25994"/>
                  </a:cubicBezTo>
                  <a:cubicBezTo>
                    <a:pt x="4871" y="25994"/>
                    <a:pt x="5020" y="25987"/>
                    <a:pt x="5171" y="25973"/>
                  </a:cubicBezTo>
                  <a:cubicBezTo>
                    <a:pt x="7606" y="25772"/>
                    <a:pt x="9474" y="23771"/>
                    <a:pt x="9341" y="21469"/>
                  </a:cubicBezTo>
                  <a:cubicBezTo>
                    <a:pt x="9207" y="19068"/>
                    <a:pt x="9074" y="16566"/>
                    <a:pt x="9074" y="16566"/>
                  </a:cubicBezTo>
                  <a:cubicBezTo>
                    <a:pt x="9074" y="16566"/>
                    <a:pt x="12143" y="15832"/>
                    <a:pt x="12510" y="11762"/>
                  </a:cubicBezTo>
                  <a:cubicBezTo>
                    <a:pt x="12710" y="9694"/>
                    <a:pt x="12376" y="6258"/>
                    <a:pt x="12009" y="3523"/>
                  </a:cubicBezTo>
                  <a:cubicBezTo>
                    <a:pt x="11738" y="1477"/>
                    <a:pt x="9975" y="1"/>
                    <a:pt x="796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2210995" y="1412960"/>
              <a:ext cx="21428" cy="19584"/>
            </a:xfrm>
            <a:custGeom>
              <a:avLst/>
              <a:gdLst/>
              <a:ahLst/>
              <a:cxnLst/>
              <a:rect l="l" t="t" r="r" b="b"/>
              <a:pathLst>
                <a:path w="1069" h="977" extrusionOk="0">
                  <a:moveTo>
                    <a:pt x="561" y="0"/>
                  </a:moveTo>
                  <a:cubicBezTo>
                    <a:pt x="541" y="0"/>
                    <a:pt x="521" y="2"/>
                    <a:pt x="501" y="5"/>
                  </a:cubicBezTo>
                  <a:cubicBezTo>
                    <a:pt x="201" y="38"/>
                    <a:pt x="1" y="271"/>
                    <a:pt x="34" y="572"/>
                  </a:cubicBezTo>
                  <a:cubicBezTo>
                    <a:pt x="65" y="816"/>
                    <a:pt x="263" y="976"/>
                    <a:pt x="526" y="976"/>
                  </a:cubicBezTo>
                  <a:cubicBezTo>
                    <a:pt x="551" y="976"/>
                    <a:pt x="576" y="975"/>
                    <a:pt x="601" y="972"/>
                  </a:cubicBezTo>
                  <a:cubicBezTo>
                    <a:pt x="868" y="939"/>
                    <a:pt x="1068" y="672"/>
                    <a:pt x="1035" y="405"/>
                  </a:cubicBezTo>
                  <a:cubicBezTo>
                    <a:pt x="1004" y="161"/>
                    <a:pt x="779" y="0"/>
                    <a:pt x="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2189607" y="1400833"/>
              <a:ext cx="42816" cy="12428"/>
            </a:xfrm>
            <a:custGeom>
              <a:avLst/>
              <a:gdLst/>
              <a:ahLst/>
              <a:cxnLst/>
              <a:rect l="l" t="t" r="r" b="b"/>
              <a:pathLst>
                <a:path w="2136" h="620" extrusionOk="0">
                  <a:moveTo>
                    <a:pt x="1215" y="1"/>
                  </a:moveTo>
                  <a:cubicBezTo>
                    <a:pt x="1167" y="1"/>
                    <a:pt x="1118" y="4"/>
                    <a:pt x="1068" y="9"/>
                  </a:cubicBezTo>
                  <a:cubicBezTo>
                    <a:pt x="768" y="9"/>
                    <a:pt x="467" y="109"/>
                    <a:pt x="267" y="309"/>
                  </a:cubicBezTo>
                  <a:cubicBezTo>
                    <a:pt x="101" y="443"/>
                    <a:pt x="0" y="543"/>
                    <a:pt x="67" y="610"/>
                  </a:cubicBezTo>
                  <a:cubicBezTo>
                    <a:pt x="74" y="616"/>
                    <a:pt x="83" y="619"/>
                    <a:pt x="96" y="619"/>
                  </a:cubicBezTo>
                  <a:cubicBezTo>
                    <a:pt x="209" y="619"/>
                    <a:pt x="557" y="373"/>
                    <a:pt x="1068" y="343"/>
                  </a:cubicBezTo>
                  <a:cubicBezTo>
                    <a:pt x="1132" y="335"/>
                    <a:pt x="1194" y="332"/>
                    <a:pt x="1253" y="332"/>
                  </a:cubicBezTo>
                  <a:cubicBezTo>
                    <a:pt x="1662" y="332"/>
                    <a:pt x="1959" y="487"/>
                    <a:pt x="2067" y="487"/>
                  </a:cubicBezTo>
                  <a:cubicBezTo>
                    <a:pt x="2083" y="487"/>
                    <a:pt x="2094" y="484"/>
                    <a:pt x="2102" y="476"/>
                  </a:cubicBezTo>
                  <a:cubicBezTo>
                    <a:pt x="2135" y="443"/>
                    <a:pt x="2069" y="343"/>
                    <a:pt x="1902" y="209"/>
                  </a:cubicBezTo>
                  <a:cubicBezTo>
                    <a:pt x="1679" y="70"/>
                    <a:pt x="1457" y="1"/>
                    <a:pt x="1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2103353" y="1424145"/>
              <a:ext cx="21408" cy="19764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605" y="1"/>
                  </a:moveTo>
                  <a:cubicBezTo>
                    <a:pt x="570" y="1"/>
                    <a:pt x="536" y="5"/>
                    <a:pt x="501" y="14"/>
                  </a:cubicBezTo>
                  <a:cubicBezTo>
                    <a:pt x="201" y="14"/>
                    <a:pt x="0" y="281"/>
                    <a:pt x="34" y="581"/>
                  </a:cubicBezTo>
                  <a:cubicBezTo>
                    <a:pt x="64" y="825"/>
                    <a:pt x="290" y="985"/>
                    <a:pt x="533" y="985"/>
                  </a:cubicBezTo>
                  <a:cubicBezTo>
                    <a:pt x="555" y="985"/>
                    <a:pt x="578" y="984"/>
                    <a:pt x="601" y="981"/>
                  </a:cubicBezTo>
                  <a:cubicBezTo>
                    <a:pt x="868" y="948"/>
                    <a:pt x="1068" y="714"/>
                    <a:pt x="1068" y="447"/>
                  </a:cubicBezTo>
                  <a:cubicBezTo>
                    <a:pt x="1039" y="186"/>
                    <a:pt x="833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2080622" y="1410194"/>
              <a:ext cx="42135" cy="12288"/>
            </a:xfrm>
            <a:custGeom>
              <a:avLst/>
              <a:gdLst/>
              <a:ahLst/>
              <a:cxnLst/>
              <a:rect l="l" t="t" r="r" b="b"/>
              <a:pathLst>
                <a:path w="2102" h="613" extrusionOk="0">
                  <a:moveTo>
                    <a:pt x="1184" y="1"/>
                  </a:moveTo>
                  <a:cubicBezTo>
                    <a:pt x="1134" y="1"/>
                    <a:pt x="1084" y="4"/>
                    <a:pt x="1034" y="9"/>
                  </a:cubicBezTo>
                  <a:cubicBezTo>
                    <a:pt x="767" y="9"/>
                    <a:pt x="467" y="109"/>
                    <a:pt x="234" y="309"/>
                  </a:cubicBezTo>
                  <a:cubicBezTo>
                    <a:pt x="67" y="443"/>
                    <a:pt x="0" y="543"/>
                    <a:pt x="34" y="610"/>
                  </a:cubicBezTo>
                  <a:cubicBezTo>
                    <a:pt x="37" y="611"/>
                    <a:pt x="42" y="612"/>
                    <a:pt x="47" y="612"/>
                  </a:cubicBezTo>
                  <a:cubicBezTo>
                    <a:pt x="143" y="612"/>
                    <a:pt x="530" y="341"/>
                    <a:pt x="1068" y="309"/>
                  </a:cubicBezTo>
                  <a:cubicBezTo>
                    <a:pt x="1099" y="307"/>
                    <a:pt x="1131" y="306"/>
                    <a:pt x="1161" y="306"/>
                  </a:cubicBezTo>
                  <a:cubicBezTo>
                    <a:pt x="1593" y="306"/>
                    <a:pt x="1945" y="487"/>
                    <a:pt x="2066" y="487"/>
                  </a:cubicBezTo>
                  <a:cubicBezTo>
                    <a:pt x="2082" y="487"/>
                    <a:pt x="2094" y="484"/>
                    <a:pt x="2102" y="476"/>
                  </a:cubicBezTo>
                  <a:cubicBezTo>
                    <a:pt x="2102" y="443"/>
                    <a:pt x="2035" y="309"/>
                    <a:pt x="1868" y="209"/>
                  </a:cubicBezTo>
                  <a:cubicBezTo>
                    <a:pt x="1674" y="70"/>
                    <a:pt x="1433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2156833" y="1407026"/>
              <a:ext cx="39489" cy="92969"/>
            </a:xfrm>
            <a:custGeom>
              <a:avLst/>
              <a:gdLst/>
              <a:ahLst/>
              <a:cxnLst/>
              <a:rect l="l" t="t" r="r" b="b"/>
              <a:pathLst>
                <a:path w="1970" h="4638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968"/>
                    <a:pt x="668" y="1868"/>
                    <a:pt x="1135" y="2769"/>
                  </a:cubicBezTo>
                  <a:lnTo>
                    <a:pt x="1602" y="3836"/>
                  </a:lnTo>
                  <a:cubicBezTo>
                    <a:pt x="1702" y="3937"/>
                    <a:pt x="1736" y="4103"/>
                    <a:pt x="1736" y="4237"/>
                  </a:cubicBezTo>
                  <a:cubicBezTo>
                    <a:pt x="1736" y="4337"/>
                    <a:pt x="1602" y="4370"/>
                    <a:pt x="1435" y="4404"/>
                  </a:cubicBezTo>
                  <a:cubicBezTo>
                    <a:pt x="1135" y="4437"/>
                    <a:pt x="835" y="4504"/>
                    <a:pt x="568" y="4637"/>
                  </a:cubicBezTo>
                  <a:cubicBezTo>
                    <a:pt x="868" y="4637"/>
                    <a:pt x="1168" y="4637"/>
                    <a:pt x="1469" y="4570"/>
                  </a:cubicBezTo>
                  <a:cubicBezTo>
                    <a:pt x="1535" y="4570"/>
                    <a:pt x="1635" y="4537"/>
                    <a:pt x="1702" y="4504"/>
                  </a:cubicBezTo>
                  <a:cubicBezTo>
                    <a:pt x="1802" y="4470"/>
                    <a:pt x="1902" y="4404"/>
                    <a:pt x="1936" y="4303"/>
                  </a:cubicBezTo>
                  <a:cubicBezTo>
                    <a:pt x="1969" y="4103"/>
                    <a:pt x="1936" y="3903"/>
                    <a:pt x="1836" y="3736"/>
                  </a:cubicBezTo>
                  <a:lnTo>
                    <a:pt x="1335" y="2669"/>
                  </a:lnTo>
                  <a:cubicBezTo>
                    <a:pt x="968" y="1735"/>
                    <a:pt x="535" y="868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2070580" y="1601603"/>
              <a:ext cx="111029" cy="43397"/>
            </a:xfrm>
            <a:custGeom>
              <a:avLst/>
              <a:gdLst/>
              <a:ahLst/>
              <a:cxnLst/>
              <a:rect l="l" t="t" r="r" b="b"/>
              <a:pathLst>
                <a:path w="5539" h="2165" extrusionOk="0">
                  <a:moveTo>
                    <a:pt x="1" y="0"/>
                  </a:moveTo>
                  <a:cubicBezTo>
                    <a:pt x="1" y="1"/>
                    <a:pt x="1230" y="2165"/>
                    <a:pt x="4358" y="2165"/>
                  </a:cubicBezTo>
                  <a:cubicBezTo>
                    <a:pt x="4725" y="2165"/>
                    <a:pt x="5118" y="2135"/>
                    <a:pt x="5538" y="2068"/>
                  </a:cubicBezTo>
                  <a:lnTo>
                    <a:pt x="5505" y="1101"/>
                  </a:lnTo>
                  <a:cubicBezTo>
                    <a:pt x="5251" y="1119"/>
                    <a:pt x="4998" y="1128"/>
                    <a:pt x="4745" y="1128"/>
                  </a:cubicBezTo>
                  <a:cubicBezTo>
                    <a:pt x="3100" y="1128"/>
                    <a:pt x="1475" y="752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2071261" y="1368700"/>
              <a:ext cx="51496" cy="16497"/>
            </a:xfrm>
            <a:custGeom>
              <a:avLst/>
              <a:gdLst/>
              <a:ahLst/>
              <a:cxnLst/>
              <a:rect l="l" t="t" r="r" b="b"/>
              <a:pathLst>
                <a:path w="2569" h="823" extrusionOk="0">
                  <a:moveTo>
                    <a:pt x="1585" y="1"/>
                  </a:moveTo>
                  <a:cubicBezTo>
                    <a:pt x="1121" y="1"/>
                    <a:pt x="671" y="134"/>
                    <a:pt x="300" y="411"/>
                  </a:cubicBezTo>
                  <a:cubicBezTo>
                    <a:pt x="100" y="578"/>
                    <a:pt x="0" y="712"/>
                    <a:pt x="67" y="778"/>
                  </a:cubicBezTo>
                  <a:cubicBezTo>
                    <a:pt x="82" y="809"/>
                    <a:pt x="123" y="822"/>
                    <a:pt x="185" y="822"/>
                  </a:cubicBezTo>
                  <a:cubicBezTo>
                    <a:pt x="387" y="822"/>
                    <a:pt x="815" y="681"/>
                    <a:pt x="1301" y="578"/>
                  </a:cubicBezTo>
                  <a:cubicBezTo>
                    <a:pt x="1935" y="478"/>
                    <a:pt x="2502" y="511"/>
                    <a:pt x="2569" y="345"/>
                  </a:cubicBezTo>
                  <a:cubicBezTo>
                    <a:pt x="2569" y="278"/>
                    <a:pt x="2435" y="178"/>
                    <a:pt x="2202" y="78"/>
                  </a:cubicBezTo>
                  <a:cubicBezTo>
                    <a:pt x="1997" y="27"/>
                    <a:pt x="17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2186941" y="1367818"/>
              <a:ext cx="39469" cy="13170"/>
            </a:xfrm>
            <a:custGeom>
              <a:avLst/>
              <a:gdLst/>
              <a:ahLst/>
              <a:cxnLst/>
              <a:rect l="l" t="t" r="r" b="b"/>
              <a:pathLst>
                <a:path w="1969" h="657" extrusionOk="0">
                  <a:moveTo>
                    <a:pt x="988" y="1"/>
                  </a:moveTo>
                  <a:cubicBezTo>
                    <a:pt x="715" y="1"/>
                    <a:pt x="440" y="84"/>
                    <a:pt x="200" y="255"/>
                  </a:cubicBezTo>
                  <a:cubicBezTo>
                    <a:pt x="33" y="389"/>
                    <a:pt x="0" y="522"/>
                    <a:pt x="33" y="589"/>
                  </a:cubicBezTo>
                  <a:cubicBezTo>
                    <a:pt x="71" y="639"/>
                    <a:pt x="152" y="656"/>
                    <a:pt x="260" y="656"/>
                  </a:cubicBezTo>
                  <a:cubicBezTo>
                    <a:pt x="440" y="656"/>
                    <a:pt x="697" y="610"/>
                    <a:pt x="967" y="589"/>
                  </a:cubicBezTo>
                  <a:cubicBezTo>
                    <a:pt x="1042" y="583"/>
                    <a:pt x="1115" y="581"/>
                    <a:pt x="1186" y="581"/>
                  </a:cubicBezTo>
                  <a:cubicBezTo>
                    <a:pt x="1365" y="581"/>
                    <a:pt x="1526" y="594"/>
                    <a:pt x="1655" y="594"/>
                  </a:cubicBezTo>
                  <a:cubicBezTo>
                    <a:pt x="1792" y="594"/>
                    <a:pt x="1891" y="580"/>
                    <a:pt x="1935" y="522"/>
                  </a:cubicBezTo>
                  <a:cubicBezTo>
                    <a:pt x="1968" y="455"/>
                    <a:pt x="1901" y="355"/>
                    <a:pt x="1735" y="222"/>
                  </a:cubicBezTo>
                  <a:cubicBezTo>
                    <a:pt x="1507" y="76"/>
                    <a:pt x="1248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2156172" y="1520702"/>
              <a:ext cx="38807" cy="32192"/>
            </a:xfrm>
            <a:custGeom>
              <a:avLst/>
              <a:gdLst/>
              <a:ahLst/>
              <a:cxnLst/>
              <a:rect l="l" t="t" r="r" b="b"/>
              <a:pathLst>
                <a:path w="1936" h="1606" extrusionOk="0">
                  <a:moveTo>
                    <a:pt x="568" y="0"/>
                  </a:moveTo>
                  <a:cubicBezTo>
                    <a:pt x="578" y="0"/>
                    <a:pt x="589" y="0"/>
                    <a:pt x="600" y="0"/>
                  </a:cubicBezTo>
                  <a:lnTo>
                    <a:pt x="600" y="0"/>
                  </a:lnTo>
                  <a:cubicBezTo>
                    <a:pt x="600" y="0"/>
                    <a:pt x="601" y="0"/>
                    <a:pt x="601" y="0"/>
                  </a:cubicBezTo>
                  <a:close/>
                  <a:moveTo>
                    <a:pt x="600" y="0"/>
                  </a:moveTo>
                  <a:cubicBezTo>
                    <a:pt x="400" y="67"/>
                    <a:pt x="234" y="234"/>
                    <a:pt x="167" y="400"/>
                  </a:cubicBezTo>
                  <a:cubicBezTo>
                    <a:pt x="1" y="834"/>
                    <a:pt x="167" y="1268"/>
                    <a:pt x="568" y="1501"/>
                  </a:cubicBezTo>
                  <a:cubicBezTo>
                    <a:pt x="699" y="1572"/>
                    <a:pt x="843" y="1606"/>
                    <a:pt x="986" y="1606"/>
                  </a:cubicBezTo>
                  <a:cubicBezTo>
                    <a:pt x="1314" y="1606"/>
                    <a:pt x="1639" y="1426"/>
                    <a:pt x="1802" y="1101"/>
                  </a:cubicBezTo>
                  <a:cubicBezTo>
                    <a:pt x="1902" y="967"/>
                    <a:pt x="1935" y="801"/>
                    <a:pt x="1869" y="634"/>
                  </a:cubicBezTo>
                  <a:cubicBezTo>
                    <a:pt x="1802" y="500"/>
                    <a:pt x="1702" y="434"/>
                    <a:pt x="1602" y="367"/>
                  </a:cubicBezTo>
                  <a:cubicBezTo>
                    <a:pt x="1310" y="140"/>
                    <a:pt x="956" y="8"/>
                    <a:pt x="60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2122075" y="1463854"/>
              <a:ext cx="6034" cy="6034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2205382" y="1449141"/>
              <a:ext cx="6314" cy="4831"/>
            </a:xfrm>
            <a:custGeom>
              <a:avLst/>
              <a:gdLst/>
              <a:ahLst/>
              <a:cxnLst/>
              <a:rect l="l" t="t" r="r" b="b"/>
              <a:pathLst>
                <a:path w="315" h="241" extrusionOk="0">
                  <a:moveTo>
                    <a:pt x="181" y="1"/>
                  </a:moveTo>
                  <a:cubicBezTo>
                    <a:pt x="0" y="1"/>
                    <a:pt x="179" y="241"/>
                    <a:pt x="269" y="241"/>
                  </a:cubicBezTo>
                  <a:cubicBezTo>
                    <a:pt x="296" y="241"/>
                    <a:pt x="314" y="220"/>
                    <a:pt x="314" y="168"/>
                  </a:cubicBezTo>
                  <a:cubicBezTo>
                    <a:pt x="314" y="68"/>
                    <a:pt x="248" y="1"/>
                    <a:pt x="18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2221499" y="1457179"/>
              <a:ext cx="6916" cy="4250"/>
            </a:xfrm>
            <a:custGeom>
              <a:avLst/>
              <a:gdLst/>
              <a:ahLst/>
              <a:cxnLst/>
              <a:rect l="l" t="t" r="r" b="b"/>
              <a:pathLst>
                <a:path w="345" h="212" extrusionOk="0">
                  <a:moveTo>
                    <a:pt x="177" y="0"/>
                  </a:moveTo>
                  <a:cubicBezTo>
                    <a:pt x="0" y="0"/>
                    <a:pt x="188" y="211"/>
                    <a:pt x="289" y="211"/>
                  </a:cubicBezTo>
                  <a:cubicBezTo>
                    <a:pt x="321" y="211"/>
                    <a:pt x="344" y="190"/>
                    <a:pt x="344" y="134"/>
                  </a:cubicBezTo>
                  <a:cubicBezTo>
                    <a:pt x="344" y="67"/>
                    <a:pt x="277" y="0"/>
                    <a:pt x="1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2227051" y="1445312"/>
              <a:ext cx="6374" cy="5031"/>
            </a:xfrm>
            <a:custGeom>
              <a:avLst/>
              <a:gdLst/>
              <a:ahLst/>
              <a:cxnLst/>
              <a:rect l="l" t="t" r="r" b="b"/>
              <a:pathLst>
                <a:path w="318" h="251" extrusionOk="0">
                  <a:moveTo>
                    <a:pt x="151" y="0"/>
                  </a:moveTo>
                  <a:cubicBezTo>
                    <a:pt x="84" y="0"/>
                    <a:pt x="17" y="42"/>
                    <a:pt x="0" y="125"/>
                  </a:cubicBezTo>
                  <a:cubicBezTo>
                    <a:pt x="0" y="209"/>
                    <a:pt x="84" y="250"/>
                    <a:pt x="163" y="250"/>
                  </a:cubicBezTo>
                  <a:cubicBezTo>
                    <a:pt x="242" y="250"/>
                    <a:pt x="317" y="209"/>
                    <a:pt x="301" y="125"/>
                  </a:cubicBezTo>
                  <a:cubicBezTo>
                    <a:pt x="284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2108365" y="1477404"/>
              <a:ext cx="6715" cy="5031"/>
            </a:xfrm>
            <a:custGeom>
              <a:avLst/>
              <a:gdLst/>
              <a:ahLst/>
              <a:cxnLst/>
              <a:rect l="l" t="t" r="r" b="b"/>
              <a:pathLst>
                <a:path w="335" h="251" extrusionOk="0">
                  <a:moveTo>
                    <a:pt x="167" y="0"/>
                  </a:moveTo>
                  <a:cubicBezTo>
                    <a:pt x="101" y="0"/>
                    <a:pt x="34" y="42"/>
                    <a:pt x="17" y="125"/>
                  </a:cubicBezTo>
                  <a:cubicBezTo>
                    <a:pt x="1" y="209"/>
                    <a:pt x="84" y="250"/>
                    <a:pt x="167" y="250"/>
                  </a:cubicBezTo>
                  <a:cubicBezTo>
                    <a:pt x="251" y="250"/>
                    <a:pt x="334" y="209"/>
                    <a:pt x="317" y="125"/>
                  </a:cubicBezTo>
                  <a:cubicBezTo>
                    <a:pt x="301" y="42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2097119" y="1465197"/>
              <a:ext cx="6254" cy="4250"/>
            </a:xfrm>
            <a:custGeom>
              <a:avLst/>
              <a:gdLst/>
              <a:ahLst/>
              <a:cxnLst/>
              <a:rect l="l" t="t" r="r" b="b"/>
              <a:pathLst>
                <a:path w="312" h="212" extrusionOk="0">
                  <a:moveTo>
                    <a:pt x="178" y="0"/>
                  </a:moveTo>
                  <a:cubicBezTo>
                    <a:pt x="1" y="0"/>
                    <a:pt x="169" y="212"/>
                    <a:pt x="261" y="212"/>
                  </a:cubicBezTo>
                  <a:cubicBezTo>
                    <a:pt x="290" y="212"/>
                    <a:pt x="311" y="190"/>
                    <a:pt x="311" y="134"/>
                  </a:cubicBezTo>
                  <a:cubicBezTo>
                    <a:pt x="311" y="67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1912785" y="1258393"/>
              <a:ext cx="233384" cy="370973"/>
            </a:xfrm>
            <a:custGeom>
              <a:avLst/>
              <a:gdLst/>
              <a:ahLst/>
              <a:cxnLst/>
              <a:rect l="l" t="t" r="r" b="b"/>
              <a:pathLst>
                <a:path w="11643" h="18507" extrusionOk="0">
                  <a:moveTo>
                    <a:pt x="7542" y="0"/>
                  </a:moveTo>
                  <a:cubicBezTo>
                    <a:pt x="6218" y="0"/>
                    <a:pt x="4894" y="335"/>
                    <a:pt x="3703" y="1011"/>
                  </a:cubicBezTo>
                  <a:cubicBezTo>
                    <a:pt x="1302" y="2512"/>
                    <a:pt x="1" y="5314"/>
                    <a:pt x="434" y="8116"/>
                  </a:cubicBezTo>
                  <a:cubicBezTo>
                    <a:pt x="568" y="8716"/>
                    <a:pt x="668" y="9350"/>
                    <a:pt x="701" y="9984"/>
                  </a:cubicBezTo>
                  <a:cubicBezTo>
                    <a:pt x="668" y="10518"/>
                    <a:pt x="434" y="11085"/>
                    <a:pt x="401" y="11652"/>
                  </a:cubicBezTo>
                  <a:cubicBezTo>
                    <a:pt x="368" y="12853"/>
                    <a:pt x="1168" y="13920"/>
                    <a:pt x="2002" y="14787"/>
                  </a:cubicBezTo>
                  <a:cubicBezTo>
                    <a:pt x="2802" y="15619"/>
                    <a:pt x="3448" y="18506"/>
                    <a:pt x="4500" y="18506"/>
                  </a:cubicBezTo>
                  <a:cubicBezTo>
                    <a:pt x="4545" y="18506"/>
                    <a:pt x="4591" y="18501"/>
                    <a:pt x="4637" y="18490"/>
                  </a:cubicBezTo>
                  <a:cubicBezTo>
                    <a:pt x="6005" y="17389"/>
                    <a:pt x="6005" y="16789"/>
                    <a:pt x="5972" y="14687"/>
                  </a:cubicBezTo>
                  <a:cubicBezTo>
                    <a:pt x="5938" y="12419"/>
                    <a:pt x="6572" y="9684"/>
                    <a:pt x="5571" y="8249"/>
                  </a:cubicBezTo>
                  <a:cubicBezTo>
                    <a:pt x="8740" y="7182"/>
                    <a:pt x="11008" y="4447"/>
                    <a:pt x="11409" y="1144"/>
                  </a:cubicBezTo>
                  <a:lnTo>
                    <a:pt x="11642" y="1144"/>
                  </a:lnTo>
                  <a:cubicBezTo>
                    <a:pt x="10382" y="385"/>
                    <a:pt x="8962" y="0"/>
                    <a:pt x="7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1920803" y="1275311"/>
              <a:ext cx="215323" cy="176536"/>
            </a:xfrm>
            <a:custGeom>
              <a:avLst/>
              <a:gdLst/>
              <a:ahLst/>
              <a:cxnLst/>
              <a:rect l="l" t="t" r="r" b="b"/>
              <a:pathLst>
                <a:path w="10742" h="8807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25" y="17"/>
                    <a:pt x="10709" y="42"/>
                    <a:pt x="10692" y="67"/>
                  </a:cubicBezTo>
                  <a:lnTo>
                    <a:pt x="10692" y="67"/>
                  </a:lnTo>
                  <a:lnTo>
                    <a:pt x="10742" y="0"/>
                  </a:lnTo>
                  <a:close/>
                  <a:moveTo>
                    <a:pt x="10692" y="67"/>
                  </a:moveTo>
                  <a:lnTo>
                    <a:pt x="10642" y="133"/>
                  </a:lnTo>
                  <a:cubicBezTo>
                    <a:pt x="10659" y="117"/>
                    <a:pt x="10675" y="92"/>
                    <a:pt x="10692" y="67"/>
                  </a:cubicBezTo>
                  <a:close/>
                  <a:moveTo>
                    <a:pt x="10642" y="133"/>
                  </a:moveTo>
                  <a:lnTo>
                    <a:pt x="10375" y="467"/>
                  </a:lnTo>
                  <a:cubicBezTo>
                    <a:pt x="10041" y="901"/>
                    <a:pt x="9674" y="1268"/>
                    <a:pt x="9308" y="1635"/>
                  </a:cubicBezTo>
                  <a:cubicBezTo>
                    <a:pt x="8707" y="2168"/>
                    <a:pt x="8073" y="2635"/>
                    <a:pt x="7373" y="3002"/>
                  </a:cubicBezTo>
                  <a:cubicBezTo>
                    <a:pt x="6973" y="3202"/>
                    <a:pt x="6539" y="3402"/>
                    <a:pt x="6105" y="3536"/>
                  </a:cubicBezTo>
                  <a:cubicBezTo>
                    <a:pt x="5638" y="3703"/>
                    <a:pt x="5138" y="3836"/>
                    <a:pt x="4671" y="3970"/>
                  </a:cubicBezTo>
                  <a:cubicBezTo>
                    <a:pt x="4171" y="4103"/>
                    <a:pt x="3670" y="4236"/>
                    <a:pt x="3203" y="4370"/>
                  </a:cubicBezTo>
                  <a:cubicBezTo>
                    <a:pt x="2770" y="4537"/>
                    <a:pt x="2336" y="4737"/>
                    <a:pt x="1969" y="5004"/>
                  </a:cubicBezTo>
                  <a:cubicBezTo>
                    <a:pt x="1602" y="5237"/>
                    <a:pt x="1268" y="5537"/>
                    <a:pt x="968" y="5838"/>
                  </a:cubicBezTo>
                  <a:cubicBezTo>
                    <a:pt x="701" y="6104"/>
                    <a:pt x="501" y="6405"/>
                    <a:pt x="334" y="6738"/>
                  </a:cubicBezTo>
                  <a:cubicBezTo>
                    <a:pt x="68" y="7205"/>
                    <a:pt x="1" y="7772"/>
                    <a:pt x="101" y="8306"/>
                  </a:cubicBezTo>
                  <a:cubicBezTo>
                    <a:pt x="134" y="8439"/>
                    <a:pt x="201" y="8573"/>
                    <a:pt x="301" y="8706"/>
                  </a:cubicBezTo>
                  <a:cubicBezTo>
                    <a:pt x="334" y="8740"/>
                    <a:pt x="368" y="8773"/>
                    <a:pt x="401" y="8806"/>
                  </a:cubicBezTo>
                  <a:cubicBezTo>
                    <a:pt x="268" y="8673"/>
                    <a:pt x="168" y="8473"/>
                    <a:pt x="134" y="8273"/>
                  </a:cubicBezTo>
                  <a:cubicBezTo>
                    <a:pt x="34" y="7772"/>
                    <a:pt x="134" y="7239"/>
                    <a:pt x="368" y="6772"/>
                  </a:cubicBezTo>
                  <a:cubicBezTo>
                    <a:pt x="535" y="6438"/>
                    <a:pt x="768" y="6138"/>
                    <a:pt x="1035" y="5871"/>
                  </a:cubicBezTo>
                  <a:cubicBezTo>
                    <a:pt x="1302" y="5571"/>
                    <a:pt x="1635" y="5304"/>
                    <a:pt x="1969" y="5070"/>
                  </a:cubicBezTo>
                  <a:cubicBezTo>
                    <a:pt x="2369" y="4803"/>
                    <a:pt x="2803" y="4603"/>
                    <a:pt x="3237" y="4470"/>
                  </a:cubicBezTo>
                  <a:cubicBezTo>
                    <a:pt x="3704" y="4303"/>
                    <a:pt x="4171" y="4170"/>
                    <a:pt x="4671" y="4036"/>
                  </a:cubicBezTo>
                  <a:cubicBezTo>
                    <a:pt x="5171" y="3903"/>
                    <a:pt x="5672" y="3803"/>
                    <a:pt x="6105" y="3636"/>
                  </a:cubicBezTo>
                  <a:cubicBezTo>
                    <a:pt x="6572" y="3469"/>
                    <a:pt x="7006" y="3269"/>
                    <a:pt x="7406" y="3069"/>
                  </a:cubicBezTo>
                  <a:cubicBezTo>
                    <a:pt x="8107" y="2702"/>
                    <a:pt x="8740" y="2235"/>
                    <a:pt x="9341" y="1701"/>
                  </a:cubicBezTo>
                  <a:cubicBezTo>
                    <a:pt x="9741" y="1334"/>
                    <a:pt x="10075" y="934"/>
                    <a:pt x="10408" y="500"/>
                  </a:cubicBezTo>
                  <a:cubicBezTo>
                    <a:pt x="10508" y="334"/>
                    <a:pt x="10608" y="234"/>
                    <a:pt x="10642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1918138" y="1277977"/>
              <a:ext cx="215985" cy="117023"/>
            </a:xfrm>
            <a:custGeom>
              <a:avLst/>
              <a:gdLst/>
              <a:ahLst/>
              <a:cxnLst/>
              <a:rect l="l" t="t" r="r" b="b"/>
              <a:pathLst>
                <a:path w="10775" h="5838" extrusionOk="0">
                  <a:moveTo>
                    <a:pt x="10775" y="0"/>
                  </a:moveTo>
                  <a:lnTo>
                    <a:pt x="10508" y="267"/>
                  </a:lnTo>
                  <a:cubicBezTo>
                    <a:pt x="10241" y="467"/>
                    <a:pt x="9908" y="801"/>
                    <a:pt x="9441" y="1168"/>
                  </a:cubicBezTo>
                  <a:cubicBezTo>
                    <a:pt x="8907" y="1602"/>
                    <a:pt x="8340" y="1935"/>
                    <a:pt x="7706" y="2202"/>
                  </a:cubicBezTo>
                  <a:cubicBezTo>
                    <a:pt x="7306" y="2335"/>
                    <a:pt x="6939" y="2436"/>
                    <a:pt x="6538" y="2502"/>
                  </a:cubicBezTo>
                  <a:cubicBezTo>
                    <a:pt x="6105" y="2602"/>
                    <a:pt x="5705" y="2669"/>
                    <a:pt x="5238" y="2736"/>
                  </a:cubicBezTo>
                  <a:cubicBezTo>
                    <a:pt x="4404" y="2836"/>
                    <a:pt x="3570" y="3003"/>
                    <a:pt x="2769" y="3236"/>
                  </a:cubicBezTo>
                  <a:cubicBezTo>
                    <a:pt x="2135" y="3470"/>
                    <a:pt x="1502" y="3803"/>
                    <a:pt x="1001" y="4270"/>
                  </a:cubicBezTo>
                  <a:cubicBezTo>
                    <a:pt x="634" y="4570"/>
                    <a:pt x="367" y="4937"/>
                    <a:pt x="167" y="5371"/>
                  </a:cubicBezTo>
                  <a:cubicBezTo>
                    <a:pt x="101" y="5471"/>
                    <a:pt x="67" y="5604"/>
                    <a:pt x="34" y="5705"/>
                  </a:cubicBezTo>
                  <a:cubicBezTo>
                    <a:pt x="0" y="5771"/>
                    <a:pt x="0" y="5805"/>
                    <a:pt x="0" y="5838"/>
                  </a:cubicBezTo>
                  <a:cubicBezTo>
                    <a:pt x="0" y="5838"/>
                    <a:pt x="0" y="5805"/>
                    <a:pt x="34" y="5738"/>
                  </a:cubicBezTo>
                  <a:cubicBezTo>
                    <a:pt x="67" y="5604"/>
                    <a:pt x="134" y="5504"/>
                    <a:pt x="201" y="5371"/>
                  </a:cubicBezTo>
                  <a:cubicBezTo>
                    <a:pt x="401" y="4971"/>
                    <a:pt x="701" y="4604"/>
                    <a:pt x="1035" y="4304"/>
                  </a:cubicBezTo>
                  <a:cubicBezTo>
                    <a:pt x="1568" y="3870"/>
                    <a:pt x="2169" y="3536"/>
                    <a:pt x="2836" y="3336"/>
                  </a:cubicBezTo>
                  <a:cubicBezTo>
                    <a:pt x="3636" y="3069"/>
                    <a:pt x="4437" y="2903"/>
                    <a:pt x="5271" y="2802"/>
                  </a:cubicBezTo>
                  <a:cubicBezTo>
                    <a:pt x="5738" y="2736"/>
                    <a:pt x="6138" y="2669"/>
                    <a:pt x="6572" y="2602"/>
                  </a:cubicBezTo>
                  <a:cubicBezTo>
                    <a:pt x="6972" y="2536"/>
                    <a:pt x="7339" y="2436"/>
                    <a:pt x="7739" y="2269"/>
                  </a:cubicBezTo>
                  <a:cubicBezTo>
                    <a:pt x="8373" y="2002"/>
                    <a:pt x="8974" y="1668"/>
                    <a:pt x="9507" y="1201"/>
                  </a:cubicBezTo>
                  <a:cubicBezTo>
                    <a:pt x="9874" y="934"/>
                    <a:pt x="10208" y="601"/>
                    <a:pt x="10541" y="267"/>
                  </a:cubicBezTo>
                  <a:cubicBezTo>
                    <a:pt x="10641" y="167"/>
                    <a:pt x="10741" y="67"/>
                    <a:pt x="10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2135445" y="1205474"/>
              <a:ext cx="90964" cy="72523"/>
            </a:xfrm>
            <a:custGeom>
              <a:avLst/>
              <a:gdLst/>
              <a:ahLst/>
              <a:cxnLst/>
              <a:rect l="l" t="t" r="r" b="b"/>
              <a:pathLst>
                <a:path w="4538" h="3618" extrusionOk="0">
                  <a:moveTo>
                    <a:pt x="4469" y="0"/>
                  </a:moveTo>
                  <a:cubicBezTo>
                    <a:pt x="4422" y="0"/>
                    <a:pt x="4370" y="15"/>
                    <a:pt x="4304" y="15"/>
                  </a:cubicBezTo>
                  <a:cubicBezTo>
                    <a:pt x="4204" y="15"/>
                    <a:pt x="4137" y="15"/>
                    <a:pt x="4037" y="48"/>
                  </a:cubicBezTo>
                  <a:cubicBezTo>
                    <a:pt x="3903" y="48"/>
                    <a:pt x="3770" y="82"/>
                    <a:pt x="3670" y="115"/>
                  </a:cubicBezTo>
                  <a:cubicBezTo>
                    <a:pt x="3503" y="148"/>
                    <a:pt x="3370" y="182"/>
                    <a:pt x="3203" y="248"/>
                  </a:cubicBezTo>
                  <a:cubicBezTo>
                    <a:pt x="3036" y="315"/>
                    <a:pt x="2869" y="382"/>
                    <a:pt x="2736" y="449"/>
                  </a:cubicBezTo>
                  <a:cubicBezTo>
                    <a:pt x="2002" y="782"/>
                    <a:pt x="1335" y="1316"/>
                    <a:pt x="834" y="1950"/>
                  </a:cubicBezTo>
                  <a:cubicBezTo>
                    <a:pt x="734" y="2083"/>
                    <a:pt x="634" y="2216"/>
                    <a:pt x="534" y="2350"/>
                  </a:cubicBezTo>
                  <a:cubicBezTo>
                    <a:pt x="434" y="2483"/>
                    <a:pt x="367" y="2617"/>
                    <a:pt x="301" y="2784"/>
                  </a:cubicBezTo>
                  <a:cubicBezTo>
                    <a:pt x="234" y="2917"/>
                    <a:pt x="201" y="3017"/>
                    <a:pt x="167" y="3117"/>
                  </a:cubicBezTo>
                  <a:cubicBezTo>
                    <a:pt x="101" y="3217"/>
                    <a:pt x="67" y="3284"/>
                    <a:pt x="67" y="3384"/>
                  </a:cubicBezTo>
                  <a:cubicBezTo>
                    <a:pt x="34" y="3484"/>
                    <a:pt x="1" y="3551"/>
                    <a:pt x="1" y="3617"/>
                  </a:cubicBezTo>
                  <a:cubicBezTo>
                    <a:pt x="1" y="3617"/>
                    <a:pt x="101" y="3284"/>
                    <a:pt x="367" y="2784"/>
                  </a:cubicBezTo>
                  <a:cubicBezTo>
                    <a:pt x="434" y="2683"/>
                    <a:pt x="501" y="2550"/>
                    <a:pt x="601" y="2417"/>
                  </a:cubicBezTo>
                  <a:cubicBezTo>
                    <a:pt x="701" y="2250"/>
                    <a:pt x="801" y="2116"/>
                    <a:pt x="901" y="1983"/>
                  </a:cubicBezTo>
                  <a:cubicBezTo>
                    <a:pt x="1402" y="1383"/>
                    <a:pt x="2035" y="849"/>
                    <a:pt x="2769" y="515"/>
                  </a:cubicBezTo>
                  <a:cubicBezTo>
                    <a:pt x="2903" y="449"/>
                    <a:pt x="3069" y="382"/>
                    <a:pt x="3236" y="315"/>
                  </a:cubicBezTo>
                  <a:cubicBezTo>
                    <a:pt x="3370" y="248"/>
                    <a:pt x="3503" y="215"/>
                    <a:pt x="3670" y="182"/>
                  </a:cubicBezTo>
                  <a:cubicBezTo>
                    <a:pt x="4204" y="48"/>
                    <a:pt x="4537" y="15"/>
                    <a:pt x="4537" y="15"/>
                  </a:cubicBezTo>
                  <a:cubicBezTo>
                    <a:pt x="4515" y="4"/>
                    <a:pt x="4493" y="0"/>
                    <a:pt x="4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2143463" y="1273186"/>
              <a:ext cx="159157" cy="240179"/>
            </a:xfrm>
            <a:custGeom>
              <a:avLst/>
              <a:gdLst/>
              <a:ahLst/>
              <a:cxnLst/>
              <a:rect l="l" t="t" r="r" b="b"/>
              <a:pathLst>
                <a:path w="7940" h="11982" extrusionOk="0">
                  <a:moveTo>
                    <a:pt x="36" y="772"/>
                  </a:moveTo>
                  <a:lnTo>
                    <a:pt x="34" y="773"/>
                  </a:lnTo>
                  <a:lnTo>
                    <a:pt x="1" y="807"/>
                  </a:lnTo>
                  <a:cubicBezTo>
                    <a:pt x="12" y="795"/>
                    <a:pt x="24" y="783"/>
                    <a:pt x="36" y="772"/>
                  </a:cubicBezTo>
                  <a:close/>
                  <a:moveTo>
                    <a:pt x="2147" y="1"/>
                  </a:moveTo>
                  <a:cubicBezTo>
                    <a:pt x="1583" y="1"/>
                    <a:pt x="1048" y="136"/>
                    <a:pt x="568" y="406"/>
                  </a:cubicBezTo>
                  <a:cubicBezTo>
                    <a:pt x="351" y="499"/>
                    <a:pt x="191" y="621"/>
                    <a:pt x="36" y="772"/>
                  </a:cubicBezTo>
                  <a:lnTo>
                    <a:pt x="36" y="772"/>
                  </a:lnTo>
                  <a:lnTo>
                    <a:pt x="134" y="706"/>
                  </a:lnTo>
                  <a:cubicBezTo>
                    <a:pt x="268" y="606"/>
                    <a:pt x="401" y="506"/>
                    <a:pt x="568" y="440"/>
                  </a:cubicBezTo>
                  <a:cubicBezTo>
                    <a:pt x="1102" y="173"/>
                    <a:pt x="1702" y="39"/>
                    <a:pt x="2336" y="39"/>
                  </a:cubicBezTo>
                  <a:cubicBezTo>
                    <a:pt x="2736" y="73"/>
                    <a:pt x="3170" y="173"/>
                    <a:pt x="3537" y="340"/>
                  </a:cubicBezTo>
                  <a:cubicBezTo>
                    <a:pt x="4471" y="740"/>
                    <a:pt x="5171" y="1574"/>
                    <a:pt x="5438" y="2541"/>
                  </a:cubicBezTo>
                  <a:cubicBezTo>
                    <a:pt x="5571" y="3108"/>
                    <a:pt x="5638" y="3675"/>
                    <a:pt x="5605" y="4242"/>
                  </a:cubicBezTo>
                  <a:cubicBezTo>
                    <a:pt x="5571" y="4843"/>
                    <a:pt x="5605" y="5410"/>
                    <a:pt x="5638" y="5977"/>
                  </a:cubicBezTo>
                  <a:cubicBezTo>
                    <a:pt x="5772" y="7011"/>
                    <a:pt x="6205" y="7978"/>
                    <a:pt x="6839" y="8812"/>
                  </a:cubicBezTo>
                  <a:cubicBezTo>
                    <a:pt x="7139" y="9112"/>
                    <a:pt x="7406" y="9446"/>
                    <a:pt x="7640" y="9780"/>
                  </a:cubicBezTo>
                  <a:cubicBezTo>
                    <a:pt x="7740" y="9946"/>
                    <a:pt x="7806" y="10113"/>
                    <a:pt x="7840" y="10280"/>
                  </a:cubicBezTo>
                  <a:cubicBezTo>
                    <a:pt x="7840" y="10447"/>
                    <a:pt x="7840" y="10614"/>
                    <a:pt x="7806" y="10780"/>
                  </a:cubicBezTo>
                  <a:cubicBezTo>
                    <a:pt x="7706" y="11014"/>
                    <a:pt x="7606" y="11247"/>
                    <a:pt x="7439" y="11447"/>
                  </a:cubicBezTo>
                  <a:cubicBezTo>
                    <a:pt x="7306" y="11648"/>
                    <a:pt x="7206" y="11748"/>
                    <a:pt x="7106" y="11848"/>
                  </a:cubicBezTo>
                  <a:lnTo>
                    <a:pt x="7039" y="11948"/>
                  </a:lnTo>
                  <a:lnTo>
                    <a:pt x="7006" y="11981"/>
                  </a:lnTo>
                  <a:lnTo>
                    <a:pt x="7073" y="11981"/>
                  </a:lnTo>
                  <a:lnTo>
                    <a:pt x="7173" y="11881"/>
                  </a:lnTo>
                  <a:cubicBezTo>
                    <a:pt x="7273" y="11748"/>
                    <a:pt x="7373" y="11614"/>
                    <a:pt x="7473" y="11481"/>
                  </a:cubicBezTo>
                  <a:cubicBezTo>
                    <a:pt x="7640" y="11281"/>
                    <a:pt x="7773" y="11047"/>
                    <a:pt x="7873" y="10780"/>
                  </a:cubicBezTo>
                  <a:cubicBezTo>
                    <a:pt x="7906" y="10647"/>
                    <a:pt x="7940" y="10447"/>
                    <a:pt x="7906" y="10280"/>
                  </a:cubicBezTo>
                  <a:cubicBezTo>
                    <a:pt x="7873" y="10113"/>
                    <a:pt x="7806" y="9913"/>
                    <a:pt x="7740" y="9780"/>
                  </a:cubicBezTo>
                  <a:cubicBezTo>
                    <a:pt x="7473" y="9413"/>
                    <a:pt x="7206" y="9079"/>
                    <a:pt x="6939" y="8779"/>
                  </a:cubicBezTo>
                  <a:cubicBezTo>
                    <a:pt x="6639" y="8379"/>
                    <a:pt x="6372" y="7978"/>
                    <a:pt x="6205" y="7511"/>
                  </a:cubicBezTo>
                  <a:cubicBezTo>
                    <a:pt x="5972" y="7011"/>
                    <a:pt x="5838" y="6511"/>
                    <a:pt x="5772" y="5977"/>
                  </a:cubicBezTo>
                  <a:cubicBezTo>
                    <a:pt x="5705" y="5410"/>
                    <a:pt x="5705" y="4843"/>
                    <a:pt x="5738" y="4276"/>
                  </a:cubicBezTo>
                  <a:cubicBezTo>
                    <a:pt x="5772" y="3675"/>
                    <a:pt x="5705" y="3108"/>
                    <a:pt x="5571" y="2541"/>
                  </a:cubicBezTo>
                  <a:cubicBezTo>
                    <a:pt x="5405" y="2007"/>
                    <a:pt x="5138" y="1507"/>
                    <a:pt x="4771" y="1107"/>
                  </a:cubicBezTo>
                  <a:cubicBezTo>
                    <a:pt x="4437" y="740"/>
                    <a:pt x="4037" y="473"/>
                    <a:pt x="3570" y="273"/>
                  </a:cubicBezTo>
                  <a:cubicBezTo>
                    <a:pt x="3203" y="106"/>
                    <a:pt x="2769" y="6"/>
                    <a:pt x="2336" y="6"/>
                  </a:cubicBezTo>
                  <a:cubicBezTo>
                    <a:pt x="2272" y="3"/>
                    <a:pt x="2209" y="1"/>
                    <a:pt x="21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1890716" y="1264607"/>
              <a:ext cx="236050" cy="191911"/>
            </a:xfrm>
            <a:custGeom>
              <a:avLst/>
              <a:gdLst/>
              <a:ahLst/>
              <a:cxnLst/>
              <a:rect l="l" t="t" r="r" b="b"/>
              <a:pathLst>
                <a:path w="11776" h="9574" extrusionOk="0">
                  <a:moveTo>
                    <a:pt x="11776" y="0"/>
                  </a:moveTo>
                  <a:cubicBezTo>
                    <a:pt x="11764" y="23"/>
                    <a:pt x="11752" y="47"/>
                    <a:pt x="11740" y="70"/>
                  </a:cubicBezTo>
                  <a:lnTo>
                    <a:pt x="11740" y="70"/>
                  </a:lnTo>
                  <a:lnTo>
                    <a:pt x="11776" y="34"/>
                  </a:lnTo>
                  <a:lnTo>
                    <a:pt x="11776" y="0"/>
                  </a:lnTo>
                  <a:close/>
                  <a:moveTo>
                    <a:pt x="11740" y="70"/>
                  </a:moveTo>
                  <a:lnTo>
                    <a:pt x="11676" y="134"/>
                  </a:lnTo>
                  <a:cubicBezTo>
                    <a:pt x="11576" y="301"/>
                    <a:pt x="11476" y="434"/>
                    <a:pt x="11342" y="567"/>
                  </a:cubicBezTo>
                  <a:cubicBezTo>
                    <a:pt x="10875" y="1001"/>
                    <a:pt x="10308" y="1368"/>
                    <a:pt x="9674" y="1601"/>
                  </a:cubicBezTo>
                  <a:cubicBezTo>
                    <a:pt x="9241" y="1735"/>
                    <a:pt x="8807" y="1868"/>
                    <a:pt x="8373" y="1935"/>
                  </a:cubicBezTo>
                  <a:cubicBezTo>
                    <a:pt x="7873" y="2035"/>
                    <a:pt x="7373" y="2068"/>
                    <a:pt x="6806" y="2102"/>
                  </a:cubicBezTo>
                  <a:cubicBezTo>
                    <a:pt x="6272" y="2169"/>
                    <a:pt x="5705" y="2169"/>
                    <a:pt x="5104" y="2235"/>
                  </a:cubicBezTo>
                  <a:cubicBezTo>
                    <a:pt x="4471" y="2302"/>
                    <a:pt x="3870" y="2402"/>
                    <a:pt x="3270" y="2569"/>
                  </a:cubicBezTo>
                  <a:cubicBezTo>
                    <a:pt x="2669" y="2736"/>
                    <a:pt x="2102" y="3036"/>
                    <a:pt x="1602" y="3403"/>
                  </a:cubicBezTo>
                  <a:cubicBezTo>
                    <a:pt x="1135" y="3770"/>
                    <a:pt x="768" y="4203"/>
                    <a:pt x="501" y="4737"/>
                  </a:cubicBezTo>
                  <a:cubicBezTo>
                    <a:pt x="68" y="5638"/>
                    <a:pt x="1" y="6672"/>
                    <a:pt x="334" y="7606"/>
                  </a:cubicBezTo>
                  <a:cubicBezTo>
                    <a:pt x="568" y="8240"/>
                    <a:pt x="968" y="8773"/>
                    <a:pt x="1502" y="9207"/>
                  </a:cubicBezTo>
                  <a:cubicBezTo>
                    <a:pt x="1635" y="9307"/>
                    <a:pt x="1769" y="9407"/>
                    <a:pt x="1936" y="9507"/>
                  </a:cubicBezTo>
                  <a:lnTo>
                    <a:pt x="2069" y="9574"/>
                  </a:lnTo>
                  <a:lnTo>
                    <a:pt x="2102" y="9574"/>
                  </a:lnTo>
                  <a:lnTo>
                    <a:pt x="2069" y="9540"/>
                  </a:lnTo>
                  <a:lnTo>
                    <a:pt x="1936" y="9474"/>
                  </a:lnTo>
                  <a:cubicBezTo>
                    <a:pt x="1802" y="9374"/>
                    <a:pt x="1669" y="9274"/>
                    <a:pt x="1535" y="9140"/>
                  </a:cubicBezTo>
                  <a:cubicBezTo>
                    <a:pt x="1035" y="8740"/>
                    <a:pt x="635" y="8173"/>
                    <a:pt x="434" y="7572"/>
                  </a:cubicBezTo>
                  <a:cubicBezTo>
                    <a:pt x="101" y="6638"/>
                    <a:pt x="168" y="5638"/>
                    <a:pt x="601" y="4737"/>
                  </a:cubicBezTo>
                  <a:cubicBezTo>
                    <a:pt x="835" y="4237"/>
                    <a:pt x="1202" y="3803"/>
                    <a:pt x="1669" y="3436"/>
                  </a:cubicBezTo>
                  <a:cubicBezTo>
                    <a:pt x="2169" y="3103"/>
                    <a:pt x="2703" y="2802"/>
                    <a:pt x="3303" y="2636"/>
                  </a:cubicBezTo>
                  <a:cubicBezTo>
                    <a:pt x="4471" y="2369"/>
                    <a:pt x="5638" y="2202"/>
                    <a:pt x="6839" y="2202"/>
                  </a:cubicBezTo>
                  <a:cubicBezTo>
                    <a:pt x="7373" y="2169"/>
                    <a:pt x="7873" y="2102"/>
                    <a:pt x="8407" y="2002"/>
                  </a:cubicBezTo>
                  <a:cubicBezTo>
                    <a:pt x="8840" y="1935"/>
                    <a:pt x="9274" y="1802"/>
                    <a:pt x="9708" y="1635"/>
                  </a:cubicBezTo>
                  <a:cubicBezTo>
                    <a:pt x="10342" y="1401"/>
                    <a:pt x="10909" y="1034"/>
                    <a:pt x="11376" y="567"/>
                  </a:cubicBezTo>
                  <a:cubicBezTo>
                    <a:pt x="11523" y="420"/>
                    <a:pt x="11644" y="246"/>
                    <a:pt x="11740" y="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2155510" y="1518918"/>
              <a:ext cx="31451" cy="32774"/>
            </a:xfrm>
            <a:custGeom>
              <a:avLst/>
              <a:gdLst/>
              <a:ahLst/>
              <a:cxnLst/>
              <a:rect l="l" t="t" r="r" b="b"/>
              <a:pathLst>
                <a:path w="1569" h="1635" extrusionOk="0">
                  <a:moveTo>
                    <a:pt x="839" y="0"/>
                  </a:moveTo>
                  <a:cubicBezTo>
                    <a:pt x="772" y="0"/>
                    <a:pt x="703" y="9"/>
                    <a:pt x="634" y="22"/>
                  </a:cubicBezTo>
                  <a:cubicBezTo>
                    <a:pt x="434" y="22"/>
                    <a:pt x="267" y="156"/>
                    <a:pt x="167" y="323"/>
                  </a:cubicBezTo>
                  <a:cubicBezTo>
                    <a:pt x="34" y="523"/>
                    <a:pt x="0" y="756"/>
                    <a:pt x="67" y="990"/>
                  </a:cubicBezTo>
                  <a:cubicBezTo>
                    <a:pt x="134" y="1157"/>
                    <a:pt x="234" y="1290"/>
                    <a:pt x="367" y="1423"/>
                  </a:cubicBezTo>
                  <a:cubicBezTo>
                    <a:pt x="550" y="1580"/>
                    <a:pt x="713" y="1635"/>
                    <a:pt x="775" y="1635"/>
                  </a:cubicBezTo>
                  <a:cubicBezTo>
                    <a:pt x="792" y="1635"/>
                    <a:pt x="801" y="1631"/>
                    <a:pt x="801" y="1624"/>
                  </a:cubicBezTo>
                  <a:cubicBezTo>
                    <a:pt x="801" y="1590"/>
                    <a:pt x="634" y="1523"/>
                    <a:pt x="467" y="1257"/>
                  </a:cubicBezTo>
                  <a:cubicBezTo>
                    <a:pt x="367" y="1157"/>
                    <a:pt x="300" y="1023"/>
                    <a:pt x="267" y="890"/>
                  </a:cubicBezTo>
                  <a:cubicBezTo>
                    <a:pt x="200" y="723"/>
                    <a:pt x="234" y="523"/>
                    <a:pt x="334" y="389"/>
                  </a:cubicBezTo>
                  <a:cubicBezTo>
                    <a:pt x="451" y="226"/>
                    <a:pt x="616" y="144"/>
                    <a:pt x="797" y="144"/>
                  </a:cubicBezTo>
                  <a:cubicBezTo>
                    <a:pt x="874" y="144"/>
                    <a:pt x="954" y="159"/>
                    <a:pt x="1034" y="189"/>
                  </a:cubicBezTo>
                  <a:cubicBezTo>
                    <a:pt x="1268" y="256"/>
                    <a:pt x="1435" y="323"/>
                    <a:pt x="1535" y="356"/>
                  </a:cubicBezTo>
                  <a:cubicBezTo>
                    <a:pt x="1535" y="423"/>
                    <a:pt x="1568" y="423"/>
                    <a:pt x="1568" y="423"/>
                  </a:cubicBezTo>
                  <a:lnTo>
                    <a:pt x="1568" y="356"/>
                  </a:lnTo>
                  <a:cubicBezTo>
                    <a:pt x="1435" y="223"/>
                    <a:pt x="1268" y="122"/>
                    <a:pt x="1101" y="56"/>
                  </a:cubicBezTo>
                  <a:cubicBezTo>
                    <a:pt x="1023" y="17"/>
                    <a:pt x="933" y="0"/>
                    <a:pt x="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1902081" y="1287999"/>
              <a:ext cx="234045" cy="458710"/>
            </a:xfrm>
            <a:custGeom>
              <a:avLst/>
              <a:gdLst/>
              <a:ahLst/>
              <a:cxnLst/>
              <a:rect l="l" t="t" r="r" b="b"/>
              <a:pathLst>
                <a:path w="11676" h="22884" extrusionOk="0">
                  <a:moveTo>
                    <a:pt x="11676" y="1"/>
                  </a:moveTo>
                  <a:cubicBezTo>
                    <a:pt x="11643" y="1"/>
                    <a:pt x="11576" y="434"/>
                    <a:pt x="11342" y="1135"/>
                  </a:cubicBezTo>
                  <a:cubicBezTo>
                    <a:pt x="10975" y="2136"/>
                    <a:pt x="10442" y="3036"/>
                    <a:pt x="9775" y="3870"/>
                  </a:cubicBezTo>
                  <a:cubicBezTo>
                    <a:pt x="8774" y="5071"/>
                    <a:pt x="7473" y="6038"/>
                    <a:pt x="6005" y="6606"/>
                  </a:cubicBezTo>
                  <a:cubicBezTo>
                    <a:pt x="5205" y="6939"/>
                    <a:pt x="4271" y="7073"/>
                    <a:pt x="3337" y="7406"/>
                  </a:cubicBezTo>
                  <a:cubicBezTo>
                    <a:pt x="2336" y="7706"/>
                    <a:pt x="1502" y="8340"/>
                    <a:pt x="902" y="9207"/>
                  </a:cubicBezTo>
                  <a:cubicBezTo>
                    <a:pt x="301" y="10041"/>
                    <a:pt x="1" y="11042"/>
                    <a:pt x="68" y="12076"/>
                  </a:cubicBezTo>
                  <a:cubicBezTo>
                    <a:pt x="101" y="13043"/>
                    <a:pt x="435" y="13977"/>
                    <a:pt x="1002" y="14745"/>
                  </a:cubicBezTo>
                  <a:cubicBezTo>
                    <a:pt x="1135" y="14911"/>
                    <a:pt x="1268" y="15078"/>
                    <a:pt x="1435" y="15245"/>
                  </a:cubicBezTo>
                  <a:cubicBezTo>
                    <a:pt x="1602" y="15412"/>
                    <a:pt x="1735" y="15545"/>
                    <a:pt x="1869" y="15745"/>
                  </a:cubicBezTo>
                  <a:cubicBezTo>
                    <a:pt x="2102" y="16046"/>
                    <a:pt x="2303" y="16413"/>
                    <a:pt x="2436" y="16779"/>
                  </a:cubicBezTo>
                  <a:cubicBezTo>
                    <a:pt x="2703" y="17447"/>
                    <a:pt x="2736" y="18180"/>
                    <a:pt x="2536" y="18881"/>
                  </a:cubicBezTo>
                  <a:cubicBezTo>
                    <a:pt x="2069" y="20149"/>
                    <a:pt x="1569" y="21116"/>
                    <a:pt x="1268" y="21816"/>
                  </a:cubicBezTo>
                  <a:lnTo>
                    <a:pt x="902" y="22584"/>
                  </a:lnTo>
                  <a:cubicBezTo>
                    <a:pt x="868" y="22684"/>
                    <a:pt x="801" y="22784"/>
                    <a:pt x="801" y="22884"/>
                  </a:cubicBezTo>
                  <a:cubicBezTo>
                    <a:pt x="835" y="22784"/>
                    <a:pt x="868" y="22717"/>
                    <a:pt x="902" y="22650"/>
                  </a:cubicBezTo>
                  <a:cubicBezTo>
                    <a:pt x="1002" y="22484"/>
                    <a:pt x="1168" y="22217"/>
                    <a:pt x="1335" y="21883"/>
                  </a:cubicBezTo>
                  <a:cubicBezTo>
                    <a:pt x="1669" y="21183"/>
                    <a:pt x="2136" y="20215"/>
                    <a:pt x="2669" y="18948"/>
                  </a:cubicBezTo>
                  <a:cubicBezTo>
                    <a:pt x="2903" y="18247"/>
                    <a:pt x="2870" y="17447"/>
                    <a:pt x="2603" y="16746"/>
                  </a:cubicBezTo>
                  <a:cubicBezTo>
                    <a:pt x="2436" y="16346"/>
                    <a:pt x="2236" y="15979"/>
                    <a:pt x="2002" y="15645"/>
                  </a:cubicBezTo>
                  <a:cubicBezTo>
                    <a:pt x="1869" y="15479"/>
                    <a:pt x="1735" y="15312"/>
                    <a:pt x="1569" y="15145"/>
                  </a:cubicBezTo>
                  <a:cubicBezTo>
                    <a:pt x="1435" y="14978"/>
                    <a:pt x="1302" y="14811"/>
                    <a:pt x="1168" y="14645"/>
                  </a:cubicBezTo>
                  <a:cubicBezTo>
                    <a:pt x="635" y="13911"/>
                    <a:pt x="301" y="13043"/>
                    <a:pt x="268" y="12109"/>
                  </a:cubicBezTo>
                  <a:cubicBezTo>
                    <a:pt x="234" y="11109"/>
                    <a:pt x="535" y="10141"/>
                    <a:pt x="1102" y="9341"/>
                  </a:cubicBezTo>
                  <a:cubicBezTo>
                    <a:pt x="1669" y="8540"/>
                    <a:pt x="2469" y="7940"/>
                    <a:pt x="3437" y="7640"/>
                  </a:cubicBezTo>
                  <a:cubicBezTo>
                    <a:pt x="4337" y="7273"/>
                    <a:pt x="5271" y="7139"/>
                    <a:pt x="6105" y="6806"/>
                  </a:cubicBezTo>
                  <a:cubicBezTo>
                    <a:pt x="8607" y="5772"/>
                    <a:pt x="10542" y="3703"/>
                    <a:pt x="11409" y="1135"/>
                  </a:cubicBezTo>
                  <a:cubicBezTo>
                    <a:pt x="11509" y="868"/>
                    <a:pt x="11576" y="601"/>
                    <a:pt x="11643" y="301"/>
                  </a:cubicBezTo>
                  <a:cubicBezTo>
                    <a:pt x="11643" y="201"/>
                    <a:pt x="11676" y="101"/>
                    <a:pt x="11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1833888" y="1666449"/>
              <a:ext cx="465405" cy="651964"/>
            </a:xfrm>
            <a:custGeom>
              <a:avLst/>
              <a:gdLst/>
              <a:ahLst/>
              <a:cxnLst/>
              <a:rect l="l" t="t" r="r" b="b"/>
              <a:pathLst>
                <a:path w="23218" h="32525" extrusionOk="0">
                  <a:moveTo>
                    <a:pt x="10408" y="1"/>
                  </a:moveTo>
                  <a:cubicBezTo>
                    <a:pt x="10408" y="1"/>
                    <a:pt x="6305" y="2136"/>
                    <a:pt x="4737" y="3103"/>
                  </a:cubicBezTo>
                  <a:cubicBezTo>
                    <a:pt x="0" y="6039"/>
                    <a:pt x="1201" y="12510"/>
                    <a:pt x="1602" y="14178"/>
                  </a:cubicBezTo>
                  <a:cubicBezTo>
                    <a:pt x="2035" y="15846"/>
                    <a:pt x="4237" y="26887"/>
                    <a:pt x="4237" y="26887"/>
                  </a:cubicBezTo>
                  <a:lnTo>
                    <a:pt x="3136" y="31824"/>
                  </a:lnTo>
                  <a:lnTo>
                    <a:pt x="22650" y="32524"/>
                  </a:lnTo>
                  <a:cubicBezTo>
                    <a:pt x="22650" y="32524"/>
                    <a:pt x="23217" y="10142"/>
                    <a:pt x="22250" y="6739"/>
                  </a:cubicBezTo>
                  <a:cubicBezTo>
                    <a:pt x="21316" y="3303"/>
                    <a:pt x="17480" y="735"/>
                    <a:pt x="17480" y="735"/>
                  </a:cubicBezTo>
                  <a:cubicBezTo>
                    <a:pt x="16991" y="1630"/>
                    <a:pt x="15851" y="2208"/>
                    <a:pt x="14541" y="2208"/>
                  </a:cubicBezTo>
                  <a:cubicBezTo>
                    <a:pt x="13166" y="2208"/>
                    <a:pt x="11603" y="1572"/>
                    <a:pt x="1040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2112714" y="2266897"/>
              <a:ext cx="55525" cy="43478"/>
            </a:xfrm>
            <a:custGeom>
              <a:avLst/>
              <a:gdLst/>
              <a:ahLst/>
              <a:cxnLst/>
              <a:rect l="l" t="t" r="r" b="b"/>
              <a:pathLst>
                <a:path w="2770" h="2169" extrusionOk="0">
                  <a:moveTo>
                    <a:pt x="0" y="1"/>
                  </a:moveTo>
                  <a:cubicBezTo>
                    <a:pt x="434" y="935"/>
                    <a:pt x="1802" y="1902"/>
                    <a:pt x="2769" y="2169"/>
                  </a:cubicBezTo>
                  <a:cubicBezTo>
                    <a:pt x="1968" y="1302"/>
                    <a:pt x="1034" y="534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2024456" y="2139190"/>
              <a:ext cx="54843" cy="44159"/>
            </a:xfrm>
            <a:custGeom>
              <a:avLst/>
              <a:gdLst/>
              <a:ahLst/>
              <a:cxnLst/>
              <a:rect l="l" t="t" r="r" b="b"/>
              <a:pathLst>
                <a:path w="2736" h="2203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968"/>
                    <a:pt x="1768" y="1902"/>
                    <a:pt x="2736" y="2202"/>
                  </a:cubicBezTo>
                  <a:cubicBezTo>
                    <a:pt x="1968" y="1301"/>
                    <a:pt x="1034" y="568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2233746" y="2229453"/>
              <a:ext cx="14052" cy="70238"/>
            </a:xfrm>
            <a:custGeom>
              <a:avLst/>
              <a:gdLst/>
              <a:ahLst/>
              <a:cxnLst/>
              <a:rect l="l" t="t" r="r" b="b"/>
              <a:pathLst>
                <a:path w="701" h="3504" extrusionOk="0">
                  <a:moveTo>
                    <a:pt x="467" y="1"/>
                  </a:moveTo>
                  <a:lnTo>
                    <a:pt x="467" y="1"/>
                  </a:lnTo>
                  <a:cubicBezTo>
                    <a:pt x="0" y="901"/>
                    <a:pt x="133" y="2569"/>
                    <a:pt x="500" y="3503"/>
                  </a:cubicBezTo>
                  <a:cubicBezTo>
                    <a:pt x="701" y="2336"/>
                    <a:pt x="701" y="1135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2041174" y="2225444"/>
              <a:ext cx="15395" cy="74247"/>
            </a:xfrm>
            <a:custGeom>
              <a:avLst/>
              <a:gdLst/>
              <a:ahLst/>
              <a:cxnLst/>
              <a:rect l="l" t="t" r="r" b="b"/>
              <a:pathLst>
                <a:path w="768" h="3704" extrusionOk="0">
                  <a:moveTo>
                    <a:pt x="501" y="1"/>
                  </a:moveTo>
                  <a:cubicBezTo>
                    <a:pt x="0" y="968"/>
                    <a:pt x="167" y="2736"/>
                    <a:pt x="567" y="3703"/>
                  </a:cubicBezTo>
                  <a:cubicBezTo>
                    <a:pt x="767" y="2469"/>
                    <a:pt x="767" y="120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2210333" y="1703231"/>
              <a:ext cx="14733" cy="70238"/>
            </a:xfrm>
            <a:custGeom>
              <a:avLst/>
              <a:gdLst/>
              <a:ahLst/>
              <a:cxnLst/>
              <a:rect l="l" t="t" r="r" b="b"/>
              <a:pathLst>
                <a:path w="735" h="3504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7" y="868"/>
                    <a:pt x="1" y="2536"/>
                    <a:pt x="301" y="3503"/>
                  </a:cubicBezTo>
                  <a:cubicBezTo>
                    <a:pt x="634" y="2369"/>
                    <a:pt x="734" y="1168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2176237" y="1780806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67" y="2569"/>
                    <a:pt x="1335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2105358" y="1723296"/>
              <a:ext cx="17399" cy="69556"/>
            </a:xfrm>
            <a:custGeom>
              <a:avLst/>
              <a:gdLst/>
              <a:ahLst/>
              <a:cxnLst/>
              <a:rect l="l" t="t" r="r" b="b"/>
              <a:pathLst>
                <a:path w="868" h="3470" extrusionOk="0">
                  <a:moveTo>
                    <a:pt x="868" y="0"/>
                  </a:moveTo>
                  <a:lnTo>
                    <a:pt x="868" y="0"/>
                  </a:lnTo>
                  <a:cubicBezTo>
                    <a:pt x="201" y="834"/>
                    <a:pt x="0" y="2469"/>
                    <a:pt x="201" y="3469"/>
                  </a:cubicBezTo>
                  <a:cubicBezTo>
                    <a:pt x="634" y="2369"/>
                    <a:pt x="868" y="1201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2143463" y="2171964"/>
              <a:ext cx="26780" cy="66870"/>
            </a:xfrm>
            <a:custGeom>
              <a:avLst/>
              <a:gdLst/>
              <a:ahLst/>
              <a:cxnLst/>
              <a:rect l="l" t="t" r="r" b="b"/>
              <a:pathLst>
                <a:path w="1336" h="3336" extrusionOk="0">
                  <a:moveTo>
                    <a:pt x="168" y="0"/>
                  </a:moveTo>
                  <a:cubicBezTo>
                    <a:pt x="1" y="1034"/>
                    <a:pt x="668" y="2569"/>
                    <a:pt x="1335" y="3336"/>
                  </a:cubicBezTo>
                  <a:cubicBezTo>
                    <a:pt x="1135" y="2168"/>
                    <a:pt x="735" y="1034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1938203" y="2073001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34" y="2569"/>
                    <a:pt x="1334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2165533" y="1905165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09" y="985"/>
                    <a:pt x="3023" y="985"/>
                  </a:cubicBezTo>
                  <a:cubicBezTo>
                    <a:pt x="3156" y="985"/>
                    <a:pt x="3283" y="979"/>
                    <a:pt x="3403" y="968"/>
                  </a:cubicBezTo>
                  <a:cubicBezTo>
                    <a:pt x="2336" y="434"/>
                    <a:pt x="1168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1926156" y="2221355"/>
              <a:ext cx="73585" cy="14673"/>
            </a:xfrm>
            <a:custGeom>
              <a:avLst/>
              <a:gdLst/>
              <a:ahLst/>
              <a:cxnLst/>
              <a:rect l="l" t="t" r="r" b="b"/>
              <a:pathLst>
                <a:path w="3671" h="732" extrusionOk="0">
                  <a:moveTo>
                    <a:pt x="3399" y="1"/>
                  </a:moveTo>
                  <a:cubicBezTo>
                    <a:pt x="2226" y="1"/>
                    <a:pt x="1085" y="202"/>
                    <a:pt x="1" y="605"/>
                  </a:cubicBezTo>
                  <a:cubicBezTo>
                    <a:pt x="272" y="693"/>
                    <a:pt x="590" y="732"/>
                    <a:pt x="928" y="732"/>
                  </a:cubicBezTo>
                  <a:cubicBezTo>
                    <a:pt x="1876" y="732"/>
                    <a:pt x="2981" y="423"/>
                    <a:pt x="3670" y="4"/>
                  </a:cubicBezTo>
                  <a:cubicBezTo>
                    <a:pt x="3579" y="2"/>
                    <a:pt x="3489" y="1"/>
                    <a:pt x="3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2056548" y="1728528"/>
              <a:ext cx="12729" cy="19524"/>
            </a:xfrm>
            <a:custGeom>
              <a:avLst/>
              <a:gdLst/>
              <a:ahLst/>
              <a:cxnLst/>
              <a:rect l="l" t="t" r="r" b="b"/>
              <a:pathLst>
                <a:path w="635" h="974" extrusionOk="0">
                  <a:moveTo>
                    <a:pt x="579" y="0"/>
                  </a:moveTo>
                  <a:cubicBezTo>
                    <a:pt x="506" y="0"/>
                    <a:pt x="285" y="113"/>
                    <a:pt x="167" y="406"/>
                  </a:cubicBezTo>
                  <a:cubicBezTo>
                    <a:pt x="0" y="707"/>
                    <a:pt x="67" y="974"/>
                    <a:pt x="134" y="974"/>
                  </a:cubicBezTo>
                  <a:cubicBezTo>
                    <a:pt x="201" y="974"/>
                    <a:pt x="234" y="740"/>
                    <a:pt x="367" y="507"/>
                  </a:cubicBezTo>
                  <a:cubicBezTo>
                    <a:pt x="467" y="240"/>
                    <a:pt x="634" y="40"/>
                    <a:pt x="601" y="6"/>
                  </a:cubicBezTo>
                  <a:cubicBezTo>
                    <a:pt x="597" y="2"/>
                    <a:pt x="590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2009082" y="1712773"/>
              <a:ext cx="20065" cy="16637"/>
            </a:xfrm>
            <a:custGeom>
              <a:avLst/>
              <a:gdLst/>
              <a:ahLst/>
              <a:cxnLst/>
              <a:rect l="l" t="t" r="r" b="b"/>
              <a:pathLst>
                <a:path w="1001" h="830" extrusionOk="0">
                  <a:moveTo>
                    <a:pt x="934" y="0"/>
                  </a:moveTo>
                  <a:cubicBezTo>
                    <a:pt x="824" y="0"/>
                    <a:pt x="602" y="82"/>
                    <a:pt x="400" y="258"/>
                  </a:cubicBezTo>
                  <a:cubicBezTo>
                    <a:pt x="100" y="525"/>
                    <a:pt x="0" y="792"/>
                    <a:pt x="67" y="826"/>
                  </a:cubicBezTo>
                  <a:cubicBezTo>
                    <a:pt x="69" y="828"/>
                    <a:pt x="73" y="829"/>
                    <a:pt x="77" y="829"/>
                  </a:cubicBezTo>
                  <a:cubicBezTo>
                    <a:pt x="130" y="829"/>
                    <a:pt x="318" y="644"/>
                    <a:pt x="534" y="459"/>
                  </a:cubicBezTo>
                  <a:cubicBezTo>
                    <a:pt x="767" y="225"/>
                    <a:pt x="1001" y="92"/>
                    <a:pt x="1001" y="25"/>
                  </a:cubicBezTo>
                  <a:cubicBezTo>
                    <a:pt x="993" y="9"/>
                    <a:pt x="969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1989678" y="1696677"/>
              <a:ext cx="22751" cy="12007"/>
            </a:xfrm>
            <a:custGeom>
              <a:avLst/>
              <a:gdLst/>
              <a:ahLst/>
              <a:cxnLst/>
              <a:rect l="l" t="t" r="r" b="b"/>
              <a:pathLst>
                <a:path w="1135" h="599" extrusionOk="0">
                  <a:moveTo>
                    <a:pt x="868" y="0"/>
                  </a:moveTo>
                  <a:cubicBezTo>
                    <a:pt x="752" y="0"/>
                    <a:pt x="610" y="23"/>
                    <a:pt x="468" y="94"/>
                  </a:cubicBezTo>
                  <a:cubicBezTo>
                    <a:pt x="134" y="261"/>
                    <a:pt x="1" y="594"/>
                    <a:pt x="67" y="594"/>
                  </a:cubicBezTo>
                  <a:cubicBezTo>
                    <a:pt x="70" y="597"/>
                    <a:pt x="73" y="598"/>
                    <a:pt x="78" y="598"/>
                  </a:cubicBezTo>
                  <a:cubicBezTo>
                    <a:pt x="131" y="598"/>
                    <a:pt x="321" y="418"/>
                    <a:pt x="568" y="294"/>
                  </a:cubicBezTo>
                  <a:cubicBezTo>
                    <a:pt x="835" y="161"/>
                    <a:pt x="1101" y="127"/>
                    <a:pt x="1135" y="61"/>
                  </a:cubicBezTo>
                  <a:cubicBezTo>
                    <a:pt x="1135" y="42"/>
                    <a:pt x="102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1970956" y="1510659"/>
              <a:ext cx="177218" cy="385465"/>
            </a:xfrm>
            <a:custGeom>
              <a:avLst/>
              <a:gdLst/>
              <a:ahLst/>
              <a:cxnLst/>
              <a:rect l="l" t="t" r="r" b="b"/>
              <a:pathLst>
                <a:path w="8841" h="19230" extrusionOk="0">
                  <a:moveTo>
                    <a:pt x="2969" y="1"/>
                  </a:moveTo>
                  <a:lnTo>
                    <a:pt x="1769" y="1335"/>
                  </a:lnTo>
                  <a:cubicBezTo>
                    <a:pt x="701" y="3070"/>
                    <a:pt x="268" y="5138"/>
                    <a:pt x="568" y="7173"/>
                  </a:cubicBezTo>
                  <a:cubicBezTo>
                    <a:pt x="701" y="7873"/>
                    <a:pt x="868" y="8607"/>
                    <a:pt x="735" y="9274"/>
                  </a:cubicBezTo>
                  <a:cubicBezTo>
                    <a:pt x="601" y="9908"/>
                    <a:pt x="167" y="10442"/>
                    <a:pt x="101" y="11109"/>
                  </a:cubicBezTo>
                  <a:cubicBezTo>
                    <a:pt x="1" y="12076"/>
                    <a:pt x="768" y="12877"/>
                    <a:pt x="1468" y="13544"/>
                  </a:cubicBezTo>
                  <a:cubicBezTo>
                    <a:pt x="3403" y="15378"/>
                    <a:pt x="5605" y="17480"/>
                    <a:pt x="7673" y="19148"/>
                  </a:cubicBezTo>
                  <a:cubicBezTo>
                    <a:pt x="7759" y="19209"/>
                    <a:pt x="7827" y="19230"/>
                    <a:pt x="7891" y="19230"/>
                  </a:cubicBezTo>
                  <a:cubicBezTo>
                    <a:pt x="8003" y="19230"/>
                    <a:pt x="8105" y="19169"/>
                    <a:pt x="8273" y="19148"/>
                  </a:cubicBezTo>
                  <a:cubicBezTo>
                    <a:pt x="8740" y="19048"/>
                    <a:pt x="8840" y="18414"/>
                    <a:pt x="8774" y="17947"/>
                  </a:cubicBezTo>
                  <a:cubicBezTo>
                    <a:pt x="8707" y="17013"/>
                    <a:pt x="8573" y="15979"/>
                    <a:pt x="7806" y="15445"/>
                  </a:cubicBezTo>
                  <a:cubicBezTo>
                    <a:pt x="7306" y="15112"/>
                    <a:pt x="6572" y="15045"/>
                    <a:pt x="6138" y="14611"/>
                  </a:cubicBezTo>
                  <a:cubicBezTo>
                    <a:pt x="5705" y="14178"/>
                    <a:pt x="5705" y="13477"/>
                    <a:pt x="5771" y="12843"/>
                  </a:cubicBezTo>
                  <a:cubicBezTo>
                    <a:pt x="5905" y="12243"/>
                    <a:pt x="5905" y="11609"/>
                    <a:pt x="5771" y="11009"/>
                  </a:cubicBezTo>
                  <a:cubicBezTo>
                    <a:pt x="5405" y="10008"/>
                    <a:pt x="4237" y="9541"/>
                    <a:pt x="3770" y="8607"/>
                  </a:cubicBezTo>
                  <a:cubicBezTo>
                    <a:pt x="3436" y="7906"/>
                    <a:pt x="3603" y="7039"/>
                    <a:pt x="3803" y="6272"/>
                  </a:cubicBezTo>
                  <a:cubicBezTo>
                    <a:pt x="4004" y="5538"/>
                    <a:pt x="4304" y="4737"/>
                    <a:pt x="4237" y="3970"/>
                  </a:cubicBezTo>
                  <a:cubicBezTo>
                    <a:pt x="4070" y="2569"/>
                    <a:pt x="2803" y="13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1926156" y="1972035"/>
              <a:ext cx="336355" cy="208628"/>
            </a:xfrm>
            <a:custGeom>
              <a:avLst/>
              <a:gdLst/>
              <a:ahLst/>
              <a:cxnLst/>
              <a:rect l="l" t="t" r="r" b="b"/>
              <a:pathLst>
                <a:path w="16780" h="10408" extrusionOk="0">
                  <a:moveTo>
                    <a:pt x="1835" y="0"/>
                  </a:moveTo>
                  <a:lnTo>
                    <a:pt x="1" y="1601"/>
                  </a:lnTo>
                  <a:cubicBezTo>
                    <a:pt x="197" y="1732"/>
                    <a:pt x="5192" y="8079"/>
                    <a:pt x="7328" y="8079"/>
                  </a:cubicBezTo>
                  <a:cubicBezTo>
                    <a:pt x="7366" y="8079"/>
                    <a:pt x="7403" y="8077"/>
                    <a:pt x="7439" y="8073"/>
                  </a:cubicBezTo>
                  <a:cubicBezTo>
                    <a:pt x="8169" y="7959"/>
                    <a:pt x="8914" y="7907"/>
                    <a:pt x="9664" y="7907"/>
                  </a:cubicBezTo>
                  <a:cubicBezTo>
                    <a:pt x="10011" y="7907"/>
                    <a:pt x="10360" y="7918"/>
                    <a:pt x="10708" y="7939"/>
                  </a:cubicBezTo>
                  <a:cubicBezTo>
                    <a:pt x="10708" y="7939"/>
                    <a:pt x="14211" y="10408"/>
                    <a:pt x="16779" y="1040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2028465" y="1681843"/>
              <a:ext cx="393443" cy="502187"/>
            </a:xfrm>
            <a:custGeom>
              <a:avLst/>
              <a:gdLst/>
              <a:ahLst/>
              <a:cxnLst/>
              <a:rect l="l" t="t" r="r" b="b"/>
              <a:pathLst>
                <a:path w="19628" h="25053" extrusionOk="0">
                  <a:moveTo>
                    <a:pt x="13877" y="0"/>
                  </a:moveTo>
                  <a:lnTo>
                    <a:pt x="9340" y="1601"/>
                  </a:lnTo>
                  <a:lnTo>
                    <a:pt x="11509" y="16078"/>
                  </a:lnTo>
                  <a:lnTo>
                    <a:pt x="11509" y="16078"/>
                  </a:lnTo>
                  <a:lnTo>
                    <a:pt x="3770" y="11775"/>
                  </a:lnTo>
                  <a:lnTo>
                    <a:pt x="0" y="19014"/>
                  </a:lnTo>
                  <a:lnTo>
                    <a:pt x="11308" y="24818"/>
                  </a:lnTo>
                  <a:cubicBezTo>
                    <a:pt x="11868" y="24977"/>
                    <a:pt x="12424" y="25052"/>
                    <a:pt x="12966" y="25052"/>
                  </a:cubicBezTo>
                  <a:cubicBezTo>
                    <a:pt x="16620" y="25052"/>
                    <a:pt x="19627" y="21648"/>
                    <a:pt x="18814" y="17813"/>
                  </a:cubicBezTo>
                  <a:lnTo>
                    <a:pt x="1387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2132779" y="1479810"/>
              <a:ext cx="175875" cy="234146"/>
            </a:xfrm>
            <a:custGeom>
              <a:avLst/>
              <a:gdLst/>
              <a:ahLst/>
              <a:cxnLst/>
              <a:rect l="l" t="t" r="r" b="b"/>
              <a:pathLst>
                <a:path w="8774" h="11681" extrusionOk="0">
                  <a:moveTo>
                    <a:pt x="4321" y="1"/>
                  </a:moveTo>
                  <a:cubicBezTo>
                    <a:pt x="4304" y="1"/>
                    <a:pt x="4287" y="2"/>
                    <a:pt x="4270" y="5"/>
                  </a:cubicBezTo>
                  <a:cubicBezTo>
                    <a:pt x="3736" y="139"/>
                    <a:pt x="3903" y="5142"/>
                    <a:pt x="3903" y="5142"/>
                  </a:cubicBezTo>
                  <a:cubicBezTo>
                    <a:pt x="3903" y="5142"/>
                    <a:pt x="3503" y="873"/>
                    <a:pt x="3236" y="839"/>
                  </a:cubicBezTo>
                  <a:cubicBezTo>
                    <a:pt x="3138" y="825"/>
                    <a:pt x="3040" y="794"/>
                    <a:pt x="2945" y="794"/>
                  </a:cubicBezTo>
                  <a:cubicBezTo>
                    <a:pt x="2812" y="794"/>
                    <a:pt x="2685" y="854"/>
                    <a:pt x="2569" y="1106"/>
                  </a:cubicBezTo>
                  <a:cubicBezTo>
                    <a:pt x="2368" y="1506"/>
                    <a:pt x="2268" y="7044"/>
                    <a:pt x="2268" y="7044"/>
                  </a:cubicBezTo>
                  <a:lnTo>
                    <a:pt x="1401" y="5843"/>
                  </a:lnTo>
                  <a:cubicBezTo>
                    <a:pt x="1401" y="5843"/>
                    <a:pt x="1196" y="5410"/>
                    <a:pt x="504" y="5410"/>
                  </a:cubicBezTo>
                  <a:cubicBezTo>
                    <a:pt x="359" y="5410"/>
                    <a:pt x="192" y="5429"/>
                    <a:pt x="0" y="5476"/>
                  </a:cubicBezTo>
                  <a:cubicBezTo>
                    <a:pt x="0" y="5476"/>
                    <a:pt x="1168" y="8178"/>
                    <a:pt x="1268" y="8611"/>
                  </a:cubicBezTo>
                  <a:cubicBezTo>
                    <a:pt x="1401" y="9045"/>
                    <a:pt x="4170" y="11680"/>
                    <a:pt x="4170" y="11680"/>
                  </a:cubicBezTo>
                  <a:lnTo>
                    <a:pt x="8773" y="10846"/>
                  </a:lnTo>
                  <a:cubicBezTo>
                    <a:pt x="8773" y="10846"/>
                    <a:pt x="8473" y="7711"/>
                    <a:pt x="8139" y="6844"/>
                  </a:cubicBezTo>
                  <a:cubicBezTo>
                    <a:pt x="7839" y="5976"/>
                    <a:pt x="7205" y="1940"/>
                    <a:pt x="6872" y="1940"/>
                  </a:cubicBezTo>
                  <a:cubicBezTo>
                    <a:pt x="6776" y="1940"/>
                    <a:pt x="6692" y="1935"/>
                    <a:pt x="6618" y="1935"/>
                  </a:cubicBezTo>
                  <a:cubicBezTo>
                    <a:pt x="6432" y="1935"/>
                    <a:pt x="6309" y="1969"/>
                    <a:pt x="6238" y="2207"/>
                  </a:cubicBezTo>
                  <a:cubicBezTo>
                    <a:pt x="6172" y="2602"/>
                    <a:pt x="6171" y="2997"/>
                    <a:pt x="6203" y="3360"/>
                  </a:cubicBezTo>
                  <a:lnTo>
                    <a:pt x="6203" y="3360"/>
                  </a:lnTo>
                  <a:cubicBezTo>
                    <a:pt x="6181" y="3118"/>
                    <a:pt x="5888" y="4"/>
                    <a:pt x="5354" y="4"/>
                  </a:cubicBezTo>
                  <a:cubicBezTo>
                    <a:pt x="5348" y="4"/>
                    <a:pt x="5343" y="5"/>
                    <a:pt x="5337" y="5"/>
                  </a:cubicBezTo>
                  <a:cubicBezTo>
                    <a:pt x="4737" y="105"/>
                    <a:pt x="4870" y="706"/>
                    <a:pt x="4770" y="1106"/>
                  </a:cubicBezTo>
                  <a:cubicBezTo>
                    <a:pt x="4763" y="1145"/>
                    <a:pt x="4758" y="1162"/>
                    <a:pt x="4755" y="1162"/>
                  </a:cubicBezTo>
                  <a:cubicBezTo>
                    <a:pt x="4725" y="1162"/>
                    <a:pt x="4774" y="1"/>
                    <a:pt x="432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2130775" y="1477906"/>
              <a:ext cx="177198" cy="236050"/>
            </a:xfrm>
            <a:custGeom>
              <a:avLst/>
              <a:gdLst/>
              <a:ahLst/>
              <a:cxnLst/>
              <a:rect l="l" t="t" r="r" b="b"/>
              <a:pathLst>
                <a:path w="8840" h="11776" extrusionOk="0">
                  <a:moveTo>
                    <a:pt x="4303" y="0"/>
                  </a:moveTo>
                  <a:cubicBezTo>
                    <a:pt x="4270" y="34"/>
                    <a:pt x="4203" y="67"/>
                    <a:pt x="4203" y="100"/>
                  </a:cubicBezTo>
                  <a:cubicBezTo>
                    <a:pt x="4136" y="167"/>
                    <a:pt x="4103" y="234"/>
                    <a:pt x="4103" y="300"/>
                  </a:cubicBezTo>
                  <a:cubicBezTo>
                    <a:pt x="3970" y="767"/>
                    <a:pt x="3903" y="1268"/>
                    <a:pt x="3903" y="1735"/>
                  </a:cubicBezTo>
                  <a:cubicBezTo>
                    <a:pt x="3867" y="2266"/>
                    <a:pt x="3851" y="2797"/>
                    <a:pt x="3848" y="3329"/>
                  </a:cubicBezTo>
                  <a:lnTo>
                    <a:pt x="3848" y="3329"/>
                  </a:lnTo>
                  <a:cubicBezTo>
                    <a:pt x="3801" y="2965"/>
                    <a:pt x="3752" y="2603"/>
                    <a:pt x="3703" y="2235"/>
                  </a:cubicBezTo>
                  <a:cubicBezTo>
                    <a:pt x="3669" y="2002"/>
                    <a:pt x="3636" y="1768"/>
                    <a:pt x="3569" y="1535"/>
                  </a:cubicBezTo>
                  <a:cubicBezTo>
                    <a:pt x="3569" y="1401"/>
                    <a:pt x="3536" y="1268"/>
                    <a:pt x="3503" y="1168"/>
                  </a:cubicBezTo>
                  <a:cubicBezTo>
                    <a:pt x="3469" y="1068"/>
                    <a:pt x="3436" y="1001"/>
                    <a:pt x="3402" y="934"/>
                  </a:cubicBezTo>
                  <a:cubicBezTo>
                    <a:pt x="3336" y="901"/>
                    <a:pt x="3269" y="868"/>
                    <a:pt x="3202" y="834"/>
                  </a:cubicBezTo>
                  <a:cubicBezTo>
                    <a:pt x="3151" y="809"/>
                    <a:pt x="3096" y="798"/>
                    <a:pt x="3039" y="798"/>
                  </a:cubicBezTo>
                  <a:cubicBezTo>
                    <a:pt x="2946" y="798"/>
                    <a:pt x="2851" y="826"/>
                    <a:pt x="2769" y="868"/>
                  </a:cubicBezTo>
                  <a:cubicBezTo>
                    <a:pt x="2635" y="968"/>
                    <a:pt x="2569" y="1068"/>
                    <a:pt x="2535" y="1201"/>
                  </a:cubicBezTo>
                  <a:cubicBezTo>
                    <a:pt x="2468" y="1435"/>
                    <a:pt x="2435" y="1701"/>
                    <a:pt x="2435" y="1935"/>
                  </a:cubicBezTo>
                  <a:cubicBezTo>
                    <a:pt x="2310" y="3723"/>
                    <a:pt x="2273" y="5335"/>
                    <a:pt x="2269" y="6880"/>
                  </a:cubicBezTo>
                  <a:lnTo>
                    <a:pt x="2269" y="6880"/>
                  </a:lnTo>
                  <a:cubicBezTo>
                    <a:pt x="2008" y="6513"/>
                    <a:pt x="1777" y="6136"/>
                    <a:pt x="1501" y="5804"/>
                  </a:cubicBezTo>
                  <a:cubicBezTo>
                    <a:pt x="1301" y="5604"/>
                    <a:pt x="1067" y="5471"/>
                    <a:pt x="801" y="5404"/>
                  </a:cubicBezTo>
                  <a:cubicBezTo>
                    <a:pt x="742" y="5396"/>
                    <a:pt x="682" y="5392"/>
                    <a:pt x="620" y="5392"/>
                  </a:cubicBezTo>
                  <a:cubicBezTo>
                    <a:pt x="436" y="5392"/>
                    <a:pt x="242" y="5429"/>
                    <a:pt x="67" y="5504"/>
                  </a:cubicBezTo>
                  <a:lnTo>
                    <a:pt x="0" y="5538"/>
                  </a:lnTo>
                  <a:lnTo>
                    <a:pt x="33" y="5604"/>
                  </a:lnTo>
                  <a:cubicBezTo>
                    <a:pt x="467" y="6672"/>
                    <a:pt x="867" y="7639"/>
                    <a:pt x="1201" y="8540"/>
                  </a:cubicBezTo>
                  <a:cubicBezTo>
                    <a:pt x="1234" y="8640"/>
                    <a:pt x="1301" y="8740"/>
                    <a:pt x="1334" y="8840"/>
                  </a:cubicBezTo>
                  <a:cubicBezTo>
                    <a:pt x="1401" y="8940"/>
                    <a:pt x="1468" y="9040"/>
                    <a:pt x="1534" y="9107"/>
                  </a:cubicBezTo>
                  <a:cubicBezTo>
                    <a:pt x="1701" y="9307"/>
                    <a:pt x="1835" y="9440"/>
                    <a:pt x="1968" y="9607"/>
                  </a:cubicBezTo>
                  <a:cubicBezTo>
                    <a:pt x="2235" y="9874"/>
                    <a:pt x="2502" y="10141"/>
                    <a:pt x="2735" y="10374"/>
                  </a:cubicBezTo>
                  <a:cubicBezTo>
                    <a:pt x="3202" y="10841"/>
                    <a:pt x="3569" y="11175"/>
                    <a:pt x="3836" y="11442"/>
                  </a:cubicBezTo>
                  <a:lnTo>
                    <a:pt x="4103" y="11709"/>
                  </a:lnTo>
                  <a:cubicBezTo>
                    <a:pt x="4170" y="11742"/>
                    <a:pt x="4236" y="11775"/>
                    <a:pt x="4236" y="11775"/>
                  </a:cubicBezTo>
                  <a:cubicBezTo>
                    <a:pt x="4203" y="11742"/>
                    <a:pt x="4203" y="11742"/>
                    <a:pt x="4203" y="11742"/>
                  </a:cubicBezTo>
                  <a:lnTo>
                    <a:pt x="3936" y="11442"/>
                  </a:lnTo>
                  <a:lnTo>
                    <a:pt x="2869" y="10374"/>
                  </a:lnTo>
                  <a:cubicBezTo>
                    <a:pt x="2635" y="10141"/>
                    <a:pt x="2402" y="9874"/>
                    <a:pt x="2135" y="9574"/>
                  </a:cubicBezTo>
                  <a:cubicBezTo>
                    <a:pt x="1968" y="9407"/>
                    <a:pt x="1835" y="9274"/>
                    <a:pt x="1701" y="9107"/>
                  </a:cubicBezTo>
                  <a:cubicBezTo>
                    <a:pt x="1635" y="9007"/>
                    <a:pt x="1568" y="8940"/>
                    <a:pt x="1501" y="8840"/>
                  </a:cubicBezTo>
                  <a:cubicBezTo>
                    <a:pt x="1468" y="8740"/>
                    <a:pt x="1434" y="8640"/>
                    <a:pt x="1401" y="8540"/>
                  </a:cubicBezTo>
                  <a:cubicBezTo>
                    <a:pt x="1076" y="7693"/>
                    <a:pt x="687" y="6720"/>
                    <a:pt x="265" y="5651"/>
                  </a:cubicBezTo>
                  <a:lnTo>
                    <a:pt x="265" y="5651"/>
                  </a:lnTo>
                  <a:cubicBezTo>
                    <a:pt x="394" y="5614"/>
                    <a:pt x="534" y="5591"/>
                    <a:pt x="667" y="5591"/>
                  </a:cubicBezTo>
                  <a:cubicBezTo>
                    <a:pt x="724" y="5591"/>
                    <a:pt x="780" y="5595"/>
                    <a:pt x="834" y="5604"/>
                  </a:cubicBezTo>
                  <a:cubicBezTo>
                    <a:pt x="1067" y="5671"/>
                    <a:pt x="1268" y="5771"/>
                    <a:pt x="1434" y="5971"/>
                  </a:cubicBezTo>
                  <a:cubicBezTo>
                    <a:pt x="1712" y="6311"/>
                    <a:pt x="1990" y="6736"/>
                    <a:pt x="2268" y="7142"/>
                  </a:cubicBezTo>
                  <a:lnTo>
                    <a:pt x="2268" y="7142"/>
                  </a:lnTo>
                  <a:cubicBezTo>
                    <a:pt x="2268" y="7152"/>
                    <a:pt x="2268" y="7162"/>
                    <a:pt x="2268" y="7172"/>
                  </a:cubicBezTo>
                  <a:lnTo>
                    <a:pt x="2285" y="7166"/>
                  </a:lnTo>
                  <a:lnTo>
                    <a:pt x="2285" y="7166"/>
                  </a:lnTo>
                  <a:cubicBezTo>
                    <a:pt x="2301" y="7190"/>
                    <a:pt x="2318" y="7214"/>
                    <a:pt x="2335" y="7239"/>
                  </a:cubicBezTo>
                  <a:lnTo>
                    <a:pt x="2502" y="7472"/>
                  </a:lnTo>
                  <a:lnTo>
                    <a:pt x="2502" y="7205"/>
                  </a:lnTo>
                  <a:cubicBezTo>
                    <a:pt x="2535" y="5604"/>
                    <a:pt x="2569" y="3836"/>
                    <a:pt x="2702" y="2002"/>
                  </a:cubicBezTo>
                  <a:cubicBezTo>
                    <a:pt x="2702" y="1768"/>
                    <a:pt x="2735" y="1535"/>
                    <a:pt x="2769" y="1335"/>
                  </a:cubicBezTo>
                  <a:cubicBezTo>
                    <a:pt x="2824" y="1170"/>
                    <a:pt x="2969" y="1050"/>
                    <a:pt x="3111" y="1050"/>
                  </a:cubicBezTo>
                  <a:cubicBezTo>
                    <a:pt x="3142" y="1050"/>
                    <a:pt x="3173" y="1056"/>
                    <a:pt x="3202" y="1068"/>
                  </a:cubicBezTo>
                  <a:cubicBezTo>
                    <a:pt x="3236" y="1101"/>
                    <a:pt x="3269" y="1101"/>
                    <a:pt x="3302" y="1134"/>
                  </a:cubicBezTo>
                  <a:cubicBezTo>
                    <a:pt x="3294" y="1151"/>
                    <a:pt x="3294" y="1157"/>
                    <a:pt x="3299" y="1157"/>
                  </a:cubicBezTo>
                  <a:cubicBezTo>
                    <a:pt x="3313" y="1157"/>
                    <a:pt x="3368" y="1102"/>
                    <a:pt x="3369" y="1101"/>
                  </a:cubicBezTo>
                  <a:lnTo>
                    <a:pt x="3369" y="1101"/>
                  </a:lnTo>
                  <a:lnTo>
                    <a:pt x="3336" y="1134"/>
                  </a:lnTo>
                  <a:cubicBezTo>
                    <a:pt x="3336" y="1168"/>
                    <a:pt x="3336" y="1168"/>
                    <a:pt x="3336" y="1201"/>
                  </a:cubicBezTo>
                  <a:cubicBezTo>
                    <a:pt x="3369" y="1301"/>
                    <a:pt x="3436" y="1435"/>
                    <a:pt x="3436" y="1535"/>
                  </a:cubicBezTo>
                  <a:cubicBezTo>
                    <a:pt x="3469" y="1768"/>
                    <a:pt x="3503" y="2035"/>
                    <a:pt x="3536" y="2269"/>
                  </a:cubicBezTo>
                  <a:cubicBezTo>
                    <a:pt x="3655" y="3132"/>
                    <a:pt x="3774" y="4022"/>
                    <a:pt x="3869" y="4915"/>
                  </a:cubicBezTo>
                  <a:lnTo>
                    <a:pt x="3869" y="4915"/>
                  </a:lnTo>
                  <a:lnTo>
                    <a:pt x="3869" y="5237"/>
                  </a:lnTo>
                  <a:lnTo>
                    <a:pt x="4136" y="5237"/>
                  </a:lnTo>
                  <a:lnTo>
                    <a:pt x="4136" y="4737"/>
                  </a:lnTo>
                  <a:cubicBezTo>
                    <a:pt x="4103" y="3736"/>
                    <a:pt x="4103" y="2736"/>
                    <a:pt x="4170" y="1768"/>
                  </a:cubicBezTo>
                  <a:cubicBezTo>
                    <a:pt x="4170" y="1301"/>
                    <a:pt x="4236" y="834"/>
                    <a:pt x="4336" y="367"/>
                  </a:cubicBezTo>
                  <a:cubicBezTo>
                    <a:pt x="4370" y="334"/>
                    <a:pt x="4370" y="300"/>
                    <a:pt x="4403" y="267"/>
                  </a:cubicBezTo>
                  <a:lnTo>
                    <a:pt x="4437" y="234"/>
                  </a:lnTo>
                  <a:lnTo>
                    <a:pt x="4470" y="234"/>
                  </a:lnTo>
                  <a:cubicBezTo>
                    <a:pt x="4537" y="234"/>
                    <a:pt x="4603" y="300"/>
                    <a:pt x="4637" y="401"/>
                  </a:cubicBezTo>
                  <a:cubicBezTo>
                    <a:pt x="4703" y="601"/>
                    <a:pt x="4737" y="834"/>
                    <a:pt x="4770" y="1034"/>
                  </a:cubicBezTo>
                  <a:lnTo>
                    <a:pt x="4770" y="1179"/>
                  </a:lnTo>
                  <a:lnTo>
                    <a:pt x="4770" y="1179"/>
                  </a:lnTo>
                  <a:cubicBezTo>
                    <a:pt x="4758" y="1189"/>
                    <a:pt x="4770" y="1201"/>
                    <a:pt x="4770" y="1201"/>
                  </a:cubicBezTo>
                  <a:lnTo>
                    <a:pt x="4770" y="1234"/>
                  </a:lnTo>
                  <a:cubicBezTo>
                    <a:pt x="4737" y="1234"/>
                    <a:pt x="4737" y="1268"/>
                    <a:pt x="4770" y="1268"/>
                  </a:cubicBezTo>
                  <a:cubicBezTo>
                    <a:pt x="4737" y="1301"/>
                    <a:pt x="4737" y="1301"/>
                    <a:pt x="4770" y="1301"/>
                  </a:cubicBezTo>
                  <a:cubicBezTo>
                    <a:pt x="4770" y="1335"/>
                    <a:pt x="4803" y="1335"/>
                    <a:pt x="4837" y="1368"/>
                  </a:cubicBezTo>
                  <a:cubicBezTo>
                    <a:pt x="4937" y="1335"/>
                    <a:pt x="4937" y="1301"/>
                    <a:pt x="4937" y="1301"/>
                  </a:cubicBezTo>
                  <a:cubicBezTo>
                    <a:pt x="4937" y="1301"/>
                    <a:pt x="4937" y="1268"/>
                    <a:pt x="4937" y="1268"/>
                  </a:cubicBezTo>
                  <a:lnTo>
                    <a:pt x="4937" y="1168"/>
                  </a:lnTo>
                  <a:cubicBezTo>
                    <a:pt x="4970" y="1034"/>
                    <a:pt x="4970" y="934"/>
                    <a:pt x="4970" y="801"/>
                  </a:cubicBezTo>
                  <a:cubicBezTo>
                    <a:pt x="4970" y="601"/>
                    <a:pt x="5037" y="434"/>
                    <a:pt x="5204" y="300"/>
                  </a:cubicBezTo>
                  <a:cubicBezTo>
                    <a:pt x="5237" y="267"/>
                    <a:pt x="5270" y="234"/>
                    <a:pt x="5337" y="234"/>
                  </a:cubicBezTo>
                  <a:lnTo>
                    <a:pt x="5437" y="234"/>
                  </a:lnTo>
                  <a:cubicBezTo>
                    <a:pt x="5504" y="300"/>
                    <a:pt x="5537" y="367"/>
                    <a:pt x="5571" y="467"/>
                  </a:cubicBezTo>
                  <a:cubicBezTo>
                    <a:pt x="5637" y="667"/>
                    <a:pt x="5704" y="868"/>
                    <a:pt x="5771" y="1068"/>
                  </a:cubicBezTo>
                  <a:cubicBezTo>
                    <a:pt x="5938" y="1868"/>
                    <a:pt x="6071" y="2702"/>
                    <a:pt x="6138" y="3536"/>
                  </a:cubicBezTo>
                  <a:lnTo>
                    <a:pt x="6371" y="3536"/>
                  </a:lnTo>
                  <a:cubicBezTo>
                    <a:pt x="6356" y="3342"/>
                    <a:pt x="6338" y="3149"/>
                    <a:pt x="6317" y="2957"/>
                  </a:cubicBezTo>
                  <a:lnTo>
                    <a:pt x="6317" y="2957"/>
                  </a:lnTo>
                  <a:cubicBezTo>
                    <a:pt x="6320" y="2750"/>
                    <a:pt x="6337" y="2543"/>
                    <a:pt x="6371" y="2335"/>
                  </a:cubicBezTo>
                  <a:cubicBezTo>
                    <a:pt x="6429" y="2190"/>
                    <a:pt x="6538" y="2095"/>
                    <a:pt x="6675" y="2095"/>
                  </a:cubicBezTo>
                  <a:cubicBezTo>
                    <a:pt x="6696" y="2095"/>
                    <a:pt x="6717" y="2097"/>
                    <a:pt x="6738" y="2102"/>
                  </a:cubicBezTo>
                  <a:lnTo>
                    <a:pt x="6872" y="2102"/>
                  </a:lnTo>
                  <a:cubicBezTo>
                    <a:pt x="6872" y="2102"/>
                    <a:pt x="6938" y="2135"/>
                    <a:pt x="6938" y="2168"/>
                  </a:cubicBezTo>
                  <a:cubicBezTo>
                    <a:pt x="6972" y="2235"/>
                    <a:pt x="7005" y="2302"/>
                    <a:pt x="7038" y="2402"/>
                  </a:cubicBezTo>
                  <a:cubicBezTo>
                    <a:pt x="7239" y="3102"/>
                    <a:pt x="7405" y="3770"/>
                    <a:pt x="7539" y="4503"/>
                  </a:cubicBezTo>
                  <a:cubicBezTo>
                    <a:pt x="7706" y="5171"/>
                    <a:pt x="7839" y="5771"/>
                    <a:pt x="7972" y="6371"/>
                  </a:cubicBezTo>
                  <a:cubicBezTo>
                    <a:pt x="8039" y="6638"/>
                    <a:pt x="8106" y="6905"/>
                    <a:pt x="8206" y="7205"/>
                  </a:cubicBezTo>
                  <a:cubicBezTo>
                    <a:pt x="8273" y="7439"/>
                    <a:pt x="8339" y="7706"/>
                    <a:pt x="8373" y="7939"/>
                  </a:cubicBezTo>
                  <a:cubicBezTo>
                    <a:pt x="8573" y="8907"/>
                    <a:pt x="8640" y="9674"/>
                    <a:pt x="8740" y="10208"/>
                  </a:cubicBezTo>
                  <a:cubicBezTo>
                    <a:pt x="8773" y="10441"/>
                    <a:pt x="8773" y="10641"/>
                    <a:pt x="8806" y="10775"/>
                  </a:cubicBezTo>
                  <a:cubicBezTo>
                    <a:pt x="8806" y="10841"/>
                    <a:pt x="8840" y="10908"/>
                    <a:pt x="8840" y="10975"/>
                  </a:cubicBezTo>
                  <a:cubicBezTo>
                    <a:pt x="8840" y="10908"/>
                    <a:pt x="8840" y="10841"/>
                    <a:pt x="8840" y="10775"/>
                  </a:cubicBezTo>
                  <a:cubicBezTo>
                    <a:pt x="8840" y="10641"/>
                    <a:pt x="8806" y="10441"/>
                    <a:pt x="8806" y="10174"/>
                  </a:cubicBezTo>
                  <a:cubicBezTo>
                    <a:pt x="8740" y="9674"/>
                    <a:pt x="8673" y="8907"/>
                    <a:pt x="8506" y="7939"/>
                  </a:cubicBezTo>
                  <a:cubicBezTo>
                    <a:pt x="8439" y="7672"/>
                    <a:pt x="8406" y="7439"/>
                    <a:pt x="8339" y="7172"/>
                  </a:cubicBezTo>
                  <a:cubicBezTo>
                    <a:pt x="8239" y="6872"/>
                    <a:pt x="8173" y="6638"/>
                    <a:pt x="8106" y="6338"/>
                  </a:cubicBezTo>
                  <a:cubicBezTo>
                    <a:pt x="7972" y="5738"/>
                    <a:pt x="7872" y="5137"/>
                    <a:pt x="7739" y="4470"/>
                  </a:cubicBezTo>
                  <a:cubicBezTo>
                    <a:pt x="7605" y="3736"/>
                    <a:pt x="7439" y="3036"/>
                    <a:pt x="7239" y="2335"/>
                  </a:cubicBezTo>
                  <a:cubicBezTo>
                    <a:pt x="7205" y="2235"/>
                    <a:pt x="7172" y="2135"/>
                    <a:pt x="7105" y="2035"/>
                  </a:cubicBezTo>
                  <a:cubicBezTo>
                    <a:pt x="7072" y="1968"/>
                    <a:pt x="7005" y="1935"/>
                    <a:pt x="6938" y="1902"/>
                  </a:cubicBezTo>
                  <a:lnTo>
                    <a:pt x="6772" y="1902"/>
                  </a:lnTo>
                  <a:cubicBezTo>
                    <a:pt x="6671" y="1902"/>
                    <a:pt x="6538" y="1902"/>
                    <a:pt x="6438" y="1968"/>
                  </a:cubicBezTo>
                  <a:cubicBezTo>
                    <a:pt x="6338" y="2035"/>
                    <a:pt x="6271" y="2135"/>
                    <a:pt x="6238" y="2269"/>
                  </a:cubicBezTo>
                  <a:cubicBezTo>
                    <a:pt x="6236" y="2281"/>
                    <a:pt x="6234" y="2293"/>
                    <a:pt x="6232" y="2305"/>
                  </a:cubicBezTo>
                  <a:lnTo>
                    <a:pt x="6232" y="2305"/>
                  </a:lnTo>
                  <a:cubicBezTo>
                    <a:pt x="6168" y="1872"/>
                    <a:pt x="6091" y="1449"/>
                    <a:pt x="6004" y="1034"/>
                  </a:cubicBezTo>
                  <a:cubicBezTo>
                    <a:pt x="5938" y="801"/>
                    <a:pt x="5871" y="567"/>
                    <a:pt x="5771" y="367"/>
                  </a:cubicBezTo>
                  <a:cubicBezTo>
                    <a:pt x="5737" y="234"/>
                    <a:pt x="5637" y="134"/>
                    <a:pt x="5504" y="67"/>
                  </a:cubicBezTo>
                  <a:cubicBezTo>
                    <a:pt x="5482" y="67"/>
                    <a:pt x="5459" y="52"/>
                    <a:pt x="5427" y="52"/>
                  </a:cubicBezTo>
                  <a:cubicBezTo>
                    <a:pt x="5411" y="52"/>
                    <a:pt x="5393" y="56"/>
                    <a:pt x="5371" y="67"/>
                  </a:cubicBezTo>
                  <a:lnTo>
                    <a:pt x="5270" y="67"/>
                  </a:lnTo>
                  <a:cubicBezTo>
                    <a:pt x="5237" y="67"/>
                    <a:pt x="5170" y="100"/>
                    <a:pt x="5104" y="134"/>
                  </a:cubicBezTo>
                  <a:cubicBezTo>
                    <a:pt x="4985" y="233"/>
                    <a:pt x="4889" y="356"/>
                    <a:pt x="4839" y="495"/>
                  </a:cubicBezTo>
                  <a:lnTo>
                    <a:pt x="4839" y="495"/>
                  </a:lnTo>
                  <a:cubicBezTo>
                    <a:pt x="4820" y="430"/>
                    <a:pt x="4798" y="365"/>
                    <a:pt x="4770" y="300"/>
                  </a:cubicBezTo>
                  <a:cubicBezTo>
                    <a:pt x="4737" y="134"/>
                    <a:pt x="4603" y="34"/>
                    <a:pt x="4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227051" y="1499294"/>
              <a:ext cx="12047" cy="89621"/>
            </a:xfrm>
            <a:custGeom>
              <a:avLst/>
              <a:gdLst/>
              <a:ahLst/>
              <a:cxnLst/>
              <a:rect l="l" t="t" r="r" b="b"/>
              <a:pathLst>
                <a:path w="601" h="4471" extrusionOk="0">
                  <a:moveTo>
                    <a:pt x="34" y="1"/>
                  </a:moveTo>
                  <a:cubicBezTo>
                    <a:pt x="0" y="768"/>
                    <a:pt x="67" y="1502"/>
                    <a:pt x="201" y="2269"/>
                  </a:cubicBezTo>
                  <a:cubicBezTo>
                    <a:pt x="267" y="3003"/>
                    <a:pt x="367" y="3737"/>
                    <a:pt x="568" y="4471"/>
                  </a:cubicBezTo>
                  <a:cubicBezTo>
                    <a:pt x="601" y="3737"/>
                    <a:pt x="534" y="2969"/>
                    <a:pt x="401" y="2236"/>
                  </a:cubicBezTo>
                  <a:cubicBezTo>
                    <a:pt x="367" y="1468"/>
                    <a:pt x="234" y="735"/>
                    <a:pt x="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2255796" y="1535395"/>
              <a:ext cx="8720" cy="56868"/>
            </a:xfrm>
            <a:custGeom>
              <a:avLst/>
              <a:gdLst/>
              <a:ahLst/>
              <a:cxnLst/>
              <a:rect l="l" t="t" r="r" b="b"/>
              <a:pathLst>
                <a:path w="435" h="283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468"/>
                    <a:pt x="34" y="935"/>
                    <a:pt x="101" y="1435"/>
                  </a:cubicBezTo>
                  <a:cubicBezTo>
                    <a:pt x="134" y="1902"/>
                    <a:pt x="234" y="2369"/>
                    <a:pt x="368" y="2836"/>
                  </a:cubicBezTo>
                  <a:cubicBezTo>
                    <a:pt x="434" y="2369"/>
                    <a:pt x="434" y="1869"/>
                    <a:pt x="334" y="1402"/>
                  </a:cubicBezTo>
                  <a:cubicBezTo>
                    <a:pt x="301" y="902"/>
                    <a:pt x="234" y="435"/>
                    <a:pt x="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2175555" y="1610283"/>
              <a:ext cx="6054" cy="46825"/>
            </a:xfrm>
            <a:custGeom>
              <a:avLst/>
              <a:gdLst/>
              <a:ahLst/>
              <a:cxnLst/>
              <a:rect l="l" t="t" r="r" b="b"/>
              <a:pathLst>
                <a:path w="302" h="2336" extrusionOk="0">
                  <a:moveTo>
                    <a:pt x="134" y="1"/>
                  </a:moveTo>
                  <a:cubicBezTo>
                    <a:pt x="34" y="368"/>
                    <a:pt x="1" y="768"/>
                    <a:pt x="34" y="1168"/>
                  </a:cubicBezTo>
                  <a:cubicBezTo>
                    <a:pt x="1" y="1569"/>
                    <a:pt x="68" y="1936"/>
                    <a:pt x="168" y="2336"/>
                  </a:cubicBezTo>
                  <a:cubicBezTo>
                    <a:pt x="268" y="1936"/>
                    <a:pt x="301" y="1535"/>
                    <a:pt x="268" y="1168"/>
                  </a:cubicBezTo>
                  <a:cubicBezTo>
                    <a:pt x="301" y="768"/>
                    <a:pt x="268" y="368"/>
                    <a:pt x="1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1846597" y="1778079"/>
              <a:ext cx="339021" cy="339562"/>
            </a:xfrm>
            <a:custGeom>
              <a:avLst/>
              <a:gdLst/>
              <a:ahLst/>
              <a:cxnLst/>
              <a:rect l="l" t="t" r="r" b="b"/>
              <a:pathLst>
                <a:path w="16913" h="16940" extrusionOk="0">
                  <a:moveTo>
                    <a:pt x="4507" y="0"/>
                  </a:moveTo>
                  <a:cubicBezTo>
                    <a:pt x="4472" y="0"/>
                    <a:pt x="4438" y="1"/>
                    <a:pt x="4403" y="3"/>
                  </a:cubicBezTo>
                  <a:cubicBezTo>
                    <a:pt x="0" y="169"/>
                    <a:pt x="934" y="8242"/>
                    <a:pt x="1868" y="9876"/>
                  </a:cubicBezTo>
                  <a:cubicBezTo>
                    <a:pt x="2480" y="11003"/>
                    <a:pt x="10664" y="16939"/>
                    <a:pt x="11572" y="16939"/>
                  </a:cubicBezTo>
                  <a:cubicBezTo>
                    <a:pt x="11605" y="16939"/>
                    <a:pt x="11629" y="16931"/>
                    <a:pt x="11642" y="16915"/>
                  </a:cubicBezTo>
                  <a:lnTo>
                    <a:pt x="16912" y="8375"/>
                  </a:lnTo>
                  <a:cubicBezTo>
                    <a:pt x="16912" y="8375"/>
                    <a:pt x="8112" y="0"/>
                    <a:pt x="45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1955582" y="1781467"/>
              <a:ext cx="230698" cy="184574"/>
            </a:xfrm>
            <a:custGeom>
              <a:avLst/>
              <a:gdLst/>
              <a:ahLst/>
              <a:cxnLst/>
              <a:rect l="l" t="t" r="r" b="b"/>
              <a:pathLst>
                <a:path w="11509" h="9208" extrusionOk="0">
                  <a:moveTo>
                    <a:pt x="0" y="0"/>
                  </a:moveTo>
                  <a:cubicBezTo>
                    <a:pt x="734" y="134"/>
                    <a:pt x="1435" y="334"/>
                    <a:pt x="2135" y="634"/>
                  </a:cubicBezTo>
                  <a:cubicBezTo>
                    <a:pt x="2869" y="1001"/>
                    <a:pt x="3570" y="1435"/>
                    <a:pt x="4203" y="1935"/>
                  </a:cubicBezTo>
                  <a:cubicBezTo>
                    <a:pt x="4971" y="2569"/>
                    <a:pt x="5705" y="3236"/>
                    <a:pt x="6405" y="3970"/>
                  </a:cubicBezTo>
                  <a:cubicBezTo>
                    <a:pt x="8423" y="5888"/>
                    <a:pt x="10309" y="7381"/>
                    <a:pt x="11382" y="8219"/>
                  </a:cubicBezTo>
                  <a:lnTo>
                    <a:pt x="11382" y="8219"/>
                  </a:lnTo>
                  <a:lnTo>
                    <a:pt x="10975" y="8907"/>
                  </a:lnTo>
                  <a:cubicBezTo>
                    <a:pt x="10942" y="9007"/>
                    <a:pt x="10875" y="9107"/>
                    <a:pt x="10842" y="9207"/>
                  </a:cubicBezTo>
                  <a:cubicBezTo>
                    <a:pt x="10908" y="9107"/>
                    <a:pt x="10975" y="9040"/>
                    <a:pt x="11008" y="8940"/>
                  </a:cubicBezTo>
                  <a:lnTo>
                    <a:pt x="11509" y="8240"/>
                  </a:lnTo>
                  <a:lnTo>
                    <a:pt x="11509" y="8206"/>
                  </a:lnTo>
                  <a:lnTo>
                    <a:pt x="11475" y="8173"/>
                  </a:lnTo>
                  <a:cubicBezTo>
                    <a:pt x="10475" y="7272"/>
                    <a:pt x="8573" y="5738"/>
                    <a:pt x="6538" y="3837"/>
                  </a:cubicBezTo>
                  <a:cubicBezTo>
                    <a:pt x="5838" y="3103"/>
                    <a:pt x="5104" y="2402"/>
                    <a:pt x="4304" y="1802"/>
                  </a:cubicBezTo>
                  <a:cubicBezTo>
                    <a:pt x="3670" y="1268"/>
                    <a:pt x="2969" y="834"/>
                    <a:pt x="2202" y="501"/>
                  </a:cubicBezTo>
                  <a:cubicBezTo>
                    <a:pt x="1702" y="301"/>
                    <a:pt x="1135" y="134"/>
                    <a:pt x="601" y="34"/>
                  </a:cubicBezTo>
                  <a:cubicBezTo>
                    <a:pt x="434" y="34"/>
                    <a:pt x="30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1865980" y="1923887"/>
              <a:ext cx="212657" cy="191249"/>
            </a:xfrm>
            <a:custGeom>
              <a:avLst/>
              <a:gdLst/>
              <a:ahLst/>
              <a:cxnLst/>
              <a:rect l="l" t="t" r="r" b="b"/>
              <a:pathLst>
                <a:path w="10609" h="9541" extrusionOk="0">
                  <a:moveTo>
                    <a:pt x="1" y="1"/>
                  </a:moveTo>
                  <a:cubicBezTo>
                    <a:pt x="67" y="167"/>
                    <a:pt x="134" y="334"/>
                    <a:pt x="234" y="501"/>
                  </a:cubicBezTo>
                  <a:cubicBezTo>
                    <a:pt x="434" y="834"/>
                    <a:pt x="701" y="1268"/>
                    <a:pt x="1068" y="1835"/>
                  </a:cubicBezTo>
                  <a:cubicBezTo>
                    <a:pt x="1502" y="2469"/>
                    <a:pt x="1969" y="3069"/>
                    <a:pt x="2469" y="3670"/>
                  </a:cubicBezTo>
                  <a:cubicBezTo>
                    <a:pt x="3103" y="4370"/>
                    <a:pt x="3770" y="5037"/>
                    <a:pt x="4470" y="5671"/>
                  </a:cubicBezTo>
                  <a:cubicBezTo>
                    <a:pt x="5738" y="6839"/>
                    <a:pt x="7172" y="7806"/>
                    <a:pt x="8673" y="8640"/>
                  </a:cubicBezTo>
                  <a:cubicBezTo>
                    <a:pt x="9140" y="8907"/>
                    <a:pt x="9607" y="9107"/>
                    <a:pt x="10074" y="9341"/>
                  </a:cubicBezTo>
                  <a:cubicBezTo>
                    <a:pt x="10241" y="9407"/>
                    <a:pt x="10441" y="9474"/>
                    <a:pt x="10608" y="9541"/>
                  </a:cubicBezTo>
                  <a:cubicBezTo>
                    <a:pt x="10441" y="9407"/>
                    <a:pt x="10275" y="9341"/>
                    <a:pt x="10108" y="9240"/>
                  </a:cubicBezTo>
                  <a:cubicBezTo>
                    <a:pt x="9774" y="9074"/>
                    <a:pt x="9307" y="8840"/>
                    <a:pt x="8740" y="8507"/>
                  </a:cubicBezTo>
                  <a:cubicBezTo>
                    <a:pt x="7272" y="7639"/>
                    <a:pt x="5871" y="6639"/>
                    <a:pt x="4604" y="5504"/>
                  </a:cubicBezTo>
                  <a:cubicBezTo>
                    <a:pt x="3903" y="4904"/>
                    <a:pt x="3270" y="4237"/>
                    <a:pt x="2636" y="3536"/>
                  </a:cubicBezTo>
                  <a:cubicBezTo>
                    <a:pt x="2069" y="2869"/>
                    <a:pt x="1568" y="2269"/>
                    <a:pt x="1201" y="1735"/>
                  </a:cubicBezTo>
                  <a:cubicBezTo>
                    <a:pt x="801" y="1201"/>
                    <a:pt x="501" y="768"/>
                    <a:pt x="301" y="468"/>
                  </a:cubicBezTo>
                  <a:cubicBezTo>
                    <a:pt x="234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1964281" y="1928577"/>
              <a:ext cx="55505" cy="43478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0" y="0"/>
                  </a:moveTo>
                  <a:cubicBezTo>
                    <a:pt x="400" y="934"/>
                    <a:pt x="1768" y="1901"/>
                    <a:pt x="2769" y="2168"/>
                  </a:cubicBezTo>
                  <a:cubicBezTo>
                    <a:pt x="1968" y="1301"/>
                    <a:pt x="10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1904086" y="1877082"/>
              <a:ext cx="14733" cy="70899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468" y="1"/>
                  </a:moveTo>
                  <a:cubicBezTo>
                    <a:pt x="1" y="935"/>
                    <a:pt x="134" y="2569"/>
                    <a:pt x="535" y="3536"/>
                  </a:cubicBezTo>
                  <a:cubicBezTo>
                    <a:pt x="735" y="2336"/>
                    <a:pt x="701" y="1168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2071261" y="1907831"/>
              <a:ext cx="26760" cy="66890"/>
            </a:xfrm>
            <a:custGeom>
              <a:avLst/>
              <a:gdLst/>
              <a:ahLst/>
              <a:cxnLst/>
              <a:rect l="l" t="t" r="r" b="b"/>
              <a:pathLst>
                <a:path w="1335" h="3337" extrusionOk="0">
                  <a:moveTo>
                    <a:pt x="167" y="1"/>
                  </a:moveTo>
                  <a:cubicBezTo>
                    <a:pt x="0" y="1035"/>
                    <a:pt x="667" y="2569"/>
                    <a:pt x="1335" y="3337"/>
                  </a:cubicBezTo>
                  <a:cubicBezTo>
                    <a:pt x="1134" y="2169"/>
                    <a:pt x="767" y="1035"/>
                    <a:pt x="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1944878" y="1832281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35" y="985"/>
                    <a:pt x="3032" y="985"/>
                  </a:cubicBezTo>
                  <a:cubicBezTo>
                    <a:pt x="3163" y="985"/>
                    <a:pt x="3287" y="980"/>
                    <a:pt x="3403" y="968"/>
                  </a:cubicBezTo>
                  <a:cubicBezTo>
                    <a:pt x="2336" y="434"/>
                    <a:pt x="1202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1905429" y="1746689"/>
              <a:ext cx="41473" cy="56868"/>
            </a:xfrm>
            <a:custGeom>
              <a:avLst/>
              <a:gdLst/>
              <a:ahLst/>
              <a:cxnLst/>
              <a:rect l="l" t="t" r="r" b="b"/>
              <a:pathLst>
                <a:path w="2069" h="283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202" y="801"/>
                    <a:pt x="501" y="1769"/>
                    <a:pt x="1" y="2836"/>
                  </a:cubicBezTo>
                  <a:lnTo>
                    <a:pt x="1" y="2836"/>
                  </a:lnTo>
                  <a:cubicBezTo>
                    <a:pt x="901" y="2369"/>
                    <a:pt x="1802" y="968"/>
                    <a:pt x="20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2011086" y="2032130"/>
              <a:ext cx="69556" cy="14011"/>
            </a:xfrm>
            <a:custGeom>
              <a:avLst/>
              <a:gdLst/>
              <a:ahLst/>
              <a:cxnLst/>
              <a:rect l="l" t="t" r="r" b="b"/>
              <a:pathLst>
                <a:path w="3470" h="699" extrusionOk="0">
                  <a:moveTo>
                    <a:pt x="3211" y="1"/>
                  </a:moveTo>
                  <a:cubicBezTo>
                    <a:pt x="2101" y="1"/>
                    <a:pt x="1022" y="200"/>
                    <a:pt x="0" y="571"/>
                  </a:cubicBezTo>
                  <a:cubicBezTo>
                    <a:pt x="256" y="660"/>
                    <a:pt x="559" y="699"/>
                    <a:pt x="882" y="699"/>
                  </a:cubicBezTo>
                  <a:cubicBezTo>
                    <a:pt x="1779" y="699"/>
                    <a:pt x="2832" y="397"/>
                    <a:pt x="3469" y="4"/>
                  </a:cubicBezTo>
                  <a:cubicBezTo>
                    <a:pt x="3383" y="2"/>
                    <a:pt x="3297" y="1"/>
                    <a:pt x="32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1433369" y="3998685"/>
              <a:ext cx="274837" cy="380414"/>
            </a:xfrm>
            <a:custGeom>
              <a:avLst/>
              <a:gdLst/>
              <a:ahLst/>
              <a:cxnLst/>
              <a:rect l="l" t="t" r="r" b="b"/>
              <a:pathLst>
                <a:path w="13711" h="18978" extrusionOk="0">
                  <a:moveTo>
                    <a:pt x="6572" y="1"/>
                  </a:moveTo>
                  <a:lnTo>
                    <a:pt x="4370" y="10008"/>
                  </a:lnTo>
                  <a:lnTo>
                    <a:pt x="301" y="17413"/>
                  </a:lnTo>
                  <a:cubicBezTo>
                    <a:pt x="1" y="17947"/>
                    <a:pt x="234" y="18614"/>
                    <a:pt x="801" y="18881"/>
                  </a:cubicBezTo>
                  <a:cubicBezTo>
                    <a:pt x="943" y="18944"/>
                    <a:pt x="1099" y="18977"/>
                    <a:pt x="1257" y="18977"/>
                  </a:cubicBezTo>
                  <a:cubicBezTo>
                    <a:pt x="1433" y="18977"/>
                    <a:pt x="1610" y="18936"/>
                    <a:pt x="1768" y="18848"/>
                  </a:cubicBezTo>
                  <a:cubicBezTo>
                    <a:pt x="3636" y="17747"/>
                    <a:pt x="10541" y="13711"/>
                    <a:pt x="10675" y="12977"/>
                  </a:cubicBezTo>
                  <a:cubicBezTo>
                    <a:pt x="10808" y="12110"/>
                    <a:pt x="13710" y="2536"/>
                    <a:pt x="13710" y="2536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1449425" y="4245418"/>
              <a:ext cx="201272" cy="134181"/>
            </a:xfrm>
            <a:custGeom>
              <a:avLst/>
              <a:gdLst/>
              <a:ahLst/>
              <a:cxnLst/>
              <a:rect l="l" t="t" r="r" b="b"/>
              <a:pathLst>
                <a:path w="10041" h="6694" extrusionOk="0">
                  <a:moveTo>
                    <a:pt x="10041" y="1"/>
                  </a:moveTo>
                  <a:lnTo>
                    <a:pt x="28" y="6587"/>
                  </a:lnTo>
                  <a:lnTo>
                    <a:pt x="28" y="6587"/>
                  </a:lnTo>
                  <a:cubicBezTo>
                    <a:pt x="19" y="6582"/>
                    <a:pt x="9" y="6577"/>
                    <a:pt x="0" y="6572"/>
                  </a:cubicBezTo>
                  <a:lnTo>
                    <a:pt x="0" y="6605"/>
                  </a:lnTo>
                  <a:lnTo>
                    <a:pt x="28" y="6587"/>
                  </a:lnTo>
                  <a:lnTo>
                    <a:pt x="28" y="6587"/>
                  </a:lnTo>
                  <a:cubicBezTo>
                    <a:pt x="164" y="6657"/>
                    <a:pt x="312" y="6693"/>
                    <a:pt x="461" y="6693"/>
                  </a:cubicBezTo>
                  <a:cubicBezTo>
                    <a:pt x="635" y="6693"/>
                    <a:pt x="811" y="6643"/>
                    <a:pt x="967" y="6539"/>
                  </a:cubicBezTo>
                  <a:cubicBezTo>
                    <a:pt x="6205" y="3503"/>
                    <a:pt x="8473" y="1935"/>
                    <a:pt x="9307" y="1335"/>
                  </a:cubicBezTo>
                  <a:cubicBezTo>
                    <a:pt x="9607" y="1102"/>
                    <a:pt x="9840" y="801"/>
                    <a:pt x="9941" y="434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1615919" y="4170170"/>
              <a:ext cx="26760" cy="24375"/>
            </a:xfrm>
            <a:custGeom>
              <a:avLst/>
              <a:gdLst/>
              <a:ahLst/>
              <a:cxnLst/>
              <a:rect l="l" t="t" r="r" b="b"/>
              <a:pathLst>
                <a:path w="1335" h="1216" extrusionOk="0">
                  <a:moveTo>
                    <a:pt x="651" y="0"/>
                  </a:moveTo>
                  <a:cubicBezTo>
                    <a:pt x="565" y="0"/>
                    <a:pt x="479" y="17"/>
                    <a:pt x="400" y="52"/>
                  </a:cubicBezTo>
                  <a:lnTo>
                    <a:pt x="467" y="52"/>
                  </a:lnTo>
                  <a:cubicBezTo>
                    <a:pt x="167" y="152"/>
                    <a:pt x="0" y="486"/>
                    <a:pt x="100" y="819"/>
                  </a:cubicBezTo>
                  <a:cubicBezTo>
                    <a:pt x="180" y="1060"/>
                    <a:pt x="411" y="1215"/>
                    <a:pt x="672" y="1215"/>
                  </a:cubicBezTo>
                  <a:cubicBezTo>
                    <a:pt x="736" y="1215"/>
                    <a:pt x="802" y="1206"/>
                    <a:pt x="867" y="1186"/>
                  </a:cubicBezTo>
                  <a:cubicBezTo>
                    <a:pt x="1168" y="1053"/>
                    <a:pt x="1334" y="686"/>
                    <a:pt x="1234" y="352"/>
                  </a:cubicBezTo>
                  <a:cubicBezTo>
                    <a:pt x="1136" y="131"/>
                    <a:pt x="893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1480836" y="4270154"/>
              <a:ext cx="36803" cy="31451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68" y="1"/>
                  </a:moveTo>
                  <a:cubicBezTo>
                    <a:pt x="134" y="1"/>
                    <a:pt x="1" y="34"/>
                    <a:pt x="1" y="68"/>
                  </a:cubicBezTo>
                  <a:cubicBezTo>
                    <a:pt x="401" y="168"/>
                    <a:pt x="768" y="335"/>
                    <a:pt x="1102" y="568"/>
                  </a:cubicBezTo>
                  <a:cubicBezTo>
                    <a:pt x="1369" y="835"/>
                    <a:pt x="1602" y="1168"/>
                    <a:pt x="1769" y="1569"/>
                  </a:cubicBezTo>
                  <a:cubicBezTo>
                    <a:pt x="1802" y="1569"/>
                    <a:pt x="1836" y="1402"/>
                    <a:pt x="1769" y="1168"/>
                  </a:cubicBezTo>
                  <a:cubicBezTo>
                    <a:pt x="1669" y="868"/>
                    <a:pt x="1469" y="601"/>
                    <a:pt x="1235" y="401"/>
                  </a:cubicBezTo>
                  <a:cubicBezTo>
                    <a:pt x="1002" y="168"/>
                    <a:pt x="701" y="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1460791" y="4302908"/>
              <a:ext cx="36121" cy="21468"/>
            </a:xfrm>
            <a:custGeom>
              <a:avLst/>
              <a:gdLst/>
              <a:ahLst/>
              <a:cxnLst/>
              <a:rect l="l" t="t" r="r" b="b"/>
              <a:pathLst>
                <a:path w="1802" h="1071" extrusionOk="0">
                  <a:moveTo>
                    <a:pt x="384" y="0"/>
                  </a:moveTo>
                  <a:cubicBezTo>
                    <a:pt x="256" y="0"/>
                    <a:pt x="126" y="22"/>
                    <a:pt x="0" y="68"/>
                  </a:cubicBezTo>
                  <a:cubicBezTo>
                    <a:pt x="334" y="168"/>
                    <a:pt x="634" y="268"/>
                    <a:pt x="968" y="435"/>
                  </a:cubicBezTo>
                  <a:cubicBezTo>
                    <a:pt x="1416" y="691"/>
                    <a:pt x="1649" y="1071"/>
                    <a:pt x="1726" y="1071"/>
                  </a:cubicBezTo>
                  <a:cubicBezTo>
                    <a:pt x="1729" y="1071"/>
                    <a:pt x="1732" y="1070"/>
                    <a:pt x="1735" y="1069"/>
                  </a:cubicBezTo>
                  <a:cubicBezTo>
                    <a:pt x="1801" y="1069"/>
                    <a:pt x="1635" y="569"/>
                    <a:pt x="1068" y="235"/>
                  </a:cubicBezTo>
                  <a:cubicBezTo>
                    <a:pt x="870" y="82"/>
                    <a:pt x="630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1500901" y="4237400"/>
              <a:ext cx="50834" cy="36121"/>
            </a:xfrm>
            <a:custGeom>
              <a:avLst/>
              <a:gdLst/>
              <a:ahLst/>
              <a:cxnLst/>
              <a:rect l="l" t="t" r="r" b="b"/>
              <a:pathLst>
                <a:path w="2536" h="1802" extrusionOk="0">
                  <a:moveTo>
                    <a:pt x="1" y="0"/>
                  </a:moveTo>
                  <a:lnTo>
                    <a:pt x="1" y="0"/>
                  </a:lnTo>
                  <a:cubicBezTo>
                    <a:pt x="468" y="201"/>
                    <a:pt x="935" y="467"/>
                    <a:pt x="1402" y="734"/>
                  </a:cubicBezTo>
                  <a:cubicBezTo>
                    <a:pt x="1802" y="1068"/>
                    <a:pt x="2169" y="1401"/>
                    <a:pt x="2536" y="1802"/>
                  </a:cubicBezTo>
                  <a:cubicBezTo>
                    <a:pt x="2102" y="768"/>
                    <a:pt x="1101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1518280" y="4196689"/>
              <a:ext cx="51516" cy="16818"/>
            </a:xfrm>
            <a:custGeom>
              <a:avLst/>
              <a:gdLst/>
              <a:ahLst/>
              <a:cxnLst/>
              <a:rect l="l" t="t" r="r" b="b"/>
              <a:pathLst>
                <a:path w="2570" h="839" extrusionOk="0">
                  <a:moveTo>
                    <a:pt x="690" y="0"/>
                  </a:moveTo>
                  <a:cubicBezTo>
                    <a:pt x="461" y="0"/>
                    <a:pt x="229" y="32"/>
                    <a:pt x="1" y="97"/>
                  </a:cubicBezTo>
                  <a:cubicBezTo>
                    <a:pt x="1" y="163"/>
                    <a:pt x="635" y="130"/>
                    <a:pt x="1335" y="330"/>
                  </a:cubicBezTo>
                  <a:cubicBezTo>
                    <a:pt x="1979" y="514"/>
                    <a:pt x="2453" y="839"/>
                    <a:pt x="2552" y="839"/>
                  </a:cubicBezTo>
                  <a:cubicBezTo>
                    <a:pt x="2561" y="839"/>
                    <a:pt x="2567" y="836"/>
                    <a:pt x="2569" y="831"/>
                  </a:cubicBezTo>
                  <a:cubicBezTo>
                    <a:pt x="2090" y="301"/>
                    <a:pt x="1401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1530988" y="4137737"/>
              <a:ext cx="54182" cy="16778"/>
            </a:xfrm>
            <a:custGeom>
              <a:avLst/>
              <a:gdLst/>
              <a:ahLst/>
              <a:cxnLst/>
              <a:rect l="l" t="t" r="r" b="b"/>
              <a:pathLst>
                <a:path w="2703" h="837" extrusionOk="0">
                  <a:moveTo>
                    <a:pt x="952" y="0"/>
                  </a:moveTo>
                  <a:cubicBezTo>
                    <a:pt x="756" y="0"/>
                    <a:pt x="559" y="23"/>
                    <a:pt x="368" y="69"/>
                  </a:cubicBezTo>
                  <a:cubicBezTo>
                    <a:pt x="101" y="169"/>
                    <a:pt x="1" y="269"/>
                    <a:pt x="1" y="269"/>
                  </a:cubicBezTo>
                  <a:cubicBezTo>
                    <a:pt x="234" y="236"/>
                    <a:pt x="468" y="219"/>
                    <a:pt x="701" y="219"/>
                  </a:cubicBezTo>
                  <a:cubicBezTo>
                    <a:pt x="935" y="219"/>
                    <a:pt x="1168" y="236"/>
                    <a:pt x="1402" y="269"/>
                  </a:cubicBezTo>
                  <a:cubicBezTo>
                    <a:pt x="1835" y="403"/>
                    <a:pt x="2269" y="603"/>
                    <a:pt x="2669" y="836"/>
                  </a:cubicBezTo>
                  <a:cubicBezTo>
                    <a:pt x="2703" y="836"/>
                    <a:pt x="2603" y="669"/>
                    <a:pt x="2402" y="503"/>
                  </a:cubicBezTo>
                  <a:cubicBezTo>
                    <a:pt x="1990" y="163"/>
                    <a:pt x="1473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1535679" y="4093778"/>
              <a:ext cx="62861" cy="38807"/>
            </a:xfrm>
            <a:custGeom>
              <a:avLst/>
              <a:gdLst/>
              <a:ahLst/>
              <a:cxnLst/>
              <a:rect l="l" t="t" r="r" b="b"/>
              <a:pathLst>
                <a:path w="3136" h="1936" extrusionOk="0">
                  <a:moveTo>
                    <a:pt x="459" y="207"/>
                  </a:moveTo>
                  <a:cubicBezTo>
                    <a:pt x="494" y="207"/>
                    <a:pt x="531" y="215"/>
                    <a:pt x="567" y="227"/>
                  </a:cubicBezTo>
                  <a:cubicBezTo>
                    <a:pt x="767" y="327"/>
                    <a:pt x="934" y="461"/>
                    <a:pt x="1068" y="661"/>
                  </a:cubicBezTo>
                  <a:cubicBezTo>
                    <a:pt x="1236" y="867"/>
                    <a:pt x="1373" y="1083"/>
                    <a:pt x="1496" y="1310"/>
                  </a:cubicBezTo>
                  <a:lnTo>
                    <a:pt x="1496" y="1310"/>
                  </a:lnTo>
                  <a:cubicBezTo>
                    <a:pt x="1462" y="1381"/>
                    <a:pt x="1431" y="1454"/>
                    <a:pt x="1401" y="1528"/>
                  </a:cubicBezTo>
                  <a:cubicBezTo>
                    <a:pt x="1389" y="1577"/>
                    <a:pt x="1377" y="1625"/>
                    <a:pt x="1366" y="1673"/>
                  </a:cubicBezTo>
                  <a:lnTo>
                    <a:pt x="1366" y="1673"/>
                  </a:lnTo>
                  <a:cubicBezTo>
                    <a:pt x="831" y="1561"/>
                    <a:pt x="421" y="1149"/>
                    <a:pt x="267" y="594"/>
                  </a:cubicBezTo>
                  <a:cubicBezTo>
                    <a:pt x="234" y="494"/>
                    <a:pt x="234" y="394"/>
                    <a:pt x="300" y="294"/>
                  </a:cubicBezTo>
                  <a:cubicBezTo>
                    <a:pt x="343" y="230"/>
                    <a:pt x="398" y="207"/>
                    <a:pt x="459" y="207"/>
                  </a:cubicBezTo>
                  <a:close/>
                  <a:moveTo>
                    <a:pt x="2657" y="418"/>
                  </a:moveTo>
                  <a:cubicBezTo>
                    <a:pt x="2738" y="418"/>
                    <a:pt x="2814" y="473"/>
                    <a:pt x="2869" y="527"/>
                  </a:cubicBezTo>
                  <a:cubicBezTo>
                    <a:pt x="2902" y="627"/>
                    <a:pt x="2902" y="761"/>
                    <a:pt x="2869" y="861"/>
                  </a:cubicBezTo>
                  <a:cubicBezTo>
                    <a:pt x="2697" y="1348"/>
                    <a:pt x="2254" y="1663"/>
                    <a:pt x="1751" y="1700"/>
                  </a:cubicBezTo>
                  <a:lnTo>
                    <a:pt x="1751" y="1700"/>
                  </a:lnTo>
                  <a:cubicBezTo>
                    <a:pt x="1735" y="1624"/>
                    <a:pt x="1707" y="1554"/>
                    <a:pt x="1668" y="1495"/>
                  </a:cubicBezTo>
                  <a:cubicBezTo>
                    <a:pt x="1654" y="1448"/>
                    <a:pt x="1639" y="1401"/>
                    <a:pt x="1622" y="1354"/>
                  </a:cubicBezTo>
                  <a:lnTo>
                    <a:pt x="1622" y="1354"/>
                  </a:lnTo>
                  <a:cubicBezTo>
                    <a:pt x="1754" y="1140"/>
                    <a:pt x="1906" y="941"/>
                    <a:pt x="2068" y="761"/>
                  </a:cubicBezTo>
                  <a:cubicBezTo>
                    <a:pt x="2202" y="594"/>
                    <a:pt x="2402" y="461"/>
                    <a:pt x="2602" y="427"/>
                  </a:cubicBezTo>
                  <a:cubicBezTo>
                    <a:pt x="2620" y="421"/>
                    <a:pt x="2639" y="418"/>
                    <a:pt x="2657" y="418"/>
                  </a:cubicBezTo>
                  <a:close/>
                  <a:moveTo>
                    <a:pt x="1567" y="1445"/>
                  </a:moveTo>
                  <a:cubicBezTo>
                    <a:pt x="1611" y="1530"/>
                    <a:pt x="1652" y="1615"/>
                    <a:pt x="1694" y="1703"/>
                  </a:cubicBezTo>
                  <a:lnTo>
                    <a:pt x="1694" y="1703"/>
                  </a:lnTo>
                  <a:cubicBezTo>
                    <a:pt x="1680" y="1703"/>
                    <a:pt x="1667" y="1703"/>
                    <a:pt x="1653" y="1703"/>
                  </a:cubicBezTo>
                  <a:cubicBezTo>
                    <a:pt x="1603" y="1703"/>
                    <a:pt x="1552" y="1701"/>
                    <a:pt x="1501" y="1695"/>
                  </a:cubicBezTo>
                  <a:cubicBezTo>
                    <a:pt x="1480" y="1693"/>
                    <a:pt x="1460" y="1690"/>
                    <a:pt x="1439" y="1687"/>
                  </a:cubicBezTo>
                  <a:lnTo>
                    <a:pt x="1439" y="1687"/>
                  </a:lnTo>
                  <a:cubicBezTo>
                    <a:pt x="1479" y="1605"/>
                    <a:pt x="1522" y="1524"/>
                    <a:pt x="1567" y="1445"/>
                  </a:cubicBezTo>
                  <a:close/>
                  <a:moveTo>
                    <a:pt x="495" y="1"/>
                  </a:moveTo>
                  <a:cubicBezTo>
                    <a:pt x="365" y="1"/>
                    <a:pt x="231" y="63"/>
                    <a:pt x="134" y="160"/>
                  </a:cubicBezTo>
                  <a:cubicBezTo>
                    <a:pt x="34" y="294"/>
                    <a:pt x="0" y="461"/>
                    <a:pt x="67" y="627"/>
                  </a:cubicBezTo>
                  <a:cubicBezTo>
                    <a:pt x="220" y="1272"/>
                    <a:pt x="712" y="1747"/>
                    <a:pt x="1335" y="1897"/>
                  </a:cubicBezTo>
                  <a:lnTo>
                    <a:pt x="1335" y="1897"/>
                  </a:lnTo>
                  <a:cubicBezTo>
                    <a:pt x="1335" y="1907"/>
                    <a:pt x="1334" y="1918"/>
                    <a:pt x="1334" y="1928"/>
                  </a:cubicBezTo>
                  <a:cubicBezTo>
                    <a:pt x="1338" y="1919"/>
                    <a:pt x="1342" y="1909"/>
                    <a:pt x="1346" y="1899"/>
                  </a:cubicBezTo>
                  <a:lnTo>
                    <a:pt x="1346" y="1899"/>
                  </a:lnTo>
                  <a:cubicBezTo>
                    <a:pt x="1397" y="1911"/>
                    <a:pt x="1449" y="1921"/>
                    <a:pt x="1501" y="1928"/>
                  </a:cubicBezTo>
                  <a:cubicBezTo>
                    <a:pt x="1549" y="1933"/>
                    <a:pt x="1596" y="1935"/>
                    <a:pt x="1643" y="1935"/>
                  </a:cubicBezTo>
                  <a:cubicBezTo>
                    <a:pt x="2290" y="1935"/>
                    <a:pt x="2882" y="1516"/>
                    <a:pt x="3069" y="894"/>
                  </a:cubicBezTo>
                  <a:cubicBezTo>
                    <a:pt x="3136" y="728"/>
                    <a:pt x="3102" y="561"/>
                    <a:pt x="3036" y="394"/>
                  </a:cubicBezTo>
                  <a:cubicBezTo>
                    <a:pt x="2949" y="278"/>
                    <a:pt x="2812" y="187"/>
                    <a:pt x="2668" y="187"/>
                  </a:cubicBezTo>
                  <a:cubicBezTo>
                    <a:pt x="2646" y="187"/>
                    <a:pt x="2624" y="189"/>
                    <a:pt x="2602" y="194"/>
                  </a:cubicBezTo>
                  <a:cubicBezTo>
                    <a:pt x="2335" y="261"/>
                    <a:pt x="2102" y="427"/>
                    <a:pt x="1968" y="627"/>
                  </a:cubicBezTo>
                  <a:cubicBezTo>
                    <a:pt x="1795" y="800"/>
                    <a:pt x="1664" y="987"/>
                    <a:pt x="1557" y="1188"/>
                  </a:cubicBezTo>
                  <a:lnTo>
                    <a:pt x="1557" y="1188"/>
                  </a:lnTo>
                  <a:cubicBezTo>
                    <a:pt x="1462" y="962"/>
                    <a:pt x="1339" y="745"/>
                    <a:pt x="1201" y="561"/>
                  </a:cubicBezTo>
                  <a:cubicBezTo>
                    <a:pt x="1034" y="327"/>
                    <a:pt x="834" y="160"/>
                    <a:pt x="634" y="27"/>
                  </a:cubicBezTo>
                  <a:cubicBezTo>
                    <a:pt x="589" y="9"/>
                    <a:pt x="542" y="1"/>
                    <a:pt x="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2035822" y="4071568"/>
              <a:ext cx="313604" cy="252106"/>
            </a:xfrm>
            <a:custGeom>
              <a:avLst/>
              <a:gdLst/>
              <a:ahLst/>
              <a:cxnLst/>
              <a:rect l="l" t="t" r="r" b="b"/>
              <a:pathLst>
                <a:path w="15645" h="12577" extrusionOk="0">
                  <a:moveTo>
                    <a:pt x="0" y="1"/>
                  </a:moveTo>
                  <a:lnTo>
                    <a:pt x="67" y="12543"/>
                  </a:lnTo>
                  <a:lnTo>
                    <a:pt x="15645" y="12577"/>
                  </a:lnTo>
                  <a:cubicBezTo>
                    <a:pt x="15578" y="11075"/>
                    <a:pt x="7506" y="8073"/>
                    <a:pt x="7506" y="8073"/>
                  </a:cubicBezTo>
                  <a:lnTo>
                    <a:pt x="780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2079279" y="4219340"/>
              <a:ext cx="26099" cy="23693"/>
            </a:xfrm>
            <a:custGeom>
              <a:avLst/>
              <a:gdLst/>
              <a:ahLst/>
              <a:cxnLst/>
              <a:rect l="l" t="t" r="r" b="b"/>
              <a:pathLst>
                <a:path w="1302" h="1182" extrusionOk="0">
                  <a:moveTo>
                    <a:pt x="501" y="1"/>
                  </a:moveTo>
                  <a:lnTo>
                    <a:pt x="501" y="1"/>
                  </a:lnTo>
                  <a:cubicBezTo>
                    <a:pt x="201" y="101"/>
                    <a:pt x="1" y="401"/>
                    <a:pt x="67" y="735"/>
                  </a:cubicBezTo>
                  <a:cubicBezTo>
                    <a:pt x="125" y="996"/>
                    <a:pt x="385" y="1181"/>
                    <a:pt x="671" y="1181"/>
                  </a:cubicBezTo>
                  <a:cubicBezTo>
                    <a:pt x="714" y="1181"/>
                    <a:pt x="758" y="1177"/>
                    <a:pt x="801" y="1168"/>
                  </a:cubicBezTo>
                  <a:cubicBezTo>
                    <a:pt x="1101" y="1068"/>
                    <a:pt x="1301" y="735"/>
                    <a:pt x="1235" y="401"/>
                  </a:cubicBezTo>
                  <a:cubicBezTo>
                    <a:pt x="1154" y="160"/>
                    <a:pt x="902" y="5"/>
                    <a:pt x="650" y="5"/>
                  </a:cubicBezTo>
                  <a:cubicBezTo>
                    <a:pt x="589" y="5"/>
                    <a:pt x="527" y="14"/>
                    <a:pt x="4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2037165" y="4297576"/>
              <a:ext cx="314266" cy="26099"/>
            </a:xfrm>
            <a:custGeom>
              <a:avLst/>
              <a:gdLst/>
              <a:ahLst/>
              <a:cxnLst/>
              <a:rect l="l" t="t" r="r" b="b"/>
              <a:pathLst>
                <a:path w="15678" h="1302" extrusionOk="0">
                  <a:moveTo>
                    <a:pt x="33" y="1"/>
                  </a:moveTo>
                  <a:lnTo>
                    <a:pt x="0" y="1268"/>
                  </a:lnTo>
                  <a:lnTo>
                    <a:pt x="15578" y="1302"/>
                  </a:lnTo>
                  <a:cubicBezTo>
                    <a:pt x="15678" y="801"/>
                    <a:pt x="14977" y="501"/>
                    <a:pt x="14977" y="5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2161524" y="4230284"/>
              <a:ext cx="29767" cy="19223"/>
            </a:xfrm>
            <a:custGeom>
              <a:avLst/>
              <a:gdLst/>
              <a:ahLst/>
              <a:cxnLst/>
              <a:rect l="l" t="t" r="r" b="b"/>
              <a:pathLst>
                <a:path w="1485" h="959" extrusionOk="0">
                  <a:moveTo>
                    <a:pt x="1229" y="1"/>
                  </a:moveTo>
                  <a:cubicBezTo>
                    <a:pt x="1056" y="1"/>
                    <a:pt x="812" y="49"/>
                    <a:pt x="568" y="189"/>
                  </a:cubicBezTo>
                  <a:cubicBezTo>
                    <a:pt x="134" y="489"/>
                    <a:pt x="0" y="923"/>
                    <a:pt x="67" y="956"/>
                  </a:cubicBezTo>
                  <a:cubicBezTo>
                    <a:pt x="71" y="958"/>
                    <a:pt x="74" y="958"/>
                    <a:pt x="79" y="958"/>
                  </a:cubicBezTo>
                  <a:cubicBezTo>
                    <a:pt x="155" y="958"/>
                    <a:pt x="355" y="675"/>
                    <a:pt x="734" y="422"/>
                  </a:cubicBezTo>
                  <a:cubicBezTo>
                    <a:pt x="1101" y="189"/>
                    <a:pt x="1468" y="155"/>
                    <a:pt x="1468" y="89"/>
                  </a:cubicBezTo>
                  <a:cubicBezTo>
                    <a:pt x="1484" y="41"/>
                    <a:pt x="1386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2201634" y="4244877"/>
              <a:ext cx="22090" cy="23974"/>
            </a:xfrm>
            <a:custGeom>
              <a:avLst/>
              <a:gdLst/>
              <a:ahLst/>
              <a:cxnLst/>
              <a:rect l="l" t="t" r="r" b="b"/>
              <a:pathLst>
                <a:path w="1102" h="1196" extrusionOk="0">
                  <a:moveTo>
                    <a:pt x="1025" y="0"/>
                  </a:moveTo>
                  <a:cubicBezTo>
                    <a:pt x="886" y="0"/>
                    <a:pt x="582" y="89"/>
                    <a:pt x="334" y="361"/>
                  </a:cubicBezTo>
                  <a:cubicBezTo>
                    <a:pt x="1" y="762"/>
                    <a:pt x="34" y="1195"/>
                    <a:pt x="134" y="1195"/>
                  </a:cubicBezTo>
                  <a:cubicBezTo>
                    <a:pt x="201" y="1195"/>
                    <a:pt x="268" y="862"/>
                    <a:pt x="535" y="561"/>
                  </a:cubicBezTo>
                  <a:cubicBezTo>
                    <a:pt x="801" y="228"/>
                    <a:pt x="1102" y="94"/>
                    <a:pt x="1102" y="28"/>
                  </a:cubicBezTo>
                  <a:cubicBezTo>
                    <a:pt x="1102" y="11"/>
                    <a:pt x="1073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2239078" y="4258508"/>
              <a:ext cx="16076" cy="26379"/>
            </a:xfrm>
            <a:custGeom>
              <a:avLst/>
              <a:gdLst/>
              <a:ahLst/>
              <a:cxnLst/>
              <a:rect l="l" t="t" r="r" b="b"/>
              <a:pathLst>
                <a:path w="802" h="1316" extrusionOk="0">
                  <a:moveTo>
                    <a:pt x="733" y="1"/>
                  </a:moveTo>
                  <a:cubicBezTo>
                    <a:pt x="625" y="1"/>
                    <a:pt x="311" y="172"/>
                    <a:pt x="168" y="515"/>
                  </a:cubicBezTo>
                  <a:cubicBezTo>
                    <a:pt x="1" y="949"/>
                    <a:pt x="101" y="1316"/>
                    <a:pt x="168" y="1316"/>
                  </a:cubicBezTo>
                  <a:cubicBezTo>
                    <a:pt x="234" y="1282"/>
                    <a:pt x="234" y="982"/>
                    <a:pt x="401" y="649"/>
                  </a:cubicBezTo>
                  <a:cubicBezTo>
                    <a:pt x="568" y="282"/>
                    <a:pt x="801" y="82"/>
                    <a:pt x="768" y="15"/>
                  </a:cubicBezTo>
                  <a:cubicBezTo>
                    <a:pt x="763" y="5"/>
                    <a:pt x="751" y="1"/>
                    <a:pt x="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2155510" y="4189252"/>
              <a:ext cx="34117" cy="7818"/>
            </a:xfrm>
            <a:custGeom>
              <a:avLst/>
              <a:gdLst/>
              <a:ahLst/>
              <a:cxnLst/>
              <a:rect l="l" t="t" r="r" b="b"/>
              <a:pathLst>
                <a:path w="1702" h="390" extrusionOk="0">
                  <a:moveTo>
                    <a:pt x="834" y="1"/>
                  </a:moveTo>
                  <a:cubicBezTo>
                    <a:pt x="300" y="34"/>
                    <a:pt x="0" y="301"/>
                    <a:pt x="34" y="368"/>
                  </a:cubicBezTo>
                  <a:cubicBezTo>
                    <a:pt x="41" y="383"/>
                    <a:pt x="65" y="390"/>
                    <a:pt x="103" y="390"/>
                  </a:cubicBezTo>
                  <a:cubicBezTo>
                    <a:pt x="227" y="390"/>
                    <a:pt x="501" y="319"/>
                    <a:pt x="834" y="268"/>
                  </a:cubicBezTo>
                  <a:cubicBezTo>
                    <a:pt x="899" y="263"/>
                    <a:pt x="962" y="261"/>
                    <a:pt x="1022" y="261"/>
                  </a:cubicBezTo>
                  <a:cubicBezTo>
                    <a:pt x="1257" y="261"/>
                    <a:pt x="1447" y="291"/>
                    <a:pt x="1551" y="291"/>
                  </a:cubicBezTo>
                  <a:cubicBezTo>
                    <a:pt x="1597" y="291"/>
                    <a:pt x="1626" y="285"/>
                    <a:pt x="1635" y="268"/>
                  </a:cubicBezTo>
                  <a:cubicBezTo>
                    <a:pt x="1701" y="234"/>
                    <a:pt x="1335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2035822" y="4104342"/>
              <a:ext cx="155148" cy="28765"/>
            </a:xfrm>
            <a:custGeom>
              <a:avLst/>
              <a:gdLst/>
              <a:ahLst/>
              <a:cxnLst/>
              <a:rect l="l" t="t" r="r" b="b"/>
              <a:pathLst>
                <a:path w="7740" h="1435" extrusionOk="0">
                  <a:moveTo>
                    <a:pt x="7739" y="0"/>
                  </a:moveTo>
                  <a:lnTo>
                    <a:pt x="0" y="34"/>
                  </a:lnTo>
                  <a:lnTo>
                    <a:pt x="34" y="1335"/>
                  </a:lnTo>
                  <a:lnTo>
                    <a:pt x="7672" y="14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2140797" y="4137095"/>
              <a:ext cx="48830" cy="26439"/>
            </a:xfrm>
            <a:custGeom>
              <a:avLst/>
              <a:gdLst/>
              <a:ahLst/>
              <a:cxnLst/>
              <a:rect l="l" t="t" r="r" b="b"/>
              <a:pathLst>
                <a:path w="2436" h="1319" extrusionOk="0">
                  <a:moveTo>
                    <a:pt x="434" y="251"/>
                  </a:moveTo>
                  <a:cubicBezTo>
                    <a:pt x="501" y="251"/>
                    <a:pt x="584" y="268"/>
                    <a:pt x="668" y="301"/>
                  </a:cubicBezTo>
                  <a:cubicBezTo>
                    <a:pt x="801" y="334"/>
                    <a:pt x="968" y="368"/>
                    <a:pt x="1101" y="435"/>
                  </a:cubicBezTo>
                  <a:cubicBezTo>
                    <a:pt x="1335" y="535"/>
                    <a:pt x="1568" y="668"/>
                    <a:pt x="1802" y="835"/>
                  </a:cubicBezTo>
                  <a:cubicBezTo>
                    <a:pt x="1997" y="977"/>
                    <a:pt x="2135" y="1109"/>
                    <a:pt x="2227" y="1197"/>
                  </a:cubicBezTo>
                  <a:lnTo>
                    <a:pt x="2227" y="1197"/>
                  </a:lnTo>
                  <a:cubicBezTo>
                    <a:pt x="2030" y="1136"/>
                    <a:pt x="1832" y="1093"/>
                    <a:pt x="1635" y="1068"/>
                  </a:cubicBezTo>
                  <a:cubicBezTo>
                    <a:pt x="1401" y="1002"/>
                    <a:pt x="1135" y="902"/>
                    <a:pt x="901" y="768"/>
                  </a:cubicBezTo>
                  <a:cubicBezTo>
                    <a:pt x="768" y="701"/>
                    <a:pt x="601" y="635"/>
                    <a:pt x="467" y="535"/>
                  </a:cubicBezTo>
                  <a:cubicBezTo>
                    <a:pt x="401" y="501"/>
                    <a:pt x="367" y="468"/>
                    <a:pt x="301" y="401"/>
                  </a:cubicBezTo>
                  <a:cubicBezTo>
                    <a:pt x="301" y="368"/>
                    <a:pt x="267" y="401"/>
                    <a:pt x="301" y="301"/>
                  </a:cubicBezTo>
                  <a:cubicBezTo>
                    <a:pt x="317" y="268"/>
                    <a:pt x="367" y="251"/>
                    <a:pt x="434" y="251"/>
                  </a:cubicBezTo>
                  <a:close/>
                  <a:moveTo>
                    <a:pt x="434" y="1"/>
                  </a:moveTo>
                  <a:cubicBezTo>
                    <a:pt x="301" y="1"/>
                    <a:pt x="167" y="68"/>
                    <a:pt x="100" y="168"/>
                  </a:cubicBezTo>
                  <a:cubicBezTo>
                    <a:pt x="0" y="301"/>
                    <a:pt x="0" y="468"/>
                    <a:pt x="134" y="601"/>
                  </a:cubicBezTo>
                  <a:cubicBezTo>
                    <a:pt x="201" y="668"/>
                    <a:pt x="267" y="735"/>
                    <a:pt x="367" y="768"/>
                  </a:cubicBezTo>
                  <a:cubicBezTo>
                    <a:pt x="501" y="868"/>
                    <a:pt x="634" y="935"/>
                    <a:pt x="801" y="1002"/>
                  </a:cubicBezTo>
                  <a:cubicBezTo>
                    <a:pt x="1068" y="1135"/>
                    <a:pt x="1368" y="1202"/>
                    <a:pt x="1635" y="1268"/>
                  </a:cubicBezTo>
                  <a:cubicBezTo>
                    <a:pt x="1768" y="1302"/>
                    <a:pt x="1902" y="1318"/>
                    <a:pt x="2035" y="1318"/>
                  </a:cubicBezTo>
                  <a:cubicBezTo>
                    <a:pt x="2134" y="1318"/>
                    <a:pt x="2233" y="1309"/>
                    <a:pt x="2331" y="1291"/>
                  </a:cubicBezTo>
                  <a:lnTo>
                    <a:pt x="2331" y="1291"/>
                  </a:lnTo>
                  <a:cubicBezTo>
                    <a:pt x="2344" y="1300"/>
                    <a:pt x="2354" y="1305"/>
                    <a:pt x="2361" y="1305"/>
                  </a:cubicBezTo>
                  <a:cubicBezTo>
                    <a:pt x="2364" y="1305"/>
                    <a:pt x="2367" y="1304"/>
                    <a:pt x="2369" y="1302"/>
                  </a:cubicBezTo>
                  <a:cubicBezTo>
                    <a:pt x="2374" y="1302"/>
                    <a:pt x="2375" y="1295"/>
                    <a:pt x="2372" y="1283"/>
                  </a:cubicBezTo>
                  <a:lnTo>
                    <a:pt x="2372" y="1283"/>
                  </a:lnTo>
                  <a:cubicBezTo>
                    <a:pt x="2393" y="1279"/>
                    <a:pt x="2414" y="1274"/>
                    <a:pt x="2435" y="1268"/>
                  </a:cubicBezTo>
                  <a:cubicBezTo>
                    <a:pt x="2409" y="1259"/>
                    <a:pt x="2383" y="1249"/>
                    <a:pt x="2357" y="1240"/>
                  </a:cubicBezTo>
                  <a:lnTo>
                    <a:pt x="2357" y="1240"/>
                  </a:lnTo>
                  <a:cubicBezTo>
                    <a:pt x="2312" y="1135"/>
                    <a:pt x="2169" y="911"/>
                    <a:pt x="1902" y="668"/>
                  </a:cubicBezTo>
                  <a:cubicBezTo>
                    <a:pt x="1702" y="468"/>
                    <a:pt x="1468" y="334"/>
                    <a:pt x="1201" y="201"/>
                  </a:cubicBezTo>
                  <a:cubicBezTo>
                    <a:pt x="1034" y="134"/>
                    <a:pt x="868" y="68"/>
                    <a:pt x="701" y="34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2182912" y="4115046"/>
              <a:ext cx="24776" cy="49491"/>
            </a:xfrm>
            <a:custGeom>
              <a:avLst/>
              <a:gdLst/>
              <a:ahLst/>
              <a:cxnLst/>
              <a:rect l="l" t="t" r="r" b="b"/>
              <a:pathLst>
                <a:path w="1236" h="2469" extrusionOk="0">
                  <a:moveTo>
                    <a:pt x="801" y="0"/>
                  </a:moveTo>
                  <a:cubicBezTo>
                    <a:pt x="601" y="33"/>
                    <a:pt x="401" y="167"/>
                    <a:pt x="301" y="400"/>
                  </a:cubicBezTo>
                  <a:cubicBezTo>
                    <a:pt x="234" y="534"/>
                    <a:pt x="168" y="701"/>
                    <a:pt x="101" y="867"/>
                  </a:cubicBezTo>
                  <a:cubicBezTo>
                    <a:pt x="34" y="1134"/>
                    <a:pt x="1" y="1434"/>
                    <a:pt x="1" y="1701"/>
                  </a:cubicBezTo>
                  <a:cubicBezTo>
                    <a:pt x="1" y="1968"/>
                    <a:pt x="68" y="2235"/>
                    <a:pt x="201" y="2469"/>
                  </a:cubicBezTo>
                  <a:cubicBezTo>
                    <a:pt x="268" y="2469"/>
                    <a:pt x="168" y="2168"/>
                    <a:pt x="201" y="1701"/>
                  </a:cubicBezTo>
                  <a:cubicBezTo>
                    <a:pt x="201" y="1434"/>
                    <a:pt x="268" y="1168"/>
                    <a:pt x="334" y="934"/>
                  </a:cubicBezTo>
                  <a:cubicBezTo>
                    <a:pt x="401" y="767"/>
                    <a:pt x="468" y="634"/>
                    <a:pt x="535" y="500"/>
                  </a:cubicBezTo>
                  <a:cubicBezTo>
                    <a:pt x="601" y="367"/>
                    <a:pt x="735" y="267"/>
                    <a:pt x="801" y="267"/>
                  </a:cubicBezTo>
                  <a:cubicBezTo>
                    <a:pt x="808" y="263"/>
                    <a:pt x="815" y="262"/>
                    <a:pt x="822" y="262"/>
                  </a:cubicBezTo>
                  <a:cubicBezTo>
                    <a:pt x="882" y="262"/>
                    <a:pt x="938" y="384"/>
                    <a:pt x="968" y="534"/>
                  </a:cubicBezTo>
                  <a:cubicBezTo>
                    <a:pt x="1035" y="934"/>
                    <a:pt x="935" y="1368"/>
                    <a:pt x="735" y="1735"/>
                  </a:cubicBezTo>
                  <a:cubicBezTo>
                    <a:pt x="501" y="2102"/>
                    <a:pt x="234" y="2268"/>
                    <a:pt x="234" y="2302"/>
                  </a:cubicBezTo>
                  <a:cubicBezTo>
                    <a:pt x="238" y="2306"/>
                    <a:pt x="246" y="2308"/>
                    <a:pt x="257" y="2308"/>
                  </a:cubicBezTo>
                  <a:cubicBezTo>
                    <a:pt x="338" y="2308"/>
                    <a:pt x="603" y="2188"/>
                    <a:pt x="868" y="1835"/>
                  </a:cubicBezTo>
                  <a:cubicBezTo>
                    <a:pt x="1068" y="1601"/>
                    <a:pt x="1168" y="1301"/>
                    <a:pt x="1202" y="1034"/>
                  </a:cubicBezTo>
                  <a:cubicBezTo>
                    <a:pt x="1235" y="834"/>
                    <a:pt x="1235" y="667"/>
                    <a:pt x="1202" y="500"/>
                  </a:cubicBezTo>
                  <a:cubicBezTo>
                    <a:pt x="1202" y="400"/>
                    <a:pt x="1168" y="300"/>
                    <a:pt x="1135" y="200"/>
                  </a:cubicBezTo>
                  <a:cubicBezTo>
                    <a:pt x="1068" y="67"/>
                    <a:pt x="968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1492201" y="2304341"/>
              <a:ext cx="807092" cy="1821409"/>
            </a:xfrm>
            <a:custGeom>
              <a:avLst/>
              <a:gdLst/>
              <a:ahLst/>
              <a:cxnLst/>
              <a:rect l="l" t="t" r="r" b="b"/>
              <a:pathLst>
                <a:path w="40264" h="90866" extrusionOk="0">
                  <a:moveTo>
                    <a:pt x="20182" y="1"/>
                  </a:moveTo>
                  <a:cubicBezTo>
                    <a:pt x="17313" y="2936"/>
                    <a:pt x="15412" y="6672"/>
                    <a:pt x="14711" y="10708"/>
                  </a:cubicBezTo>
                  <a:cubicBezTo>
                    <a:pt x="14244" y="13744"/>
                    <a:pt x="1" y="88164"/>
                    <a:pt x="1" y="88164"/>
                  </a:cubicBezTo>
                  <a:lnTo>
                    <a:pt x="14144" y="90866"/>
                  </a:lnTo>
                  <a:lnTo>
                    <a:pt x="29022" y="19715"/>
                  </a:lnTo>
                  <a:lnTo>
                    <a:pt x="26787" y="30489"/>
                  </a:lnTo>
                  <a:lnTo>
                    <a:pt x="21783" y="90365"/>
                  </a:lnTo>
                  <a:lnTo>
                    <a:pt x="38595" y="90499"/>
                  </a:lnTo>
                  <a:cubicBezTo>
                    <a:pt x="38962" y="84828"/>
                    <a:pt x="40230" y="11609"/>
                    <a:pt x="40230" y="9407"/>
                  </a:cubicBezTo>
                  <a:cubicBezTo>
                    <a:pt x="40263" y="5805"/>
                    <a:pt x="39696" y="735"/>
                    <a:pt x="39696" y="7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1775718" y="2501604"/>
              <a:ext cx="342369" cy="1623485"/>
            </a:xfrm>
            <a:custGeom>
              <a:avLst/>
              <a:gdLst/>
              <a:ahLst/>
              <a:cxnLst/>
              <a:rect l="l" t="t" r="r" b="b"/>
              <a:pathLst>
                <a:path w="17080" h="80992" extrusionOk="0">
                  <a:moveTo>
                    <a:pt x="17079" y="0"/>
                  </a:moveTo>
                  <a:cubicBezTo>
                    <a:pt x="17067" y="61"/>
                    <a:pt x="17046" y="164"/>
                    <a:pt x="17016" y="309"/>
                  </a:cubicBezTo>
                  <a:lnTo>
                    <a:pt x="17016" y="309"/>
                  </a:lnTo>
                  <a:cubicBezTo>
                    <a:pt x="17028" y="269"/>
                    <a:pt x="17038" y="233"/>
                    <a:pt x="17046" y="200"/>
                  </a:cubicBezTo>
                  <a:cubicBezTo>
                    <a:pt x="17079" y="67"/>
                    <a:pt x="17079" y="0"/>
                    <a:pt x="17079" y="0"/>
                  </a:cubicBezTo>
                  <a:close/>
                  <a:moveTo>
                    <a:pt x="17016" y="309"/>
                  </a:moveTo>
                  <a:cubicBezTo>
                    <a:pt x="16980" y="435"/>
                    <a:pt x="16930" y="598"/>
                    <a:pt x="16879" y="801"/>
                  </a:cubicBezTo>
                  <a:cubicBezTo>
                    <a:pt x="16779" y="1368"/>
                    <a:pt x="16579" y="2135"/>
                    <a:pt x="16345" y="3169"/>
                  </a:cubicBezTo>
                  <a:cubicBezTo>
                    <a:pt x="15912" y="5204"/>
                    <a:pt x="15278" y="8173"/>
                    <a:pt x="14477" y="11842"/>
                  </a:cubicBezTo>
                  <a:cubicBezTo>
                    <a:pt x="12943" y="19181"/>
                    <a:pt x="10808" y="29288"/>
                    <a:pt x="8440" y="40462"/>
                  </a:cubicBezTo>
                  <a:cubicBezTo>
                    <a:pt x="3902" y="62302"/>
                    <a:pt x="387" y="79093"/>
                    <a:pt x="20" y="80895"/>
                  </a:cubicBezTo>
                  <a:lnTo>
                    <a:pt x="20" y="80895"/>
                  </a:lnTo>
                  <a:cubicBezTo>
                    <a:pt x="33" y="80860"/>
                    <a:pt x="50" y="80826"/>
                    <a:pt x="67" y="80791"/>
                  </a:cubicBezTo>
                  <a:cubicBezTo>
                    <a:pt x="100" y="80658"/>
                    <a:pt x="134" y="80458"/>
                    <a:pt x="201" y="80191"/>
                  </a:cubicBezTo>
                  <a:cubicBezTo>
                    <a:pt x="301" y="79657"/>
                    <a:pt x="501" y="78857"/>
                    <a:pt x="734" y="77823"/>
                  </a:cubicBezTo>
                  <a:cubicBezTo>
                    <a:pt x="1168" y="75788"/>
                    <a:pt x="1802" y="72819"/>
                    <a:pt x="2602" y="69183"/>
                  </a:cubicBezTo>
                  <a:lnTo>
                    <a:pt x="8640" y="40529"/>
                  </a:lnTo>
                  <a:cubicBezTo>
                    <a:pt x="13036" y="19403"/>
                    <a:pt x="16472" y="2954"/>
                    <a:pt x="17016" y="309"/>
                  </a:cubicBezTo>
                  <a:close/>
                  <a:moveTo>
                    <a:pt x="20" y="80895"/>
                  </a:moveTo>
                  <a:cubicBezTo>
                    <a:pt x="8" y="80927"/>
                    <a:pt x="0" y="80959"/>
                    <a:pt x="0" y="80991"/>
                  </a:cubicBezTo>
                  <a:cubicBezTo>
                    <a:pt x="5" y="80967"/>
                    <a:pt x="12" y="80934"/>
                    <a:pt x="20" y="808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2111672" y="2333226"/>
              <a:ext cx="25798" cy="21949"/>
            </a:xfrm>
            <a:custGeom>
              <a:avLst/>
              <a:gdLst/>
              <a:ahLst/>
              <a:cxnLst/>
              <a:rect l="l" t="t" r="r" b="b"/>
              <a:pathLst>
                <a:path w="1287" h="1095" extrusionOk="0">
                  <a:moveTo>
                    <a:pt x="625" y="1"/>
                  </a:moveTo>
                  <a:cubicBezTo>
                    <a:pt x="579" y="1"/>
                    <a:pt x="533" y="9"/>
                    <a:pt x="486" y="27"/>
                  </a:cubicBezTo>
                  <a:cubicBezTo>
                    <a:pt x="186" y="94"/>
                    <a:pt x="152" y="261"/>
                    <a:pt x="186" y="294"/>
                  </a:cubicBezTo>
                  <a:cubicBezTo>
                    <a:pt x="189" y="297"/>
                    <a:pt x="192" y="299"/>
                    <a:pt x="196" y="299"/>
                  </a:cubicBezTo>
                  <a:cubicBezTo>
                    <a:pt x="233" y="299"/>
                    <a:pt x="307" y="161"/>
                    <a:pt x="519" y="161"/>
                  </a:cubicBezTo>
                  <a:cubicBezTo>
                    <a:pt x="619" y="161"/>
                    <a:pt x="753" y="194"/>
                    <a:pt x="820" y="261"/>
                  </a:cubicBezTo>
                  <a:cubicBezTo>
                    <a:pt x="1020" y="494"/>
                    <a:pt x="886" y="828"/>
                    <a:pt x="619" y="895"/>
                  </a:cubicBezTo>
                  <a:cubicBezTo>
                    <a:pt x="486" y="895"/>
                    <a:pt x="386" y="828"/>
                    <a:pt x="286" y="761"/>
                  </a:cubicBezTo>
                  <a:cubicBezTo>
                    <a:pt x="119" y="628"/>
                    <a:pt x="152" y="461"/>
                    <a:pt x="119" y="461"/>
                  </a:cubicBezTo>
                  <a:cubicBezTo>
                    <a:pt x="117" y="459"/>
                    <a:pt x="114" y="457"/>
                    <a:pt x="111" y="457"/>
                  </a:cubicBezTo>
                  <a:cubicBezTo>
                    <a:pt x="73" y="457"/>
                    <a:pt x="0" y="645"/>
                    <a:pt x="186" y="861"/>
                  </a:cubicBezTo>
                  <a:cubicBezTo>
                    <a:pt x="286" y="995"/>
                    <a:pt x="453" y="1062"/>
                    <a:pt x="619" y="1095"/>
                  </a:cubicBezTo>
                  <a:cubicBezTo>
                    <a:pt x="1086" y="1028"/>
                    <a:pt x="1287" y="461"/>
                    <a:pt x="953" y="128"/>
                  </a:cubicBezTo>
                  <a:cubicBezTo>
                    <a:pt x="857" y="55"/>
                    <a:pt x="743" y="1"/>
                    <a:pt x="6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1908776" y="2305684"/>
              <a:ext cx="92969" cy="116702"/>
            </a:xfrm>
            <a:custGeom>
              <a:avLst/>
              <a:gdLst/>
              <a:ahLst/>
              <a:cxnLst/>
              <a:rect l="l" t="t" r="r" b="b"/>
              <a:pathLst>
                <a:path w="4638" h="5822" extrusionOk="0">
                  <a:moveTo>
                    <a:pt x="4637" y="0"/>
                  </a:moveTo>
                  <a:lnTo>
                    <a:pt x="4637" y="0"/>
                  </a:lnTo>
                  <a:cubicBezTo>
                    <a:pt x="4504" y="367"/>
                    <a:pt x="4437" y="768"/>
                    <a:pt x="4370" y="1168"/>
                  </a:cubicBezTo>
                  <a:cubicBezTo>
                    <a:pt x="4237" y="2135"/>
                    <a:pt x="3903" y="3069"/>
                    <a:pt x="3436" y="3903"/>
                  </a:cubicBezTo>
                  <a:cubicBezTo>
                    <a:pt x="3136" y="4370"/>
                    <a:pt x="2802" y="4771"/>
                    <a:pt x="2369" y="5071"/>
                  </a:cubicBezTo>
                  <a:cubicBezTo>
                    <a:pt x="2002" y="5338"/>
                    <a:pt x="1602" y="5504"/>
                    <a:pt x="1201" y="5604"/>
                  </a:cubicBezTo>
                  <a:cubicBezTo>
                    <a:pt x="948" y="5668"/>
                    <a:pt x="694" y="5691"/>
                    <a:pt x="440" y="5691"/>
                  </a:cubicBezTo>
                  <a:cubicBezTo>
                    <a:pt x="293" y="5691"/>
                    <a:pt x="147" y="5683"/>
                    <a:pt x="0" y="5671"/>
                  </a:cubicBezTo>
                  <a:lnTo>
                    <a:pt x="0" y="5671"/>
                  </a:lnTo>
                  <a:cubicBezTo>
                    <a:pt x="101" y="5738"/>
                    <a:pt x="201" y="5771"/>
                    <a:pt x="334" y="5771"/>
                  </a:cubicBezTo>
                  <a:cubicBezTo>
                    <a:pt x="484" y="5805"/>
                    <a:pt x="634" y="5821"/>
                    <a:pt x="784" y="5821"/>
                  </a:cubicBezTo>
                  <a:cubicBezTo>
                    <a:pt x="934" y="5821"/>
                    <a:pt x="1085" y="5805"/>
                    <a:pt x="1235" y="5771"/>
                  </a:cubicBezTo>
                  <a:cubicBezTo>
                    <a:pt x="1668" y="5705"/>
                    <a:pt x="2102" y="5504"/>
                    <a:pt x="2469" y="5271"/>
                  </a:cubicBezTo>
                  <a:cubicBezTo>
                    <a:pt x="2936" y="4937"/>
                    <a:pt x="3336" y="4504"/>
                    <a:pt x="3603" y="4037"/>
                  </a:cubicBezTo>
                  <a:cubicBezTo>
                    <a:pt x="4103" y="3169"/>
                    <a:pt x="4437" y="2202"/>
                    <a:pt x="4537" y="1201"/>
                  </a:cubicBezTo>
                  <a:cubicBezTo>
                    <a:pt x="4604" y="801"/>
                    <a:pt x="4637" y="401"/>
                    <a:pt x="4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2242426" y="2317711"/>
              <a:ext cx="51516" cy="119709"/>
            </a:xfrm>
            <a:custGeom>
              <a:avLst/>
              <a:gdLst/>
              <a:ahLst/>
              <a:cxnLst/>
              <a:rect l="l" t="t" r="r" b="b"/>
              <a:pathLst>
                <a:path w="2570" h="5972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1" y="334"/>
                    <a:pt x="201" y="668"/>
                    <a:pt x="167" y="1035"/>
                  </a:cubicBezTo>
                  <a:cubicBezTo>
                    <a:pt x="1" y="1869"/>
                    <a:pt x="1" y="2736"/>
                    <a:pt x="167" y="3570"/>
                  </a:cubicBezTo>
                  <a:cubicBezTo>
                    <a:pt x="334" y="4437"/>
                    <a:pt x="868" y="5171"/>
                    <a:pt x="1568" y="5672"/>
                  </a:cubicBezTo>
                  <a:cubicBezTo>
                    <a:pt x="1802" y="5838"/>
                    <a:pt x="2035" y="5938"/>
                    <a:pt x="2302" y="5972"/>
                  </a:cubicBezTo>
                  <a:lnTo>
                    <a:pt x="2569" y="5972"/>
                  </a:lnTo>
                  <a:cubicBezTo>
                    <a:pt x="2269" y="5872"/>
                    <a:pt x="1935" y="5738"/>
                    <a:pt x="1635" y="5572"/>
                  </a:cubicBezTo>
                  <a:cubicBezTo>
                    <a:pt x="1001" y="5038"/>
                    <a:pt x="534" y="4337"/>
                    <a:pt x="368" y="3537"/>
                  </a:cubicBezTo>
                  <a:cubicBezTo>
                    <a:pt x="201" y="2703"/>
                    <a:pt x="201" y="1869"/>
                    <a:pt x="334" y="1035"/>
                  </a:cubicBezTo>
                  <a:cubicBezTo>
                    <a:pt x="368" y="701"/>
                    <a:pt x="401" y="368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7" name="Google Shape;1507;p55"/>
            <p:cNvGrpSpPr/>
            <p:nvPr/>
          </p:nvGrpSpPr>
          <p:grpSpPr>
            <a:xfrm>
              <a:off x="731955" y="2811840"/>
              <a:ext cx="564367" cy="1507164"/>
              <a:chOff x="731955" y="2811840"/>
              <a:chExt cx="564367" cy="1507164"/>
            </a:xfrm>
          </p:grpSpPr>
          <p:sp>
            <p:nvSpPr>
              <p:cNvPr id="1508" name="Google Shape;1508;p55"/>
              <p:cNvSpPr/>
              <p:nvPr/>
            </p:nvSpPr>
            <p:spPr>
              <a:xfrm>
                <a:off x="1038864" y="2811840"/>
                <a:ext cx="165191" cy="131391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65548" extrusionOk="0">
                    <a:moveTo>
                      <a:pt x="7006" y="1"/>
                    </a:moveTo>
                    <a:cubicBezTo>
                      <a:pt x="7006" y="33"/>
                      <a:pt x="7036" y="95"/>
                      <a:pt x="7068" y="158"/>
                    </a:cubicBezTo>
                    <a:lnTo>
                      <a:pt x="7068" y="158"/>
                    </a:lnTo>
                    <a:cubicBezTo>
                      <a:pt x="7047" y="106"/>
                      <a:pt x="7027" y="53"/>
                      <a:pt x="7006" y="1"/>
                    </a:cubicBezTo>
                    <a:close/>
                    <a:moveTo>
                      <a:pt x="7068" y="158"/>
                    </a:moveTo>
                    <a:cubicBezTo>
                      <a:pt x="7071" y="167"/>
                      <a:pt x="7075" y="176"/>
                      <a:pt x="7078" y="184"/>
                    </a:cubicBezTo>
                    <a:lnTo>
                      <a:pt x="7078" y="184"/>
                    </a:lnTo>
                    <a:cubicBezTo>
                      <a:pt x="7076" y="179"/>
                      <a:pt x="7074" y="173"/>
                      <a:pt x="7073" y="168"/>
                    </a:cubicBezTo>
                    <a:cubicBezTo>
                      <a:pt x="7071" y="165"/>
                      <a:pt x="7069" y="161"/>
                      <a:pt x="7068" y="158"/>
                    </a:cubicBezTo>
                    <a:close/>
                    <a:moveTo>
                      <a:pt x="7078" y="184"/>
                    </a:moveTo>
                    <a:cubicBezTo>
                      <a:pt x="7110" y="286"/>
                      <a:pt x="7143" y="447"/>
                      <a:pt x="7206" y="668"/>
                    </a:cubicBezTo>
                    <a:cubicBezTo>
                      <a:pt x="7406" y="1302"/>
                      <a:pt x="7573" y="1936"/>
                      <a:pt x="7673" y="2603"/>
                    </a:cubicBezTo>
                    <a:cubicBezTo>
                      <a:pt x="8107" y="5004"/>
                      <a:pt x="8040" y="7440"/>
                      <a:pt x="7506" y="9841"/>
                    </a:cubicBezTo>
                    <a:cubicBezTo>
                      <a:pt x="7106" y="11476"/>
                      <a:pt x="6472" y="13044"/>
                      <a:pt x="5605" y="14478"/>
                    </a:cubicBezTo>
                    <a:cubicBezTo>
                      <a:pt x="4704" y="16046"/>
                      <a:pt x="3470" y="17580"/>
                      <a:pt x="2503" y="19381"/>
                    </a:cubicBezTo>
                    <a:cubicBezTo>
                      <a:pt x="1435" y="21283"/>
                      <a:pt x="968" y="23484"/>
                      <a:pt x="1235" y="25653"/>
                    </a:cubicBezTo>
                    <a:cubicBezTo>
                      <a:pt x="1469" y="27888"/>
                      <a:pt x="2236" y="30089"/>
                      <a:pt x="2970" y="32324"/>
                    </a:cubicBezTo>
                    <a:cubicBezTo>
                      <a:pt x="3703" y="34526"/>
                      <a:pt x="4371" y="36794"/>
                      <a:pt x="4437" y="38995"/>
                    </a:cubicBezTo>
                    <a:cubicBezTo>
                      <a:pt x="4471" y="41130"/>
                      <a:pt x="4204" y="43232"/>
                      <a:pt x="3603" y="45300"/>
                    </a:cubicBezTo>
                    <a:cubicBezTo>
                      <a:pt x="3070" y="47268"/>
                      <a:pt x="2436" y="49103"/>
                      <a:pt x="1869" y="50837"/>
                    </a:cubicBezTo>
                    <a:cubicBezTo>
                      <a:pt x="1302" y="52438"/>
                      <a:pt x="868" y="54073"/>
                      <a:pt x="535" y="55741"/>
                    </a:cubicBezTo>
                    <a:cubicBezTo>
                      <a:pt x="1" y="58143"/>
                      <a:pt x="1" y="60611"/>
                      <a:pt x="535" y="63013"/>
                    </a:cubicBezTo>
                    <a:cubicBezTo>
                      <a:pt x="701" y="63680"/>
                      <a:pt x="935" y="64280"/>
                      <a:pt x="1235" y="64914"/>
                    </a:cubicBezTo>
                    <a:cubicBezTo>
                      <a:pt x="1335" y="65081"/>
                      <a:pt x="1402" y="65248"/>
                      <a:pt x="1469" y="65348"/>
                    </a:cubicBezTo>
                    <a:cubicBezTo>
                      <a:pt x="1502" y="65414"/>
                      <a:pt x="1535" y="65481"/>
                      <a:pt x="1569" y="65548"/>
                    </a:cubicBezTo>
                    <a:cubicBezTo>
                      <a:pt x="1535" y="65481"/>
                      <a:pt x="1502" y="65414"/>
                      <a:pt x="1502" y="65381"/>
                    </a:cubicBezTo>
                    <a:cubicBezTo>
                      <a:pt x="1435" y="65248"/>
                      <a:pt x="1368" y="65114"/>
                      <a:pt x="1268" y="64914"/>
                    </a:cubicBezTo>
                    <a:cubicBezTo>
                      <a:pt x="1002" y="64280"/>
                      <a:pt x="768" y="63680"/>
                      <a:pt x="635" y="63013"/>
                    </a:cubicBezTo>
                    <a:cubicBezTo>
                      <a:pt x="101" y="60644"/>
                      <a:pt x="134" y="58176"/>
                      <a:pt x="701" y="55774"/>
                    </a:cubicBezTo>
                    <a:cubicBezTo>
                      <a:pt x="1035" y="54140"/>
                      <a:pt x="1469" y="52505"/>
                      <a:pt x="2036" y="50904"/>
                    </a:cubicBezTo>
                    <a:cubicBezTo>
                      <a:pt x="2603" y="49203"/>
                      <a:pt x="3270" y="47368"/>
                      <a:pt x="3804" y="45367"/>
                    </a:cubicBezTo>
                    <a:cubicBezTo>
                      <a:pt x="4404" y="43299"/>
                      <a:pt x="4704" y="41164"/>
                      <a:pt x="4671" y="38995"/>
                    </a:cubicBezTo>
                    <a:cubicBezTo>
                      <a:pt x="4604" y="36761"/>
                      <a:pt x="3937" y="34492"/>
                      <a:pt x="3203" y="32257"/>
                    </a:cubicBezTo>
                    <a:cubicBezTo>
                      <a:pt x="2469" y="30022"/>
                      <a:pt x="1702" y="27821"/>
                      <a:pt x="1469" y="25619"/>
                    </a:cubicBezTo>
                    <a:cubicBezTo>
                      <a:pt x="1235" y="23518"/>
                      <a:pt x="1635" y="21350"/>
                      <a:pt x="2703" y="19482"/>
                    </a:cubicBezTo>
                    <a:cubicBezTo>
                      <a:pt x="3670" y="17714"/>
                      <a:pt x="4871" y="16146"/>
                      <a:pt x="5805" y="14578"/>
                    </a:cubicBezTo>
                    <a:cubicBezTo>
                      <a:pt x="6639" y="13110"/>
                      <a:pt x="7273" y="11542"/>
                      <a:pt x="7673" y="9875"/>
                    </a:cubicBezTo>
                    <a:cubicBezTo>
                      <a:pt x="8207" y="7473"/>
                      <a:pt x="8240" y="4971"/>
                      <a:pt x="7773" y="2569"/>
                    </a:cubicBezTo>
                    <a:cubicBezTo>
                      <a:pt x="7618" y="1765"/>
                      <a:pt x="7378" y="962"/>
                      <a:pt x="7078" y="1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1085669" y="2945500"/>
                <a:ext cx="81603" cy="18998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9478" extrusionOk="0">
                    <a:moveTo>
                      <a:pt x="589" y="0"/>
                    </a:moveTo>
                    <a:cubicBezTo>
                      <a:pt x="495" y="0"/>
                      <a:pt x="401" y="66"/>
                      <a:pt x="401" y="171"/>
                    </a:cubicBezTo>
                    <a:cubicBezTo>
                      <a:pt x="201" y="1138"/>
                      <a:pt x="1" y="4174"/>
                      <a:pt x="2202" y="9478"/>
                    </a:cubicBezTo>
                    <a:cubicBezTo>
                      <a:pt x="2202" y="9478"/>
                      <a:pt x="4070" y="3540"/>
                      <a:pt x="735" y="71"/>
                    </a:cubicBezTo>
                    <a:cubicBezTo>
                      <a:pt x="698" y="22"/>
                      <a:pt x="643" y="0"/>
                      <a:pt x="5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1107738" y="2986372"/>
                <a:ext cx="24094" cy="14911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39" extrusionOk="0">
                    <a:moveTo>
                      <a:pt x="1" y="0"/>
                    </a:moveTo>
                    <a:cubicBezTo>
                      <a:pt x="1" y="367"/>
                      <a:pt x="34" y="734"/>
                      <a:pt x="134" y="1101"/>
                    </a:cubicBezTo>
                    <a:cubicBezTo>
                      <a:pt x="234" y="1868"/>
                      <a:pt x="401" y="2735"/>
                      <a:pt x="534" y="3736"/>
                    </a:cubicBezTo>
                    <a:cubicBezTo>
                      <a:pt x="701" y="4703"/>
                      <a:pt x="835" y="5604"/>
                      <a:pt x="968" y="6338"/>
                    </a:cubicBezTo>
                    <a:cubicBezTo>
                      <a:pt x="1001" y="6705"/>
                      <a:pt x="1068" y="7072"/>
                      <a:pt x="1168" y="7439"/>
                    </a:cubicBezTo>
                    <a:cubicBezTo>
                      <a:pt x="1201" y="7072"/>
                      <a:pt x="1168" y="6672"/>
                      <a:pt x="1135" y="6338"/>
                    </a:cubicBezTo>
                    <a:cubicBezTo>
                      <a:pt x="1068" y="5637"/>
                      <a:pt x="935" y="4703"/>
                      <a:pt x="768" y="3703"/>
                    </a:cubicBezTo>
                    <a:cubicBezTo>
                      <a:pt x="601" y="2669"/>
                      <a:pt x="434" y="1735"/>
                      <a:pt x="267" y="1068"/>
                    </a:cubicBezTo>
                    <a:cubicBezTo>
                      <a:pt x="234" y="701"/>
                      <a:pt x="134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965519" y="3262873"/>
                <a:ext cx="120851" cy="153444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7655" extrusionOk="0">
                    <a:moveTo>
                      <a:pt x="247" y="1"/>
                    </a:moveTo>
                    <a:cubicBezTo>
                      <a:pt x="111" y="1"/>
                      <a:pt x="1" y="142"/>
                      <a:pt x="57" y="283"/>
                    </a:cubicBezTo>
                    <a:cubicBezTo>
                      <a:pt x="357" y="1217"/>
                      <a:pt x="1558" y="3986"/>
                      <a:pt x="6028" y="7655"/>
                    </a:cubicBezTo>
                    <a:cubicBezTo>
                      <a:pt x="6028" y="7655"/>
                      <a:pt x="4894" y="1550"/>
                      <a:pt x="324" y="16"/>
                    </a:cubicBezTo>
                    <a:cubicBezTo>
                      <a:pt x="298" y="6"/>
                      <a:pt x="272" y="1"/>
                      <a:pt x="24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>
                <a:off x="996749" y="3295285"/>
                <a:ext cx="90283" cy="119709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59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300"/>
                      <a:pt x="401" y="601"/>
                      <a:pt x="634" y="901"/>
                    </a:cubicBezTo>
                    <a:lnTo>
                      <a:pt x="2235" y="3002"/>
                    </a:lnTo>
                    <a:lnTo>
                      <a:pt x="3836" y="5137"/>
                    </a:lnTo>
                    <a:cubicBezTo>
                      <a:pt x="4037" y="5437"/>
                      <a:pt x="4237" y="5704"/>
                      <a:pt x="4504" y="5971"/>
                    </a:cubicBezTo>
                    <a:cubicBezTo>
                      <a:pt x="4370" y="5638"/>
                      <a:pt x="4170" y="5337"/>
                      <a:pt x="3970" y="5037"/>
                    </a:cubicBezTo>
                    <a:cubicBezTo>
                      <a:pt x="3603" y="4470"/>
                      <a:pt x="3036" y="3669"/>
                      <a:pt x="2402" y="2869"/>
                    </a:cubicBezTo>
                    <a:cubicBezTo>
                      <a:pt x="1802" y="2035"/>
                      <a:pt x="1201" y="1301"/>
                      <a:pt x="734" y="767"/>
                    </a:cubicBezTo>
                    <a:cubicBezTo>
                      <a:pt x="534" y="501"/>
                      <a:pt x="267" y="2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>
                <a:off x="1039545" y="3543222"/>
                <a:ext cx="85592" cy="180686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014" extrusionOk="0">
                    <a:moveTo>
                      <a:pt x="214" y="0"/>
                    </a:moveTo>
                    <a:cubicBezTo>
                      <a:pt x="105" y="0"/>
                      <a:pt x="0" y="86"/>
                      <a:pt x="0" y="207"/>
                    </a:cubicBezTo>
                    <a:cubicBezTo>
                      <a:pt x="0" y="1208"/>
                      <a:pt x="367" y="4176"/>
                      <a:pt x="3569" y="9013"/>
                    </a:cubicBezTo>
                    <a:cubicBezTo>
                      <a:pt x="3569" y="9013"/>
                      <a:pt x="4270" y="2842"/>
                      <a:pt x="334" y="40"/>
                    </a:cubicBezTo>
                    <a:cubicBezTo>
                      <a:pt x="297" y="12"/>
                      <a:pt x="255" y="0"/>
                      <a:pt x="21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>
                <a:off x="1060933" y="3582129"/>
                <a:ext cx="51516" cy="141778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70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" y="334"/>
                      <a:pt x="201" y="701"/>
                      <a:pt x="334" y="1034"/>
                    </a:cubicBezTo>
                    <a:cubicBezTo>
                      <a:pt x="601" y="1768"/>
                      <a:pt x="901" y="2602"/>
                      <a:pt x="1268" y="3536"/>
                    </a:cubicBezTo>
                    <a:lnTo>
                      <a:pt x="2169" y="6038"/>
                    </a:lnTo>
                    <a:cubicBezTo>
                      <a:pt x="2269" y="6405"/>
                      <a:pt x="2402" y="6739"/>
                      <a:pt x="2569" y="7072"/>
                    </a:cubicBezTo>
                    <a:cubicBezTo>
                      <a:pt x="2536" y="6705"/>
                      <a:pt x="2469" y="6338"/>
                      <a:pt x="2336" y="5971"/>
                    </a:cubicBezTo>
                    <a:cubicBezTo>
                      <a:pt x="2135" y="5338"/>
                      <a:pt x="1835" y="4437"/>
                      <a:pt x="1502" y="3470"/>
                    </a:cubicBezTo>
                    <a:cubicBezTo>
                      <a:pt x="1168" y="2536"/>
                      <a:pt x="801" y="1635"/>
                      <a:pt x="534" y="1001"/>
                    </a:cubicBezTo>
                    <a:cubicBezTo>
                      <a:pt x="401" y="634"/>
                      <a:pt x="201" y="3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>
                <a:off x="963975" y="3855463"/>
                <a:ext cx="87617" cy="17802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8881" extrusionOk="0">
                    <a:moveTo>
                      <a:pt x="215" y="1"/>
                    </a:moveTo>
                    <a:cubicBezTo>
                      <a:pt x="106" y="1"/>
                      <a:pt x="1" y="87"/>
                      <a:pt x="1" y="208"/>
                    </a:cubicBezTo>
                    <a:cubicBezTo>
                      <a:pt x="68" y="1208"/>
                      <a:pt x="535" y="4177"/>
                      <a:pt x="3904" y="8881"/>
                    </a:cubicBezTo>
                    <a:cubicBezTo>
                      <a:pt x="3904" y="8881"/>
                      <a:pt x="4371" y="2676"/>
                      <a:pt x="334" y="41"/>
                    </a:cubicBezTo>
                    <a:cubicBezTo>
                      <a:pt x="298" y="13"/>
                      <a:pt x="256" y="1"/>
                      <a:pt x="21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>
                <a:off x="986706" y="3893047"/>
                <a:ext cx="56186" cy="139774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69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367"/>
                      <a:pt x="201" y="701"/>
                      <a:pt x="368" y="1035"/>
                    </a:cubicBezTo>
                    <a:cubicBezTo>
                      <a:pt x="668" y="1735"/>
                      <a:pt x="1002" y="2569"/>
                      <a:pt x="1369" y="3503"/>
                    </a:cubicBezTo>
                    <a:lnTo>
                      <a:pt x="2369" y="5938"/>
                    </a:lnTo>
                    <a:cubicBezTo>
                      <a:pt x="2469" y="6305"/>
                      <a:pt x="2603" y="6639"/>
                      <a:pt x="2803" y="6972"/>
                    </a:cubicBezTo>
                    <a:cubicBezTo>
                      <a:pt x="2736" y="6605"/>
                      <a:pt x="2636" y="6238"/>
                      <a:pt x="2503" y="5905"/>
                    </a:cubicBezTo>
                    <a:cubicBezTo>
                      <a:pt x="2303" y="5238"/>
                      <a:pt x="1969" y="4370"/>
                      <a:pt x="1569" y="3403"/>
                    </a:cubicBezTo>
                    <a:cubicBezTo>
                      <a:pt x="1168" y="2436"/>
                      <a:pt x="802" y="1568"/>
                      <a:pt x="501" y="968"/>
                    </a:cubicBezTo>
                    <a:cubicBezTo>
                      <a:pt x="368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>
                <a:off x="1183288" y="2872556"/>
                <a:ext cx="113034" cy="158636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914" extrusionOk="0">
                    <a:moveTo>
                      <a:pt x="5425" y="1"/>
                    </a:moveTo>
                    <a:cubicBezTo>
                      <a:pt x="5383" y="1"/>
                      <a:pt x="5341" y="13"/>
                      <a:pt x="5305" y="41"/>
                    </a:cubicBezTo>
                    <a:cubicBezTo>
                      <a:pt x="4504" y="608"/>
                      <a:pt x="2236" y="2543"/>
                      <a:pt x="1" y="7913"/>
                    </a:cubicBezTo>
                    <a:cubicBezTo>
                      <a:pt x="1" y="7913"/>
                      <a:pt x="5538" y="5044"/>
                      <a:pt x="5638" y="208"/>
                    </a:cubicBezTo>
                    <a:cubicBezTo>
                      <a:pt x="5638" y="87"/>
                      <a:pt x="5533" y="1"/>
                      <a:pt x="54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5"/>
              <p:cNvSpPr/>
              <p:nvPr/>
            </p:nvSpPr>
            <p:spPr>
              <a:xfrm>
                <a:off x="1183969" y="2910141"/>
                <a:ext cx="89621" cy="12105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039" extrusionOk="0">
                    <a:moveTo>
                      <a:pt x="4470" y="0"/>
                    </a:moveTo>
                    <a:lnTo>
                      <a:pt x="4470" y="0"/>
                    </a:lnTo>
                    <a:cubicBezTo>
                      <a:pt x="4203" y="267"/>
                      <a:pt x="3970" y="534"/>
                      <a:pt x="3770" y="868"/>
                    </a:cubicBezTo>
                    <a:lnTo>
                      <a:pt x="2202" y="3003"/>
                    </a:lnTo>
                    <a:lnTo>
                      <a:pt x="634" y="5137"/>
                    </a:lnTo>
                    <a:cubicBezTo>
                      <a:pt x="401" y="5438"/>
                      <a:pt x="200" y="5738"/>
                      <a:pt x="0" y="6038"/>
                    </a:cubicBezTo>
                    <a:cubicBezTo>
                      <a:pt x="301" y="5805"/>
                      <a:pt x="534" y="5538"/>
                      <a:pt x="768" y="5237"/>
                    </a:cubicBezTo>
                    <a:cubicBezTo>
                      <a:pt x="1201" y="4737"/>
                      <a:pt x="1768" y="4003"/>
                      <a:pt x="2402" y="3136"/>
                    </a:cubicBezTo>
                    <a:cubicBezTo>
                      <a:pt x="3002" y="2269"/>
                      <a:pt x="3536" y="1535"/>
                      <a:pt x="3903" y="934"/>
                    </a:cubicBezTo>
                    <a:cubicBezTo>
                      <a:pt x="4103" y="668"/>
                      <a:pt x="4303" y="3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1064942" y="3135046"/>
                <a:ext cx="122234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7561" extrusionOk="0">
                    <a:moveTo>
                      <a:pt x="5863" y="1"/>
                    </a:moveTo>
                    <a:cubicBezTo>
                      <a:pt x="5832" y="1"/>
                      <a:pt x="5800" y="8"/>
                      <a:pt x="5772" y="22"/>
                    </a:cubicBezTo>
                    <a:cubicBezTo>
                      <a:pt x="4904" y="555"/>
                      <a:pt x="2536" y="2357"/>
                      <a:pt x="1" y="7561"/>
                    </a:cubicBezTo>
                    <a:cubicBezTo>
                      <a:pt x="1" y="7561"/>
                      <a:pt x="5671" y="5025"/>
                      <a:pt x="6072" y="222"/>
                    </a:cubicBezTo>
                    <a:cubicBezTo>
                      <a:pt x="6098" y="91"/>
                      <a:pt x="5980" y="1"/>
                      <a:pt x="5863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1066285" y="3170906"/>
                <a:ext cx="95635" cy="116361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805" extrusionOk="0">
                    <a:moveTo>
                      <a:pt x="4771" y="1"/>
                    </a:moveTo>
                    <a:lnTo>
                      <a:pt x="4771" y="1"/>
                    </a:lnTo>
                    <a:cubicBezTo>
                      <a:pt x="4504" y="268"/>
                      <a:pt x="4237" y="534"/>
                      <a:pt x="4037" y="835"/>
                    </a:cubicBezTo>
                    <a:lnTo>
                      <a:pt x="2369" y="2903"/>
                    </a:lnTo>
                    <a:lnTo>
                      <a:pt x="668" y="4938"/>
                    </a:lnTo>
                    <a:cubicBezTo>
                      <a:pt x="401" y="5204"/>
                      <a:pt x="201" y="5505"/>
                      <a:pt x="0" y="5805"/>
                    </a:cubicBezTo>
                    <a:cubicBezTo>
                      <a:pt x="267" y="5571"/>
                      <a:pt x="568" y="5338"/>
                      <a:pt x="801" y="5038"/>
                    </a:cubicBezTo>
                    <a:cubicBezTo>
                      <a:pt x="1268" y="4537"/>
                      <a:pt x="1868" y="3837"/>
                      <a:pt x="2536" y="3036"/>
                    </a:cubicBezTo>
                    <a:cubicBezTo>
                      <a:pt x="3203" y="2236"/>
                      <a:pt x="3803" y="1502"/>
                      <a:pt x="4170" y="935"/>
                    </a:cubicBezTo>
                    <a:cubicBezTo>
                      <a:pt x="4404" y="668"/>
                      <a:pt x="4604" y="334"/>
                      <a:pt x="4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1127803" y="3383183"/>
                <a:ext cx="80922" cy="18894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426" extrusionOk="0">
                    <a:moveTo>
                      <a:pt x="2005" y="0"/>
                    </a:moveTo>
                    <a:cubicBezTo>
                      <a:pt x="1942" y="0"/>
                      <a:pt x="1879" y="27"/>
                      <a:pt x="1835" y="85"/>
                    </a:cubicBezTo>
                    <a:cubicBezTo>
                      <a:pt x="1301" y="919"/>
                      <a:pt x="0" y="3621"/>
                      <a:pt x="134" y="9425"/>
                    </a:cubicBezTo>
                    <a:cubicBezTo>
                      <a:pt x="134" y="9425"/>
                      <a:pt x="4037" y="4588"/>
                      <a:pt x="2202" y="118"/>
                    </a:cubicBezTo>
                    <a:cubicBezTo>
                      <a:pt x="2164" y="43"/>
                      <a:pt x="2085" y="0"/>
                      <a:pt x="2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>
                <a:off x="1131151" y="3424997"/>
                <a:ext cx="32774" cy="1464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7306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501" y="334"/>
                      <a:pt x="1401" y="701"/>
                      <a:pt x="1368" y="1068"/>
                    </a:cubicBezTo>
                    <a:cubicBezTo>
                      <a:pt x="1201" y="1802"/>
                      <a:pt x="1001" y="2669"/>
                      <a:pt x="801" y="3636"/>
                    </a:cubicBezTo>
                    <a:lnTo>
                      <a:pt x="234" y="6238"/>
                    </a:lnTo>
                    <a:cubicBezTo>
                      <a:pt x="134" y="6605"/>
                      <a:pt x="67" y="6939"/>
                      <a:pt x="0" y="7306"/>
                    </a:cubicBezTo>
                    <a:cubicBezTo>
                      <a:pt x="167" y="7005"/>
                      <a:pt x="300" y="6639"/>
                      <a:pt x="400" y="6272"/>
                    </a:cubicBezTo>
                    <a:cubicBezTo>
                      <a:pt x="567" y="5638"/>
                      <a:pt x="801" y="4704"/>
                      <a:pt x="1034" y="3703"/>
                    </a:cubicBezTo>
                    <a:cubicBezTo>
                      <a:pt x="1234" y="2702"/>
                      <a:pt x="1401" y="1768"/>
                      <a:pt x="1535" y="1101"/>
                    </a:cubicBezTo>
                    <a:cubicBezTo>
                      <a:pt x="1601" y="734"/>
                      <a:pt x="1635" y="367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>
                <a:off x="1052915" y="3753554"/>
                <a:ext cx="119027" cy="15354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7660" extrusionOk="0">
                    <a:moveTo>
                      <a:pt x="5726" y="0"/>
                    </a:moveTo>
                    <a:cubicBezTo>
                      <a:pt x="5696" y="0"/>
                      <a:pt x="5666" y="7"/>
                      <a:pt x="5638" y="21"/>
                    </a:cubicBezTo>
                    <a:cubicBezTo>
                      <a:pt x="4804" y="555"/>
                      <a:pt x="2435" y="2423"/>
                      <a:pt x="0" y="7660"/>
                    </a:cubicBezTo>
                    <a:cubicBezTo>
                      <a:pt x="0" y="7660"/>
                      <a:pt x="5604" y="5025"/>
                      <a:pt x="5938" y="221"/>
                    </a:cubicBezTo>
                    <a:cubicBezTo>
                      <a:pt x="5938" y="90"/>
                      <a:pt x="5835" y="0"/>
                      <a:pt x="5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>
                <a:off x="1052915" y="3790076"/>
                <a:ext cx="94973" cy="118366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5905" extrusionOk="0">
                    <a:moveTo>
                      <a:pt x="4737" y="0"/>
                    </a:moveTo>
                    <a:lnTo>
                      <a:pt x="4737" y="0"/>
                    </a:lnTo>
                    <a:cubicBezTo>
                      <a:pt x="4470" y="267"/>
                      <a:pt x="4237" y="534"/>
                      <a:pt x="4003" y="834"/>
                    </a:cubicBezTo>
                    <a:lnTo>
                      <a:pt x="2335" y="2936"/>
                    </a:lnTo>
                    <a:lnTo>
                      <a:pt x="667" y="5004"/>
                    </a:lnTo>
                    <a:cubicBezTo>
                      <a:pt x="434" y="5271"/>
                      <a:pt x="200" y="5571"/>
                      <a:pt x="0" y="5905"/>
                    </a:cubicBezTo>
                    <a:cubicBezTo>
                      <a:pt x="301" y="5671"/>
                      <a:pt x="567" y="5404"/>
                      <a:pt x="801" y="5104"/>
                    </a:cubicBezTo>
                    <a:cubicBezTo>
                      <a:pt x="1268" y="4604"/>
                      <a:pt x="1868" y="3903"/>
                      <a:pt x="2502" y="3069"/>
                    </a:cubicBezTo>
                    <a:cubicBezTo>
                      <a:pt x="3169" y="2269"/>
                      <a:pt x="3703" y="1502"/>
                      <a:pt x="4103" y="968"/>
                    </a:cubicBezTo>
                    <a:cubicBezTo>
                      <a:pt x="4337" y="668"/>
                      <a:pt x="4570" y="334"/>
                      <a:pt x="4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828251" y="3419645"/>
                <a:ext cx="215323" cy="555667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27721" extrusionOk="0">
                    <a:moveTo>
                      <a:pt x="0" y="1"/>
                    </a:moveTo>
                    <a:lnTo>
                      <a:pt x="0" y="434"/>
                    </a:lnTo>
                    <a:cubicBezTo>
                      <a:pt x="0" y="801"/>
                      <a:pt x="34" y="1302"/>
                      <a:pt x="67" y="1935"/>
                    </a:cubicBezTo>
                    <a:cubicBezTo>
                      <a:pt x="134" y="3236"/>
                      <a:pt x="234" y="5104"/>
                      <a:pt x="334" y="7306"/>
                    </a:cubicBezTo>
                    <a:cubicBezTo>
                      <a:pt x="768" y="9574"/>
                      <a:pt x="1902" y="12076"/>
                      <a:pt x="3436" y="14478"/>
                    </a:cubicBezTo>
                    <a:cubicBezTo>
                      <a:pt x="4570" y="16279"/>
                      <a:pt x="5738" y="17880"/>
                      <a:pt x="6772" y="19381"/>
                    </a:cubicBezTo>
                    <a:cubicBezTo>
                      <a:pt x="7706" y="20715"/>
                      <a:pt x="8540" y="22083"/>
                      <a:pt x="9274" y="23517"/>
                    </a:cubicBezTo>
                    <a:cubicBezTo>
                      <a:pt x="9741" y="24485"/>
                      <a:pt x="10141" y="25519"/>
                      <a:pt x="10441" y="26553"/>
                    </a:cubicBezTo>
                    <a:cubicBezTo>
                      <a:pt x="10541" y="26920"/>
                      <a:pt x="10608" y="27220"/>
                      <a:pt x="10641" y="27420"/>
                    </a:cubicBezTo>
                    <a:cubicBezTo>
                      <a:pt x="10675" y="27520"/>
                      <a:pt x="10708" y="27620"/>
                      <a:pt x="10741" y="27720"/>
                    </a:cubicBezTo>
                    <a:cubicBezTo>
                      <a:pt x="10741" y="27620"/>
                      <a:pt x="10708" y="27520"/>
                      <a:pt x="10708" y="27420"/>
                    </a:cubicBezTo>
                    <a:cubicBezTo>
                      <a:pt x="10675" y="27220"/>
                      <a:pt x="10608" y="26920"/>
                      <a:pt x="10541" y="26553"/>
                    </a:cubicBezTo>
                    <a:cubicBezTo>
                      <a:pt x="10274" y="25486"/>
                      <a:pt x="9907" y="24451"/>
                      <a:pt x="9407" y="23451"/>
                    </a:cubicBezTo>
                    <a:cubicBezTo>
                      <a:pt x="8707" y="22016"/>
                      <a:pt x="7873" y="20615"/>
                      <a:pt x="6939" y="19281"/>
                    </a:cubicBezTo>
                    <a:cubicBezTo>
                      <a:pt x="5938" y="17747"/>
                      <a:pt x="4770" y="16145"/>
                      <a:pt x="3603" y="14378"/>
                    </a:cubicBezTo>
                    <a:cubicBezTo>
                      <a:pt x="2068" y="11942"/>
                      <a:pt x="934" y="9507"/>
                      <a:pt x="534" y="7272"/>
                    </a:cubicBezTo>
                    <a:cubicBezTo>
                      <a:pt x="367" y="5071"/>
                      <a:pt x="234" y="3203"/>
                      <a:pt x="134" y="1902"/>
                    </a:cubicBezTo>
                    <a:cubicBezTo>
                      <a:pt x="100" y="1268"/>
                      <a:pt x="67" y="768"/>
                      <a:pt x="34" y="401"/>
                    </a:cubicBezTo>
                    <a:cubicBezTo>
                      <a:pt x="34" y="234"/>
                      <a:pt x="0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5"/>
              <p:cNvSpPr/>
              <p:nvPr/>
            </p:nvSpPr>
            <p:spPr>
              <a:xfrm>
                <a:off x="892435" y="3550037"/>
                <a:ext cx="12067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06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468" y="367"/>
                      <a:pt x="401" y="734"/>
                      <a:pt x="368" y="1101"/>
                    </a:cubicBezTo>
                    <a:cubicBezTo>
                      <a:pt x="301" y="1768"/>
                      <a:pt x="201" y="2702"/>
                      <a:pt x="134" y="3736"/>
                    </a:cubicBezTo>
                    <a:cubicBezTo>
                      <a:pt x="67" y="4770"/>
                      <a:pt x="34" y="5704"/>
                      <a:pt x="34" y="6405"/>
                    </a:cubicBezTo>
                    <a:cubicBezTo>
                      <a:pt x="1" y="6772"/>
                      <a:pt x="34" y="7139"/>
                      <a:pt x="101" y="7506"/>
                    </a:cubicBezTo>
                    <a:cubicBezTo>
                      <a:pt x="167" y="7139"/>
                      <a:pt x="201" y="6772"/>
                      <a:pt x="201" y="6405"/>
                    </a:cubicBezTo>
                    <a:cubicBezTo>
                      <a:pt x="234" y="5638"/>
                      <a:pt x="301" y="4737"/>
                      <a:pt x="368" y="3736"/>
                    </a:cubicBezTo>
                    <a:cubicBezTo>
                      <a:pt x="434" y="2769"/>
                      <a:pt x="501" y="1868"/>
                      <a:pt x="534" y="1101"/>
                    </a:cubicBezTo>
                    <a:cubicBezTo>
                      <a:pt x="601" y="734"/>
                      <a:pt x="601" y="367"/>
                      <a:pt x="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5"/>
              <p:cNvSpPr/>
              <p:nvPr/>
            </p:nvSpPr>
            <p:spPr>
              <a:xfrm>
                <a:off x="1041550" y="3828863"/>
                <a:ext cx="22751" cy="14845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406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1001" y="334"/>
                      <a:pt x="901" y="701"/>
                      <a:pt x="868" y="1068"/>
                    </a:cubicBezTo>
                    <a:cubicBezTo>
                      <a:pt x="701" y="1735"/>
                      <a:pt x="534" y="2669"/>
                      <a:pt x="401" y="3670"/>
                    </a:cubicBezTo>
                    <a:cubicBezTo>
                      <a:pt x="234" y="4704"/>
                      <a:pt x="134" y="5638"/>
                      <a:pt x="67" y="6305"/>
                    </a:cubicBezTo>
                    <a:cubicBezTo>
                      <a:pt x="0" y="6672"/>
                      <a:pt x="0" y="7072"/>
                      <a:pt x="67" y="7406"/>
                    </a:cubicBezTo>
                    <a:cubicBezTo>
                      <a:pt x="167" y="7072"/>
                      <a:pt x="234" y="6705"/>
                      <a:pt x="234" y="6338"/>
                    </a:cubicBezTo>
                    <a:lnTo>
                      <a:pt x="634" y="3703"/>
                    </a:lnTo>
                    <a:cubicBezTo>
                      <a:pt x="801" y="2735"/>
                      <a:pt x="934" y="1835"/>
                      <a:pt x="1068" y="1101"/>
                    </a:cubicBezTo>
                    <a:cubicBezTo>
                      <a:pt x="1134" y="734"/>
                      <a:pt x="1134" y="367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760719" y="3428344"/>
                <a:ext cx="72222" cy="13173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65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34" y="701"/>
                      <a:pt x="434" y="1001"/>
                    </a:cubicBezTo>
                    <a:cubicBezTo>
                      <a:pt x="734" y="1635"/>
                      <a:pt x="1134" y="2469"/>
                      <a:pt x="1635" y="3369"/>
                    </a:cubicBezTo>
                    <a:cubicBezTo>
                      <a:pt x="2135" y="4303"/>
                      <a:pt x="2602" y="5104"/>
                      <a:pt x="2969" y="5671"/>
                    </a:cubicBezTo>
                    <a:cubicBezTo>
                      <a:pt x="3136" y="6005"/>
                      <a:pt x="3369" y="6305"/>
                      <a:pt x="3603" y="6572"/>
                    </a:cubicBezTo>
                    <a:cubicBezTo>
                      <a:pt x="3469" y="6238"/>
                      <a:pt x="3303" y="5904"/>
                      <a:pt x="3102" y="5604"/>
                    </a:cubicBezTo>
                    <a:cubicBezTo>
                      <a:pt x="2736" y="4937"/>
                      <a:pt x="2302" y="4137"/>
                      <a:pt x="1868" y="3269"/>
                    </a:cubicBezTo>
                    <a:lnTo>
                      <a:pt x="601" y="934"/>
                    </a:lnTo>
                    <a:cubicBezTo>
                      <a:pt x="434" y="601"/>
                      <a:pt x="2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878403" y="3774702"/>
                <a:ext cx="123036" cy="86274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43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4" y="267"/>
                      <a:pt x="534" y="501"/>
                      <a:pt x="834" y="734"/>
                    </a:cubicBezTo>
                    <a:cubicBezTo>
                      <a:pt x="1368" y="1134"/>
                      <a:pt x="2102" y="1701"/>
                      <a:pt x="2969" y="2302"/>
                    </a:cubicBezTo>
                    <a:cubicBezTo>
                      <a:pt x="3803" y="2936"/>
                      <a:pt x="4570" y="3436"/>
                      <a:pt x="5170" y="3803"/>
                    </a:cubicBezTo>
                    <a:cubicBezTo>
                      <a:pt x="5471" y="4003"/>
                      <a:pt x="5804" y="4170"/>
                      <a:pt x="6138" y="4303"/>
                    </a:cubicBezTo>
                    <a:cubicBezTo>
                      <a:pt x="5871" y="4070"/>
                      <a:pt x="5571" y="3836"/>
                      <a:pt x="5237" y="3670"/>
                    </a:cubicBezTo>
                    <a:cubicBezTo>
                      <a:pt x="4637" y="3203"/>
                      <a:pt x="3903" y="2702"/>
                      <a:pt x="3102" y="2135"/>
                    </a:cubicBezTo>
                    <a:lnTo>
                      <a:pt x="934" y="601"/>
                    </a:lnTo>
                    <a:cubicBezTo>
                      <a:pt x="634" y="367"/>
                      <a:pt x="334" y="1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5"/>
              <p:cNvSpPr/>
              <p:nvPr/>
            </p:nvSpPr>
            <p:spPr>
              <a:xfrm>
                <a:off x="923865" y="4086963"/>
                <a:ext cx="224023" cy="232041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1576" extrusionOk="0">
                    <a:moveTo>
                      <a:pt x="0" y="0"/>
                    </a:moveTo>
                    <a:lnTo>
                      <a:pt x="2369" y="11575"/>
                    </a:lnTo>
                    <a:lnTo>
                      <a:pt x="9407" y="11575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5"/>
              <p:cNvSpPr/>
              <p:nvPr/>
            </p:nvSpPr>
            <p:spPr>
              <a:xfrm>
                <a:off x="944592" y="4119816"/>
                <a:ext cx="186579" cy="11359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5667" extrusionOk="0">
                    <a:moveTo>
                      <a:pt x="3042" y="158"/>
                    </a:moveTo>
                    <a:cubicBezTo>
                      <a:pt x="3186" y="158"/>
                      <a:pt x="3331" y="193"/>
                      <a:pt x="3470" y="262"/>
                    </a:cubicBezTo>
                    <a:cubicBezTo>
                      <a:pt x="3770" y="429"/>
                      <a:pt x="3903" y="763"/>
                      <a:pt x="3903" y="1096"/>
                    </a:cubicBezTo>
                    <a:cubicBezTo>
                      <a:pt x="3870" y="1397"/>
                      <a:pt x="3770" y="1730"/>
                      <a:pt x="3603" y="1997"/>
                    </a:cubicBezTo>
                    <a:cubicBezTo>
                      <a:pt x="3269" y="2464"/>
                      <a:pt x="2802" y="2798"/>
                      <a:pt x="2269" y="2964"/>
                    </a:cubicBezTo>
                    <a:cubicBezTo>
                      <a:pt x="2134" y="3021"/>
                      <a:pt x="1999" y="3062"/>
                      <a:pt x="1863" y="3090"/>
                    </a:cubicBezTo>
                    <a:lnTo>
                      <a:pt x="1863" y="3090"/>
                    </a:lnTo>
                    <a:cubicBezTo>
                      <a:pt x="1834" y="2915"/>
                      <a:pt x="1815" y="2739"/>
                      <a:pt x="1802" y="2564"/>
                    </a:cubicBezTo>
                    <a:cubicBezTo>
                      <a:pt x="1768" y="2164"/>
                      <a:pt x="1802" y="1730"/>
                      <a:pt x="1868" y="1330"/>
                    </a:cubicBezTo>
                    <a:cubicBezTo>
                      <a:pt x="1935" y="930"/>
                      <a:pt x="2169" y="596"/>
                      <a:pt x="2469" y="363"/>
                    </a:cubicBezTo>
                    <a:cubicBezTo>
                      <a:pt x="2644" y="226"/>
                      <a:pt x="2842" y="158"/>
                      <a:pt x="3042" y="158"/>
                    </a:cubicBezTo>
                    <a:close/>
                    <a:moveTo>
                      <a:pt x="5872" y="1732"/>
                    </a:moveTo>
                    <a:cubicBezTo>
                      <a:pt x="6073" y="1732"/>
                      <a:pt x="6271" y="1800"/>
                      <a:pt x="6438" y="1930"/>
                    </a:cubicBezTo>
                    <a:cubicBezTo>
                      <a:pt x="6739" y="2197"/>
                      <a:pt x="6905" y="2597"/>
                      <a:pt x="6872" y="2998"/>
                    </a:cubicBezTo>
                    <a:cubicBezTo>
                      <a:pt x="6805" y="3431"/>
                      <a:pt x="6639" y="3832"/>
                      <a:pt x="6372" y="4165"/>
                    </a:cubicBezTo>
                    <a:cubicBezTo>
                      <a:pt x="6269" y="4306"/>
                      <a:pt x="6156" y="4438"/>
                      <a:pt x="6036" y="4559"/>
                    </a:cubicBezTo>
                    <a:lnTo>
                      <a:pt x="6036" y="4559"/>
                    </a:lnTo>
                    <a:cubicBezTo>
                      <a:pt x="5876" y="4510"/>
                      <a:pt x="5721" y="4445"/>
                      <a:pt x="5571" y="4365"/>
                    </a:cubicBezTo>
                    <a:cubicBezTo>
                      <a:pt x="5004" y="3998"/>
                      <a:pt x="4670" y="3365"/>
                      <a:pt x="4771" y="2698"/>
                    </a:cubicBezTo>
                    <a:cubicBezTo>
                      <a:pt x="4837" y="2331"/>
                      <a:pt x="5071" y="2030"/>
                      <a:pt x="5404" y="1864"/>
                    </a:cubicBezTo>
                    <a:cubicBezTo>
                      <a:pt x="5552" y="1775"/>
                      <a:pt x="5713" y="1732"/>
                      <a:pt x="5872" y="1732"/>
                    </a:cubicBezTo>
                    <a:close/>
                    <a:moveTo>
                      <a:pt x="3047" y="0"/>
                    </a:moveTo>
                    <a:cubicBezTo>
                      <a:pt x="2816" y="0"/>
                      <a:pt x="2593" y="77"/>
                      <a:pt x="2402" y="229"/>
                    </a:cubicBezTo>
                    <a:cubicBezTo>
                      <a:pt x="2035" y="463"/>
                      <a:pt x="1802" y="863"/>
                      <a:pt x="1702" y="1297"/>
                    </a:cubicBezTo>
                    <a:cubicBezTo>
                      <a:pt x="1635" y="1697"/>
                      <a:pt x="1602" y="2164"/>
                      <a:pt x="1635" y="2597"/>
                    </a:cubicBezTo>
                    <a:cubicBezTo>
                      <a:pt x="1635" y="2768"/>
                      <a:pt x="1650" y="2944"/>
                      <a:pt x="1679" y="3121"/>
                    </a:cubicBezTo>
                    <a:lnTo>
                      <a:pt x="1679" y="3121"/>
                    </a:lnTo>
                    <a:cubicBezTo>
                      <a:pt x="1562" y="3136"/>
                      <a:pt x="1443" y="3143"/>
                      <a:pt x="1322" y="3143"/>
                    </a:cubicBezTo>
                    <a:cubicBezTo>
                      <a:pt x="1228" y="3143"/>
                      <a:pt x="1132" y="3139"/>
                      <a:pt x="1035" y="3131"/>
                    </a:cubicBezTo>
                    <a:cubicBezTo>
                      <a:pt x="668" y="3064"/>
                      <a:pt x="334" y="2964"/>
                      <a:pt x="0" y="2831"/>
                    </a:cubicBezTo>
                    <a:lnTo>
                      <a:pt x="0" y="2831"/>
                    </a:lnTo>
                    <a:lnTo>
                      <a:pt x="67" y="2864"/>
                    </a:lnTo>
                    <a:cubicBezTo>
                      <a:pt x="101" y="2898"/>
                      <a:pt x="167" y="2931"/>
                      <a:pt x="234" y="2964"/>
                    </a:cubicBezTo>
                    <a:cubicBezTo>
                      <a:pt x="501" y="3064"/>
                      <a:pt x="768" y="3165"/>
                      <a:pt x="1035" y="3198"/>
                    </a:cubicBezTo>
                    <a:cubicBezTo>
                      <a:pt x="1151" y="3216"/>
                      <a:pt x="1267" y="3224"/>
                      <a:pt x="1383" y="3224"/>
                    </a:cubicBezTo>
                    <a:cubicBezTo>
                      <a:pt x="1487" y="3224"/>
                      <a:pt x="1591" y="3217"/>
                      <a:pt x="1694" y="3205"/>
                    </a:cubicBezTo>
                    <a:lnTo>
                      <a:pt x="1694" y="3205"/>
                    </a:lnTo>
                    <a:cubicBezTo>
                      <a:pt x="1740" y="3450"/>
                      <a:pt x="1811" y="3696"/>
                      <a:pt x="1902" y="3932"/>
                    </a:cubicBezTo>
                    <a:cubicBezTo>
                      <a:pt x="2102" y="4365"/>
                      <a:pt x="2369" y="4766"/>
                      <a:pt x="2736" y="5099"/>
                    </a:cubicBezTo>
                    <a:cubicBezTo>
                      <a:pt x="3136" y="5433"/>
                      <a:pt x="3603" y="5633"/>
                      <a:pt x="4103" y="5666"/>
                    </a:cubicBezTo>
                    <a:cubicBezTo>
                      <a:pt x="4604" y="5666"/>
                      <a:pt x="5104" y="5500"/>
                      <a:pt x="5504" y="5233"/>
                    </a:cubicBezTo>
                    <a:cubicBezTo>
                      <a:pt x="5729" y="5083"/>
                      <a:pt x="5944" y="4922"/>
                      <a:pt x="6142" y="4745"/>
                    </a:cubicBezTo>
                    <a:lnTo>
                      <a:pt x="6142" y="4745"/>
                    </a:lnTo>
                    <a:cubicBezTo>
                      <a:pt x="6332" y="4788"/>
                      <a:pt x="6525" y="4809"/>
                      <a:pt x="6717" y="4809"/>
                    </a:cubicBezTo>
                    <a:cubicBezTo>
                      <a:pt x="6881" y="4809"/>
                      <a:pt x="7045" y="4794"/>
                      <a:pt x="7206" y="4766"/>
                    </a:cubicBezTo>
                    <a:cubicBezTo>
                      <a:pt x="7639" y="4666"/>
                      <a:pt x="8040" y="4499"/>
                      <a:pt x="8406" y="4265"/>
                    </a:cubicBezTo>
                    <a:cubicBezTo>
                      <a:pt x="8640" y="4132"/>
                      <a:pt x="8873" y="3998"/>
                      <a:pt x="9107" y="3832"/>
                    </a:cubicBezTo>
                    <a:cubicBezTo>
                      <a:pt x="9174" y="3765"/>
                      <a:pt x="9240" y="3698"/>
                      <a:pt x="9307" y="3632"/>
                    </a:cubicBezTo>
                    <a:lnTo>
                      <a:pt x="9307" y="3632"/>
                    </a:lnTo>
                    <a:cubicBezTo>
                      <a:pt x="9240" y="3665"/>
                      <a:pt x="9140" y="3732"/>
                      <a:pt x="9074" y="3798"/>
                    </a:cubicBezTo>
                    <a:cubicBezTo>
                      <a:pt x="8907" y="3898"/>
                      <a:pt x="8707" y="4032"/>
                      <a:pt x="8373" y="4199"/>
                    </a:cubicBezTo>
                    <a:cubicBezTo>
                      <a:pt x="8006" y="4399"/>
                      <a:pt x="7606" y="4532"/>
                      <a:pt x="7206" y="4632"/>
                    </a:cubicBezTo>
                    <a:cubicBezTo>
                      <a:pt x="7061" y="4658"/>
                      <a:pt x="6916" y="4670"/>
                      <a:pt x="6772" y="4670"/>
                    </a:cubicBezTo>
                    <a:cubicBezTo>
                      <a:pt x="6605" y="4670"/>
                      <a:pt x="6439" y="4653"/>
                      <a:pt x="6276" y="4620"/>
                    </a:cubicBezTo>
                    <a:lnTo>
                      <a:pt x="6276" y="4620"/>
                    </a:lnTo>
                    <a:cubicBezTo>
                      <a:pt x="6380" y="4519"/>
                      <a:pt x="6479" y="4412"/>
                      <a:pt x="6572" y="4299"/>
                    </a:cubicBezTo>
                    <a:cubicBezTo>
                      <a:pt x="6872" y="3932"/>
                      <a:pt x="7039" y="3498"/>
                      <a:pt x="7106" y="3031"/>
                    </a:cubicBezTo>
                    <a:cubicBezTo>
                      <a:pt x="7139" y="2564"/>
                      <a:pt x="6939" y="2097"/>
                      <a:pt x="6605" y="1797"/>
                    </a:cubicBezTo>
                    <a:cubicBezTo>
                      <a:pt x="6403" y="1650"/>
                      <a:pt x="6161" y="1574"/>
                      <a:pt x="5918" y="1574"/>
                    </a:cubicBezTo>
                    <a:cubicBezTo>
                      <a:pt x="5718" y="1574"/>
                      <a:pt x="5518" y="1625"/>
                      <a:pt x="5338" y="1730"/>
                    </a:cubicBezTo>
                    <a:cubicBezTo>
                      <a:pt x="4971" y="1930"/>
                      <a:pt x="4704" y="2264"/>
                      <a:pt x="4637" y="2664"/>
                    </a:cubicBezTo>
                    <a:cubicBezTo>
                      <a:pt x="4504" y="3398"/>
                      <a:pt x="4871" y="4132"/>
                      <a:pt x="5504" y="4499"/>
                    </a:cubicBezTo>
                    <a:cubicBezTo>
                      <a:pt x="5636" y="4573"/>
                      <a:pt x="5772" y="4633"/>
                      <a:pt x="5910" y="4679"/>
                    </a:cubicBezTo>
                    <a:lnTo>
                      <a:pt x="5910" y="4679"/>
                    </a:lnTo>
                    <a:cubicBezTo>
                      <a:pt x="5752" y="4824"/>
                      <a:pt x="5582" y="4953"/>
                      <a:pt x="5404" y="5066"/>
                    </a:cubicBezTo>
                    <a:cubicBezTo>
                      <a:pt x="5004" y="5333"/>
                      <a:pt x="4537" y="5466"/>
                      <a:pt x="4103" y="5466"/>
                    </a:cubicBezTo>
                    <a:cubicBezTo>
                      <a:pt x="3636" y="5433"/>
                      <a:pt x="3203" y="5233"/>
                      <a:pt x="2836" y="4932"/>
                    </a:cubicBezTo>
                    <a:cubicBezTo>
                      <a:pt x="2502" y="4632"/>
                      <a:pt x="2235" y="4265"/>
                      <a:pt x="2069" y="3865"/>
                    </a:cubicBezTo>
                    <a:cubicBezTo>
                      <a:pt x="1980" y="3636"/>
                      <a:pt x="1920" y="3407"/>
                      <a:pt x="1878" y="3178"/>
                    </a:cubicBezTo>
                    <a:lnTo>
                      <a:pt x="1878" y="3178"/>
                    </a:lnTo>
                    <a:cubicBezTo>
                      <a:pt x="2031" y="3150"/>
                      <a:pt x="2183" y="3111"/>
                      <a:pt x="2335" y="3064"/>
                    </a:cubicBezTo>
                    <a:cubicBezTo>
                      <a:pt x="2869" y="2898"/>
                      <a:pt x="3370" y="2564"/>
                      <a:pt x="3736" y="2097"/>
                    </a:cubicBezTo>
                    <a:cubicBezTo>
                      <a:pt x="3903" y="1797"/>
                      <a:pt x="4037" y="1463"/>
                      <a:pt x="4037" y="1130"/>
                    </a:cubicBezTo>
                    <a:cubicBezTo>
                      <a:pt x="4070" y="729"/>
                      <a:pt x="3903" y="329"/>
                      <a:pt x="3570" y="129"/>
                    </a:cubicBezTo>
                    <a:cubicBezTo>
                      <a:pt x="3398" y="43"/>
                      <a:pt x="3220" y="0"/>
                      <a:pt x="30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0" name="Google Shape;1540;p55"/>
            <p:cNvSpPr/>
            <p:nvPr/>
          </p:nvSpPr>
          <p:spPr>
            <a:xfrm>
              <a:off x="1785079" y="1219806"/>
              <a:ext cx="90283" cy="90944"/>
            </a:xfrm>
            <a:custGeom>
              <a:avLst/>
              <a:gdLst/>
              <a:ahLst/>
              <a:cxnLst/>
              <a:rect l="l" t="t" r="r" b="b"/>
              <a:pathLst>
                <a:path w="4504" h="4537" extrusionOk="0">
                  <a:moveTo>
                    <a:pt x="3203" y="0"/>
                  </a:moveTo>
                  <a:lnTo>
                    <a:pt x="0" y="2902"/>
                  </a:lnTo>
                  <a:lnTo>
                    <a:pt x="4504" y="4537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1412643" y="853223"/>
              <a:ext cx="508862" cy="463561"/>
            </a:xfrm>
            <a:custGeom>
              <a:avLst/>
              <a:gdLst/>
              <a:ahLst/>
              <a:cxnLst/>
              <a:rect l="l" t="t" r="r" b="b"/>
              <a:pathLst>
                <a:path w="25386" h="23126" extrusionOk="0">
                  <a:moveTo>
                    <a:pt x="12697" y="0"/>
                  </a:moveTo>
                  <a:cubicBezTo>
                    <a:pt x="9741" y="0"/>
                    <a:pt x="6789" y="1126"/>
                    <a:pt x="4537" y="3378"/>
                  </a:cubicBezTo>
                  <a:cubicBezTo>
                    <a:pt x="0" y="7914"/>
                    <a:pt x="0" y="15220"/>
                    <a:pt x="4537" y="19723"/>
                  </a:cubicBezTo>
                  <a:cubicBezTo>
                    <a:pt x="6789" y="21991"/>
                    <a:pt x="9741" y="23125"/>
                    <a:pt x="12697" y="23125"/>
                  </a:cubicBezTo>
                  <a:cubicBezTo>
                    <a:pt x="15653" y="23125"/>
                    <a:pt x="18614" y="21991"/>
                    <a:pt x="20882" y="19723"/>
                  </a:cubicBezTo>
                  <a:cubicBezTo>
                    <a:pt x="25385" y="15220"/>
                    <a:pt x="25385" y="7914"/>
                    <a:pt x="20882" y="3378"/>
                  </a:cubicBezTo>
                  <a:cubicBezTo>
                    <a:pt x="18614" y="1126"/>
                    <a:pt x="15653" y="0"/>
                    <a:pt x="1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1728913" y="1065339"/>
              <a:ext cx="40130" cy="40150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34"/>
                    <a:pt x="15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1648011" y="1064678"/>
              <a:ext cx="47487" cy="40671"/>
            </a:xfrm>
            <a:custGeom>
              <a:avLst/>
              <a:gdLst/>
              <a:ahLst/>
              <a:cxnLst/>
              <a:rect l="l" t="t" r="r" b="b"/>
              <a:pathLst>
                <a:path w="2369" h="2029" extrusionOk="0">
                  <a:moveTo>
                    <a:pt x="1034" y="0"/>
                  </a:moveTo>
                  <a:cubicBezTo>
                    <a:pt x="467" y="0"/>
                    <a:pt x="0" y="467"/>
                    <a:pt x="0" y="1035"/>
                  </a:cubicBezTo>
                  <a:cubicBezTo>
                    <a:pt x="0" y="1624"/>
                    <a:pt x="508" y="2028"/>
                    <a:pt x="1033" y="2028"/>
                  </a:cubicBezTo>
                  <a:cubicBezTo>
                    <a:pt x="1280" y="2028"/>
                    <a:pt x="1532" y="1938"/>
                    <a:pt x="1735" y="1735"/>
                  </a:cubicBezTo>
                  <a:cubicBezTo>
                    <a:pt x="2369" y="1101"/>
                    <a:pt x="1902" y="34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1560094" y="1064999"/>
              <a:ext cx="51155" cy="39910"/>
            </a:xfrm>
            <a:custGeom>
              <a:avLst/>
              <a:gdLst/>
              <a:ahLst/>
              <a:cxnLst/>
              <a:rect l="l" t="t" r="r" b="b"/>
              <a:pathLst>
                <a:path w="2552" h="1991" extrusionOk="0">
                  <a:moveTo>
                    <a:pt x="1253" y="0"/>
                  </a:moveTo>
                  <a:cubicBezTo>
                    <a:pt x="912" y="0"/>
                    <a:pt x="592" y="178"/>
                    <a:pt x="417" y="485"/>
                  </a:cubicBezTo>
                  <a:cubicBezTo>
                    <a:pt x="1" y="1198"/>
                    <a:pt x="537" y="1990"/>
                    <a:pt x="1249" y="1990"/>
                  </a:cubicBezTo>
                  <a:cubicBezTo>
                    <a:pt x="1336" y="1990"/>
                    <a:pt x="1426" y="1978"/>
                    <a:pt x="1517" y="1953"/>
                  </a:cubicBezTo>
                  <a:cubicBezTo>
                    <a:pt x="2385" y="1752"/>
                    <a:pt x="2552" y="585"/>
                    <a:pt x="1784" y="151"/>
                  </a:cubicBezTo>
                  <a:cubicBezTo>
                    <a:pt x="1613" y="48"/>
                    <a:pt x="1430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1430022" y="850718"/>
              <a:ext cx="474084" cy="471238"/>
            </a:xfrm>
            <a:custGeom>
              <a:avLst/>
              <a:gdLst/>
              <a:ahLst/>
              <a:cxnLst/>
              <a:rect l="l" t="t" r="r" b="b"/>
              <a:pathLst>
                <a:path w="23651" h="23509" extrusionOk="0">
                  <a:moveTo>
                    <a:pt x="10575" y="0"/>
                  </a:moveTo>
                  <a:lnTo>
                    <a:pt x="10041" y="67"/>
                  </a:lnTo>
                  <a:lnTo>
                    <a:pt x="9441" y="167"/>
                  </a:lnTo>
                  <a:lnTo>
                    <a:pt x="8740" y="334"/>
                  </a:lnTo>
                  <a:cubicBezTo>
                    <a:pt x="7573" y="634"/>
                    <a:pt x="6472" y="1101"/>
                    <a:pt x="5438" y="1768"/>
                  </a:cubicBezTo>
                  <a:cubicBezTo>
                    <a:pt x="2369" y="3703"/>
                    <a:pt x="401" y="6972"/>
                    <a:pt x="67" y="10574"/>
                  </a:cubicBezTo>
                  <a:cubicBezTo>
                    <a:pt x="1" y="11108"/>
                    <a:pt x="1" y="11642"/>
                    <a:pt x="34" y="12176"/>
                  </a:cubicBezTo>
                  <a:cubicBezTo>
                    <a:pt x="34" y="12442"/>
                    <a:pt x="34" y="12709"/>
                    <a:pt x="67" y="13009"/>
                  </a:cubicBezTo>
                  <a:lnTo>
                    <a:pt x="201" y="13843"/>
                  </a:lnTo>
                  <a:cubicBezTo>
                    <a:pt x="401" y="14978"/>
                    <a:pt x="801" y="16078"/>
                    <a:pt x="1335" y="17112"/>
                  </a:cubicBezTo>
                  <a:cubicBezTo>
                    <a:pt x="2469" y="19347"/>
                    <a:pt x="4270" y="21149"/>
                    <a:pt x="6539" y="22249"/>
                  </a:cubicBezTo>
                  <a:cubicBezTo>
                    <a:pt x="7706" y="22850"/>
                    <a:pt x="8974" y="23250"/>
                    <a:pt x="10275" y="23384"/>
                  </a:cubicBezTo>
                  <a:cubicBezTo>
                    <a:pt x="10608" y="23450"/>
                    <a:pt x="10942" y="23484"/>
                    <a:pt x="11275" y="23484"/>
                  </a:cubicBezTo>
                  <a:cubicBezTo>
                    <a:pt x="11442" y="23500"/>
                    <a:pt x="11609" y="23509"/>
                    <a:pt x="11776" y="23509"/>
                  </a:cubicBezTo>
                  <a:cubicBezTo>
                    <a:pt x="11943" y="23509"/>
                    <a:pt x="12109" y="23500"/>
                    <a:pt x="12276" y="23484"/>
                  </a:cubicBezTo>
                  <a:cubicBezTo>
                    <a:pt x="12977" y="23450"/>
                    <a:pt x="13644" y="23384"/>
                    <a:pt x="14311" y="23217"/>
                  </a:cubicBezTo>
                  <a:cubicBezTo>
                    <a:pt x="15725" y="22921"/>
                    <a:pt x="17075" y="22365"/>
                    <a:pt x="18296" y="21582"/>
                  </a:cubicBezTo>
                  <a:lnTo>
                    <a:pt x="18296" y="21582"/>
                  </a:lnTo>
                  <a:lnTo>
                    <a:pt x="22317" y="23217"/>
                  </a:lnTo>
                  <a:lnTo>
                    <a:pt x="22550" y="23284"/>
                  </a:lnTo>
                  <a:lnTo>
                    <a:pt x="22550" y="23284"/>
                  </a:lnTo>
                  <a:lnTo>
                    <a:pt x="22483" y="23050"/>
                  </a:lnTo>
                  <a:cubicBezTo>
                    <a:pt x="22087" y="21564"/>
                    <a:pt x="21691" y="20110"/>
                    <a:pt x="21294" y="18721"/>
                  </a:cubicBezTo>
                  <a:lnTo>
                    <a:pt x="21294" y="18721"/>
                  </a:lnTo>
                  <a:cubicBezTo>
                    <a:pt x="22403" y="17266"/>
                    <a:pt x="23122" y="15554"/>
                    <a:pt x="23451" y="13777"/>
                  </a:cubicBezTo>
                  <a:cubicBezTo>
                    <a:pt x="23618" y="12909"/>
                    <a:pt x="23651" y="12075"/>
                    <a:pt x="23618" y="11208"/>
                  </a:cubicBezTo>
                  <a:cubicBezTo>
                    <a:pt x="23584" y="10775"/>
                    <a:pt x="23551" y="10374"/>
                    <a:pt x="23484" y="9941"/>
                  </a:cubicBezTo>
                  <a:cubicBezTo>
                    <a:pt x="23451" y="9740"/>
                    <a:pt x="23417" y="9540"/>
                    <a:pt x="23384" y="9340"/>
                  </a:cubicBezTo>
                  <a:cubicBezTo>
                    <a:pt x="23351" y="9173"/>
                    <a:pt x="23317" y="8973"/>
                    <a:pt x="23251" y="8773"/>
                  </a:cubicBezTo>
                  <a:cubicBezTo>
                    <a:pt x="22584" y="6071"/>
                    <a:pt x="20949" y="3703"/>
                    <a:pt x="18681" y="2102"/>
                  </a:cubicBezTo>
                  <a:cubicBezTo>
                    <a:pt x="17847" y="1501"/>
                    <a:pt x="16913" y="1001"/>
                    <a:pt x="15945" y="667"/>
                  </a:cubicBezTo>
                  <a:lnTo>
                    <a:pt x="15378" y="467"/>
                  </a:lnTo>
                  <a:lnTo>
                    <a:pt x="14778" y="334"/>
                  </a:lnTo>
                  <a:lnTo>
                    <a:pt x="14244" y="200"/>
                  </a:lnTo>
                  <a:cubicBezTo>
                    <a:pt x="14077" y="167"/>
                    <a:pt x="13911" y="167"/>
                    <a:pt x="13744" y="134"/>
                  </a:cubicBezTo>
                  <a:cubicBezTo>
                    <a:pt x="13444" y="67"/>
                    <a:pt x="13177" y="34"/>
                    <a:pt x="12910" y="34"/>
                  </a:cubicBezTo>
                  <a:lnTo>
                    <a:pt x="12310" y="0"/>
                  </a:lnTo>
                  <a:lnTo>
                    <a:pt x="11943" y="0"/>
                  </a:lnTo>
                  <a:lnTo>
                    <a:pt x="12310" y="34"/>
                  </a:lnTo>
                  <a:lnTo>
                    <a:pt x="12910" y="67"/>
                  </a:lnTo>
                  <a:cubicBezTo>
                    <a:pt x="13143" y="67"/>
                    <a:pt x="13410" y="134"/>
                    <a:pt x="13744" y="200"/>
                  </a:cubicBezTo>
                  <a:cubicBezTo>
                    <a:pt x="18280" y="968"/>
                    <a:pt x="21950" y="4370"/>
                    <a:pt x="23084" y="8840"/>
                  </a:cubicBezTo>
                  <a:cubicBezTo>
                    <a:pt x="23117" y="9040"/>
                    <a:pt x="23184" y="9207"/>
                    <a:pt x="23217" y="9407"/>
                  </a:cubicBezTo>
                  <a:lnTo>
                    <a:pt x="23317" y="10007"/>
                  </a:lnTo>
                  <a:cubicBezTo>
                    <a:pt x="23351" y="10408"/>
                    <a:pt x="23417" y="10808"/>
                    <a:pt x="23417" y="11208"/>
                  </a:cubicBezTo>
                  <a:cubicBezTo>
                    <a:pt x="23451" y="12042"/>
                    <a:pt x="23384" y="12876"/>
                    <a:pt x="23251" y="13710"/>
                  </a:cubicBezTo>
                  <a:cubicBezTo>
                    <a:pt x="22917" y="15478"/>
                    <a:pt x="22183" y="17179"/>
                    <a:pt x="21082" y="18614"/>
                  </a:cubicBezTo>
                  <a:lnTo>
                    <a:pt x="21049" y="18680"/>
                  </a:lnTo>
                  <a:lnTo>
                    <a:pt x="21049" y="18714"/>
                  </a:lnTo>
                  <a:cubicBezTo>
                    <a:pt x="21426" y="20065"/>
                    <a:pt x="21774" y="21417"/>
                    <a:pt x="22175" y="22852"/>
                  </a:cubicBezTo>
                  <a:lnTo>
                    <a:pt x="22175" y="22852"/>
                  </a:lnTo>
                  <a:lnTo>
                    <a:pt x="18314" y="21282"/>
                  </a:lnTo>
                  <a:lnTo>
                    <a:pt x="18247" y="21249"/>
                  </a:lnTo>
                  <a:lnTo>
                    <a:pt x="18214" y="21282"/>
                  </a:lnTo>
                  <a:cubicBezTo>
                    <a:pt x="17013" y="22083"/>
                    <a:pt x="15679" y="22650"/>
                    <a:pt x="14278" y="22950"/>
                  </a:cubicBezTo>
                  <a:cubicBezTo>
                    <a:pt x="13610" y="23117"/>
                    <a:pt x="12943" y="23183"/>
                    <a:pt x="12276" y="23217"/>
                  </a:cubicBezTo>
                  <a:lnTo>
                    <a:pt x="11309" y="23217"/>
                  </a:lnTo>
                  <a:cubicBezTo>
                    <a:pt x="10975" y="23217"/>
                    <a:pt x="10642" y="23183"/>
                    <a:pt x="10341" y="23117"/>
                  </a:cubicBezTo>
                  <a:cubicBezTo>
                    <a:pt x="9041" y="22983"/>
                    <a:pt x="7806" y="22583"/>
                    <a:pt x="6672" y="22016"/>
                  </a:cubicBezTo>
                  <a:cubicBezTo>
                    <a:pt x="5571" y="21449"/>
                    <a:pt x="4537" y="20715"/>
                    <a:pt x="3637" y="19848"/>
                  </a:cubicBezTo>
                  <a:cubicBezTo>
                    <a:pt x="2836" y="19014"/>
                    <a:pt x="2136" y="18046"/>
                    <a:pt x="1569" y="16979"/>
                  </a:cubicBezTo>
                  <a:cubicBezTo>
                    <a:pt x="1035" y="15978"/>
                    <a:pt x="668" y="14911"/>
                    <a:pt x="468" y="13810"/>
                  </a:cubicBezTo>
                  <a:lnTo>
                    <a:pt x="334" y="12976"/>
                  </a:lnTo>
                  <a:cubicBezTo>
                    <a:pt x="301" y="12709"/>
                    <a:pt x="301" y="12442"/>
                    <a:pt x="301" y="12176"/>
                  </a:cubicBezTo>
                  <a:cubicBezTo>
                    <a:pt x="268" y="11675"/>
                    <a:pt x="268" y="11141"/>
                    <a:pt x="301" y="10608"/>
                  </a:cubicBezTo>
                  <a:cubicBezTo>
                    <a:pt x="635" y="7072"/>
                    <a:pt x="2536" y="3870"/>
                    <a:pt x="5538" y="1935"/>
                  </a:cubicBezTo>
                  <a:cubicBezTo>
                    <a:pt x="6539" y="1268"/>
                    <a:pt x="7640" y="767"/>
                    <a:pt x="8807" y="434"/>
                  </a:cubicBezTo>
                  <a:lnTo>
                    <a:pt x="9474" y="267"/>
                  </a:lnTo>
                  <a:lnTo>
                    <a:pt x="10075" y="167"/>
                  </a:lnTo>
                  <a:lnTo>
                    <a:pt x="10608" y="67"/>
                  </a:lnTo>
                  <a:lnTo>
                    <a:pt x="11009" y="67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0" name="Google Shape;11260;p94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4465320"/>
            <a:ext cx="1924050" cy="692150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2" name="Google Shape;1332;p55"/>
          <p:cNvSpPr txBox="1">
            <a:spLocks noGrp="1"/>
          </p:cNvSpPr>
          <p:nvPr/>
        </p:nvSpPr>
        <p:spPr>
          <a:xfrm>
            <a:off x="252095" y="1608455"/>
            <a:ext cx="2517140" cy="7753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7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Dimas Seto W.</a:t>
            </a:r>
          </a:p>
        </p:txBody>
      </p:sp>
      <p:sp>
        <p:nvSpPr>
          <p:cNvPr id="4" name="Google Shape;538;p43"/>
          <p:cNvSpPr txBox="1">
            <a:spLocks noGrp="1"/>
          </p:cNvSpPr>
          <p:nvPr/>
        </p:nvSpPr>
        <p:spPr>
          <a:xfrm>
            <a:off x="252095" y="2882900"/>
            <a:ext cx="6157595" cy="1089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i="1" dirty="0" smtClean="0">
                <a:solidFill>
                  <a:schemeClr val="bg1"/>
                </a:solidFill>
                <a:latin typeface="Segoe UI Light" panose="020B0502040204020203" charset="0"/>
                <a:ea typeface="Microsoft Sans Serif" panose="020B0604020202020204" pitchFamily="34" charset="0"/>
                <a:cs typeface="Segoe UI Light" panose="020B0502040204020203" charset="0"/>
              </a:rPr>
              <a:t>Anggota Divisi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i="1" dirty="0" smtClean="0">
                <a:solidFill>
                  <a:schemeClr val="bg1"/>
                </a:solidFill>
                <a:latin typeface="Segoe UI Light" panose="020B0502040204020203" charset="0"/>
                <a:ea typeface="Microsoft Sans Serif" panose="020B0604020202020204" pitchFamily="34" charset="0"/>
                <a:cs typeface="Segoe UI Light" panose="020B0502040204020203" charset="0"/>
              </a:rPr>
              <a:t>Pemrograman Doscom</a:t>
            </a:r>
          </a:p>
        </p:txBody>
      </p:sp>
      <p:sp>
        <p:nvSpPr>
          <p:cNvPr id="5" name="Google Shape;1332;p55"/>
          <p:cNvSpPr txBox="1">
            <a:spLocks noGrp="1"/>
          </p:cNvSpPr>
          <p:nvPr/>
        </p:nvSpPr>
        <p:spPr>
          <a:xfrm>
            <a:off x="3348355" y="833120"/>
            <a:ext cx="2868295" cy="7753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7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@munchaminna</a:t>
            </a:r>
          </a:p>
        </p:txBody>
      </p:sp>
      <p:sp>
        <p:nvSpPr>
          <p:cNvPr id="6" name="Google Shape;1332;p55"/>
          <p:cNvSpPr txBox="1">
            <a:spLocks noGrp="1"/>
          </p:cNvSpPr>
          <p:nvPr/>
        </p:nvSpPr>
        <p:spPr>
          <a:xfrm>
            <a:off x="3344545" y="1608455"/>
            <a:ext cx="2494915" cy="605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7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@dimass.seto</a:t>
            </a:r>
          </a:p>
        </p:txBody>
      </p:sp>
      <p:sp>
        <p:nvSpPr>
          <p:cNvPr id="7" name="Google Shape;1332;p55"/>
          <p:cNvSpPr txBox="1">
            <a:spLocks noGrp="1"/>
          </p:cNvSpPr>
          <p:nvPr/>
        </p:nvSpPr>
        <p:spPr>
          <a:xfrm>
            <a:off x="6296660" y="1609725"/>
            <a:ext cx="2494915" cy="605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7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@Dimas_Seto</a:t>
            </a:r>
          </a:p>
        </p:txBody>
      </p:sp>
      <p:pic>
        <p:nvPicPr>
          <p:cNvPr id="9" name="Picture 8" descr="Instagr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45" y="959485"/>
            <a:ext cx="346710" cy="346710"/>
          </a:xfrm>
          <a:prstGeom prst="rect">
            <a:avLst/>
          </a:prstGeom>
        </p:spPr>
      </p:pic>
      <p:pic>
        <p:nvPicPr>
          <p:cNvPr id="10" name="Picture 9" descr="Instagr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45" y="1738630"/>
            <a:ext cx="346710" cy="346710"/>
          </a:xfrm>
          <a:prstGeom prst="rect">
            <a:avLst/>
          </a:prstGeom>
        </p:spPr>
      </p:pic>
      <p:pic>
        <p:nvPicPr>
          <p:cNvPr id="11" name="Picture 10" descr="tele"/>
          <p:cNvPicPr>
            <a:picLocks noChangeAspect="1"/>
          </p:cNvPicPr>
          <p:nvPr/>
        </p:nvPicPr>
        <p:blipFill>
          <a:blip r:embed="rId6"/>
          <a:srcRect l="14852" t="13870" r="15852" b="13204"/>
          <a:stretch>
            <a:fillRect/>
          </a:stretch>
        </p:blipFill>
        <p:spPr>
          <a:xfrm>
            <a:off x="5905500" y="1706245"/>
            <a:ext cx="391160" cy="412115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839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5702703" y="1232224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7"/>
          <p:cNvGrpSpPr/>
          <p:nvPr/>
        </p:nvGrpSpPr>
        <p:grpSpPr>
          <a:xfrm>
            <a:off x="9985" y="3738681"/>
            <a:ext cx="3470014" cy="1357274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455" y="389890"/>
            <a:ext cx="7734300" cy="1252220"/>
          </a:xfrm>
        </p:spPr>
        <p:txBody>
          <a:bodyPr/>
          <a:lstStyle/>
          <a:p>
            <a:pPr marL="114300" indent="0" algn="l">
              <a:lnSpc>
                <a:spcPct val="150000"/>
              </a:lnSpc>
              <a:buNone/>
            </a:pPr>
            <a:r>
              <a:rPr lang="en-US" altLang="en-US" sz="48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Proses </a:t>
            </a:r>
            <a:r>
              <a:rPr lang="en-US" altLang="en-US" sz="4800" b="1" i="1" dirty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I / O</a:t>
            </a:r>
            <a:endParaRPr lang="en-US" altLang="en-US" sz="4800" b="1" i="1" dirty="0" smtClean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  <a:sym typeface="+mn-ea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ubtitle 4"/>
          <p:cNvSpPr>
            <a:spLocks noGrp="1"/>
          </p:cNvSpPr>
          <p:nvPr/>
        </p:nvSpPr>
        <p:spPr>
          <a:xfrm>
            <a:off x="826135" y="1716405"/>
            <a:ext cx="7734300" cy="1949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l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Dalam komputer terdapat proses input dan output, seperti misalnya mengetik di keyboard dan muncul huruf nya pada layar monitor, atau menggerakan </a:t>
            </a:r>
            <a:r>
              <a:rPr lang="en-US" altLang="en-US" sz="2000" i="1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mouse </a:t>
            </a:r>
            <a:r>
              <a:rPr lang="en-US" altLang="en-US" sz="20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maka </a:t>
            </a:r>
            <a:r>
              <a:rPr lang="en-US" altLang="en-US" sz="2000" i="1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pointer </a:t>
            </a:r>
            <a:r>
              <a:rPr lang="en-US" altLang="en-US" sz="2000" dirty="0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di layar akan berpindah tempat. </a:t>
            </a:r>
          </a:p>
        </p:txBody>
      </p:sp>
      <p:pic>
        <p:nvPicPr>
          <p:cNvPr id="3" name="Picture 2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884680"/>
            <a:ext cx="4274185" cy="2026920"/>
          </a:xfrm>
          <a:prstGeom prst="rect">
            <a:avLst/>
          </a:prstGeom>
        </p:spPr>
      </p:pic>
      <p:pic>
        <p:nvPicPr>
          <p:cNvPr id="39" name="Picture 38" descr="sc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0550"/>
            <a:ext cx="4325620" cy="2051050"/>
          </a:xfrm>
          <a:prstGeom prst="rect">
            <a:avLst/>
          </a:prstGeom>
        </p:spPr>
      </p:pic>
      <p:grpSp>
        <p:nvGrpSpPr>
          <p:cNvPr id="4" name="Google Shape;2070;p63"/>
          <p:cNvGrpSpPr/>
          <p:nvPr/>
        </p:nvGrpSpPr>
        <p:grpSpPr>
          <a:xfrm flipH="1">
            <a:off x="154742" y="3808850"/>
            <a:ext cx="1003498" cy="1189870"/>
            <a:chOff x="4487425" y="2194375"/>
            <a:chExt cx="1563550" cy="1973175"/>
          </a:xfrm>
        </p:grpSpPr>
        <p:sp>
          <p:nvSpPr>
            <p:cNvPr id="5" name="Google Shape;2071;p63"/>
            <p:cNvSpPr/>
            <p:nvPr/>
          </p:nvSpPr>
          <p:spPr>
            <a:xfrm>
              <a:off x="4802025" y="2243875"/>
              <a:ext cx="286500" cy="575050"/>
            </a:xfrm>
            <a:custGeom>
              <a:avLst/>
              <a:gdLst/>
              <a:ahLst/>
              <a:cxnLst/>
              <a:rect l="l" t="t" r="r" b="b"/>
              <a:pathLst>
                <a:path w="11460" h="23002" extrusionOk="0">
                  <a:moveTo>
                    <a:pt x="7836" y="1"/>
                  </a:moveTo>
                  <a:cubicBezTo>
                    <a:pt x="7205" y="1"/>
                    <a:pt x="6583" y="312"/>
                    <a:pt x="6419" y="910"/>
                  </a:cubicBezTo>
                  <a:lnTo>
                    <a:pt x="6419" y="910"/>
                  </a:lnTo>
                  <a:lnTo>
                    <a:pt x="6536" y="471"/>
                  </a:lnTo>
                  <a:lnTo>
                    <a:pt x="6536" y="471"/>
                  </a:lnTo>
                  <a:cubicBezTo>
                    <a:pt x="4682" y="897"/>
                    <a:pt x="3496" y="2781"/>
                    <a:pt x="3101" y="4635"/>
                  </a:cubicBezTo>
                  <a:cubicBezTo>
                    <a:pt x="2706" y="6520"/>
                    <a:pt x="2888" y="8435"/>
                    <a:pt x="2706" y="10350"/>
                  </a:cubicBezTo>
                  <a:cubicBezTo>
                    <a:pt x="2554" y="12234"/>
                    <a:pt x="1885" y="14271"/>
                    <a:pt x="274" y="15274"/>
                  </a:cubicBezTo>
                  <a:lnTo>
                    <a:pt x="1855" y="15760"/>
                  </a:lnTo>
                  <a:cubicBezTo>
                    <a:pt x="1551" y="16733"/>
                    <a:pt x="882" y="17584"/>
                    <a:pt x="1" y="18131"/>
                  </a:cubicBezTo>
                  <a:cubicBezTo>
                    <a:pt x="609" y="18617"/>
                    <a:pt x="1368" y="18891"/>
                    <a:pt x="2159" y="18891"/>
                  </a:cubicBezTo>
                  <a:cubicBezTo>
                    <a:pt x="1247" y="19134"/>
                    <a:pt x="973" y="20471"/>
                    <a:pt x="1490" y="21292"/>
                  </a:cubicBezTo>
                  <a:cubicBezTo>
                    <a:pt x="2007" y="22113"/>
                    <a:pt x="3010" y="22478"/>
                    <a:pt x="3922" y="22721"/>
                  </a:cubicBezTo>
                  <a:cubicBezTo>
                    <a:pt x="4541" y="22910"/>
                    <a:pt x="5190" y="23002"/>
                    <a:pt x="5840" y="23002"/>
                  </a:cubicBezTo>
                  <a:cubicBezTo>
                    <a:pt x="6338" y="23002"/>
                    <a:pt x="6838" y="22948"/>
                    <a:pt x="7326" y="22842"/>
                  </a:cubicBezTo>
                  <a:cubicBezTo>
                    <a:pt x="8846" y="22356"/>
                    <a:pt x="10001" y="21019"/>
                    <a:pt x="10609" y="19529"/>
                  </a:cubicBezTo>
                  <a:cubicBezTo>
                    <a:pt x="11186" y="18009"/>
                    <a:pt x="11308" y="16398"/>
                    <a:pt x="11369" y="14788"/>
                  </a:cubicBezTo>
                  <a:cubicBezTo>
                    <a:pt x="11460" y="10745"/>
                    <a:pt x="11247" y="6702"/>
                    <a:pt x="10214" y="2812"/>
                  </a:cubicBezTo>
                  <a:cubicBezTo>
                    <a:pt x="9970" y="1869"/>
                    <a:pt x="9636" y="866"/>
                    <a:pt x="8815" y="289"/>
                  </a:cubicBezTo>
                  <a:cubicBezTo>
                    <a:pt x="8536" y="96"/>
                    <a:pt x="8185" y="1"/>
                    <a:pt x="78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72;p63"/>
            <p:cNvSpPr/>
            <p:nvPr/>
          </p:nvSpPr>
          <p:spPr>
            <a:xfrm>
              <a:off x="4487425" y="2991300"/>
              <a:ext cx="1563550" cy="1176250"/>
            </a:xfrm>
            <a:custGeom>
              <a:avLst/>
              <a:gdLst/>
              <a:ahLst/>
              <a:cxnLst/>
              <a:rect l="l" t="t" r="r" b="b"/>
              <a:pathLst>
                <a:path w="62542" h="47050" extrusionOk="0">
                  <a:moveTo>
                    <a:pt x="30754" y="1"/>
                  </a:moveTo>
                  <a:cubicBezTo>
                    <a:pt x="25253" y="1"/>
                    <a:pt x="19810" y="973"/>
                    <a:pt x="14196" y="2915"/>
                  </a:cubicBezTo>
                  <a:cubicBezTo>
                    <a:pt x="13800" y="3037"/>
                    <a:pt x="13466" y="3158"/>
                    <a:pt x="13132" y="3310"/>
                  </a:cubicBezTo>
                  <a:lnTo>
                    <a:pt x="13101" y="3310"/>
                  </a:lnTo>
                  <a:cubicBezTo>
                    <a:pt x="4682" y="6623"/>
                    <a:pt x="3800" y="15499"/>
                    <a:pt x="3800" y="15499"/>
                  </a:cubicBezTo>
                  <a:lnTo>
                    <a:pt x="244" y="37110"/>
                  </a:lnTo>
                  <a:cubicBezTo>
                    <a:pt x="214" y="37262"/>
                    <a:pt x="183" y="37444"/>
                    <a:pt x="153" y="37627"/>
                  </a:cubicBezTo>
                  <a:lnTo>
                    <a:pt x="122" y="37809"/>
                  </a:lnTo>
                  <a:cubicBezTo>
                    <a:pt x="1" y="39876"/>
                    <a:pt x="1156" y="41821"/>
                    <a:pt x="3010" y="42703"/>
                  </a:cubicBezTo>
                  <a:cubicBezTo>
                    <a:pt x="5337" y="43774"/>
                    <a:pt x="7610" y="44221"/>
                    <a:pt x="9788" y="44221"/>
                  </a:cubicBezTo>
                  <a:cubicBezTo>
                    <a:pt x="12249" y="44221"/>
                    <a:pt x="14589" y="43650"/>
                    <a:pt x="16749" y="42764"/>
                  </a:cubicBezTo>
                  <a:lnTo>
                    <a:pt x="16749" y="42764"/>
                  </a:lnTo>
                  <a:lnTo>
                    <a:pt x="13800" y="47049"/>
                  </a:lnTo>
                  <a:lnTo>
                    <a:pt x="48907" y="47049"/>
                  </a:lnTo>
                  <a:lnTo>
                    <a:pt x="46597" y="41396"/>
                  </a:lnTo>
                  <a:lnTo>
                    <a:pt x="47357" y="37961"/>
                  </a:lnTo>
                  <a:lnTo>
                    <a:pt x="52798" y="44496"/>
                  </a:lnTo>
                  <a:cubicBezTo>
                    <a:pt x="53436" y="45287"/>
                    <a:pt x="54318" y="45864"/>
                    <a:pt x="55291" y="46138"/>
                  </a:cubicBezTo>
                  <a:cubicBezTo>
                    <a:pt x="55525" y="46165"/>
                    <a:pt x="55752" y="46178"/>
                    <a:pt x="55971" y="46178"/>
                  </a:cubicBezTo>
                  <a:cubicBezTo>
                    <a:pt x="61654" y="46178"/>
                    <a:pt x="62541" y="37333"/>
                    <a:pt x="61400" y="32095"/>
                  </a:cubicBezTo>
                  <a:lnTo>
                    <a:pt x="61127" y="28660"/>
                  </a:lnTo>
                  <a:cubicBezTo>
                    <a:pt x="60671" y="26958"/>
                    <a:pt x="58117" y="17505"/>
                    <a:pt x="55807" y="11335"/>
                  </a:cubicBezTo>
                  <a:cubicBezTo>
                    <a:pt x="53254" y="4465"/>
                    <a:pt x="47996" y="3037"/>
                    <a:pt x="47996" y="3037"/>
                  </a:cubicBezTo>
                  <a:cubicBezTo>
                    <a:pt x="42027" y="1011"/>
                    <a:pt x="36360" y="1"/>
                    <a:pt x="307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73;p63"/>
            <p:cNvSpPr/>
            <p:nvPr/>
          </p:nvSpPr>
          <p:spPr>
            <a:xfrm>
              <a:off x="4984400" y="2982475"/>
              <a:ext cx="474950" cy="732975"/>
            </a:xfrm>
            <a:custGeom>
              <a:avLst/>
              <a:gdLst/>
              <a:ahLst/>
              <a:cxnLst/>
              <a:rect l="l" t="t" r="r" b="b"/>
              <a:pathLst>
                <a:path w="18998" h="29319" extrusionOk="0">
                  <a:moveTo>
                    <a:pt x="11964" y="1"/>
                  </a:moveTo>
                  <a:cubicBezTo>
                    <a:pt x="5973" y="1"/>
                    <a:pt x="1" y="1596"/>
                    <a:pt x="1" y="1596"/>
                  </a:cubicBezTo>
                  <a:cubicBezTo>
                    <a:pt x="1" y="1596"/>
                    <a:pt x="9362" y="29104"/>
                    <a:pt x="11338" y="29317"/>
                  </a:cubicBezTo>
                  <a:cubicBezTo>
                    <a:pt x="11347" y="29318"/>
                    <a:pt x="11355" y="29319"/>
                    <a:pt x="11364" y="29319"/>
                  </a:cubicBezTo>
                  <a:cubicBezTo>
                    <a:pt x="13392" y="29319"/>
                    <a:pt x="18998" y="1049"/>
                    <a:pt x="18998" y="1049"/>
                  </a:cubicBezTo>
                  <a:cubicBezTo>
                    <a:pt x="16932" y="275"/>
                    <a:pt x="14447" y="1"/>
                    <a:pt x="1196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4;p63"/>
            <p:cNvSpPr/>
            <p:nvPr/>
          </p:nvSpPr>
          <p:spPr>
            <a:xfrm>
              <a:off x="4904625" y="2274150"/>
              <a:ext cx="461275" cy="930650"/>
            </a:xfrm>
            <a:custGeom>
              <a:avLst/>
              <a:gdLst/>
              <a:ahLst/>
              <a:cxnLst/>
              <a:rect l="l" t="t" r="r" b="b"/>
              <a:pathLst>
                <a:path w="18451" h="37226" extrusionOk="0">
                  <a:moveTo>
                    <a:pt x="6793" y="0"/>
                  </a:moveTo>
                  <a:cubicBezTo>
                    <a:pt x="4776" y="0"/>
                    <a:pt x="2739" y="384"/>
                    <a:pt x="790" y="1175"/>
                  </a:cubicBezTo>
                  <a:cubicBezTo>
                    <a:pt x="790" y="1175"/>
                    <a:pt x="0" y="13333"/>
                    <a:pt x="881" y="18561"/>
                  </a:cubicBezTo>
                  <a:cubicBezTo>
                    <a:pt x="1793" y="24093"/>
                    <a:pt x="6018" y="24762"/>
                    <a:pt x="6018" y="24762"/>
                  </a:cubicBezTo>
                  <a:cubicBezTo>
                    <a:pt x="6018" y="24762"/>
                    <a:pt x="6110" y="28197"/>
                    <a:pt x="6140" y="31480"/>
                  </a:cubicBezTo>
                  <a:cubicBezTo>
                    <a:pt x="6170" y="34641"/>
                    <a:pt x="8876" y="37194"/>
                    <a:pt x="12249" y="37224"/>
                  </a:cubicBezTo>
                  <a:cubicBezTo>
                    <a:pt x="12290" y="37225"/>
                    <a:pt x="12331" y="37225"/>
                    <a:pt x="12371" y="37225"/>
                  </a:cubicBezTo>
                  <a:cubicBezTo>
                    <a:pt x="15628" y="37225"/>
                    <a:pt x="18237" y="34815"/>
                    <a:pt x="18237" y="31753"/>
                  </a:cubicBezTo>
                  <a:lnTo>
                    <a:pt x="18450" y="5096"/>
                  </a:lnTo>
                  <a:cubicBezTo>
                    <a:pt x="15379" y="1776"/>
                    <a:pt x="11133" y="0"/>
                    <a:pt x="679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75;p63"/>
            <p:cNvSpPr/>
            <p:nvPr/>
          </p:nvSpPr>
          <p:spPr>
            <a:xfrm>
              <a:off x="4959325" y="25170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680" y="0"/>
                  </a:moveTo>
                  <a:cubicBezTo>
                    <a:pt x="335" y="0"/>
                    <a:pt x="29" y="293"/>
                    <a:pt x="1" y="641"/>
                  </a:cubicBezTo>
                  <a:cubicBezTo>
                    <a:pt x="1" y="1036"/>
                    <a:pt x="304" y="1340"/>
                    <a:pt x="700" y="1370"/>
                  </a:cubicBezTo>
                  <a:cubicBezTo>
                    <a:pt x="717" y="1371"/>
                    <a:pt x="733" y="1372"/>
                    <a:pt x="750" y="1372"/>
                  </a:cubicBezTo>
                  <a:cubicBezTo>
                    <a:pt x="1095" y="1372"/>
                    <a:pt x="1400" y="1080"/>
                    <a:pt x="1429" y="732"/>
                  </a:cubicBezTo>
                  <a:cubicBezTo>
                    <a:pt x="1429" y="337"/>
                    <a:pt x="1125" y="33"/>
                    <a:pt x="730" y="2"/>
                  </a:cubicBezTo>
                  <a:cubicBezTo>
                    <a:pt x="713" y="1"/>
                    <a:pt x="696" y="0"/>
                    <a:pt x="6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76;p63"/>
            <p:cNvSpPr/>
            <p:nvPr/>
          </p:nvSpPr>
          <p:spPr>
            <a:xfrm>
              <a:off x="4935000" y="2501850"/>
              <a:ext cx="72975" cy="19350"/>
            </a:xfrm>
            <a:custGeom>
              <a:avLst/>
              <a:gdLst/>
              <a:ahLst/>
              <a:cxnLst/>
              <a:rect l="l" t="t" r="r" b="b"/>
              <a:pathLst>
                <a:path w="2919" h="774" extrusionOk="0">
                  <a:moveTo>
                    <a:pt x="1399" y="0"/>
                  </a:moveTo>
                  <a:cubicBezTo>
                    <a:pt x="1004" y="31"/>
                    <a:pt x="609" y="152"/>
                    <a:pt x="305" y="396"/>
                  </a:cubicBezTo>
                  <a:cubicBezTo>
                    <a:pt x="92" y="547"/>
                    <a:pt x="1" y="730"/>
                    <a:pt x="62" y="760"/>
                  </a:cubicBezTo>
                  <a:cubicBezTo>
                    <a:pt x="71" y="770"/>
                    <a:pt x="85" y="774"/>
                    <a:pt x="103" y="774"/>
                  </a:cubicBezTo>
                  <a:cubicBezTo>
                    <a:pt x="262" y="774"/>
                    <a:pt x="748" y="456"/>
                    <a:pt x="1429" y="456"/>
                  </a:cubicBezTo>
                  <a:cubicBezTo>
                    <a:pt x="2105" y="456"/>
                    <a:pt x="2636" y="745"/>
                    <a:pt x="2789" y="745"/>
                  </a:cubicBezTo>
                  <a:cubicBezTo>
                    <a:pt x="2808" y="745"/>
                    <a:pt x="2821" y="740"/>
                    <a:pt x="2828" y="730"/>
                  </a:cubicBezTo>
                  <a:cubicBezTo>
                    <a:pt x="2919" y="639"/>
                    <a:pt x="2797" y="517"/>
                    <a:pt x="2554" y="335"/>
                  </a:cubicBezTo>
                  <a:cubicBezTo>
                    <a:pt x="2220" y="122"/>
                    <a:pt x="1794" y="0"/>
                    <a:pt x="1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77;p63"/>
            <p:cNvSpPr/>
            <p:nvPr/>
          </p:nvSpPr>
          <p:spPr>
            <a:xfrm>
              <a:off x="5151575" y="2526175"/>
              <a:ext cx="35750" cy="34250"/>
            </a:xfrm>
            <a:custGeom>
              <a:avLst/>
              <a:gdLst/>
              <a:ahLst/>
              <a:cxnLst/>
              <a:rect l="l" t="t" r="r" b="b"/>
              <a:pathLst>
                <a:path w="1430" h="1370" extrusionOk="0">
                  <a:moveTo>
                    <a:pt x="730" y="0"/>
                  </a:moveTo>
                  <a:cubicBezTo>
                    <a:pt x="365" y="0"/>
                    <a:pt x="31" y="274"/>
                    <a:pt x="31" y="669"/>
                  </a:cubicBezTo>
                  <a:cubicBezTo>
                    <a:pt x="1" y="1033"/>
                    <a:pt x="305" y="1337"/>
                    <a:pt x="700" y="1368"/>
                  </a:cubicBezTo>
                  <a:cubicBezTo>
                    <a:pt x="717" y="1369"/>
                    <a:pt x="733" y="1370"/>
                    <a:pt x="750" y="1370"/>
                  </a:cubicBezTo>
                  <a:cubicBezTo>
                    <a:pt x="1095" y="1370"/>
                    <a:pt x="1400" y="1077"/>
                    <a:pt x="1429" y="730"/>
                  </a:cubicBezTo>
                  <a:cubicBezTo>
                    <a:pt x="1429" y="334"/>
                    <a:pt x="1125" y="3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78;p63"/>
            <p:cNvSpPr/>
            <p:nvPr/>
          </p:nvSpPr>
          <p:spPr>
            <a:xfrm>
              <a:off x="5134100" y="2507800"/>
              <a:ext cx="72225" cy="18725"/>
            </a:xfrm>
            <a:custGeom>
              <a:avLst/>
              <a:gdLst/>
              <a:ahLst/>
              <a:cxnLst/>
              <a:rect l="l" t="t" r="r" b="b"/>
              <a:pathLst>
                <a:path w="2889" h="749" extrusionOk="0">
                  <a:moveTo>
                    <a:pt x="1496" y="1"/>
                  </a:moveTo>
                  <a:cubicBezTo>
                    <a:pt x="1454" y="1"/>
                    <a:pt x="1411" y="2"/>
                    <a:pt x="1368" y="6"/>
                  </a:cubicBezTo>
                  <a:cubicBezTo>
                    <a:pt x="973" y="6"/>
                    <a:pt x="608" y="127"/>
                    <a:pt x="274" y="370"/>
                  </a:cubicBezTo>
                  <a:cubicBezTo>
                    <a:pt x="61" y="553"/>
                    <a:pt x="1" y="705"/>
                    <a:pt x="31" y="735"/>
                  </a:cubicBezTo>
                  <a:cubicBezTo>
                    <a:pt x="40" y="744"/>
                    <a:pt x="54" y="749"/>
                    <a:pt x="73" y="749"/>
                  </a:cubicBezTo>
                  <a:cubicBezTo>
                    <a:pt x="232" y="749"/>
                    <a:pt x="717" y="431"/>
                    <a:pt x="1399" y="431"/>
                  </a:cubicBezTo>
                  <a:cubicBezTo>
                    <a:pt x="2057" y="431"/>
                    <a:pt x="2579" y="728"/>
                    <a:pt x="2766" y="728"/>
                  </a:cubicBezTo>
                  <a:cubicBezTo>
                    <a:pt x="2794" y="728"/>
                    <a:pt x="2815" y="721"/>
                    <a:pt x="2827" y="705"/>
                  </a:cubicBezTo>
                  <a:cubicBezTo>
                    <a:pt x="2888" y="613"/>
                    <a:pt x="2767" y="522"/>
                    <a:pt x="2523" y="340"/>
                  </a:cubicBezTo>
                  <a:cubicBezTo>
                    <a:pt x="2223" y="121"/>
                    <a:pt x="1873" y="1"/>
                    <a:pt x="1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79;p63"/>
            <p:cNvSpPr/>
            <p:nvPr/>
          </p:nvSpPr>
          <p:spPr>
            <a:xfrm>
              <a:off x="5017825" y="2509425"/>
              <a:ext cx="58550" cy="159425"/>
            </a:xfrm>
            <a:custGeom>
              <a:avLst/>
              <a:gdLst/>
              <a:ahLst/>
              <a:cxnLst/>
              <a:rect l="l" t="t" r="r" b="b"/>
              <a:pathLst>
                <a:path w="2342" h="6377" extrusionOk="0">
                  <a:moveTo>
                    <a:pt x="2248" y="1"/>
                  </a:moveTo>
                  <a:cubicBezTo>
                    <a:pt x="2147" y="1"/>
                    <a:pt x="1453" y="1662"/>
                    <a:pt x="700" y="3770"/>
                  </a:cubicBezTo>
                  <a:cubicBezTo>
                    <a:pt x="487" y="4287"/>
                    <a:pt x="305" y="4773"/>
                    <a:pt x="153" y="5260"/>
                  </a:cubicBezTo>
                  <a:cubicBezTo>
                    <a:pt x="31" y="5503"/>
                    <a:pt x="1" y="5746"/>
                    <a:pt x="62" y="6020"/>
                  </a:cubicBezTo>
                  <a:cubicBezTo>
                    <a:pt x="92" y="6141"/>
                    <a:pt x="214" y="6263"/>
                    <a:pt x="366" y="6293"/>
                  </a:cubicBezTo>
                  <a:cubicBezTo>
                    <a:pt x="487" y="6324"/>
                    <a:pt x="578" y="6354"/>
                    <a:pt x="700" y="6354"/>
                  </a:cubicBezTo>
                  <a:cubicBezTo>
                    <a:pt x="913" y="6369"/>
                    <a:pt x="1126" y="6377"/>
                    <a:pt x="1335" y="6377"/>
                  </a:cubicBezTo>
                  <a:cubicBezTo>
                    <a:pt x="1544" y="6377"/>
                    <a:pt x="1749" y="6369"/>
                    <a:pt x="1946" y="6354"/>
                  </a:cubicBezTo>
                  <a:cubicBezTo>
                    <a:pt x="1551" y="6202"/>
                    <a:pt x="1126" y="6141"/>
                    <a:pt x="730" y="6141"/>
                  </a:cubicBezTo>
                  <a:cubicBezTo>
                    <a:pt x="518" y="6141"/>
                    <a:pt x="335" y="6080"/>
                    <a:pt x="305" y="5928"/>
                  </a:cubicBezTo>
                  <a:cubicBezTo>
                    <a:pt x="275" y="5746"/>
                    <a:pt x="335" y="5533"/>
                    <a:pt x="427" y="5351"/>
                  </a:cubicBezTo>
                  <a:lnTo>
                    <a:pt x="1004" y="3862"/>
                  </a:lnTo>
                  <a:cubicBezTo>
                    <a:pt x="1794" y="1764"/>
                    <a:pt x="2341" y="32"/>
                    <a:pt x="2250" y="1"/>
                  </a:cubicBezTo>
                  <a:cubicBezTo>
                    <a:pt x="2249" y="1"/>
                    <a:pt x="2249" y="1"/>
                    <a:pt x="2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80;p63"/>
            <p:cNvSpPr/>
            <p:nvPr/>
          </p:nvSpPr>
          <p:spPr>
            <a:xfrm>
              <a:off x="5055075" y="2842275"/>
              <a:ext cx="183925" cy="83925"/>
            </a:xfrm>
            <a:custGeom>
              <a:avLst/>
              <a:gdLst/>
              <a:ahLst/>
              <a:cxnLst/>
              <a:rect l="l" t="t" r="r" b="b"/>
              <a:pathLst>
                <a:path w="7357" h="3357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5137" y="1338"/>
                    <a:pt x="2584" y="2037"/>
                    <a:pt x="0" y="2037"/>
                  </a:cubicBezTo>
                  <a:lnTo>
                    <a:pt x="61" y="3314"/>
                  </a:lnTo>
                  <a:cubicBezTo>
                    <a:pt x="394" y="3343"/>
                    <a:pt x="713" y="3357"/>
                    <a:pt x="1019" y="3357"/>
                  </a:cubicBezTo>
                  <a:cubicBezTo>
                    <a:pt x="5799" y="3357"/>
                    <a:pt x="7356" y="1"/>
                    <a:pt x="735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81;p63"/>
            <p:cNvSpPr/>
            <p:nvPr/>
          </p:nvSpPr>
          <p:spPr>
            <a:xfrm>
              <a:off x="5072550" y="2700675"/>
              <a:ext cx="60825" cy="41875"/>
            </a:xfrm>
            <a:custGeom>
              <a:avLst/>
              <a:gdLst/>
              <a:ahLst/>
              <a:cxnLst/>
              <a:rect l="l" t="t" r="r" b="b"/>
              <a:pathLst>
                <a:path w="2433" h="1675" extrusionOk="0">
                  <a:moveTo>
                    <a:pt x="1152" y="1"/>
                  </a:moveTo>
                  <a:cubicBezTo>
                    <a:pt x="750" y="1"/>
                    <a:pt x="361" y="205"/>
                    <a:pt x="92" y="528"/>
                  </a:cubicBezTo>
                  <a:lnTo>
                    <a:pt x="61" y="558"/>
                  </a:lnTo>
                  <a:cubicBezTo>
                    <a:pt x="0" y="619"/>
                    <a:pt x="0" y="741"/>
                    <a:pt x="61" y="832"/>
                  </a:cubicBezTo>
                  <a:cubicBezTo>
                    <a:pt x="122" y="923"/>
                    <a:pt x="213" y="984"/>
                    <a:pt x="274" y="1044"/>
                  </a:cubicBezTo>
                  <a:cubicBezTo>
                    <a:pt x="578" y="1318"/>
                    <a:pt x="912" y="1500"/>
                    <a:pt x="1247" y="1622"/>
                  </a:cubicBezTo>
                  <a:cubicBezTo>
                    <a:pt x="1353" y="1657"/>
                    <a:pt x="1462" y="1675"/>
                    <a:pt x="1569" y="1675"/>
                  </a:cubicBezTo>
                  <a:cubicBezTo>
                    <a:pt x="1829" y="1675"/>
                    <a:pt x="2078" y="1573"/>
                    <a:pt x="2250" y="1379"/>
                  </a:cubicBezTo>
                  <a:cubicBezTo>
                    <a:pt x="2432" y="1075"/>
                    <a:pt x="2402" y="710"/>
                    <a:pt x="2189" y="467"/>
                  </a:cubicBezTo>
                  <a:cubicBezTo>
                    <a:pt x="1976" y="193"/>
                    <a:pt x="1672" y="41"/>
                    <a:pt x="1307" y="11"/>
                  </a:cubicBezTo>
                  <a:cubicBezTo>
                    <a:pt x="1256" y="4"/>
                    <a:pt x="1204" y="1"/>
                    <a:pt x="11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82;p63"/>
            <p:cNvSpPr/>
            <p:nvPr/>
          </p:nvSpPr>
          <p:spPr>
            <a:xfrm>
              <a:off x="5062675" y="2680425"/>
              <a:ext cx="63850" cy="55500"/>
            </a:xfrm>
            <a:custGeom>
              <a:avLst/>
              <a:gdLst/>
              <a:ahLst/>
              <a:cxnLst/>
              <a:rect l="l" t="t" r="r" b="b"/>
              <a:pathLst>
                <a:path w="2554" h="2220" extrusionOk="0">
                  <a:moveTo>
                    <a:pt x="2402" y="0"/>
                  </a:moveTo>
                  <a:cubicBezTo>
                    <a:pt x="2280" y="0"/>
                    <a:pt x="2280" y="821"/>
                    <a:pt x="1581" y="1429"/>
                  </a:cubicBezTo>
                  <a:cubicBezTo>
                    <a:pt x="882" y="2006"/>
                    <a:pt x="0" y="1915"/>
                    <a:pt x="0" y="2037"/>
                  </a:cubicBezTo>
                  <a:cubicBezTo>
                    <a:pt x="0" y="2098"/>
                    <a:pt x="183" y="2189"/>
                    <a:pt x="547" y="2219"/>
                  </a:cubicBezTo>
                  <a:cubicBezTo>
                    <a:pt x="1034" y="2219"/>
                    <a:pt x="1520" y="2037"/>
                    <a:pt x="1885" y="1733"/>
                  </a:cubicBezTo>
                  <a:cubicBezTo>
                    <a:pt x="2250" y="1429"/>
                    <a:pt x="2462" y="1003"/>
                    <a:pt x="2523" y="547"/>
                  </a:cubicBezTo>
                  <a:cubicBezTo>
                    <a:pt x="2554" y="213"/>
                    <a:pt x="2462" y="0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83;p63"/>
            <p:cNvSpPr/>
            <p:nvPr/>
          </p:nvSpPr>
          <p:spPr>
            <a:xfrm>
              <a:off x="4899300" y="2194375"/>
              <a:ext cx="392875" cy="279225"/>
            </a:xfrm>
            <a:custGeom>
              <a:avLst/>
              <a:gdLst/>
              <a:ahLst/>
              <a:cxnLst/>
              <a:rect l="l" t="t" r="r" b="b"/>
              <a:pathLst>
                <a:path w="15715" h="11169" extrusionOk="0">
                  <a:moveTo>
                    <a:pt x="8649" y="1"/>
                  </a:moveTo>
                  <a:cubicBezTo>
                    <a:pt x="8329" y="1"/>
                    <a:pt x="8009" y="8"/>
                    <a:pt x="7690" y="20"/>
                  </a:cubicBezTo>
                  <a:cubicBezTo>
                    <a:pt x="5715" y="111"/>
                    <a:pt x="3587" y="415"/>
                    <a:pt x="2158" y="1600"/>
                  </a:cubicBezTo>
                  <a:cubicBezTo>
                    <a:pt x="1064" y="2512"/>
                    <a:pt x="365" y="3789"/>
                    <a:pt x="213" y="5187"/>
                  </a:cubicBezTo>
                  <a:cubicBezTo>
                    <a:pt x="0" y="6859"/>
                    <a:pt x="0" y="8530"/>
                    <a:pt x="152" y="10172"/>
                  </a:cubicBezTo>
                  <a:cubicBezTo>
                    <a:pt x="152" y="10506"/>
                    <a:pt x="304" y="10840"/>
                    <a:pt x="578" y="11053"/>
                  </a:cubicBezTo>
                  <a:cubicBezTo>
                    <a:pt x="753" y="11119"/>
                    <a:pt x="944" y="11169"/>
                    <a:pt x="1140" y="11169"/>
                  </a:cubicBezTo>
                  <a:cubicBezTo>
                    <a:pt x="1215" y="11169"/>
                    <a:pt x="1292" y="11161"/>
                    <a:pt x="1368" y="11144"/>
                  </a:cubicBezTo>
                  <a:cubicBezTo>
                    <a:pt x="3648" y="10992"/>
                    <a:pt x="6110" y="9229"/>
                    <a:pt x="7812" y="7892"/>
                  </a:cubicBezTo>
                  <a:lnTo>
                    <a:pt x="7812" y="7892"/>
                  </a:lnTo>
                  <a:cubicBezTo>
                    <a:pt x="7386" y="8500"/>
                    <a:pt x="5046" y="9989"/>
                    <a:pt x="4620" y="10567"/>
                  </a:cubicBezTo>
                  <a:cubicBezTo>
                    <a:pt x="8420" y="9837"/>
                    <a:pt x="13709" y="6767"/>
                    <a:pt x="15684" y="3849"/>
                  </a:cubicBezTo>
                  <a:lnTo>
                    <a:pt x="15715" y="3758"/>
                  </a:lnTo>
                  <a:cubicBezTo>
                    <a:pt x="15472" y="2330"/>
                    <a:pt x="14134" y="1175"/>
                    <a:pt x="12614" y="597"/>
                  </a:cubicBezTo>
                  <a:cubicBezTo>
                    <a:pt x="11360" y="130"/>
                    <a:pt x="10006" y="1"/>
                    <a:pt x="864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4;p63"/>
            <p:cNvSpPr/>
            <p:nvPr/>
          </p:nvSpPr>
          <p:spPr>
            <a:xfrm>
              <a:off x="5213900" y="2227325"/>
              <a:ext cx="274675" cy="637025"/>
            </a:xfrm>
            <a:custGeom>
              <a:avLst/>
              <a:gdLst/>
              <a:ahLst/>
              <a:cxnLst/>
              <a:rect l="l" t="t" r="r" b="b"/>
              <a:pathLst>
                <a:path w="10987" h="25481" extrusionOk="0">
                  <a:moveTo>
                    <a:pt x="2568" y="1"/>
                  </a:moveTo>
                  <a:cubicBezTo>
                    <a:pt x="2159" y="1"/>
                    <a:pt x="1729" y="23"/>
                    <a:pt x="1277" y="69"/>
                  </a:cubicBezTo>
                  <a:lnTo>
                    <a:pt x="1824" y="2835"/>
                  </a:lnTo>
                  <a:cubicBezTo>
                    <a:pt x="1824" y="2835"/>
                    <a:pt x="0" y="9249"/>
                    <a:pt x="4195" y="13565"/>
                  </a:cubicBezTo>
                  <a:cubicBezTo>
                    <a:pt x="4195" y="13565"/>
                    <a:pt x="3009" y="22562"/>
                    <a:pt x="5927" y="25480"/>
                  </a:cubicBezTo>
                  <a:cubicBezTo>
                    <a:pt x="5927" y="25480"/>
                    <a:pt x="9088" y="18945"/>
                    <a:pt x="9605" y="15875"/>
                  </a:cubicBezTo>
                  <a:cubicBezTo>
                    <a:pt x="9848" y="14659"/>
                    <a:pt x="10031" y="13413"/>
                    <a:pt x="10091" y="12167"/>
                  </a:cubicBezTo>
                  <a:cubicBezTo>
                    <a:pt x="10207" y="9471"/>
                    <a:pt x="10987" y="1"/>
                    <a:pt x="2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85;p63"/>
            <p:cNvSpPr/>
            <p:nvPr/>
          </p:nvSpPr>
          <p:spPr>
            <a:xfrm>
              <a:off x="5311150" y="2552450"/>
              <a:ext cx="88175" cy="134600"/>
            </a:xfrm>
            <a:custGeom>
              <a:avLst/>
              <a:gdLst/>
              <a:ahLst/>
              <a:cxnLst/>
              <a:rect l="l" t="t" r="r" b="b"/>
              <a:pathLst>
                <a:path w="3527" h="5384" extrusionOk="0">
                  <a:moveTo>
                    <a:pt x="911" y="1"/>
                  </a:moveTo>
                  <a:cubicBezTo>
                    <a:pt x="669" y="1"/>
                    <a:pt x="426" y="25"/>
                    <a:pt x="183" y="74"/>
                  </a:cubicBezTo>
                  <a:lnTo>
                    <a:pt x="1" y="5119"/>
                  </a:lnTo>
                  <a:cubicBezTo>
                    <a:pt x="235" y="5295"/>
                    <a:pt x="507" y="5383"/>
                    <a:pt x="785" y="5383"/>
                  </a:cubicBezTo>
                  <a:cubicBezTo>
                    <a:pt x="939" y="5383"/>
                    <a:pt x="1095" y="5356"/>
                    <a:pt x="1247" y="5302"/>
                  </a:cubicBezTo>
                  <a:cubicBezTo>
                    <a:pt x="1642" y="5150"/>
                    <a:pt x="2007" y="4907"/>
                    <a:pt x="2311" y="4603"/>
                  </a:cubicBezTo>
                  <a:cubicBezTo>
                    <a:pt x="2736" y="4177"/>
                    <a:pt x="3071" y="3660"/>
                    <a:pt x="3314" y="3113"/>
                  </a:cubicBezTo>
                  <a:cubicBezTo>
                    <a:pt x="3527" y="2536"/>
                    <a:pt x="3496" y="1897"/>
                    <a:pt x="3283" y="1350"/>
                  </a:cubicBezTo>
                  <a:cubicBezTo>
                    <a:pt x="3010" y="803"/>
                    <a:pt x="2554" y="378"/>
                    <a:pt x="1976" y="165"/>
                  </a:cubicBezTo>
                  <a:cubicBezTo>
                    <a:pt x="1630" y="55"/>
                    <a:pt x="1272" y="1"/>
                    <a:pt x="91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6;p63"/>
            <p:cNvSpPr/>
            <p:nvPr/>
          </p:nvSpPr>
          <p:spPr>
            <a:xfrm>
              <a:off x="5323325" y="2572525"/>
              <a:ext cx="44075" cy="77700"/>
            </a:xfrm>
            <a:custGeom>
              <a:avLst/>
              <a:gdLst/>
              <a:ahLst/>
              <a:cxnLst/>
              <a:rect l="l" t="t" r="r" b="b"/>
              <a:pathLst>
                <a:path w="1763" h="3108" extrusionOk="0">
                  <a:moveTo>
                    <a:pt x="730" y="0"/>
                  </a:moveTo>
                  <a:cubicBezTo>
                    <a:pt x="152" y="0"/>
                    <a:pt x="0" y="395"/>
                    <a:pt x="61" y="395"/>
                  </a:cubicBezTo>
                  <a:cubicBezTo>
                    <a:pt x="108" y="395"/>
                    <a:pt x="226" y="305"/>
                    <a:pt x="445" y="305"/>
                  </a:cubicBezTo>
                  <a:cubicBezTo>
                    <a:pt x="510" y="305"/>
                    <a:pt x="585" y="313"/>
                    <a:pt x="669" y="335"/>
                  </a:cubicBezTo>
                  <a:cubicBezTo>
                    <a:pt x="1125" y="486"/>
                    <a:pt x="1398" y="973"/>
                    <a:pt x="1307" y="1459"/>
                  </a:cubicBezTo>
                  <a:cubicBezTo>
                    <a:pt x="1246" y="2067"/>
                    <a:pt x="1003" y="2614"/>
                    <a:pt x="699" y="2766"/>
                  </a:cubicBezTo>
                  <a:cubicBezTo>
                    <a:pt x="563" y="2828"/>
                    <a:pt x="438" y="2844"/>
                    <a:pt x="334" y="2844"/>
                  </a:cubicBezTo>
                  <a:cubicBezTo>
                    <a:pt x="213" y="2844"/>
                    <a:pt x="123" y="2822"/>
                    <a:pt x="82" y="2822"/>
                  </a:cubicBezTo>
                  <a:cubicBezTo>
                    <a:pt x="72" y="2822"/>
                    <a:pt x="64" y="2823"/>
                    <a:pt x="61" y="2827"/>
                  </a:cubicBezTo>
                  <a:cubicBezTo>
                    <a:pt x="10" y="2852"/>
                    <a:pt x="169" y="3107"/>
                    <a:pt x="536" y="3107"/>
                  </a:cubicBezTo>
                  <a:cubicBezTo>
                    <a:pt x="612" y="3107"/>
                    <a:pt x="697" y="3096"/>
                    <a:pt x="790" y="3070"/>
                  </a:cubicBezTo>
                  <a:cubicBezTo>
                    <a:pt x="1064" y="2979"/>
                    <a:pt x="1307" y="2766"/>
                    <a:pt x="1459" y="2493"/>
                  </a:cubicBezTo>
                  <a:cubicBezTo>
                    <a:pt x="1611" y="2189"/>
                    <a:pt x="1702" y="1854"/>
                    <a:pt x="1733" y="1490"/>
                  </a:cubicBezTo>
                  <a:cubicBezTo>
                    <a:pt x="1763" y="1125"/>
                    <a:pt x="1672" y="760"/>
                    <a:pt x="1489" y="456"/>
                  </a:cubicBezTo>
                  <a:cubicBezTo>
                    <a:pt x="1307" y="213"/>
                    <a:pt x="1034" y="31"/>
                    <a:pt x="73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7;p63"/>
            <p:cNvSpPr/>
            <p:nvPr/>
          </p:nvSpPr>
          <p:spPr>
            <a:xfrm>
              <a:off x="4830900" y="3474500"/>
              <a:ext cx="4575" cy="250025"/>
            </a:xfrm>
            <a:custGeom>
              <a:avLst/>
              <a:gdLst/>
              <a:ahLst/>
              <a:cxnLst/>
              <a:rect l="l" t="t" r="r" b="b"/>
              <a:pathLst>
                <a:path w="183" h="10001" extrusionOk="0">
                  <a:moveTo>
                    <a:pt x="92" y="1"/>
                  </a:moveTo>
                  <a:cubicBezTo>
                    <a:pt x="31" y="1"/>
                    <a:pt x="1" y="2250"/>
                    <a:pt x="1" y="5016"/>
                  </a:cubicBezTo>
                  <a:cubicBezTo>
                    <a:pt x="1" y="7782"/>
                    <a:pt x="31" y="10001"/>
                    <a:pt x="92" y="10001"/>
                  </a:cubicBezTo>
                  <a:cubicBezTo>
                    <a:pt x="153" y="10001"/>
                    <a:pt x="183" y="7782"/>
                    <a:pt x="183" y="5016"/>
                  </a:cubicBezTo>
                  <a:cubicBezTo>
                    <a:pt x="183" y="2250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88;p63"/>
            <p:cNvSpPr/>
            <p:nvPr/>
          </p:nvSpPr>
          <p:spPr>
            <a:xfrm>
              <a:off x="5045950" y="3468125"/>
              <a:ext cx="240975" cy="361275"/>
            </a:xfrm>
            <a:custGeom>
              <a:avLst/>
              <a:gdLst/>
              <a:ahLst/>
              <a:cxnLst/>
              <a:rect l="l" t="t" r="r" b="b"/>
              <a:pathLst>
                <a:path w="9639" h="14451" extrusionOk="0">
                  <a:moveTo>
                    <a:pt x="7020" y="0"/>
                  </a:moveTo>
                  <a:cubicBezTo>
                    <a:pt x="6319" y="0"/>
                    <a:pt x="5745" y="73"/>
                    <a:pt x="5745" y="73"/>
                  </a:cubicBezTo>
                  <a:cubicBezTo>
                    <a:pt x="5745" y="73"/>
                    <a:pt x="821" y="134"/>
                    <a:pt x="517" y="1198"/>
                  </a:cubicBezTo>
                  <a:cubicBezTo>
                    <a:pt x="1" y="3022"/>
                    <a:pt x="912" y="12931"/>
                    <a:pt x="912" y="12931"/>
                  </a:cubicBezTo>
                  <a:lnTo>
                    <a:pt x="5472" y="14450"/>
                  </a:lnTo>
                  <a:cubicBezTo>
                    <a:pt x="5472" y="14450"/>
                    <a:pt x="7660" y="13964"/>
                    <a:pt x="6627" y="9739"/>
                  </a:cubicBezTo>
                  <a:cubicBezTo>
                    <a:pt x="5989" y="7095"/>
                    <a:pt x="4955" y="4541"/>
                    <a:pt x="3648" y="2171"/>
                  </a:cubicBezTo>
                  <a:lnTo>
                    <a:pt x="3648" y="2171"/>
                  </a:lnTo>
                  <a:cubicBezTo>
                    <a:pt x="3648" y="2171"/>
                    <a:pt x="3855" y="2176"/>
                    <a:pt x="4190" y="2176"/>
                  </a:cubicBezTo>
                  <a:cubicBezTo>
                    <a:pt x="5666" y="2176"/>
                    <a:pt x="9638" y="2075"/>
                    <a:pt x="9514" y="985"/>
                  </a:cubicBezTo>
                  <a:cubicBezTo>
                    <a:pt x="9405" y="165"/>
                    <a:pt x="8070" y="0"/>
                    <a:pt x="702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89;p63"/>
            <p:cNvSpPr/>
            <p:nvPr/>
          </p:nvSpPr>
          <p:spPr>
            <a:xfrm>
              <a:off x="5140950" y="3538525"/>
              <a:ext cx="152625" cy="44675"/>
            </a:xfrm>
            <a:custGeom>
              <a:avLst/>
              <a:gdLst/>
              <a:ahLst/>
              <a:cxnLst/>
              <a:rect l="l" t="t" r="r" b="b"/>
              <a:pathLst>
                <a:path w="6105" h="1787" extrusionOk="0">
                  <a:moveTo>
                    <a:pt x="3331" y="0"/>
                  </a:moveTo>
                  <a:cubicBezTo>
                    <a:pt x="1801" y="0"/>
                    <a:pt x="141" y="144"/>
                    <a:pt x="0" y="175"/>
                  </a:cubicBezTo>
                  <a:lnTo>
                    <a:pt x="0" y="1786"/>
                  </a:lnTo>
                  <a:cubicBezTo>
                    <a:pt x="0" y="1786"/>
                    <a:pt x="5532" y="1543"/>
                    <a:pt x="5927" y="601"/>
                  </a:cubicBezTo>
                  <a:cubicBezTo>
                    <a:pt x="6104" y="128"/>
                    <a:pt x="4776" y="0"/>
                    <a:pt x="333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90;p63"/>
            <p:cNvSpPr/>
            <p:nvPr/>
          </p:nvSpPr>
          <p:spPr>
            <a:xfrm>
              <a:off x="5098375" y="3178150"/>
              <a:ext cx="526650" cy="660375"/>
            </a:xfrm>
            <a:custGeom>
              <a:avLst/>
              <a:gdLst/>
              <a:ahLst/>
              <a:cxnLst/>
              <a:rect l="l" t="t" r="r" b="b"/>
              <a:pathLst>
                <a:path w="21066" h="26415" extrusionOk="0">
                  <a:moveTo>
                    <a:pt x="21065" y="0"/>
                  </a:moveTo>
                  <a:lnTo>
                    <a:pt x="1" y="3070"/>
                  </a:lnTo>
                  <a:lnTo>
                    <a:pt x="670" y="26414"/>
                  </a:lnTo>
                  <a:lnTo>
                    <a:pt x="17570" y="26049"/>
                  </a:lnTo>
                  <a:lnTo>
                    <a:pt x="20336" y="18815"/>
                  </a:lnTo>
                  <a:lnTo>
                    <a:pt x="21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1;p63"/>
            <p:cNvSpPr/>
            <p:nvPr/>
          </p:nvSpPr>
          <p:spPr>
            <a:xfrm>
              <a:off x="4542900" y="3635600"/>
              <a:ext cx="506125" cy="250025"/>
            </a:xfrm>
            <a:custGeom>
              <a:avLst/>
              <a:gdLst/>
              <a:ahLst/>
              <a:cxnLst/>
              <a:rect l="l" t="t" r="r" b="b"/>
              <a:pathLst>
                <a:path w="20245" h="10001" extrusionOk="0">
                  <a:moveTo>
                    <a:pt x="20244" y="1"/>
                  </a:moveTo>
                  <a:lnTo>
                    <a:pt x="20244" y="1"/>
                  </a:lnTo>
                  <a:cubicBezTo>
                    <a:pt x="20183" y="31"/>
                    <a:pt x="20092" y="61"/>
                    <a:pt x="20031" y="92"/>
                  </a:cubicBezTo>
                  <a:cubicBezTo>
                    <a:pt x="20123" y="92"/>
                    <a:pt x="20183" y="31"/>
                    <a:pt x="20244" y="1"/>
                  </a:cubicBezTo>
                  <a:close/>
                  <a:moveTo>
                    <a:pt x="20031" y="92"/>
                  </a:moveTo>
                  <a:lnTo>
                    <a:pt x="19424" y="335"/>
                  </a:lnTo>
                  <a:lnTo>
                    <a:pt x="17144" y="1247"/>
                  </a:lnTo>
                  <a:lnTo>
                    <a:pt x="9666" y="4286"/>
                  </a:lnTo>
                  <a:lnTo>
                    <a:pt x="5563" y="5989"/>
                  </a:lnTo>
                  <a:cubicBezTo>
                    <a:pt x="4408" y="6444"/>
                    <a:pt x="3314" y="6961"/>
                    <a:pt x="2280" y="7569"/>
                  </a:cubicBezTo>
                  <a:cubicBezTo>
                    <a:pt x="1551" y="7964"/>
                    <a:pt x="943" y="8542"/>
                    <a:pt x="457" y="9210"/>
                  </a:cubicBezTo>
                  <a:cubicBezTo>
                    <a:pt x="305" y="9393"/>
                    <a:pt x="183" y="9575"/>
                    <a:pt x="92" y="9788"/>
                  </a:cubicBezTo>
                  <a:cubicBezTo>
                    <a:pt x="61" y="9849"/>
                    <a:pt x="31" y="9910"/>
                    <a:pt x="1" y="10001"/>
                  </a:cubicBezTo>
                  <a:cubicBezTo>
                    <a:pt x="31" y="10001"/>
                    <a:pt x="153" y="9697"/>
                    <a:pt x="517" y="9241"/>
                  </a:cubicBezTo>
                  <a:cubicBezTo>
                    <a:pt x="1004" y="8603"/>
                    <a:pt x="1642" y="8055"/>
                    <a:pt x="2341" y="7660"/>
                  </a:cubicBezTo>
                  <a:cubicBezTo>
                    <a:pt x="3405" y="7083"/>
                    <a:pt x="4499" y="6566"/>
                    <a:pt x="5624" y="6140"/>
                  </a:cubicBezTo>
                  <a:lnTo>
                    <a:pt x="9727" y="4438"/>
                  </a:lnTo>
                  <a:lnTo>
                    <a:pt x="17174" y="1338"/>
                  </a:lnTo>
                  <a:lnTo>
                    <a:pt x="19424" y="396"/>
                  </a:lnTo>
                  <a:lnTo>
                    <a:pt x="20031" y="9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92;p63"/>
            <p:cNvSpPr/>
            <p:nvPr/>
          </p:nvSpPr>
          <p:spPr>
            <a:xfrm>
              <a:off x="4906900" y="3820250"/>
              <a:ext cx="281925" cy="240150"/>
            </a:xfrm>
            <a:custGeom>
              <a:avLst/>
              <a:gdLst/>
              <a:ahLst/>
              <a:cxnLst/>
              <a:rect l="l" t="t" r="r" b="b"/>
              <a:pathLst>
                <a:path w="11277" h="9606" extrusionOk="0">
                  <a:moveTo>
                    <a:pt x="11277" y="1"/>
                  </a:moveTo>
                  <a:cubicBezTo>
                    <a:pt x="11125" y="122"/>
                    <a:pt x="10973" y="244"/>
                    <a:pt x="10851" y="396"/>
                  </a:cubicBezTo>
                  <a:cubicBezTo>
                    <a:pt x="10578" y="639"/>
                    <a:pt x="10183" y="1034"/>
                    <a:pt x="9696" y="1490"/>
                  </a:cubicBezTo>
                  <a:cubicBezTo>
                    <a:pt x="8754" y="2432"/>
                    <a:pt x="7356" y="3679"/>
                    <a:pt x="5806" y="4986"/>
                  </a:cubicBezTo>
                  <a:cubicBezTo>
                    <a:pt x="4225" y="6293"/>
                    <a:pt x="2766" y="7448"/>
                    <a:pt x="1702" y="8268"/>
                  </a:cubicBezTo>
                  <a:lnTo>
                    <a:pt x="426" y="9211"/>
                  </a:lnTo>
                  <a:cubicBezTo>
                    <a:pt x="274" y="9332"/>
                    <a:pt x="122" y="9454"/>
                    <a:pt x="0" y="9606"/>
                  </a:cubicBezTo>
                  <a:cubicBezTo>
                    <a:pt x="152" y="9515"/>
                    <a:pt x="335" y="9423"/>
                    <a:pt x="487" y="9302"/>
                  </a:cubicBezTo>
                  <a:cubicBezTo>
                    <a:pt x="790" y="9089"/>
                    <a:pt x="1246" y="8755"/>
                    <a:pt x="1794" y="8390"/>
                  </a:cubicBezTo>
                  <a:cubicBezTo>
                    <a:pt x="2888" y="7600"/>
                    <a:pt x="4347" y="6445"/>
                    <a:pt x="5927" y="5138"/>
                  </a:cubicBezTo>
                  <a:cubicBezTo>
                    <a:pt x="7478" y="3831"/>
                    <a:pt x="8845" y="2554"/>
                    <a:pt x="9818" y="1612"/>
                  </a:cubicBezTo>
                  <a:cubicBezTo>
                    <a:pt x="10274" y="1125"/>
                    <a:pt x="10639" y="730"/>
                    <a:pt x="10882" y="457"/>
                  </a:cubicBezTo>
                  <a:cubicBezTo>
                    <a:pt x="11034" y="305"/>
                    <a:pt x="11155" y="153"/>
                    <a:pt x="1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93;p63"/>
            <p:cNvSpPr/>
            <p:nvPr/>
          </p:nvSpPr>
          <p:spPr>
            <a:xfrm>
              <a:off x="5550525" y="3801250"/>
              <a:ext cx="275850" cy="319975"/>
            </a:xfrm>
            <a:custGeom>
              <a:avLst/>
              <a:gdLst/>
              <a:ahLst/>
              <a:cxnLst/>
              <a:rect l="l" t="t" r="r" b="b"/>
              <a:pathLst>
                <a:path w="11034" h="12799" extrusionOk="0">
                  <a:moveTo>
                    <a:pt x="62" y="1"/>
                  </a:moveTo>
                  <a:cubicBezTo>
                    <a:pt x="62" y="1"/>
                    <a:pt x="61" y="1"/>
                    <a:pt x="61" y="1"/>
                  </a:cubicBezTo>
                  <a:cubicBezTo>
                    <a:pt x="0" y="31"/>
                    <a:pt x="2432" y="2919"/>
                    <a:pt x="5441" y="6475"/>
                  </a:cubicBezTo>
                  <a:cubicBezTo>
                    <a:pt x="8419" y="9964"/>
                    <a:pt x="10891" y="12798"/>
                    <a:pt x="10971" y="12798"/>
                  </a:cubicBezTo>
                  <a:cubicBezTo>
                    <a:pt x="10972" y="12798"/>
                    <a:pt x="10973" y="12798"/>
                    <a:pt x="10973" y="12797"/>
                  </a:cubicBezTo>
                  <a:cubicBezTo>
                    <a:pt x="11034" y="12767"/>
                    <a:pt x="8602" y="9879"/>
                    <a:pt x="5593" y="6323"/>
                  </a:cubicBezTo>
                  <a:cubicBezTo>
                    <a:pt x="2600" y="2816"/>
                    <a:pt x="118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94;p63"/>
            <p:cNvSpPr/>
            <p:nvPr/>
          </p:nvSpPr>
          <p:spPr>
            <a:xfrm>
              <a:off x="5625000" y="3594575"/>
              <a:ext cx="319175" cy="184675"/>
            </a:xfrm>
            <a:custGeom>
              <a:avLst/>
              <a:gdLst/>
              <a:ahLst/>
              <a:cxnLst/>
              <a:rect l="l" t="t" r="r" b="b"/>
              <a:pathLst>
                <a:path w="12767" h="7387" extrusionOk="0">
                  <a:moveTo>
                    <a:pt x="0" y="0"/>
                  </a:moveTo>
                  <a:cubicBezTo>
                    <a:pt x="122" y="122"/>
                    <a:pt x="274" y="274"/>
                    <a:pt x="426" y="365"/>
                  </a:cubicBezTo>
                  <a:cubicBezTo>
                    <a:pt x="730" y="608"/>
                    <a:pt x="1155" y="942"/>
                    <a:pt x="1702" y="1338"/>
                  </a:cubicBezTo>
                  <a:cubicBezTo>
                    <a:pt x="2797" y="2128"/>
                    <a:pt x="4347" y="3161"/>
                    <a:pt x="6110" y="4164"/>
                  </a:cubicBezTo>
                  <a:cubicBezTo>
                    <a:pt x="7873" y="5198"/>
                    <a:pt x="9544" y="6019"/>
                    <a:pt x="10760" y="6566"/>
                  </a:cubicBezTo>
                  <a:cubicBezTo>
                    <a:pt x="11368" y="6839"/>
                    <a:pt x="11885" y="7052"/>
                    <a:pt x="12219" y="7204"/>
                  </a:cubicBezTo>
                  <a:cubicBezTo>
                    <a:pt x="12402" y="7265"/>
                    <a:pt x="12584" y="7326"/>
                    <a:pt x="12766" y="7386"/>
                  </a:cubicBezTo>
                  <a:cubicBezTo>
                    <a:pt x="12614" y="7295"/>
                    <a:pt x="12432" y="7204"/>
                    <a:pt x="12250" y="7113"/>
                  </a:cubicBezTo>
                  <a:lnTo>
                    <a:pt x="10821" y="6444"/>
                  </a:lnTo>
                  <a:cubicBezTo>
                    <a:pt x="9636" y="5867"/>
                    <a:pt x="7964" y="5015"/>
                    <a:pt x="6201" y="4012"/>
                  </a:cubicBezTo>
                  <a:cubicBezTo>
                    <a:pt x="4438" y="2979"/>
                    <a:pt x="2888" y="1976"/>
                    <a:pt x="1793" y="1216"/>
                  </a:cubicBezTo>
                  <a:cubicBezTo>
                    <a:pt x="1246" y="851"/>
                    <a:pt x="821" y="547"/>
                    <a:pt x="486" y="304"/>
                  </a:cubicBezTo>
                  <a:cubicBezTo>
                    <a:pt x="334" y="183"/>
                    <a:pt x="183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95;p63"/>
            <p:cNvSpPr/>
            <p:nvPr/>
          </p:nvSpPr>
          <p:spPr>
            <a:xfrm>
              <a:off x="5696425" y="3450950"/>
              <a:ext cx="31175" cy="224950"/>
            </a:xfrm>
            <a:custGeom>
              <a:avLst/>
              <a:gdLst/>
              <a:ahLst/>
              <a:cxnLst/>
              <a:rect l="l" t="t" r="r" b="b"/>
              <a:pathLst>
                <a:path w="1247" h="8998" extrusionOk="0">
                  <a:moveTo>
                    <a:pt x="61" y="0"/>
                  </a:moveTo>
                  <a:lnTo>
                    <a:pt x="61" y="0"/>
                  </a:lnTo>
                  <a:cubicBezTo>
                    <a:pt x="0" y="0"/>
                    <a:pt x="213" y="2037"/>
                    <a:pt x="517" y="4529"/>
                  </a:cubicBezTo>
                  <a:cubicBezTo>
                    <a:pt x="821" y="6991"/>
                    <a:pt x="1125" y="8998"/>
                    <a:pt x="1186" y="8998"/>
                  </a:cubicBezTo>
                  <a:cubicBezTo>
                    <a:pt x="1247" y="8998"/>
                    <a:pt x="1034" y="6961"/>
                    <a:pt x="699" y="4499"/>
                  </a:cubicBezTo>
                  <a:cubicBezTo>
                    <a:pt x="395" y="2007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96;p63"/>
            <p:cNvSpPr/>
            <p:nvPr/>
          </p:nvSpPr>
          <p:spPr>
            <a:xfrm>
              <a:off x="5304325" y="2642425"/>
              <a:ext cx="144400" cy="142125"/>
            </a:xfrm>
            <a:custGeom>
              <a:avLst/>
              <a:gdLst/>
              <a:ahLst/>
              <a:cxnLst/>
              <a:rect l="l" t="t" r="r" b="b"/>
              <a:pathLst>
                <a:path w="5776" h="5685" extrusionOk="0">
                  <a:moveTo>
                    <a:pt x="2553" y="1"/>
                  </a:moveTo>
                  <a:cubicBezTo>
                    <a:pt x="2553" y="1"/>
                    <a:pt x="2493" y="61"/>
                    <a:pt x="2371" y="244"/>
                  </a:cubicBezTo>
                  <a:lnTo>
                    <a:pt x="1854" y="852"/>
                  </a:lnTo>
                  <a:lnTo>
                    <a:pt x="61" y="3071"/>
                  </a:lnTo>
                  <a:lnTo>
                    <a:pt x="0" y="3131"/>
                  </a:lnTo>
                  <a:lnTo>
                    <a:pt x="61" y="3192"/>
                  </a:lnTo>
                  <a:cubicBezTo>
                    <a:pt x="912" y="3861"/>
                    <a:pt x="1885" y="4651"/>
                    <a:pt x="2918" y="5472"/>
                  </a:cubicBezTo>
                  <a:lnTo>
                    <a:pt x="3131" y="5624"/>
                  </a:lnTo>
                  <a:lnTo>
                    <a:pt x="3222" y="5685"/>
                  </a:lnTo>
                  <a:lnTo>
                    <a:pt x="3283" y="5593"/>
                  </a:lnTo>
                  <a:cubicBezTo>
                    <a:pt x="4195" y="4438"/>
                    <a:pt x="5015" y="3374"/>
                    <a:pt x="5715" y="2493"/>
                  </a:cubicBezTo>
                  <a:lnTo>
                    <a:pt x="5775" y="2432"/>
                  </a:lnTo>
                  <a:lnTo>
                    <a:pt x="5715" y="2371"/>
                  </a:lnTo>
                  <a:lnTo>
                    <a:pt x="3800" y="912"/>
                  </a:lnTo>
                  <a:lnTo>
                    <a:pt x="3283" y="517"/>
                  </a:lnTo>
                  <a:cubicBezTo>
                    <a:pt x="3161" y="426"/>
                    <a:pt x="3070" y="396"/>
                    <a:pt x="3070" y="396"/>
                  </a:cubicBezTo>
                  <a:lnTo>
                    <a:pt x="3070" y="396"/>
                  </a:lnTo>
                  <a:cubicBezTo>
                    <a:pt x="3131" y="456"/>
                    <a:pt x="3192" y="517"/>
                    <a:pt x="3252" y="578"/>
                  </a:cubicBezTo>
                  <a:lnTo>
                    <a:pt x="3769" y="1004"/>
                  </a:lnTo>
                  <a:lnTo>
                    <a:pt x="5565" y="2475"/>
                  </a:lnTo>
                  <a:lnTo>
                    <a:pt x="3211" y="5439"/>
                  </a:lnTo>
                  <a:lnTo>
                    <a:pt x="3211" y="5439"/>
                  </a:lnTo>
                  <a:lnTo>
                    <a:pt x="3040" y="5289"/>
                  </a:lnTo>
                  <a:lnTo>
                    <a:pt x="240" y="3086"/>
                  </a:lnTo>
                  <a:lnTo>
                    <a:pt x="1915" y="882"/>
                  </a:lnTo>
                  <a:lnTo>
                    <a:pt x="2401" y="244"/>
                  </a:lnTo>
                  <a:cubicBezTo>
                    <a:pt x="2462" y="183"/>
                    <a:pt x="2523" y="92"/>
                    <a:pt x="2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97;p63"/>
            <p:cNvSpPr/>
            <p:nvPr/>
          </p:nvSpPr>
          <p:spPr>
            <a:xfrm>
              <a:off x="5213900" y="3438400"/>
              <a:ext cx="411125" cy="355275"/>
            </a:xfrm>
            <a:custGeom>
              <a:avLst/>
              <a:gdLst/>
              <a:ahLst/>
              <a:cxnLst/>
              <a:rect l="l" t="t" r="r" b="b"/>
              <a:pathLst>
                <a:path w="16445" h="14211" extrusionOk="0">
                  <a:moveTo>
                    <a:pt x="10441" y="1"/>
                  </a:moveTo>
                  <a:cubicBezTo>
                    <a:pt x="10175" y="1"/>
                    <a:pt x="9909" y="138"/>
                    <a:pt x="9757" y="411"/>
                  </a:cubicBezTo>
                  <a:cubicBezTo>
                    <a:pt x="9544" y="989"/>
                    <a:pt x="9939" y="2782"/>
                    <a:pt x="11216" y="4545"/>
                  </a:cubicBezTo>
                  <a:lnTo>
                    <a:pt x="11277" y="4606"/>
                  </a:lnTo>
                  <a:cubicBezTo>
                    <a:pt x="11836" y="5424"/>
                    <a:pt x="11478" y="5679"/>
                    <a:pt x="10808" y="5679"/>
                  </a:cubicBezTo>
                  <a:cubicBezTo>
                    <a:pt x="9985" y="5679"/>
                    <a:pt x="8692" y="5293"/>
                    <a:pt x="8055" y="5092"/>
                  </a:cubicBezTo>
                  <a:cubicBezTo>
                    <a:pt x="7025" y="4802"/>
                    <a:pt x="4021" y="4098"/>
                    <a:pt x="2992" y="4098"/>
                  </a:cubicBezTo>
                  <a:cubicBezTo>
                    <a:pt x="2837" y="4098"/>
                    <a:pt x="2727" y="4114"/>
                    <a:pt x="2675" y="4150"/>
                  </a:cubicBezTo>
                  <a:cubicBezTo>
                    <a:pt x="2097" y="4575"/>
                    <a:pt x="2462" y="5275"/>
                    <a:pt x="3678" y="5609"/>
                  </a:cubicBezTo>
                  <a:cubicBezTo>
                    <a:pt x="4894" y="5913"/>
                    <a:pt x="8450" y="7129"/>
                    <a:pt x="8268" y="7737"/>
                  </a:cubicBezTo>
                  <a:cubicBezTo>
                    <a:pt x="8236" y="7830"/>
                    <a:pt x="8078" y="7870"/>
                    <a:pt x="7830" y="7870"/>
                  </a:cubicBezTo>
                  <a:cubicBezTo>
                    <a:pt x="6392" y="7870"/>
                    <a:pt x="1945" y="6521"/>
                    <a:pt x="1945" y="6521"/>
                  </a:cubicBezTo>
                  <a:cubicBezTo>
                    <a:pt x="1945" y="6521"/>
                    <a:pt x="1462" y="6297"/>
                    <a:pt x="1038" y="6297"/>
                  </a:cubicBezTo>
                  <a:cubicBezTo>
                    <a:pt x="782" y="6297"/>
                    <a:pt x="548" y="6379"/>
                    <a:pt x="456" y="6642"/>
                  </a:cubicBezTo>
                  <a:cubicBezTo>
                    <a:pt x="0" y="7949"/>
                    <a:pt x="6626" y="9408"/>
                    <a:pt x="7265" y="9530"/>
                  </a:cubicBezTo>
                  <a:cubicBezTo>
                    <a:pt x="7684" y="9614"/>
                    <a:pt x="7563" y="10213"/>
                    <a:pt x="7162" y="10213"/>
                  </a:cubicBezTo>
                  <a:cubicBezTo>
                    <a:pt x="7127" y="10213"/>
                    <a:pt x="7091" y="10208"/>
                    <a:pt x="7052" y="10199"/>
                  </a:cubicBezTo>
                  <a:cubicBezTo>
                    <a:pt x="6693" y="10109"/>
                    <a:pt x="3576" y="9078"/>
                    <a:pt x="1768" y="9078"/>
                  </a:cubicBezTo>
                  <a:cubicBezTo>
                    <a:pt x="1123" y="9078"/>
                    <a:pt x="645" y="9209"/>
                    <a:pt x="517" y="9560"/>
                  </a:cubicBezTo>
                  <a:cubicBezTo>
                    <a:pt x="182" y="10563"/>
                    <a:pt x="5958" y="10807"/>
                    <a:pt x="6930" y="11840"/>
                  </a:cubicBezTo>
                  <a:cubicBezTo>
                    <a:pt x="7171" y="12104"/>
                    <a:pt x="7001" y="12192"/>
                    <a:pt x="6609" y="12192"/>
                  </a:cubicBezTo>
                  <a:cubicBezTo>
                    <a:pt x="5842" y="12192"/>
                    <a:pt x="4226" y="11857"/>
                    <a:pt x="3180" y="11857"/>
                  </a:cubicBezTo>
                  <a:cubicBezTo>
                    <a:pt x="2668" y="11857"/>
                    <a:pt x="2293" y="11937"/>
                    <a:pt x="2219" y="12174"/>
                  </a:cubicBezTo>
                  <a:cubicBezTo>
                    <a:pt x="2097" y="12539"/>
                    <a:pt x="2067" y="12843"/>
                    <a:pt x="5259" y="13360"/>
                  </a:cubicBezTo>
                  <a:cubicBezTo>
                    <a:pt x="7964" y="13816"/>
                    <a:pt x="10699" y="14089"/>
                    <a:pt x="13435" y="14211"/>
                  </a:cubicBezTo>
                  <a:lnTo>
                    <a:pt x="16444" y="6642"/>
                  </a:lnTo>
                  <a:cubicBezTo>
                    <a:pt x="15988" y="6338"/>
                    <a:pt x="14408" y="4667"/>
                    <a:pt x="13769" y="4211"/>
                  </a:cubicBezTo>
                  <a:cubicBezTo>
                    <a:pt x="13253" y="3816"/>
                    <a:pt x="12766" y="3329"/>
                    <a:pt x="12402" y="2782"/>
                  </a:cubicBezTo>
                  <a:cubicBezTo>
                    <a:pt x="11976" y="2174"/>
                    <a:pt x="11581" y="1536"/>
                    <a:pt x="11277" y="837"/>
                  </a:cubicBezTo>
                  <a:cubicBezTo>
                    <a:pt x="11277" y="806"/>
                    <a:pt x="11246" y="746"/>
                    <a:pt x="11246" y="685"/>
                  </a:cubicBezTo>
                  <a:cubicBezTo>
                    <a:pt x="11216" y="594"/>
                    <a:pt x="11186" y="502"/>
                    <a:pt x="11125" y="411"/>
                  </a:cubicBezTo>
                  <a:cubicBezTo>
                    <a:pt x="10973" y="138"/>
                    <a:pt x="10707" y="1"/>
                    <a:pt x="1044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0" y="162560"/>
            <a:ext cx="7606665" cy="610870"/>
          </a:xfrm>
        </p:spPr>
        <p:txBody>
          <a:bodyPr/>
          <a:lstStyle/>
          <a:p>
            <a:pPr algn="l"/>
            <a:r>
              <a:rPr lang="en-US" sz="32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Mengambil</a:t>
            </a:r>
            <a:r>
              <a:rPr lang="en-US" sz="32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input </a:t>
            </a:r>
            <a:r>
              <a:rPr lang="en-US" sz="32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dari</a:t>
            </a:r>
            <a:r>
              <a:rPr lang="en-US" sz="3200" b="1" i="1" dirty="0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 keyboard</a:t>
            </a:r>
            <a:endParaRPr lang="en-US" sz="3200" b="1" i="1" dirty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4" name="Title 1"/>
          <p:cNvSpPr>
            <a:spLocks noGrp="1"/>
          </p:cNvSpPr>
          <p:nvPr/>
        </p:nvSpPr>
        <p:spPr>
          <a:xfrm>
            <a:off x="281940" y="1101090"/>
            <a:ext cx="2888615" cy="6108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4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Input berupa string</a:t>
            </a:r>
            <a:endParaRPr lang="en-US" sz="2400" i="1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7" name="Title 1"/>
          <p:cNvSpPr>
            <a:spLocks noGrp="1"/>
          </p:cNvSpPr>
          <p:nvPr/>
        </p:nvSpPr>
        <p:spPr>
          <a:xfrm>
            <a:off x="4580890" y="1101090"/>
            <a:ext cx="2888615" cy="6108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4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Input berupa Integer</a:t>
            </a:r>
            <a:endParaRPr lang="en-US" sz="2400" i="1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1" name="Picture 40" descr="logo-mini-dos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440" y="453898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7" grpId="0"/>
      <p:bldP spid="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30" y="488500"/>
            <a:ext cx="4982400" cy="841800"/>
          </a:xfrm>
        </p:spPr>
        <p:txBody>
          <a:bodyPr/>
          <a:lstStyle/>
          <a:p>
            <a:r>
              <a:rPr lang="en-US" b="1" i="1">
                <a:latin typeface="Segoe UI Semibold" panose="020B0702040204020203" charset="0"/>
                <a:cs typeface="Segoe UI Semibold" panose="020B0702040204020203" charset="0"/>
              </a:rPr>
              <a:t>Koding yukk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37630" y="145306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1. Buatlah input data berupa teks, angka, dan angka desimal.</a:t>
            </a:r>
            <a:endParaRPr 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7630" y="229507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2. Buatlah variable untuk menampung hasil input.</a:t>
            </a:r>
            <a:endParaRPr lang="en-US" sz="200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37630" y="313708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 dirty="0">
                <a:latin typeface="Segoe UI" panose="020B0502040204020203" charset="0"/>
                <a:cs typeface="Segoe UI" panose="020B0502040204020203" charset="0"/>
                <a:sym typeface="+mn-ea"/>
              </a:rPr>
              <a:t>3. </a:t>
            </a:r>
            <a:r>
              <a:rPr lang="en-US" sz="2000" dirty="0" err="1">
                <a:latin typeface="Segoe UI" panose="020B0502040204020203" charset="0"/>
                <a:cs typeface="Segoe UI" panose="020B0502040204020203" charset="0"/>
                <a:sym typeface="+mn-ea"/>
              </a:rPr>
              <a:t>Tampilkan</a:t>
            </a:r>
            <a:r>
              <a:rPr lang="en-US" sz="2000" dirty="0">
                <a:latin typeface="Segoe UI" panose="020B0502040204020203" charset="0"/>
                <a:cs typeface="Segoe UI" panose="020B0502040204020203" charset="0"/>
                <a:sym typeface="+mn-ea"/>
              </a:rPr>
              <a:t> di </a:t>
            </a:r>
            <a:r>
              <a:rPr lang="en-US" sz="2000" dirty="0" err="1">
                <a:latin typeface="Segoe UI" panose="020B0502040204020203" charset="0"/>
                <a:cs typeface="Segoe UI" panose="020B0502040204020203" charset="0"/>
                <a:sym typeface="+mn-ea"/>
              </a:rPr>
              <a:t>layar</a:t>
            </a:r>
            <a:r>
              <a:rPr lang="en-US" sz="200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lang="en-US" sz="2000" dirty="0" err="1">
                <a:latin typeface="Segoe UI" panose="020B0502040204020203" charset="0"/>
                <a:cs typeface="Segoe UI" panose="020B0502040204020203" charset="0"/>
                <a:sym typeface="+mn-ea"/>
              </a:rPr>
              <a:t>menggunakan</a:t>
            </a:r>
            <a:r>
              <a:rPr lang="en-US" sz="2000" dirty="0">
                <a:latin typeface="Segoe UI" panose="020B0502040204020203" charset="0"/>
                <a:cs typeface="Segoe UI" panose="020B0502040204020203" charset="0"/>
                <a:sym typeface="+mn-ea"/>
              </a:rPr>
              <a:t> print, </a:t>
            </a:r>
            <a:r>
              <a:rPr lang="en-US" sz="2000" dirty="0" err="1">
                <a:latin typeface="Segoe UI" panose="020B0502040204020203" charset="0"/>
                <a:cs typeface="Segoe UI" panose="020B0502040204020203" charset="0"/>
                <a:sym typeface="+mn-ea"/>
              </a:rPr>
              <a:t>satu</a:t>
            </a:r>
            <a:r>
              <a:rPr lang="en-US" sz="2000" dirty="0">
                <a:latin typeface="Segoe UI" panose="020B0502040204020203" charset="0"/>
                <a:cs typeface="Segoe UI" panose="020B0502040204020203" charset="0"/>
                <a:sym typeface="+mn-ea"/>
              </a:rPr>
              <a:t> per </a:t>
            </a:r>
            <a:r>
              <a:rPr lang="en-US" sz="2000" dirty="0" err="1">
                <a:latin typeface="Segoe UI" panose="020B0502040204020203" charset="0"/>
                <a:cs typeface="Segoe UI" panose="020B0502040204020203" charset="0"/>
                <a:sym typeface="+mn-ea"/>
              </a:rPr>
              <a:t>satu</a:t>
            </a:r>
            <a:r>
              <a:rPr lang="en-US" sz="2000" dirty="0">
                <a:latin typeface="Segoe UI" panose="020B0502040204020203" charset="0"/>
                <a:cs typeface="Segoe UI" panose="020B0502040204020203" charset="0"/>
                <a:sym typeface="+mn-ea"/>
              </a:rPr>
              <a:t>.</a:t>
            </a:r>
            <a:endParaRPr lang="en-US" sz="2000" dirty="0"/>
          </a:p>
        </p:txBody>
      </p:sp>
      <p:pic>
        <p:nvPicPr>
          <p:cNvPr id="41" name="Picture 40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0" y="45389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s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" y="803910"/>
            <a:ext cx="4738370" cy="28435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" y="225425"/>
            <a:ext cx="8355965" cy="666115"/>
          </a:xfrm>
        </p:spPr>
        <p:txBody>
          <a:bodyPr/>
          <a:lstStyle/>
          <a:p>
            <a:r>
              <a:rPr lang="en-US" sz="32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Menampilkan Output ke layar</a:t>
            </a:r>
            <a:endParaRPr lang="en-US" sz="3200" b="1" i="1" dirty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grpSp>
        <p:nvGrpSpPr>
          <p:cNvPr id="8" name="Google Shape;1707;p57"/>
          <p:cNvGrpSpPr/>
          <p:nvPr/>
        </p:nvGrpSpPr>
        <p:grpSpPr>
          <a:xfrm>
            <a:off x="6911365" y="2758137"/>
            <a:ext cx="2026895" cy="2211516"/>
            <a:chOff x="2059150" y="912750"/>
            <a:chExt cx="3531700" cy="4123000"/>
          </a:xfrm>
        </p:grpSpPr>
        <p:sp>
          <p:nvSpPr>
            <p:cNvPr id="9" name="Google Shape;1708;p57"/>
            <p:cNvSpPr/>
            <p:nvPr/>
          </p:nvSpPr>
          <p:spPr>
            <a:xfrm>
              <a:off x="5381525" y="4473450"/>
              <a:ext cx="125100" cy="242250"/>
            </a:xfrm>
            <a:custGeom>
              <a:avLst/>
              <a:gdLst/>
              <a:ahLst/>
              <a:cxnLst/>
              <a:rect l="l" t="t" r="r" b="b"/>
              <a:pathLst>
                <a:path w="5004" h="9690" extrusionOk="0">
                  <a:moveTo>
                    <a:pt x="2868" y="0"/>
                  </a:moveTo>
                  <a:cubicBezTo>
                    <a:pt x="2758" y="0"/>
                    <a:pt x="2647" y="14"/>
                    <a:pt x="2535" y="42"/>
                  </a:cubicBezTo>
                  <a:cubicBezTo>
                    <a:pt x="1935" y="175"/>
                    <a:pt x="1568" y="775"/>
                    <a:pt x="1301" y="1343"/>
                  </a:cubicBezTo>
                  <a:cubicBezTo>
                    <a:pt x="500" y="3010"/>
                    <a:pt x="67" y="4812"/>
                    <a:pt x="67" y="6680"/>
                  </a:cubicBezTo>
                  <a:cubicBezTo>
                    <a:pt x="0" y="7514"/>
                    <a:pt x="200" y="8381"/>
                    <a:pt x="634" y="9115"/>
                  </a:cubicBezTo>
                  <a:cubicBezTo>
                    <a:pt x="926" y="9529"/>
                    <a:pt x="1338" y="9690"/>
                    <a:pt x="1749" y="9690"/>
                  </a:cubicBezTo>
                  <a:cubicBezTo>
                    <a:pt x="2232" y="9690"/>
                    <a:pt x="2714" y="9470"/>
                    <a:pt x="3002" y="9182"/>
                  </a:cubicBezTo>
                  <a:cubicBezTo>
                    <a:pt x="3536" y="8581"/>
                    <a:pt x="3869" y="7881"/>
                    <a:pt x="4003" y="7113"/>
                  </a:cubicBezTo>
                  <a:cubicBezTo>
                    <a:pt x="4503" y="5412"/>
                    <a:pt x="5004" y="3644"/>
                    <a:pt x="4637" y="1910"/>
                  </a:cubicBezTo>
                  <a:cubicBezTo>
                    <a:pt x="4537" y="1409"/>
                    <a:pt x="4303" y="909"/>
                    <a:pt x="3970" y="509"/>
                  </a:cubicBezTo>
                  <a:cubicBezTo>
                    <a:pt x="3679" y="192"/>
                    <a:pt x="3284" y="0"/>
                    <a:pt x="28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9;p57"/>
            <p:cNvSpPr/>
            <p:nvPr/>
          </p:nvSpPr>
          <p:spPr>
            <a:xfrm>
              <a:off x="5381525" y="4473450"/>
              <a:ext cx="125100" cy="242250"/>
            </a:xfrm>
            <a:custGeom>
              <a:avLst/>
              <a:gdLst/>
              <a:ahLst/>
              <a:cxnLst/>
              <a:rect l="l" t="t" r="r" b="b"/>
              <a:pathLst>
                <a:path w="5004" h="9690" extrusionOk="0">
                  <a:moveTo>
                    <a:pt x="2868" y="0"/>
                  </a:moveTo>
                  <a:cubicBezTo>
                    <a:pt x="2758" y="0"/>
                    <a:pt x="2647" y="14"/>
                    <a:pt x="2535" y="42"/>
                  </a:cubicBezTo>
                  <a:cubicBezTo>
                    <a:pt x="1935" y="175"/>
                    <a:pt x="1568" y="775"/>
                    <a:pt x="1301" y="1343"/>
                  </a:cubicBezTo>
                  <a:cubicBezTo>
                    <a:pt x="500" y="3010"/>
                    <a:pt x="67" y="4812"/>
                    <a:pt x="67" y="6680"/>
                  </a:cubicBezTo>
                  <a:cubicBezTo>
                    <a:pt x="0" y="7514"/>
                    <a:pt x="200" y="8381"/>
                    <a:pt x="634" y="9115"/>
                  </a:cubicBezTo>
                  <a:cubicBezTo>
                    <a:pt x="926" y="9529"/>
                    <a:pt x="1338" y="9690"/>
                    <a:pt x="1749" y="9690"/>
                  </a:cubicBezTo>
                  <a:cubicBezTo>
                    <a:pt x="2232" y="9690"/>
                    <a:pt x="2714" y="9470"/>
                    <a:pt x="3002" y="9182"/>
                  </a:cubicBezTo>
                  <a:cubicBezTo>
                    <a:pt x="3536" y="8581"/>
                    <a:pt x="3869" y="7881"/>
                    <a:pt x="4003" y="7113"/>
                  </a:cubicBezTo>
                  <a:cubicBezTo>
                    <a:pt x="4503" y="5412"/>
                    <a:pt x="5004" y="3644"/>
                    <a:pt x="4637" y="1910"/>
                  </a:cubicBezTo>
                  <a:cubicBezTo>
                    <a:pt x="4537" y="1409"/>
                    <a:pt x="4303" y="909"/>
                    <a:pt x="3970" y="509"/>
                  </a:cubicBezTo>
                  <a:cubicBezTo>
                    <a:pt x="3679" y="192"/>
                    <a:pt x="3284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0;p57"/>
            <p:cNvSpPr/>
            <p:nvPr/>
          </p:nvSpPr>
          <p:spPr>
            <a:xfrm>
              <a:off x="5423200" y="4799975"/>
              <a:ext cx="167650" cy="101600"/>
            </a:xfrm>
            <a:custGeom>
              <a:avLst/>
              <a:gdLst/>
              <a:ahLst/>
              <a:cxnLst/>
              <a:rect l="l" t="t" r="r" b="b"/>
              <a:pathLst>
                <a:path w="6706" h="4064" extrusionOk="0">
                  <a:moveTo>
                    <a:pt x="3595" y="1"/>
                  </a:moveTo>
                  <a:cubicBezTo>
                    <a:pt x="2794" y="1"/>
                    <a:pt x="2007" y="171"/>
                    <a:pt x="1302" y="524"/>
                  </a:cubicBezTo>
                  <a:cubicBezTo>
                    <a:pt x="668" y="824"/>
                    <a:pt x="234" y="1391"/>
                    <a:pt x="134" y="2058"/>
                  </a:cubicBezTo>
                  <a:cubicBezTo>
                    <a:pt x="1" y="2525"/>
                    <a:pt x="34" y="3059"/>
                    <a:pt x="268" y="3492"/>
                  </a:cubicBezTo>
                  <a:cubicBezTo>
                    <a:pt x="457" y="3844"/>
                    <a:pt x="843" y="4064"/>
                    <a:pt x="1231" y="4064"/>
                  </a:cubicBezTo>
                  <a:cubicBezTo>
                    <a:pt x="1322" y="4064"/>
                    <a:pt x="1413" y="4052"/>
                    <a:pt x="1502" y="4026"/>
                  </a:cubicBezTo>
                  <a:cubicBezTo>
                    <a:pt x="2002" y="3893"/>
                    <a:pt x="2236" y="3392"/>
                    <a:pt x="2669" y="3092"/>
                  </a:cubicBezTo>
                  <a:cubicBezTo>
                    <a:pt x="3101" y="2764"/>
                    <a:pt x="3633" y="2701"/>
                    <a:pt x="4180" y="2701"/>
                  </a:cubicBezTo>
                  <a:cubicBezTo>
                    <a:pt x="4523" y="2701"/>
                    <a:pt x="4871" y="2725"/>
                    <a:pt x="5205" y="2725"/>
                  </a:cubicBezTo>
                  <a:cubicBezTo>
                    <a:pt x="5251" y="2729"/>
                    <a:pt x="5298" y="2732"/>
                    <a:pt x="5344" y="2732"/>
                  </a:cubicBezTo>
                  <a:cubicBezTo>
                    <a:pt x="5664" y="2732"/>
                    <a:pt x="5977" y="2633"/>
                    <a:pt x="6239" y="2458"/>
                  </a:cubicBezTo>
                  <a:cubicBezTo>
                    <a:pt x="6706" y="2091"/>
                    <a:pt x="6639" y="1291"/>
                    <a:pt x="6239" y="824"/>
                  </a:cubicBezTo>
                  <a:cubicBezTo>
                    <a:pt x="5772" y="424"/>
                    <a:pt x="5205" y="157"/>
                    <a:pt x="4604" y="90"/>
                  </a:cubicBezTo>
                  <a:cubicBezTo>
                    <a:pt x="4269" y="31"/>
                    <a:pt x="3931" y="1"/>
                    <a:pt x="359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1;p57"/>
            <p:cNvSpPr/>
            <p:nvPr/>
          </p:nvSpPr>
          <p:spPr>
            <a:xfrm>
              <a:off x="5173025" y="4544325"/>
              <a:ext cx="203500" cy="199775"/>
            </a:xfrm>
            <a:custGeom>
              <a:avLst/>
              <a:gdLst/>
              <a:ahLst/>
              <a:cxnLst/>
              <a:rect l="l" t="t" r="r" b="b"/>
              <a:pathLst>
                <a:path w="8140" h="7991" extrusionOk="0">
                  <a:moveTo>
                    <a:pt x="1763" y="0"/>
                  </a:moveTo>
                  <a:cubicBezTo>
                    <a:pt x="1687" y="0"/>
                    <a:pt x="1611" y="3"/>
                    <a:pt x="1535" y="9"/>
                  </a:cubicBezTo>
                  <a:cubicBezTo>
                    <a:pt x="1035" y="9"/>
                    <a:pt x="601" y="276"/>
                    <a:pt x="334" y="709"/>
                  </a:cubicBezTo>
                  <a:cubicBezTo>
                    <a:pt x="1" y="1343"/>
                    <a:pt x="334" y="2110"/>
                    <a:pt x="668" y="2711"/>
                  </a:cubicBezTo>
                  <a:cubicBezTo>
                    <a:pt x="1268" y="3811"/>
                    <a:pt x="1969" y="4845"/>
                    <a:pt x="2736" y="5846"/>
                  </a:cubicBezTo>
                  <a:cubicBezTo>
                    <a:pt x="3336" y="6647"/>
                    <a:pt x="4037" y="7414"/>
                    <a:pt x="4971" y="7781"/>
                  </a:cubicBezTo>
                  <a:cubicBezTo>
                    <a:pt x="5347" y="7915"/>
                    <a:pt x="5729" y="7990"/>
                    <a:pt x="6083" y="7990"/>
                  </a:cubicBezTo>
                  <a:cubicBezTo>
                    <a:pt x="6609" y="7990"/>
                    <a:pt x="7074" y="7826"/>
                    <a:pt x="7373" y="7447"/>
                  </a:cubicBezTo>
                  <a:lnTo>
                    <a:pt x="7373" y="7447"/>
                  </a:lnTo>
                  <a:lnTo>
                    <a:pt x="7306" y="7547"/>
                  </a:lnTo>
                  <a:cubicBezTo>
                    <a:pt x="7940" y="6713"/>
                    <a:pt x="8140" y="5613"/>
                    <a:pt x="7806" y="4612"/>
                  </a:cubicBezTo>
                  <a:cubicBezTo>
                    <a:pt x="7439" y="3611"/>
                    <a:pt x="6839" y="2744"/>
                    <a:pt x="6038" y="2077"/>
                  </a:cubicBezTo>
                  <a:cubicBezTo>
                    <a:pt x="5138" y="1276"/>
                    <a:pt x="4070" y="642"/>
                    <a:pt x="2936" y="242"/>
                  </a:cubicBezTo>
                  <a:cubicBezTo>
                    <a:pt x="2545" y="74"/>
                    <a:pt x="2154" y="0"/>
                    <a:pt x="176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2;p57"/>
            <p:cNvSpPr/>
            <p:nvPr/>
          </p:nvSpPr>
          <p:spPr>
            <a:xfrm>
              <a:off x="5395700" y="4830575"/>
              <a:ext cx="115925" cy="202650"/>
            </a:xfrm>
            <a:custGeom>
              <a:avLst/>
              <a:gdLst/>
              <a:ahLst/>
              <a:cxnLst/>
              <a:rect l="l" t="t" r="r" b="b"/>
              <a:pathLst>
                <a:path w="4637" h="8106" extrusionOk="0">
                  <a:moveTo>
                    <a:pt x="4203" y="0"/>
                  </a:moveTo>
                  <a:cubicBezTo>
                    <a:pt x="3836" y="34"/>
                    <a:pt x="3469" y="134"/>
                    <a:pt x="3136" y="300"/>
                  </a:cubicBezTo>
                  <a:cubicBezTo>
                    <a:pt x="2635" y="534"/>
                    <a:pt x="2202" y="867"/>
                    <a:pt x="1868" y="1301"/>
                  </a:cubicBezTo>
                  <a:cubicBezTo>
                    <a:pt x="1434" y="1835"/>
                    <a:pt x="1101" y="2435"/>
                    <a:pt x="867" y="3069"/>
                  </a:cubicBezTo>
                  <a:cubicBezTo>
                    <a:pt x="601" y="3669"/>
                    <a:pt x="434" y="4303"/>
                    <a:pt x="267" y="4970"/>
                  </a:cubicBezTo>
                  <a:cubicBezTo>
                    <a:pt x="167" y="5504"/>
                    <a:pt x="100" y="6038"/>
                    <a:pt x="67" y="6605"/>
                  </a:cubicBezTo>
                  <a:cubicBezTo>
                    <a:pt x="33" y="7072"/>
                    <a:pt x="33" y="7439"/>
                    <a:pt x="0" y="7706"/>
                  </a:cubicBezTo>
                  <a:cubicBezTo>
                    <a:pt x="0" y="7839"/>
                    <a:pt x="0" y="7973"/>
                    <a:pt x="33" y="8106"/>
                  </a:cubicBezTo>
                  <a:cubicBezTo>
                    <a:pt x="67" y="7973"/>
                    <a:pt x="100" y="7839"/>
                    <a:pt x="100" y="7706"/>
                  </a:cubicBezTo>
                  <a:cubicBezTo>
                    <a:pt x="134" y="7405"/>
                    <a:pt x="167" y="7039"/>
                    <a:pt x="200" y="6605"/>
                  </a:cubicBezTo>
                  <a:cubicBezTo>
                    <a:pt x="267" y="6071"/>
                    <a:pt x="334" y="5537"/>
                    <a:pt x="434" y="5004"/>
                  </a:cubicBezTo>
                  <a:cubicBezTo>
                    <a:pt x="601" y="4370"/>
                    <a:pt x="767" y="3736"/>
                    <a:pt x="1034" y="3102"/>
                  </a:cubicBezTo>
                  <a:cubicBezTo>
                    <a:pt x="1268" y="2502"/>
                    <a:pt x="1601" y="1935"/>
                    <a:pt x="2002" y="1401"/>
                  </a:cubicBezTo>
                  <a:cubicBezTo>
                    <a:pt x="2302" y="968"/>
                    <a:pt x="2735" y="634"/>
                    <a:pt x="3202" y="400"/>
                  </a:cubicBezTo>
                  <a:cubicBezTo>
                    <a:pt x="3536" y="234"/>
                    <a:pt x="3870" y="134"/>
                    <a:pt x="4236" y="67"/>
                  </a:cubicBezTo>
                  <a:cubicBezTo>
                    <a:pt x="4370" y="67"/>
                    <a:pt x="4503" y="34"/>
                    <a:pt x="46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13;p57"/>
            <p:cNvSpPr/>
            <p:nvPr/>
          </p:nvSpPr>
          <p:spPr>
            <a:xfrm>
              <a:off x="5395700" y="4561200"/>
              <a:ext cx="53375" cy="451200"/>
            </a:xfrm>
            <a:custGeom>
              <a:avLst/>
              <a:gdLst/>
              <a:ahLst/>
              <a:cxnLst/>
              <a:rect l="l" t="t" r="r" b="b"/>
              <a:pathLst>
                <a:path w="2135" h="18048" extrusionOk="0">
                  <a:moveTo>
                    <a:pt x="2135" y="1"/>
                  </a:moveTo>
                  <a:lnTo>
                    <a:pt x="2135" y="1"/>
                  </a:lnTo>
                  <a:cubicBezTo>
                    <a:pt x="2102" y="68"/>
                    <a:pt x="2102" y="101"/>
                    <a:pt x="2068" y="168"/>
                  </a:cubicBezTo>
                  <a:lnTo>
                    <a:pt x="1935" y="668"/>
                  </a:lnTo>
                  <a:cubicBezTo>
                    <a:pt x="1868" y="901"/>
                    <a:pt x="1801" y="1168"/>
                    <a:pt x="1701" y="1502"/>
                  </a:cubicBezTo>
                  <a:cubicBezTo>
                    <a:pt x="1635" y="1802"/>
                    <a:pt x="1535" y="2169"/>
                    <a:pt x="1434" y="2569"/>
                  </a:cubicBezTo>
                  <a:cubicBezTo>
                    <a:pt x="1001" y="4671"/>
                    <a:pt x="667" y="6806"/>
                    <a:pt x="434" y="8941"/>
                  </a:cubicBezTo>
                  <a:cubicBezTo>
                    <a:pt x="167" y="11442"/>
                    <a:pt x="0" y="13711"/>
                    <a:pt x="0" y="15378"/>
                  </a:cubicBezTo>
                  <a:cubicBezTo>
                    <a:pt x="0" y="16212"/>
                    <a:pt x="0" y="16846"/>
                    <a:pt x="33" y="17313"/>
                  </a:cubicBezTo>
                  <a:cubicBezTo>
                    <a:pt x="33" y="17547"/>
                    <a:pt x="67" y="17713"/>
                    <a:pt x="67" y="17847"/>
                  </a:cubicBezTo>
                  <a:cubicBezTo>
                    <a:pt x="67" y="17914"/>
                    <a:pt x="100" y="17980"/>
                    <a:pt x="100" y="18047"/>
                  </a:cubicBezTo>
                  <a:cubicBezTo>
                    <a:pt x="134" y="17980"/>
                    <a:pt x="134" y="17914"/>
                    <a:pt x="100" y="17847"/>
                  </a:cubicBezTo>
                  <a:lnTo>
                    <a:pt x="100" y="17347"/>
                  </a:lnTo>
                  <a:cubicBezTo>
                    <a:pt x="100" y="16880"/>
                    <a:pt x="100" y="16212"/>
                    <a:pt x="134" y="15378"/>
                  </a:cubicBezTo>
                  <a:cubicBezTo>
                    <a:pt x="167" y="13744"/>
                    <a:pt x="334" y="11476"/>
                    <a:pt x="601" y="8974"/>
                  </a:cubicBezTo>
                  <a:cubicBezTo>
                    <a:pt x="867" y="6472"/>
                    <a:pt x="1234" y="4237"/>
                    <a:pt x="1568" y="2603"/>
                  </a:cubicBezTo>
                  <a:cubicBezTo>
                    <a:pt x="1635" y="2202"/>
                    <a:pt x="1735" y="1835"/>
                    <a:pt x="1801" y="1535"/>
                  </a:cubicBezTo>
                  <a:cubicBezTo>
                    <a:pt x="1868" y="1202"/>
                    <a:pt x="1935" y="935"/>
                    <a:pt x="2002" y="701"/>
                  </a:cubicBezTo>
                  <a:lnTo>
                    <a:pt x="2102" y="168"/>
                  </a:lnTo>
                  <a:cubicBezTo>
                    <a:pt x="2135" y="134"/>
                    <a:pt x="2135" y="68"/>
                    <a:pt x="2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14;p57"/>
            <p:cNvSpPr/>
            <p:nvPr/>
          </p:nvSpPr>
          <p:spPr>
            <a:xfrm>
              <a:off x="5252250" y="4595400"/>
              <a:ext cx="146800" cy="306900"/>
            </a:xfrm>
            <a:custGeom>
              <a:avLst/>
              <a:gdLst/>
              <a:ahLst/>
              <a:cxnLst/>
              <a:rect l="l" t="t" r="r" b="b"/>
              <a:pathLst>
                <a:path w="5872" h="12276" extrusionOk="0">
                  <a:moveTo>
                    <a:pt x="1" y="0"/>
                  </a:moveTo>
                  <a:lnTo>
                    <a:pt x="1" y="0"/>
                  </a:lnTo>
                  <a:cubicBezTo>
                    <a:pt x="534" y="434"/>
                    <a:pt x="1035" y="868"/>
                    <a:pt x="1502" y="1368"/>
                  </a:cubicBezTo>
                  <a:cubicBezTo>
                    <a:pt x="2603" y="2602"/>
                    <a:pt x="3503" y="4003"/>
                    <a:pt x="4137" y="5538"/>
                  </a:cubicBezTo>
                  <a:cubicBezTo>
                    <a:pt x="4504" y="6372"/>
                    <a:pt x="4804" y="7239"/>
                    <a:pt x="5071" y="8106"/>
                  </a:cubicBezTo>
                  <a:cubicBezTo>
                    <a:pt x="5304" y="8907"/>
                    <a:pt x="5438" y="9641"/>
                    <a:pt x="5571" y="10274"/>
                  </a:cubicBezTo>
                  <a:cubicBezTo>
                    <a:pt x="5705" y="10875"/>
                    <a:pt x="5771" y="11409"/>
                    <a:pt x="5805" y="11742"/>
                  </a:cubicBezTo>
                  <a:cubicBezTo>
                    <a:pt x="5805" y="11942"/>
                    <a:pt x="5838" y="12109"/>
                    <a:pt x="5872" y="12276"/>
                  </a:cubicBezTo>
                  <a:cubicBezTo>
                    <a:pt x="5872" y="12109"/>
                    <a:pt x="5872" y="11909"/>
                    <a:pt x="5872" y="11742"/>
                  </a:cubicBezTo>
                  <a:cubicBezTo>
                    <a:pt x="5838" y="11375"/>
                    <a:pt x="5805" y="10875"/>
                    <a:pt x="5705" y="10241"/>
                  </a:cubicBezTo>
                  <a:cubicBezTo>
                    <a:pt x="5571" y="9507"/>
                    <a:pt x="5405" y="8773"/>
                    <a:pt x="5204" y="8040"/>
                  </a:cubicBezTo>
                  <a:cubicBezTo>
                    <a:pt x="4971" y="7172"/>
                    <a:pt x="4637" y="6305"/>
                    <a:pt x="4270" y="5471"/>
                  </a:cubicBezTo>
                  <a:cubicBezTo>
                    <a:pt x="3637" y="3903"/>
                    <a:pt x="2736" y="2502"/>
                    <a:pt x="1602" y="1301"/>
                  </a:cubicBezTo>
                  <a:cubicBezTo>
                    <a:pt x="1402" y="1068"/>
                    <a:pt x="1202" y="868"/>
                    <a:pt x="968" y="701"/>
                  </a:cubicBezTo>
                  <a:cubicBezTo>
                    <a:pt x="868" y="634"/>
                    <a:pt x="801" y="534"/>
                    <a:pt x="701" y="467"/>
                  </a:cubicBezTo>
                  <a:lnTo>
                    <a:pt x="468" y="301"/>
                  </a:lnTo>
                  <a:cubicBezTo>
                    <a:pt x="301" y="201"/>
                    <a:pt x="134" y="1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15;p57"/>
            <p:cNvSpPr/>
            <p:nvPr/>
          </p:nvSpPr>
          <p:spPr>
            <a:xfrm>
              <a:off x="2059150" y="3917425"/>
              <a:ext cx="537900" cy="1046600"/>
            </a:xfrm>
            <a:custGeom>
              <a:avLst/>
              <a:gdLst/>
              <a:ahLst/>
              <a:cxnLst/>
              <a:rect l="l" t="t" r="r" b="b"/>
              <a:pathLst>
                <a:path w="21516" h="41864" extrusionOk="0">
                  <a:moveTo>
                    <a:pt x="6205" y="0"/>
                  </a:moveTo>
                  <a:lnTo>
                    <a:pt x="6205" y="0"/>
                  </a:lnTo>
                  <a:cubicBezTo>
                    <a:pt x="6150" y="12"/>
                    <a:pt x="6095" y="26"/>
                    <a:pt x="6041" y="43"/>
                  </a:cubicBezTo>
                  <a:lnTo>
                    <a:pt x="6041" y="43"/>
                  </a:lnTo>
                  <a:cubicBezTo>
                    <a:pt x="6097" y="30"/>
                    <a:pt x="6159" y="23"/>
                    <a:pt x="6205" y="0"/>
                  </a:cubicBezTo>
                  <a:close/>
                  <a:moveTo>
                    <a:pt x="6041" y="43"/>
                  </a:moveTo>
                  <a:lnTo>
                    <a:pt x="6041" y="43"/>
                  </a:lnTo>
                  <a:cubicBezTo>
                    <a:pt x="6017" y="49"/>
                    <a:pt x="5994" y="56"/>
                    <a:pt x="5974" y="65"/>
                  </a:cubicBezTo>
                  <a:lnTo>
                    <a:pt x="5974" y="65"/>
                  </a:lnTo>
                  <a:cubicBezTo>
                    <a:pt x="5996" y="58"/>
                    <a:pt x="6019" y="50"/>
                    <a:pt x="6041" y="43"/>
                  </a:cubicBezTo>
                  <a:close/>
                  <a:moveTo>
                    <a:pt x="5974" y="65"/>
                  </a:moveTo>
                  <a:cubicBezTo>
                    <a:pt x="5971" y="66"/>
                    <a:pt x="5968" y="67"/>
                    <a:pt x="5965" y="68"/>
                  </a:cubicBezTo>
                  <a:lnTo>
                    <a:pt x="5965" y="68"/>
                  </a:lnTo>
                  <a:cubicBezTo>
                    <a:pt x="5967" y="68"/>
                    <a:pt x="5969" y="67"/>
                    <a:pt x="5971" y="67"/>
                  </a:cubicBezTo>
                  <a:cubicBezTo>
                    <a:pt x="5972" y="66"/>
                    <a:pt x="5973" y="66"/>
                    <a:pt x="5974" y="65"/>
                  </a:cubicBezTo>
                  <a:close/>
                  <a:moveTo>
                    <a:pt x="6371" y="33"/>
                  </a:moveTo>
                  <a:cubicBezTo>
                    <a:pt x="6305" y="33"/>
                    <a:pt x="6205" y="33"/>
                    <a:pt x="6138" y="67"/>
                  </a:cubicBezTo>
                  <a:cubicBezTo>
                    <a:pt x="6224" y="50"/>
                    <a:pt x="6310" y="41"/>
                    <a:pt x="6395" y="41"/>
                  </a:cubicBezTo>
                  <a:cubicBezTo>
                    <a:pt x="6639" y="41"/>
                    <a:pt x="6874" y="110"/>
                    <a:pt x="7072" y="234"/>
                  </a:cubicBezTo>
                  <a:cubicBezTo>
                    <a:pt x="7439" y="400"/>
                    <a:pt x="7739" y="667"/>
                    <a:pt x="7973" y="967"/>
                  </a:cubicBezTo>
                  <a:cubicBezTo>
                    <a:pt x="8273" y="1401"/>
                    <a:pt x="8540" y="1868"/>
                    <a:pt x="8706" y="2368"/>
                  </a:cubicBezTo>
                  <a:cubicBezTo>
                    <a:pt x="9140" y="3536"/>
                    <a:pt x="9340" y="5004"/>
                    <a:pt x="9540" y="6772"/>
                  </a:cubicBezTo>
                  <a:cubicBezTo>
                    <a:pt x="9774" y="8506"/>
                    <a:pt x="10007" y="10508"/>
                    <a:pt x="10074" y="12776"/>
                  </a:cubicBezTo>
                  <a:cubicBezTo>
                    <a:pt x="10107" y="12943"/>
                    <a:pt x="10207" y="13143"/>
                    <a:pt x="10341" y="13310"/>
                  </a:cubicBezTo>
                  <a:cubicBezTo>
                    <a:pt x="10474" y="13476"/>
                    <a:pt x="10674" y="13610"/>
                    <a:pt x="10875" y="13643"/>
                  </a:cubicBezTo>
                  <a:cubicBezTo>
                    <a:pt x="11108" y="13610"/>
                    <a:pt x="11308" y="13576"/>
                    <a:pt x="11475" y="13443"/>
                  </a:cubicBezTo>
                  <a:cubicBezTo>
                    <a:pt x="11675" y="13343"/>
                    <a:pt x="11842" y="13209"/>
                    <a:pt x="12009" y="13109"/>
                  </a:cubicBezTo>
                  <a:cubicBezTo>
                    <a:pt x="12342" y="12876"/>
                    <a:pt x="12709" y="12642"/>
                    <a:pt x="13076" y="12442"/>
                  </a:cubicBezTo>
                  <a:cubicBezTo>
                    <a:pt x="13345" y="12296"/>
                    <a:pt x="13649" y="12203"/>
                    <a:pt x="13950" y="12203"/>
                  </a:cubicBezTo>
                  <a:cubicBezTo>
                    <a:pt x="14060" y="12203"/>
                    <a:pt x="14170" y="12215"/>
                    <a:pt x="14277" y="12242"/>
                  </a:cubicBezTo>
                  <a:cubicBezTo>
                    <a:pt x="14677" y="12409"/>
                    <a:pt x="14978" y="12742"/>
                    <a:pt x="15111" y="13143"/>
                  </a:cubicBezTo>
                  <a:cubicBezTo>
                    <a:pt x="15244" y="13576"/>
                    <a:pt x="15278" y="14043"/>
                    <a:pt x="15178" y="14477"/>
                  </a:cubicBezTo>
                  <a:cubicBezTo>
                    <a:pt x="15011" y="15411"/>
                    <a:pt x="14577" y="16245"/>
                    <a:pt x="14177" y="17179"/>
                  </a:cubicBezTo>
                  <a:lnTo>
                    <a:pt x="12976" y="19948"/>
                  </a:lnTo>
                  <a:lnTo>
                    <a:pt x="12376" y="21415"/>
                  </a:lnTo>
                  <a:cubicBezTo>
                    <a:pt x="12242" y="21649"/>
                    <a:pt x="12142" y="21882"/>
                    <a:pt x="12042" y="22149"/>
                  </a:cubicBezTo>
                  <a:cubicBezTo>
                    <a:pt x="11909" y="22383"/>
                    <a:pt x="11875" y="22683"/>
                    <a:pt x="11942" y="22983"/>
                  </a:cubicBezTo>
                  <a:cubicBezTo>
                    <a:pt x="12000" y="23128"/>
                    <a:pt x="12134" y="23223"/>
                    <a:pt x="12300" y="23223"/>
                  </a:cubicBezTo>
                  <a:cubicBezTo>
                    <a:pt x="12325" y="23223"/>
                    <a:pt x="12350" y="23221"/>
                    <a:pt x="12376" y="23217"/>
                  </a:cubicBezTo>
                  <a:cubicBezTo>
                    <a:pt x="12509" y="23217"/>
                    <a:pt x="12643" y="23183"/>
                    <a:pt x="12776" y="23117"/>
                  </a:cubicBezTo>
                  <a:lnTo>
                    <a:pt x="13543" y="22783"/>
                  </a:lnTo>
                  <a:cubicBezTo>
                    <a:pt x="14044" y="22549"/>
                    <a:pt x="14544" y="22349"/>
                    <a:pt x="15078" y="22183"/>
                  </a:cubicBezTo>
                  <a:cubicBezTo>
                    <a:pt x="15611" y="21982"/>
                    <a:pt x="16178" y="21882"/>
                    <a:pt x="16712" y="21882"/>
                  </a:cubicBezTo>
                  <a:cubicBezTo>
                    <a:pt x="16741" y="21881"/>
                    <a:pt x="16769" y="21880"/>
                    <a:pt x="16798" y="21880"/>
                  </a:cubicBezTo>
                  <a:cubicBezTo>
                    <a:pt x="17332" y="21880"/>
                    <a:pt x="17825" y="22174"/>
                    <a:pt x="18046" y="22650"/>
                  </a:cubicBezTo>
                  <a:cubicBezTo>
                    <a:pt x="18247" y="23183"/>
                    <a:pt x="18280" y="23784"/>
                    <a:pt x="18113" y="24317"/>
                  </a:cubicBezTo>
                  <a:cubicBezTo>
                    <a:pt x="17980" y="24885"/>
                    <a:pt x="17813" y="25452"/>
                    <a:pt x="17579" y="25985"/>
                  </a:cubicBezTo>
                  <a:cubicBezTo>
                    <a:pt x="17079" y="27086"/>
                    <a:pt x="16479" y="28154"/>
                    <a:pt x="15811" y="29188"/>
                  </a:cubicBezTo>
                  <a:cubicBezTo>
                    <a:pt x="15645" y="29454"/>
                    <a:pt x="15478" y="29721"/>
                    <a:pt x="15344" y="30022"/>
                  </a:cubicBezTo>
                  <a:cubicBezTo>
                    <a:pt x="15278" y="30188"/>
                    <a:pt x="15278" y="30388"/>
                    <a:pt x="15344" y="30555"/>
                  </a:cubicBezTo>
                  <a:cubicBezTo>
                    <a:pt x="15378" y="30589"/>
                    <a:pt x="15378" y="30622"/>
                    <a:pt x="15411" y="30689"/>
                  </a:cubicBezTo>
                  <a:cubicBezTo>
                    <a:pt x="15445" y="30722"/>
                    <a:pt x="15478" y="30755"/>
                    <a:pt x="15545" y="30789"/>
                  </a:cubicBezTo>
                  <a:cubicBezTo>
                    <a:pt x="15595" y="30805"/>
                    <a:pt x="15645" y="30814"/>
                    <a:pt x="15695" y="30814"/>
                  </a:cubicBezTo>
                  <a:cubicBezTo>
                    <a:pt x="15745" y="30814"/>
                    <a:pt x="15795" y="30805"/>
                    <a:pt x="15845" y="30789"/>
                  </a:cubicBezTo>
                  <a:cubicBezTo>
                    <a:pt x="16445" y="30522"/>
                    <a:pt x="17012" y="30222"/>
                    <a:pt x="17546" y="29888"/>
                  </a:cubicBezTo>
                  <a:cubicBezTo>
                    <a:pt x="18080" y="29555"/>
                    <a:pt x="18647" y="29288"/>
                    <a:pt x="19247" y="29054"/>
                  </a:cubicBezTo>
                  <a:cubicBezTo>
                    <a:pt x="19547" y="28954"/>
                    <a:pt x="19848" y="28887"/>
                    <a:pt x="20148" y="28854"/>
                  </a:cubicBezTo>
                  <a:cubicBezTo>
                    <a:pt x="20179" y="28851"/>
                    <a:pt x="20210" y="28849"/>
                    <a:pt x="20241" y="28849"/>
                  </a:cubicBezTo>
                  <a:cubicBezTo>
                    <a:pt x="20509" y="28849"/>
                    <a:pt x="20769" y="28975"/>
                    <a:pt x="20948" y="29154"/>
                  </a:cubicBezTo>
                  <a:cubicBezTo>
                    <a:pt x="21149" y="29388"/>
                    <a:pt x="21282" y="29688"/>
                    <a:pt x="21249" y="29988"/>
                  </a:cubicBezTo>
                  <a:cubicBezTo>
                    <a:pt x="21282" y="30288"/>
                    <a:pt x="21249" y="30622"/>
                    <a:pt x="21182" y="30922"/>
                  </a:cubicBezTo>
                  <a:cubicBezTo>
                    <a:pt x="21015" y="31556"/>
                    <a:pt x="20782" y="32190"/>
                    <a:pt x="20515" y="32757"/>
                  </a:cubicBezTo>
                  <a:cubicBezTo>
                    <a:pt x="19914" y="33958"/>
                    <a:pt x="19147" y="35092"/>
                    <a:pt x="18280" y="36093"/>
                  </a:cubicBezTo>
                  <a:cubicBezTo>
                    <a:pt x="17413" y="37160"/>
                    <a:pt x="16479" y="38127"/>
                    <a:pt x="15478" y="39061"/>
                  </a:cubicBezTo>
                  <a:cubicBezTo>
                    <a:pt x="14978" y="39528"/>
                    <a:pt x="14444" y="39962"/>
                    <a:pt x="13877" y="40362"/>
                  </a:cubicBezTo>
                  <a:lnTo>
                    <a:pt x="12264" y="41646"/>
                  </a:lnTo>
                  <a:lnTo>
                    <a:pt x="12264" y="41646"/>
                  </a:lnTo>
                  <a:lnTo>
                    <a:pt x="10374" y="40896"/>
                  </a:lnTo>
                  <a:cubicBezTo>
                    <a:pt x="9707" y="40662"/>
                    <a:pt x="9073" y="40396"/>
                    <a:pt x="8440" y="40129"/>
                  </a:cubicBezTo>
                  <a:cubicBezTo>
                    <a:pt x="7205" y="39528"/>
                    <a:pt x="6038" y="38861"/>
                    <a:pt x="4904" y="38094"/>
                  </a:cubicBezTo>
                  <a:cubicBezTo>
                    <a:pt x="3770" y="37360"/>
                    <a:pt x="2735" y="36526"/>
                    <a:pt x="1835" y="35559"/>
                  </a:cubicBezTo>
                  <a:cubicBezTo>
                    <a:pt x="1368" y="35058"/>
                    <a:pt x="968" y="34558"/>
                    <a:pt x="667" y="33991"/>
                  </a:cubicBezTo>
                  <a:cubicBezTo>
                    <a:pt x="501" y="33691"/>
                    <a:pt x="367" y="33391"/>
                    <a:pt x="300" y="33090"/>
                  </a:cubicBezTo>
                  <a:cubicBezTo>
                    <a:pt x="200" y="32790"/>
                    <a:pt x="234" y="32490"/>
                    <a:pt x="334" y="32223"/>
                  </a:cubicBezTo>
                  <a:cubicBezTo>
                    <a:pt x="501" y="31956"/>
                    <a:pt x="734" y="31756"/>
                    <a:pt x="1034" y="31689"/>
                  </a:cubicBezTo>
                  <a:cubicBezTo>
                    <a:pt x="1254" y="31641"/>
                    <a:pt x="1492" y="31610"/>
                    <a:pt x="1721" y="31610"/>
                  </a:cubicBezTo>
                  <a:cubicBezTo>
                    <a:pt x="1805" y="31610"/>
                    <a:pt x="1888" y="31614"/>
                    <a:pt x="1968" y="31623"/>
                  </a:cubicBezTo>
                  <a:cubicBezTo>
                    <a:pt x="2602" y="31656"/>
                    <a:pt x="3236" y="31756"/>
                    <a:pt x="3836" y="31923"/>
                  </a:cubicBezTo>
                  <a:cubicBezTo>
                    <a:pt x="4437" y="32090"/>
                    <a:pt x="5070" y="32223"/>
                    <a:pt x="5738" y="32290"/>
                  </a:cubicBezTo>
                  <a:cubicBezTo>
                    <a:pt x="5764" y="32299"/>
                    <a:pt x="5791" y="32303"/>
                    <a:pt x="5817" y="32303"/>
                  </a:cubicBezTo>
                  <a:cubicBezTo>
                    <a:pt x="5889" y="32303"/>
                    <a:pt x="5956" y="32272"/>
                    <a:pt x="6004" y="32223"/>
                  </a:cubicBezTo>
                  <a:cubicBezTo>
                    <a:pt x="6038" y="32156"/>
                    <a:pt x="6071" y="32123"/>
                    <a:pt x="6105" y="32090"/>
                  </a:cubicBezTo>
                  <a:cubicBezTo>
                    <a:pt x="6105" y="32023"/>
                    <a:pt x="6138" y="31990"/>
                    <a:pt x="6138" y="31956"/>
                  </a:cubicBezTo>
                  <a:cubicBezTo>
                    <a:pt x="6138" y="31756"/>
                    <a:pt x="6105" y="31556"/>
                    <a:pt x="5971" y="31423"/>
                  </a:cubicBezTo>
                  <a:cubicBezTo>
                    <a:pt x="5771" y="31189"/>
                    <a:pt x="5537" y="30956"/>
                    <a:pt x="5271" y="30789"/>
                  </a:cubicBezTo>
                  <a:cubicBezTo>
                    <a:pt x="4370" y="29988"/>
                    <a:pt x="3503" y="29121"/>
                    <a:pt x="2702" y="28220"/>
                  </a:cubicBezTo>
                  <a:cubicBezTo>
                    <a:pt x="2302" y="27753"/>
                    <a:pt x="1968" y="27286"/>
                    <a:pt x="1668" y="26753"/>
                  </a:cubicBezTo>
                  <a:cubicBezTo>
                    <a:pt x="1368" y="26286"/>
                    <a:pt x="1234" y="25718"/>
                    <a:pt x="1268" y="25151"/>
                  </a:cubicBezTo>
                  <a:cubicBezTo>
                    <a:pt x="1368" y="24584"/>
                    <a:pt x="1768" y="24151"/>
                    <a:pt x="2335" y="24051"/>
                  </a:cubicBezTo>
                  <a:cubicBezTo>
                    <a:pt x="2869" y="23884"/>
                    <a:pt x="3436" y="23817"/>
                    <a:pt x="4003" y="23817"/>
                  </a:cubicBezTo>
                  <a:cubicBezTo>
                    <a:pt x="4537" y="23850"/>
                    <a:pt x="5104" y="23884"/>
                    <a:pt x="5671" y="23951"/>
                  </a:cubicBezTo>
                  <a:lnTo>
                    <a:pt x="6505" y="24051"/>
                  </a:lnTo>
                  <a:cubicBezTo>
                    <a:pt x="6572" y="24067"/>
                    <a:pt x="6647" y="24076"/>
                    <a:pt x="6722" y="24076"/>
                  </a:cubicBezTo>
                  <a:cubicBezTo>
                    <a:pt x="6797" y="24076"/>
                    <a:pt x="6872" y="24067"/>
                    <a:pt x="6938" y="24051"/>
                  </a:cubicBezTo>
                  <a:cubicBezTo>
                    <a:pt x="7105" y="24017"/>
                    <a:pt x="7239" y="23884"/>
                    <a:pt x="7239" y="23717"/>
                  </a:cubicBezTo>
                  <a:cubicBezTo>
                    <a:pt x="7272" y="23417"/>
                    <a:pt x="7139" y="23117"/>
                    <a:pt x="6905" y="22916"/>
                  </a:cubicBezTo>
                  <a:lnTo>
                    <a:pt x="6405" y="22316"/>
                  </a:lnTo>
                  <a:lnTo>
                    <a:pt x="5404" y="21115"/>
                  </a:lnTo>
                  <a:lnTo>
                    <a:pt x="3436" y="18780"/>
                  </a:lnTo>
                  <a:cubicBezTo>
                    <a:pt x="2802" y="18013"/>
                    <a:pt x="2135" y="17312"/>
                    <a:pt x="1701" y="16478"/>
                  </a:cubicBezTo>
                  <a:cubicBezTo>
                    <a:pt x="1501" y="16078"/>
                    <a:pt x="1368" y="15645"/>
                    <a:pt x="1401" y="15211"/>
                  </a:cubicBezTo>
                  <a:cubicBezTo>
                    <a:pt x="1401" y="14777"/>
                    <a:pt x="1601" y="14377"/>
                    <a:pt x="1935" y="14077"/>
                  </a:cubicBezTo>
                  <a:cubicBezTo>
                    <a:pt x="2170" y="13948"/>
                    <a:pt x="2433" y="13889"/>
                    <a:pt x="2705" y="13889"/>
                  </a:cubicBezTo>
                  <a:cubicBezTo>
                    <a:pt x="2858" y="13889"/>
                    <a:pt x="3013" y="13907"/>
                    <a:pt x="3169" y="13943"/>
                  </a:cubicBezTo>
                  <a:cubicBezTo>
                    <a:pt x="3569" y="14010"/>
                    <a:pt x="3970" y="14110"/>
                    <a:pt x="4370" y="14244"/>
                  </a:cubicBezTo>
                  <a:cubicBezTo>
                    <a:pt x="4570" y="14310"/>
                    <a:pt x="4770" y="14377"/>
                    <a:pt x="4970" y="14444"/>
                  </a:cubicBezTo>
                  <a:cubicBezTo>
                    <a:pt x="5070" y="14460"/>
                    <a:pt x="5179" y="14469"/>
                    <a:pt x="5287" y="14469"/>
                  </a:cubicBezTo>
                  <a:cubicBezTo>
                    <a:pt x="5396" y="14469"/>
                    <a:pt x="5504" y="14460"/>
                    <a:pt x="5604" y="14444"/>
                  </a:cubicBezTo>
                  <a:cubicBezTo>
                    <a:pt x="5804" y="14344"/>
                    <a:pt x="5971" y="14177"/>
                    <a:pt x="6038" y="13977"/>
                  </a:cubicBezTo>
                  <a:cubicBezTo>
                    <a:pt x="6105" y="13777"/>
                    <a:pt x="6138" y="13576"/>
                    <a:pt x="6138" y="13376"/>
                  </a:cubicBezTo>
                  <a:cubicBezTo>
                    <a:pt x="5638" y="11408"/>
                    <a:pt x="5237" y="9407"/>
                    <a:pt x="4937" y="7405"/>
                  </a:cubicBezTo>
                  <a:cubicBezTo>
                    <a:pt x="4637" y="5938"/>
                    <a:pt x="4470" y="4470"/>
                    <a:pt x="4470" y="2969"/>
                  </a:cubicBezTo>
                  <a:cubicBezTo>
                    <a:pt x="4503" y="2435"/>
                    <a:pt x="4603" y="1901"/>
                    <a:pt x="4770" y="1401"/>
                  </a:cubicBezTo>
                  <a:cubicBezTo>
                    <a:pt x="4904" y="1034"/>
                    <a:pt x="5104" y="701"/>
                    <a:pt x="5371" y="434"/>
                  </a:cubicBezTo>
                  <a:cubicBezTo>
                    <a:pt x="5542" y="263"/>
                    <a:pt x="5749" y="145"/>
                    <a:pt x="5965" y="68"/>
                  </a:cubicBezTo>
                  <a:lnTo>
                    <a:pt x="5965" y="68"/>
                  </a:lnTo>
                  <a:cubicBezTo>
                    <a:pt x="5734" y="135"/>
                    <a:pt x="5536" y="235"/>
                    <a:pt x="5337" y="400"/>
                  </a:cubicBezTo>
                  <a:cubicBezTo>
                    <a:pt x="5070" y="701"/>
                    <a:pt x="4837" y="1034"/>
                    <a:pt x="4737" y="1401"/>
                  </a:cubicBezTo>
                  <a:cubicBezTo>
                    <a:pt x="4537" y="1901"/>
                    <a:pt x="4437" y="2435"/>
                    <a:pt x="4403" y="2969"/>
                  </a:cubicBezTo>
                  <a:cubicBezTo>
                    <a:pt x="4403" y="4470"/>
                    <a:pt x="4537" y="5971"/>
                    <a:pt x="4837" y="7439"/>
                  </a:cubicBezTo>
                  <a:cubicBezTo>
                    <a:pt x="5137" y="9407"/>
                    <a:pt x="5537" y="11408"/>
                    <a:pt x="6038" y="13343"/>
                  </a:cubicBezTo>
                  <a:cubicBezTo>
                    <a:pt x="6038" y="13710"/>
                    <a:pt x="5938" y="14143"/>
                    <a:pt x="5571" y="14277"/>
                  </a:cubicBezTo>
                  <a:cubicBezTo>
                    <a:pt x="5487" y="14294"/>
                    <a:pt x="5396" y="14302"/>
                    <a:pt x="5304" y="14302"/>
                  </a:cubicBezTo>
                  <a:cubicBezTo>
                    <a:pt x="5212" y="14302"/>
                    <a:pt x="5120" y="14294"/>
                    <a:pt x="5037" y="14277"/>
                  </a:cubicBezTo>
                  <a:cubicBezTo>
                    <a:pt x="4837" y="14244"/>
                    <a:pt x="4637" y="14177"/>
                    <a:pt x="4437" y="14110"/>
                  </a:cubicBezTo>
                  <a:cubicBezTo>
                    <a:pt x="4036" y="13977"/>
                    <a:pt x="3603" y="13843"/>
                    <a:pt x="3202" y="13777"/>
                  </a:cubicBezTo>
                  <a:cubicBezTo>
                    <a:pt x="3037" y="13729"/>
                    <a:pt x="2872" y="13707"/>
                    <a:pt x="2709" y="13707"/>
                  </a:cubicBezTo>
                  <a:cubicBezTo>
                    <a:pt x="2413" y="13707"/>
                    <a:pt x="2127" y="13781"/>
                    <a:pt x="1868" y="13910"/>
                  </a:cubicBezTo>
                  <a:cubicBezTo>
                    <a:pt x="1501" y="14210"/>
                    <a:pt x="1268" y="14677"/>
                    <a:pt x="1234" y="15144"/>
                  </a:cubicBezTo>
                  <a:cubicBezTo>
                    <a:pt x="1234" y="15611"/>
                    <a:pt x="1368" y="16112"/>
                    <a:pt x="1568" y="16512"/>
                  </a:cubicBezTo>
                  <a:cubicBezTo>
                    <a:pt x="2002" y="17379"/>
                    <a:pt x="2702" y="18080"/>
                    <a:pt x="3336" y="18847"/>
                  </a:cubicBezTo>
                  <a:lnTo>
                    <a:pt x="5271" y="21182"/>
                  </a:lnTo>
                  <a:lnTo>
                    <a:pt x="6271" y="22383"/>
                  </a:lnTo>
                  <a:cubicBezTo>
                    <a:pt x="6471" y="22583"/>
                    <a:pt x="6638" y="22783"/>
                    <a:pt x="6805" y="22983"/>
                  </a:cubicBezTo>
                  <a:cubicBezTo>
                    <a:pt x="6872" y="23083"/>
                    <a:pt x="6972" y="23183"/>
                    <a:pt x="7005" y="23317"/>
                  </a:cubicBezTo>
                  <a:cubicBezTo>
                    <a:pt x="7072" y="23417"/>
                    <a:pt x="7105" y="23517"/>
                    <a:pt x="7105" y="23650"/>
                  </a:cubicBezTo>
                  <a:cubicBezTo>
                    <a:pt x="7080" y="23800"/>
                    <a:pt x="6905" y="23875"/>
                    <a:pt x="6721" y="23875"/>
                  </a:cubicBezTo>
                  <a:cubicBezTo>
                    <a:pt x="6659" y="23875"/>
                    <a:pt x="6597" y="23867"/>
                    <a:pt x="6538" y="23850"/>
                  </a:cubicBezTo>
                  <a:lnTo>
                    <a:pt x="5704" y="23750"/>
                  </a:lnTo>
                  <a:cubicBezTo>
                    <a:pt x="5137" y="23684"/>
                    <a:pt x="4603" y="23650"/>
                    <a:pt x="4036" y="23617"/>
                  </a:cubicBezTo>
                  <a:cubicBezTo>
                    <a:pt x="3469" y="23617"/>
                    <a:pt x="2869" y="23684"/>
                    <a:pt x="2302" y="23817"/>
                  </a:cubicBezTo>
                  <a:cubicBezTo>
                    <a:pt x="2035" y="23917"/>
                    <a:pt x="1768" y="24084"/>
                    <a:pt x="1535" y="24284"/>
                  </a:cubicBezTo>
                  <a:cubicBezTo>
                    <a:pt x="1301" y="24484"/>
                    <a:pt x="1168" y="24784"/>
                    <a:pt x="1134" y="25118"/>
                  </a:cubicBezTo>
                  <a:cubicBezTo>
                    <a:pt x="1068" y="25718"/>
                    <a:pt x="1234" y="26319"/>
                    <a:pt x="1535" y="26853"/>
                  </a:cubicBezTo>
                  <a:cubicBezTo>
                    <a:pt x="1835" y="27386"/>
                    <a:pt x="2168" y="27887"/>
                    <a:pt x="2569" y="28320"/>
                  </a:cubicBezTo>
                  <a:cubicBezTo>
                    <a:pt x="3369" y="29254"/>
                    <a:pt x="4237" y="30122"/>
                    <a:pt x="5171" y="30922"/>
                  </a:cubicBezTo>
                  <a:cubicBezTo>
                    <a:pt x="5437" y="31122"/>
                    <a:pt x="5638" y="31322"/>
                    <a:pt x="5838" y="31556"/>
                  </a:cubicBezTo>
                  <a:cubicBezTo>
                    <a:pt x="5938" y="31656"/>
                    <a:pt x="5971" y="31756"/>
                    <a:pt x="5938" y="31890"/>
                  </a:cubicBezTo>
                  <a:cubicBezTo>
                    <a:pt x="5938" y="31923"/>
                    <a:pt x="5938" y="31956"/>
                    <a:pt x="5938" y="31990"/>
                  </a:cubicBezTo>
                  <a:cubicBezTo>
                    <a:pt x="5904" y="32023"/>
                    <a:pt x="5904" y="32056"/>
                    <a:pt x="5904" y="32056"/>
                  </a:cubicBezTo>
                  <a:cubicBezTo>
                    <a:pt x="5838" y="32090"/>
                    <a:pt x="5804" y="32090"/>
                    <a:pt x="5738" y="32090"/>
                  </a:cubicBezTo>
                  <a:cubicBezTo>
                    <a:pt x="5137" y="32023"/>
                    <a:pt x="4503" y="31890"/>
                    <a:pt x="3903" y="31723"/>
                  </a:cubicBezTo>
                  <a:cubicBezTo>
                    <a:pt x="3303" y="31556"/>
                    <a:pt x="2635" y="31456"/>
                    <a:pt x="2002" y="31389"/>
                  </a:cubicBezTo>
                  <a:cubicBezTo>
                    <a:pt x="1668" y="31389"/>
                    <a:pt x="1334" y="31423"/>
                    <a:pt x="1001" y="31489"/>
                  </a:cubicBezTo>
                  <a:cubicBezTo>
                    <a:pt x="667" y="31556"/>
                    <a:pt x="367" y="31789"/>
                    <a:pt x="167" y="32123"/>
                  </a:cubicBezTo>
                  <a:cubicBezTo>
                    <a:pt x="34" y="32423"/>
                    <a:pt x="0" y="32790"/>
                    <a:pt x="100" y="33124"/>
                  </a:cubicBezTo>
                  <a:cubicBezTo>
                    <a:pt x="200" y="33457"/>
                    <a:pt x="334" y="33791"/>
                    <a:pt x="501" y="34058"/>
                  </a:cubicBezTo>
                  <a:cubicBezTo>
                    <a:pt x="834" y="34658"/>
                    <a:pt x="1234" y="35192"/>
                    <a:pt x="1701" y="35692"/>
                  </a:cubicBezTo>
                  <a:cubicBezTo>
                    <a:pt x="2602" y="36660"/>
                    <a:pt x="3669" y="37527"/>
                    <a:pt x="4804" y="38261"/>
                  </a:cubicBezTo>
                  <a:cubicBezTo>
                    <a:pt x="5938" y="39028"/>
                    <a:pt x="7139" y="39728"/>
                    <a:pt x="8373" y="40296"/>
                  </a:cubicBezTo>
                  <a:cubicBezTo>
                    <a:pt x="9007" y="40596"/>
                    <a:pt x="9640" y="40863"/>
                    <a:pt x="10308" y="41096"/>
                  </a:cubicBezTo>
                  <a:lnTo>
                    <a:pt x="12242" y="41863"/>
                  </a:lnTo>
                  <a:lnTo>
                    <a:pt x="12309" y="41863"/>
                  </a:lnTo>
                  <a:lnTo>
                    <a:pt x="12376" y="41830"/>
                  </a:lnTo>
                  <a:lnTo>
                    <a:pt x="14044" y="40562"/>
                  </a:lnTo>
                  <a:cubicBezTo>
                    <a:pt x="14577" y="40162"/>
                    <a:pt x="15144" y="39728"/>
                    <a:pt x="15645" y="39261"/>
                  </a:cubicBezTo>
                  <a:cubicBezTo>
                    <a:pt x="16679" y="38361"/>
                    <a:pt x="17613" y="37360"/>
                    <a:pt x="18480" y="36293"/>
                  </a:cubicBezTo>
                  <a:cubicBezTo>
                    <a:pt x="19381" y="35259"/>
                    <a:pt x="20115" y="34124"/>
                    <a:pt x="20715" y="32924"/>
                  </a:cubicBezTo>
                  <a:cubicBezTo>
                    <a:pt x="21015" y="32323"/>
                    <a:pt x="21249" y="31689"/>
                    <a:pt x="21415" y="31056"/>
                  </a:cubicBezTo>
                  <a:cubicBezTo>
                    <a:pt x="21482" y="30722"/>
                    <a:pt x="21516" y="30388"/>
                    <a:pt x="21516" y="30055"/>
                  </a:cubicBezTo>
                  <a:cubicBezTo>
                    <a:pt x="21516" y="29688"/>
                    <a:pt x="21382" y="29354"/>
                    <a:pt x="21149" y="29088"/>
                  </a:cubicBezTo>
                  <a:cubicBezTo>
                    <a:pt x="20909" y="28848"/>
                    <a:pt x="20615" y="28716"/>
                    <a:pt x="20291" y="28716"/>
                  </a:cubicBezTo>
                  <a:cubicBezTo>
                    <a:pt x="20255" y="28716"/>
                    <a:pt x="20218" y="28717"/>
                    <a:pt x="20181" y="28721"/>
                  </a:cubicBezTo>
                  <a:cubicBezTo>
                    <a:pt x="19848" y="28721"/>
                    <a:pt x="19514" y="28787"/>
                    <a:pt x="19214" y="28921"/>
                  </a:cubicBezTo>
                  <a:cubicBezTo>
                    <a:pt x="18613" y="29154"/>
                    <a:pt x="18013" y="29421"/>
                    <a:pt x="17479" y="29755"/>
                  </a:cubicBezTo>
                  <a:cubicBezTo>
                    <a:pt x="16946" y="30088"/>
                    <a:pt x="16379" y="30388"/>
                    <a:pt x="15811" y="30622"/>
                  </a:cubicBezTo>
                  <a:cubicBezTo>
                    <a:pt x="15795" y="30639"/>
                    <a:pt x="15770" y="30647"/>
                    <a:pt x="15745" y="30647"/>
                  </a:cubicBezTo>
                  <a:cubicBezTo>
                    <a:pt x="15720" y="30647"/>
                    <a:pt x="15695" y="30639"/>
                    <a:pt x="15678" y="30622"/>
                  </a:cubicBezTo>
                  <a:cubicBezTo>
                    <a:pt x="15678" y="30629"/>
                    <a:pt x="15675" y="30631"/>
                    <a:pt x="15671" y="30631"/>
                  </a:cubicBezTo>
                  <a:cubicBezTo>
                    <a:pt x="15654" y="30631"/>
                    <a:pt x="15611" y="30589"/>
                    <a:pt x="15611" y="30589"/>
                  </a:cubicBezTo>
                  <a:cubicBezTo>
                    <a:pt x="15578" y="30555"/>
                    <a:pt x="15578" y="30522"/>
                    <a:pt x="15578" y="30489"/>
                  </a:cubicBezTo>
                  <a:cubicBezTo>
                    <a:pt x="15511" y="30388"/>
                    <a:pt x="15511" y="30255"/>
                    <a:pt x="15578" y="30122"/>
                  </a:cubicBezTo>
                  <a:cubicBezTo>
                    <a:pt x="15678" y="29855"/>
                    <a:pt x="15845" y="29588"/>
                    <a:pt x="16012" y="29354"/>
                  </a:cubicBezTo>
                  <a:cubicBezTo>
                    <a:pt x="16679" y="28320"/>
                    <a:pt x="17279" y="27220"/>
                    <a:pt x="17780" y="26119"/>
                  </a:cubicBezTo>
                  <a:cubicBezTo>
                    <a:pt x="18013" y="25552"/>
                    <a:pt x="18213" y="24985"/>
                    <a:pt x="18347" y="24384"/>
                  </a:cubicBezTo>
                  <a:cubicBezTo>
                    <a:pt x="18513" y="23817"/>
                    <a:pt x="18480" y="23183"/>
                    <a:pt x="18247" y="22616"/>
                  </a:cubicBezTo>
                  <a:cubicBezTo>
                    <a:pt x="18113" y="22316"/>
                    <a:pt x="17913" y="22082"/>
                    <a:pt x="17613" y="21949"/>
                  </a:cubicBezTo>
                  <a:cubicBezTo>
                    <a:pt x="17346" y="21816"/>
                    <a:pt x="17046" y="21749"/>
                    <a:pt x="16745" y="21749"/>
                  </a:cubicBezTo>
                  <a:cubicBezTo>
                    <a:pt x="16178" y="21749"/>
                    <a:pt x="15611" y="21849"/>
                    <a:pt x="15044" y="22016"/>
                  </a:cubicBezTo>
                  <a:cubicBezTo>
                    <a:pt x="14511" y="22216"/>
                    <a:pt x="14010" y="22416"/>
                    <a:pt x="13476" y="22650"/>
                  </a:cubicBezTo>
                  <a:lnTo>
                    <a:pt x="12743" y="22983"/>
                  </a:lnTo>
                  <a:cubicBezTo>
                    <a:pt x="12626" y="23033"/>
                    <a:pt x="12492" y="23075"/>
                    <a:pt x="12380" y="23075"/>
                  </a:cubicBezTo>
                  <a:cubicBezTo>
                    <a:pt x="12267" y="23075"/>
                    <a:pt x="12176" y="23033"/>
                    <a:pt x="12142" y="22916"/>
                  </a:cubicBezTo>
                  <a:cubicBezTo>
                    <a:pt x="12075" y="22816"/>
                    <a:pt x="12075" y="22683"/>
                    <a:pt x="12109" y="22583"/>
                  </a:cubicBezTo>
                  <a:cubicBezTo>
                    <a:pt x="12142" y="22449"/>
                    <a:pt x="12176" y="22349"/>
                    <a:pt x="12242" y="22216"/>
                  </a:cubicBezTo>
                  <a:cubicBezTo>
                    <a:pt x="12342" y="21982"/>
                    <a:pt x="12442" y="21749"/>
                    <a:pt x="12542" y="21482"/>
                  </a:cubicBezTo>
                  <a:lnTo>
                    <a:pt x="13176" y="20048"/>
                  </a:lnTo>
                  <a:cubicBezTo>
                    <a:pt x="13577" y="19080"/>
                    <a:pt x="14010" y="18146"/>
                    <a:pt x="14377" y="17246"/>
                  </a:cubicBezTo>
                  <a:cubicBezTo>
                    <a:pt x="14744" y="16345"/>
                    <a:pt x="15211" y="15478"/>
                    <a:pt x="15378" y="14510"/>
                  </a:cubicBezTo>
                  <a:cubicBezTo>
                    <a:pt x="15445" y="14043"/>
                    <a:pt x="15445" y="13576"/>
                    <a:pt x="15278" y="13109"/>
                  </a:cubicBezTo>
                  <a:cubicBezTo>
                    <a:pt x="15111" y="12642"/>
                    <a:pt x="14777" y="12309"/>
                    <a:pt x="14344" y="12109"/>
                  </a:cubicBezTo>
                  <a:cubicBezTo>
                    <a:pt x="14222" y="12083"/>
                    <a:pt x="14100" y="12070"/>
                    <a:pt x="13979" y="12070"/>
                  </a:cubicBezTo>
                  <a:cubicBezTo>
                    <a:pt x="13637" y="12070"/>
                    <a:pt x="13305" y="12170"/>
                    <a:pt x="13009" y="12342"/>
                  </a:cubicBezTo>
                  <a:cubicBezTo>
                    <a:pt x="12643" y="12542"/>
                    <a:pt x="12276" y="12742"/>
                    <a:pt x="11942" y="13009"/>
                  </a:cubicBezTo>
                  <a:cubicBezTo>
                    <a:pt x="11775" y="13109"/>
                    <a:pt x="11575" y="13243"/>
                    <a:pt x="11408" y="13343"/>
                  </a:cubicBezTo>
                  <a:cubicBezTo>
                    <a:pt x="11242" y="13443"/>
                    <a:pt x="11075" y="13510"/>
                    <a:pt x="10875" y="13510"/>
                  </a:cubicBezTo>
                  <a:cubicBezTo>
                    <a:pt x="10508" y="13476"/>
                    <a:pt x="10274" y="13076"/>
                    <a:pt x="10174" y="12742"/>
                  </a:cubicBezTo>
                  <a:cubicBezTo>
                    <a:pt x="10107" y="10741"/>
                    <a:pt x="9941" y="8740"/>
                    <a:pt x="9640" y="6738"/>
                  </a:cubicBezTo>
                  <a:cubicBezTo>
                    <a:pt x="9407" y="5004"/>
                    <a:pt x="9207" y="3503"/>
                    <a:pt x="8740" y="2335"/>
                  </a:cubicBezTo>
                  <a:cubicBezTo>
                    <a:pt x="8573" y="1835"/>
                    <a:pt x="8306" y="1368"/>
                    <a:pt x="7973" y="934"/>
                  </a:cubicBezTo>
                  <a:cubicBezTo>
                    <a:pt x="7739" y="600"/>
                    <a:pt x="7439" y="367"/>
                    <a:pt x="7072" y="167"/>
                  </a:cubicBezTo>
                  <a:cubicBezTo>
                    <a:pt x="6872" y="67"/>
                    <a:pt x="6605" y="33"/>
                    <a:pt x="6371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6;p57"/>
            <p:cNvSpPr/>
            <p:nvPr/>
          </p:nvSpPr>
          <p:spPr>
            <a:xfrm>
              <a:off x="2230100" y="4038325"/>
              <a:ext cx="146800" cy="997425"/>
            </a:xfrm>
            <a:custGeom>
              <a:avLst/>
              <a:gdLst/>
              <a:ahLst/>
              <a:cxnLst/>
              <a:rect l="l" t="t" r="r" b="b"/>
              <a:pathLst>
                <a:path w="5872" h="39897" extrusionOk="0">
                  <a:moveTo>
                    <a:pt x="0" y="1"/>
                  </a:moveTo>
                  <a:lnTo>
                    <a:pt x="0" y="34"/>
                  </a:lnTo>
                  <a:lnTo>
                    <a:pt x="34" y="334"/>
                  </a:lnTo>
                  <a:cubicBezTo>
                    <a:pt x="34" y="201"/>
                    <a:pt x="0" y="101"/>
                    <a:pt x="0" y="1"/>
                  </a:cubicBezTo>
                  <a:close/>
                  <a:moveTo>
                    <a:pt x="34" y="334"/>
                  </a:moveTo>
                  <a:lnTo>
                    <a:pt x="34" y="334"/>
                  </a:lnTo>
                  <a:cubicBezTo>
                    <a:pt x="67" y="635"/>
                    <a:pt x="134" y="1068"/>
                    <a:pt x="201" y="1602"/>
                  </a:cubicBezTo>
                  <a:cubicBezTo>
                    <a:pt x="367" y="2669"/>
                    <a:pt x="601" y="4237"/>
                    <a:pt x="901" y="6139"/>
                  </a:cubicBezTo>
                  <a:cubicBezTo>
                    <a:pt x="1468" y="10008"/>
                    <a:pt x="2202" y="15312"/>
                    <a:pt x="3036" y="21183"/>
                  </a:cubicBezTo>
                  <a:cubicBezTo>
                    <a:pt x="3870" y="27087"/>
                    <a:pt x="5204" y="36027"/>
                    <a:pt x="5805" y="39896"/>
                  </a:cubicBezTo>
                  <a:lnTo>
                    <a:pt x="5871" y="39863"/>
                  </a:lnTo>
                  <a:cubicBezTo>
                    <a:pt x="5304" y="36027"/>
                    <a:pt x="3970" y="27054"/>
                    <a:pt x="3136" y="21183"/>
                  </a:cubicBezTo>
                  <a:cubicBezTo>
                    <a:pt x="2302" y="15312"/>
                    <a:pt x="1535" y="9975"/>
                    <a:pt x="968" y="6139"/>
                  </a:cubicBezTo>
                  <a:cubicBezTo>
                    <a:pt x="668" y="4204"/>
                    <a:pt x="434" y="2669"/>
                    <a:pt x="234" y="1569"/>
                  </a:cubicBezTo>
                  <a:cubicBezTo>
                    <a:pt x="167" y="1035"/>
                    <a:pt x="100" y="635"/>
                    <a:pt x="34" y="3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7;p57"/>
            <p:cNvSpPr/>
            <p:nvPr/>
          </p:nvSpPr>
          <p:spPr>
            <a:xfrm>
              <a:off x="2163375" y="4309350"/>
              <a:ext cx="121775" cy="105100"/>
            </a:xfrm>
            <a:custGeom>
              <a:avLst/>
              <a:gdLst/>
              <a:ahLst/>
              <a:cxnLst/>
              <a:rect l="l" t="t" r="r" b="b"/>
              <a:pathLst>
                <a:path w="4871" h="4204" extrusionOk="0">
                  <a:moveTo>
                    <a:pt x="1" y="1"/>
                  </a:moveTo>
                  <a:cubicBezTo>
                    <a:pt x="34" y="68"/>
                    <a:pt x="101" y="134"/>
                    <a:pt x="168" y="201"/>
                  </a:cubicBezTo>
                  <a:lnTo>
                    <a:pt x="701" y="635"/>
                  </a:lnTo>
                  <a:lnTo>
                    <a:pt x="2403" y="2136"/>
                  </a:lnTo>
                  <a:cubicBezTo>
                    <a:pt x="3070" y="2736"/>
                    <a:pt x="3670" y="3270"/>
                    <a:pt x="4104" y="3670"/>
                  </a:cubicBezTo>
                  <a:cubicBezTo>
                    <a:pt x="4337" y="3837"/>
                    <a:pt x="4537" y="3970"/>
                    <a:pt x="4671" y="4070"/>
                  </a:cubicBezTo>
                  <a:cubicBezTo>
                    <a:pt x="4738" y="4137"/>
                    <a:pt x="4804" y="4171"/>
                    <a:pt x="4871" y="4204"/>
                  </a:cubicBezTo>
                  <a:cubicBezTo>
                    <a:pt x="4804" y="4137"/>
                    <a:pt x="4771" y="4070"/>
                    <a:pt x="4704" y="4037"/>
                  </a:cubicBezTo>
                  <a:lnTo>
                    <a:pt x="4170" y="3570"/>
                  </a:lnTo>
                  <a:lnTo>
                    <a:pt x="2469" y="2036"/>
                  </a:lnTo>
                  <a:cubicBezTo>
                    <a:pt x="1802" y="1435"/>
                    <a:pt x="1202" y="935"/>
                    <a:pt x="768" y="568"/>
                  </a:cubicBezTo>
                  <a:cubicBezTo>
                    <a:pt x="535" y="368"/>
                    <a:pt x="334" y="234"/>
                    <a:pt x="201" y="134"/>
                  </a:cubicBezTo>
                  <a:cubicBezTo>
                    <a:pt x="134" y="68"/>
                    <a:pt x="68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8;p57"/>
            <p:cNvSpPr/>
            <p:nvPr/>
          </p:nvSpPr>
          <p:spPr>
            <a:xfrm>
              <a:off x="2291800" y="4267650"/>
              <a:ext cx="119275" cy="144300"/>
            </a:xfrm>
            <a:custGeom>
              <a:avLst/>
              <a:gdLst/>
              <a:ahLst/>
              <a:cxnLst/>
              <a:rect l="l" t="t" r="r" b="b"/>
              <a:pathLst>
                <a:path w="4771" h="5772" extrusionOk="0">
                  <a:moveTo>
                    <a:pt x="4736" y="0"/>
                  </a:moveTo>
                  <a:cubicBezTo>
                    <a:pt x="4677" y="0"/>
                    <a:pt x="3620" y="1288"/>
                    <a:pt x="2336" y="2836"/>
                  </a:cubicBezTo>
                  <a:cubicBezTo>
                    <a:pt x="1035" y="4438"/>
                    <a:pt x="1" y="5738"/>
                    <a:pt x="34" y="5772"/>
                  </a:cubicBezTo>
                  <a:cubicBezTo>
                    <a:pt x="68" y="5772"/>
                    <a:pt x="1135" y="4504"/>
                    <a:pt x="2436" y="2903"/>
                  </a:cubicBezTo>
                  <a:cubicBezTo>
                    <a:pt x="3737" y="1335"/>
                    <a:pt x="4771" y="1"/>
                    <a:pt x="4738" y="1"/>
                  </a:cubicBezTo>
                  <a:cubicBezTo>
                    <a:pt x="4737" y="1"/>
                    <a:pt x="4737" y="0"/>
                    <a:pt x="4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9;p57"/>
            <p:cNvSpPr/>
            <p:nvPr/>
          </p:nvSpPr>
          <p:spPr>
            <a:xfrm>
              <a:off x="2314325" y="4539525"/>
              <a:ext cx="130950" cy="99250"/>
            </a:xfrm>
            <a:custGeom>
              <a:avLst/>
              <a:gdLst/>
              <a:ahLst/>
              <a:cxnLst/>
              <a:rect l="l" t="t" r="r" b="b"/>
              <a:pathLst>
                <a:path w="5238" h="3970" extrusionOk="0">
                  <a:moveTo>
                    <a:pt x="5238" y="1"/>
                  </a:moveTo>
                  <a:lnTo>
                    <a:pt x="5238" y="1"/>
                  </a:lnTo>
                  <a:cubicBezTo>
                    <a:pt x="5171" y="34"/>
                    <a:pt x="5104" y="101"/>
                    <a:pt x="5037" y="134"/>
                  </a:cubicBezTo>
                  <a:lnTo>
                    <a:pt x="4504" y="601"/>
                  </a:lnTo>
                  <a:cubicBezTo>
                    <a:pt x="4037" y="968"/>
                    <a:pt x="3403" y="1468"/>
                    <a:pt x="2669" y="2035"/>
                  </a:cubicBezTo>
                  <a:cubicBezTo>
                    <a:pt x="1935" y="2569"/>
                    <a:pt x="1268" y="3069"/>
                    <a:pt x="768" y="3403"/>
                  </a:cubicBezTo>
                  <a:lnTo>
                    <a:pt x="201" y="3803"/>
                  </a:lnTo>
                  <a:cubicBezTo>
                    <a:pt x="134" y="3870"/>
                    <a:pt x="67" y="3903"/>
                    <a:pt x="0" y="3970"/>
                  </a:cubicBezTo>
                  <a:cubicBezTo>
                    <a:pt x="67" y="3937"/>
                    <a:pt x="167" y="3903"/>
                    <a:pt x="234" y="3837"/>
                  </a:cubicBezTo>
                  <a:cubicBezTo>
                    <a:pt x="367" y="3737"/>
                    <a:pt x="568" y="3636"/>
                    <a:pt x="834" y="3470"/>
                  </a:cubicBezTo>
                  <a:cubicBezTo>
                    <a:pt x="1335" y="3136"/>
                    <a:pt x="2002" y="2669"/>
                    <a:pt x="2736" y="2135"/>
                  </a:cubicBezTo>
                  <a:cubicBezTo>
                    <a:pt x="3470" y="1568"/>
                    <a:pt x="4103" y="1068"/>
                    <a:pt x="4537" y="668"/>
                  </a:cubicBezTo>
                  <a:cubicBezTo>
                    <a:pt x="4771" y="468"/>
                    <a:pt x="4937" y="301"/>
                    <a:pt x="5071" y="167"/>
                  </a:cubicBezTo>
                  <a:cubicBezTo>
                    <a:pt x="5204" y="67"/>
                    <a:pt x="5238" y="1"/>
                    <a:pt x="5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20;p57"/>
            <p:cNvSpPr/>
            <p:nvPr/>
          </p:nvSpPr>
          <p:spPr>
            <a:xfrm>
              <a:off x="2176725" y="4572050"/>
              <a:ext cx="137625" cy="65075"/>
            </a:xfrm>
            <a:custGeom>
              <a:avLst/>
              <a:gdLst/>
              <a:ahLst/>
              <a:cxnLst/>
              <a:rect l="l" t="t" r="r" b="b"/>
              <a:pathLst>
                <a:path w="5505" h="2603" extrusionOk="0">
                  <a:moveTo>
                    <a:pt x="1" y="0"/>
                  </a:moveTo>
                  <a:cubicBezTo>
                    <a:pt x="67" y="34"/>
                    <a:pt x="134" y="67"/>
                    <a:pt x="201" y="101"/>
                  </a:cubicBezTo>
                  <a:cubicBezTo>
                    <a:pt x="334" y="201"/>
                    <a:pt x="534" y="301"/>
                    <a:pt x="801" y="401"/>
                  </a:cubicBezTo>
                  <a:cubicBezTo>
                    <a:pt x="1268" y="668"/>
                    <a:pt x="1969" y="1001"/>
                    <a:pt x="2736" y="1335"/>
                  </a:cubicBezTo>
                  <a:cubicBezTo>
                    <a:pt x="3503" y="1702"/>
                    <a:pt x="4170" y="2035"/>
                    <a:pt x="4671" y="2235"/>
                  </a:cubicBezTo>
                  <a:lnTo>
                    <a:pt x="5271" y="2502"/>
                  </a:lnTo>
                  <a:cubicBezTo>
                    <a:pt x="5338" y="2536"/>
                    <a:pt x="5438" y="2569"/>
                    <a:pt x="5504" y="2602"/>
                  </a:cubicBezTo>
                  <a:cubicBezTo>
                    <a:pt x="5438" y="2536"/>
                    <a:pt x="5371" y="2502"/>
                    <a:pt x="5304" y="2469"/>
                  </a:cubicBezTo>
                  <a:cubicBezTo>
                    <a:pt x="5171" y="2402"/>
                    <a:pt x="4971" y="2302"/>
                    <a:pt x="4704" y="2169"/>
                  </a:cubicBezTo>
                  <a:cubicBezTo>
                    <a:pt x="4237" y="1935"/>
                    <a:pt x="3536" y="1602"/>
                    <a:pt x="2769" y="1235"/>
                  </a:cubicBezTo>
                  <a:cubicBezTo>
                    <a:pt x="2035" y="868"/>
                    <a:pt x="1335" y="568"/>
                    <a:pt x="834" y="334"/>
                  </a:cubicBezTo>
                  <a:lnTo>
                    <a:pt x="234" y="67"/>
                  </a:lnTo>
                  <a:cubicBezTo>
                    <a:pt x="167" y="34"/>
                    <a:pt x="6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1;p57"/>
            <p:cNvSpPr/>
            <p:nvPr/>
          </p:nvSpPr>
          <p:spPr>
            <a:xfrm>
              <a:off x="2170050" y="4774700"/>
              <a:ext cx="176825" cy="81750"/>
            </a:xfrm>
            <a:custGeom>
              <a:avLst/>
              <a:gdLst/>
              <a:ahLst/>
              <a:cxnLst/>
              <a:rect l="l" t="t" r="r" b="b"/>
              <a:pathLst>
                <a:path w="7073" h="3270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67"/>
                    <a:pt x="167" y="100"/>
                    <a:pt x="268" y="167"/>
                  </a:cubicBezTo>
                  <a:lnTo>
                    <a:pt x="1035" y="534"/>
                  </a:lnTo>
                  <a:cubicBezTo>
                    <a:pt x="1669" y="834"/>
                    <a:pt x="2569" y="1234"/>
                    <a:pt x="3537" y="1701"/>
                  </a:cubicBezTo>
                  <a:cubicBezTo>
                    <a:pt x="4504" y="2135"/>
                    <a:pt x="5371" y="2535"/>
                    <a:pt x="6038" y="2836"/>
                  </a:cubicBezTo>
                  <a:lnTo>
                    <a:pt x="6806" y="3169"/>
                  </a:lnTo>
                  <a:cubicBezTo>
                    <a:pt x="6872" y="3203"/>
                    <a:pt x="6972" y="3236"/>
                    <a:pt x="7072" y="3269"/>
                  </a:cubicBezTo>
                  <a:cubicBezTo>
                    <a:pt x="7006" y="3203"/>
                    <a:pt x="6906" y="3169"/>
                    <a:pt x="6806" y="3102"/>
                  </a:cubicBezTo>
                  <a:lnTo>
                    <a:pt x="6072" y="2736"/>
                  </a:lnTo>
                  <a:cubicBezTo>
                    <a:pt x="5438" y="2435"/>
                    <a:pt x="4537" y="2035"/>
                    <a:pt x="3570" y="1568"/>
                  </a:cubicBezTo>
                  <a:cubicBezTo>
                    <a:pt x="2603" y="1134"/>
                    <a:pt x="1702" y="734"/>
                    <a:pt x="1068" y="434"/>
                  </a:cubicBezTo>
                  <a:lnTo>
                    <a:pt x="301" y="100"/>
                  </a:lnTo>
                  <a:cubicBezTo>
                    <a:pt x="201" y="67"/>
                    <a:pt x="1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2;p57"/>
            <p:cNvSpPr/>
            <p:nvPr/>
          </p:nvSpPr>
          <p:spPr>
            <a:xfrm>
              <a:off x="2343500" y="4723000"/>
              <a:ext cx="163475" cy="130100"/>
            </a:xfrm>
            <a:custGeom>
              <a:avLst/>
              <a:gdLst/>
              <a:ahLst/>
              <a:cxnLst/>
              <a:rect l="l" t="t" r="r" b="b"/>
              <a:pathLst>
                <a:path w="6539" h="5204" extrusionOk="0">
                  <a:moveTo>
                    <a:pt x="6539" y="0"/>
                  </a:moveTo>
                  <a:lnTo>
                    <a:pt x="6539" y="0"/>
                  </a:lnTo>
                  <a:cubicBezTo>
                    <a:pt x="6439" y="67"/>
                    <a:pt x="6372" y="134"/>
                    <a:pt x="6305" y="200"/>
                  </a:cubicBezTo>
                  <a:lnTo>
                    <a:pt x="5605" y="767"/>
                  </a:lnTo>
                  <a:cubicBezTo>
                    <a:pt x="5038" y="1268"/>
                    <a:pt x="4237" y="1935"/>
                    <a:pt x="3337" y="2669"/>
                  </a:cubicBezTo>
                  <a:cubicBezTo>
                    <a:pt x="2436" y="3369"/>
                    <a:pt x="1602" y="4003"/>
                    <a:pt x="1002" y="4470"/>
                  </a:cubicBezTo>
                  <a:lnTo>
                    <a:pt x="268" y="5004"/>
                  </a:lnTo>
                  <a:cubicBezTo>
                    <a:pt x="168" y="5070"/>
                    <a:pt x="101" y="5137"/>
                    <a:pt x="1" y="5204"/>
                  </a:cubicBezTo>
                  <a:cubicBezTo>
                    <a:pt x="101" y="5170"/>
                    <a:pt x="201" y="5104"/>
                    <a:pt x="301" y="5037"/>
                  </a:cubicBezTo>
                  <a:cubicBezTo>
                    <a:pt x="468" y="4937"/>
                    <a:pt x="735" y="4737"/>
                    <a:pt x="1035" y="4537"/>
                  </a:cubicBezTo>
                  <a:cubicBezTo>
                    <a:pt x="1669" y="4103"/>
                    <a:pt x="2503" y="3469"/>
                    <a:pt x="3403" y="2769"/>
                  </a:cubicBezTo>
                  <a:cubicBezTo>
                    <a:pt x="4304" y="2035"/>
                    <a:pt x="5105" y="1368"/>
                    <a:pt x="5672" y="834"/>
                  </a:cubicBezTo>
                  <a:cubicBezTo>
                    <a:pt x="5939" y="601"/>
                    <a:pt x="6172" y="400"/>
                    <a:pt x="6305" y="234"/>
                  </a:cubicBezTo>
                  <a:cubicBezTo>
                    <a:pt x="6406" y="167"/>
                    <a:pt x="6472" y="100"/>
                    <a:pt x="65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3;p57"/>
            <p:cNvSpPr/>
            <p:nvPr/>
          </p:nvSpPr>
          <p:spPr>
            <a:xfrm>
              <a:off x="2808000" y="3352000"/>
              <a:ext cx="1977275" cy="1677900"/>
            </a:xfrm>
            <a:custGeom>
              <a:avLst/>
              <a:gdLst/>
              <a:ahLst/>
              <a:cxnLst/>
              <a:rect l="l" t="t" r="r" b="b"/>
              <a:pathLst>
                <a:path w="79091" h="67116" extrusionOk="0">
                  <a:moveTo>
                    <a:pt x="38862" y="1"/>
                  </a:moveTo>
                  <a:cubicBezTo>
                    <a:pt x="38862" y="1"/>
                    <a:pt x="38729" y="21716"/>
                    <a:pt x="34692" y="40096"/>
                  </a:cubicBezTo>
                  <a:cubicBezTo>
                    <a:pt x="34259" y="41931"/>
                    <a:pt x="32958" y="43465"/>
                    <a:pt x="31223" y="44166"/>
                  </a:cubicBezTo>
                  <a:cubicBezTo>
                    <a:pt x="27254" y="45834"/>
                    <a:pt x="23985" y="48769"/>
                    <a:pt x="21917" y="52538"/>
                  </a:cubicBezTo>
                  <a:cubicBezTo>
                    <a:pt x="20863" y="54412"/>
                    <a:pt x="18884" y="55541"/>
                    <a:pt x="16791" y="55541"/>
                  </a:cubicBezTo>
                  <a:cubicBezTo>
                    <a:pt x="16500" y="55541"/>
                    <a:pt x="16206" y="55519"/>
                    <a:pt x="15912" y="55474"/>
                  </a:cubicBezTo>
                  <a:cubicBezTo>
                    <a:pt x="15257" y="55384"/>
                    <a:pt x="14606" y="55341"/>
                    <a:pt x="13963" y="55341"/>
                  </a:cubicBezTo>
                  <a:cubicBezTo>
                    <a:pt x="7166" y="55341"/>
                    <a:pt x="1189" y="60196"/>
                    <a:pt x="1" y="67082"/>
                  </a:cubicBezTo>
                  <a:lnTo>
                    <a:pt x="79091" y="67116"/>
                  </a:lnTo>
                  <a:cubicBezTo>
                    <a:pt x="78090" y="62012"/>
                    <a:pt x="74721" y="57709"/>
                    <a:pt x="70018" y="55507"/>
                  </a:cubicBezTo>
                  <a:cubicBezTo>
                    <a:pt x="68283" y="54707"/>
                    <a:pt x="66382" y="54206"/>
                    <a:pt x="64480" y="54106"/>
                  </a:cubicBezTo>
                  <a:cubicBezTo>
                    <a:pt x="59076" y="53706"/>
                    <a:pt x="54006" y="51271"/>
                    <a:pt x="49970" y="47635"/>
                  </a:cubicBezTo>
                  <a:cubicBezTo>
                    <a:pt x="49770" y="47468"/>
                    <a:pt x="49636" y="47335"/>
                    <a:pt x="49470" y="47201"/>
                  </a:cubicBezTo>
                  <a:cubicBezTo>
                    <a:pt x="46868" y="45033"/>
                    <a:pt x="44166" y="41631"/>
                    <a:pt x="43632" y="38295"/>
                  </a:cubicBezTo>
                  <a:cubicBezTo>
                    <a:pt x="41531" y="25953"/>
                    <a:pt x="39996" y="8941"/>
                    <a:pt x="4009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4;p57"/>
            <p:cNvSpPr/>
            <p:nvPr/>
          </p:nvSpPr>
          <p:spPr>
            <a:xfrm>
              <a:off x="3024825" y="1528200"/>
              <a:ext cx="418675" cy="1627025"/>
            </a:xfrm>
            <a:custGeom>
              <a:avLst/>
              <a:gdLst/>
              <a:ahLst/>
              <a:cxnLst/>
              <a:rect l="l" t="t" r="r" b="b"/>
              <a:pathLst>
                <a:path w="16747" h="65081" extrusionOk="0">
                  <a:moveTo>
                    <a:pt x="8340" y="1"/>
                  </a:moveTo>
                  <a:cubicBezTo>
                    <a:pt x="3737" y="1"/>
                    <a:pt x="1" y="3737"/>
                    <a:pt x="1" y="8340"/>
                  </a:cubicBezTo>
                  <a:lnTo>
                    <a:pt x="1" y="65081"/>
                  </a:lnTo>
                  <a:lnTo>
                    <a:pt x="16746" y="65081"/>
                  </a:lnTo>
                  <a:lnTo>
                    <a:pt x="16679" y="8340"/>
                  </a:lnTo>
                  <a:cubicBezTo>
                    <a:pt x="16679" y="373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25;p57"/>
            <p:cNvSpPr/>
            <p:nvPr/>
          </p:nvSpPr>
          <p:spPr>
            <a:xfrm>
              <a:off x="3024825" y="1528200"/>
              <a:ext cx="418675" cy="1627025"/>
            </a:xfrm>
            <a:custGeom>
              <a:avLst/>
              <a:gdLst/>
              <a:ahLst/>
              <a:cxnLst/>
              <a:rect l="l" t="t" r="r" b="b"/>
              <a:pathLst>
                <a:path w="16747" h="65081" extrusionOk="0">
                  <a:moveTo>
                    <a:pt x="8340" y="1"/>
                  </a:moveTo>
                  <a:cubicBezTo>
                    <a:pt x="3737" y="1"/>
                    <a:pt x="1" y="3737"/>
                    <a:pt x="1" y="8340"/>
                  </a:cubicBezTo>
                  <a:lnTo>
                    <a:pt x="1" y="65081"/>
                  </a:lnTo>
                  <a:lnTo>
                    <a:pt x="16746" y="65081"/>
                  </a:lnTo>
                  <a:lnTo>
                    <a:pt x="16679" y="8340"/>
                  </a:lnTo>
                  <a:cubicBezTo>
                    <a:pt x="16679" y="373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6;p57"/>
            <p:cNvSpPr/>
            <p:nvPr/>
          </p:nvSpPr>
          <p:spPr>
            <a:xfrm>
              <a:off x="3026500" y="1710825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36" y="1"/>
                    <a:pt x="0" y="68"/>
                    <a:pt x="0" y="134"/>
                  </a:cubicBezTo>
                  <a:cubicBezTo>
                    <a:pt x="0" y="168"/>
                    <a:pt x="3736" y="234"/>
                    <a:pt x="8340" y="234"/>
                  </a:cubicBezTo>
                  <a:cubicBezTo>
                    <a:pt x="12943" y="234"/>
                    <a:pt x="16679" y="168"/>
                    <a:pt x="16679" y="134"/>
                  </a:cubicBezTo>
                  <a:cubicBezTo>
                    <a:pt x="16679" y="68"/>
                    <a:pt x="12910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27;p57"/>
            <p:cNvSpPr/>
            <p:nvPr/>
          </p:nvSpPr>
          <p:spPr>
            <a:xfrm>
              <a:off x="3026500" y="2073600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0"/>
                  </a:moveTo>
                  <a:cubicBezTo>
                    <a:pt x="3736" y="0"/>
                    <a:pt x="0" y="34"/>
                    <a:pt x="0" y="100"/>
                  </a:cubicBezTo>
                  <a:cubicBezTo>
                    <a:pt x="0" y="167"/>
                    <a:pt x="3736" y="200"/>
                    <a:pt x="8340" y="200"/>
                  </a:cubicBezTo>
                  <a:cubicBezTo>
                    <a:pt x="12943" y="200"/>
                    <a:pt x="16679" y="167"/>
                    <a:pt x="16679" y="100"/>
                  </a:cubicBezTo>
                  <a:cubicBezTo>
                    <a:pt x="16679" y="34"/>
                    <a:pt x="12910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28;p57"/>
            <p:cNvSpPr/>
            <p:nvPr/>
          </p:nvSpPr>
          <p:spPr>
            <a:xfrm>
              <a:off x="3324200" y="1714175"/>
              <a:ext cx="5875" cy="361950"/>
            </a:xfrm>
            <a:custGeom>
              <a:avLst/>
              <a:gdLst/>
              <a:ahLst/>
              <a:cxnLst/>
              <a:rect l="l" t="t" r="r" b="b"/>
              <a:pathLst>
                <a:path w="235" h="14478" extrusionOk="0">
                  <a:moveTo>
                    <a:pt x="134" y="0"/>
                  </a:moveTo>
                  <a:cubicBezTo>
                    <a:pt x="68" y="0"/>
                    <a:pt x="1" y="3236"/>
                    <a:pt x="1" y="7239"/>
                  </a:cubicBezTo>
                  <a:cubicBezTo>
                    <a:pt x="1" y="11242"/>
                    <a:pt x="68" y="14477"/>
                    <a:pt x="134" y="14477"/>
                  </a:cubicBezTo>
                  <a:cubicBezTo>
                    <a:pt x="201" y="14477"/>
                    <a:pt x="234" y="11242"/>
                    <a:pt x="234" y="7239"/>
                  </a:cubicBezTo>
                  <a:cubicBezTo>
                    <a:pt x="234" y="323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29;p57"/>
            <p:cNvSpPr/>
            <p:nvPr/>
          </p:nvSpPr>
          <p:spPr>
            <a:xfrm>
              <a:off x="3244150" y="1804225"/>
              <a:ext cx="34225" cy="29500"/>
            </a:xfrm>
            <a:custGeom>
              <a:avLst/>
              <a:gdLst/>
              <a:ahLst/>
              <a:cxnLst/>
              <a:rect l="l" t="t" r="r" b="b"/>
              <a:pathLst>
                <a:path w="1369" h="1180" extrusionOk="0">
                  <a:moveTo>
                    <a:pt x="768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90" y="1124"/>
                    <a:pt x="642" y="1179"/>
                    <a:pt x="790" y="1179"/>
                  </a:cubicBezTo>
                  <a:cubicBezTo>
                    <a:pt x="1087" y="1179"/>
                    <a:pt x="1368" y="957"/>
                    <a:pt x="1368" y="601"/>
                  </a:cubicBezTo>
                  <a:cubicBezTo>
                    <a:pt x="1368" y="268"/>
                    <a:pt x="1101" y="1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0;p57"/>
            <p:cNvSpPr/>
            <p:nvPr/>
          </p:nvSpPr>
          <p:spPr>
            <a:xfrm>
              <a:off x="3244150" y="1929325"/>
              <a:ext cx="34225" cy="29850"/>
            </a:xfrm>
            <a:custGeom>
              <a:avLst/>
              <a:gdLst/>
              <a:ahLst/>
              <a:cxnLst/>
              <a:rect l="l" t="t" r="r" b="b"/>
              <a:pathLst>
                <a:path w="1369" h="1194" extrusionOk="0">
                  <a:moveTo>
                    <a:pt x="768" y="0"/>
                  </a:moveTo>
                  <a:cubicBezTo>
                    <a:pt x="268" y="0"/>
                    <a:pt x="1" y="634"/>
                    <a:pt x="368" y="1001"/>
                  </a:cubicBezTo>
                  <a:cubicBezTo>
                    <a:pt x="490" y="1135"/>
                    <a:pt x="642" y="1194"/>
                    <a:pt x="790" y="1194"/>
                  </a:cubicBezTo>
                  <a:cubicBezTo>
                    <a:pt x="1087" y="1194"/>
                    <a:pt x="1368" y="957"/>
                    <a:pt x="1368" y="601"/>
                  </a:cubicBezTo>
                  <a:cubicBezTo>
                    <a:pt x="1368" y="267"/>
                    <a:pt x="1101" y="0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31;p57"/>
            <p:cNvSpPr/>
            <p:nvPr/>
          </p:nvSpPr>
          <p:spPr>
            <a:xfrm>
              <a:off x="3026500" y="2809950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36" y="1"/>
                    <a:pt x="0" y="67"/>
                    <a:pt x="0" y="134"/>
                  </a:cubicBezTo>
                  <a:cubicBezTo>
                    <a:pt x="0" y="167"/>
                    <a:pt x="3736" y="234"/>
                    <a:pt x="8340" y="234"/>
                  </a:cubicBezTo>
                  <a:cubicBezTo>
                    <a:pt x="12943" y="234"/>
                    <a:pt x="16679" y="167"/>
                    <a:pt x="16679" y="134"/>
                  </a:cubicBezTo>
                  <a:cubicBezTo>
                    <a:pt x="16679" y="34"/>
                    <a:pt x="12910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2;p57"/>
            <p:cNvSpPr/>
            <p:nvPr/>
          </p:nvSpPr>
          <p:spPr>
            <a:xfrm>
              <a:off x="3324200" y="2450525"/>
              <a:ext cx="5875" cy="362800"/>
            </a:xfrm>
            <a:custGeom>
              <a:avLst/>
              <a:gdLst/>
              <a:ahLst/>
              <a:cxnLst/>
              <a:rect l="l" t="t" r="r" b="b"/>
              <a:pathLst>
                <a:path w="235" h="14512" extrusionOk="0">
                  <a:moveTo>
                    <a:pt x="134" y="1"/>
                  </a:moveTo>
                  <a:cubicBezTo>
                    <a:pt x="68" y="1"/>
                    <a:pt x="1" y="3270"/>
                    <a:pt x="1" y="7239"/>
                  </a:cubicBezTo>
                  <a:cubicBezTo>
                    <a:pt x="1" y="11242"/>
                    <a:pt x="68" y="14511"/>
                    <a:pt x="134" y="14511"/>
                  </a:cubicBezTo>
                  <a:cubicBezTo>
                    <a:pt x="201" y="14511"/>
                    <a:pt x="234" y="11242"/>
                    <a:pt x="234" y="7239"/>
                  </a:cubicBezTo>
                  <a:cubicBezTo>
                    <a:pt x="234" y="3236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33;p57"/>
            <p:cNvSpPr/>
            <p:nvPr/>
          </p:nvSpPr>
          <p:spPr>
            <a:xfrm>
              <a:off x="3249150" y="254142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568" y="1"/>
                  </a:moveTo>
                  <a:cubicBezTo>
                    <a:pt x="268" y="1"/>
                    <a:pt x="1" y="234"/>
                    <a:pt x="1" y="568"/>
                  </a:cubicBezTo>
                  <a:cubicBezTo>
                    <a:pt x="1" y="901"/>
                    <a:pt x="268" y="1168"/>
                    <a:pt x="568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34"/>
                    <a:pt x="90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34;p57"/>
            <p:cNvSpPr/>
            <p:nvPr/>
          </p:nvSpPr>
          <p:spPr>
            <a:xfrm>
              <a:off x="3249150" y="2666525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901"/>
                    <a:pt x="268" y="1168"/>
                    <a:pt x="568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35;p57"/>
            <p:cNvSpPr/>
            <p:nvPr/>
          </p:nvSpPr>
          <p:spPr>
            <a:xfrm>
              <a:off x="3026500" y="2445525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1"/>
                  </a:moveTo>
                  <a:cubicBezTo>
                    <a:pt x="3770" y="1"/>
                    <a:pt x="0" y="34"/>
                    <a:pt x="0" y="101"/>
                  </a:cubicBezTo>
                  <a:cubicBezTo>
                    <a:pt x="0" y="134"/>
                    <a:pt x="3736" y="201"/>
                    <a:pt x="8340" y="201"/>
                  </a:cubicBezTo>
                  <a:cubicBezTo>
                    <a:pt x="12943" y="201"/>
                    <a:pt x="16679" y="167"/>
                    <a:pt x="16679" y="101"/>
                  </a:cubicBezTo>
                  <a:cubicBezTo>
                    <a:pt x="16679" y="34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36;p57"/>
            <p:cNvSpPr/>
            <p:nvPr/>
          </p:nvSpPr>
          <p:spPr>
            <a:xfrm>
              <a:off x="3139925" y="2086100"/>
              <a:ext cx="5025" cy="361950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1"/>
                  </a:moveTo>
                  <a:cubicBezTo>
                    <a:pt x="33" y="1"/>
                    <a:pt x="0" y="3236"/>
                    <a:pt x="0" y="7239"/>
                  </a:cubicBezTo>
                  <a:cubicBezTo>
                    <a:pt x="0" y="11242"/>
                    <a:pt x="33" y="14478"/>
                    <a:pt x="100" y="14478"/>
                  </a:cubicBezTo>
                  <a:cubicBezTo>
                    <a:pt x="167" y="14478"/>
                    <a:pt x="200" y="11242"/>
                    <a:pt x="200" y="7239"/>
                  </a:cubicBezTo>
                  <a:cubicBezTo>
                    <a:pt x="200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37;p57"/>
            <p:cNvSpPr/>
            <p:nvPr/>
          </p:nvSpPr>
          <p:spPr>
            <a:xfrm>
              <a:off x="3191625" y="2176175"/>
              <a:ext cx="34200" cy="29300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40"/>
                    <a:pt x="291" y="1172"/>
                    <a:pt x="593" y="1172"/>
                  </a:cubicBezTo>
                  <a:cubicBezTo>
                    <a:pt x="737" y="1172"/>
                    <a:pt x="883" y="1119"/>
                    <a:pt x="1001" y="1001"/>
                  </a:cubicBezTo>
                  <a:cubicBezTo>
                    <a:pt x="1368" y="6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8;p57"/>
            <p:cNvSpPr/>
            <p:nvPr/>
          </p:nvSpPr>
          <p:spPr>
            <a:xfrm>
              <a:off x="3191625" y="2301250"/>
              <a:ext cx="34200" cy="29325"/>
            </a:xfrm>
            <a:custGeom>
              <a:avLst/>
              <a:gdLst/>
              <a:ahLst/>
              <a:cxnLst/>
              <a:rect l="l" t="t" r="r" b="b"/>
              <a:pathLst>
                <a:path w="1368" h="1173" extrusionOk="0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40"/>
                    <a:pt x="291" y="1172"/>
                    <a:pt x="593" y="1172"/>
                  </a:cubicBezTo>
                  <a:cubicBezTo>
                    <a:pt x="737" y="1172"/>
                    <a:pt x="883" y="1120"/>
                    <a:pt x="1001" y="1001"/>
                  </a:cubicBezTo>
                  <a:cubicBezTo>
                    <a:pt x="1368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39;p57"/>
            <p:cNvSpPr/>
            <p:nvPr/>
          </p:nvSpPr>
          <p:spPr>
            <a:xfrm>
              <a:off x="3052350" y="1572400"/>
              <a:ext cx="99275" cy="177650"/>
            </a:xfrm>
            <a:custGeom>
              <a:avLst/>
              <a:gdLst/>
              <a:ahLst/>
              <a:cxnLst/>
              <a:rect l="l" t="t" r="r" b="b"/>
              <a:pathLst>
                <a:path w="3971" h="7106" extrusionOk="0">
                  <a:moveTo>
                    <a:pt x="3937" y="1"/>
                  </a:moveTo>
                  <a:cubicBezTo>
                    <a:pt x="3837" y="1"/>
                    <a:pt x="3737" y="67"/>
                    <a:pt x="3636" y="134"/>
                  </a:cubicBezTo>
                  <a:cubicBezTo>
                    <a:pt x="3536" y="167"/>
                    <a:pt x="3403" y="234"/>
                    <a:pt x="3303" y="334"/>
                  </a:cubicBezTo>
                  <a:cubicBezTo>
                    <a:pt x="3169" y="401"/>
                    <a:pt x="3036" y="501"/>
                    <a:pt x="2903" y="634"/>
                  </a:cubicBezTo>
                  <a:cubicBezTo>
                    <a:pt x="2536" y="901"/>
                    <a:pt x="2235" y="1235"/>
                    <a:pt x="1935" y="1602"/>
                  </a:cubicBezTo>
                  <a:cubicBezTo>
                    <a:pt x="1602" y="2035"/>
                    <a:pt x="1301" y="2502"/>
                    <a:pt x="1035" y="3003"/>
                  </a:cubicBezTo>
                  <a:cubicBezTo>
                    <a:pt x="601" y="3903"/>
                    <a:pt x="301" y="4871"/>
                    <a:pt x="134" y="5838"/>
                  </a:cubicBezTo>
                  <a:cubicBezTo>
                    <a:pt x="67" y="6138"/>
                    <a:pt x="34" y="6438"/>
                    <a:pt x="1" y="6739"/>
                  </a:cubicBezTo>
                  <a:cubicBezTo>
                    <a:pt x="1" y="6872"/>
                    <a:pt x="1" y="6972"/>
                    <a:pt x="1" y="7106"/>
                  </a:cubicBezTo>
                  <a:cubicBezTo>
                    <a:pt x="67" y="7106"/>
                    <a:pt x="101" y="6605"/>
                    <a:pt x="267" y="5871"/>
                  </a:cubicBezTo>
                  <a:cubicBezTo>
                    <a:pt x="468" y="4904"/>
                    <a:pt x="801" y="3970"/>
                    <a:pt x="1235" y="3103"/>
                  </a:cubicBezTo>
                  <a:cubicBezTo>
                    <a:pt x="1468" y="2602"/>
                    <a:pt x="1768" y="2135"/>
                    <a:pt x="2102" y="1702"/>
                  </a:cubicBezTo>
                  <a:cubicBezTo>
                    <a:pt x="2369" y="1368"/>
                    <a:pt x="2669" y="1035"/>
                    <a:pt x="3003" y="734"/>
                  </a:cubicBezTo>
                  <a:cubicBezTo>
                    <a:pt x="3570" y="234"/>
                    <a:pt x="3970" y="34"/>
                    <a:pt x="39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0;p57"/>
            <p:cNvSpPr/>
            <p:nvPr/>
          </p:nvSpPr>
          <p:spPr>
            <a:xfrm>
              <a:off x="3191625" y="1552800"/>
              <a:ext cx="30050" cy="7525"/>
            </a:xfrm>
            <a:custGeom>
              <a:avLst/>
              <a:gdLst/>
              <a:ahLst/>
              <a:cxnLst/>
              <a:rect l="l" t="t" r="r" b="b"/>
              <a:pathLst>
                <a:path w="1202" h="301" extrusionOk="0">
                  <a:moveTo>
                    <a:pt x="1026" y="1"/>
                  </a:moveTo>
                  <a:cubicBezTo>
                    <a:pt x="917" y="1"/>
                    <a:pt x="767" y="17"/>
                    <a:pt x="601" y="51"/>
                  </a:cubicBezTo>
                  <a:cubicBezTo>
                    <a:pt x="267" y="117"/>
                    <a:pt x="0" y="217"/>
                    <a:pt x="0" y="251"/>
                  </a:cubicBezTo>
                  <a:cubicBezTo>
                    <a:pt x="17" y="284"/>
                    <a:pt x="92" y="301"/>
                    <a:pt x="204" y="301"/>
                  </a:cubicBezTo>
                  <a:cubicBezTo>
                    <a:pt x="317" y="301"/>
                    <a:pt x="467" y="284"/>
                    <a:pt x="634" y="251"/>
                  </a:cubicBezTo>
                  <a:cubicBezTo>
                    <a:pt x="968" y="217"/>
                    <a:pt x="1201" y="117"/>
                    <a:pt x="1201" y="51"/>
                  </a:cubicBezTo>
                  <a:cubicBezTo>
                    <a:pt x="1201" y="17"/>
                    <a:pt x="1134" y="1"/>
                    <a:pt x="10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1;p57"/>
            <p:cNvSpPr/>
            <p:nvPr/>
          </p:nvSpPr>
          <p:spPr>
            <a:xfrm>
              <a:off x="4114775" y="1528200"/>
              <a:ext cx="418650" cy="1627025"/>
            </a:xfrm>
            <a:custGeom>
              <a:avLst/>
              <a:gdLst/>
              <a:ahLst/>
              <a:cxnLst/>
              <a:rect l="l" t="t" r="r" b="b"/>
              <a:pathLst>
                <a:path w="16746" h="65081" extrusionOk="0">
                  <a:moveTo>
                    <a:pt x="8434" y="0"/>
                  </a:moveTo>
                  <a:cubicBezTo>
                    <a:pt x="8414" y="0"/>
                    <a:pt x="8394" y="0"/>
                    <a:pt x="8373" y="1"/>
                  </a:cubicBezTo>
                  <a:cubicBezTo>
                    <a:pt x="3770" y="1"/>
                    <a:pt x="34" y="3737"/>
                    <a:pt x="34" y="8340"/>
                  </a:cubicBezTo>
                  <a:lnTo>
                    <a:pt x="1" y="65081"/>
                  </a:lnTo>
                  <a:lnTo>
                    <a:pt x="16712" y="65081"/>
                  </a:lnTo>
                  <a:lnTo>
                    <a:pt x="16712" y="8340"/>
                  </a:lnTo>
                  <a:cubicBezTo>
                    <a:pt x="16746" y="3724"/>
                    <a:pt x="13010" y="0"/>
                    <a:pt x="8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2;p57"/>
            <p:cNvSpPr/>
            <p:nvPr/>
          </p:nvSpPr>
          <p:spPr>
            <a:xfrm>
              <a:off x="4114775" y="1528200"/>
              <a:ext cx="418650" cy="1627025"/>
            </a:xfrm>
            <a:custGeom>
              <a:avLst/>
              <a:gdLst/>
              <a:ahLst/>
              <a:cxnLst/>
              <a:rect l="l" t="t" r="r" b="b"/>
              <a:pathLst>
                <a:path w="16746" h="65081" extrusionOk="0">
                  <a:moveTo>
                    <a:pt x="8434" y="0"/>
                  </a:moveTo>
                  <a:cubicBezTo>
                    <a:pt x="8414" y="0"/>
                    <a:pt x="8394" y="0"/>
                    <a:pt x="8373" y="1"/>
                  </a:cubicBezTo>
                  <a:cubicBezTo>
                    <a:pt x="3770" y="1"/>
                    <a:pt x="34" y="3737"/>
                    <a:pt x="34" y="8340"/>
                  </a:cubicBezTo>
                  <a:lnTo>
                    <a:pt x="1" y="65081"/>
                  </a:lnTo>
                  <a:lnTo>
                    <a:pt x="16712" y="65081"/>
                  </a:lnTo>
                  <a:lnTo>
                    <a:pt x="16712" y="8340"/>
                  </a:lnTo>
                  <a:cubicBezTo>
                    <a:pt x="16746" y="3724"/>
                    <a:pt x="13010" y="0"/>
                    <a:pt x="8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3;p57"/>
            <p:cNvSpPr/>
            <p:nvPr/>
          </p:nvSpPr>
          <p:spPr>
            <a:xfrm>
              <a:off x="4114775" y="1710825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70" y="1"/>
                    <a:pt x="1" y="68"/>
                    <a:pt x="1" y="134"/>
                  </a:cubicBezTo>
                  <a:cubicBezTo>
                    <a:pt x="1" y="168"/>
                    <a:pt x="3737" y="234"/>
                    <a:pt x="8340" y="234"/>
                  </a:cubicBezTo>
                  <a:cubicBezTo>
                    <a:pt x="12976" y="234"/>
                    <a:pt x="16679" y="168"/>
                    <a:pt x="16679" y="134"/>
                  </a:cubicBezTo>
                  <a:cubicBezTo>
                    <a:pt x="16679" y="68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4;p57"/>
            <p:cNvSpPr/>
            <p:nvPr/>
          </p:nvSpPr>
          <p:spPr>
            <a:xfrm>
              <a:off x="4114775" y="2073600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0"/>
                  </a:moveTo>
                  <a:cubicBezTo>
                    <a:pt x="3770" y="0"/>
                    <a:pt x="1" y="34"/>
                    <a:pt x="1" y="100"/>
                  </a:cubicBezTo>
                  <a:cubicBezTo>
                    <a:pt x="1" y="167"/>
                    <a:pt x="3737" y="200"/>
                    <a:pt x="8340" y="200"/>
                  </a:cubicBezTo>
                  <a:cubicBezTo>
                    <a:pt x="12976" y="200"/>
                    <a:pt x="16679" y="167"/>
                    <a:pt x="16679" y="100"/>
                  </a:cubicBezTo>
                  <a:cubicBezTo>
                    <a:pt x="16679" y="34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5;p57"/>
            <p:cNvSpPr/>
            <p:nvPr/>
          </p:nvSpPr>
          <p:spPr>
            <a:xfrm>
              <a:off x="4228200" y="1714175"/>
              <a:ext cx="5025" cy="361950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0"/>
                  </a:moveTo>
                  <a:cubicBezTo>
                    <a:pt x="67" y="0"/>
                    <a:pt x="0" y="3236"/>
                    <a:pt x="0" y="7239"/>
                  </a:cubicBezTo>
                  <a:cubicBezTo>
                    <a:pt x="0" y="11242"/>
                    <a:pt x="67" y="14477"/>
                    <a:pt x="100" y="14477"/>
                  </a:cubicBezTo>
                  <a:cubicBezTo>
                    <a:pt x="167" y="14477"/>
                    <a:pt x="200" y="11242"/>
                    <a:pt x="200" y="7239"/>
                  </a:cubicBezTo>
                  <a:cubicBezTo>
                    <a:pt x="200" y="3236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46;p57"/>
            <p:cNvSpPr/>
            <p:nvPr/>
          </p:nvSpPr>
          <p:spPr>
            <a:xfrm>
              <a:off x="4279900" y="1804225"/>
              <a:ext cx="34200" cy="29500"/>
            </a:xfrm>
            <a:custGeom>
              <a:avLst/>
              <a:gdLst/>
              <a:ahLst/>
              <a:cxnLst/>
              <a:rect l="l" t="t" r="r" b="b"/>
              <a:pathLst>
                <a:path w="1368" h="1180" extrusionOk="0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57"/>
                    <a:pt x="282" y="1179"/>
                    <a:pt x="578" y="1179"/>
                  </a:cubicBezTo>
                  <a:cubicBezTo>
                    <a:pt x="727" y="1179"/>
                    <a:pt x="879" y="1124"/>
                    <a:pt x="1001" y="1002"/>
                  </a:cubicBezTo>
                  <a:cubicBezTo>
                    <a:pt x="1368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47;p57"/>
            <p:cNvSpPr/>
            <p:nvPr/>
          </p:nvSpPr>
          <p:spPr>
            <a:xfrm>
              <a:off x="4279900" y="1929325"/>
              <a:ext cx="34200" cy="29850"/>
            </a:xfrm>
            <a:custGeom>
              <a:avLst/>
              <a:gdLst/>
              <a:ahLst/>
              <a:cxnLst/>
              <a:rect l="l" t="t" r="r" b="b"/>
              <a:pathLst>
                <a:path w="1368" h="1194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57"/>
                    <a:pt x="282" y="1194"/>
                    <a:pt x="578" y="1194"/>
                  </a:cubicBezTo>
                  <a:cubicBezTo>
                    <a:pt x="727" y="1194"/>
                    <a:pt x="879" y="1135"/>
                    <a:pt x="1001" y="1001"/>
                  </a:cubicBezTo>
                  <a:cubicBezTo>
                    <a:pt x="1368" y="6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8;p57"/>
            <p:cNvSpPr/>
            <p:nvPr/>
          </p:nvSpPr>
          <p:spPr>
            <a:xfrm>
              <a:off x="4114775" y="2809950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70" y="1"/>
                    <a:pt x="1" y="67"/>
                    <a:pt x="1" y="134"/>
                  </a:cubicBezTo>
                  <a:cubicBezTo>
                    <a:pt x="1" y="167"/>
                    <a:pt x="3737" y="234"/>
                    <a:pt x="8340" y="234"/>
                  </a:cubicBezTo>
                  <a:cubicBezTo>
                    <a:pt x="12976" y="234"/>
                    <a:pt x="16679" y="167"/>
                    <a:pt x="16679" y="134"/>
                  </a:cubicBezTo>
                  <a:cubicBezTo>
                    <a:pt x="16679" y="6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9;p57"/>
            <p:cNvSpPr/>
            <p:nvPr/>
          </p:nvSpPr>
          <p:spPr>
            <a:xfrm>
              <a:off x="4228200" y="2450525"/>
              <a:ext cx="5850" cy="362800"/>
            </a:xfrm>
            <a:custGeom>
              <a:avLst/>
              <a:gdLst/>
              <a:ahLst/>
              <a:cxnLst/>
              <a:rect l="l" t="t" r="r" b="b"/>
              <a:pathLst>
                <a:path w="234" h="14512" extrusionOk="0">
                  <a:moveTo>
                    <a:pt x="100" y="1"/>
                  </a:moveTo>
                  <a:cubicBezTo>
                    <a:pt x="67" y="1"/>
                    <a:pt x="0" y="3270"/>
                    <a:pt x="0" y="7239"/>
                  </a:cubicBezTo>
                  <a:cubicBezTo>
                    <a:pt x="0" y="11242"/>
                    <a:pt x="67" y="14511"/>
                    <a:pt x="100" y="14511"/>
                  </a:cubicBezTo>
                  <a:cubicBezTo>
                    <a:pt x="167" y="14511"/>
                    <a:pt x="234" y="11242"/>
                    <a:pt x="234" y="7239"/>
                  </a:cubicBezTo>
                  <a:cubicBezTo>
                    <a:pt x="234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0;p57"/>
            <p:cNvSpPr/>
            <p:nvPr/>
          </p:nvSpPr>
          <p:spPr>
            <a:xfrm>
              <a:off x="4279900" y="2541425"/>
              <a:ext cx="29200" cy="29225"/>
            </a:xfrm>
            <a:custGeom>
              <a:avLst/>
              <a:gdLst/>
              <a:ahLst/>
              <a:cxnLst/>
              <a:rect l="l" t="t" r="r" b="b"/>
              <a:pathLst>
                <a:path w="1168" h="1169" extrusionOk="0">
                  <a:moveTo>
                    <a:pt x="601" y="1"/>
                  </a:moveTo>
                  <a:cubicBezTo>
                    <a:pt x="267" y="1"/>
                    <a:pt x="0" y="234"/>
                    <a:pt x="0" y="568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34"/>
                    <a:pt x="9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1;p57"/>
            <p:cNvSpPr/>
            <p:nvPr/>
          </p:nvSpPr>
          <p:spPr>
            <a:xfrm>
              <a:off x="4279900" y="26665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01" y="0"/>
                  </a:moveTo>
                  <a:cubicBezTo>
                    <a:pt x="267" y="0"/>
                    <a:pt x="0" y="267"/>
                    <a:pt x="0" y="567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2;p57"/>
            <p:cNvSpPr/>
            <p:nvPr/>
          </p:nvSpPr>
          <p:spPr>
            <a:xfrm>
              <a:off x="4114775" y="2445525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1"/>
                  </a:moveTo>
                  <a:cubicBezTo>
                    <a:pt x="3770" y="1"/>
                    <a:pt x="1" y="34"/>
                    <a:pt x="1" y="101"/>
                  </a:cubicBezTo>
                  <a:cubicBezTo>
                    <a:pt x="1" y="167"/>
                    <a:pt x="3737" y="201"/>
                    <a:pt x="8340" y="201"/>
                  </a:cubicBezTo>
                  <a:cubicBezTo>
                    <a:pt x="12943" y="201"/>
                    <a:pt x="16679" y="167"/>
                    <a:pt x="16679" y="101"/>
                  </a:cubicBezTo>
                  <a:cubicBezTo>
                    <a:pt x="16679" y="34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3;p57"/>
            <p:cNvSpPr/>
            <p:nvPr/>
          </p:nvSpPr>
          <p:spPr>
            <a:xfrm>
              <a:off x="4413325" y="2086100"/>
              <a:ext cx="5025" cy="361950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1"/>
                  </a:moveTo>
                  <a:cubicBezTo>
                    <a:pt x="34" y="1"/>
                    <a:pt x="0" y="3236"/>
                    <a:pt x="0" y="7239"/>
                  </a:cubicBezTo>
                  <a:cubicBezTo>
                    <a:pt x="0" y="11242"/>
                    <a:pt x="34" y="14478"/>
                    <a:pt x="100" y="14478"/>
                  </a:cubicBezTo>
                  <a:cubicBezTo>
                    <a:pt x="167" y="14478"/>
                    <a:pt x="201" y="11242"/>
                    <a:pt x="201" y="7239"/>
                  </a:cubicBezTo>
                  <a:cubicBezTo>
                    <a:pt x="201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4;p57"/>
            <p:cNvSpPr/>
            <p:nvPr/>
          </p:nvSpPr>
          <p:spPr>
            <a:xfrm>
              <a:off x="4332425" y="2176175"/>
              <a:ext cx="34225" cy="29300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0"/>
                  </a:moveTo>
                  <a:cubicBezTo>
                    <a:pt x="268" y="0"/>
                    <a:pt x="1" y="634"/>
                    <a:pt x="368" y="1001"/>
                  </a:cubicBezTo>
                  <a:cubicBezTo>
                    <a:pt x="486" y="1119"/>
                    <a:pt x="632" y="1172"/>
                    <a:pt x="775" y="1172"/>
                  </a:cubicBezTo>
                  <a:cubicBezTo>
                    <a:pt x="1077" y="1172"/>
                    <a:pt x="1368" y="940"/>
                    <a:pt x="1368" y="601"/>
                  </a:cubicBezTo>
                  <a:cubicBezTo>
                    <a:pt x="1368" y="267"/>
                    <a:pt x="11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5;p57"/>
            <p:cNvSpPr/>
            <p:nvPr/>
          </p:nvSpPr>
          <p:spPr>
            <a:xfrm>
              <a:off x="4332425" y="2301250"/>
              <a:ext cx="34225" cy="29325"/>
            </a:xfrm>
            <a:custGeom>
              <a:avLst/>
              <a:gdLst/>
              <a:ahLst/>
              <a:cxnLst/>
              <a:rect l="l" t="t" r="r" b="b"/>
              <a:pathLst>
                <a:path w="1369" h="1173" extrusionOk="0">
                  <a:moveTo>
                    <a:pt x="801" y="1"/>
                  </a:moveTo>
                  <a:cubicBezTo>
                    <a:pt x="268" y="1"/>
                    <a:pt x="1" y="635"/>
                    <a:pt x="368" y="1001"/>
                  </a:cubicBezTo>
                  <a:cubicBezTo>
                    <a:pt x="486" y="1120"/>
                    <a:pt x="632" y="1172"/>
                    <a:pt x="775" y="1172"/>
                  </a:cubicBezTo>
                  <a:cubicBezTo>
                    <a:pt x="1077" y="1172"/>
                    <a:pt x="1368" y="940"/>
                    <a:pt x="1368" y="601"/>
                  </a:cubicBezTo>
                  <a:cubicBezTo>
                    <a:pt x="1368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6;p57"/>
            <p:cNvSpPr/>
            <p:nvPr/>
          </p:nvSpPr>
          <p:spPr>
            <a:xfrm>
              <a:off x="4405825" y="1572400"/>
              <a:ext cx="100100" cy="177650"/>
            </a:xfrm>
            <a:custGeom>
              <a:avLst/>
              <a:gdLst/>
              <a:ahLst/>
              <a:cxnLst/>
              <a:rect l="l" t="t" r="r" b="b"/>
              <a:pathLst>
                <a:path w="4004" h="7106" extrusionOk="0">
                  <a:moveTo>
                    <a:pt x="34" y="1"/>
                  </a:moveTo>
                  <a:cubicBezTo>
                    <a:pt x="0" y="34"/>
                    <a:pt x="434" y="234"/>
                    <a:pt x="1001" y="734"/>
                  </a:cubicBezTo>
                  <a:cubicBezTo>
                    <a:pt x="1334" y="1035"/>
                    <a:pt x="1635" y="1368"/>
                    <a:pt x="1902" y="1702"/>
                  </a:cubicBezTo>
                  <a:cubicBezTo>
                    <a:pt x="2235" y="2135"/>
                    <a:pt x="2502" y="2602"/>
                    <a:pt x="2735" y="3103"/>
                  </a:cubicBezTo>
                  <a:cubicBezTo>
                    <a:pt x="3169" y="3970"/>
                    <a:pt x="3503" y="4904"/>
                    <a:pt x="3703" y="5871"/>
                  </a:cubicBezTo>
                  <a:cubicBezTo>
                    <a:pt x="3870" y="6639"/>
                    <a:pt x="3936" y="7106"/>
                    <a:pt x="3970" y="7106"/>
                  </a:cubicBezTo>
                  <a:cubicBezTo>
                    <a:pt x="4003" y="6972"/>
                    <a:pt x="4003" y="6872"/>
                    <a:pt x="3970" y="6739"/>
                  </a:cubicBezTo>
                  <a:cubicBezTo>
                    <a:pt x="3936" y="6438"/>
                    <a:pt x="3903" y="6138"/>
                    <a:pt x="3870" y="5838"/>
                  </a:cubicBezTo>
                  <a:cubicBezTo>
                    <a:pt x="3703" y="4871"/>
                    <a:pt x="3369" y="3903"/>
                    <a:pt x="2936" y="3003"/>
                  </a:cubicBezTo>
                  <a:cubicBezTo>
                    <a:pt x="2702" y="2502"/>
                    <a:pt x="2402" y="2035"/>
                    <a:pt x="2035" y="1602"/>
                  </a:cubicBezTo>
                  <a:cubicBezTo>
                    <a:pt x="1768" y="1235"/>
                    <a:pt x="1435" y="901"/>
                    <a:pt x="1101" y="634"/>
                  </a:cubicBezTo>
                  <a:cubicBezTo>
                    <a:pt x="968" y="501"/>
                    <a:pt x="801" y="401"/>
                    <a:pt x="667" y="334"/>
                  </a:cubicBezTo>
                  <a:cubicBezTo>
                    <a:pt x="567" y="234"/>
                    <a:pt x="467" y="167"/>
                    <a:pt x="334" y="134"/>
                  </a:cubicBezTo>
                  <a:cubicBezTo>
                    <a:pt x="234" y="67"/>
                    <a:pt x="134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7;p57"/>
            <p:cNvSpPr/>
            <p:nvPr/>
          </p:nvSpPr>
          <p:spPr>
            <a:xfrm>
              <a:off x="4335775" y="1552800"/>
              <a:ext cx="30875" cy="7750"/>
            </a:xfrm>
            <a:custGeom>
              <a:avLst/>
              <a:gdLst/>
              <a:ahLst/>
              <a:cxnLst/>
              <a:rect l="l" t="t" r="r" b="b"/>
              <a:pathLst>
                <a:path w="1235" h="310" extrusionOk="0">
                  <a:moveTo>
                    <a:pt x="209" y="1"/>
                  </a:moveTo>
                  <a:cubicBezTo>
                    <a:pt x="100" y="1"/>
                    <a:pt x="34" y="17"/>
                    <a:pt x="34" y="51"/>
                  </a:cubicBezTo>
                  <a:cubicBezTo>
                    <a:pt x="0" y="117"/>
                    <a:pt x="267" y="217"/>
                    <a:pt x="601" y="284"/>
                  </a:cubicBezTo>
                  <a:cubicBezTo>
                    <a:pt x="767" y="301"/>
                    <a:pt x="918" y="309"/>
                    <a:pt x="1030" y="309"/>
                  </a:cubicBezTo>
                  <a:cubicBezTo>
                    <a:pt x="1143" y="309"/>
                    <a:pt x="1218" y="301"/>
                    <a:pt x="1234" y="284"/>
                  </a:cubicBezTo>
                  <a:cubicBezTo>
                    <a:pt x="1234" y="217"/>
                    <a:pt x="968" y="117"/>
                    <a:pt x="634" y="51"/>
                  </a:cubicBezTo>
                  <a:cubicBezTo>
                    <a:pt x="467" y="17"/>
                    <a:pt x="317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8;p57"/>
            <p:cNvSpPr/>
            <p:nvPr/>
          </p:nvSpPr>
          <p:spPr>
            <a:xfrm>
              <a:off x="3443475" y="912750"/>
              <a:ext cx="674650" cy="2686950"/>
            </a:xfrm>
            <a:custGeom>
              <a:avLst/>
              <a:gdLst/>
              <a:ahLst/>
              <a:cxnLst/>
              <a:rect l="l" t="t" r="r" b="b"/>
              <a:pathLst>
                <a:path w="26986" h="107478" extrusionOk="0">
                  <a:moveTo>
                    <a:pt x="12075" y="1"/>
                  </a:moveTo>
                  <a:cubicBezTo>
                    <a:pt x="10541" y="1"/>
                    <a:pt x="9140" y="902"/>
                    <a:pt x="8473" y="2269"/>
                  </a:cubicBezTo>
                  <a:lnTo>
                    <a:pt x="2635" y="13344"/>
                  </a:lnTo>
                  <a:cubicBezTo>
                    <a:pt x="901" y="16580"/>
                    <a:pt x="0" y="20215"/>
                    <a:pt x="0" y="23918"/>
                  </a:cubicBezTo>
                  <a:lnTo>
                    <a:pt x="0" y="100907"/>
                  </a:lnTo>
                  <a:lnTo>
                    <a:pt x="10274" y="107478"/>
                  </a:lnTo>
                  <a:lnTo>
                    <a:pt x="17379" y="107478"/>
                  </a:lnTo>
                  <a:lnTo>
                    <a:pt x="26986" y="100907"/>
                  </a:lnTo>
                  <a:lnTo>
                    <a:pt x="26986" y="24252"/>
                  </a:lnTo>
                  <a:cubicBezTo>
                    <a:pt x="26986" y="20716"/>
                    <a:pt x="26119" y="17213"/>
                    <a:pt x="24551" y="14078"/>
                  </a:cubicBezTo>
                  <a:lnTo>
                    <a:pt x="18580" y="2203"/>
                  </a:lnTo>
                  <a:cubicBezTo>
                    <a:pt x="17879" y="868"/>
                    <a:pt x="16512" y="1"/>
                    <a:pt x="1501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9;p57"/>
            <p:cNvSpPr/>
            <p:nvPr/>
          </p:nvSpPr>
          <p:spPr>
            <a:xfrm>
              <a:off x="2797175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25852" y="1"/>
                  </a:moveTo>
                  <a:cubicBezTo>
                    <a:pt x="25852" y="1"/>
                    <a:pt x="21616" y="18347"/>
                    <a:pt x="10808" y="26453"/>
                  </a:cubicBezTo>
                  <a:cubicBezTo>
                    <a:pt x="0" y="34559"/>
                    <a:pt x="0" y="45967"/>
                    <a:pt x="0" y="45967"/>
                  </a:cubicBezTo>
                  <a:lnTo>
                    <a:pt x="25852" y="45967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0;p57"/>
            <p:cNvSpPr/>
            <p:nvPr/>
          </p:nvSpPr>
          <p:spPr>
            <a:xfrm>
              <a:off x="4118100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1" y="1"/>
                  </a:moveTo>
                  <a:lnTo>
                    <a:pt x="1" y="45967"/>
                  </a:lnTo>
                  <a:lnTo>
                    <a:pt x="25853" y="45967"/>
                  </a:lnTo>
                  <a:cubicBezTo>
                    <a:pt x="25853" y="45967"/>
                    <a:pt x="25853" y="34559"/>
                    <a:pt x="15045" y="26453"/>
                  </a:cubicBezTo>
                  <a:cubicBezTo>
                    <a:pt x="4204" y="183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1;p57"/>
            <p:cNvSpPr/>
            <p:nvPr/>
          </p:nvSpPr>
          <p:spPr>
            <a:xfrm>
              <a:off x="2797175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25852" y="1"/>
                  </a:moveTo>
                  <a:cubicBezTo>
                    <a:pt x="25852" y="1"/>
                    <a:pt x="21616" y="18347"/>
                    <a:pt x="10808" y="26453"/>
                  </a:cubicBezTo>
                  <a:cubicBezTo>
                    <a:pt x="0" y="34559"/>
                    <a:pt x="0" y="45967"/>
                    <a:pt x="0" y="45967"/>
                  </a:cubicBezTo>
                  <a:lnTo>
                    <a:pt x="25852" y="45967"/>
                  </a:lnTo>
                  <a:lnTo>
                    <a:pt x="2585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62;p57"/>
            <p:cNvSpPr/>
            <p:nvPr/>
          </p:nvSpPr>
          <p:spPr>
            <a:xfrm>
              <a:off x="4118100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1" y="1"/>
                  </a:moveTo>
                  <a:lnTo>
                    <a:pt x="1" y="45967"/>
                  </a:lnTo>
                  <a:lnTo>
                    <a:pt x="25853" y="45967"/>
                  </a:lnTo>
                  <a:cubicBezTo>
                    <a:pt x="25853" y="45967"/>
                    <a:pt x="25853" y="34559"/>
                    <a:pt x="15045" y="26453"/>
                  </a:cubicBezTo>
                  <a:cubicBezTo>
                    <a:pt x="4204" y="18347"/>
                    <a:pt x="1" y="1"/>
                    <a:pt x="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63;p57"/>
            <p:cNvSpPr/>
            <p:nvPr/>
          </p:nvSpPr>
          <p:spPr>
            <a:xfrm>
              <a:off x="3487650" y="1640775"/>
              <a:ext cx="6700" cy="635500"/>
            </a:xfrm>
            <a:custGeom>
              <a:avLst/>
              <a:gdLst/>
              <a:ahLst/>
              <a:cxnLst/>
              <a:rect l="l" t="t" r="r" b="b"/>
              <a:pathLst>
                <a:path w="268" h="25420" extrusionOk="0">
                  <a:moveTo>
                    <a:pt x="134" y="1"/>
                  </a:moveTo>
                  <a:cubicBezTo>
                    <a:pt x="68" y="1"/>
                    <a:pt x="1" y="5705"/>
                    <a:pt x="1" y="12710"/>
                  </a:cubicBezTo>
                  <a:cubicBezTo>
                    <a:pt x="1" y="19715"/>
                    <a:pt x="68" y="25419"/>
                    <a:pt x="134" y="25419"/>
                  </a:cubicBezTo>
                  <a:cubicBezTo>
                    <a:pt x="168" y="25419"/>
                    <a:pt x="268" y="19682"/>
                    <a:pt x="268" y="12710"/>
                  </a:cubicBezTo>
                  <a:cubicBezTo>
                    <a:pt x="268" y="5705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4;p57"/>
            <p:cNvSpPr/>
            <p:nvPr/>
          </p:nvSpPr>
          <p:spPr>
            <a:xfrm>
              <a:off x="3494325" y="1453150"/>
              <a:ext cx="6700" cy="57575"/>
            </a:xfrm>
            <a:custGeom>
              <a:avLst/>
              <a:gdLst/>
              <a:ahLst/>
              <a:cxnLst/>
              <a:rect l="l" t="t" r="r" b="b"/>
              <a:pathLst>
                <a:path w="268" h="2303" extrusionOk="0">
                  <a:moveTo>
                    <a:pt x="134" y="0"/>
                  </a:moveTo>
                  <a:cubicBezTo>
                    <a:pt x="34" y="367"/>
                    <a:pt x="1" y="768"/>
                    <a:pt x="34" y="1135"/>
                  </a:cubicBezTo>
                  <a:cubicBezTo>
                    <a:pt x="1" y="1535"/>
                    <a:pt x="34" y="1935"/>
                    <a:pt x="134" y="2302"/>
                  </a:cubicBezTo>
                  <a:cubicBezTo>
                    <a:pt x="234" y="1935"/>
                    <a:pt x="268" y="1535"/>
                    <a:pt x="234" y="1135"/>
                  </a:cubicBezTo>
                  <a:cubicBezTo>
                    <a:pt x="268" y="768"/>
                    <a:pt x="234" y="367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5;p57"/>
            <p:cNvSpPr/>
            <p:nvPr/>
          </p:nvSpPr>
          <p:spPr>
            <a:xfrm>
              <a:off x="3502675" y="961125"/>
              <a:ext cx="205175" cy="393650"/>
            </a:xfrm>
            <a:custGeom>
              <a:avLst/>
              <a:gdLst/>
              <a:ahLst/>
              <a:cxnLst/>
              <a:rect l="l" t="t" r="r" b="b"/>
              <a:pathLst>
                <a:path w="8207" h="15746" extrusionOk="0">
                  <a:moveTo>
                    <a:pt x="8139" y="0"/>
                  </a:moveTo>
                  <a:cubicBezTo>
                    <a:pt x="8089" y="0"/>
                    <a:pt x="6228" y="3524"/>
                    <a:pt x="4003" y="7840"/>
                  </a:cubicBezTo>
                  <a:cubicBezTo>
                    <a:pt x="1768" y="12176"/>
                    <a:pt x="0" y="15712"/>
                    <a:pt x="67" y="15745"/>
                  </a:cubicBezTo>
                  <a:cubicBezTo>
                    <a:pt x="67" y="15745"/>
                    <a:pt x="68" y="15746"/>
                    <a:pt x="68" y="15746"/>
                  </a:cubicBezTo>
                  <a:cubicBezTo>
                    <a:pt x="151" y="15746"/>
                    <a:pt x="1979" y="12256"/>
                    <a:pt x="4203" y="7940"/>
                  </a:cubicBezTo>
                  <a:cubicBezTo>
                    <a:pt x="6438" y="3570"/>
                    <a:pt x="8206" y="34"/>
                    <a:pt x="8140" y="1"/>
                  </a:cubicBezTo>
                  <a:cubicBezTo>
                    <a:pt x="8139" y="1"/>
                    <a:pt x="8139" y="0"/>
                    <a:pt x="81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6;p57"/>
            <p:cNvSpPr/>
            <p:nvPr/>
          </p:nvSpPr>
          <p:spPr>
            <a:xfrm>
              <a:off x="2848050" y="2433850"/>
              <a:ext cx="525400" cy="808950"/>
            </a:xfrm>
            <a:custGeom>
              <a:avLst/>
              <a:gdLst/>
              <a:ahLst/>
              <a:cxnLst/>
              <a:rect l="l" t="t" r="r" b="b"/>
              <a:pathLst>
                <a:path w="21016" h="32358" extrusionOk="0">
                  <a:moveTo>
                    <a:pt x="21015" y="1"/>
                  </a:moveTo>
                  <a:cubicBezTo>
                    <a:pt x="20982" y="34"/>
                    <a:pt x="20982" y="67"/>
                    <a:pt x="20982" y="101"/>
                  </a:cubicBezTo>
                  <a:cubicBezTo>
                    <a:pt x="20948" y="167"/>
                    <a:pt x="20948" y="234"/>
                    <a:pt x="20915" y="367"/>
                  </a:cubicBezTo>
                  <a:cubicBezTo>
                    <a:pt x="20882" y="501"/>
                    <a:pt x="20848" y="668"/>
                    <a:pt x="20815" y="834"/>
                  </a:cubicBezTo>
                  <a:cubicBezTo>
                    <a:pt x="20748" y="1068"/>
                    <a:pt x="20681" y="1268"/>
                    <a:pt x="20615" y="1502"/>
                  </a:cubicBezTo>
                  <a:cubicBezTo>
                    <a:pt x="20214" y="2836"/>
                    <a:pt x="19681" y="4137"/>
                    <a:pt x="18947" y="5338"/>
                  </a:cubicBezTo>
                  <a:cubicBezTo>
                    <a:pt x="17879" y="7139"/>
                    <a:pt x="16645" y="8807"/>
                    <a:pt x="15211" y="10308"/>
                  </a:cubicBezTo>
                  <a:cubicBezTo>
                    <a:pt x="13610" y="12042"/>
                    <a:pt x="11708" y="13810"/>
                    <a:pt x="9707" y="15645"/>
                  </a:cubicBezTo>
                  <a:cubicBezTo>
                    <a:pt x="7806" y="17380"/>
                    <a:pt x="6104" y="19281"/>
                    <a:pt x="4570" y="21349"/>
                  </a:cubicBezTo>
                  <a:cubicBezTo>
                    <a:pt x="3936" y="22250"/>
                    <a:pt x="3302" y="23217"/>
                    <a:pt x="2769" y="24185"/>
                  </a:cubicBezTo>
                  <a:cubicBezTo>
                    <a:pt x="2302" y="25018"/>
                    <a:pt x="1868" y="25919"/>
                    <a:pt x="1468" y="26820"/>
                  </a:cubicBezTo>
                  <a:cubicBezTo>
                    <a:pt x="934" y="28121"/>
                    <a:pt x="534" y="29455"/>
                    <a:pt x="234" y="30856"/>
                  </a:cubicBezTo>
                  <a:cubicBezTo>
                    <a:pt x="133" y="31323"/>
                    <a:pt x="67" y="31723"/>
                    <a:pt x="33" y="31990"/>
                  </a:cubicBezTo>
                  <a:lnTo>
                    <a:pt x="0" y="32257"/>
                  </a:lnTo>
                  <a:cubicBezTo>
                    <a:pt x="0" y="32290"/>
                    <a:pt x="0" y="32324"/>
                    <a:pt x="0" y="32357"/>
                  </a:cubicBezTo>
                  <a:cubicBezTo>
                    <a:pt x="0" y="32324"/>
                    <a:pt x="33" y="32290"/>
                    <a:pt x="33" y="32257"/>
                  </a:cubicBezTo>
                  <a:lnTo>
                    <a:pt x="100" y="31990"/>
                  </a:lnTo>
                  <a:cubicBezTo>
                    <a:pt x="133" y="31723"/>
                    <a:pt x="200" y="31356"/>
                    <a:pt x="334" y="30856"/>
                  </a:cubicBezTo>
                  <a:cubicBezTo>
                    <a:pt x="634" y="29488"/>
                    <a:pt x="1101" y="28154"/>
                    <a:pt x="1635" y="26886"/>
                  </a:cubicBezTo>
                  <a:cubicBezTo>
                    <a:pt x="2035" y="25986"/>
                    <a:pt x="2468" y="25119"/>
                    <a:pt x="2935" y="24285"/>
                  </a:cubicBezTo>
                  <a:cubicBezTo>
                    <a:pt x="3503" y="23317"/>
                    <a:pt x="4103" y="22383"/>
                    <a:pt x="4770" y="21483"/>
                  </a:cubicBezTo>
                  <a:cubicBezTo>
                    <a:pt x="6271" y="19414"/>
                    <a:pt x="8006" y="17513"/>
                    <a:pt x="9874" y="15812"/>
                  </a:cubicBezTo>
                  <a:cubicBezTo>
                    <a:pt x="11875" y="13977"/>
                    <a:pt x="13777" y="12209"/>
                    <a:pt x="15378" y="10441"/>
                  </a:cubicBezTo>
                  <a:cubicBezTo>
                    <a:pt x="16812" y="8907"/>
                    <a:pt x="18046" y="7239"/>
                    <a:pt x="19080" y="5404"/>
                  </a:cubicBezTo>
                  <a:cubicBezTo>
                    <a:pt x="19814" y="4170"/>
                    <a:pt x="20348" y="2869"/>
                    <a:pt x="20715" y="1502"/>
                  </a:cubicBezTo>
                  <a:cubicBezTo>
                    <a:pt x="20782" y="1301"/>
                    <a:pt x="20815" y="1068"/>
                    <a:pt x="20882" y="868"/>
                  </a:cubicBezTo>
                  <a:lnTo>
                    <a:pt x="20948" y="401"/>
                  </a:lnTo>
                  <a:cubicBezTo>
                    <a:pt x="20982" y="267"/>
                    <a:pt x="21015" y="167"/>
                    <a:pt x="21015" y="101"/>
                  </a:cubicBezTo>
                  <a:cubicBezTo>
                    <a:pt x="21015" y="67"/>
                    <a:pt x="21015" y="34"/>
                    <a:pt x="210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7;p57"/>
            <p:cNvSpPr/>
            <p:nvPr/>
          </p:nvSpPr>
          <p:spPr>
            <a:xfrm>
              <a:off x="3602750" y="1328900"/>
              <a:ext cx="355275" cy="244350"/>
            </a:xfrm>
            <a:custGeom>
              <a:avLst/>
              <a:gdLst/>
              <a:ahLst/>
              <a:cxnLst/>
              <a:rect l="l" t="t" r="r" b="b"/>
              <a:pathLst>
                <a:path w="14211" h="9774" extrusionOk="0">
                  <a:moveTo>
                    <a:pt x="4870" y="0"/>
                  </a:moveTo>
                  <a:cubicBezTo>
                    <a:pt x="2168" y="0"/>
                    <a:pt x="0" y="2202"/>
                    <a:pt x="0" y="4904"/>
                  </a:cubicBezTo>
                  <a:cubicBezTo>
                    <a:pt x="0" y="7606"/>
                    <a:pt x="2168" y="9774"/>
                    <a:pt x="4870" y="9774"/>
                  </a:cubicBezTo>
                  <a:lnTo>
                    <a:pt x="9340" y="9774"/>
                  </a:lnTo>
                  <a:cubicBezTo>
                    <a:pt x="12042" y="9774"/>
                    <a:pt x="14210" y="7606"/>
                    <a:pt x="14210" y="4904"/>
                  </a:cubicBezTo>
                  <a:cubicBezTo>
                    <a:pt x="14210" y="2202"/>
                    <a:pt x="12042" y="0"/>
                    <a:pt x="93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8;p57"/>
            <p:cNvSpPr/>
            <p:nvPr/>
          </p:nvSpPr>
          <p:spPr>
            <a:xfrm>
              <a:off x="3443475" y="3367850"/>
              <a:ext cx="674650" cy="231850"/>
            </a:xfrm>
            <a:custGeom>
              <a:avLst/>
              <a:gdLst/>
              <a:ahLst/>
              <a:cxnLst/>
              <a:rect l="l" t="t" r="r" b="b"/>
              <a:pathLst>
                <a:path w="26986" h="9274" extrusionOk="0">
                  <a:moveTo>
                    <a:pt x="0" y="1"/>
                  </a:moveTo>
                  <a:lnTo>
                    <a:pt x="0" y="2703"/>
                  </a:lnTo>
                  <a:lnTo>
                    <a:pt x="10274" y="9274"/>
                  </a:lnTo>
                  <a:lnTo>
                    <a:pt x="17379" y="9274"/>
                  </a:lnTo>
                  <a:lnTo>
                    <a:pt x="26986" y="2703"/>
                  </a:lnTo>
                  <a:lnTo>
                    <a:pt x="269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" y="3631565"/>
            <a:ext cx="4848225" cy="1285875"/>
          </a:xfrm>
          <a:prstGeom prst="rect">
            <a:avLst/>
          </a:prstGeom>
        </p:spPr>
      </p:pic>
      <p:sp>
        <p:nvSpPr>
          <p:cNvPr id="71" name="Bent Arrow 70"/>
          <p:cNvSpPr/>
          <p:nvPr/>
        </p:nvSpPr>
        <p:spPr>
          <a:xfrm rot="5400000">
            <a:off x="4359910" y="2430780"/>
            <a:ext cx="1550035" cy="73533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388620" y="225425"/>
            <a:ext cx="8493760" cy="666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3200" b="1" i="1" dirty="0" err="1" smtClean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Menampilkan Output lebih dari 1 variable</a:t>
            </a:r>
            <a:endParaRPr lang="en-US" sz="3200" b="1" i="1" dirty="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88620" y="1031240"/>
            <a:ext cx="2336800" cy="666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400" i="1" dirty="0" err="1" smtClean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Cara biasa</a:t>
            </a:r>
            <a:endParaRPr lang="en-US" sz="2400" i="1" dirty="0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5" name="Picture 4" descr="sc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695"/>
            <a:ext cx="4475480" cy="20904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/>
        </p:nvSpPr>
        <p:spPr>
          <a:xfrm>
            <a:off x="4862195" y="1031240"/>
            <a:ext cx="2336800" cy="666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400" i="1" dirty="0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Formating</a:t>
            </a:r>
          </a:p>
        </p:txBody>
      </p:sp>
      <p:pic>
        <p:nvPicPr>
          <p:cNvPr id="17" name="Picture 16" descr="sc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1915160"/>
            <a:ext cx="4776470" cy="2042795"/>
          </a:xfrm>
          <a:prstGeom prst="rect">
            <a:avLst/>
          </a:prstGeom>
        </p:spPr>
      </p:pic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440" y="4526280"/>
            <a:ext cx="168656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54064" y="1817542"/>
          <a:ext cx="3232571" cy="2133600"/>
        </p:xfrm>
        <a:graphic>
          <a:graphicData uri="http://schemas.openxmlformats.org/drawingml/2006/table">
            <a:tbl>
              <a:tblPr>
                <a:tableStyleId>{4A611DEF-28F3-4FF6-9AC4-1311D2DEF143}</a:tableStyleId>
              </a:tblPr>
              <a:tblGrid>
                <a:gridCol w="723900"/>
                <a:gridCol w="2508671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'%s %s' % ('one', 'two')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9897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'{} {}'.format('one', 'two')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9897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one two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98971">
                <a:tc>
                  <a:txBody>
                    <a:bodyPr/>
                    <a:lstStyle/>
                    <a:p>
                      <a:pPr algn="l"/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9897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'%d %d' % (1, 2)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9897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'{} {}'.format(1, 2)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9897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1 2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1" name="Subtitle 1"/>
          <p:cNvSpPr txBox="1"/>
          <p:nvPr/>
        </p:nvSpPr>
        <p:spPr>
          <a:xfrm>
            <a:off x="173355" y="4565015"/>
            <a:ext cx="8403590" cy="46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●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just">
              <a:lnSpc>
                <a:spcPct val="150000"/>
              </a:lnSpc>
              <a:buNone/>
            </a:pPr>
            <a:r>
              <a:rPr lang="en-US" sz="1400" b="1" i="1" dirty="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Sumber </a:t>
            </a:r>
            <a:r>
              <a:rPr lang="en-US" sz="1400" i="1" dirty="0">
                <a:solidFill>
                  <a:schemeClr val="bg1"/>
                </a:solidFill>
                <a:latin typeface="Segoe UI Light" panose="020B0502040204020203" charset="0"/>
                <a:cs typeface="Segoe UI Light" panose="020B0502040204020203" charset="0"/>
              </a:rPr>
              <a:t>: https://</a:t>
            </a:r>
            <a:r>
              <a:rPr lang="en-US" sz="1400" i="1" dirty="0" smtClean="0">
                <a:solidFill>
                  <a:schemeClr val="bg1"/>
                </a:solidFill>
                <a:latin typeface="Segoe UI Light" panose="020B0502040204020203" charset="0"/>
                <a:cs typeface="Segoe UI Light" panose="020B0502040204020203" charset="0"/>
              </a:rPr>
              <a:t>student.blog.dinus.ac.id/munchaminna/2020/10/13/pemformatan-formatting-di-python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945" y="339090"/>
            <a:ext cx="7852410" cy="863600"/>
          </a:xfrm>
        </p:spPr>
        <p:txBody>
          <a:bodyPr/>
          <a:lstStyle/>
          <a:p>
            <a:r>
              <a:rPr lang="en-US" sz="3200" b="1" i="1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Formating old style dan new style</a:t>
            </a:r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7630" y="488500"/>
            <a:ext cx="4982400" cy="841800"/>
          </a:xfrm>
        </p:spPr>
        <p:txBody>
          <a:bodyPr/>
          <a:lstStyle/>
          <a:p>
            <a:r>
              <a:rPr lang="en-US" b="1" i="1">
                <a:latin typeface="Segoe UI Semibold" panose="020B0702040204020203" charset="0"/>
                <a:cs typeface="Segoe UI Semibold" panose="020B0702040204020203" charset="0"/>
              </a:rPr>
              <a:t>Koding yukk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37630" y="145306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1. Gunain kode yang sebelumnya</a:t>
            </a:r>
            <a:endParaRPr 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7630" y="229507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2. Cetak semua input dalam 1 kali print menggunakan cara biasa</a:t>
            </a:r>
            <a:endParaRPr lang="en-US" sz="200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37630" y="3137085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>
                <a:latin typeface="Segoe UI" panose="020B0502040204020203" charset="0"/>
                <a:cs typeface="Segoe UI" panose="020B0502040204020203" charset="0"/>
                <a:sym typeface="+mn-ea"/>
              </a:rPr>
              <a:t>3. Cetak semua input dalam 1 kali print menggunakan format</a:t>
            </a:r>
            <a:endParaRPr lang="en-US" sz="2000"/>
          </a:p>
        </p:txBody>
      </p:sp>
      <p:pic>
        <p:nvPicPr>
          <p:cNvPr id="73" name="Picture 72" descr="logo-mini-dos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0" y="0"/>
            <a:ext cx="168656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5F5"/>
      </a:lt2>
      <a:accent1>
        <a:srgbClr val="407BFF"/>
      </a:accent1>
      <a:accent2>
        <a:srgbClr val="263238"/>
      </a:accent2>
      <a:accent3>
        <a:srgbClr val="455A64"/>
      </a:accent3>
      <a:accent4>
        <a:srgbClr val="E0E0E0"/>
      </a:accent4>
      <a:accent5>
        <a:srgbClr val="203E80"/>
      </a:accent5>
      <a:accent6>
        <a:srgbClr val="F5F5F5"/>
      </a:accent6>
      <a:hlink>
        <a:srgbClr val="407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510</Words>
  <Application>Microsoft Office PowerPoint</Application>
  <PresentationFormat>On-screen Show (16:9)</PresentationFormat>
  <Paragraphs>87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Fredoka One</vt:lpstr>
      <vt:lpstr>Microsoft Sans Serif</vt:lpstr>
      <vt:lpstr>Proxima Nova</vt:lpstr>
      <vt:lpstr>Proxima Nova Semibold</vt:lpstr>
      <vt:lpstr>Raleway</vt:lpstr>
      <vt:lpstr>Segoe UI</vt:lpstr>
      <vt:lpstr>Segoe UI Light</vt:lpstr>
      <vt:lpstr>Segoe UI Semibold</vt:lpstr>
      <vt:lpstr>Times New Roman</vt:lpstr>
      <vt:lpstr>Wingdings</vt:lpstr>
      <vt:lpstr>Retato Slideshow by Slidesgo</vt:lpstr>
      <vt:lpstr>Slidesgo Final Pages</vt:lpstr>
      <vt:lpstr>Pyshare 2</vt:lpstr>
      <vt:lpstr>Input Output</vt:lpstr>
      <vt:lpstr>PowerPoint Presentation</vt:lpstr>
      <vt:lpstr>Mengambil input dari keyboard</vt:lpstr>
      <vt:lpstr>Koding yukk</vt:lpstr>
      <vt:lpstr>Menampilkan Output ke layar</vt:lpstr>
      <vt:lpstr>PowerPoint Presentation</vt:lpstr>
      <vt:lpstr>Formating old style dan new style</vt:lpstr>
      <vt:lpstr>Koding yukk</vt:lpstr>
      <vt:lpstr>Built - in  Function</vt:lpstr>
      <vt:lpstr>PowerPoint Presentation</vt:lpstr>
      <vt:lpstr>PowerPoint Presentation</vt:lpstr>
      <vt:lpstr>PowerPoint Presentation</vt:lpstr>
      <vt:lpstr>Conditions</vt:lpstr>
      <vt:lpstr>PowerPoint Presentation</vt:lpstr>
      <vt:lpstr>Struktur Percabangan If</vt:lpstr>
      <vt:lpstr>Struktur Percabangan If</vt:lpstr>
      <vt:lpstr>PowerPoint Presentation</vt:lpstr>
      <vt:lpstr>Percabangan if in object</vt:lpstr>
      <vt:lpstr>Koding yukk</vt:lpstr>
      <vt:lpstr>Nested if</vt:lpstr>
      <vt:lpstr>PowerPoint Presentation</vt:lpstr>
      <vt:lpstr>PowerPoint Presentation</vt:lpstr>
      <vt:lpstr>Terima kasih</vt:lpstr>
      <vt:lpstr>PowerPoint Presentation</vt:lpstr>
      <vt:lpstr>Munchaminna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Conditions Pyshare 2</dc:title>
  <dc:creator/>
  <cp:lastModifiedBy>munc.haminna@gmail.com</cp:lastModifiedBy>
  <cp:revision>89</cp:revision>
  <dcterms:created xsi:type="dcterms:W3CDTF">2020-10-16T06:18:57Z</dcterms:created>
  <dcterms:modified xsi:type="dcterms:W3CDTF">2020-10-16T17:27:57Z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