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2" r:id="rId9"/>
    <p:sldId id="286" r:id="rId10"/>
    <p:sldId id="264" r:id="rId11"/>
    <p:sldId id="263" r:id="rId12"/>
    <p:sldId id="266"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5"/>
    <p:restoredTop sz="96327"/>
  </p:normalViewPr>
  <p:slideViewPr>
    <p:cSldViewPr snapToGrid="0" snapToObjects="1">
      <p:cViewPr varScale="1">
        <p:scale>
          <a:sx n="90" d="100"/>
          <a:sy n="90" d="100"/>
        </p:scale>
        <p:origin x="1192" y="208"/>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2" name="Shape 1092"/>
          <p:cNvSpPr>
            <a:spLocks noGrp="1" noRot="1" noChangeAspect="1"/>
          </p:cNvSpPr>
          <p:nvPr>
            <p:ph type="sldImg"/>
          </p:nvPr>
        </p:nvSpPr>
        <p:spPr>
          <a:xfrm>
            <a:off x="1143000" y="685800"/>
            <a:ext cx="4572000" cy="3429000"/>
          </a:xfrm>
          <a:prstGeom prst="rect">
            <a:avLst/>
          </a:prstGeom>
        </p:spPr>
        <p:txBody>
          <a:bodyPr/>
          <a:lstStyle/>
          <a:p>
            <a:endParaRPr/>
          </a:p>
        </p:txBody>
      </p:sp>
      <p:sp>
        <p:nvSpPr>
          <p:cNvPr id="1093" name="Shape 109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8058115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Rectangle"/>
          <p:cNvSpPr>
            <a:spLocks noGrp="1"/>
          </p:cNvSpPr>
          <p:nvPr>
            <p:ph type="body" idx="13" hasCustomPrompt="1"/>
          </p:nvPr>
        </p:nvSpPr>
        <p:spPr>
          <a:xfrm>
            <a:off x="-8467" y="4233"/>
            <a:ext cx="13047135" cy="9753601"/>
          </a:xfrm>
          <a:prstGeom prst="rect">
            <a:avLst/>
          </a:prstGeom>
          <a:solidFill>
            <a:srgbClr val="131C1B"/>
          </a:solidFill>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2" name="Image"/>
          <p:cNvSpPr>
            <a:spLocks noGrp="1"/>
          </p:cNvSpPr>
          <p:nvPr>
            <p:ph type="pic" idx="14"/>
          </p:nvPr>
        </p:nvSpPr>
        <p:spPr>
          <a:xfrm>
            <a:off x="-38828" y="-2977"/>
            <a:ext cx="13082456" cy="6062730"/>
          </a:xfrm>
          <a:prstGeom prst="rect">
            <a:avLst/>
          </a:prstGeom>
        </p:spPr>
        <p:txBody>
          <a:bodyPr lIns="91439" tIns="45719" rIns="91439" bIns="45719">
            <a:noAutofit/>
          </a:bodyPr>
          <a:lstStyle/>
          <a:p>
            <a:r>
              <a:rPr lang="en-US"/>
              <a:t>Click icon to add picture</a:t>
            </a:r>
            <a:endParaRPr/>
          </a:p>
        </p:txBody>
      </p:sp>
      <p:sp>
        <p:nvSpPr>
          <p:cNvPr id="13" name="Image"/>
          <p:cNvSpPr>
            <a:spLocks noGrp="1"/>
          </p:cNvSpPr>
          <p:nvPr>
            <p:ph type="pic" idx="15"/>
          </p:nvPr>
        </p:nvSpPr>
        <p:spPr>
          <a:xfrm>
            <a:off x="177799" y="262466"/>
            <a:ext cx="12649201" cy="4209324"/>
          </a:xfrm>
          <a:prstGeom prst="rect">
            <a:avLst/>
          </a:prstGeom>
        </p:spPr>
        <p:txBody>
          <a:bodyPr lIns="91439" tIns="45719" rIns="91439" bIns="45719">
            <a:noAutofit/>
          </a:bodyPr>
          <a:lstStyle/>
          <a:p>
            <a:r>
              <a:rPr lang="en-US"/>
              <a:t>Click icon to add picture</a:t>
            </a:r>
            <a:endParaRPr/>
          </a:p>
        </p:txBody>
      </p:sp>
      <p:sp>
        <p:nvSpPr>
          <p:cNvPr id="14" name="Template presentation"/>
          <p:cNvSpPr txBox="1">
            <a:spLocks noGrp="1"/>
          </p:cNvSpPr>
          <p:nvPr>
            <p:ph type="body" sz="quarter" idx="16"/>
          </p:nvPr>
        </p:nvSpPr>
        <p:spPr>
          <a:xfrm>
            <a:off x="3351364" y="7422648"/>
            <a:ext cx="6302072" cy="530170"/>
          </a:xfrm>
          <a:prstGeom prst="rect">
            <a:avLst/>
          </a:prstGeom>
        </p:spPr>
        <p:txBody>
          <a:bodyPr wrap="none" anchor="ctr">
            <a:spAutoFit/>
          </a:bodyPr>
          <a:lstStyle>
            <a:lvl1pPr>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15" name="Gn. design"/>
          <p:cNvSpPr txBox="1">
            <a:spLocks noGrp="1"/>
          </p:cNvSpPr>
          <p:nvPr>
            <p:ph type="body" sz="quarter" idx="17"/>
          </p:nvPr>
        </p:nvSpPr>
        <p:spPr>
          <a:xfrm>
            <a:off x="5583783" y="8005129"/>
            <a:ext cx="1862634" cy="482808"/>
          </a:xfrm>
          <a:prstGeom prst="rect">
            <a:avLst/>
          </a:prstGeom>
        </p:spPr>
        <p:txBody>
          <a:bodyPr wrap="none" anchor="ctr">
            <a:spAutoFit/>
          </a:bodyPr>
          <a:lstStyle/>
          <a:p>
            <a:pPr lvl="0">
              <a:defRPr sz="24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16" name="Triangle"/>
          <p:cNvSpPr>
            <a:spLocks noGrp="1"/>
          </p:cNvSpPr>
          <p:nvPr>
            <p:ph type="body" sz="quarter" idx="18" hasCustomPrompt="1"/>
          </p:nvPr>
        </p:nvSpPr>
        <p:spPr>
          <a:xfrm rot="17292466">
            <a:off x="6183931" y="6659272"/>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 name="Triangle"/>
          <p:cNvSpPr>
            <a:spLocks noGrp="1"/>
          </p:cNvSpPr>
          <p:nvPr>
            <p:ph type="body" sz="quarter" idx="19" hasCustomPrompt="1"/>
          </p:nvPr>
        </p:nvSpPr>
        <p:spPr>
          <a:xfrm rot="17292466">
            <a:off x="6252559" y="6735933"/>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roject No.1">
    <p:spTree>
      <p:nvGrpSpPr>
        <p:cNvPr id="1" name=""/>
        <p:cNvGrpSpPr/>
        <p:nvPr/>
      </p:nvGrpSpPr>
      <p:grpSpPr>
        <a:xfrm>
          <a:off x="0" y="0"/>
          <a:ext cx="0" cy="0"/>
          <a:chOff x="0" y="0"/>
          <a:chExt cx="0" cy="0"/>
        </a:xfrm>
      </p:grpSpPr>
      <p:sp>
        <p:nvSpPr>
          <p:cNvPr id="222" name="Rectangle"/>
          <p:cNvSpPr/>
          <p:nvPr/>
        </p:nvSpPr>
        <p:spPr>
          <a:xfrm>
            <a:off x="-21168" y="0"/>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3" name="Triangle"/>
          <p:cNvSpPr>
            <a:spLocks noGrp="1"/>
          </p:cNvSpPr>
          <p:nvPr>
            <p:ph type="body" sz="quarter" idx="13"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24" name="Triangle"/>
          <p:cNvSpPr>
            <a:spLocks noGrp="1"/>
          </p:cNvSpPr>
          <p:nvPr>
            <p:ph type="body" sz="quarter" idx="14"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25" name="Line"/>
          <p:cNvSpPr>
            <a:spLocks noGrp="1"/>
          </p:cNvSpPr>
          <p:nvPr>
            <p:ph type="body" sz="quarter" idx="15"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26" name="Image"/>
          <p:cNvSpPr>
            <a:spLocks noGrp="1"/>
          </p:cNvSpPr>
          <p:nvPr>
            <p:ph type="pic" sz="quarter" idx="16"/>
          </p:nvPr>
        </p:nvSpPr>
        <p:spPr>
          <a:xfrm>
            <a:off x="947965" y="1532914"/>
            <a:ext cx="4351880" cy="4351879"/>
          </a:xfrm>
          <a:prstGeom prst="rect">
            <a:avLst/>
          </a:prstGeom>
        </p:spPr>
        <p:txBody>
          <a:bodyPr lIns="91439" tIns="45719" rIns="91439" bIns="45719">
            <a:noAutofit/>
          </a:bodyPr>
          <a:lstStyle/>
          <a:p>
            <a:r>
              <a:rPr lang="en-US"/>
              <a:t>Click icon to add picture</a:t>
            </a:r>
            <a:endParaRPr/>
          </a:p>
        </p:txBody>
      </p:sp>
      <p:sp>
        <p:nvSpPr>
          <p:cNvPr id="227" name="Rectangle"/>
          <p:cNvSpPr>
            <a:spLocks noGrp="1"/>
          </p:cNvSpPr>
          <p:nvPr>
            <p:ph type="body" sz="quarter" idx="17" hasCustomPrompt="1"/>
          </p:nvPr>
        </p:nvSpPr>
        <p:spPr>
          <a:xfrm>
            <a:off x="4546040" y="3614127"/>
            <a:ext cx="7633230" cy="3018765"/>
          </a:xfrm>
          <a:prstGeom prst="rect">
            <a:avLst/>
          </a:prstGeom>
          <a:solidFill>
            <a:srgbClr val="BC8D63"/>
          </a:solidFill>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28" name="Project no.1"/>
          <p:cNvSpPr txBox="1">
            <a:spLocks noGrp="1"/>
          </p:cNvSpPr>
          <p:nvPr>
            <p:ph type="body" sz="quarter" idx="18"/>
          </p:nvPr>
        </p:nvSpPr>
        <p:spPr>
          <a:xfrm>
            <a:off x="1054691" y="6485602"/>
            <a:ext cx="4120226" cy="400014"/>
          </a:xfrm>
          <a:prstGeom prst="rect">
            <a:avLst/>
          </a:prstGeom>
        </p:spPr>
        <p:txBody>
          <a:bodyPr anchor="ctr">
            <a:spAutoFit/>
          </a:bodyPr>
          <a:lstStyle>
            <a:lvl1pPr algn="l">
              <a:defRPr sz="1800" cap="all" spc="450">
                <a:solidFill>
                  <a:srgbClr val="BC8D63"/>
                </a:solidFill>
                <a:latin typeface="Geneva"/>
                <a:ea typeface="Geneva"/>
                <a:cs typeface="Geneva"/>
                <a:sym typeface="Geneva"/>
              </a:defRPr>
            </a:lvl1pPr>
          </a:lstStyle>
          <a:p>
            <a:pPr lvl="0"/>
            <a:r>
              <a:rPr lang="en-US"/>
              <a:t>Click to edit Master text styles</a:t>
            </a:r>
          </a:p>
        </p:txBody>
      </p:sp>
      <p:sp>
        <p:nvSpPr>
          <p:cNvPr id="229" name="&quot;"/>
          <p:cNvSpPr txBox="1">
            <a:spLocks noGrp="1"/>
          </p:cNvSpPr>
          <p:nvPr>
            <p:ph type="body" sz="quarter" idx="19"/>
          </p:nvPr>
        </p:nvSpPr>
        <p:spPr>
          <a:xfrm>
            <a:off x="825530" y="6224175"/>
            <a:ext cx="406004" cy="609601"/>
          </a:xfrm>
          <a:prstGeom prst="rect">
            <a:avLst/>
          </a:prstGeom>
        </p:spPr>
        <p:txBody>
          <a:bodyPr wrap="none" anchor="ctr">
            <a:spAutoFit/>
          </a:bodyPr>
          <a:lstStyle>
            <a:lvl1pPr algn="l">
              <a:defRPr sz="3500" cap="all" spc="875">
                <a:solidFill>
                  <a:srgbClr val="BC8D63"/>
                </a:solidFill>
                <a:latin typeface="Baskerville"/>
                <a:ea typeface="Baskerville"/>
                <a:cs typeface="Baskerville"/>
                <a:sym typeface="Baskerville"/>
              </a:defRPr>
            </a:lvl1pPr>
          </a:lstStyle>
          <a:p>
            <a:pPr lvl="0"/>
            <a:r>
              <a:rPr lang="en-US"/>
              <a:t>Click to edit Master text styles</a:t>
            </a:r>
          </a:p>
        </p:txBody>
      </p:sp>
      <p:sp>
        <p:nvSpPr>
          <p:cNvPr id="230" name="Lorem ipsum dolor sit amet, consectetuer adipiscing elit, sed diam nonummy nibh euismod tincidunt ut laoreet dolore magna aliquam erat volutpat."/>
          <p:cNvSpPr txBox="1">
            <a:spLocks noGrp="1"/>
          </p:cNvSpPr>
          <p:nvPr>
            <p:ph type="body" sz="quarter" idx="20"/>
          </p:nvPr>
        </p:nvSpPr>
        <p:spPr>
          <a:xfrm>
            <a:off x="1058522" y="6908351"/>
            <a:ext cx="3779190" cy="10160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231" name="Rectangle"/>
          <p:cNvSpPr>
            <a:spLocks noGrp="1"/>
          </p:cNvSpPr>
          <p:nvPr>
            <p:ph type="body" sz="quarter" idx="21" hasCustomPrompt="1"/>
          </p:nvPr>
        </p:nvSpPr>
        <p:spPr>
          <a:xfrm>
            <a:off x="4996593" y="4048242"/>
            <a:ext cx="1956925" cy="609601"/>
          </a:xfrm>
          <a:prstGeom prst="rect">
            <a:avLst/>
          </a:prstGeom>
          <a:solidFill>
            <a:srgbClr val="131C1B"/>
          </a:solidFill>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32" name="Rectangle"/>
          <p:cNvSpPr>
            <a:spLocks noGrp="1"/>
          </p:cNvSpPr>
          <p:nvPr>
            <p:ph type="body" sz="quarter" idx="22" hasCustomPrompt="1"/>
          </p:nvPr>
        </p:nvSpPr>
        <p:spPr>
          <a:xfrm>
            <a:off x="7384192" y="4048242"/>
            <a:ext cx="1956926" cy="609601"/>
          </a:xfrm>
          <a:prstGeom prst="rect">
            <a:avLst/>
          </a:prstGeom>
          <a:solidFill>
            <a:srgbClr val="131C1B"/>
          </a:solidFill>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33" name="Rectangle"/>
          <p:cNvSpPr>
            <a:spLocks noGrp="1"/>
          </p:cNvSpPr>
          <p:nvPr>
            <p:ph type="body" sz="quarter" idx="23" hasCustomPrompt="1"/>
          </p:nvPr>
        </p:nvSpPr>
        <p:spPr>
          <a:xfrm>
            <a:off x="9771792" y="4048242"/>
            <a:ext cx="1956926" cy="609601"/>
          </a:xfrm>
          <a:prstGeom prst="rect">
            <a:avLst/>
          </a:prstGeom>
          <a:solidFill>
            <a:srgbClr val="131C1B"/>
          </a:solidFill>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34" name="personal"/>
          <p:cNvSpPr txBox="1">
            <a:spLocks noGrp="1"/>
          </p:cNvSpPr>
          <p:nvPr>
            <p:ph type="body" sz="quarter" idx="24"/>
          </p:nvPr>
        </p:nvSpPr>
        <p:spPr>
          <a:xfrm>
            <a:off x="5170567" y="6061314"/>
            <a:ext cx="1608977" cy="349338"/>
          </a:xfrm>
          <a:prstGeom prst="rect">
            <a:avLst/>
          </a:prstGeom>
        </p:spPr>
        <p:txBody>
          <a:bodyPr wrap="none" anchor="ctr">
            <a:spAutoFit/>
          </a:bodyPr>
          <a:lstStyle>
            <a:lvl1pPr>
              <a:defRPr sz="1700" cap="all" spc="425">
                <a:solidFill>
                  <a:srgbClr val="131C1B"/>
                </a:solidFill>
                <a:latin typeface="Helvetica Neue Thin"/>
                <a:ea typeface="Helvetica Neue Thin"/>
                <a:cs typeface="Helvetica Neue Thin"/>
                <a:sym typeface="Helvetica Neue Thin"/>
              </a:defRPr>
            </a:lvl1pPr>
          </a:lstStyle>
          <a:p>
            <a:pPr lvl="0"/>
            <a:r>
              <a:rPr lang="en-US"/>
              <a:t>Click to edit Master text styles</a:t>
            </a:r>
          </a:p>
        </p:txBody>
      </p:sp>
      <p:sp>
        <p:nvSpPr>
          <p:cNvPr id="235" name="Exerci nostrud"/>
          <p:cNvSpPr txBox="1">
            <a:spLocks noGrp="1"/>
          </p:cNvSpPr>
          <p:nvPr>
            <p:ph type="body" sz="quarter" idx="25"/>
          </p:nvPr>
        </p:nvSpPr>
        <p:spPr>
          <a:xfrm>
            <a:off x="5769946" y="2122923"/>
            <a:ext cx="3276337" cy="987371"/>
          </a:xfrm>
          <a:prstGeom prst="rect">
            <a:avLst/>
          </a:prstGeom>
        </p:spPr>
        <p:txBody>
          <a:bodyPr anchor="ctr">
            <a:spAutoFit/>
          </a:bodyPr>
          <a:lstStyle>
            <a:lvl1pPr algn="l">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236" name="&quot;"/>
          <p:cNvSpPr txBox="1">
            <a:spLocks noGrp="1"/>
          </p:cNvSpPr>
          <p:nvPr>
            <p:ph type="body" sz="quarter" idx="26"/>
          </p:nvPr>
        </p:nvSpPr>
        <p:spPr>
          <a:xfrm>
            <a:off x="5540785" y="1729725"/>
            <a:ext cx="489347" cy="749301"/>
          </a:xfrm>
          <a:prstGeom prst="rect">
            <a:avLst/>
          </a:prstGeom>
        </p:spPr>
        <p:txBody>
          <a:bodyPr wrap="none" anchor="ctr">
            <a:spAutoFit/>
          </a:bodyPr>
          <a:lstStyle>
            <a:lvl1pPr algn="l">
              <a:defRPr sz="4500" cap="all" spc="1125">
                <a:solidFill>
                  <a:srgbClr val="BC8D63"/>
                </a:solidFill>
                <a:latin typeface="Baskerville"/>
                <a:ea typeface="Baskerville"/>
                <a:cs typeface="Baskerville"/>
                <a:sym typeface="Baskerville"/>
              </a:defRPr>
            </a:lvl1pPr>
          </a:lstStyle>
          <a:p>
            <a:pPr lvl="0"/>
            <a:r>
              <a:rPr lang="en-US"/>
              <a:t>Click to edit Master text styles</a:t>
            </a:r>
          </a:p>
        </p:txBody>
      </p:sp>
      <p:sp>
        <p:nvSpPr>
          <p:cNvPr id="237" name="Lorem ipsum dolor sit amet, consectetuer adipiscing elit, sed diam nonummy nibh euismod tincidunt ut laoreet dolore magna aliquam erat volutpat."/>
          <p:cNvSpPr txBox="1">
            <a:spLocks noGrp="1"/>
          </p:cNvSpPr>
          <p:nvPr>
            <p:ph type="body" sz="quarter" idx="27"/>
          </p:nvPr>
        </p:nvSpPr>
        <p:spPr>
          <a:xfrm>
            <a:off x="4935130" y="4836481"/>
            <a:ext cx="2079850" cy="990601"/>
          </a:xfrm>
          <a:prstGeom prst="rect">
            <a:avLst/>
          </a:prstGeom>
        </p:spPr>
        <p:txBody>
          <a:bodyPr anchor="ctr">
            <a:spAutoFit/>
          </a:bodyPr>
          <a:lstStyle>
            <a:lvl1pPr>
              <a:defRPr sz="1000">
                <a:solidFill>
                  <a:srgbClr val="131C1B"/>
                </a:solidFill>
                <a:latin typeface="Avenir Next"/>
                <a:ea typeface="Avenir Next"/>
                <a:cs typeface="Avenir Next"/>
                <a:sym typeface="Avenir Next"/>
              </a:defRPr>
            </a:lvl1pPr>
          </a:lstStyle>
          <a:p>
            <a:pPr lvl="0"/>
            <a:r>
              <a:rPr lang="en-US"/>
              <a:t>Click to edit Master text styles</a:t>
            </a:r>
          </a:p>
        </p:txBody>
      </p:sp>
      <p:sp>
        <p:nvSpPr>
          <p:cNvPr id="238" name="Line"/>
          <p:cNvSpPr>
            <a:spLocks noGrp="1"/>
          </p:cNvSpPr>
          <p:nvPr>
            <p:ph type="body" sz="quarter" idx="28" hasCustomPrompt="1"/>
          </p:nvPr>
        </p:nvSpPr>
        <p:spPr>
          <a:xfrm>
            <a:off x="4582563" y="6008896"/>
            <a:ext cx="7560185" cy="1"/>
          </a:xfrm>
          <a:prstGeom prst="line">
            <a:avLst/>
          </a:prstGeom>
          <a:ln w="6350">
            <a:solidFill>
              <a:srgbClr val="131C1B"/>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39" name="free"/>
          <p:cNvSpPr txBox="1">
            <a:spLocks noGrp="1"/>
          </p:cNvSpPr>
          <p:nvPr>
            <p:ph type="body" sz="quarter" idx="29"/>
          </p:nvPr>
        </p:nvSpPr>
        <p:spPr>
          <a:xfrm>
            <a:off x="5282210" y="4137167"/>
            <a:ext cx="1385691" cy="482552"/>
          </a:xfrm>
          <a:prstGeom prst="rect">
            <a:avLst/>
          </a:prstGeom>
        </p:spPr>
        <p:txBody>
          <a:bodyPr anchor="ctr">
            <a:spAutoFit/>
          </a:bodyPr>
          <a:lstStyle>
            <a:lvl1pPr>
              <a:defRPr sz="2400" cap="all" spc="600">
                <a:solidFill>
                  <a:srgbClr val="BC8D63"/>
                </a:solidFill>
                <a:latin typeface="Geneva"/>
                <a:ea typeface="Geneva"/>
                <a:cs typeface="Geneva"/>
                <a:sym typeface="Geneva"/>
              </a:defRPr>
            </a:lvl1pPr>
          </a:lstStyle>
          <a:p>
            <a:pPr lvl="0"/>
            <a:r>
              <a:rPr lang="en-US"/>
              <a:t>Click to edit Master text styles</a:t>
            </a:r>
          </a:p>
        </p:txBody>
      </p:sp>
      <p:sp>
        <p:nvSpPr>
          <p:cNvPr id="240" name="$20"/>
          <p:cNvSpPr txBox="1">
            <a:spLocks noGrp="1"/>
          </p:cNvSpPr>
          <p:nvPr>
            <p:ph type="body" sz="quarter" idx="30"/>
          </p:nvPr>
        </p:nvSpPr>
        <p:spPr>
          <a:xfrm>
            <a:off x="7669810" y="4111767"/>
            <a:ext cx="1385691" cy="482552"/>
          </a:xfrm>
          <a:prstGeom prst="rect">
            <a:avLst/>
          </a:prstGeom>
        </p:spPr>
        <p:txBody>
          <a:bodyPr anchor="ctr">
            <a:spAutoFit/>
          </a:bodyPr>
          <a:lstStyle>
            <a:lvl1pPr>
              <a:defRPr sz="2400" cap="all" spc="600">
                <a:solidFill>
                  <a:srgbClr val="BC8D63"/>
                </a:solidFill>
                <a:latin typeface="Geneva"/>
                <a:ea typeface="Geneva"/>
                <a:cs typeface="Geneva"/>
                <a:sym typeface="Geneva"/>
              </a:defRPr>
            </a:lvl1pPr>
          </a:lstStyle>
          <a:p>
            <a:pPr lvl="0"/>
            <a:r>
              <a:rPr lang="en-US"/>
              <a:t>Click to edit Master text styles</a:t>
            </a:r>
          </a:p>
        </p:txBody>
      </p:sp>
      <p:sp>
        <p:nvSpPr>
          <p:cNvPr id="241" name="$30"/>
          <p:cNvSpPr txBox="1">
            <a:spLocks noGrp="1"/>
          </p:cNvSpPr>
          <p:nvPr>
            <p:ph type="body" sz="quarter" idx="31"/>
          </p:nvPr>
        </p:nvSpPr>
        <p:spPr>
          <a:xfrm>
            <a:off x="10057410" y="4137167"/>
            <a:ext cx="1385691" cy="482552"/>
          </a:xfrm>
          <a:prstGeom prst="rect">
            <a:avLst/>
          </a:prstGeom>
        </p:spPr>
        <p:txBody>
          <a:bodyPr anchor="ctr">
            <a:spAutoFit/>
          </a:bodyPr>
          <a:lstStyle>
            <a:lvl1pPr>
              <a:defRPr sz="2400" cap="all" spc="600">
                <a:solidFill>
                  <a:srgbClr val="BC8D63"/>
                </a:solidFill>
                <a:latin typeface="Geneva"/>
                <a:ea typeface="Geneva"/>
                <a:cs typeface="Geneva"/>
                <a:sym typeface="Geneva"/>
              </a:defRPr>
            </a:lvl1pPr>
          </a:lstStyle>
          <a:p>
            <a:pPr lvl="0"/>
            <a:r>
              <a:rPr lang="en-US"/>
              <a:t>Click to edit Master text styles</a:t>
            </a:r>
          </a:p>
        </p:txBody>
      </p:sp>
      <p:sp>
        <p:nvSpPr>
          <p:cNvPr id="242" name="Lorem ipsum dolor sit amet, consectetuer adipiscing elit, sed diam nonummy nibh euismod tincidunt ut laoreet dolore magna aliquam erat volutpat."/>
          <p:cNvSpPr txBox="1">
            <a:spLocks noGrp="1"/>
          </p:cNvSpPr>
          <p:nvPr>
            <p:ph type="body" sz="quarter" idx="32"/>
          </p:nvPr>
        </p:nvSpPr>
        <p:spPr>
          <a:xfrm>
            <a:off x="7322730" y="4836481"/>
            <a:ext cx="2079850" cy="990601"/>
          </a:xfrm>
          <a:prstGeom prst="rect">
            <a:avLst/>
          </a:prstGeom>
        </p:spPr>
        <p:txBody>
          <a:bodyPr anchor="ctr">
            <a:spAutoFit/>
          </a:bodyPr>
          <a:lstStyle>
            <a:lvl1pPr>
              <a:defRPr sz="1000">
                <a:solidFill>
                  <a:srgbClr val="131C1B"/>
                </a:solidFill>
                <a:latin typeface="Avenir Next"/>
                <a:ea typeface="Avenir Next"/>
                <a:cs typeface="Avenir Next"/>
                <a:sym typeface="Avenir Next"/>
              </a:defRPr>
            </a:lvl1pPr>
          </a:lstStyle>
          <a:p>
            <a:pPr lvl="0"/>
            <a:r>
              <a:rPr lang="en-US"/>
              <a:t>Click to edit Master text styles</a:t>
            </a:r>
          </a:p>
        </p:txBody>
      </p:sp>
      <p:sp>
        <p:nvSpPr>
          <p:cNvPr id="243" name="Lorem ipsum dolor sit amet, consectetuer adipiscing elit, sed diam nonummy nibh euismod tincidunt ut laoreet dolore magna aliquam erat volutpat."/>
          <p:cNvSpPr txBox="1">
            <a:spLocks noGrp="1"/>
          </p:cNvSpPr>
          <p:nvPr>
            <p:ph type="body" sz="quarter" idx="33"/>
          </p:nvPr>
        </p:nvSpPr>
        <p:spPr>
          <a:xfrm>
            <a:off x="9710330" y="4836481"/>
            <a:ext cx="2079850" cy="990601"/>
          </a:xfrm>
          <a:prstGeom prst="rect">
            <a:avLst/>
          </a:prstGeom>
        </p:spPr>
        <p:txBody>
          <a:bodyPr anchor="ctr">
            <a:spAutoFit/>
          </a:bodyPr>
          <a:lstStyle>
            <a:lvl1pPr>
              <a:defRPr sz="1000">
                <a:solidFill>
                  <a:srgbClr val="131C1B"/>
                </a:solidFill>
                <a:latin typeface="Avenir Next"/>
                <a:ea typeface="Avenir Next"/>
                <a:cs typeface="Avenir Next"/>
                <a:sym typeface="Avenir Next"/>
              </a:defRPr>
            </a:lvl1pPr>
          </a:lstStyle>
          <a:p>
            <a:pPr lvl="0"/>
            <a:r>
              <a:rPr lang="en-US"/>
              <a:t>Click to edit Master text styles</a:t>
            </a:r>
          </a:p>
        </p:txBody>
      </p:sp>
      <p:sp>
        <p:nvSpPr>
          <p:cNvPr id="244" name="business"/>
          <p:cNvSpPr txBox="1">
            <a:spLocks noGrp="1"/>
          </p:cNvSpPr>
          <p:nvPr>
            <p:ph type="body" sz="quarter" idx="34"/>
          </p:nvPr>
        </p:nvSpPr>
        <p:spPr>
          <a:xfrm>
            <a:off x="7593035" y="6061314"/>
            <a:ext cx="1539241" cy="349338"/>
          </a:xfrm>
          <a:prstGeom prst="rect">
            <a:avLst/>
          </a:prstGeom>
        </p:spPr>
        <p:txBody>
          <a:bodyPr wrap="none" anchor="ctr">
            <a:spAutoFit/>
          </a:bodyPr>
          <a:lstStyle>
            <a:lvl1pPr>
              <a:defRPr sz="1700" cap="all" spc="425">
                <a:solidFill>
                  <a:srgbClr val="131C1B"/>
                </a:solidFill>
                <a:latin typeface="Helvetica Neue Thin"/>
                <a:ea typeface="Helvetica Neue Thin"/>
                <a:cs typeface="Helvetica Neue Thin"/>
                <a:sym typeface="Helvetica Neue Thin"/>
              </a:defRPr>
            </a:lvl1pPr>
          </a:lstStyle>
          <a:p>
            <a:pPr lvl="0"/>
            <a:r>
              <a:rPr lang="en-US"/>
              <a:t>Click to edit Master text styles</a:t>
            </a:r>
          </a:p>
        </p:txBody>
      </p:sp>
      <p:sp>
        <p:nvSpPr>
          <p:cNvPr id="245" name="profesional"/>
          <p:cNvSpPr txBox="1">
            <a:spLocks noGrp="1"/>
          </p:cNvSpPr>
          <p:nvPr>
            <p:ph type="body" sz="quarter" idx="35"/>
          </p:nvPr>
        </p:nvSpPr>
        <p:spPr>
          <a:xfrm>
            <a:off x="9710975" y="6061314"/>
            <a:ext cx="2078559" cy="349338"/>
          </a:xfrm>
          <a:prstGeom prst="rect">
            <a:avLst/>
          </a:prstGeom>
        </p:spPr>
        <p:txBody>
          <a:bodyPr wrap="none" anchor="ctr">
            <a:spAutoFit/>
          </a:bodyPr>
          <a:lstStyle>
            <a:lvl1pPr>
              <a:defRPr sz="1700" cap="all" spc="425">
                <a:solidFill>
                  <a:srgbClr val="131C1B"/>
                </a:solidFill>
                <a:latin typeface="Helvetica Neue Thin"/>
                <a:ea typeface="Helvetica Neue Thin"/>
                <a:cs typeface="Helvetica Neue Thin"/>
                <a:sym typeface="Helvetica Neue Thin"/>
              </a:defRPr>
            </a:lvl1pPr>
          </a:lstStyle>
          <a:p>
            <a:pPr lvl="0"/>
            <a:r>
              <a:rPr lang="en-US"/>
              <a:t>Click to edit Master text styles</a:t>
            </a:r>
          </a:p>
        </p:txBody>
      </p:sp>
      <p:sp>
        <p:nvSpPr>
          <p:cNvPr id="246"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36"/>
          </p:nvPr>
        </p:nvSpPr>
        <p:spPr>
          <a:xfrm>
            <a:off x="7594788" y="6976085"/>
            <a:ext cx="4545225" cy="1244601"/>
          </a:xfrm>
          <a:prstGeom prst="rect">
            <a:avLst/>
          </a:prstGeom>
        </p:spPr>
        <p:txBody>
          <a:bodyPr anchor="ctr">
            <a:spAutoFit/>
          </a:bodyPr>
          <a:lstStyle>
            <a:lvl1pPr algn="r">
              <a:defRPr sz="1300">
                <a:solidFill>
                  <a:srgbClr val="BC8D63"/>
                </a:solidFill>
                <a:latin typeface="Avenir Next"/>
                <a:ea typeface="Avenir Next"/>
                <a:cs typeface="Avenir Next"/>
                <a:sym typeface="Avenir Next"/>
              </a:defRPr>
            </a:lvl1pPr>
          </a:lstStyle>
          <a:p>
            <a:pPr lvl="0"/>
            <a:r>
              <a:rPr lang="en-US"/>
              <a:t>Click to edit Master text styles</a:t>
            </a:r>
          </a:p>
        </p:txBody>
      </p:sp>
      <p:sp>
        <p:nvSpPr>
          <p:cNvPr id="247" name="Gn. design"/>
          <p:cNvSpPr txBox="1">
            <a:spLocks noGrp="1"/>
          </p:cNvSpPr>
          <p:nvPr>
            <p:ph type="body" sz="quarter" idx="37"/>
          </p:nvPr>
        </p:nvSpPr>
        <p:spPr>
          <a:xfrm>
            <a:off x="1077045" y="8065523"/>
            <a:ext cx="1425550" cy="387507"/>
          </a:xfrm>
          <a:prstGeom prst="rect">
            <a:avLst/>
          </a:prstGeom>
        </p:spPr>
        <p:txBody>
          <a:bodyPr wrap="none" anchor="ctr">
            <a:spAutoFit/>
          </a:bodyPr>
          <a:lstStyle/>
          <a:p>
            <a:pPr lvl="0" algn="l">
              <a:defRPr sz="18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roject No.2">
    <p:spTree>
      <p:nvGrpSpPr>
        <p:cNvPr id="1" name=""/>
        <p:cNvGrpSpPr/>
        <p:nvPr/>
      </p:nvGrpSpPr>
      <p:grpSpPr>
        <a:xfrm>
          <a:off x="0" y="0"/>
          <a:ext cx="0" cy="0"/>
          <a:chOff x="0" y="0"/>
          <a:chExt cx="0" cy="0"/>
        </a:xfrm>
      </p:grpSpPr>
      <p:sp>
        <p:nvSpPr>
          <p:cNvPr id="255" name="Rectangle"/>
          <p:cNvSpPr/>
          <p:nvPr/>
        </p:nvSpPr>
        <p:spPr>
          <a:xfrm>
            <a:off x="-21168" y="0"/>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6" name="Triangle"/>
          <p:cNvSpPr>
            <a:spLocks noGrp="1"/>
          </p:cNvSpPr>
          <p:nvPr>
            <p:ph type="body" sz="quarter" idx="13"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57" name="Triangle"/>
          <p:cNvSpPr>
            <a:spLocks noGrp="1"/>
          </p:cNvSpPr>
          <p:nvPr>
            <p:ph type="body" sz="quarter" idx="14"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58" name="Line"/>
          <p:cNvSpPr>
            <a:spLocks noGrp="1"/>
          </p:cNvSpPr>
          <p:nvPr>
            <p:ph type="body" sz="quarter" idx="15"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59" name="Image"/>
          <p:cNvSpPr>
            <a:spLocks noGrp="1"/>
          </p:cNvSpPr>
          <p:nvPr>
            <p:ph type="pic" sz="quarter" idx="16"/>
          </p:nvPr>
        </p:nvSpPr>
        <p:spPr>
          <a:xfrm>
            <a:off x="7369114" y="1728515"/>
            <a:ext cx="4351879" cy="4351879"/>
          </a:xfrm>
          <a:prstGeom prst="rect">
            <a:avLst/>
          </a:prstGeom>
        </p:spPr>
        <p:txBody>
          <a:bodyPr lIns="91439" tIns="45719" rIns="91439" bIns="45719">
            <a:noAutofit/>
          </a:bodyPr>
          <a:lstStyle/>
          <a:p>
            <a:r>
              <a:rPr lang="en-US"/>
              <a:t>Click icon to add picture</a:t>
            </a:r>
            <a:endParaRPr/>
          </a:p>
        </p:txBody>
      </p:sp>
      <p:sp>
        <p:nvSpPr>
          <p:cNvPr id="260" name="Square"/>
          <p:cNvSpPr>
            <a:spLocks noGrp="1"/>
          </p:cNvSpPr>
          <p:nvPr>
            <p:ph type="body" sz="quarter" idx="17" hasCustomPrompt="1"/>
          </p:nvPr>
        </p:nvSpPr>
        <p:spPr>
          <a:xfrm>
            <a:off x="7124639" y="1484040"/>
            <a:ext cx="4840685" cy="4840685"/>
          </a:xfrm>
          <a:prstGeom prst="rect">
            <a:avLst/>
          </a:prstGeom>
          <a:ln w="2540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61" name="Project no.2"/>
          <p:cNvSpPr txBox="1">
            <a:spLocks noGrp="1"/>
          </p:cNvSpPr>
          <p:nvPr>
            <p:ph type="body" sz="quarter" idx="18"/>
          </p:nvPr>
        </p:nvSpPr>
        <p:spPr>
          <a:xfrm>
            <a:off x="2460657" y="3370754"/>
            <a:ext cx="4120226" cy="400014"/>
          </a:xfrm>
          <a:prstGeom prst="rect">
            <a:avLst/>
          </a:prstGeom>
        </p:spPr>
        <p:txBody>
          <a:bodyPr anchor="ctr">
            <a:spAutoFit/>
          </a:bodyPr>
          <a:lstStyle>
            <a:lvl1pPr algn="r">
              <a:defRPr sz="1800" cap="all" spc="450">
                <a:solidFill>
                  <a:srgbClr val="BC8D63"/>
                </a:solidFill>
                <a:latin typeface="Geneva"/>
                <a:ea typeface="Geneva"/>
                <a:cs typeface="Geneva"/>
                <a:sym typeface="Geneva"/>
              </a:defRPr>
            </a:lvl1pPr>
          </a:lstStyle>
          <a:p>
            <a:pPr lvl="0"/>
            <a:r>
              <a:rPr lang="en-US"/>
              <a:t>Click to edit Master text styles</a:t>
            </a:r>
          </a:p>
        </p:txBody>
      </p:sp>
      <p:sp>
        <p:nvSpPr>
          <p:cNvPr id="262" name="&quot;"/>
          <p:cNvSpPr txBox="1">
            <a:spLocks noGrp="1"/>
          </p:cNvSpPr>
          <p:nvPr>
            <p:ph type="body" sz="quarter" idx="19"/>
          </p:nvPr>
        </p:nvSpPr>
        <p:spPr>
          <a:xfrm>
            <a:off x="6469062" y="2999261"/>
            <a:ext cx="406004" cy="609601"/>
          </a:xfrm>
          <a:prstGeom prst="rect">
            <a:avLst/>
          </a:prstGeom>
        </p:spPr>
        <p:txBody>
          <a:bodyPr wrap="none" anchor="ctr">
            <a:spAutoFit/>
          </a:bodyPr>
          <a:lstStyle>
            <a:lvl1pPr algn="r">
              <a:defRPr sz="3500" cap="all" spc="875">
                <a:solidFill>
                  <a:srgbClr val="BC8D63"/>
                </a:solidFill>
                <a:latin typeface="Baskerville"/>
                <a:ea typeface="Baskerville"/>
                <a:cs typeface="Baskerville"/>
                <a:sym typeface="Baskerville"/>
              </a:defRPr>
            </a:lvl1pPr>
          </a:lstStyle>
          <a:p>
            <a:pPr lvl="0"/>
            <a:r>
              <a:rPr lang="en-US"/>
              <a:t>Click to edit Master text styles</a:t>
            </a:r>
          </a:p>
        </p:txBody>
      </p:sp>
      <p:sp>
        <p:nvSpPr>
          <p:cNvPr id="263" name="Lorem ipsum dolor sit amet, consectetuer adipiscing elit, sed diam nonummy nibh euismod tincidunt ut laoreet dolore magna aliquam erat volutpat."/>
          <p:cNvSpPr txBox="1">
            <a:spLocks noGrp="1"/>
          </p:cNvSpPr>
          <p:nvPr>
            <p:ph type="body" sz="quarter" idx="20"/>
          </p:nvPr>
        </p:nvSpPr>
        <p:spPr>
          <a:xfrm>
            <a:off x="2841254" y="3793503"/>
            <a:ext cx="3779190" cy="1016001"/>
          </a:xfrm>
          <a:prstGeom prst="rect">
            <a:avLst/>
          </a:prstGeom>
        </p:spPr>
        <p:txBody>
          <a:bodyPr anchor="ctr">
            <a:spAutoFit/>
          </a:bodyPr>
          <a:lstStyle>
            <a:lvl1pPr algn="r">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264" name="Exerci nostrud"/>
          <p:cNvSpPr txBox="1">
            <a:spLocks noGrp="1"/>
          </p:cNvSpPr>
          <p:nvPr>
            <p:ph type="body" sz="quarter" idx="21"/>
          </p:nvPr>
        </p:nvSpPr>
        <p:spPr>
          <a:xfrm>
            <a:off x="893146" y="6326098"/>
            <a:ext cx="3276337" cy="987370"/>
          </a:xfrm>
          <a:prstGeom prst="rect">
            <a:avLst/>
          </a:prstGeom>
        </p:spPr>
        <p:txBody>
          <a:bodyPr anchor="ctr">
            <a:spAutoFit/>
          </a:bodyPr>
          <a:lstStyle>
            <a:lvl1pPr algn="l">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265" name="&quot;"/>
          <p:cNvSpPr txBox="1">
            <a:spLocks noGrp="1"/>
          </p:cNvSpPr>
          <p:nvPr>
            <p:ph type="body" sz="quarter" idx="22"/>
          </p:nvPr>
        </p:nvSpPr>
        <p:spPr>
          <a:xfrm>
            <a:off x="663985" y="5932900"/>
            <a:ext cx="489347" cy="749301"/>
          </a:xfrm>
          <a:prstGeom prst="rect">
            <a:avLst/>
          </a:prstGeom>
        </p:spPr>
        <p:txBody>
          <a:bodyPr wrap="none" anchor="ctr">
            <a:spAutoFit/>
          </a:bodyPr>
          <a:lstStyle>
            <a:lvl1pPr algn="l">
              <a:defRPr sz="4500" cap="all" spc="1125">
                <a:solidFill>
                  <a:srgbClr val="BC8D63"/>
                </a:solidFill>
                <a:latin typeface="Baskerville"/>
                <a:ea typeface="Baskerville"/>
                <a:cs typeface="Baskerville"/>
                <a:sym typeface="Baskerville"/>
              </a:defRPr>
            </a:lvl1pPr>
          </a:lstStyle>
          <a:p>
            <a:pPr lvl="0"/>
            <a:r>
              <a:rPr lang="en-US"/>
              <a:t>Click to edit Master text styles</a:t>
            </a:r>
          </a:p>
        </p:txBody>
      </p:sp>
      <p:sp>
        <p:nvSpPr>
          <p:cNvPr id="266"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23"/>
          </p:nvPr>
        </p:nvSpPr>
        <p:spPr>
          <a:xfrm>
            <a:off x="876558" y="7453926"/>
            <a:ext cx="4866085" cy="1244601"/>
          </a:xfrm>
          <a:prstGeom prst="rect">
            <a:avLst/>
          </a:prstGeom>
        </p:spPr>
        <p:txBody>
          <a:bodyPr anchor="ctr">
            <a:spAutoFit/>
          </a:bodyPr>
          <a:lstStyle>
            <a:lvl1pPr algn="l">
              <a:defRPr sz="1300">
                <a:solidFill>
                  <a:srgbClr val="BC8D63"/>
                </a:solidFill>
                <a:latin typeface="Avenir Next"/>
                <a:ea typeface="Avenir Next"/>
                <a:cs typeface="Avenir Next"/>
                <a:sym typeface="Avenir Next"/>
              </a:defRPr>
            </a:lvl1pPr>
          </a:lstStyle>
          <a:p>
            <a:pPr lvl="0"/>
            <a:r>
              <a:rPr lang="en-US"/>
              <a:t>Click to edit Master text styles</a:t>
            </a:r>
          </a:p>
        </p:txBody>
      </p:sp>
      <p:sp>
        <p:nvSpPr>
          <p:cNvPr id="267" name="Circle"/>
          <p:cNvSpPr>
            <a:spLocks noGrp="1"/>
          </p:cNvSpPr>
          <p:nvPr>
            <p:ph type="body" sz="quarter" idx="24" hasCustomPrompt="1"/>
          </p:nvPr>
        </p:nvSpPr>
        <p:spPr>
          <a:xfrm>
            <a:off x="7061630" y="7008295"/>
            <a:ext cx="987371"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68" name="652"/>
          <p:cNvSpPr txBox="1">
            <a:spLocks noGrp="1"/>
          </p:cNvSpPr>
          <p:nvPr>
            <p:ph type="body" sz="quarter" idx="25"/>
          </p:nvPr>
        </p:nvSpPr>
        <p:spPr>
          <a:xfrm>
            <a:off x="6772049" y="7339013"/>
            <a:ext cx="1566533" cy="351334"/>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269" name="Circle"/>
          <p:cNvSpPr>
            <a:spLocks noGrp="1"/>
          </p:cNvSpPr>
          <p:nvPr>
            <p:ph type="body" sz="quarter" idx="26" hasCustomPrompt="1"/>
          </p:nvPr>
        </p:nvSpPr>
        <p:spPr>
          <a:xfrm>
            <a:off x="9025897" y="7020995"/>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70" name="5782"/>
          <p:cNvSpPr txBox="1">
            <a:spLocks noGrp="1"/>
          </p:cNvSpPr>
          <p:nvPr>
            <p:ph type="body" sz="quarter" idx="27"/>
          </p:nvPr>
        </p:nvSpPr>
        <p:spPr>
          <a:xfrm>
            <a:off x="8736315" y="7351713"/>
            <a:ext cx="1566533" cy="351334"/>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271" name="Circle"/>
          <p:cNvSpPr>
            <a:spLocks noGrp="1"/>
          </p:cNvSpPr>
          <p:nvPr>
            <p:ph type="body" sz="quarter" idx="28" hasCustomPrompt="1"/>
          </p:nvPr>
        </p:nvSpPr>
        <p:spPr>
          <a:xfrm>
            <a:off x="10990164" y="7008295"/>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72" name="3132"/>
          <p:cNvSpPr txBox="1">
            <a:spLocks noGrp="1"/>
          </p:cNvSpPr>
          <p:nvPr>
            <p:ph type="body" sz="quarter" idx="29"/>
          </p:nvPr>
        </p:nvSpPr>
        <p:spPr>
          <a:xfrm>
            <a:off x="10700582" y="7339013"/>
            <a:ext cx="1566533" cy="351334"/>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273" name="commodo exerci"/>
          <p:cNvSpPr txBox="1">
            <a:spLocks noGrp="1"/>
          </p:cNvSpPr>
          <p:nvPr>
            <p:ph type="body" sz="quarter" idx="30"/>
          </p:nvPr>
        </p:nvSpPr>
        <p:spPr>
          <a:xfrm>
            <a:off x="6749093" y="8144485"/>
            <a:ext cx="1612445" cy="603773"/>
          </a:xfrm>
          <a:prstGeom prst="rect">
            <a:avLst/>
          </a:prstGeom>
        </p:spPr>
        <p:txBody>
          <a:bodyPr anchor="ctr">
            <a:spAutoFit/>
          </a:bodyPr>
          <a:lstStyle>
            <a:lvl1pPr>
              <a:defRPr sz="1700" cap="all" spc="425">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274" name="commodo exerci"/>
          <p:cNvSpPr txBox="1">
            <a:spLocks noGrp="1"/>
          </p:cNvSpPr>
          <p:nvPr>
            <p:ph type="body" sz="quarter" idx="31"/>
          </p:nvPr>
        </p:nvSpPr>
        <p:spPr>
          <a:xfrm>
            <a:off x="8713360" y="8144485"/>
            <a:ext cx="1612445" cy="603773"/>
          </a:xfrm>
          <a:prstGeom prst="rect">
            <a:avLst/>
          </a:prstGeom>
        </p:spPr>
        <p:txBody>
          <a:bodyPr anchor="ctr">
            <a:spAutoFit/>
          </a:bodyPr>
          <a:lstStyle>
            <a:lvl1pPr>
              <a:defRPr sz="1700" cap="all" spc="425">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275" name="commodo exerci"/>
          <p:cNvSpPr txBox="1">
            <a:spLocks noGrp="1"/>
          </p:cNvSpPr>
          <p:nvPr>
            <p:ph type="body" sz="quarter" idx="32"/>
          </p:nvPr>
        </p:nvSpPr>
        <p:spPr>
          <a:xfrm>
            <a:off x="10677626" y="8144485"/>
            <a:ext cx="1612445" cy="603773"/>
          </a:xfrm>
          <a:prstGeom prst="rect">
            <a:avLst/>
          </a:prstGeom>
        </p:spPr>
        <p:txBody>
          <a:bodyPr anchor="ctr">
            <a:spAutoFit/>
          </a:bodyPr>
          <a:lstStyle>
            <a:lvl1pPr>
              <a:defRPr sz="1700" cap="all" spc="425">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276" name="Gn. design"/>
          <p:cNvSpPr txBox="1">
            <a:spLocks noGrp="1"/>
          </p:cNvSpPr>
          <p:nvPr>
            <p:ph type="body" sz="quarter" idx="33"/>
          </p:nvPr>
        </p:nvSpPr>
        <p:spPr>
          <a:xfrm>
            <a:off x="5169494" y="4984542"/>
            <a:ext cx="1425550" cy="387507"/>
          </a:xfrm>
          <a:prstGeom prst="rect">
            <a:avLst/>
          </a:prstGeom>
        </p:spPr>
        <p:txBody>
          <a:bodyPr wrap="none" anchor="ctr">
            <a:spAutoFit/>
          </a:bodyPr>
          <a:lstStyle/>
          <a:p>
            <a:pPr lvl="0" algn="r">
              <a:defRPr sz="18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2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mpany Director">
    <p:spTree>
      <p:nvGrpSpPr>
        <p:cNvPr id="1" name=""/>
        <p:cNvGrpSpPr/>
        <p:nvPr/>
      </p:nvGrpSpPr>
      <p:grpSpPr>
        <a:xfrm>
          <a:off x="0" y="0"/>
          <a:ext cx="0" cy="0"/>
          <a:chOff x="0" y="0"/>
          <a:chExt cx="0" cy="0"/>
        </a:xfrm>
      </p:grpSpPr>
      <p:sp>
        <p:nvSpPr>
          <p:cNvPr id="25" name="Rectangle"/>
          <p:cNvSpPr/>
          <p:nvPr/>
        </p:nvSpPr>
        <p:spPr>
          <a:xfrm>
            <a:off x="-8467" y="4233"/>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Template presentation"/>
          <p:cNvSpPr txBox="1">
            <a:spLocks noGrp="1"/>
          </p:cNvSpPr>
          <p:nvPr>
            <p:ph type="body" sz="quarter" idx="13"/>
          </p:nvPr>
        </p:nvSpPr>
        <p:spPr>
          <a:xfrm>
            <a:off x="1697397" y="3331170"/>
            <a:ext cx="4690873" cy="424259"/>
          </a:xfrm>
          <a:prstGeom prst="rect">
            <a:avLst/>
          </a:prstGeom>
        </p:spPr>
        <p:txBody>
          <a:bodyPr wrap="none" anchor="ctr">
            <a:spAutoFit/>
          </a:bodyPr>
          <a:lstStyle>
            <a:lvl1pPr algn="l">
              <a:defRPr sz="2200" cap="all" spc="550">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27" name="Gn. design"/>
          <p:cNvSpPr txBox="1">
            <a:spLocks noGrp="1"/>
          </p:cNvSpPr>
          <p:nvPr>
            <p:ph type="body" sz="quarter" idx="14"/>
          </p:nvPr>
        </p:nvSpPr>
        <p:spPr>
          <a:xfrm>
            <a:off x="1727217" y="6700818"/>
            <a:ext cx="1425550" cy="387507"/>
          </a:xfrm>
          <a:prstGeom prst="rect">
            <a:avLst/>
          </a:prstGeom>
        </p:spPr>
        <p:txBody>
          <a:bodyPr wrap="none" anchor="ctr">
            <a:spAutoFit/>
          </a:bodyPr>
          <a:lstStyle/>
          <a:p>
            <a:pPr lvl="0" algn="l">
              <a:defRPr sz="18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28" name="Triangle"/>
          <p:cNvSpPr>
            <a:spLocks noGrp="1"/>
          </p:cNvSpPr>
          <p:nvPr>
            <p:ph type="body" sz="quarter" idx="15"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9" name="Triangle"/>
          <p:cNvSpPr>
            <a:spLocks noGrp="1"/>
          </p:cNvSpPr>
          <p:nvPr>
            <p:ph type="body" sz="quarter" idx="16"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30" name="Line"/>
          <p:cNvSpPr>
            <a:spLocks noGrp="1"/>
          </p:cNvSpPr>
          <p:nvPr>
            <p:ph type="body" sz="quarter" idx="17"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31" name="maescenas dolore"/>
          <p:cNvSpPr txBox="1">
            <a:spLocks noGrp="1"/>
          </p:cNvSpPr>
          <p:nvPr>
            <p:ph type="body" sz="quarter" idx="18"/>
          </p:nvPr>
        </p:nvSpPr>
        <p:spPr>
          <a:xfrm>
            <a:off x="1753691" y="4179915"/>
            <a:ext cx="4120225" cy="987370"/>
          </a:xfrm>
          <a:prstGeom prst="rect">
            <a:avLst/>
          </a:prstGeom>
        </p:spPr>
        <p:txBody>
          <a:bodyPr anchor="ctr">
            <a:spAutoFit/>
          </a:bodyPr>
          <a:lstStyle>
            <a:lvl1pPr algn="l">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32" name="Image"/>
          <p:cNvSpPr>
            <a:spLocks noGrp="1"/>
          </p:cNvSpPr>
          <p:nvPr>
            <p:ph type="pic" sz="quarter" idx="19"/>
          </p:nvPr>
        </p:nvSpPr>
        <p:spPr>
          <a:xfrm>
            <a:off x="7814733" y="3427280"/>
            <a:ext cx="2996639" cy="2996639"/>
          </a:xfrm>
          <a:prstGeom prst="rect">
            <a:avLst/>
          </a:prstGeom>
        </p:spPr>
        <p:txBody>
          <a:bodyPr lIns="91439" tIns="45719" rIns="91439" bIns="45719">
            <a:noAutofit/>
          </a:bodyPr>
          <a:lstStyle/>
          <a:p>
            <a:r>
              <a:rPr lang="en-US"/>
              <a:t>Click icon to add picture</a:t>
            </a:r>
            <a:endParaRPr/>
          </a:p>
        </p:txBody>
      </p:sp>
      <p:sp>
        <p:nvSpPr>
          <p:cNvPr id="33" name="&quot;"/>
          <p:cNvSpPr txBox="1">
            <a:spLocks noGrp="1"/>
          </p:cNvSpPr>
          <p:nvPr>
            <p:ph type="body" sz="quarter" idx="20"/>
          </p:nvPr>
        </p:nvSpPr>
        <p:spPr>
          <a:xfrm>
            <a:off x="1524529" y="3926416"/>
            <a:ext cx="489348" cy="749301"/>
          </a:xfrm>
          <a:prstGeom prst="rect">
            <a:avLst/>
          </a:prstGeom>
        </p:spPr>
        <p:txBody>
          <a:bodyPr wrap="none" anchor="ctr">
            <a:spAutoFit/>
          </a:bodyPr>
          <a:lstStyle>
            <a:lvl1pPr algn="l">
              <a:defRPr sz="4500" cap="all" spc="1125">
                <a:solidFill>
                  <a:srgbClr val="BC8D63"/>
                </a:solidFill>
                <a:latin typeface="Baskerville"/>
                <a:ea typeface="Baskerville"/>
                <a:cs typeface="Baskerville"/>
                <a:sym typeface="Baskerville"/>
              </a:defRPr>
            </a:lvl1pPr>
          </a:lstStyle>
          <a:p>
            <a:pPr lvl="0"/>
            <a:r>
              <a:rPr lang="en-US"/>
              <a:t>Click to edit Master text styles</a:t>
            </a:r>
          </a:p>
        </p:txBody>
      </p:sp>
      <p:sp>
        <p:nvSpPr>
          <p:cNvPr id="34"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21"/>
          </p:nvPr>
        </p:nvSpPr>
        <p:spPr>
          <a:xfrm>
            <a:off x="1723654" y="5243475"/>
            <a:ext cx="4545225" cy="12446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35" name="George ipsum"/>
          <p:cNvSpPr txBox="1">
            <a:spLocks noGrp="1"/>
          </p:cNvSpPr>
          <p:nvPr>
            <p:ph type="body" sz="quarter" idx="22"/>
          </p:nvPr>
        </p:nvSpPr>
        <p:spPr>
          <a:xfrm>
            <a:off x="8192353" y="6619613"/>
            <a:ext cx="2241564" cy="349773"/>
          </a:xfrm>
          <a:prstGeom prst="rect">
            <a:avLst/>
          </a:prstGeom>
        </p:spPr>
        <p:txBody>
          <a:bodyPr wrap="none" anchor="ctr">
            <a:spAutoFit/>
          </a:bodyPr>
          <a:lstStyle>
            <a:lvl1pPr>
              <a:defRPr sz="1700" cap="all" spc="425">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36" name="Ut wisi enim ad minim veniam"/>
          <p:cNvSpPr txBox="1">
            <a:spLocks noGrp="1"/>
          </p:cNvSpPr>
          <p:nvPr>
            <p:ph type="body" sz="quarter" idx="23"/>
          </p:nvPr>
        </p:nvSpPr>
        <p:spPr>
          <a:xfrm>
            <a:off x="8054011" y="6926275"/>
            <a:ext cx="2518247" cy="303716"/>
          </a:xfrm>
          <a:prstGeom prst="rect">
            <a:avLst/>
          </a:prstGeom>
        </p:spPr>
        <p:txBody>
          <a:bodyPr wrap="none" anchor="ctr">
            <a:spAutoFit/>
          </a:bodyPr>
          <a:lstStyle>
            <a:lvl1pPr>
              <a:defRPr sz="1300">
                <a:solidFill>
                  <a:srgbClr val="BC8D63"/>
                </a:solidFill>
                <a:latin typeface="Geneva"/>
                <a:ea typeface="Geneva"/>
                <a:cs typeface="Geneva"/>
                <a:sym typeface="Geneva"/>
              </a:defRPr>
            </a:lvl1pPr>
          </a:lstStyle>
          <a:p>
            <a:pPr lvl="0"/>
            <a:r>
              <a:rPr lang="en-US"/>
              <a:t>Click to edit Master text styles</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44" name="Rectangle"/>
          <p:cNvSpPr/>
          <p:nvPr/>
        </p:nvSpPr>
        <p:spPr>
          <a:xfrm>
            <a:off x="-8467" y="4233"/>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5" name="Image"/>
          <p:cNvSpPr>
            <a:spLocks noGrp="1"/>
          </p:cNvSpPr>
          <p:nvPr>
            <p:ph type="pic" idx="13"/>
          </p:nvPr>
        </p:nvSpPr>
        <p:spPr>
          <a:xfrm>
            <a:off x="-38828" y="-2977"/>
            <a:ext cx="13082456" cy="6564777"/>
          </a:xfrm>
          <a:prstGeom prst="rect">
            <a:avLst/>
          </a:prstGeom>
        </p:spPr>
        <p:txBody>
          <a:bodyPr lIns="91439" tIns="45719" rIns="91439" bIns="45719">
            <a:noAutofit/>
          </a:bodyPr>
          <a:lstStyle/>
          <a:p>
            <a:r>
              <a:rPr lang="en-US"/>
              <a:t>Click icon to add picture</a:t>
            </a:r>
            <a:endParaRPr/>
          </a:p>
        </p:txBody>
      </p:sp>
      <p:sp>
        <p:nvSpPr>
          <p:cNvPr id="46" name="Image"/>
          <p:cNvSpPr>
            <a:spLocks noGrp="1"/>
          </p:cNvSpPr>
          <p:nvPr>
            <p:ph type="pic" idx="14"/>
          </p:nvPr>
        </p:nvSpPr>
        <p:spPr>
          <a:xfrm>
            <a:off x="177800" y="262466"/>
            <a:ext cx="12649200" cy="4209324"/>
          </a:xfrm>
          <a:prstGeom prst="rect">
            <a:avLst/>
          </a:prstGeom>
        </p:spPr>
        <p:txBody>
          <a:bodyPr lIns="91439" tIns="45719" rIns="91439" bIns="45719">
            <a:noAutofit/>
          </a:bodyPr>
          <a:lstStyle/>
          <a:p>
            <a:r>
              <a:rPr lang="en-US"/>
              <a:t>Click icon to add picture</a:t>
            </a:r>
            <a:endParaRPr/>
          </a:p>
        </p:txBody>
      </p:sp>
      <p:sp>
        <p:nvSpPr>
          <p:cNvPr id="47" name="Gn. design"/>
          <p:cNvSpPr txBox="1">
            <a:spLocks noGrp="1"/>
          </p:cNvSpPr>
          <p:nvPr>
            <p:ph type="body" sz="quarter" idx="15"/>
          </p:nvPr>
        </p:nvSpPr>
        <p:spPr>
          <a:xfrm>
            <a:off x="10039892" y="8950247"/>
            <a:ext cx="1425550" cy="387506"/>
          </a:xfrm>
          <a:prstGeom prst="rect">
            <a:avLst/>
          </a:prstGeom>
        </p:spPr>
        <p:txBody>
          <a:bodyPr wrap="none" anchor="ctr">
            <a:spAutoFit/>
          </a:bodyPr>
          <a:lstStyle/>
          <a:p>
            <a:pPr lvl="0" algn="r">
              <a:defRPr sz="18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48" name="Triangle"/>
          <p:cNvSpPr>
            <a:spLocks noGrp="1"/>
          </p:cNvSpPr>
          <p:nvPr>
            <p:ph type="body" sz="quarter" idx="16"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49" name="Triangle"/>
          <p:cNvSpPr>
            <a:spLocks noGrp="1"/>
          </p:cNvSpPr>
          <p:nvPr>
            <p:ph type="body" sz="quarter" idx="17"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50" name="Line"/>
          <p:cNvSpPr>
            <a:spLocks noGrp="1"/>
          </p:cNvSpPr>
          <p:nvPr>
            <p:ph type="body" sz="quarter" idx="18"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51" name="Exerci nostrud"/>
          <p:cNvSpPr txBox="1">
            <a:spLocks noGrp="1"/>
          </p:cNvSpPr>
          <p:nvPr>
            <p:ph type="body" sz="quarter" idx="19"/>
          </p:nvPr>
        </p:nvSpPr>
        <p:spPr>
          <a:xfrm>
            <a:off x="1855291" y="6990848"/>
            <a:ext cx="4120225" cy="530170"/>
          </a:xfrm>
          <a:prstGeom prst="rect">
            <a:avLst/>
          </a:prstGeom>
        </p:spPr>
        <p:txBody>
          <a:bodyPr anchor="ctr">
            <a:spAutoFit/>
          </a:bodyPr>
          <a:lstStyle>
            <a:lvl1pPr algn="l">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52" name="&quot;"/>
          <p:cNvSpPr txBox="1">
            <a:spLocks noGrp="1"/>
          </p:cNvSpPr>
          <p:nvPr>
            <p:ph type="body" sz="quarter" idx="20"/>
          </p:nvPr>
        </p:nvSpPr>
        <p:spPr>
          <a:xfrm>
            <a:off x="1626129" y="6635750"/>
            <a:ext cx="489348" cy="749301"/>
          </a:xfrm>
          <a:prstGeom prst="rect">
            <a:avLst/>
          </a:prstGeom>
        </p:spPr>
        <p:txBody>
          <a:bodyPr wrap="none" anchor="ctr">
            <a:spAutoFit/>
          </a:bodyPr>
          <a:lstStyle>
            <a:lvl1pPr algn="l">
              <a:defRPr sz="4500" cap="all" spc="1125">
                <a:solidFill>
                  <a:srgbClr val="BC8D63"/>
                </a:solidFill>
                <a:latin typeface="Baskerville"/>
                <a:ea typeface="Baskerville"/>
                <a:cs typeface="Baskerville"/>
                <a:sym typeface="Baskerville"/>
              </a:defRPr>
            </a:lvl1pPr>
          </a:lstStyle>
          <a:p>
            <a:pPr lvl="0"/>
            <a:r>
              <a:rPr lang="en-US"/>
              <a:t>Click to edit Master text styles</a:t>
            </a:r>
          </a:p>
        </p:txBody>
      </p:sp>
      <p:sp>
        <p:nvSpPr>
          <p:cNvPr id="53"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21"/>
          </p:nvPr>
        </p:nvSpPr>
        <p:spPr>
          <a:xfrm>
            <a:off x="1876054" y="7571809"/>
            <a:ext cx="4545225" cy="12446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54"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22"/>
          </p:nvPr>
        </p:nvSpPr>
        <p:spPr>
          <a:xfrm>
            <a:off x="6956054" y="7571809"/>
            <a:ext cx="4545225" cy="12446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55" name="Template presentation"/>
          <p:cNvSpPr txBox="1">
            <a:spLocks noGrp="1"/>
          </p:cNvSpPr>
          <p:nvPr>
            <p:ph type="body" sz="quarter" idx="23"/>
          </p:nvPr>
        </p:nvSpPr>
        <p:spPr>
          <a:xfrm>
            <a:off x="1798997" y="6040503"/>
            <a:ext cx="4690873" cy="424260"/>
          </a:xfrm>
          <a:prstGeom prst="rect">
            <a:avLst/>
          </a:prstGeom>
        </p:spPr>
        <p:txBody>
          <a:bodyPr wrap="none" anchor="ctr">
            <a:spAutoFit/>
          </a:bodyPr>
          <a:lstStyle>
            <a:lvl1pPr algn="l">
              <a:defRPr sz="2200" cap="all" spc="550">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ember Team">
    <p:spTree>
      <p:nvGrpSpPr>
        <p:cNvPr id="1" name=""/>
        <p:cNvGrpSpPr/>
        <p:nvPr/>
      </p:nvGrpSpPr>
      <p:grpSpPr>
        <a:xfrm>
          <a:off x="0" y="0"/>
          <a:ext cx="0" cy="0"/>
          <a:chOff x="0" y="0"/>
          <a:chExt cx="0" cy="0"/>
        </a:xfrm>
      </p:grpSpPr>
      <p:sp>
        <p:nvSpPr>
          <p:cNvPr id="63" name="Rectangle"/>
          <p:cNvSpPr/>
          <p:nvPr/>
        </p:nvSpPr>
        <p:spPr>
          <a:xfrm>
            <a:off x="-8467" y="4233"/>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64" name="Gn. design"/>
          <p:cNvSpPr txBox="1">
            <a:spLocks noGrp="1"/>
          </p:cNvSpPr>
          <p:nvPr>
            <p:ph type="body" sz="quarter" idx="13"/>
          </p:nvPr>
        </p:nvSpPr>
        <p:spPr>
          <a:xfrm>
            <a:off x="1408125" y="3597824"/>
            <a:ext cx="1425551" cy="387507"/>
          </a:xfrm>
          <a:prstGeom prst="rect">
            <a:avLst/>
          </a:prstGeom>
        </p:spPr>
        <p:txBody>
          <a:bodyPr wrap="none" anchor="ctr">
            <a:spAutoFit/>
          </a:bodyPr>
          <a:lstStyle/>
          <a:p>
            <a:pPr lvl="0" algn="l">
              <a:defRPr sz="18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65" name="Triangle"/>
          <p:cNvSpPr>
            <a:spLocks noGrp="1"/>
          </p:cNvSpPr>
          <p:nvPr>
            <p:ph type="body" sz="quarter" idx="14"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66" name="Triangle"/>
          <p:cNvSpPr>
            <a:spLocks noGrp="1"/>
          </p:cNvSpPr>
          <p:nvPr>
            <p:ph type="body" sz="quarter" idx="15"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67" name="Line"/>
          <p:cNvSpPr>
            <a:spLocks noGrp="1"/>
          </p:cNvSpPr>
          <p:nvPr>
            <p:ph type="body" sz="quarter" idx="16"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68" name="Image"/>
          <p:cNvSpPr>
            <a:spLocks noGrp="1"/>
          </p:cNvSpPr>
          <p:nvPr>
            <p:ph type="pic" sz="quarter" idx="17"/>
          </p:nvPr>
        </p:nvSpPr>
        <p:spPr>
          <a:xfrm>
            <a:off x="1511498" y="4512145"/>
            <a:ext cx="2996639" cy="2996638"/>
          </a:xfrm>
          <a:prstGeom prst="rect">
            <a:avLst/>
          </a:prstGeom>
        </p:spPr>
        <p:txBody>
          <a:bodyPr lIns="91439" tIns="45719" rIns="91439" bIns="45719">
            <a:noAutofit/>
          </a:bodyPr>
          <a:lstStyle/>
          <a:p>
            <a:r>
              <a:rPr lang="en-US"/>
              <a:t>Click icon to add picture</a:t>
            </a:r>
            <a:endParaRPr/>
          </a:p>
        </p:txBody>
      </p:sp>
      <p:sp>
        <p:nvSpPr>
          <p:cNvPr id="69" name="Name surname"/>
          <p:cNvSpPr txBox="1">
            <a:spLocks noGrp="1"/>
          </p:cNvSpPr>
          <p:nvPr>
            <p:ph type="body" sz="quarter" idx="18"/>
          </p:nvPr>
        </p:nvSpPr>
        <p:spPr>
          <a:xfrm>
            <a:off x="1850364" y="7704477"/>
            <a:ext cx="2319072" cy="349774"/>
          </a:xfrm>
          <a:prstGeom prst="rect">
            <a:avLst/>
          </a:prstGeom>
        </p:spPr>
        <p:txBody>
          <a:bodyPr wrap="none" anchor="ctr">
            <a:spAutoFit/>
          </a:bodyPr>
          <a:lstStyle>
            <a:lvl1pPr>
              <a:defRPr sz="1700" cap="all" spc="425">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70" name="Ut wisi enim ad minim veniam"/>
          <p:cNvSpPr txBox="1">
            <a:spLocks noGrp="1"/>
          </p:cNvSpPr>
          <p:nvPr>
            <p:ph type="body" sz="quarter" idx="19"/>
          </p:nvPr>
        </p:nvSpPr>
        <p:spPr>
          <a:xfrm>
            <a:off x="1750776" y="8011140"/>
            <a:ext cx="2518248" cy="303716"/>
          </a:xfrm>
          <a:prstGeom prst="rect">
            <a:avLst/>
          </a:prstGeom>
        </p:spPr>
        <p:txBody>
          <a:bodyPr wrap="none" anchor="ctr">
            <a:spAutoFit/>
          </a:bodyPr>
          <a:lstStyle>
            <a:lvl1pPr>
              <a:defRPr sz="1300">
                <a:solidFill>
                  <a:srgbClr val="BC8D63"/>
                </a:solidFill>
                <a:latin typeface="Geneva"/>
                <a:ea typeface="Geneva"/>
                <a:cs typeface="Geneva"/>
                <a:sym typeface="Geneva"/>
              </a:defRPr>
            </a:lvl1pPr>
          </a:lstStyle>
          <a:p>
            <a:pPr lvl="0"/>
            <a:r>
              <a:rPr lang="en-US"/>
              <a:t>Click to edit Master text styles</a:t>
            </a:r>
          </a:p>
        </p:txBody>
      </p:sp>
      <p:sp>
        <p:nvSpPr>
          <p:cNvPr id="71" name="maescenas dolore"/>
          <p:cNvSpPr txBox="1">
            <a:spLocks noGrp="1"/>
          </p:cNvSpPr>
          <p:nvPr>
            <p:ph type="body" sz="quarter" idx="20"/>
          </p:nvPr>
        </p:nvSpPr>
        <p:spPr>
          <a:xfrm>
            <a:off x="1398091" y="1587483"/>
            <a:ext cx="4120225" cy="987370"/>
          </a:xfrm>
          <a:prstGeom prst="rect">
            <a:avLst/>
          </a:prstGeom>
        </p:spPr>
        <p:txBody>
          <a:bodyPr anchor="ctr">
            <a:spAutoFit/>
          </a:bodyPr>
          <a:lstStyle>
            <a:lvl1pPr algn="l">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72" name="&quot;"/>
          <p:cNvSpPr txBox="1">
            <a:spLocks noGrp="1"/>
          </p:cNvSpPr>
          <p:nvPr>
            <p:ph type="body" sz="quarter" idx="21"/>
          </p:nvPr>
        </p:nvSpPr>
        <p:spPr>
          <a:xfrm>
            <a:off x="1168929" y="1270485"/>
            <a:ext cx="489348" cy="749301"/>
          </a:xfrm>
          <a:prstGeom prst="rect">
            <a:avLst/>
          </a:prstGeom>
        </p:spPr>
        <p:txBody>
          <a:bodyPr wrap="none" anchor="ctr">
            <a:spAutoFit/>
          </a:bodyPr>
          <a:lstStyle>
            <a:lvl1pPr algn="l">
              <a:defRPr sz="4500" cap="all" spc="1125">
                <a:solidFill>
                  <a:srgbClr val="BC8D63"/>
                </a:solidFill>
                <a:latin typeface="Baskerville"/>
                <a:ea typeface="Baskerville"/>
                <a:cs typeface="Baskerville"/>
                <a:sym typeface="Baskerville"/>
              </a:defRPr>
            </a:lvl1pPr>
          </a:lstStyle>
          <a:p>
            <a:pPr lvl="0"/>
            <a:r>
              <a:rPr lang="en-US"/>
              <a:t>Click to edit Master text styles</a:t>
            </a:r>
          </a:p>
        </p:txBody>
      </p:sp>
      <p:sp>
        <p:nvSpPr>
          <p:cNvPr id="73" name="Image"/>
          <p:cNvSpPr>
            <a:spLocks noGrp="1"/>
          </p:cNvSpPr>
          <p:nvPr>
            <p:ph type="pic" sz="quarter" idx="22"/>
          </p:nvPr>
        </p:nvSpPr>
        <p:spPr>
          <a:xfrm>
            <a:off x="5016698" y="4512144"/>
            <a:ext cx="2996639" cy="2996639"/>
          </a:xfrm>
          <a:prstGeom prst="rect">
            <a:avLst/>
          </a:prstGeom>
        </p:spPr>
        <p:txBody>
          <a:bodyPr lIns="91439" tIns="45719" rIns="91439" bIns="45719">
            <a:noAutofit/>
          </a:bodyPr>
          <a:lstStyle/>
          <a:p>
            <a:r>
              <a:rPr lang="en-US"/>
              <a:t>Click icon to add picture</a:t>
            </a:r>
            <a:endParaRPr/>
          </a:p>
        </p:txBody>
      </p:sp>
      <p:sp>
        <p:nvSpPr>
          <p:cNvPr id="74" name="name surname"/>
          <p:cNvSpPr txBox="1">
            <a:spLocks noGrp="1"/>
          </p:cNvSpPr>
          <p:nvPr>
            <p:ph type="body" sz="quarter" idx="23"/>
          </p:nvPr>
        </p:nvSpPr>
        <p:spPr>
          <a:xfrm>
            <a:off x="5355564" y="7704477"/>
            <a:ext cx="2319072" cy="349774"/>
          </a:xfrm>
          <a:prstGeom prst="rect">
            <a:avLst/>
          </a:prstGeom>
        </p:spPr>
        <p:txBody>
          <a:bodyPr wrap="none" anchor="ctr">
            <a:spAutoFit/>
          </a:bodyPr>
          <a:lstStyle>
            <a:lvl1pPr>
              <a:defRPr sz="1700" cap="all" spc="425">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75" name="Ut wisi enim ad minim veniam"/>
          <p:cNvSpPr txBox="1">
            <a:spLocks noGrp="1"/>
          </p:cNvSpPr>
          <p:nvPr>
            <p:ph type="body" sz="quarter" idx="24"/>
          </p:nvPr>
        </p:nvSpPr>
        <p:spPr>
          <a:xfrm>
            <a:off x="5255976" y="8011140"/>
            <a:ext cx="2518248" cy="303716"/>
          </a:xfrm>
          <a:prstGeom prst="rect">
            <a:avLst/>
          </a:prstGeom>
        </p:spPr>
        <p:txBody>
          <a:bodyPr wrap="none" anchor="ctr">
            <a:spAutoFit/>
          </a:bodyPr>
          <a:lstStyle>
            <a:lvl1pPr>
              <a:defRPr sz="1300">
                <a:solidFill>
                  <a:srgbClr val="BC8D63"/>
                </a:solidFill>
                <a:latin typeface="Geneva"/>
                <a:ea typeface="Geneva"/>
                <a:cs typeface="Geneva"/>
                <a:sym typeface="Geneva"/>
              </a:defRPr>
            </a:lvl1pPr>
          </a:lstStyle>
          <a:p>
            <a:pPr lvl="0"/>
            <a:r>
              <a:rPr lang="en-US"/>
              <a:t>Click to edit Master text styles</a:t>
            </a:r>
          </a:p>
        </p:txBody>
      </p:sp>
      <p:sp>
        <p:nvSpPr>
          <p:cNvPr id="76" name="Image"/>
          <p:cNvSpPr>
            <a:spLocks noGrp="1"/>
          </p:cNvSpPr>
          <p:nvPr>
            <p:ph type="pic" sz="quarter" idx="25"/>
          </p:nvPr>
        </p:nvSpPr>
        <p:spPr>
          <a:xfrm>
            <a:off x="8521899" y="4512145"/>
            <a:ext cx="2996638" cy="2996638"/>
          </a:xfrm>
          <a:prstGeom prst="rect">
            <a:avLst/>
          </a:prstGeom>
        </p:spPr>
        <p:txBody>
          <a:bodyPr lIns="91439" tIns="45719" rIns="91439" bIns="45719">
            <a:noAutofit/>
          </a:bodyPr>
          <a:lstStyle/>
          <a:p>
            <a:r>
              <a:rPr lang="en-US"/>
              <a:t>Click icon to add picture</a:t>
            </a:r>
            <a:endParaRPr/>
          </a:p>
        </p:txBody>
      </p:sp>
      <p:sp>
        <p:nvSpPr>
          <p:cNvPr id="77" name="Ut wisi enim ad minim veniam"/>
          <p:cNvSpPr txBox="1">
            <a:spLocks noGrp="1"/>
          </p:cNvSpPr>
          <p:nvPr>
            <p:ph type="body" sz="quarter" idx="26"/>
          </p:nvPr>
        </p:nvSpPr>
        <p:spPr>
          <a:xfrm>
            <a:off x="8761176" y="8011140"/>
            <a:ext cx="2518248" cy="303716"/>
          </a:xfrm>
          <a:prstGeom prst="rect">
            <a:avLst/>
          </a:prstGeom>
        </p:spPr>
        <p:txBody>
          <a:bodyPr wrap="none" anchor="ctr">
            <a:spAutoFit/>
          </a:bodyPr>
          <a:lstStyle>
            <a:lvl1pPr>
              <a:defRPr sz="1300">
                <a:solidFill>
                  <a:srgbClr val="BC8D63"/>
                </a:solidFill>
                <a:latin typeface="Geneva"/>
                <a:ea typeface="Geneva"/>
                <a:cs typeface="Geneva"/>
                <a:sym typeface="Geneva"/>
              </a:defRPr>
            </a:lvl1pPr>
          </a:lstStyle>
          <a:p>
            <a:pPr lvl="0"/>
            <a:r>
              <a:rPr lang="en-US"/>
              <a:t>Click to edit Master text styles</a:t>
            </a:r>
          </a:p>
        </p:txBody>
      </p:sp>
      <p:sp>
        <p:nvSpPr>
          <p:cNvPr id="78" name="name surname"/>
          <p:cNvSpPr txBox="1">
            <a:spLocks noGrp="1"/>
          </p:cNvSpPr>
          <p:nvPr>
            <p:ph type="body" sz="quarter" idx="27"/>
          </p:nvPr>
        </p:nvSpPr>
        <p:spPr>
          <a:xfrm>
            <a:off x="8860764" y="7704477"/>
            <a:ext cx="2319072" cy="349774"/>
          </a:xfrm>
          <a:prstGeom prst="rect">
            <a:avLst/>
          </a:prstGeom>
        </p:spPr>
        <p:txBody>
          <a:bodyPr wrap="none" anchor="ctr">
            <a:spAutoFit/>
          </a:bodyPr>
          <a:lstStyle>
            <a:lvl1pPr>
              <a:defRPr sz="1700" cap="all" spc="425">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79"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28"/>
          </p:nvPr>
        </p:nvSpPr>
        <p:spPr>
          <a:xfrm>
            <a:off x="1397688" y="2707128"/>
            <a:ext cx="8342723" cy="7874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ny Purpose">
    <p:spTree>
      <p:nvGrpSpPr>
        <p:cNvPr id="1" name=""/>
        <p:cNvGrpSpPr/>
        <p:nvPr/>
      </p:nvGrpSpPr>
      <p:grpSpPr>
        <a:xfrm>
          <a:off x="0" y="0"/>
          <a:ext cx="0" cy="0"/>
          <a:chOff x="0" y="0"/>
          <a:chExt cx="0" cy="0"/>
        </a:xfrm>
      </p:grpSpPr>
      <p:sp>
        <p:nvSpPr>
          <p:cNvPr id="87" name="Rectangle"/>
          <p:cNvSpPr/>
          <p:nvPr/>
        </p:nvSpPr>
        <p:spPr>
          <a:xfrm>
            <a:off x="-8467" y="4233"/>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8" name="Image"/>
          <p:cNvSpPr>
            <a:spLocks noGrp="1"/>
          </p:cNvSpPr>
          <p:nvPr>
            <p:ph type="pic" idx="13"/>
          </p:nvPr>
        </p:nvSpPr>
        <p:spPr>
          <a:xfrm>
            <a:off x="-38828" y="-2977"/>
            <a:ext cx="13082456" cy="6564777"/>
          </a:xfrm>
          <a:prstGeom prst="rect">
            <a:avLst/>
          </a:prstGeom>
        </p:spPr>
        <p:txBody>
          <a:bodyPr lIns="91439" tIns="45719" rIns="91439" bIns="45719">
            <a:noAutofit/>
          </a:bodyPr>
          <a:lstStyle/>
          <a:p>
            <a:r>
              <a:rPr lang="en-US"/>
              <a:t>Click icon to add picture</a:t>
            </a:r>
            <a:endParaRPr/>
          </a:p>
        </p:txBody>
      </p:sp>
      <p:sp>
        <p:nvSpPr>
          <p:cNvPr id="89" name="Image"/>
          <p:cNvSpPr>
            <a:spLocks noGrp="1"/>
          </p:cNvSpPr>
          <p:nvPr>
            <p:ph type="pic" sz="half" idx="14"/>
          </p:nvPr>
        </p:nvSpPr>
        <p:spPr>
          <a:xfrm>
            <a:off x="412419" y="262466"/>
            <a:ext cx="5117571" cy="7132970"/>
          </a:xfrm>
          <a:prstGeom prst="rect">
            <a:avLst/>
          </a:prstGeom>
        </p:spPr>
        <p:txBody>
          <a:bodyPr lIns="91439" tIns="45719" rIns="91439" bIns="45719">
            <a:noAutofit/>
          </a:bodyPr>
          <a:lstStyle/>
          <a:p>
            <a:r>
              <a:rPr lang="en-US"/>
              <a:t>Click icon to add picture</a:t>
            </a:r>
            <a:endParaRPr/>
          </a:p>
        </p:txBody>
      </p:sp>
      <p:sp>
        <p:nvSpPr>
          <p:cNvPr id="90" name="Line"/>
          <p:cNvSpPr>
            <a:spLocks noGrp="1"/>
          </p:cNvSpPr>
          <p:nvPr>
            <p:ph type="body" sz="quarter" idx="15"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91" name="Template presentation"/>
          <p:cNvSpPr txBox="1">
            <a:spLocks noGrp="1"/>
          </p:cNvSpPr>
          <p:nvPr>
            <p:ph type="body" sz="quarter" idx="16"/>
          </p:nvPr>
        </p:nvSpPr>
        <p:spPr>
          <a:xfrm>
            <a:off x="6235530" y="4093170"/>
            <a:ext cx="4690873" cy="424259"/>
          </a:xfrm>
          <a:prstGeom prst="rect">
            <a:avLst/>
          </a:prstGeom>
        </p:spPr>
        <p:txBody>
          <a:bodyPr wrap="none" anchor="ctr">
            <a:spAutoFit/>
          </a:bodyPr>
          <a:lstStyle>
            <a:lvl1pPr algn="l">
              <a:defRPr sz="2200" cap="all" spc="550">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92" name="Exerci nostrud"/>
          <p:cNvSpPr txBox="1">
            <a:spLocks noGrp="1"/>
          </p:cNvSpPr>
          <p:nvPr>
            <p:ph type="body" sz="quarter" idx="17"/>
          </p:nvPr>
        </p:nvSpPr>
        <p:spPr>
          <a:xfrm>
            <a:off x="6291824" y="5043515"/>
            <a:ext cx="4120225" cy="530170"/>
          </a:xfrm>
          <a:prstGeom prst="rect">
            <a:avLst/>
          </a:prstGeom>
        </p:spPr>
        <p:txBody>
          <a:bodyPr anchor="ctr">
            <a:spAutoFit/>
          </a:bodyPr>
          <a:lstStyle>
            <a:lvl1pPr algn="l">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93" name="&quot;"/>
          <p:cNvSpPr txBox="1">
            <a:spLocks noGrp="1"/>
          </p:cNvSpPr>
          <p:nvPr>
            <p:ph type="body" sz="quarter" idx="18"/>
          </p:nvPr>
        </p:nvSpPr>
        <p:spPr>
          <a:xfrm>
            <a:off x="6062662" y="4688416"/>
            <a:ext cx="489348" cy="749301"/>
          </a:xfrm>
          <a:prstGeom prst="rect">
            <a:avLst/>
          </a:prstGeom>
        </p:spPr>
        <p:txBody>
          <a:bodyPr wrap="none" anchor="ctr">
            <a:spAutoFit/>
          </a:bodyPr>
          <a:lstStyle>
            <a:lvl1pPr algn="l">
              <a:defRPr sz="4500" cap="all" spc="1125">
                <a:solidFill>
                  <a:srgbClr val="BC8D63"/>
                </a:solidFill>
                <a:latin typeface="Baskerville"/>
                <a:ea typeface="Baskerville"/>
                <a:cs typeface="Baskerville"/>
                <a:sym typeface="Baskerville"/>
              </a:defRPr>
            </a:lvl1pPr>
          </a:lstStyle>
          <a:p>
            <a:pPr lvl="0"/>
            <a:r>
              <a:rPr lang="en-US"/>
              <a:t>Click to edit Master text styles</a:t>
            </a:r>
          </a:p>
        </p:txBody>
      </p:sp>
      <p:sp>
        <p:nvSpPr>
          <p:cNvPr id="94"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19"/>
          </p:nvPr>
        </p:nvSpPr>
        <p:spPr>
          <a:xfrm>
            <a:off x="6312587" y="5624475"/>
            <a:ext cx="4545226" cy="12446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95"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20"/>
          </p:nvPr>
        </p:nvSpPr>
        <p:spPr>
          <a:xfrm>
            <a:off x="6308354" y="6954235"/>
            <a:ext cx="4545225" cy="12446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96" name="Gn. design"/>
          <p:cNvSpPr txBox="1">
            <a:spLocks noGrp="1"/>
          </p:cNvSpPr>
          <p:nvPr>
            <p:ph type="body" sz="quarter" idx="21"/>
          </p:nvPr>
        </p:nvSpPr>
        <p:spPr>
          <a:xfrm>
            <a:off x="457217" y="7772296"/>
            <a:ext cx="1862633" cy="482808"/>
          </a:xfrm>
          <a:prstGeom prst="rect">
            <a:avLst/>
          </a:prstGeom>
        </p:spPr>
        <p:txBody>
          <a:bodyPr wrap="none" anchor="ctr">
            <a:spAutoFit/>
          </a:bodyPr>
          <a:lstStyle/>
          <a:p>
            <a:pPr lvl="0">
              <a:defRPr sz="24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97" name="Triangle"/>
          <p:cNvSpPr>
            <a:spLocks noGrp="1"/>
          </p:cNvSpPr>
          <p:nvPr>
            <p:ph type="body" sz="quarter" idx="22" hasCustomPrompt="1"/>
          </p:nvPr>
        </p:nvSpPr>
        <p:spPr>
          <a:xfrm rot="17292466">
            <a:off x="240331" y="7094253"/>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98" name="Triangle"/>
          <p:cNvSpPr>
            <a:spLocks noGrp="1"/>
          </p:cNvSpPr>
          <p:nvPr>
            <p:ph type="body" sz="quarter" idx="23" hasCustomPrompt="1"/>
          </p:nvPr>
        </p:nvSpPr>
        <p:spPr>
          <a:xfrm rot="17292466">
            <a:off x="308958" y="7170914"/>
            <a:ext cx="542911"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meline No.1">
    <p:spTree>
      <p:nvGrpSpPr>
        <p:cNvPr id="1" name=""/>
        <p:cNvGrpSpPr/>
        <p:nvPr/>
      </p:nvGrpSpPr>
      <p:grpSpPr>
        <a:xfrm>
          <a:off x="0" y="0"/>
          <a:ext cx="0" cy="0"/>
          <a:chOff x="0" y="0"/>
          <a:chExt cx="0" cy="0"/>
        </a:xfrm>
      </p:grpSpPr>
      <p:sp>
        <p:nvSpPr>
          <p:cNvPr id="106" name="Rectangle"/>
          <p:cNvSpPr/>
          <p:nvPr/>
        </p:nvSpPr>
        <p:spPr>
          <a:xfrm>
            <a:off x="-8467" y="4233"/>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7" name="Triangle"/>
          <p:cNvSpPr>
            <a:spLocks noGrp="1"/>
          </p:cNvSpPr>
          <p:nvPr>
            <p:ph type="body" sz="quarter" idx="13" hasCustomPrompt="1"/>
          </p:nvPr>
        </p:nvSpPr>
        <p:spPr>
          <a:xfrm rot="6492466">
            <a:off x="9253760" y="3367290"/>
            <a:ext cx="768137" cy="5287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08" name="Gn. design"/>
          <p:cNvSpPr txBox="1">
            <a:spLocks noGrp="1"/>
          </p:cNvSpPr>
          <p:nvPr>
            <p:ph type="body" sz="quarter" idx="14"/>
          </p:nvPr>
        </p:nvSpPr>
        <p:spPr>
          <a:xfrm>
            <a:off x="1344625" y="7048496"/>
            <a:ext cx="1425551" cy="387507"/>
          </a:xfrm>
          <a:prstGeom prst="rect">
            <a:avLst/>
          </a:prstGeom>
        </p:spPr>
        <p:txBody>
          <a:bodyPr wrap="none" anchor="ctr">
            <a:spAutoFit/>
          </a:bodyPr>
          <a:lstStyle/>
          <a:p>
            <a:pPr lvl="0" algn="l">
              <a:defRPr sz="18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109" name="Triangle"/>
          <p:cNvSpPr>
            <a:spLocks noGrp="1"/>
          </p:cNvSpPr>
          <p:nvPr>
            <p:ph type="body" sz="quarter" idx="15"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10" name="Triangle"/>
          <p:cNvSpPr>
            <a:spLocks noGrp="1"/>
          </p:cNvSpPr>
          <p:nvPr>
            <p:ph type="body" sz="quarter" idx="16"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11" name="Line"/>
          <p:cNvSpPr>
            <a:spLocks noGrp="1"/>
          </p:cNvSpPr>
          <p:nvPr>
            <p:ph type="body" sz="quarter" idx="17"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12" name="Template presentation"/>
          <p:cNvSpPr txBox="1">
            <a:spLocks noGrp="1"/>
          </p:cNvSpPr>
          <p:nvPr>
            <p:ph type="body" sz="quarter" idx="18"/>
          </p:nvPr>
        </p:nvSpPr>
        <p:spPr>
          <a:xfrm>
            <a:off x="1235509" y="2879247"/>
            <a:ext cx="4690874" cy="424259"/>
          </a:xfrm>
          <a:prstGeom prst="rect">
            <a:avLst/>
          </a:prstGeom>
        </p:spPr>
        <p:txBody>
          <a:bodyPr wrap="none" anchor="ctr">
            <a:spAutoFit/>
          </a:bodyPr>
          <a:lstStyle>
            <a:lvl1pPr algn="l">
              <a:defRPr sz="2200" cap="all" spc="550">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113" name="Exerci nostrud"/>
          <p:cNvSpPr txBox="1">
            <a:spLocks noGrp="1"/>
          </p:cNvSpPr>
          <p:nvPr>
            <p:ph type="body" sz="quarter" idx="19"/>
          </p:nvPr>
        </p:nvSpPr>
        <p:spPr>
          <a:xfrm>
            <a:off x="1291803" y="3867691"/>
            <a:ext cx="3276337" cy="987371"/>
          </a:xfrm>
          <a:prstGeom prst="rect">
            <a:avLst/>
          </a:prstGeom>
        </p:spPr>
        <p:txBody>
          <a:bodyPr anchor="ctr">
            <a:spAutoFit/>
          </a:bodyPr>
          <a:lstStyle>
            <a:lvl1pPr algn="l">
              <a:defRPr sz="2700" cap="all" spc="675">
                <a:solidFill>
                  <a:srgbClr val="BC8D63"/>
                </a:solidFill>
                <a:latin typeface="Geneva"/>
                <a:ea typeface="Geneva"/>
                <a:cs typeface="Geneva"/>
                <a:sym typeface="Geneva"/>
              </a:defRPr>
            </a:lvl1pPr>
          </a:lstStyle>
          <a:p>
            <a:pPr lvl="0"/>
            <a:r>
              <a:rPr lang="en-US"/>
              <a:t>Click to edit Master text styles</a:t>
            </a:r>
          </a:p>
        </p:txBody>
      </p:sp>
      <p:sp>
        <p:nvSpPr>
          <p:cNvPr id="114" name="&quot;"/>
          <p:cNvSpPr txBox="1">
            <a:spLocks noGrp="1"/>
          </p:cNvSpPr>
          <p:nvPr>
            <p:ph type="body" sz="quarter" idx="20"/>
          </p:nvPr>
        </p:nvSpPr>
        <p:spPr>
          <a:xfrm>
            <a:off x="1062642" y="3474493"/>
            <a:ext cx="489347" cy="749301"/>
          </a:xfrm>
          <a:prstGeom prst="rect">
            <a:avLst/>
          </a:prstGeom>
        </p:spPr>
        <p:txBody>
          <a:bodyPr wrap="none" anchor="ctr">
            <a:spAutoFit/>
          </a:bodyPr>
          <a:lstStyle>
            <a:lvl1pPr algn="l">
              <a:defRPr sz="4500" cap="all" spc="1125">
                <a:solidFill>
                  <a:srgbClr val="BC8D63"/>
                </a:solidFill>
                <a:latin typeface="Baskerville"/>
                <a:ea typeface="Baskerville"/>
                <a:cs typeface="Baskerville"/>
                <a:sym typeface="Baskerville"/>
              </a:defRPr>
            </a:lvl1pPr>
          </a:lstStyle>
          <a:p>
            <a:pPr lvl="0"/>
            <a:r>
              <a:rPr lang="en-US"/>
              <a:t>Click to edit Master text styles</a:t>
            </a:r>
          </a:p>
        </p:txBody>
      </p:sp>
      <p:sp>
        <p:nvSpPr>
          <p:cNvPr id="115"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21"/>
          </p:nvPr>
        </p:nvSpPr>
        <p:spPr>
          <a:xfrm>
            <a:off x="1312567" y="4943952"/>
            <a:ext cx="2952103" cy="19304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116" name="Line"/>
          <p:cNvSpPr>
            <a:spLocks noGrp="1"/>
          </p:cNvSpPr>
          <p:nvPr>
            <p:ph type="body" sz="quarter" idx="22" hasCustomPrompt="1"/>
          </p:nvPr>
        </p:nvSpPr>
        <p:spPr>
          <a:xfrm flipH="1">
            <a:off x="9264905" y="650489"/>
            <a:ext cx="1" cy="9077477"/>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17" name="Circle"/>
          <p:cNvSpPr>
            <a:spLocks noGrp="1"/>
          </p:cNvSpPr>
          <p:nvPr>
            <p:ph type="body" sz="quarter" idx="23" hasCustomPrompt="1"/>
          </p:nvPr>
        </p:nvSpPr>
        <p:spPr>
          <a:xfrm>
            <a:off x="8771221" y="1667933"/>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18" name="Circle"/>
          <p:cNvSpPr>
            <a:spLocks noGrp="1"/>
          </p:cNvSpPr>
          <p:nvPr>
            <p:ph type="body" sz="quarter" idx="24" hasCustomPrompt="1"/>
          </p:nvPr>
        </p:nvSpPr>
        <p:spPr>
          <a:xfrm>
            <a:off x="8771221" y="3689294"/>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19" name="Circle"/>
          <p:cNvSpPr>
            <a:spLocks noGrp="1"/>
          </p:cNvSpPr>
          <p:nvPr>
            <p:ph type="body" sz="quarter" idx="25" hasCustomPrompt="1"/>
          </p:nvPr>
        </p:nvSpPr>
        <p:spPr>
          <a:xfrm>
            <a:off x="8771221" y="5710654"/>
            <a:ext cx="987370" cy="987371"/>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20" name="Circle"/>
          <p:cNvSpPr>
            <a:spLocks noGrp="1"/>
          </p:cNvSpPr>
          <p:nvPr>
            <p:ph type="body" sz="quarter" idx="26" hasCustomPrompt="1"/>
          </p:nvPr>
        </p:nvSpPr>
        <p:spPr>
          <a:xfrm>
            <a:off x="8771221" y="7732015"/>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21" name="2025"/>
          <p:cNvSpPr txBox="1">
            <a:spLocks noGrp="1"/>
          </p:cNvSpPr>
          <p:nvPr>
            <p:ph type="body" sz="quarter" idx="27"/>
          </p:nvPr>
        </p:nvSpPr>
        <p:spPr>
          <a:xfrm>
            <a:off x="8481639" y="1998651"/>
            <a:ext cx="1566534" cy="351334"/>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22" name="Exerci nostrud"/>
          <p:cNvSpPr txBox="1">
            <a:spLocks noGrp="1"/>
          </p:cNvSpPr>
          <p:nvPr>
            <p:ph type="body" sz="quarter" idx="28"/>
          </p:nvPr>
        </p:nvSpPr>
        <p:spPr>
          <a:xfrm>
            <a:off x="6547888" y="2383383"/>
            <a:ext cx="2219790" cy="618034"/>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23" name="Lorem ipsum dolor sit amet, consectetuer adipiscing elit, sed diam nonummy nibh euismod tincidunt ut laoreet dolore magna"/>
          <p:cNvSpPr txBox="1">
            <a:spLocks noGrp="1"/>
          </p:cNvSpPr>
          <p:nvPr>
            <p:ph type="body" sz="quarter" idx="29"/>
          </p:nvPr>
        </p:nvSpPr>
        <p:spPr>
          <a:xfrm>
            <a:off x="9762133" y="2336799"/>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24" name="2027"/>
          <p:cNvSpPr txBox="1">
            <a:spLocks noGrp="1"/>
          </p:cNvSpPr>
          <p:nvPr>
            <p:ph type="body" sz="quarter" idx="30"/>
          </p:nvPr>
        </p:nvSpPr>
        <p:spPr>
          <a:xfrm>
            <a:off x="8481639" y="4020011"/>
            <a:ext cx="1566534"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25" name="2029"/>
          <p:cNvSpPr txBox="1">
            <a:spLocks noGrp="1"/>
          </p:cNvSpPr>
          <p:nvPr>
            <p:ph type="body" sz="quarter" idx="31"/>
          </p:nvPr>
        </p:nvSpPr>
        <p:spPr>
          <a:xfrm>
            <a:off x="8481639" y="6028672"/>
            <a:ext cx="1566534"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26" name="2031"/>
          <p:cNvSpPr txBox="1">
            <a:spLocks noGrp="1"/>
          </p:cNvSpPr>
          <p:nvPr>
            <p:ph type="body" sz="quarter" idx="32"/>
          </p:nvPr>
        </p:nvSpPr>
        <p:spPr>
          <a:xfrm>
            <a:off x="8481639" y="8050033"/>
            <a:ext cx="1566534"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27" name="nonummy nibh erat"/>
          <p:cNvSpPr txBox="1">
            <a:spLocks noGrp="1"/>
          </p:cNvSpPr>
          <p:nvPr>
            <p:ph type="body" sz="quarter" idx="33"/>
          </p:nvPr>
        </p:nvSpPr>
        <p:spPr>
          <a:xfrm>
            <a:off x="6905045" y="4443392"/>
            <a:ext cx="1862634" cy="618034"/>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28" name="Lorem ipsum dolor sit amet, consectetuer adipiscing elit, sed diam nonummy nibh euismod tincidunt ut laoreet dolore magna"/>
          <p:cNvSpPr txBox="1">
            <a:spLocks noGrp="1"/>
          </p:cNvSpPr>
          <p:nvPr>
            <p:ph type="body" sz="quarter" idx="34"/>
          </p:nvPr>
        </p:nvSpPr>
        <p:spPr>
          <a:xfrm>
            <a:off x="9762133" y="4396809"/>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29" name="euismod tincidunt"/>
          <p:cNvSpPr txBox="1">
            <a:spLocks noGrp="1"/>
          </p:cNvSpPr>
          <p:nvPr>
            <p:ph type="body" sz="quarter" idx="35"/>
          </p:nvPr>
        </p:nvSpPr>
        <p:spPr>
          <a:xfrm>
            <a:off x="6545082" y="6415427"/>
            <a:ext cx="2219790" cy="618034"/>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30" name="Lorem ipsum dolor sit amet, consectetuer adipiscing elit, sed diam nonummy nibh euismod tincidunt ut laoreet dolore magna"/>
          <p:cNvSpPr txBox="1">
            <a:spLocks noGrp="1"/>
          </p:cNvSpPr>
          <p:nvPr>
            <p:ph type="body" sz="quarter" idx="36"/>
          </p:nvPr>
        </p:nvSpPr>
        <p:spPr>
          <a:xfrm>
            <a:off x="9762133" y="6386619"/>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31" name="laoreet dolore"/>
          <p:cNvSpPr txBox="1">
            <a:spLocks noGrp="1"/>
          </p:cNvSpPr>
          <p:nvPr>
            <p:ph type="body" sz="quarter" idx="37"/>
          </p:nvPr>
        </p:nvSpPr>
        <p:spPr>
          <a:xfrm>
            <a:off x="6547888" y="8376430"/>
            <a:ext cx="2219790" cy="618035"/>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32" name="Lorem ipsum dolor sit amet, consectetuer adipiscing elit, sed diam nonummy nibh euismod tincidunt ut laoreet dolore magna"/>
          <p:cNvSpPr txBox="1">
            <a:spLocks noGrp="1"/>
          </p:cNvSpPr>
          <p:nvPr>
            <p:ph type="body" sz="quarter" idx="38"/>
          </p:nvPr>
        </p:nvSpPr>
        <p:spPr>
          <a:xfrm>
            <a:off x="9762133" y="8329847"/>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meline No.2">
    <p:spTree>
      <p:nvGrpSpPr>
        <p:cNvPr id="1" name=""/>
        <p:cNvGrpSpPr/>
        <p:nvPr/>
      </p:nvGrpSpPr>
      <p:grpSpPr>
        <a:xfrm>
          <a:off x="0" y="0"/>
          <a:ext cx="0" cy="0"/>
          <a:chOff x="0" y="0"/>
          <a:chExt cx="0" cy="0"/>
        </a:xfrm>
      </p:grpSpPr>
      <p:sp>
        <p:nvSpPr>
          <p:cNvPr id="140" name="Rectangle"/>
          <p:cNvSpPr/>
          <p:nvPr/>
        </p:nvSpPr>
        <p:spPr>
          <a:xfrm>
            <a:off x="-8467" y="4233"/>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1" name="Triangle"/>
          <p:cNvSpPr>
            <a:spLocks noGrp="1"/>
          </p:cNvSpPr>
          <p:nvPr>
            <p:ph type="body" sz="quarter" idx="13" hasCustomPrompt="1"/>
          </p:nvPr>
        </p:nvSpPr>
        <p:spPr>
          <a:xfrm rot="6492466">
            <a:off x="6562689" y="7217821"/>
            <a:ext cx="768137" cy="5287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2" name="Triangle"/>
          <p:cNvSpPr>
            <a:spLocks noGrp="1"/>
          </p:cNvSpPr>
          <p:nvPr>
            <p:ph type="body" sz="quarter" idx="14"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3" name="Triangle"/>
          <p:cNvSpPr>
            <a:spLocks noGrp="1"/>
          </p:cNvSpPr>
          <p:nvPr>
            <p:ph type="body" sz="quarter" idx="15"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4" name="Line"/>
          <p:cNvSpPr>
            <a:spLocks noGrp="1"/>
          </p:cNvSpPr>
          <p:nvPr>
            <p:ph type="body" sz="quarter" idx="16"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5" name="Line"/>
          <p:cNvSpPr>
            <a:spLocks noGrp="1"/>
          </p:cNvSpPr>
          <p:nvPr>
            <p:ph type="body" sz="quarter" idx="17" hasCustomPrompt="1"/>
          </p:nvPr>
        </p:nvSpPr>
        <p:spPr>
          <a:xfrm flipH="1">
            <a:off x="6590767" y="650489"/>
            <a:ext cx="1" cy="9077477"/>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6" name="Circle"/>
          <p:cNvSpPr>
            <a:spLocks noGrp="1"/>
          </p:cNvSpPr>
          <p:nvPr>
            <p:ph type="body" sz="quarter" idx="18" hasCustomPrompt="1"/>
          </p:nvPr>
        </p:nvSpPr>
        <p:spPr>
          <a:xfrm>
            <a:off x="6097083" y="1540933"/>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7" name="Circle"/>
          <p:cNvSpPr>
            <a:spLocks noGrp="1"/>
          </p:cNvSpPr>
          <p:nvPr>
            <p:ph type="body" sz="quarter" idx="19" hasCustomPrompt="1"/>
          </p:nvPr>
        </p:nvSpPr>
        <p:spPr>
          <a:xfrm>
            <a:off x="6097083" y="3562294"/>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8" name="Circle"/>
          <p:cNvSpPr>
            <a:spLocks noGrp="1"/>
          </p:cNvSpPr>
          <p:nvPr>
            <p:ph type="body" sz="quarter" idx="20" hasCustomPrompt="1"/>
          </p:nvPr>
        </p:nvSpPr>
        <p:spPr>
          <a:xfrm>
            <a:off x="6097083" y="5583654"/>
            <a:ext cx="987370" cy="987371"/>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49" name="Circle"/>
          <p:cNvSpPr>
            <a:spLocks noGrp="1"/>
          </p:cNvSpPr>
          <p:nvPr>
            <p:ph type="body" sz="quarter" idx="21" hasCustomPrompt="1"/>
          </p:nvPr>
        </p:nvSpPr>
        <p:spPr>
          <a:xfrm>
            <a:off x="6097083" y="7605015"/>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50" name="2033"/>
          <p:cNvSpPr txBox="1">
            <a:spLocks noGrp="1"/>
          </p:cNvSpPr>
          <p:nvPr>
            <p:ph type="body" sz="quarter" idx="22"/>
          </p:nvPr>
        </p:nvSpPr>
        <p:spPr>
          <a:xfrm>
            <a:off x="5807501" y="1871651"/>
            <a:ext cx="1566534" cy="351334"/>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51" name="Exerci nostrud"/>
          <p:cNvSpPr txBox="1">
            <a:spLocks noGrp="1"/>
          </p:cNvSpPr>
          <p:nvPr>
            <p:ph type="body" sz="quarter" idx="23"/>
          </p:nvPr>
        </p:nvSpPr>
        <p:spPr>
          <a:xfrm>
            <a:off x="3873750" y="2256383"/>
            <a:ext cx="2219790" cy="618034"/>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52" name="Lorem ipsum dolor sit amet, consectetuer adipiscing elit, sed diam nonummy nibh euismod tincidunt ut laoreet dolore magna"/>
          <p:cNvSpPr txBox="1">
            <a:spLocks noGrp="1"/>
          </p:cNvSpPr>
          <p:nvPr>
            <p:ph type="body" sz="quarter" idx="24"/>
          </p:nvPr>
        </p:nvSpPr>
        <p:spPr>
          <a:xfrm>
            <a:off x="7087995" y="2209799"/>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53" name="2035"/>
          <p:cNvSpPr txBox="1">
            <a:spLocks noGrp="1"/>
          </p:cNvSpPr>
          <p:nvPr>
            <p:ph type="body" sz="quarter" idx="25"/>
          </p:nvPr>
        </p:nvSpPr>
        <p:spPr>
          <a:xfrm>
            <a:off x="5807501" y="3893011"/>
            <a:ext cx="1566534"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54" name="2037"/>
          <p:cNvSpPr txBox="1">
            <a:spLocks noGrp="1"/>
          </p:cNvSpPr>
          <p:nvPr>
            <p:ph type="body" sz="quarter" idx="26"/>
          </p:nvPr>
        </p:nvSpPr>
        <p:spPr>
          <a:xfrm>
            <a:off x="5807501" y="5901672"/>
            <a:ext cx="1566534"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55" name="2039"/>
          <p:cNvSpPr txBox="1">
            <a:spLocks noGrp="1"/>
          </p:cNvSpPr>
          <p:nvPr>
            <p:ph type="body" sz="quarter" idx="27"/>
          </p:nvPr>
        </p:nvSpPr>
        <p:spPr>
          <a:xfrm>
            <a:off x="5807501" y="7923033"/>
            <a:ext cx="1566534"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56" name="nonummy nibh erat"/>
          <p:cNvSpPr txBox="1">
            <a:spLocks noGrp="1"/>
          </p:cNvSpPr>
          <p:nvPr>
            <p:ph type="body" sz="quarter" idx="28"/>
          </p:nvPr>
        </p:nvSpPr>
        <p:spPr>
          <a:xfrm>
            <a:off x="4230907" y="4316392"/>
            <a:ext cx="1862634" cy="618034"/>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57" name="Lorem ipsum dolor sit amet, consectetuer adipiscing elit, sed diam nonummy nibh euismod tincidunt ut laoreet dolore magna"/>
          <p:cNvSpPr txBox="1">
            <a:spLocks noGrp="1"/>
          </p:cNvSpPr>
          <p:nvPr>
            <p:ph type="body" sz="quarter" idx="29"/>
          </p:nvPr>
        </p:nvSpPr>
        <p:spPr>
          <a:xfrm>
            <a:off x="7087995" y="4269809"/>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58" name="euismod tincidunt"/>
          <p:cNvSpPr txBox="1">
            <a:spLocks noGrp="1"/>
          </p:cNvSpPr>
          <p:nvPr>
            <p:ph type="body" sz="quarter" idx="30"/>
          </p:nvPr>
        </p:nvSpPr>
        <p:spPr>
          <a:xfrm>
            <a:off x="3870944" y="6288427"/>
            <a:ext cx="2219790" cy="618034"/>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59" name="Lorem ipsum dolor sit amet, consectetuer adipiscing elit, sed diam nonummy nibh euismod tincidunt ut laoreet dolore magna"/>
          <p:cNvSpPr txBox="1">
            <a:spLocks noGrp="1"/>
          </p:cNvSpPr>
          <p:nvPr>
            <p:ph type="body" sz="quarter" idx="31"/>
          </p:nvPr>
        </p:nvSpPr>
        <p:spPr>
          <a:xfrm>
            <a:off x="7087995" y="6259619"/>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60" name="laoreet dolore"/>
          <p:cNvSpPr txBox="1">
            <a:spLocks noGrp="1"/>
          </p:cNvSpPr>
          <p:nvPr>
            <p:ph type="body" sz="quarter" idx="32"/>
          </p:nvPr>
        </p:nvSpPr>
        <p:spPr>
          <a:xfrm>
            <a:off x="3873750" y="8249430"/>
            <a:ext cx="2219790" cy="618035"/>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61" name="Lorem ipsum dolor sit amet, consectetuer adipiscing elit, sed diam nonummy nibh euismod tincidunt ut laoreet dolore magna"/>
          <p:cNvSpPr txBox="1">
            <a:spLocks noGrp="1"/>
          </p:cNvSpPr>
          <p:nvPr>
            <p:ph type="body" sz="quarter" idx="33"/>
          </p:nvPr>
        </p:nvSpPr>
        <p:spPr>
          <a:xfrm>
            <a:off x="7087995" y="8202847"/>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meline No.3">
    <p:spTree>
      <p:nvGrpSpPr>
        <p:cNvPr id="1" name=""/>
        <p:cNvGrpSpPr/>
        <p:nvPr/>
      </p:nvGrpSpPr>
      <p:grpSpPr>
        <a:xfrm>
          <a:off x="0" y="0"/>
          <a:ext cx="0" cy="0"/>
          <a:chOff x="0" y="0"/>
          <a:chExt cx="0" cy="0"/>
        </a:xfrm>
      </p:grpSpPr>
      <p:sp>
        <p:nvSpPr>
          <p:cNvPr id="169" name="Rectangle"/>
          <p:cNvSpPr/>
          <p:nvPr/>
        </p:nvSpPr>
        <p:spPr>
          <a:xfrm>
            <a:off x="-8467" y="4233"/>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70" name="Triangle"/>
          <p:cNvSpPr>
            <a:spLocks noGrp="1"/>
          </p:cNvSpPr>
          <p:nvPr>
            <p:ph type="body" sz="quarter" idx="13" hasCustomPrompt="1"/>
          </p:nvPr>
        </p:nvSpPr>
        <p:spPr>
          <a:xfrm rot="6492466">
            <a:off x="3345355" y="3469684"/>
            <a:ext cx="768137" cy="5287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1" name="Gn. design"/>
          <p:cNvSpPr txBox="1">
            <a:spLocks noGrp="1"/>
          </p:cNvSpPr>
          <p:nvPr>
            <p:ph type="body" sz="quarter" idx="14"/>
          </p:nvPr>
        </p:nvSpPr>
        <p:spPr>
          <a:xfrm>
            <a:off x="10762911" y="8690485"/>
            <a:ext cx="1425551" cy="387507"/>
          </a:xfrm>
          <a:prstGeom prst="rect">
            <a:avLst/>
          </a:prstGeom>
        </p:spPr>
        <p:txBody>
          <a:bodyPr wrap="none" anchor="ctr">
            <a:spAutoFit/>
          </a:bodyPr>
          <a:lstStyle/>
          <a:p>
            <a:pPr lvl="0" algn="r">
              <a:defRPr sz="1800">
                <a:solidFill>
                  <a:srgbClr val="BC8D63"/>
                </a:solidFill>
                <a:latin typeface="Helvetica Neue UltraLight"/>
                <a:ea typeface="Helvetica Neue UltraLight"/>
                <a:cs typeface="Helvetica Neue UltraLight"/>
                <a:sym typeface="Helvetica Neue UltraLight"/>
              </a:defRPr>
            </a:pPr>
            <a:r>
              <a:rPr lang="en-US"/>
              <a:t>Click to edit Master text styles</a:t>
            </a:r>
          </a:p>
        </p:txBody>
      </p:sp>
      <p:sp>
        <p:nvSpPr>
          <p:cNvPr id="172" name="Triangle"/>
          <p:cNvSpPr>
            <a:spLocks noGrp="1"/>
          </p:cNvSpPr>
          <p:nvPr>
            <p:ph type="body" sz="quarter" idx="15"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3" name="Triangle"/>
          <p:cNvSpPr>
            <a:spLocks noGrp="1"/>
          </p:cNvSpPr>
          <p:nvPr>
            <p:ph type="body" sz="quarter" idx="16"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4" name="Line"/>
          <p:cNvSpPr>
            <a:spLocks noGrp="1"/>
          </p:cNvSpPr>
          <p:nvPr>
            <p:ph type="body" sz="quarter" idx="17"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5" name="Line"/>
          <p:cNvSpPr>
            <a:spLocks noGrp="1"/>
          </p:cNvSpPr>
          <p:nvPr>
            <p:ph type="body" sz="quarter" idx="18" hasCustomPrompt="1"/>
          </p:nvPr>
        </p:nvSpPr>
        <p:spPr>
          <a:xfrm flipH="1">
            <a:off x="4055001" y="663983"/>
            <a:ext cx="1" cy="7054184"/>
          </a:xfrm>
          <a:prstGeom prst="line">
            <a:avLst/>
          </a:prstGeom>
          <a:ln w="6350">
            <a:solidFill>
              <a:srgbClr val="BC8D63"/>
            </a:solidFill>
            <a:tailEnd type="diamond"/>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6" name="Circle"/>
          <p:cNvSpPr>
            <a:spLocks noGrp="1"/>
          </p:cNvSpPr>
          <p:nvPr>
            <p:ph type="body" sz="quarter" idx="19" hasCustomPrompt="1"/>
          </p:nvPr>
        </p:nvSpPr>
        <p:spPr>
          <a:xfrm>
            <a:off x="3561316" y="1681426"/>
            <a:ext cx="987370" cy="987371"/>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7" name="Circle"/>
          <p:cNvSpPr>
            <a:spLocks noGrp="1"/>
          </p:cNvSpPr>
          <p:nvPr>
            <p:ph type="body" sz="quarter" idx="20" hasCustomPrompt="1"/>
          </p:nvPr>
        </p:nvSpPr>
        <p:spPr>
          <a:xfrm>
            <a:off x="3561316" y="3702787"/>
            <a:ext cx="987370" cy="987371"/>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8" name="Circle"/>
          <p:cNvSpPr>
            <a:spLocks noGrp="1"/>
          </p:cNvSpPr>
          <p:nvPr>
            <p:ph type="body" sz="quarter" idx="21" hasCustomPrompt="1"/>
          </p:nvPr>
        </p:nvSpPr>
        <p:spPr>
          <a:xfrm>
            <a:off x="3561316" y="5724148"/>
            <a:ext cx="987370" cy="987370"/>
          </a:xfrm>
          <a:prstGeom prst="ellipse">
            <a:avLst/>
          </a:prstGeom>
          <a:solidFill>
            <a:srgbClr val="131C1B"/>
          </a:solidFill>
          <a:ln>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79" name="2039"/>
          <p:cNvSpPr txBox="1">
            <a:spLocks noGrp="1"/>
          </p:cNvSpPr>
          <p:nvPr>
            <p:ph type="body" sz="quarter" idx="22"/>
          </p:nvPr>
        </p:nvSpPr>
        <p:spPr>
          <a:xfrm>
            <a:off x="3271735" y="2012144"/>
            <a:ext cx="1566533"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80" name="Exerci nostrud"/>
          <p:cNvSpPr txBox="1">
            <a:spLocks noGrp="1"/>
          </p:cNvSpPr>
          <p:nvPr>
            <p:ph type="body" sz="quarter" idx="23"/>
          </p:nvPr>
        </p:nvSpPr>
        <p:spPr>
          <a:xfrm>
            <a:off x="1337984" y="2396876"/>
            <a:ext cx="2219789" cy="618035"/>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81" name="Lorem ipsum dolor sit amet, consectetuer adipiscing elit, sed diam nonummy nibh euismod tincidunt ut laoreet dolore magna"/>
          <p:cNvSpPr txBox="1">
            <a:spLocks noGrp="1"/>
          </p:cNvSpPr>
          <p:nvPr>
            <p:ph type="body" sz="quarter" idx="24"/>
          </p:nvPr>
        </p:nvSpPr>
        <p:spPr>
          <a:xfrm>
            <a:off x="4552228" y="2350293"/>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82" name="2041"/>
          <p:cNvSpPr txBox="1">
            <a:spLocks noGrp="1"/>
          </p:cNvSpPr>
          <p:nvPr>
            <p:ph type="body" sz="quarter" idx="25"/>
          </p:nvPr>
        </p:nvSpPr>
        <p:spPr>
          <a:xfrm>
            <a:off x="3271735" y="4033505"/>
            <a:ext cx="1566533"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83" name="2043"/>
          <p:cNvSpPr txBox="1">
            <a:spLocks noGrp="1"/>
          </p:cNvSpPr>
          <p:nvPr>
            <p:ph type="body" sz="quarter" idx="26"/>
          </p:nvPr>
        </p:nvSpPr>
        <p:spPr>
          <a:xfrm>
            <a:off x="3271735" y="6042166"/>
            <a:ext cx="1566533" cy="351335"/>
          </a:xfrm>
          <a:prstGeom prst="rect">
            <a:avLst/>
          </a:prstGeom>
        </p:spPr>
        <p:txBody>
          <a:bodyPr anchor="ctr">
            <a:spAutoFit/>
          </a:bodyPr>
          <a:lstStyle>
            <a:lvl1pP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84" name="nonummy nibh erat"/>
          <p:cNvSpPr txBox="1">
            <a:spLocks noGrp="1"/>
          </p:cNvSpPr>
          <p:nvPr>
            <p:ph type="body" sz="quarter" idx="27"/>
          </p:nvPr>
        </p:nvSpPr>
        <p:spPr>
          <a:xfrm>
            <a:off x="1695140" y="4456886"/>
            <a:ext cx="1862634" cy="618034"/>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85" name="Lorem ipsum dolor sit amet, consectetuer adipiscing elit, sed diam nonummy nibh euismod tincidunt ut laoreet dolore magna"/>
          <p:cNvSpPr txBox="1">
            <a:spLocks noGrp="1"/>
          </p:cNvSpPr>
          <p:nvPr>
            <p:ph type="body" sz="quarter" idx="28"/>
          </p:nvPr>
        </p:nvSpPr>
        <p:spPr>
          <a:xfrm>
            <a:off x="4552228" y="4410302"/>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86" name="euismod tincidunt"/>
          <p:cNvSpPr txBox="1">
            <a:spLocks noGrp="1"/>
          </p:cNvSpPr>
          <p:nvPr>
            <p:ph type="body" sz="quarter" idx="29"/>
          </p:nvPr>
        </p:nvSpPr>
        <p:spPr>
          <a:xfrm>
            <a:off x="1335178" y="6428920"/>
            <a:ext cx="2219789" cy="618035"/>
          </a:xfrm>
          <a:prstGeom prst="rect">
            <a:avLst/>
          </a:prstGeom>
        </p:spPr>
        <p:txBody>
          <a:bodyPr anchor="ctr">
            <a:spAutoFit/>
          </a:bodyPr>
          <a:lstStyle>
            <a:lvl1pPr algn="r">
              <a:defRPr sz="1600" cap="all" spc="400">
                <a:solidFill>
                  <a:srgbClr val="BC8D63"/>
                </a:solidFill>
                <a:latin typeface="Geneva"/>
                <a:ea typeface="Geneva"/>
                <a:cs typeface="Geneva"/>
                <a:sym typeface="Geneva"/>
              </a:defRPr>
            </a:lvl1pPr>
          </a:lstStyle>
          <a:p>
            <a:pPr lvl="0"/>
            <a:r>
              <a:rPr lang="en-US"/>
              <a:t>Click to edit Master text styles</a:t>
            </a:r>
          </a:p>
        </p:txBody>
      </p:sp>
      <p:sp>
        <p:nvSpPr>
          <p:cNvPr id="187" name="Lorem ipsum dolor sit amet, consectetuer adipiscing elit, sed diam nonummy nibh euismod tincidunt ut laoreet dolore magna"/>
          <p:cNvSpPr txBox="1">
            <a:spLocks noGrp="1"/>
          </p:cNvSpPr>
          <p:nvPr>
            <p:ph type="body" sz="quarter" idx="30"/>
          </p:nvPr>
        </p:nvSpPr>
        <p:spPr>
          <a:xfrm>
            <a:off x="4552228" y="6400113"/>
            <a:ext cx="2020460" cy="711201"/>
          </a:xfrm>
          <a:prstGeom prst="rect">
            <a:avLst/>
          </a:prstGeom>
        </p:spPr>
        <p:txBody>
          <a:bodyPr anchor="ctr">
            <a:spAutoFit/>
          </a:bodyPr>
          <a:lstStyle>
            <a:lvl1pPr algn="l">
              <a:defRPr sz="900">
                <a:solidFill>
                  <a:srgbClr val="BC8D63"/>
                </a:solidFill>
                <a:latin typeface="Avenir Next"/>
                <a:ea typeface="Avenir Next"/>
                <a:cs typeface="Avenir Next"/>
                <a:sym typeface="Avenir Next"/>
              </a:defRPr>
            </a:lvl1pPr>
          </a:lstStyle>
          <a:p>
            <a:pPr lvl="0"/>
            <a:r>
              <a:rPr lang="en-US"/>
              <a:t>Click to edit Master text styles</a:t>
            </a:r>
          </a:p>
        </p:txBody>
      </p:sp>
      <p:sp>
        <p:nvSpPr>
          <p:cNvPr id="188"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sz="quarter" idx="31"/>
          </p:nvPr>
        </p:nvSpPr>
        <p:spPr>
          <a:xfrm>
            <a:off x="7289181" y="7284070"/>
            <a:ext cx="4925035" cy="1244601"/>
          </a:xfrm>
          <a:prstGeom prst="rect">
            <a:avLst/>
          </a:prstGeom>
        </p:spPr>
        <p:txBody>
          <a:bodyPr anchor="ctr">
            <a:spAutoFit/>
          </a:bodyPr>
          <a:lstStyle>
            <a:lvl1pPr algn="r">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189" name="Template presentation"/>
          <p:cNvSpPr txBox="1">
            <a:spLocks noGrp="1"/>
          </p:cNvSpPr>
          <p:nvPr>
            <p:ph type="body" sz="quarter" idx="32"/>
          </p:nvPr>
        </p:nvSpPr>
        <p:spPr>
          <a:xfrm>
            <a:off x="7586883" y="6745649"/>
            <a:ext cx="4690873" cy="424259"/>
          </a:xfrm>
          <a:prstGeom prst="rect">
            <a:avLst/>
          </a:prstGeom>
        </p:spPr>
        <p:txBody>
          <a:bodyPr wrap="none" anchor="ctr">
            <a:spAutoFit/>
          </a:bodyPr>
          <a:lstStyle>
            <a:lvl1pPr algn="r">
              <a:defRPr sz="2200" cap="all" spc="550">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1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rojects">
    <p:spTree>
      <p:nvGrpSpPr>
        <p:cNvPr id="1" name=""/>
        <p:cNvGrpSpPr/>
        <p:nvPr/>
      </p:nvGrpSpPr>
      <p:grpSpPr>
        <a:xfrm>
          <a:off x="0" y="0"/>
          <a:ext cx="0" cy="0"/>
          <a:chOff x="0" y="0"/>
          <a:chExt cx="0" cy="0"/>
        </a:xfrm>
      </p:grpSpPr>
      <p:sp>
        <p:nvSpPr>
          <p:cNvPr id="197" name="Rectangle"/>
          <p:cNvSpPr/>
          <p:nvPr/>
        </p:nvSpPr>
        <p:spPr>
          <a:xfrm>
            <a:off x="-21168" y="0"/>
            <a:ext cx="13047135" cy="9753601"/>
          </a:xfrm>
          <a:prstGeom prst="rect">
            <a:avLst/>
          </a:prstGeom>
          <a:solidFill>
            <a:srgbClr val="131C1B"/>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8" name="Triangle"/>
          <p:cNvSpPr>
            <a:spLocks noGrp="1"/>
          </p:cNvSpPr>
          <p:nvPr>
            <p:ph type="body" sz="quarter" idx="13" hasCustomPrompt="1"/>
          </p:nvPr>
        </p:nvSpPr>
        <p:spPr>
          <a:xfrm rot="17292466">
            <a:off x="11805798" y="40558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199" name="Triangle"/>
          <p:cNvSpPr>
            <a:spLocks noGrp="1"/>
          </p:cNvSpPr>
          <p:nvPr>
            <p:ph type="body" sz="quarter" idx="14" hasCustomPrompt="1"/>
          </p:nvPr>
        </p:nvSpPr>
        <p:spPr>
          <a:xfrm rot="17292466">
            <a:off x="11874425" y="482247"/>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00" name="Line"/>
          <p:cNvSpPr>
            <a:spLocks noGrp="1"/>
          </p:cNvSpPr>
          <p:nvPr>
            <p:ph type="body" sz="quarter" idx="15" hasCustomPrompt="1"/>
          </p:nvPr>
        </p:nvSpPr>
        <p:spPr>
          <a:xfrm>
            <a:off x="-9600" y="630766"/>
            <a:ext cx="12998600" cy="1"/>
          </a:xfrm>
          <a:prstGeom prst="line">
            <a:avLst/>
          </a:prstGeom>
          <a:ln w="635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01" name="Image"/>
          <p:cNvSpPr>
            <a:spLocks noGrp="1"/>
          </p:cNvSpPr>
          <p:nvPr>
            <p:ph type="pic" sz="quarter" idx="16"/>
          </p:nvPr>
        </p:nvSpPr>
        <p:spPr>
          <a:xfrm>
            <a:off x="4431" y="2488472"/>
            <a:ext cx="4351880" cy="4351879"/>
          </a:xfrm>
          <a:prstGeom prst="rect">
            <a:avLst/>
          </a:prstGeom>
        </p:spPr>
        <p:txBody>
          <a:bodyPr lIns="91439" tIns="45719" rIns="91439" bIns="45719">
            <a:noAutofit/>
          </a:bodyPr>
          <a:lstStyle/>
          <a:p>
            <a:r>
              <a:rPr lang="en-US"/>
              <a:t>Click icon to add picture</a:t>
            </a:r>
            <a:endParaRPr/>
          </a:p>
        </p:txBody>
      </p:sp>
      <p:sp>
        <p:nvSpPr>
          <p:cNvPr id="202" name="Image"/>
          <p:cNvSpPr>
            <a:spLocks noGrp="1"/>
          </p:cNvSpPr>
          <p:nvPr>
            <p:ph type="pic" sz="quarter" idx="17"/>
          </p:nvPr>
        </p:nvSpPr>
        <p:spPr>
          <a:xfrm>
            <a:off x="4354981" y="2496382"/>
            <a:ext cx="4351879" cy="4351879"/>
          </a:xfrm>
          <a:prstGeom prst="rect">
            <a:avLst/>
          </a:prstGeom>
        </p:spPr>
        <p:txBody>
          <a:bodyPr lIns="91439" tIns="45719" rIns="91439" bIns="45719">
            <a:noAutofit/>
          </a:bodyPr>
          <a:lstStyle/>
          <a:p>
            <a:r>
              <a:rPr lang="en-US"/>
              <a:t>Click icon to add picture</a:t>
            </a:r>
            <a:endParaRPr/>
          </a:p>
        </p:txBody>
      </p:sp>
      <p:sp>
        <p:nvSpPr>
          <p:cNvPr id="203" name="Image"/>
          <p:cNvSpPr>
            <a:spLocks noGrp="1"/>
          </p:cNvSpPr>
          <p:nvPr>
            <p:ph type="pic" sz="quarter" idx="18"/>
          </p:nvPr>
        </p:nvSpPr>
        <p:spPr>
          <a:xfrm>
            <a:off x="8673890" y="2488472"/>
            <a:ext cx="4351879" cy="4351879"/>
          </a:xfrm>
          <a:prstGeom prst="rect">
            <a:avLst/>
          </a:prstGeom>
        </p:spPr>
        <p:txBody>
          <a:bodyPr lIns="91439" tIns="45719" rIns="91439" bIns="45719">
            <a:noAutofit/>
          </a:bodyPr>
          <a:lstStyle/>
          <a:p>
            <a:r>
              <a:rPr lang="en-US"/>
              <a:t>Click icon to add picture</a:t>
            </a:r>
            <a:endParaRPr/>
          </a:p>
        </p:txBody>
      </p:sp>
      <p:sp>
        <p:nvSpPr>
          <p:cNvPr id="204" name="Square"/>
          <p:cNvSpPr>
            <a:spLocks noGrp="1"/>
          </p:cNvSpPr>
          <p:nvPr>
            <p:ph type="body" sz="quarter" idx="19" hasCustomPrompt="1"/>
          </p:nvPr>
        </p:nvSpPr>
        <p:spPr>
          <a:xfrm>
            <a:off x="4085106" y="2257491"/>
            <a:ext cx="4840685" cy="4840685"/>
          </a:xfrm>
          <a:prstGeom prst="rect">
            <a:avLst/>
          </a:prstGeom>
          <a:ln w="25400">
            <a:solidFill>
              <a:srgbClr val="BC8D63"/>
            </a:solidFill>
          </a:ln>
        </p:spPr>
        <p:txBody>
          <a:bodyPr anchor="ctr">
            <a:noAutofit/>
          </a:bodyPr>
          <a:lstStyle/>
          <a:p>
            <a:pPr>
              <a:defRPr sz="2200">
                <a:solidFill>
                  <a:srgbClr val="FFFFFF"/>
                </a:solidFill>
                <a:latin typeface="+mn-lt"/>
                <a:ea typeface="+mn-ea"/>
                <a:cs typeface="+mn-cs"/>
                <a:sym typeface="Helvetica Neue Medium"/>
              </a:defRPr>
            </a:pPr>
            <a:r>
              <a:rPr lang="en-US"/>
              <a:t> </a:t>
            </a:r>
            <a:endParaRPr/>
          </a:p>
        </p:txBody>
      </p:sp>
      <p:sp>
        <p:nvSpPr>
          <p:cNvPr id="205" name="Template presentation"/>
          <p:cNvSpPr txBox="1">
            <a:spLocks noGrp="1"/>
          </p:cNvSpPr>
          <p:nvPr>
            <p:ph type="body" sz="quarter" idx="20"/>
          </p:nvPr>
        </p:nvSpPr>
        <p:spPr>
          <a:xfrm>
            <a:off x="4156963" y="1323677"/>
            <a:ext cx="4690874" cy="424260"/>
          </a:xfrm>
          <a:prstGeom prst="rect">
            <a:avLst/>
          </a:prstGeom>
        </p:spPr>
        <p:txBody>
          <a:bodyPr wrap="none" anchor="ctr">
            <a:spAutoFit/>
          </a:bodyPr>
          <a:lstStyle>
            <a:lvl1pPr>
              <a:defRPr sz="2200" cap="all" spc="550">
                <a:solidFill>
                  <a:srgbClr val="BC8D63"/>
                </a:solidFill>
                <a:latin typeface="Helvetica Neue UltraLight"/>
                <a:ea typeface="Helvetica Neue UltraLight"/>
                <a:cs typeface="Helvetica Neue UltraLight"/>
                <a:sym typeface="Helvetica Neue UltraLight"/>
              </a:defRPr>
            </a:lvl1pPr>
          </a:lstStyle>
          <a:p>
            <a:pPr lvl="0"/>
            <a:r>
              <a:rPr lang="en-US"/>
              <a:t>Click to edit Master text styles</a:t>
            </a:r>
          </a:p>
        </p:txBody>
      </p:sp>
      <p:sp>
        <p:nvSpPr>
          <p:cNvPr id="206" name="Project no.1"/>
          <p:cNvSpPr txBox="1">
            <a:spLocks noGrp="1"/>
          </p:cNvSpPr>
          <p:nvPr>
            <p:ph type="body" sz="quarter" idx="21"/>
          </p:nvPr>
        </p:nvSpPr>
        <p:spPr>
          <a:xfrm>
            <a:off x="585291" y="7525826"/>
            <a:ext cx="4120225" cy="400014"/>
          </a:xfrm>
          <a:prstGeom prst="rect">
            <a:avLst/>
          </a:prstGeom>
        </p:spPr>
        <p:txBody>
          <a:bodyPr anchor="ctr">
            <a:spAutoFit/>
          </a:bodyPr>
          <a:lstStyle>
            <a:lvl1pPr algn="l">
              <a:defRPr sz="1800" cap="all" spc="450">
                <a:solidFill>
                  <a:srgbClr val="BC8D63"/>
                </a:solidFill>
                <a:latin typeface="Geneva"/>
                <a:ea typeface="Geneva"/>
                <a:cs typeface="Geneva"/>
                <a:sym typeface="Geneva"/>
              </a:defRPr>
            </a:lvl1pPr>
          </a:lstStyle>
          <a:p>
            <a:pPr lvl="0"/>
            <a:r>
              <a:rPr lang="en-US"/>
              <a:t>Click to edit Master text styles</a:t>
            </a:r>
          </a:p>
        </p:txBody>
      </p:sp>
      <p:sp>
        <p:nvSpPr>
          <p:cNvPr id="207" name="&quot;"/>
          <p:cNvSpPr txBox="1">
            <a:spLocks noGrp="1"/>
          </p:cNvSpPr>
          <p:nvPr>
            <p:ph type="body" sz="quarter" idx="22"/>
          </p:nvPr>
        </p:nvSpPr>
        <p:spPr>
          <a:xfrm>
            <a:off x="356129" y="7264400"/>
            <a:ext cx="406004" cy="609601"/>
          </a:xfrm>
          <a:prstGeom prst="rect">
            <a:avLst/>
          </a:prstGeom>
        </p:spPr>
        <p:txBody>
          <a:bodyPr wrap="none" anchor="ctr">
            <a:spAutoFit/>
          </a:bodyPr>
          <a:lstStyle>
            <a:lvl1pPr algn="l">
              <a:defRPr sz="3500" cap="all" spc="875">
                <a:solidFill>
                  <a:srgbClr val="BC8D63"/>
                </a:solidFill>
                <a:latin typeface="Baskerville"/>
                <a:ea typeface="Baskerville"/>
                <a:cs typeface="Baskerville"/>
                <a:sym typeface="Baskerville"/>
              </a:defRPr>
            </a:lvl1pPr>
          </a:lstStyle>
          <a:p>
            <a:pPr lvl="0"/>
            <a:r>
              <a:rPr lang="en-US"/>
              <a:t>Click to edit Master text styles</a:t>
            </a:r>
          </a:p>
        </p:txBody>
      </p:sp>
      <p:sp>
        <p:nvSpPr>
          <p:cNvPr id="208" name="Lorem ipsum dolor sit amet, consectetuer adipiscing elit, sed diam nonummy nibh euismod tincidunt ut laoreet dolore magna aliquam erat volutpat."/>
          <p:cNvSpPr txBox="1">
            <a:spLocks noGrp="1"/>
          </p:cNvSpPr>
          <p:nvPr>
            <p:ph type="body" sz="quarter" idx="23"/>
          </p:nvPr>
        </p:nvSpPr>
        <p:spPr>
          <a:xfrm>
            <a:off x="589121" y="7948575"/>
            <a:ext cx="3779190" cy="10160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209" name="Project no.2"/>
          <p:cNvSpPr txBox="1">
            <a:spLocks noGrp="1"/>
          </p:cNvSpPr>
          <p:nvPr>
            <p:ph type="body" sz="quarter" idx="24"/>
          </p:nvPr>
        </p:nvSpPr>
        <p:spPr>
          <a:xfrm>
            <a:off x="4784757" y="7525826"/>
            <a:ext cx="4120226" cy="400014"/>
          </a:xfrm>
          <a:prstGeom prst="rect">
            <a:avLst/>
          </a:prstGeom>
        </p:spPr>
        <p:txBody>
          <a:bodyPr anchor="ctr">
            <a:spAutoFit/>
          </a:bodyPr>
          <a:lstStyle>
            <a:lvl1pPr algn="l">
              <a:defRPr sz="1800" cap="all" spc="450">
                <a:solidFill>
                  <a:srgbClr val="BC8D63"/>
                </a:solidFill>
                <a:latin typeface="Geneva"/>
                <a:ea typeface="Geneva"/>
                <a:cs typeface="Geneva"/>
                <a:sym typeface="Geneva"/>
              </a:defRPr>
            </a:lvl1pPr>
          </a:lstStyle>
          <a:p>
            <a:pPr lvl="0"/>
            <a:r>
              <a:rPr lang="en-US"/>
              <a:t>Click to edit Master text styles</a:t>
            </a:r>
          </a:p>
        </p:txBody>
      </p:sp>
      <p:sp>
        <p:nvSpPr>
          <p:cNvPr id="210" name="&quot;"/>
          <p:cNvSpPr txBox="1">
            <a:spLocks noGrp="1"/>
          </p:cNvSpPr>
          <p:nvPr>
            <p:ph type="body" sz="quarter" idx="25"/>
          </p:nvPr>
        </p:nvSpPr>
        <p:spPr>
          <a:xfrm>
            <a:off x="4504795" y="7264400"/>
            <a:ext cx="406005" cy="609601"/>
          </a:xfrm>
          <a:prstGeom prst="rect">
            <a:avLst/>
          </a:prstGeom>
        </p:spPr>
        <p:txBody>
          <a:bodyPr wrap="none" anchor="ctr">
            <a:spAutoFit/>
          </a:bodyPr>
          <a:lstStyle>
            <a:lvl1pPr algn="l">
              <a:defRPr sz="3500" cap="all" spc="875">
                <a:solidFill>
                  <a:srgbClr val="BC8D63"/>
                </a:solidFill>
                <a:latin typeface="Baskerville"/>
                <a:ea typeface="Baskerville"/>
                <a:cs typeface="Baskerville"/>
                <a:sym typeface="Baskerville"/>
              </a:defRPr>
            </a:lvl1pPr>
          </a:lstStyle>
          <a:p>
            <a:pPr lvl="0"/>
            <a:r>
              <a:rPr lang="en-US"/>
              <a:t>Click to edit Master text styles</a:t>
            </a:r>
          </a:p>
        </p:txBody>
      </p:sp>
      <p:sp>
        <p:nvSpPr>
          <p:cNvPr id="211" name="Lorem ipsum dolor sit amet, consectetuer adipiscing elit, sed diam nonummy nibh euismod tincidunt ut laoreet dolore magna aliquam erat volutpat."/>
          <p:cNvSpPr txBox="1">
            <a:spLocks noGrp="1"/>
          </p:cNvSpPr>
          <p:nvPr>
            <p:ph type="body" sz="quarter" idx="26"/>
          </p:nvPr>
        </p:nvSpPr>
        <p:spPr>
          <a:xfrm>
            <a:off x="4822454" y="7948575"/>
            <a:ext cx="3779190" cy="10160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212" name="&quot;"/>
          <p:cNvSpPr txBox="1">
            <a:spLocks noGrp="1"/>
          </p:cNvSpPr>
          <p:nvPr>
            <p:ph type="body" sz="quarter" idx="27"/>
          </p:nvPr>
        </p:nvSpPr>
        <p:spPr>
          <a:xfrm>
            <a:off x="8806424" y="7264400"/>
            <a:ext cx="406004" cy="609601"/>
          </a:xfrm>
          <a:prstGeom prst="rect">
            <a:avLst/>
          </a:prstGeom>
        </p:spPr>
        <p:txBody>
          <a:bodyPr wrap="none" anchor="ctr">
            <a:spAutoFit/>
          </a:bodyPr>
          <a:lstStyle>
            <a:lvl1pPr algn="l">
              <a:defRPr sz="3500" cap="all" spc="875">
                <a:solidFill>
                  <a:srgbClr val="BC8D63"/>
                </a:solidFill>
                <a:latin typeface="Baskerville"/>
                <a:ea typeface="Baskerville"/>
                <a:cs typeface="Baskerville"/>
                <a:sym typeface="Baskerville"/>
              </a:defRPr>
            </a:lvl1pPr>
          </a:lstStyle>
          <a:p>
            <a:pPr lvl="0"/>
            <a:r>
              <a:rPr lang="en-US"/>
              <a:t>Click to edit Master text styles</a:t>
            </a:r>
          </a:p>
        </p:txBody>
      </p:sp>
      <p:sp>
        <p:nvSpPr>
          <p:cNvPr id="213" name="Project no.3"/>
          <p:cNvSpPr txBox="1">
            <a:spLocks noGrp="1"/>
          </p:cNvSpPr>
          <p:nvPr>
            <p:ph type="body" sz="quarter" idx="28"/>
          </p:nvPr>
        </p:nvSpPr>
        <p:spPr>
          <a:xfrm>
            <a:off x="9077357" y="7525826"/>
            <a:ext cx="4120226" cy="400014"/>
          </a:xfrm>
          <a:prstGeom prst="rect">
            <a:avLst/>
          </a:prstGeom>
        </p:spPr>
        <p:txBody>
          <a:bodyPr anchor="ctr">
            <a:spAutoFit/>
          </a:bodyPr>
          <a:lstStyle>
            <a:lvl1pPr algn="l">
              <a:defRPr sz="1800" cap="all" spc="450">
                <a:solidFill>
                  <a:srgbClr val="BC8D63"/>
                </a:solidFill>
                <a:latin typeface="Geneva"/>
                <a:ea typeface="Geneva"/>
                <a:cs typeface="Geneva"/>
                <a:sym typeface="Geneva"/>
              </a:defRPr>
            </a:lvl1pPr>
          </a:lstStyle>
          <a:p>
            <a:pPr lvl="0"/>
            <a:r>
              <a:rPr lang="en-US"/>
              <a:t>Click to edit Master text styles</a:t>
            </a:r>
          </a:p>
        </p:txBody>
      </p:sp>
      <p:sp>
        <p:nvSpPr>
          <p:cNvPr id="214" name="Lorem ipsum dolor sit amet, consectetuer adipiscing elit, sed diam nonummy nibh euismod tincidunt ut laoreet dolore magna aliquam erat volutpat."/>
          <p:cNvSpPr txBox="1">
            <a:spLocks noGrp="1"/>
          </p:cNvSpPr>
          <p:nvPr>
            <p:ph type="body" sz="quarter" idx="29"/>
          </p:nvPr>
        </p:nvSpPr>
        <p:spPr>
          <a:xfrm>
            <a:off x="9115054" y="7948575"/>
            <a:ext cx="3779190" cy="1016001"/>
          </a:xfrm>
          <a:prstGeom prst="rect">
            <a:avLst/>
          </a:prstGeom>
        </p:spPr>
        <p:txBody>
          <a:bodyPr anchor="ctr">
            <a:spAutoFit/>
          </a:bodyPr>
          <a:lstStyle>
            <a:lvl1pPr algn="l">
              <a:defRPr sz="1300">
                <a:solidFill>
                  <a:srgbClr val="FFFFFF"/>
                </a:solidFill>
                <a:latin typeface="Avenir Next"/>
                <a:ea typeface="Avenir Next"/>
                <a:cs typeface="Avenir Next"/>
                <a:sym typeface="Avenir Next"/>
              </a:defRPr>
            </a:lvl1pPr>
          </a:lstStyle>
          <a:p>
            <a:pPr lvl="0"/>
            <a:r>
              <a:rPr lang="en-US"/>
              <a:t>Click to edit Master text styles</a:t>
            </a:r>
          </a:p>
        </p:txBody>
      </p:sp>
      <p:sp>
        <p:nvSpPr>
          <p:cNvPr id="2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00" y="1638300"/>
            <a:ext cx="10464800" cy="3302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3" name="Body Level One…"/>
          <p:cNvSpPr txBox="1">
            <a:spLocks noGrp="1"/>
          </p:cNvSpPr>
          <p:nvPr>
            <p:ph type="body" idx="1"/>
          </p:nvPr>
        </p:nvSpPr>
        <p:spPr>
          <a:xfrm>
            <a:off x="1270000" y="50419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Thin"/>
                <a:ea typeface="Helvetica Neue Thin"/>
                <a:cs typeface="Helvetica Neue Thin"/>
                <a:sym typeface="Helvetica Neue Thi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1pPr>
      <a:lvl2pPr marL="0" marR="0" indent="2286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2pPr>
      <a:lvl3pPr marL="0" marR="0" indent="4572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3pPr>
      <a:lvl4pPr marL="0" marR="0" indent="6858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4pPr>
      <a:lvl5pPr marL="0" marR="0" indent="9144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5pPr>
      <a:lvl6pPr marL="0" marR="0" indent="11430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6pPr>
      <a:lvl7pPr marL="0" marR="0" indent="13716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7pPr>
      <a:lvl8pPr marL="0" marR="0" indent="16002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8pPr>
      <a:lvl9pPr marL="0" marR="0" indent="1828800" algn="ctr" defTabSz="584200"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Rectangle"/>
          <p:cNvSpPr>
            <a:spLocks noGrp="1"/>
          </p:cNvSpPr>
          <p:nvPr>
            <p:ph type="body" idx="13"/>
          </p:nvPr>
        </p:nvSpPr>
        <p:spPr>
          <a:prstGeom prst="rect">
            <a:avLst/>
          </a:prstGeom>
        </p:spPr>
        <p:txBody>
          <a:bodyPr/>
          <a:lstStyle/>
          <a:p>
            <a:pPr>
              <a:defRPr sz="2200">
                <a:solidFill>
                  <a:srgbClr val="FFFFFF"/>
                </a:solidFill>
                <a:latin typeface="+mn-lt"/>
                <a:ea typeface="+mn-ea"/>
                <a:cs typeface="+mn-cs"/>
                <a:sym typeface="Helvetica Neue Medium"/>
              </a:defRPr>
            </a:pPr>
            <a:endParaRPr dirty="0"/>
          </a:p>
        </p:txBody>
      </p:sp>
      <p:sp>
        <p:nvSpPr>
          <p:cNvPr id="1098" name="Template presentation"/>
          <p:cNvSpPr txBox="1">
            <a:spLocks noGrp="1"/>
          </p:cNvSpPr>
          <p:nvPr>
            <p:ph type="body" idx="16"/>
          </p:nvPr>
        </p:nvSpPr>
        <p:spPr>
          <a:xfrm>
            <a:off x="1584937" y="5167556"/>
            <a:ext cx="9353523" cy="1210588"/>
          </a:xfrm>
          <a:prstGeom prst="rect">
            <a:avLst/>
          </a:prstGeom>
        </p:spPr>
        <p:txBody>
          <a:bodyPr/>
          <a:lstStyle/>
          <a:p>
            <a:r>
              <a:rPr lang="en-US" sz="3600" dirty="0" err="1"/>
              <a:t>Ứng</a:t>
            </a:r>
            <a:r>
              <a:rPr lang="en-US" sz="3600" dirty="0"/>
              <a:t> </a:t>
            </a:r>
            <a:r>
              <a:rPr lang="en-US" sz="3600" dirty="0" err="1"/>
              <a:t>Dụng</a:t>
            </a:r>
            <a:r>
              <a:rPr lang="en-US" sz="3600" dirty="0"/>
              <a:t> </a:t>
            </a:r>
            <a:r>
              <a:rPr lang="en-US" sz="3600" dirty="0" err="1"/>
              <a:t>phân</a:t>
            </a:r>
            <a:r>
              <a:rPr lang="en-US" sz="3600" dirty="0"/>
              <a:t> </a:t>
            </a:r>
            <a:r>
              <a:rPr lang="en-US" sz="3600" dirty="0" err="1"/>
              <a:t>cụm</a:t>
            </a:r>
            <a:r>
              <a:rPr lang="en-US" sz="3600" dirty="0"/>
              <a:t> </a:t>
            </a:r>
            <a:r>
              <a:rPr lang="en-US" sz="3600" dirty="0" err="1"/>
              <a:t>Kmeans</a:t>
            </a:r>
            <a:r>
              <a:rPr lang="en-US" sz="3600" dirty="0"/>
              <a:t> </a:t>
            </a:r>
            <a:br>
              <a:rPr lang="en-US" sz="3600" dirty="0"/>
            </a:br>
            <a:r>
              <a:rPr lang="en-US" sz="3600" dirty="0" err="1"/>
              <a:t>trong</a:t>
            </a:r>
            <a:r>
              <a:rPr lang="en-US" sz="3600" dirty="0"/>
              <a:t> </a:t>
            </a:r>
            <a:r>
              <a:rPr lang="en-US" sz="3600" dirty="0" err="1"/>
              <a:t>nén</a:t>
            </a:r>
            <a:r>
              <a:rPr lang="en-US" sz="3600" dirty="0"/>
              <a:t> </a:t>
            </a:r>
            <a:r>
              <a:rPr lang="en-US" sz="3600" dirty="0" err="1"/>
              <a:t>ảnh</a:t>
            </a:r>
            <a:endParaRPr sz="3600" dirty="0"/>
          </a:p>
        </p:txBody>
      </p:sp>
      <p:sp>
        <p:nvSpPr>
          <p:cNvPr id="1100" name="Triangle"/>
          <p:cNvSpPr>
            <a:spLocks noGrp="1"/>
          </p:cNvSpPr>
          <p:nvPr>
            <p:ph type="body" idx="18"/>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01" name="Triangle"/>
          <p:cNvSpPr>
            <a:spLocks noGrp="1"/>
          </p:cNvSpPr>
          <p:nvPr>
            <p:ph type="body" idx="19"/>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 name="Triangle"/>
          <p:cNvSpPr>
            <a:spLocks noGrp="1"/>
          </p:cNvSpPr>
          <p:nvPr>
            <p:ph type="body" idx="13"/>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27" name="Triangle"/>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28" name="Line"/>
          <p:cNvSpPr>
            <a:spLocks noGrp="1"/>
          </p:cNvSpPr>
          <p:nvPr>
            <p:ph type="body" idx="15"/>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233" name="Template presentation"/>
          <p:cNvSpPr txBox="1">
            <a:spLocks noGrp="1"/>
          </p:cNvSpPr>
          <p:nvPr>
            <p:ph type="body" idx="20"/>
          </p:nvPr>
        </p:nvSpPr>
        <p:spPr>
          <a:xfrm>
            <a:off x="5048600" y="1016017"/>
            <a:ext cx="2882200" cy="533479"/>
          </a:xfrm>
          <a:prstGeom prst="rect">
            <a:avLst/>
          </a:prstGeom>
        </p:spPr>
        <p:txBody>
          <a:bodyPr/>
          <a:lstStyle/>
          <a:p>
            <a:r>
              <a:rPr lang="vi-VN" sz="2800" b="1"/>
              <a:t>Giải Thuật</a:t>
            </a:r>
            <a:endParaRPr sz="2800" b="1"/>
          </a:p>
        </p:txBody>
      </p:sp>
      <p:sp>
        <p:nvSpPr>
          <p:cNvPr id="25" name="Gn. design">
            <a:extLst>
              <a:ext uri="{FF2B5EF4-FFF2-40B4-BE49-F238E27FC236}">
                <a16:creationId xmlns:a16="http://schemas.microsoft.com/office/drawing/2014/main" id="{1DA6EB5A-8966-4C4A-BDFC-C479B4241A3D}"/>
              </a:ext>
            </a:extLst>
          </p:cNvPr>
          <p:cNvSpPr txBox="1">
            <a:spLocks/>
          </p:cNvSpPr>
          <p:nvPr/>
        </p:nvSpPr>
        <p:spPr>
          <a:xfrm>
            <a:off x="81658" y="-11029"/>
            <a:ext cx="1360950" cy="379591"/>
          </a:xfrm>
          <a:prstGeom prst="rect">
            <a:avLst/>
          </a:prstGeom>
        </p:spPr>
        <p:txBody>
          <a:bodyPr/>
          <a:lstStyle>
            <a:lvl1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a:lstStyle>
          <a:p>
            <a:pPr algn="l">
              <a:defRPr sz="1800">
                <a:solidFill>
                  <a:srgbClr val="BC8D63"/>
                </a:solidFill>
                <a:latin typeface="Helvetica Neue UltraLight"/>
                <a:ea typeface="Helvetica Neue UltraLight"/>
                <a:cs typeface="Helvetica Neue UltraLight"/>
                <a:sym typeface="Helvetica Neue UltraLight"/>
              </a:defRPr>
            </a:pPr>
            <a:r>
              <a:rPr lang="vi-VN" sz="1800" b="1">
                <a:solidFill>
                  <a:srgbClr val="BC8D63"/>
                </a:solidFill>
                <a:latin typeface="Helvetica Neue UltraLight"/>
                <a:ea typeface="Helvetica Neue UltraLight"/>
                <a:cs typeface="Helvetica Neue UltraLight"/>
                <a:sym typeface="Helvetica Neue UltraLight"/>
              </a:rPr>
              <a:t>Kmeans </a:t>
            </a:r>
            <a:r>
              <a:rPr lang="vi-VN" sz="1800">
                <a:solidFill>
                  <a:srgbClr val="BC8D63"/>
                </a:solidFill>
                <a:latin typeface="Helvetica Neue UltraLight"/>
                <a:ea typeface="Helvetica Neue UltraLight"/>
                <a:cs typeface="Helvetica Neue UltraLight"/>
                <a:sym typeface="Helvetica Neue UltraLight"/>
              </a:rPr>
              <a:t>Method</a:t>
            </a:r>
            <a:endParaRPr lang="vi-VN" sz="1800" cap="all" spc="215">
              <a:solidFill>
                <a:srgbClr val="BC8D63"/>
              </a:solidFill>
              <a:latin typeface="Helvetica Neue UltraLight"/>
              <a:ea typeface="Helvetica Neue UltraLight"/>
              <a:cs typeface="Helvetica Neue UltraLight"/>
              <a:sym typeface="Helvetica Neue UltraLight"/>
            </a:endParaRPr>
          </a:p>
        </p:txBody>
      </p:sp>
      <p:pic>
        <p:nvPicPr>
          <p:cNvPr id="23" name="Picture 22">
            <a:extLst>
              <a:ext uri="{FF2B5EF4-FFF2-40B4-BE49-F238E27FC236}">
                <a16:creationId xmlns:a16="http://schemas.microsoft.com/office/drawing/2014/main" id="{248D37F0-1A23-1945-9E18-E5FCFF5C0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893" y="1934745"/>
            <a:ext cx="9117013" cy="588410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Triangle"/>
          <p:cNvSpPr>
            <a:spLocks noGrp="1"/>
          </p:cNvSpPr>
          <p:nvPr>
            <p:ph type="body" idx="13"/>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06" name="Gn. design"/>
          <p:cNvSpPr>
            <a:spLocks noGrp="1"/>
          </p:cNvSpPr>
          <p:nvPr>
            <p:ph type="body" idx="14"/>
          </p:nvPr>
        </p:nvSpPr>
        <p:spPr>
          <a:xfrm>
            <a:off x="10410731" y="8694443"/>
            <a:ext cx="1777731" cy="379591"/>
          </a:xfrm>
          <a:prstGeom prst="rect">
            <a:avLst/>
          </a:prstGeom>
        </p:spPr>
        <p:txBody>
          <a:bodyPr/>
          <a:lstStyle/>
          <a:p>
            <a:pPr algn="r">
              <a:defRPr sz="1800">
                <a:solidFill>
                  <a:srgbClr val="BC8D63"/>
                </a:solidFill>
                <a:latin typeface="Helvetica Neue UltraLight"/>
                <a:ea typeface="Helvetica Neue UltraLight"/>
                <a:cs typeface="Helvetica Neue UltraLight"/>
                <a:sym typeface="Helvetica Neue UltraLight"/>
              </a:defRPr>
            </a:pPr>
            <a:r>
              <a:rPr lang="vi-VN" b="1"/>
              <a:t>Kmeans</a:t>
            </a:r>
            <a:r>
              <a:rPr lang="vi-VN"/>
              <a:t> Method</a:t>
            </a:r>
            <a:endParaRPr cap="all" spc="215"/>
          </a:p>
        </p:txBody>
      </p:sp>
      <p:sp>
        <p:nvSpPr>
          <p:cNvPr id="1207" name="Triangle"/>
          <p:cNvSpPr>
            <a:spLocks noGrp="1"/>
          </p:cNvSpPr>
          <p:nvPr>
            <p:ph type="body" idx="15"/>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08" name="Triangle"/>
          <p:cNvSpPr>
            <a:spLocks noGrp="1"/>
          </p:cNvSpPr>
          <p:nvPr>
            <p:ph type="body" idx="16"/>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09" name="Line"/>
          <p:cNvSpPr>
            <a:spLocks noGrp="1"/>
          </p:cNvSpPr>
          <p:nvPr>
            <p:ph type="body" idx="17"/>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210" name="Line"/>
          <p:cNvSpPr>
            <a:spLocks noGrp="1"/>
          </p:cNvSpPr>
          <p:nvPr>
            <p:ph type="body" idx="18"/>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211" name="Circle"/>
          <p:cNvSpPr>
            <a:spLocks noGrp="1"/>
          </p:cNvSpPr>
          <p:nvPr>
            <p:ph type="body" idx="19"/>
          </p:nvPr>
        </p:nvSpPr>
        <p:spPr>
          <a:prstGeom prst="ellipse">
            <a:avLst/>
          </a:prstGeom>
        </p:spPr>
        <p:txBody>
          <a:bodyPr/>
          <a:lstStyle/>
          <a:p>
            <a:pPr>
              <a:defRPr sz="2200">
                <a:solidFill>
                  <a:srgbClr val="FFFFFF"/>
                </a:solidFill>
                <a:latin typeface="+mn-lt"/>
                <a:ea typeface="+mn-ea"/>
                <a:cs typeface="+mn-cs"/>
                <a:sym typeface="Helvetica Neue Medium"/>
              </a:defRPr>
            </a:pPr>
            <a:endParaRPr/>
          </a:p>
        </p:txBody>
      </p:sp>
      <p:sp>
        <p:nvSpPr>
          <p:cNvPr id="1212" name="Circle"/>
          <p:cNvSpPr>
            <a:spLocks noGrp="1"/>
          </p:cNvSpPr>
          <p:nvPr>
            <p:ph type="body" idx="20"/>
          </p:nvPr>
        </p:nvSpPr>
        <p:spPr>
          <a:prstGeom prst="ellipse">
            <a:avLst/>
          </a:prstGeom>
        </p:spPr>
        <p:txBody>
          <a:bodyPr/>
          <a:lstStyle/>
          <a:p>
            <a:pPr>
              <a:defRPr sz="2200">
                <a:solidFill>
                  <a:srgbClr val="FFFFFF"/>
                </a:solidFill>
                <a:latin typeface="+mn-lt"/>
                <a:ea typeface="+mn-ea"/>
                <a:cs typeface="+mn-cs"/>
                <a:sym typeface="Helvetica Neue Medium"/>
              </a:defRPr>
            </a:pPr>
            <a:endParaRPr/>
          </a:p>
        </p:txBody>
      </p:sp>
      <p:sp>
        <p:nvSpPr>
          <p:cNvPr id="1213" name="Circle"/>
          <p:cNvSpPr>
            <a:spLocks noGrp="1"/>
          </p:cNvSpPr>
          <p:nvPr>
            <p:ph type="body" idx="21"/>
          </p:nvPr>
        </p:nvSpPr>
        <p:spPr>
          <a:prstGeom prst="ellipse">
            <a:avLst/>
          </a:prstGeom>
        </p:spPr>
        <p:txBody>
          <a:bodyPr/>
          <a:lstStyle/>
          <a:p>
            <a:pPr>
              <a:defRPr sz="2200">
                <a:solidFill>
                  <a:srgbClr val="FFFFFF"/>
                </a:solidFill>
                <a:latin typeface="+mn-lt"/>
                <a:ea typeface="+mn-ea"/>
                <a:cs typeface="+mn-cs"/>
                <a:sym typeface="Helvetica Neue Medium"/>
              </a:defRPr>
            </a:pPr>
            <a:endParaRPr/>
          </a:p>
        </p:txBody>
      </p:sp>
      <p:sp>
        <p:nvSpPr>
          <p:cNvPr id="1214" name="2039"/>
          <p:cNvSpPr txBox="1">
            <a:spLocks noGrp="1"/>
          </p:cNvSpPr>
          <p:nvPr>
            <p:ph type="body" idx="22"/>
          </p:nvPr>
        </p:nvSpPr>
        <p:spPr>
          <a:prstGeom prst="rect">
            <a:avLst/>
          </a:prstGeom>
        </p:spPr>
        <p:txBody>
          <a:bodyPr/>
          <a:lstStyle/>
          <a:p>
            <a:r>
              <a:rPr lang="vi-VN"/>
              <a:t>1</a:t>
            </a:r>
            <a:endParaRPr/>
          </a:p>
        </p:txBody>
      </p:sp>
      <p:sp>
        <p:nvSpPr>
          <p:cNvPr id="1215" name="Exerci nostrud"/>
          <p:cNvSpPr>
            <a:spLocks noGrp="1"/>
          </p:cNvSpPr>
          <p:nvPr>
            <p:ph type="body" idx="23"/>
          </p:nvPr>
        </p:nvSpPr>
        <p:spPr>
          <a:xfrm>
            <a:off x="1337984" y="2531487"/>
            <a:ext cx="2219789" cy="348813"/>
          </a:xfrm>
          <a:prstGeom prst="rect">
            <a:avLst/>
          </a:prstGeom>
        </p:spPr>
        <p:txBody>
          <a:bodyPr/>
          <a:lstStyle/>
          <a:p>
            <a:r>
              <a:rPr lang="vi-VN"/>
              <a:t>Khởi tạo</a:t>
            </a:r>
            <a:endParaRPr/>
          </a:p>
        </p:txBody>
      </p:sp>
      <p:sp>
        <p:nvSpPr>
          <p:cNvPr id="1217" name="2041"/>
          <p:cNvSpPr txBox="1">
            <a:spLocks noGrp="1"/>
          </p:cNvSpPr>
          <p:nvPr>
            <p:ph type="body" idx="25"/>
          </p:nvPr>
        </p:nvSpPr>
        <p:spPr>
          <a:prstGeom prst="rect">
            <a:avLst/>
          </a:prstGeom>
        </p:spPr>
        <p:txBody>
          <a:bodyPr/>
          <a:lstStyle/>
          <a:p>
            <a:r>
              <a:rPr lang="vi-VN"/>
              <a:t>2</a:t>
            </a:r>
            <a:endParaRPr/>
          </a:p>
        </p:txBody>
      </p:sp>
      <p:sp>
        <p:nvSpPr>
          <p:cNvPr id="1218" name="2043"/>
          <p:cNvSpPr txBox="1">
            <a:spLocks noGrp="1"/>
          </p:cNvSpPr>
          <p:nvPr>
            <p:ph type="body" idx="26"/>
          </p:nvPr>
        </p:nvSpPr>
        <p:spPr>
          <a:prstGeom prst="rect">
            <a:avLst/>
          </a:prstGeom>
        </p:spPr>
        <p:txBody>
          <a:bodyPr/>
          <a:lstStyle/>
          <a:p>
            <a:r>
              <a:rPr lang="vi-VN"/>
              <a:t>3</a:t>
            </a:r>
            <a:endParaRPr/>
          </a:p>
        </p:txBody>
      </p:sp>
      <p:sp>
        <p:nvSpPr>
          <p:cNvPr id="1219" name="nonummy nibh erat"/>
          <p:cNvSpPr>
            <a:spLocks noGrp="1"/>
          </p:cNvSpPr>
          <p:nvPr>
            <p:ph type="body" idx="27"/>
          </p:nvPr>
        </p:nvSpPr>
        <p:spPr>
          <a:xfrm>
            <a:off x="1114426" y="4345275"/>
            <a:ext cx="2443348" cy="841256"/>
          </a:xfrm>
          <a:prstGeom prst="rect">
            <a:avLst/>
          </a:prstGeom>
        </p:spPr>
        <p:txBody>
          <a:bodyPr/>
          <a:lstStyle/>
          <a:p>
            <a:r>
              <a:rPr lang="vi-VN"/>
              <a:t>NHóm và gán tâm cụm</a:t>
            </a:r>
            <a:endParaRPr/>
          </a:p>
        </p:txBody>
      </p:sp>
      <p:sp>
        <p:nvSpPr>
          <p:cNvPr id="1221" name="euismod tincidunt"/>
          <p:cNvSpPr txBox="1">
            <a:spLocks noGrp="1"/>
          </p:cNvSpPr>
          <p:nvPr>
            <p:ph type="body" idx="29"/>
          </p:nvPr>
        </p:nvSpPr>
        <p:spPr>
          <a:xfrm>
            <a:off x="463364" y="6317310"/>
            <a:ext cx="3091604" cy="841256"/>
          </a:xfrm>
          <a:prstGeom prst="rect">
            <a:avLst/>
          </a:prstGeom>
        </p:spPr>
        <p:txBody>
          <a:bodyPr/>
          <a:lstStyle/>
          <a:p>
            <a:r>
              <a:rPr lang="vi-VN"/>
              <a:t>Cập nhật tâm cụm và kiểm tra</a:t>
            </a:r>
            <a:endParaRPr/>
          </a:p>
        </p:txBody>
      </p:sp>
      <p:sp>
        <p:nvSpPr>
          <p:cNvPr id="1224" name="Template presentation"/>
          <p:cNvSpPr>
            <a:spLocks noGrp="1"/>
          </p:cNvSpPr>
          <p:nvPr>
            <p:ph type="body" idx="32"/>
          </p:nvPr>
        </p:nvSpPr>
        <p:spPr>
          <a:xfrm>
            <a:off x="7063661" y="7436789"/>
            <a:ext cx="5124801" cy="441146"/>
          </a:xfrm>
          <a:prstGeom prst="rect">
            <a:avLst/>
          </a:prstGeom>
        </p:spPr>
        <p:txBody>
          <a:bodyPr/>
          <a:lstStyle/>
          <a:p>
            <a:r>
              <a:rPr lang="vi-VN"/>
              <a:t>Biểu diễn bằng toán học</a:t>
            </a:r>
            <a:endParaRPr/>
          </a:p>
        </p:txBody>
      </p:sp>
      <p:pic>
        <p:nvPicPr>
          <p:cNvPr id="3" name="Picture 2">
            <a:extLst>
              <a:ext uri="{FF2B5EF4-FFF2-40B4-BE49-F238E27FC236}">
                <a16:creationId xmlns:a16="http://schemas.microsoft.com/office/drawing/2014/main" id="{B06D0FBB-A58B-3D4E-B73F-CDAF3824D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386" y="1681426"/>
            <a:ext cx="4948855" cy="959778"/>
          </a:xfrm>
          <a:prstGeom prst="rect">
            <a:avLst/>
          </a:prstGeom>
        </p:spPr>
      </p:pic>
      <p:pic>
        <p:nvPicPr>
          <p:cNvPr id="5" name="Picture 4">
            <a:extLst>
              <a:ext uri="{FF2B5EF4-FFF2-40B4-BE49-F238E27FC236}">
                <a16:creationId xmlns:a16="http://schemas.microsoft.com/office/drawing/2014/main" id="{DAB8CB17-0213-BA43-B36A-F56BF9A64BA8}"/>
              </a:ext>
            </a:extLst>
          </p:cNvPr>
          <p:cNvPicPr>
            <a:picLocks noChangeAspect="1"/>
          </p:cNvPicPr>
          <p:nvPr/>
        </p:nvPicPr>
        <p:blipFill rotWithShape="1">
          <a:blip r:embed="rId3">
            <a:extLst>
              <a:ext uri="{28A0092B-C50C-407E-A947-70E740481C1C}">
                <a14:useLocalDpi xmlns:a14="http://schemas.microsoft.com/office/drawing/2010/main" val="0"/>
              </a:ext>
            </a:extLst>
          </a:blip>
          <a:srcRect l="11070" t="50281" r="13981" b="-50281"/>
          <a:stretch/>
        </p:blipFill>
        <p:spPr>
          <a:xfrm>
            <a:off x="5127849" y="3953613"/>
            <a:ext cx="5332802" cy="1085383"/>
          </a:xfrm>
          <a:prstGeom prst="rect">
            <a:avLst/>
          </a:prstGeom>
        </p:spPr>
      </p:pic>
      <p:pic>
        <p:nvPicPr>
          <p:cNvPr id="13" name="Picture 12">
            <a:extLst>
              <a:ext uri="{FF2B5EF4-FFF2-40B4-BE49-F238E27FC236}">
                <a16:creationId xmlns:a16="http://schemas.microsoft.com/office/drawing/2014/main" id="{E041192B-892D-C243-AA1D-C6303A86E8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7849" y="5844842"/>
            <a:ext cx="3346839" cy="745982"/>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 name="Triangle"/>
          <p:cNvSpPr>
            <a:spLocks noGrp="1"/>
          </p:cNvSpPr>
          <p:nvPr>
            <p:ph type="body" idx="13"/>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71" name="Triangle"/>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72" name="Line"/>
          <p:cNvSpPr>
            <a:spLocks noGrp="1"/>
          </p:cNvSpPr>
          <p:nvPr>
            <p:ph type="body" idx="15"/>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278" name="Exerci nostrud"/>
          <p:cNvSpPr>
            <a:spLocks noGrp="1"/>
          </p:cNvSpPr>
          <p:nvPr>
            <p:ph type="body" idx="21"/>
          </p:nvPr>
        </p:nvSpPr>
        <p:spPr>
          <a:xfrm>
            <a:off x="663985" y="4927251"/>
            <a:ext cx="3276337" cy="933589"/>
          </a:xfrm>
          <a:prstGeom prst="rect">
            <a:avLst/>
          </a:prstGeom>
        </p:spPr>
        <p:txBody>
          <a:bodyPr/>
          <a:lstStyle/>
          <a:p>
            <a:r>
              <a:rPr lang="vi-VN"/>
              <a:t>Tôi ưu thuật toán</a:t>
            </a:r>
            <a:endParaRPr/>
          </a:p>
        </p:txBody>
      </p:sp>
      <p:sp>
        <p:nvSpPr>
          <p:cNvPr id="1279" name="&quot;"/>
          <p:cNvSpPr>
            <a:spLocks noGrp="1"/>
          </p:cNvSpPr>
          <p:nvPr>
            <p:ph type="body" idx="22"/>
          </p:nvPr>
        </p:nvSpPr>
        <p:spPr>
          <a:xfrm>
            <a:off x="663985" y="4451698"/>
            <a:ext cx="489347" cy="749301"/>
          </a:xfrm>
          <a:prstGeom prst="rect">
            <a:avLst/>
          </a:prstGeom>
        </p:spPr>
        <p:txBody>
          <a:bodyPr/>
          <a:lstStyle/>
          <a:p>
            <a:r>
              <a:t>"</a:t>
            </a:r>
          </a:p>
        </p:txBody>
      </p:sp>
      <p:sp>
        <p:nvSpPr>
          <p:cNvPr id="1290" name="Gn. design"/>
          <p:cNvSpPr txBox="1">
            <a:spLocks noGrp="1"/>
          </p:cNvSpPr>
          <p:nvPr>
            <p:ph type="body" idx="33"/>
          </p:nvPr>
        </p:nvSpPr>
        <p:spPr>
          <a:xfrm>
            <a:off x="663985" y="8999872"/>
            <a:ext cx="1872307" cy="379591"/>
          </a:xfrm>
          <a:prstGeom prst="rect">
            <a:avLst/>
          </a:prstGeom>
        </p:spPr>
        <p:txBody>
          <a:bodyPr/>
          <a:lstStyle/>
          <a:p>
            <a:pPr algn="r">
              <a:defRPr sz="1800">
                <a:solidFill>
                  <a:srgbClr val="BC8D63"/>
                </a:solidFill>
                <a:latin typeface="Helvetica Neue UltraLight"/>
                <a:ea typeface="Helvetica Neue UltraLight"/>
                <a:cs typeface="Helvetica Neue UltraLight"/>
                <a:sym typeface="Helvetica Neue UltraLight"/>
              </a:defRPr>
            </a:pPr>
            <a:r>
              <a:rPr lang="vi-VN" b="1"/>
              <a:t>K-means </a:t>
            </a:r>
            <a:r>
              <a:rPr lang="vi-VN"/>
              <a:t>method</a:t>
            </a:r>
            <a:endParaRPr cap="all" spc="215"/>
          </a:p>
        </p:txBody>
      </p:sp>
      <p:pic>
        <p:nvPicPr>
          <p:cNvPr id="27" name="Picture 26">
            <a:extLst>
              <a:ext uri="{FF2B5EF4-FFF2-40B4-BE49-F238E27FC236}">
                <a16:creationId xmlns:a16="http://schemas.microsoft.com/office/drawing/2014/main" id="{E2DFFAD6-8C8C-EF42-8D9C-3266693B7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568" y="1014563"/>
            <a:ext cx="7747000" cy="4749800"/>
          </a:xfrm>
          <a:prstGeom prst="rect">
            <a:avLst/>
          </a:prstGeom>
        </p:spPr>
      </p:pic>
      <p:sp>
        <p:nvSpPr>
          <p:cNvPr id="51" name="Lorem ipsum dolor sit amet, consectetuer adipiscing elit, sed diam nonummy nibh euismod tincidunt ut laoreet dolore magna aliquam erat volutpat. Ut wisi enim ad minim veniam, quis nostrud exerci tation ullamcorper suscipit lobortis nisl ut aliquip ex ea commodo consequat.">
            <a:extLst>
              <a:ext uri="{FF2B5EF4-FFF2-40B4-BE49-F238E27FC236}">
                <a16:creationId xmlns:a16="http://schemas.microsoft.com/office/drawing/2014/main" id="{14D05811-5771-5347-92C2-F67C5722CE29}"/>
              </a:ext>
            </a:extLst>
          </p:cNvPr>
          <p:cNvSpPr txBox="1">
            <a:spLocks/>
          </p:cNvSpPr>
          <p:nvPr/>
        </p:nvSpPr>
        <p:spPr>
          <a:xfrm>
            <a:off x="663985" y="5994806"/>
            <a:ext cx="5707620" cy="268791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0" marR="0" indent="0" algn="l" defTabSz="584200" rtl="0" eaLnBrk="1" latinLnBrk="0" hangingPunct="1">
              <a:lnSpc>
                <a:spcPct val="100000"/>
              </a:lnSpc>
              <a:spcBef>
                <a:spcPts val="0"/>
              </a:spcBef>
              <a:spcAft>
                <a:spcPts val="0"/>
              </a:spcAft>
              <a:buClrTx/>
              <a:buSzTx/>
              <a:buFontTx/>
              <a:buNone/>
              <a:tabLst/>
              <a:defRPr sz="2700" b="0" i="0" u="none" strike="noStrike" cap="all" spc="675" baseline="0">
                <a:ln>
                  <a:noFill/>
                </a:ln>
                <a:solidFill>
                  <a:srgbClr val="BC8D63"/>
                </a:solidFill>
                <a:uFillTx/>
                <a:latin typeface="Geneva"/>
                <a:ea typeface="Geneva"/>
                <a:cs typeface="Geneva"/>
                <a:sym typeface="Geneva"/>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a:lstStyle>
          <a:p>
            <a:r>
              <a:rPr lang="vi-VN" sz="2400">
                <a:solidFill>
                  <a:schemeClr val="bg1">
                    <a:lumMod val="85000"/>
                  </a:schemeClr>
                </a:solidFill>
                <a:latin typeface="+mn-ea"/>
                <a:ea typeface="Helvetica Neue" panose="02000503000000020004" pitchFamily="2" charset="0"/>
                <a:cs typeface="Helvetica Neue" panose="02000503000000020004" pitchFamily="2" charset="0"/>
              </a:rPr>
              <a:t>Nhược điểm của K-meaNS Với việc tâm cụm được lựa chọn ngẫu nhiên ảnh hưởng rất nhiều tới tốc đọ thực thi của thuật toán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mplate presentation"/>
          <p:cNvSpPr>
            <a:spLocks noGrp="1"/>
          </p:cNvSpPr>
          <p:nvPr>
            <p:ph type="body" idx="13"/>
          </p:nvPr>
        </p:nvSpPr>
        <p:spPr>
          <a:xfrm>
            <a:off x="1560729" y="2169620"/>
            <a:ext cx="6631624" cy="964367"/>
          </a:xfrm>
          <a:prstGeom prst="rect">
            <a:avLst/>
          </a:prstGeom>
        </p:spPr>
        <p:txBody>
          <a:bodyPr/>
          <a:lstStyle/>
          <a:p>
            <a:r>
              <a:rPr lang="en-US" sz="2800"/>
              <a:t>Tổng quan nén ảnh trong </a:t>
            </a:r>
            <a:br>
              <a:rPr lang="en-US" sz="2800"/>
            </a:br>
            <a:r>
              <a:rPr lang="en-US" sz="2800"/>
              <a:t>chuẩn nén </a:t>
            </a:r>
            <a:r>
              <a:rPr lang="en-US" sz="2800" b="1"/>
              <a:t>JPEG</a:t>
            </a:r>
            <a:endParaRPr sz="2800" b="1"/>
          </a:p>
        </p:txBody>
      </p:sp>
      <p:sp>
        <p:nvSpPr>
          <p:cNvPr id="1105" name="Triangle"/>
          <p:cNvSpPr>
            <a:spLocks noGrp="1"/>
          </p:cNvSpPr>
          <p:nvPr>
            <p:ph type="body" idx="15"/>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06" name="Triangle"/>
          <p:cNvSpPr>
            <a:spLocks noGrp="1"/>
          </p:cNvSpPr>
          <p:nvPr>
            <p:ph type="body" idx="16"/>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07" name="Line"/>
          <p:cNvSpPr>
            <a:spLocks noGrp="1"/>
          </p:cNvSpPr>
          <p:nvPr>
            <p:ph type="body" idx="17"/>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108" name="maescenas dolore"/>
          <p:cNvSpPr>
            <a:spLocks noGrp="1"/>
          </p:cNvSpPr>
          <p:nvPr>
            <p:ph type="body" idx="18"/>
          </p:nvPr>
        </p:nvSpPr>
        <p:spPr>
          <a:xfrm>
            <a:off x="1560729" y="3575100"/>
            <a:ext cx="4120225" cy="518091"/>
          </a:xfrm>
          <a:prstGeom prst="rect">
            <a:avLst/>
          </a:prstGeom>
        </p:spPr>
        <p:txBody>
          <a:bodyPr/>
          <a:lstStyle/>
          <a:p>
            <a:r>
              <a:rPr lang="vi-VN">
                <a:latin typeface="+mj-lt"/>
              </a:rPr>
              <a:t>Tổng quan</a:t>
            </a:r>
            <a:endParaRPr>
              <a:latin typeface="+mj-lt"/>
            </a:endParaRPr>
          </a:p>
        </p:txBody>
      </p:sp>
      <p:sp>
        <p:nvSpPr>
          <p:cNvPr id="1110" name="&quot;"/>
          <p:cNvSpPr>
            <a:spLocks noGrp="1"/>
          </p:cNvSpPr>
          <p:nvPr>
            <p:ph type="body" idx="20"/>
          </p:nvPr>
        </p:nvSpPr>
        <p:spPr>
          <a:xfrm>
            <a:off x="1316055" y="3343890"/>
            <a:ext cx="489348" cy="749301"/>
          </a:xfrm>
          <a:prstGeom prst="rect">
            <a:avLst/>
          </a:prstGeom>
        </p:spPr>
        <p:txBody>
          <a:bodyPr/>
          <a:lstStyle/>
          <a:p>
            <a:r>
              <a:t>"</a:t>
            </a:r>
          </a:p>
        </p:txBody>
      </p:sp>
      <p:sp>
        <p:nvSpPr>
          <p:cNvPr id="1111"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idx="21"/>
          </p:nvPr>
        </p:nvSpPr>
        <p:spPr>
          <a:xfrm>
            <a:off x="1560729" y="4786785"/>
            <a:ext cx="4545225" cy="2687915"/>
          </a:xfrm>
          <a:prstGeom prst="rect">
            <a:avLst/>
          </a:prstGeom>
        </p:spPr>
        <p:txBody>
          <a:bodyPr/>
          <a:lstStyle/>
          <a:p>
            <a:r>
              <a:rPr lang="vi-VN" sz="2400">
                <a:latin typeface="Arial" panose="020B0604020202020204" pitchFamily="34" charset="0"/>
                <a:cs typeface="Arial" panose="020B0604020202020204" pitchFamily="34" charset="0"/>
              </a:rPr>
              <a:t>Chuẩn nén JPEG hay phương pháp cốt lõi được sử dụng DCT sẽ tập trung vào việc loại bỏ lượng thông tin “Dư thừa” có trong một bức ảnh. Thông tin dư thừa được bỏ bớt đi dựa vào đặc điểm thị giác con người</a:t>
            </a:r>
            <a:endParaRPr sz="2400">
              <a:latin typeface="Arial" panose="020B0604020202020204" pitchFamily="34" charset="0"/>
              <a:cs typeface="Arial" panose="020B0604020202020204" pitchFamily="34" charset="0"/>
            </a:endParaRPr>
          </a:p>
        </p:txBody>
      </p:sp>
      <p:sp>
        <p:nvSpPr>
          <p:cNvPr id="1112" name="George ipsum"/>
          <p:cNvSpPr txBox="1">
            <a:spLocks noGrp="1"/>
          </p:cNvSpPr>
          <p:nvPr>
            <p:ph type="body" idx="22"/>
          </p:nvPr>
        </p:nvSpPr>
        <p:spPr>
          <a:xfrm>
            <a:off x="9109047" y="7531226"/>
            <a:ext cx="692498" cy="390207"/>
          </a:xfrm>
          <a:prstGeom prst="rect">
            <a:avLst/>
          </a:prstGeom>
        </p:spPr>
        <p:txBody>
          <a:bodyPr/>
          <a:lstStyle/>
          <a:p>
            <a:r>
              <a:rPr lang="vi-VN"/>
              <a:t>PTIT</a:t>
            </a:r>
            <a:endParaRPr/>
          </a:p>
        </p:txBody>
      </p:sp>
      <p:sp>
        <p:nvSpPr>
          <p:cNvPr id="1113" name="Ut wisi enim ad minim veniam"/>
          <p:cNvSpPr txBox="1">
            <a:spLocks noGrp="1"/>
          </p:cNvSpPr>
          <p:nvPr>
            <p:ph type="body" idx="23"/>
          </p:nvPr>
        </p:nvSpPr>
        <p:spPr>
          <a:xfrm>
            <a:off x="7982938" y="7921274"/>
            <a:ext cx="2944717" cy="302647"/>
          </a:xfrm>
          <a:prstGeom prst="rect">
            <a:avLst/>
          </a:prstGeom>
        </p:spPr>
        <p:txBody>
          <a:bodyPr/>
          <a:lstStyle/>
          <a:p>
            <a:r>
              <a:rPr lang="vi-VN"/>
              <a:t>Ảnh gốc trước khi dùng thuật toán</a:t>
            </a:r>
            <a:endParaRPr/>
          </a:p>
        </p:txBody>
      </p:sp>
      <p:pic>
        <p:nvPicPr>
          <p:cNvPr id="7" name="Picture 6">
            <a:extLst>
              <a:ext uri="{FF2B5EF4-FFF2-40B4-BE49-F238E27FC236}">
                <a16:creationId xmlns:a16="http://schemas.microsoft.com/office/drawing/2014/main" id="{41EDD5AB-923F-484B-9516-EDE1046B6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0" y="3449936"/>
            <a:ext cx="5905795" cy="393623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 name="Gn. design"/>
          <p:cNvSpPr>
            <a:spLocks noGrp="1"/>
          </p:cNvSpPr>
          <p:nvPr>
            <p:ph type="body" idx="15"/>
          </p:nvPr>
        </p:nvSpPr>
        <p:spPr>
          <a:xfrm>
            <a:off x="10792822" y="8954204"/>
            <a:ext cx="672620" cy="379591"/>
          </a:xfrm>
          <a:prstGeom prst="rect">
            <a:avLst/>
          </a:prstGeom>
        </p:spPr>
        <p:txBody>
          <a:bodyPr/>
          <a:lstStyle/>
          <a:p>
            <a:pPr algn="r">
              <a:defRPr sz="1800">
                <a:solidFill>
                  <a:srgbClr val="BC8D63"/>
                </a:solidFill>
                <a:latin typeface="Helvetica Neue UltraLight"/>
                <a:ea typeface="Helvetica Neue UltraLight"/>
                <a:cs typeface="Helvetica Neue UltraLight"/>
                <a:sym typeface="Helvetica Neue UltraLight"/>
              </a:defRPr>
            </a:pPr>
            <a:r>
              <a:t>.</a:t>
            </a:r>
            <a:r>
              <a:rPr lang="vi-VN" cap="all" spc="215"/>
              <a:t>DCT</a:t>
            </a:r>
            <a:endParaRPr cap="all" spc="215"/>
          </a:p>
        </p:txBody>
      </p:sp>
      <p:sp>
        <p:nvSpPr>
          <p:cNvPr id="1118" name="Triangle"/>
          <p:cNvSpPr>
            <a:spLocks noGrp="1"/>
          </p:cNvSpPr>
          <p:nvPr>
            <p:ph type="body" idx="16"/>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19" name="Triangle"/>
          <p:cNvSpPr>
            <a:spLocks noGrp="1"/>
          </p:cNvSpPr>
          <p:nvPr>
            <p:ph type="body" idx="17"/>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20" name="Line"/>
          <p:cNvSpPr>
            <a:spLocks noGrp="1"/>
          </p:cNvSpPr>
          <p:nvPr>
            <p:ph type="body" idx="18"/>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121" name="Exerci nostrud"/>
          <p:cNvSpPr txBox="1">
            <a:spLocks noGrp="1"/>
          </p:cNvSpPr>
          <p:nvPr>
            <p:ph type="body" idx="19"/>
          </p:nvPr>
        </p:nvSpPr>
        <p:spPr>
          <a:xfrm>
            <a:off x="1870803" y="6159407"/>
            <a:ext cx="4120225" cy="933589"/>
          </a:xfrm>
          <a:prstGeom prst="rect">
            <a:avLst/>
          </a:prstGeom>
        </p:spPr>
        <p:txBody>
          <a:bodyPr/>
          <a:lstStyle/>
          <a:p>
            <a:r>
              <a:rPr lang="vi-VN"/>
              <a:t>Biến đổi </a:t>
            </a:r>
            <a:br>
              <a:rPr lang="vi-VN"/>
            </a:br>
            <a:r>
              <a:rPr lang="vi-VN"/>
              <a:t>ma trận</a:t>
            </a:r>
            <a:endParaRPr/>
          </a:p>
        </p:txBody>
      </p:sp>
      <p:sp>
        <p:nvSpPr>
          <p:cNvPr id="1122" name="&quot;"/>
          <p:cNvSpPr txBox="1">
            <a:spLocks noGrp="1"/>
          </p:cNvSpPr>
          <p:nvPr>
            <p:ph type="body" idx="20"/>
          </p:nvPr>
        </p:nvSpPr>
        <p:spPr>
          <a:xfrm>
            <a:off x="1626129" y="5902205"/>
            <a:ext cx="489348" cy="749301"/>
          </a:xfrm>
          <a:prstGeom prst="rect">
            <a:avLst/>
          </a:prstGeom>
        </p:spPr>
        <p:txBody>
          <a:bodyPr/>
          <a:lstStyle/>
          <a:p>
            <a:r>
              <a:t>"</a:t>
            </a:r>
          </a:p>
        </p:txBody>
      </p:sp>
      <p:sp>
        <p:nvSpPr>
          <p:cNvPr id="1123"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idx="21"/>
          </p:nvPr>
        </p:nvSpPr>
        <p:spPr>
          <a:xfrm>
            <a:off x="1876054" y="7404149"/>
            <a:ext cx="4545225" cy="1579920"/>
          </a:xfrm>
          <a:prstGeom prst="rect">
            <a:avLst/>
          </a:prstGeom>
        </p:spPr>
        <p:txBody>
          <a:bodyPr/>
          <a:lstStyle/>
          <a:p>
            <a:r>
              <a:rPr lang="vi-VN" sz="2400">
                <a:latin typeface="Arial" panose="020B0604020202020204" pitchFamily="34" charset="0"/>
                <a:cs typeface="Arial" panose="020B0604020202020204" pitchFamily="34" charset="0"/>
              </a:rPr>
              <a:t>Bằng việc chia bức ảnh ban đầu thành nhiều các ô vuông nhỏ, sau đó biểu diễn dưới dạng ma trận</a:t>
            </a:r>
            <a:endParaRPr sz="2400">
              <a:latin typeface="Arial" panose="020B0604020202020204" pitchFamily="34" charset="0"/>
              <a:cs typeface="Arial" panose="020B0604020202020204" pitchFamily="34" charset="0"/>
            </a:endParaRPr>
          </a:p>
        </p:txBody>
      </p:sp>
      <p:sp>
        <p:nvSpPr>
          <p:cNvPr id="1124"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a:spLocks noGrp="1"/>
          </p:cNvSpPr>
          <p:nvPr>
            <p:ph type="body" idx="22"/>
          </p:nvPr>
        </p:nvSpPr>
        <p:spPr>
          <a:xfrm>
            <a:off x="6956054" y="7404150"/>
            <a:ext cx="4545225" cy="1579920"/>
          </a:xfrm>
          <a:prstGeom prst="rect">
            <a:avLst/>
          </a:prstGeom>
        </p:spPr>
        <p:txBody>
          <a:bodyPr/>
          <a:lstStyle/>
          <a:p>
            <a:r>
              <a:rPr lang="vi-VN" sz="2400">
                <a:latin typeface="Arial" panose="020B0604020202020204" pitchFamily="34" charset="0"/>
                <a:cs typeface="Arial" panose="020B0604020202020204" pitchFamily="34" charset="0"/>
              </a:rPr>
              <a:t>Các trị số lớn của ma trận sẽ biểu diễn cho vùng sáng của bức ảnh và ngược lại trị số nhỏ sẽ biểu diễn cho vùng tối</a:t>
            </a:r>
            <a:endParaRPr sz="240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D156B8A1-CD73-CE4A-BB3C-D4FCC0C6F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042" y="1858518"/>
            <a:ext cx="11014838" cy="342996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Gn. design"/>
          <p:cNvSpPr txBox="1">
            <a:spLocks noGrp="1"/>
          </p:cNvSpPr>
          <p:nvPr>
            <p:ph type="body" idx="13"/>
          </p:nvPr>
        </p:nvSpPr>
        <p:spPr>
          <a:xfrm>
            <a:off x="8261689" y="1701576"/>
            <a:ext cx="1877117" cy="379591"/>
          </a:xfrm>
          <a:prstGeom prst="rect">
            <a:avLst/>
          </a:prstGeom>
        </p:spPr>
        <p:txBody>
          <a:bodyPr/>
          <a:lstStyle/>
          <a:p>
            <a:pPr algn="l">
              <a:defRPr sz="1800">
                <a:solidFill>
                  <a:srgbClr val="BC8D63"/>
                </a:solidFill>
                <a:latin typeface="Helvetica Neue UltraLight"/>
                <a:ea typeface="Helvetica Neue UltraLight"/>
                <a:cs typeface="Helvetica Neue UltraLight"/>
                <a:sym typeface="Helvetica Neue UltraLight"/>
              </a:defRPr>
            </a:pPr>
            <a:r>
              <a:t> </a:t>
            </a:r>
            <a:r>
              <a:rPr lang="vi-VN" b="1" cap="all" spc="215"/>
              <a:t>DCT</a:t>
            </a:r>
            <a:r>
              <a:rPr lang="vi-VN" cap="all" spc="215"/>
              <a:t> Method</a:t>
            </a:r>
            <a:endParaRPr cap="all" spc="215"/>
          </a:p>
        </p:txBody>
      </p:sp>
      <p:sp>
        <p:nvSpPr>
          <p:cNvPr id="1128" name="Triangle"/>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29" name="Triangle"/>
          <p:cNvSpPr>
            <a:spLocks noGrp="1"/>
          </p:cNvSpPr>
          <p:nvPr>
            <p:ph type="body" idx="15"/>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30" name="Line"/>
          <p:cNvSpPr>
            <a:spLocks noGrp="1"/>
          </p:cNvSpPr>
          <p:nvPr>
            <p:ph type="body" idx="16"/>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134" name="maescenas dolore"/>
          <p:cNvSpPr txBox="1">
            <a:spLocks noGrp="1"/>
          </p:cNvSpPr>
          <p:nvPr>
            <p:ph type="body" idx="20"/>
          </p:nvPr>
        </p:nvSpPr>
        <p:spPr>
          <a:xfrm>
            <a:off x="1398091" y="1614373"/>
            <a:ext cx="4120225" cy="933589"/>
          </a:xfrm>
          <a:prstGeom prst="rect">
            <a:avLst/>
          </a:prstGeom>
        </p:spPr>
        <p:txBody>
          <a:bodyPr/>
          <a:lstStyle/>
          <a:p>
            <a:r>
              <a:rPr lang="vi-VN"/>
              <a:t>Chuyển đổi kênh màu</a:t>
            </a:r>
            <a:endParaRPr/>
          </a:p>
        </p:txBody>
      </p:sp>
      <p:sp>
        <p:nvSpPr>
          <p:cNvPr id="1135" name="&quot;"/>
          <p:cNvSpPr txBox="1">
            <a:spLocks noGrp="1"/>
          </p:cNvSpPr>
          <p:nvPr>
            <p:ph type="body" idx="21"/>
          </p:nvPr>
        </p:nvSpPr>
        <p:spPr>
          <a:prstGeom prst="rect">
            <a:avLst/>
          </a:prstGeom>
        </p:spPr>
        <p:txBody>
          <a:bodyPr/>
          <a:lstStyle/>
          <a:p>
            <a:r>
              <a:t>"</a:t>
            </a:r>
          </a:p>
        </p:txBody>
      </p:sp>
      <p:sp>
        <p:nvSpPr>
          <p:cNvPr id="1142"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idx="28"/>
          </p:nvPr>
        </p:nvSpPr>
        <p:spPr>
          <a:xfrm>
            <a:off x="1398091" y="2665660"/>
            <a:ext cx="9303650" cy="1210588"/>
          </a:xfrm>
          <a:prstGeom prst="rect">
            <a:avLst/>
          </a:prstGeom>
        </p:spPr>
        <p:txBody>
          <a:bodyPr/>
          <a:lstStyle/>
          <a:p>
            <a:r>
              <a:rPr lang="vi-VN" sz="2400">
                <a:latin typeface="Arial" panose="020B0604020202020204" pitchFamily="34" charset="0"/>
                <a:cs typeface="Arial" panose="020B0604020202020204" pitchFamily="34" charset="0"/>
              </a:rPr>
              <a:t>Hầu hết tất cả bức ảnh kỹ thuật số hiện nay được lưu dưới dạng kênh màu RGB. Tuy nhiên trong nén ảnh sử dụng phương thức DCT lại có chút khác biệt. Hệ màu YCbCr được đưa ra thay thế.</a:t>
            </a:r>
          </a:p>
        </p:txBody>
      </p:sp>
      <p:sp>
        <p:nvSpPr>
          <p:cNvPr id="36" name="Lorem ipsum dolor sit amet, consectetuer adipiscing elit, sed diam nonummy nibh euismod tincidunt ut laoreet dolore magna aliquam erat volutpat. Ut wisi enim ad minim veniam, quis nostrud exerci tation ullamcorper suscipit lobortis nisl ut aliquip ex ea commodo consequat.">
            <a:extLst>
              <a:ext uri="{FF2B5EF4-FFF2-40B4-BE49-F238E27FC236}">
                <a16:creationId xmlns:a16="http://schemas.microsoft.com/office/drawing/2014/main" id="{2DA8935F-AA91-BC43-9F37-C29883F7B558}"/>
              </a:ext>
            </a:extLst>
          </p:cNvPr>
          <p:cNvSpPr txBox="1">
            <a:spLocks/>
          </p:cNvSpPr>
          <p:nvPr/>
        </p:nvSpPr>
        <p:spPr>
          <a:xfrm>
            <a:off x="1413603" y="3934226"/>
            <a:ext cx="9303650" cy="84125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0" marR="0" indent="0" algn="l" defTabSz="584200" rtl="0" eaLnBrk="1" latinLnBrk="0" hangingPunct="1">
              <a:lnSpc>
                <a:spcPct val="100000"/>
              </a:lnSpc>
              <a:spcBef>
                <a:spcPts val="0"/>
              </a:spcBef>
              <a:spcAft>
                <a:spcPts val="0"/>
              </a:spcAft>
              <a:buClrTx/>
              <a:buSzTx/>
              <a:buFontTx/>
              <a:buNone/>
              <a:tabLst/>
              <a:defRPr sz="1300" b="0" i="0" u="none" strike="noStrike" cap="none" spc="0" baseline="0">
                <a:ln>
                  <a:noFill/>
                </a:ln>
                <a:solidFill>
                  <a:srgbClr val="FFFFFF"/>
                </a:solidFill>
                <a:uFillTx/>
                <a:latin typeface="Avenir Next"/>
                <a:ea typeface="Avenir Next"/>
                <a:cs typeface="Avenir Next"/>
                <a:sym typeface="Avenir Next"/>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a:lstStyle>
          <a:p>
            <a:pPr marL="342900" indent="-342900">
              <a:buFont typeface="Arial" panose="020B0604020202020204" pitchFamily="34" charset="0"/>
              <a:buChar char="•"/>
            </a:pPr>
            <a:r>
              <a:rPr lang="vi-VN" sz="2400">
                <a:latin typeface="Arial" panose="020B0604020202020204" pitchFamily="34" charset="0"/>
                <a:cs typeface="Arial" panose="020B0604020202020204" pitchFamily="34" charset="0"/>
              </a:rPr>
              <a:t> Kênh Y biểu diễn cường độ sáng</a:t>
            </a:r>
          </a:p>
          <a:p>
            <a:pPr marL="342900" indent="-342900">
              <a:buFont typeface="Arial" panose="020B0604020202020204" pitchFamily="34" charset="0"/>
              <a:buChar char="•"/>
            </a:pPr>
            <a:r>
              <a:rPr lang="vi-VN" sz="2400">
                <a:latin typeface="Arial" panose="020B0604020202020204" pitchFamily="34" charset="0"/>
                <a:cs typeface="Arial" panose="020B0604020202020204" pitchFamily="34" charset="0"/>
              </a:rPr>
              <a:t> Kênh Cb và Cr biểu diễn màu</a:t>
            </a:r>
          </a:p>
        </p:txBody>
      </p:sp>
      <p:pic>
        <p:nvPicPr>
          <p:cNvPr id="21" name="Picture 20">
            <a:extLst>
              <a:ext uri="{FF2B5EF4-FFF2-40B4-BE49-F238E27FC236}">
                <a16:creationId xmlns:a16="http://schemas.microsoft.com/office/drawing/2014/main" id="{A565E985-0DA3-3242-8057-49A9A438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993" y="4978118"/>
            <a:ext cx="7272813" cy="4330144"/>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42">
                                            <p:bg/>
                                          </p:spTgt>
                                        </p:tgtEl>
                                        <p:attrNameLst>
                                          <p:attrName>style.visibility</p:attrName>
                                        </p:attrNameLst>
                                      </p:cBhvr>
                                      <p:to>
                                        <p:strVal val="visible"/>
                                      </p:to>
                                    </p:set>
                                    <p:animEffect transition="in" filter="wipe(down)">
                                      <p:cBhvr>
                                        <p:cTn id="7" dur="500"/>
                                        <p:tgtEl>
                                          <p:spTgt spid="114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 grpId="0" uiExpand="1" build="p"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Line"/>
          <p:cNvSpPr>
            <a:spLocks noGrp="1"/>
          </p:cNvSpPr>
          <p:nvPr>
            <p:ph type="body" idx="15"/>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148" name="Exerci nostrud"/>
          <p:cNvSpPr txBox="1">
            <a:spLocks noGrp="1"/>
          </p:cNvSpPr>
          <p:nvPr>
            <p:ph type="body" idx="17"/>
          </p:nvPr>
        </p:nvSpPr>
        <p:spPr>
          <a:xfrm>
            <a:off x="171056" y="6302710"/>
            <a:ext cx="5881126" cy="1349087"/>
          </a:xfrm>
          <a:prstGeom prst="rect">
            <a:avLst/>
          </a:prstGeom>
        </p:spPr>
        <p:txBody>
          <a:bodyPr/>
          <a:lstStyle/>
          <a:p>
            <a:r>
              <a:rPr lang="vi-VN"/>
              <a:t>Tương Quan giữa tần số và độ tương phản </a:t>
            </a:r>
            <a:endParaRPr/>
          </a:p>
        </p:txBody>
      </p:sp>
      <p:sp>
        <p:nvSpPr>
          <p:cNvPr id="1149" name="&quot;"/>
          <p:cNvSpPr>
            <a:spLocks noGrp="1"/>
          </p:cNvSpPr>
          <p:nvPr>
            <p:ph type="body" idx="18"/>
          </p:nvPr>
        </p:nvSpPr>
        <p:spPr>
          <a:xfrm>
            <a:off x="0" y="6179194"/>
            <a:ext cx="489348" cy="749301"/>
          </a:xfrm>
          <a:prstGeom prst="rect">
            <a:avLst/>
          </a:prstGeom>
        </p:spPr>
        <p:txBody>
          <a:bodyPr/>
          <a:lstStyle/>
          <a:p>
            <a:r>
              <a:t>"</a:t>
            </a:r>
          </a:p>
        </p:txBody>
      </p:sp>
      <p:sp>
        <p:nvSpPr>
          <p:cNvPr id="1150"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idx="19"/>
          </p:nvPr>
        </p:nvSpPr>
        <p:spPr>
          <a:xfrm>
            <a:off x="6291824" y="6147176"/>
            <a:ext cx="6198597" cy="1210588"/>
          </a:xfrm>
          <a:prstGeom prst="rect">
            <a:avLst/>
          </a:prstGeom>
        </p:spPr>
        <p:txBody>
          <a:bodyPr/>
          <a:lstStyle/>
          <a:p>
            <a:r>
              <a:rPr lang="vi-VN" sz="2400">
                <a:latin typeface="Arial" panose="020B0604020202020204" pitchFamily="34" charset="0"/>
                <a:cs typeface="Arial" panose="020B0604020202020204" pitchFamily="34" charset="0"/>
              </a:rPr>
              <a:t>Không gian màu sau khi được chuyển đổi. trước tiên là giảm các kênh mang màu </a:t>
            </a:r>
            <a:r>
              <a:rPr lang="vi-VN" sz="2400" b="1">
                <a:latin typeface="Arial" panose="020B0604020202020204" pitchFamily="34" charset="0"/>
                <a:cs typeface="Arial" panose="020B0604020202020204" pitchFamily="34" charset="0"/>
              </a:rPr>
              <a:t>Cb</a:t>
            </a:r>
            <a:r>
              <a:rPr lang="vi-VN" sz="2400">
                <a:latin typeface="Arial" panose="020B0604020202020204" pitchFamily="34" charset="0"/>
                <a:cs typeface="Arial" panose="020B0604020202020204" pitchFamily="34" charset="0"/>
              </a:rPr>
              <a:t> và </a:t>
            </a:r>
            <a:r>
              <a:rPr lang="vi-VN" sz="2400" b="1">
                <a:latin typeface="Arial" panose="020B0604020202020204" pitchFamily="34" charset="0"/>
                <a:cs typeface="Arial" panose="020B0604020202020204" pitchFamily="34" charset="0"/>
              </a:rPr>
              <a:t>Cr </a:t>
            </a:r>
            <a:r>
              <a:rPr lang="vi-VN" sz="2400">
                <a:latin typeface="Arial" panose="020B0604020202020204" pitchFamily="34" charset="0"/>
                <a:cs typeface="Arial" panose="020B0604020202020204" pitchFamily="34" charset="0"/>
              </a:rPr>
              <a:t>so với kênh </a:t>
            </a:r>
            <a:r>
              <a:rPr lang="vi-VN" sz="2400" b="1">
                <a:latin typeface="Arial" panose="020B0604020202020204" pitchFamily="34" charset="0"/>
                <a:cs typeface="Arial" panose="020B0604020202020204" pitchFamily="34" charset="0"/>
              </a:rPr>
              <a:t>Y</a:t>
            </a:r>
            <a:r>
              <a:rPr lang="vi-VN" sz="2400">
                <a:latin typeface="Arial" panose="020B0604020202020204" pitchFamily="34" charset="0"/>
                <a:cs typeface="Arial" panose="020B0604020202020204" pitchFamily="34" charset="0"/>
              </a:rPr>
              <a:t>(*)</a:t>
            </a:r>
            <a:endParaRPr sz="2400" b="1">
              <a:latin typeface="Arial" panose="020B0604020202020204" pitchFamily="34" charset="0"/>
              <a:cs typeface="Arial" panose="020B0604020202020204" pitchFamily="34" charset="0"/>
            </a:endParaRPr>
          </a:p>
        </p:txBody>
      </p:sp>
      <p:sp>
        <p:nvSpPr>
          <p:cNvPr id="1152" name="Gn. design"/>
          <p:cNvSpPr txBox="1">
            <a:spLocks noGrp="1"/>
          </p:cNvSpPr>
          <p:nvPr>
            <p:ph type="body" idx="21"/>
          </p:nvPr>
        </p:nvSpPr>
        <p:spPr>
          <a:xfrm>
            <a:off x="318099" y="8604385"/>
            <a:ext cx="1779334" cy="471924"/>
          </a:xfrm>
          <a:prstGeom prst="rect">
            <a:avLst/>
          </a:prstGeom>
        </p:spPr>
        <p:txBody>
          <a:bodyPr/>
          <a:lstStyle/>
          <a:p>
            <a:pPr>
              <a:defRPr sz="2400">
                <a:solidFill>
                  <a:srgbClr val="BC8D63"/>
                </a:solidFill>
                <a:latin typeface="Helvetica Neue UltraLight"/>
                <a:ea typeface="Helvetica Neue UltraLight"/>
                <a:cs typeface="Helvetica Neue UltraLight"/>
                <a:sym typeface="Helvetica Neue UltraLight"/>
              </a:defRPr>
            </a:pPr>
            <a:r>
              <a:rPr lang="vi-VN" b="1"/>
              <a:t>DCT</a:t>
            </a:r>
            <a:r>
              <a:rPr lang="vi-VN"/>
              <a:t> Method</a:t>
            </a:r>
            <a:endParaRPr cap="all" spc="287"/>
          </a:p>
        </p:txBody>
      </p:sp>
      <p:sp>
        <p:nvSpPr>
          <p:cNvPr id="1153" name="Triangle"/>
          <p:cNvSpPr>
            <a:spLocks noGrp="1"/>
          </p:cNvSpPr>
          <p:nvPr>
            <p:ph type="body" idx="22"/>
          </p:nvPr>
        </p:nvSpPr>
        <p:spPr>
          <a:xfrm rot="17292466">
            <a:off x="284157" y="8074065"/>
            <a:ext cx="542910"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54" name="Triangle"/>
          <p:cNvSpPr>
            <a:spLocks noGrp="1"/>
          </p:cNvSpPr>
          <p:nvPr>
            <p:ph type="body" idx="23"/>
          </p:nvPr>
        </p:nvSpPr>
        <p:spPr>
          <a:xfrm rot="17292466">
            <a:off x="148814" y="8046840"/>
            <a:ext cx="542911" cy="373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21" name="Lorem ipsum dolor sit amet, consectetuer adipiscing elit, sed diam nonummy nibh euismod tincidunt ut laoreet dolore magna aliquam erat volutpat. Ut wisi enim ad minim veniam, quis nostrud exerci tation ullamcorper suscipit lobortis nisl ut aliquip ex ea commodo consequat.">
            <a:extLst>
              <a:ext uri="{FF2B5EF4-FFF2-40B4-BE49-F238E27FC236}">
                <a16:creationId xmlns:a16="http://schemas.microsoft.com/office/drawing/2014/main" id="{938F325E-7EF7-AB45-AF3D-8FC6D9FFBD6A}"/>
              </a:ext>
            </a:extLst>
          </p:cNvPr>
          <p:cNvSpPr txBox="1">
            <a:spLocks/>
          </p:cNvSpPr>
          <p:nvPr/>
        </p:nvSpPr>
        <p:spPr>
          <a:xfrm>
            <a:off x="6307336" y="7490970"/>
            <a:ext cx="6198597" cy="1579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0" marR="0" indent="0" algn="l" defTabSz="584200" rtl="0" eaLnBrk="1" latinLnBrk="0" hangingPunct="1">
              <a:lnSpc>
                <a:spcPct val="100000"/>
              </a:lnSpc>
              <a:spcBef>
                <a:spcPts val="0"/>
              </a:spcBef>
              <a:spcAft>
                <a:spcPts val="0"/>
              </a:spcAft>
              <a:buClrTx/>
              <a:buSzTx/>
              <a:buFontTx/>
              <a:buNone/>
              <a:tabLst/>
              <a:defRPr sz="1300" b="0" i="0" u="none" strike="noStrike" cap="none" spc="0" baseline="0">
                <a:ln>
                  <a:noFill/>
                </a:ln>
                <a:solidFill>
                  <a:srgbClr val="FFFFFF"/>
                </a:solidFill>
                <a:uFillTx/>
                <a:latin typeface="Avenir Next"/>
                <a:ea typeface="Avenir Next"/>
                <a:cs typeface="Avenir Next"/>
                <a:sym typeface="Avenir Next"/>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a:lstStyle>
          <a:p>
            <a:r>
              <a:rPr lang="vi-VN" sz="2400">
                <a:latin typeface="Arial" panose="020B0604020202020204" pitchFamily="34" charset="0"/>
                <a:cs typeface="Arial" panose="020B0604020202020204" pitchFamily="34" charset="0"/>
              </a:rPr>
              <a:t>Qua các khảo sát về đặc tính thị giác ta có biểu đồ tương quan của độ tương phản và tần số ánh sáng cho việc nhận diện thông tin ảnh của mắt con người</a:t>
            </a:r>
            <a:endParaRPr lang="vi-VN" sz="2400" b="1">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C4E87B6-ADC7-9941-A14E-39921B4F7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7" y="669520"/>
            <a:ext cx="13317030" cy="496916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Gn. design"/>
          <p:cNvSpPr>
            <a:spLocks noGrp="1"/>
          </p:cNvSpPr>
          <p:nvPr>
            <p:ph type="body" idx="14"/>
          </p:nvPr>
        </p:nvSpPr>
        <p:spPr>
          <a:xfrm>
            <a:off x="382167" y="8933038"/>
            <a:ext cx="1360950" cy="379591"/>
          </a:xfrm>
          <a:prstGeom prst="rect">
            <a:avLst/>
          </a:prstGeom>
        </p:spPr>
        <p:txBody>
          <a:bodyPr/>
          <a:lstStyle/>
          <a:p>
            <a:pPr algn="l">
              <a:defRPr sz="1800">
                <a:solidFill>
                  <a:srgbClr val="BC8D63"/>
                </a:solidFill>
                <a:latin typeface="Helvetica Neue UltraLight"/>
                <a:ea typeface="Helvetica Neue UltraLight"/>
                <a:cs typeface="Helvetica Neue UltraLight"/>
                <a:sym typeface="Helvetica Neue UltraLight"/>
              </a:defRPr>
            </a:pPr>
            <a:r>
              <a:rPr lang="vi-VN" b="1"/>
              <a:t>DCT</a:t>
            </a:r>
            <a:r>
              <a:rPr lang="vi-VN"/>
              <a:t> Method</a:t>
            </a:r>
            <a:endParaRPr cap="all" spc="215"/>
          </a:p>
        </p:txBody>
      </p:sp>
      <p:sp>
        <p:nvSpPr>
          <p:cNvPr id="1158" name="Triangle"/>
          <p:cNvSpPr>
            <a:spLocks noGrp="1"/>
          </p:cNvSpPr>
          <p:nvPr>
            <p:ph type="body" idx="15"/>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59" name="Triangle"/>
          <p:cNvSpPr>
            <a:spLocks noGrp="1"/>
          </p:cNvSpPr>
          <p:nvPr>
            <p:ph type="body" idx="16"/>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60" name="Line"/>
          <p:cNvSpPr>
            <a:spLocks noGrp="1"/>
          </p:cNvSpPr>
          <p:nvPr>
            <p:ph type="body" idx="17"/>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162" name="Exerci nostrud"/>
          <p:cNvSpPr txBox="1">
            <a:spLocks noGrp="1"/>
          </p:cNvSpPr>
          <p:nvPr>
            <p:ph type="body" idx="19"/>
          </p:nvPr>
        </p:nvSpPr>
        <p:spPr>
          <a:xfrm>
            <a:off x="382167" y="2509180"/>
            <a:ext cx="3276337" cy="964367"/>
          </a:xfrm>
          <a:prstGeom prst="rect">
            <a:avLst/>
          </a:prstGeom>
        </p:spPr>
        <p:txBody>
          <a:bodyPr/>
          <a:lstStyle/>
          <a:p>
            <a:r>
              <a:rPr lang="vi-VN" sz="2800"/>
              <a:t>Lượng tử</a:t>
            </a:r>
          </a:p>
          <a:p>
            <a:r>
              <a:rPr lang="vi-VN" sz="2800"/>
              <a:t>Hoá</a:t>
            </a:r>
            <a:endParaRPr sz="2800"/>
          </a:p>
        </p:txBody>
      </p:sp>
      <p:sp>
        <p:nvSpPr>
          <p:cNvPr id="1163" name="&quot;"/>
          <p:cNvSpPr txBox="1">
            <a:spLocks noGrp="1"/>
          </p:cNvSpPr>
          <p:nvPr>
            <p:ph type="body" idx="20"/>
          </p:nvPr>
        </p:nvSpPr>
        <p:spPr>
          <a:xfrm>
            <a:off x="382167" y="1939605"/>
            <a:ext cx="489347" cy="749301"/>
          </a:xfrm>
          <a:prstGeom prst="rect">
            <a:avLst/>
          </a:prstGeom>
        </p:spPr>
        <p:txBody>
          <a:bodyPr/>
          <a:lstStyle/>
          <a:p>
            <a:r>
              <a:t>"</a:t>
            </a:r>
          </a:p>
        </p:txBody>
      </p:sp>
      <p:sp>
        <p:nvSpPr>
          <p:cNvPr id="1164"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idx="21"/>
          </p:nvPr>
        </p:nvSpPr>
        <p:spPr>
          <a:xfrm>
            <a:off x="5920952" y="2460979"/>
            <a:ext cx="5707620" cy="1949252"/>
          </a:xfrm>
          <a:prstGeom prst="rect">
            <a:avLst/>
          </a:prstGeom>
        </p:spPr>
        <p:txBody>
          <a:bodyPr/>
          <a:lstStyle/>
          <a:p>
            <a:r>
              <a:rPr lang="vi-VN" sz="2400">
                <a:latin typeface="Arial" panose="020B0604020202020204" pitchFamily="34" charset="0"/>
                <a:cs typeface="Arial" panose="020B0604020202020204" pitchFamily="34" charset="0"/>
              </a:rPr>
              <a:t>Tiếp sau việc xác định thông tin dư thừa, chúng ta sẽ chuyển đến  lượng tử hoá pixel có trong bức ảnh thành các mẫu tần số với sự tăng dần từ trái sang phải và từ trên xuống dưới</a:t>
            </a:r>
            <a:endParaRPr sz="2400">
              <a:latin typeface="Arial" panose="020B0604020202020204" pitchFamily="34" charset="0"/>
              <a:cs typeface="Arial" panose="020B0604020202020204" pitchFamily="34" charset="0"/>
            </a:endParaRPr>
          </a:p>
        </p:txBody>
      </p:sp>
      <p:pic>
        <p:nvPicPr>
          <p:cNvPr id="35" name="Picture 34">
            <a:extLst>
              <a:ext uri="{FF2B5EF4-FFF2-40B4-BE49-F238E27FC236}">
                <a16:creationId xmlns:a16="http://schemas.microsoft.com/office/drawing/2014/main" id="{8EE83ECD-4FE0-9249-B861-40DAEC151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262" y="5119094"/>
            <a:ext cx="6706285" cy="3772285"/>
          </a:xfrm>
          <a:prstGeom prst="rect">
            <a:avLst/>
          </a:prstGeom>
        </p:spPr>
      </p:pic>
      <p:pic>
        <p:nvPicPr>
          <p:cNvPr id="33" name="Picture 32">
            <a:extLst>
              <a:ext uri="{FF2B5EF4-FFF2-40B4-BE49-F238E27FC236}">
                <a16:creationId xmlns:a16="http://schemas.microsoft.com/office/drawing/2014/main" id="{38E3ADAC-A455-3246-B9DE-DE50010C9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0" y="5119094"/>
            <a:ext cx="5707620" cy="3801981"/>
          </a:xfrm>
          <a:prstGeom prst="rect">
            <a:avLst/>
          </a:prstGeom>
        </p:spPr>
      </p:pic>
      <p:cxnSp>
        <p:nvCxnSpPr>
          <p:cNvPr id="37" name="Straight Arrow Connector 36">
            <a:extLst>
              <a:ext uri="{FF2B5EF4-FFF2-40B4-BE49-F238E27FC236}">
                <a16:creationId xmlns:a16="http://schemas.microsoft.com/office/drawing/2014/main" id="{4483D16C-A8C2-C04C-B246-E46827E3ABB9}"/>
              </a:ext>
            </a:extLst>
          </p:cNvPr>
          <p:cNvCxnSpPr>
            <a:cxnSpLocks/>
          </p:cNvCxnSpPr>
          <p:nvPr/>
        </p:nvCxnSpPr>
        <p:spPr>
          <a:xfrm>
            <a:off x="9015413" y="7005236"/>
            <a:ext cx="1328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 name="Triangle"/>
          <p:cNvSpPr>
            <a:spLocks noGrp="1"/>
          </p:cNvSpPr>
          <p:nvPr>
            <p:ph type="body" idx="13"/>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45" name="Triangle"/>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246" name="Line"/>
          <p:cNvSpPr>
            <a:spLocks noGrp="1"/>
          </p:cNvSpPr>
          <p:nvPr>
            <p:ph type="body" idx="15"/>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251" name="Lorem ipsum dolor sit amet, consectetuer adipiscing elit, sed diam nonummy nibh euismod tincidunt ut laoreet dolore magna aliquam erat volutpat."/>
          <p:cNvSpPr txBox="1">
            <a:spLocks noGrp="1"/>
          </p:cNvSpPr>
          <p:nvPr>
            <p:ph type="body" idx="20"/>
          </p:nvPr>
        </p:nvSpPr>
        <p:spPr>
          <a:xfrm>
            <a:off x="564453" y="3229791"/>
            <a:ext cx="3779190" cy="3426579"/>
          </a:xfrm>
          <a:prstGeom prst="rect">
            <a:avLst/>
          </a:prstGeom>
        </p:spPr>
        <p:txBody>
          <a:bodyPr/>
          <a:lstStyle/>
          <a:p>
            <a:r>
              <a:rPr lang="vi-VN" sz="2400"/>
              <a:t>Sau cùng, với ma trận biểu thị độ nhạy cường độ Pixel ta biểu diễn thành một khối tương tự mà đơn vị ma trận lại biểu diễn một thành phần tần số cụ thể. Phương pháp này là phương pháp biến đổi Cosin rời rạc </a:t>
            </a:r>
          </a:p>
        </p:txBody>
      </p:sp>
      <p:sp>
        <p:nvSpPr>
          <p:cNvPr id="1255" name="personal"/>
          <p:cNvSpPr txBox="1">
            <a:spLocks noGrp="1"/>
          </p:cNvSpPr>
          <p:nvPr>
            <p:ph type="body" idx="24"/>
          </p:nvPr>
        </p:nvSpPr>
        <p:spPr>
          <a:prstGeom prst="rect">
            <a:avLst/>
          </a:prstGeom>
        </p:spPr>
        <p:txBody>
          <a:bodyPr/>
          <a:lstStyle/>
          <a:p>
            <a:r>
              <a:t>personal</a:t>
            </a:r>
          </a:p>
        </p:txBody>
      </p:sp>
      <p:sp>
        <p:nvSpPr>
          <p:cNvPr id="1256" name="Exerci nostrud"/>
          <p:cNvSpPr>
            <a:spLocks noGrp="1"/>
          </p:cNvSpPr>
          <p:nvPr>
            <p:ph type="body" idx="25"/>
          </p:nvPr>
        </p:nvSpPr>
        <p:spPr>
          <a:xfrm>
            <a:off x="1046805" y="1828287"/>
            <a:ext cx="4117004" cy="1349087"/>
          </a:xfrm>
          <a:prstGeom prst="rect">
            <a:avLst/>
          </a:prstGeom>
        </p:spPr>
        <p:txBody>
          <a:bodyPr/>
          <a:lstStyle/>
          <a:p>
            <a:r>
              <a:rPr lang="vi-VN"/>
              <a:t>Biến đổi Cosin rời rạc</a:t>
            </a:r>
            <a:endParaRPr/>
          </a:p>
        </p:txBody>
      </p:sp>
      <p:sp>
        <p:nvSpPr>
          <p:cNvPr id="1257" name="&quot;"/>
          <p:cNvSpPr>
            <a:spLocks noGrp="1"/>
          </p:cNvSpPr>
          <p:nvPr>
            <p:ph type="body" idx="26"/>
          </p:nvPr>
        </p:nvSpPr>
        <p:spPr>
          <a:xfrm>
            <a:off x="802131" y="1705906"/>
            <a:ext cx="489347" cy="749301"/>
          </a:xfrm>
          <a:prstGeom prst="rect">
            <a:avLst/>
          </a:prstGeom>
        </p:spPr>
        <p:txBody>
          <a:bodyPr/>
          <a:lstStyle/>
          <a:p>
            <a:r>
              <a:t>"</a:t>
            </a:r>
          </a:p>
        </p:txBody>
      </p:sp>
      <p:sp>
        <p:nvSpPr>
          <p:cNvPr id="1258" name="Lorem ipsum dolor sit amet, consectetuer adipiscing elit, sed diam nonummy nibh euismod tincidunt ut laoreet dolore magna aliquam erat volutpat."/>
          <p:cNvSpPr txBox="1">
            <a:spLocks noGrp="1"/>
          </p:cNvSpPr>
          <p:nvPr>
            <p:ph type="body" idx="27"/>
          </p:nvPr>
        </p:nvSpPr>
        <p:spPr>
          <a:prstGeom prst="rect">
            <a:avLst/>
          </a:prstGeom>
        </p:spPr>
        <p:txBody>
          <a:bodyPr/>
          <a:lstStyle/>
          <a:p>
            <a:r>
              <a:t>Lorem ipsum dolor sit amet, consectetuer adipiscing elit, sed diam nonummy nibh euismod tincidunt ut laoreet dolore magna aliquam erat volutpat.</a:t>
            </a:r>
          </a:p>
        </p:txBody>
      </p:sp>
      <p:sp>
        <p:nvSpPr>
          <p:cNvPr id="1259" name="Line"/>
          <p:cNvSpPr>
            <a:spLocks noGrp="1"/>
          </p:cNvSpPr>
          <p:nvPr>
            <p:ph type="body" idx="28"/>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263" name="Lorem ipsum dolor sit amet, consectetuer adipiscing elit, sed diam nonummy nibh euismod tincidunt ut laoreet dolore magna aliquam erat volutpat."/>
          <p:cNvSpPr txBox="1">
            <a:spLocks noGrp="1"/>
          </p:cNvSpPr>
          <p:nvPr>
            <p:ph type="body" idx="32"/>
          </p:nvPr>
        </p:nvSpPr>
        <p:spPr>
          <a:prstGeom prst="rect">
            <a:avLst/>
          </a:prstGeom>
        </p:spPr>
        <p:txBody>
          <a:bodyPr/>
          <a:lstStyle/>
          <a:p>
            <a:r>
              <a:t>Lorem ipsum dolor sit amet, consectetuer adipiscing elit, sed diam nonummy nibh euismod tincidunt ut laoreet dolore magna aliquam erat volutpat.</a:t>
            </a:r>
          </a:p>
        </p:txBody>
      </p:sp>
      <p:sp>
        <p:nvSpPr>
          <p:cNvPr id="1264" name="Lorem ipsum dolor sit amet, consectetuer adipiscing elit, sed diam nonummy nibh euismod tincidunt ut laoreet dolore magna aliquam erat volutpat."/>
          <p:cNvSpPr txBox="1">
            <a:spLocks noGrp="1"/>
          </p:cNvSpPr>
          <p:nvPr>
            <p:ph type="body" idx="33"/>
          </p:nvPr>
        </p:nvSpPr>
        <p:spPr>
          <a:prstGeom prst="rect">
            <a:avLst/>
          </a:prstGeom>
        </p:spPr>
        <p:txBody>
          <a:bodyPr/>
          <a:lstStyle/>
          <a:p>
            <a:r>
              <a:t>Lorem ipsum dolor sit amet, consectetuer adipiscing elit, sed diam nonummy nibh euismod tincidunt ut laoreet dolore magna aliquam erat volutpat.</a:t>
            </a:r>
          </a:p>
        </p:txBody>
      </p:sp>
      <p:sp>
        <p:nvSpPr>
          <p:cNvPr id="1265" name="business"/>
          <p:cNvSpPr txBox="1">
            <a:spLocks noGrp="1"/>
          </p:cNvSpPr>
          <p:nvPr>
            <p:ph type="body" idx="34"/>
          </p:nvPr>
        </p:nvSpPr>
        <p:spPr>
          <a:prstGeom prst="rect">
            <a:avLst/>
          </a:prstGeom>
        </p:spPr>
        <p:txBody>
          <a:bodyPr/>
          <a:lstStyle/>
          <a:p>
            <a:r>
              <a:t>business</a:t>
            </a:r>
          </a:p>
        </p:txBody>
      </p:sp>
      <p:sp>
        <p:nvSpPr>
          <p:cNvPr id="1266" name="profesional"/>
          <p:cNvSpPr txBox="1">
            <a:spLocks noGrp="1"/>
          </p:cNvSpPr>
          <p:nvPr>
            <p:ph type="body" idx="35"/>
          </p:nvPr>
        </p:nvSpPr>
        <p:spPr>
          <a:prstGeom prst="rect">
            <a:avLst/>
          </a:prstGeom>
        </p:spPr>
        <p:txBody>
          <a:bodyPr/>
          <a:lstStyle/>
          <a:p>
            <a:r>
              <a:t>profesional</a:t>
            </a:r>
          </a:p>
        </p:txBody>
      </p:sp>
      <p:sp>
        <p:nvSpPr>
          <p:cNvPr id="1268" name="Gn. design"/>
          <p:cNvSpPr txBox="1">
            <a:spLocks noGrp="1"/>
          </p:cNvSpPr>
          <p:nvPr>
            <p:ph type="body" idx="37"/>
          </p:nvPr>
        </p:nvSpPr>
        <p:spPr>
          <a:xfrm>
            <a:off x="11047245" y="8787682"/>
            <a:ext cx="1360950" cy="379591"/>
          </a:xfrm>
          <a:prstGeom prst="rect">
            <a:avLst/>
          </a:prstGeom>
        </p:spPr>
        <p:txBody>
          <a:bodyPr/>
          <a:lstStyle/>
          <a:p>
            <a:pPr algn="l">
              <a:defRPr sz="1800">
                <a:solidFill>
                  <a:srgbClr val="BC8D63"/>
                </a:solidFill>
                <a:latin typeface="Helvetica Neue UltraLight"/>
                <a:ea typeface="Helvetica Neue UltraLight"/>
                <a:cs typeface="Helvetica Neue UltraLight"/>
                <a:sym typeface="Helvetica Neue UltraLight"/>
              </a:defRPr>
            </a:pPr>
            <a:r>
              <a:rPr lang="vi-VN" b="1"/>
              <a:t>DCT</a:t>
            </a:r>
            <a:r>
              <a:rPr lang="vi-VN"/>
              <a:t> Method</a:t>
            </a:r>
            <a:endParaRPr cap="all" spc="215"/>
          </a:p>
        </p:txBody>
      </p:sp>
      <p:pic>
        <p:nvPicPr>
          <p:cNvPr id="9" name="Picture 8">
            <a:extLst>
              <a:ext uri="{FF2B5EF4-FFF2-40B4-BE49-F238E27FC236}">
                <a16:creationId xmlns:a16="http://schemas.microsoft.com/office/drawing/2014/main" id="{3E7F70F1-867F-A44A-9DC8-F2E275DD9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284" y="3423714"/>
            <a:ext cx="8069670" cy="3038735"/>
          </a:xfrm>
          <a:prstGeom prst="rect">
            <a:avLst/>
          </a:prstGeom>
        </p:spPr>
      </p:pic>
      <p:pic>
        <p:nvPicPr>
          <p:cNvPr id="19" name="Picture 18">
            <a:extLst>
              <a:ext uri="{FF2B5EF4-FFF2-40B4-BE49-F238E27FC236}">
                <a16:creationId xmlns:a16="http://schemas.microsoft.com/office/drawing/2014/main" id="{37D7920C-AA23-9B4A-B38E-40E8F4EA5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230" y="6875765"/>
            <a:ext cx="5854700" cy="7493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Triangle"/>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85" name="Triangle"/>
          <p:cNvSpPr>
            <a:spLocks noGrp="1"/>
          </p:cNvSpPr>
          <p:nvPr>
            <p:ph type="body" idx="15"/>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86" name="Line"/>
          <p:cNvSpPr>
            <a:spLocks noGrp="1"/>
          </p:cNvSpPr>
          <p:nvPr>
            <p:ph type="body" idx="16"/>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47" name="Exerci nostrud">
            <a:extLst>
              <a:ext uri="{FF2B5EF4-FFF2-40B4-BE49-F238E27FC236}">
                <a16:creationId xmlns:a16="http://schemas.microsoft.com/office/drawing/2014/main" id="{4010F4C7-BCFC-2E41-B431-F4C713239372}"/>
              </a:ext>
            </a:extLst>
          </p:cNvPr>
          <p:cNvSpPr txBox="1">
            <a:spLocks/>
          </p:cNvSpPr>
          <p:nvPr/>
        </p:nvSpPr>
        <p:spPr>
          <a:xfrm>
            <a:off x="375293" y="2188467"/>
            <a:ext cx="4117004" cy="5334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0" marR="0" indent="0" algn="ctr" defTabSz="584200" rtl="0" eaLnBrk="1" latinLnBrk="0" hangingPunct="1">
              <a:lnSpc>
                <a:spcPct val="100000"/>
              </a:lnSpc>
              <a:spcBef>
                <a:spcPts val="0"/>
              </a:spcBef>
              <a:spcAft>
                <a:spcPts val="0"/>
              </a:spcAft>
              <a:buClrTx/>
              <a:buSzTx/>
              <a:buFontTx/>
              <a:buNone/>
              <a:tabLst/>
              <a:defRPr sz="1600" b="0" i="0" u="none" strike="noStrike" cap="all" spc="400" baseline="0">
                <a:ln>
                  <a:noFill/>
                </a:ln>
                <a:solidFill>
                  <a:srgbClr val="BC8D63"/>
                </a:solidFill>
                <a:uFillTx/>
                <a:latin typeface="Geneva"/>
                <a:ea typeface="Geneva"/>
                <a:cs typeface="Geneva"/>
                <a:sym typeface="Geneva"/>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a:lstStyle>
          <a:p>
            <a:r>
              <a:rPr lang="vi-VN" sz="2800"/>
              <a:t>Tóm Lược DCT</a:t>
            </a:r>
          </a:p>
        </p:txBody>
      </p:sp>
      <p:sp>
        <p:nvSpPr>
          <p:cNvPr id="48" name="&quot;">
            <a:extLst>
              <a:ext uri="{FF2B5EF4-FFF2-40B4-BE49-F238E27FC236}">
                <a16:creationId xmlns:a16="http://schemas.microsoft.com/office/drawing/2014/main" id="{F31CC306-8419-B344-AF52-9D5AA34B9292}"/>
              </a:ext>
            </a:extLst>
          </p:cNvPr>
          <p:cNvSpPr txBox="1">
            <a:spLocks/>
          </p:cNvSpPr>
          <p:nvPr/>
        </p:nvSpPr>
        <p:spPr>
          <a:xfrm>
            <a:off x="375293" y="1921727"/>
            <a:ext cx="489347" cy="5334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0" marR="0" indent="0" algn="ctr" defTabSz="584200" rtl="0" eaLnBrk="1" latinLnBrk="0" hangingPunct="1">
              <a:lnSpc>
                <a:spcPct val="100000"/>
              </a:lnSpc>
              <a:spcBef>
                <a:spcPts val="0"/>
              </a:spcBef>
              <a:spcAft>
                <a:spcPts val="0"/>
              </a:spcAft>
              <a:buClrTx/>
              <a:buSzTx/>
              <a:buFontTx/>
              <a:buNone/>
              <a:tabLst/>
              <a:defRPr sz="1600" b="0" i="0" u="none" strike="noStrike" cap="all" spc="400" baseline="0">
                <a:ln>
                  <a:noFill/>
                </a:ln>
                <a:solidFill>
                  <a:srgbClr val="BC8D63"/>
                </a:solidFill>
                <a:uFillTx/>
                <a:latin typeface="Geneva"/>
                <a:ea typeface="Geneva"/>
                <a:cs typeface="Geneva"/>
                <a:sym typeface="Geneva"/>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a:lstStyle>
          <a:p>
            <a:r>
              <a:rPr lang="en-VN" sz="2800"/>
              <a:t>"</a:t>
            </a:r>
          </a:p>
        </p:txBody>
      </p:sp>
      <p:sp>
        <p:nvSpPr>
          <p:cNvPr id="49" name="Lorem ipsum dolor sit amet, consectetuer adipiscing elit, sed diam nonummy nibh euismod tincidunt ut laoreet dolore magna aliquam erat volutpat.">
            <a:extLst>
              <a:ext uri="{FF2B5EF4-FFF2-40B4-BE49-F238E27FC236}">
                <a16:creationId xmlns:a16="http://schemas.microsoft.com/office/drawing/2014/main" id="{39602351-07C9-6841-99FD-D8ADFA9BEBD0}"/>
              </a:ext>
            </a:extLst>
          </p:cNvPr>
          <p:cNvSpPr txBox="1">
            <a:spLocks/>
          </p:cNvSpPr>
          <p:nvPr/>
        </p:nvSpPr>
        <p:spPr>
          <a:xfrm>
            <a:off x="5479352" y="590578"/>
            <a:ext cx="7150155" cy="3426579"/>
          </a:xfrm>
          <a:prstGeom prst="rect">
            <a:avLst/>
          </a:prstGeom>
          <a:noFill/>
          <a:ln w="12700">
            <a:noFill/>
            <a:miter lim="400000"/>
          </a:ln>
          <a:extLst>
            <a:ext uri="{C572A759-6A51-4108-AA02-DFA0A04FC94B}">
              <ma14:wrappingTextBoxFlag xmlns="" xmlns:ma14="http://schemas.microsoft.com/office/mac/drawingml/2011/main" val="1"/>
            </a:ext>
          </a:extLst>
        </p:spPr>
        <p:txBody>
          <a:bodyPr lIns="50800" tIns="50800" rIns="50800" bIns="50800" anchor="ctr">
            <a:noAutofit/>
          </a:bodyPr>
          <a:lstStyle>
            <a:lvl1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584200" rtl="0" eaLnBrk="1" latinLnBrk="0" hangingPunct="1">
              <a:lnSpc>
                <a:spcPct val="100000"/>
              </a:lnSpc>
              <a:spcBef>
                <a:spcPts val="0"/>
              </a:spcBef>
              <a:spcAft>
                <a:spcPts val="0"/>
              </a:spcAft>
              <a:buClrTx/>
              <a:buSzTx/>
              <a:buFontTx/>
              <a:buNone/>
              <a:tabLst/>
              <a:defRPr sz="3700" b="0" i="0" u="none" strike="noStrike" cap="none" spc="0" baseline="0">
                <a:ln>
                  <a:noFill/>
                </a:ln>
                <a:solidFill>
                  <a:srgbClr val="000000"/>
                </a:solidFill>
                <a:uFillTx/>
                <a:latin typeface="Helvetica Neue"/>
                <a:ea typeface="Helvetica Neue"/>
                <a:cs typeface="Helvetica Neue"/>
                <a:sym typeface="Helvetica Neue"/>
              </a:defRPr>
            </a:lvl9pPr>
          </a:lstStyle>
          <a:p>
            <a:pPr algn="l"/>
            <a:r>
              <a:rPr lang="vi-VN" sz="2400">
                <a:solidFill>
                  <a:schemeClr val="bg1">
                    <a:lumMod val="95000"/>
                  </a:schemeClr>
                </a:solidFill>
                <a:latin typeface="Arial" panose="020B0604020202020204" pitchFamily="34" charset="0"/>
                <a:cs typeface="Arial" panose="020B0604020202020204" pitchFamily="34" charset="0"/>
              </a:rPr>
              <a:t>Bản thân DCT không nén hình ảnh mà cung cấp thông tin bản chất của quá trình nén - thứ thật sự diễn ra sau quá trình biến đổi Cosin rời rạc (DCT). Sơ qua toàn bộ quá trình để có một bức ảnh nén hoàn chỉnh sẽ được biểu diễn ở hình bên dưới: </a:t>
            </a:r>
          </a:p>
        </p:txBody>
      </p:sp>
      <p:pic>
        <p:nvPicPr>
          <p:cNvPr id="27" name="Picture 26">
            <a:extLst>
              <a:ext uri="{FF2B5EF4-FFF2-40B4-BE49-F238E27FC236}">
                <a16:creationId xmlns:a16="http://schemas.microsoft.com/office/drawing/2014/main" id="{26DDEC2E-227A-8549-B0B5-710538327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618" y="4224819"/>
            <a:ext cx="10444163" cy="5203206"/>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Template presentation"/>
          <p:cNvSpPr>
            <a:spLocks noGrp="1"/>
          </p:cNvSpPr>
          <p:nvPr>
            <p:ph type="body" idx="13"/>
          </p:nvPr>
        </p:nvSpPr>
        <p:spPr>
          <a:xfrm>
            <a:off x="1316055" y="2130991"/>
            <a:ext cx="5575244" cy="964367"/>
          </a:xfrm>
          <a:prstGeom prst="rect">
            <a:avLst/>
          </a:prstGeom>
        </p:spPr>
        <p:txBody>
          <a:bodyPr/>
          <a:lstStyle/>
          <a:p>
            <a:r>
              <a:rPr lang="en-US" sz="2800"/>
              <a:t>TỔNG QUAN THUẬT TOÁN</a:t>
            </a:r>
            <a:br>
              <a:rPr lang="en-US" sz="2800"/>
            </a:br>
            <a:r>
              <a:rPr lang="en-US" sz="2800" b="1"/>
              <a:t>K-MEANS</a:t>
            </a:r>
            <a:endParaRPr sz="2800" b="1"/>
          </a:p>
        </p:txBody>
      </p:sp>
      <p:sp>
        <p:nvSpPr>
          <p:cNvPr id="1105" name="Triangle"/>
          <p:cNvSpPr>
            <a:spLocks noGrp="1"/>
          </p:cNvSpPr>
          <p:nvPr>
            <p:ph type="body" idx="15"/>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06" name="Triangle"/>
          <p:cNvSpPr>
            <a:spLocks noGrp="1"/>
          </p:cNvSpPr>
          <p:nvPr>
            <p:ph type="body" idx="16"/>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p:spPr>
        <p:txBody>
          <a:bodyPr/>
          <a:lstStyle/>
          <a:p>
            <a:pPr>
              <a:defRPr sz="2200">
                <a:solidFill>
                  <a:srgbClr val="FFFFFF"/>
                </a:solidFill>
                <a:latin typeface="+mn-lt"/>
                <a:ea typeface="+mn-ea"/>
                <a:cs typeface="+mn-cs"/>
                <a:sym typeface="Helvetica Neue Medium"/>
              </a:defRPr>
            </a:pPr>
            <a:endParaRPr/>
          </a:p>
        </p:txBody>
      </p:sp>
      <p:sp>
        <p:nvSpPr>
          <p:cNvPr id="1107" name="Line"/>
          <p:cNvSpPr>
            <a:spLocks noGrp="1"/>
          </p:cNvSpPr>
          <p:nvPr>
            <p:ph type="body" idx="17"/>
          </p:nvPr>
        </p:nvSpPr>
        <p:spPr>
          <a:prstGeom prst="line">
            <a:avLst/>
          </a:prstGeom>
        </p:spPr>
        <p:txBody>
          <a:bodyPr/>
          <a:lstStyle/>
          <a:p>
            <a:pPr>
              <a:defRPr sz="2200">
                <a:solidFill>
                  <a:srgbClr val="FFFFFF"/>
                </a:solidFill>
                <a:latin typeface="+mn-lt"/>
                <a:ea typeface="+mn-ea"/>
                <a:cs typeface="+mn-cs"/>
                <a:sym typeface="Helvetica Neue Medium"/>
              </a:defRPr>
            </a:pPr>
            <a:endParaRPr/>
          </a:p>
        </p:txBody>
      </p:sp>
      <p:sp>
        <p:nvSpPr>
          <p:cNvPr id="1108" name="maescenas dolore"/>
          <p:cNvSpPr>
            <a:spLocks noGrp="1"/>
          </p:cNvSpPr>
          <p:nvPr>
            <p:ph type="body" idx="18"/>
          </p:nvPr>
        </p:nvSpPr>
        <p:spPr>
          <a:xfrm>
            <a:off x="1560729" y="3575100"/>
            <a:ext cx="4120225" cy="518091"/>
          </a:xfrm>
          <a:prstGeom prst="rect">
            <a:avLst/>
          </a:prstGeom>
        </p:spPr>
        <p:txBody>
          <a:bodyPr/>
          <a:lstStyle/>
          <a:p>
            <a:r>
              <a:rPr lang="vi-VN">
                <a:latin typeface="+mj-lt"/>
              </a:rPr>
              <a:t>Tổng quan</a:t>
            </a:r>
            <a:endParaRPr>
              <a:latin typeface="+mj-lt"/>
            </a:endParaRPr>
          </a:p>
        </p:txBody>
      </p:sp>
      <p:sp>
        <p:nvSpPr>
          <p:cNvPr id="1110" name="&quot;"/>
          <p:cNvSpPr>
            <a:spLocks noGrp="1"/>
          </p:cNvSpPr>
          <p:nvPr>
            <p:ph type="body" idx="20"/>
          </p:nvPr>
        </p:nvSpPr>
        <p:spPr>
          <a:xfrm>
            <a:off x="1316055" y="3343890"/>
            <a:ext cx="489348" cy="749301"/>
          </a:xfrm>
          <a:prstGeom prst="rect">
            <a:avLst/>
          </a:prstGeom>
        </p:spPr>
        <p:txBody>
          <a:bodyPr/>
          <a:lstStyle/>
          <a:p>
            <a:r>
              <a:t>"</a:t>
            </a:r>
          </a:p>
        </p:txBody>
      </p:sp>
      <p:sp>
        <p:nvSpPr>
          <p:cNvPr id="1111" name="Lorem ipsum dolor sit amet, consectetuer adipiscing elit, sed diam nonummy nibh euismod tincidunt ut laoreet dolore magna aliquam erat volutpat. Ut wisi enim ad minim veniam, quis nostrud exerci tation ullamcorper suscipit lobortis nisl ut aliquip ex ea commodo consequat."/>
          <p:cNvSpPr txBox="1">
            <a:spLocks noGrp="1"/>
          </p:cNvSpPr>
          <p:nvPr>
            <p:ph type="body" idx="21"/>
          </p:nvPr>
        </p:nvSpPr>
        <p:spPr>
          <a:xfrm>
            <a:off x="1394120" y="4443867"/>
            <a:ext cx="4545225" cy="4165243"/>
          </a:xfrm>
          <a:prstGeom prst="rect">
            <a:avLst/>
          </a:prstGeom>
        </p:spPr>
        <p:txBody>
          <a:bodyPr/>
          <a:lstStyle/>
          <a:p>
            <a:r>
              <a:rPr lang="vi-VN" sz="2400">
                <a:latin typeface="Arial" panose="020B0604020202020204" pitchFamily="34" charset="0"/>
                <a:cs typeface="Arial" panose="020B0604020202020204" pitchFamily="34" charset="0"/>
              </a:rPr>
              <a:t>Thuật toán K-Means không mới trong HỌC MÁY hay KHMT, nó rất thích hợp trong nén và xử lý hình ảnh do các ưu điểm vượt trội như giữ nguyên kênh màu RGB mà không cần chuyển đổi kênh màu như kỹ thuật cũ, không cần công đoạn chuyển đổi tần số v.v ...), xử lý hiệu quả với bộ dữ liệu lớn,</a:t>
            </a:r>
          </a:p>
          <a:p>
            <a:endParaRPr sz="24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1E4EBBC-6B53-354E-9D83-0B09A28D5E12}"/>
              </a:ext>
            </a:extLst>
          </p:cNvPr>
          <p:cNvPicPr>
            <a:picLocks noChangeAspect="1"/>
          </p:cNvPicPr>
          <p:nvPr/>
        </p:nvPicPr>
        <p:blipFill rotWithShape="1">
          <a:blip r:embed="rId2">
            <a:extLst>
              <a:ext uri="{28A0092B-C50C-407E-A947-70E740481C1C}">
                <a14:useLocalDpi xmlns:a14="http://schemas.microsoft.com/office/drawing/2010/main" val="0"/>
              </a:ext>
            </a:extLst>
          </a:blip>
          <a:srcRect l="5875" r="6923"/>
          <a:stretch/>
        </p:blipFill>
        <p:spPr>
          <a:xfrm>
            <a:off x="6502400" y="4055326"/>
            <a:ext cx="6119159" cy="3567277"/>
          </a:xfrm>
          <a:prstGeom prst="rect">
            <a:avLst/>
          </a:prstGeom>
        </p:spPr>
      </p:pic>
    </p:spTree>
    <p:extLst>
      <p:ext uri="{BB962C8B-B14F-4D97-AF65-F5344CB8AC3E}">
        <p14:creationId xmlns:p14="http://schemas.microsoft.com/office/powerpoint/2010/main" val="144425943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68</TotalTime>
  <Words>696</Words>
  <Application>Microsoft Macintosh PowerPoint</Application>
  <PresentationFormat>Custom</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vt:lpstr>
      <vt:lpstr>Baskerville</vt:lpstr>
      <vt:lpstr>Geneva</vt:lpstr>
      <vt:lpstr>Helvetica Neue</vt:lpstr>
      <vt:lpstr>Helvetica Neue Medium</vt:lpstr>
      <vt:lpstr>Helvetica Neue Thin</vt:lpstr>
      <vt:lpstr>Helvetica Neue UltraLight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Hoàng Thảo Nguyên - 63IT3</dc:creator>
  <cp:lastModifiedBy>Hoàng Thảo Nguyên - 63IT3</cp:lastModifiedBy>
  <cp:revision>13</cp:revision>
  <dcterms:created xsi:type="dcterms:W3CDTF">2020-06-30T17:21:49Z</dcterms:created>
  <dcterms:modified xsi:type="dcterms:W3CDTF">2020-06-30T18:31:04Z</dcterms:modified>
</cp:coreProperties>
</file>