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/>
    <p:restoredTop sz="95921"/>
  </p:normalViewPr>
  <p:slideViewPr>
    <p:cSldViewPr snapToGrid="0" snapToObjects="1">
      <p:cViewPr>
        <p:scale>
          <a:sx n="118" d="100"/>
          <a:sy n="118" d="100"/>
        </p:scale>
        <p:origin x="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3589-5ECD-A245-8892-3EE0BE24C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2D1D-07BC-7346-9035-C6C7CD2E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EA6B-6DE4-A04E-ACCA-166B6EBF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4593-8CAD-684A-AA98-07BD6E3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23C2-0713-6C41-BFFF-EF0193C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5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281-D6D5-AF4C-A7D0-4F21BA7E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C6DE-A900-1E4B-8A4F-23A1C6C48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7811-8C50-8047-A6E0-31371E6B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3CA1-AF8A-5043-A304-6F1C3151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CEF1-D321-F54C-8F8C-BEFE2EE1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0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604F3-6330-B74B-AB0A-177572F3F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B5C7A-0F28-B744-8271-D9D04FE9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70DB-A3B0-EE4D-B79A-EC0556E8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7CC1-4C5B-ED4F-8DD9-B48DD8A3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527A-F3E4-2C41-9F60-36DD7201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CA5E-BF5B-C744-8FDC-491305EF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8ADA-9115-204C-868C-333AF509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F3CC-3DD4-594F-A9AD-6FD7C98F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D8F2C-06BD-3A4D-86D8-665EA84C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5BF2-5F6B-644B-A698-F2C9035B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CBAF-970F-9043-914D-1BB076C0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D20E-26F7-C943-8D49-7B0F2C4E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B22A-0EFB-9341-BC82-D7826C85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A180-AAF1-6544-8A54-A3FDAE3A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9543-80A6-E845-9018-2137F07B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F621-2F7F-B747-A8F0-43A324F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330E-9896-D04C-BCFF-A90E73CDE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E4744-19CB-384A-A969-C46D79D1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0BE-E02F-F74C-8ED0-09134B3C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96F98-F212-314F-AF42-49A6E93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A755-0913-D44F-9335-0A79FAF2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8367-6948-034E-947B-BE704EDC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98B5-3FDB-264C-8C2C-3C2F681E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BB5D-09CF-304A-9C93-3F5558D2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C97A2-3EAC-4A49-B5CF-51542F1FC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3F547-5BDD-6842-86FE-CDF02B1D8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75014-7556-5D48-9839-D2FA51F9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3C5F6-D718-444B-8325-1745963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A07D-E3F7-F247-8241-8A0DD2BF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8907-7846-294D-9EED-8CB1FF22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D6357-5B9A-7241-B42E-64B89442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CBE38-A24C-B443-A3B2-10187F99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63608-1956-844A-8122-6815572E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A7CE1-CD74-B64B-ACE8-991D6E18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EB4AA-1BE5-2B40-8AE7-3E79876B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75FA-A6DC-E843-B214-540FEC49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5251-D2B3-DC40-BB2C-C75FECC2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6ED9-7E60-DC44-BDB6-1B314931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F256-C1AA-0948-A726-8098E994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1C0E-8B63-FB49-B3CF-ED92151F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455E1-89D6-7E4C-A38A-134590FD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7368-24D8-3242-9905-03563A8A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6A8B-6BB3-ED4E-B6C6-13ECF174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030B2-1325-1F49-8C77-ED91CFBA4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AC721-1865-D54A-82F9-752FB90CE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70758-9AA6-A943-B5E2-E4E8D7B9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8538E-A320-5344-BDF2-91C88E20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F1A8-50B7-9C40-A1DA-06362843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B0894-1A1C-0A4D-B3D2-B83D1392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C096-07E3-504F-B90A-32263F9E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E089-F3D1-5E4B-B6CD-FA184664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354AC-5820-594C-8514-CC65AE9229FA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90A15-4968-DB43-9FE8-A10B6CB2C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B7D6-6B84-4741-99AE-4BE7E2439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6C6DE-5624-5F41-A32F-0CECD3CC08AB}"/>
              </a:ext>
            </a:extLst>
          </p:cNvPr>
          <p:cNvSpPr/>
          <p:nvPr/>
        </p:nvSpPr>
        <p:spPr>
          <a:xfrm>
            <a:off x="81720" y="130629"/>
            <a:ext cx="11087024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DOT-HUB Toolbox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toolbox is designed primarily to simplify and standardize the reconstruction processes being undertaken within DOT-HUB.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toolbox consists of a range of </a:t>
            </a:r>
            <a:r>
              <a:rPr lang="en-GB" sz="1600" dirty="0" err="1"/>
              <a:t>Matlab</a:t>
            </a:r>
            <a:r>
              <a:rPr lang="en-GB" sz="1600" dirty="0"/>
              <a:t> functions and scripts for the pre-processing, structuring, reconstruction and visualization of DOT data.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All under one repository on </a:t>
            </a:r>
            <a:r>
              <a:rPr lang="en-GB" sz="1600" dirty="0" err="1"/>
              <a:t>Github</a:t>
            </a:r>
            <a:endParaRPr lang="en-GB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Includes </a:t>
            </a:r>
            <a:r>
              <a:rPr lang="en-GB" sz="1600" b="1" i="1" dirty="0" err="1"/>
              <a:t>LUMO_toolbox</a:t>
            </a:r>
            <a:r>
              <a:rPr lang="en-GB" sz="1600" b="1" i="1" dirty="0"/>
              <a:t> </a:t>
            </a:r>
            <a:r>
              <a:rPr lang="en-GB" sz="1600" dirty="0"/>
              <a:t>(</a:t>
            </a:r>
            <a:r>
              <a:rPr lang="en-GB" sz="1600" dirty="0" err="1"/>
              <a:t>Lumo</a:t>
            </a:r>
            <a:r>
              <a:rPr lang="en-GB" sz="1600" dirty="0"/>
              <a:t>-specific functions for handling/</a:t>
            </a:r>
            <a:r>
              <a:rPr lang="en-GB" sz="1600" dirty="0" err="1"/>
              <a:t>preprocessing</a:t>
            </a:r>
            <a:r>
              <a:rPr lang="en-GB" sz="1600" dirty="0"/>
              <a:t>/displaying LUMO data)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i="1" dirty="0"/>
              <a:t>Library </a:t>
            </a:r>
            <a:r>
              <a:rPr lang="en-GB" sz="1600" dirty="0"/>
              <a:t>holds miscellaneous DOT-HUB scripts and replaces Rob’s </a:t>
            </a:r>
            <a:r>
              <a:rPr lang="en-GB" sz="1600"/>
              <a:t>Omniscripts</a:t>
            </a:r>
            <a:endParaRPr lang="en-GB" sz="1600" b="1" i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There is no GUI.  Instead, there are a few fundamental functions and filetypes that make the process of going from raw, channel-wise intensity data to 3D images as simple and flexible as possible.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This toolbox is not designed to do everything in the DOT analysis pipeline.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guts of the DOT-HUB toolbox are designed to enable pre-processed, channel-wise </a:t>
            </a:r>
            <a:r>
              <a:rPr lang="en-GB" sz="1600" dirty="0" err="1"/>
              <a:t>fNIRS</a:t>
            </a:r>
            <a:r>
              <a:rPr lang="en-GB" sz="1600" dirty="0"/>
              <a:t>/DOT data to be converted into 3D volume and GM surface images of changes in oxy- and deoxy-haemoglobin concentration.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fundamental steps of the pipeline are each associated with an output file type, and there is a ‘write’ function for each file type.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This enforces the required organizational structure. There are functions that perform each of the main steps of the pipeline and then write the appropriate files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But, in theory you can (using the ‘write’ functions) create these files yourself and plug in to the pipeline at any </a:t>
            </a:r>
            <a:r>
              <a:rPr lang="en-GB" sz="1600" dirty="0" err="1"/>
              <a:t>steage</a:t>
            </a:r>
            <a:r>
              <a:rPr lang="en-GB" sz="1600" dirty="0"/>
              <a:t> if you need to.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78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DE512-E1CD-D84B-ADEF-5DB06109A95B}"/>
              </a:ext>
            </a:extLst>
          </p:cNvPr>
          <p:cNvSpPr/>
          <p:nvPr/>
        </p:nvSpPr>
        <p:spPr>
          <a:xfrm>
            <a:off x="207281" y="129054"/>
            <a:ext cx="6334837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Example Pipeline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Individual positioning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Individual head model .</a:t>
            </a:r>
            <a:r>
              <a:rPr lang="en-US" sz="1400" dirty="0" err="1"/>
              <a:t>mshs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D9DE5-1B35-0842-96A6-55B75C056574}"/>
              </a:ext>
            </a:extLst>
          </p:cNvPr>
          <p:cNvSpPr/>
          <p:nvPr/>
        </p:nvSpPr>
        <p:spPr>
          <a:xfrm>
            <a:off x="8756445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5FDD-CD9E-F744-A864-6580FD69F7D0}"/>
              </a:ext>
            </a:extLst>
          </p:cNvPr>
          <p:cNvSpPr/>
          <p:nvPr/>
        </p:nvSpPr>
        <p:spPr>
          <a:xfrm>
            <a:off x="9310203" y="606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AD1B-3C27-2844-9DCB-EAE524429CA9}"/>
              </a:ext>
            </a:extLst>
          </p:cNvPr>
          <p:cNvSpPr/>
          <p:nvPr/>
        </p:nvSpPr>
        <p:spPr>
          <a:xfrm>
            <a:off x="9129967" y="113314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81A0E-202B-5C4A-AD78-5E683BB91210}"/>
              </a:ext>
            </a:extLst>
          </p:cNvPr>
          <p:cNvSpPr/>
          <p:nvPr/>
        </p:nvSpPr>
        <p:spPr>
          <a:xfrm>
            <a:off x="9129967" y="1584915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3692-F21D-F14B-B3A8-78AB98A96361}"/>
              </a:ext>
            </a:extLst>
          </p:cNvPr>
          <p:cNvSpPr/>
          <p:nvPr/>
        </p:nvSpPr>
        <p:spPr>
          <a:xfrm>
            <a:off x="9259676" y="2043172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Subject#.mshs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64CBF5-0EAC-2844-88DD-24679F894F05}"/>
              </a:ext>
            </a:extLst>
          </p:cNvPr>
          <p:cNvSpPr/>
          <p:nvPr/>
        </p:nvSpPr>
        <p:spPr>
          <a:xfrm>
            <a:off x="2816288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56E60-9EEA-7946-9D02-3FFA8866EB7A}"/>
              </a:ext>
            </a:extLst>
          </p:cNvPr>
          <p:cNvSpPr/>
          <p:nvPr/>
        </p:nvSpPr>
        <p:spPr>
          <a:xfrm>
            <a:off x="3026173" y="606914"/>
            <a:ext cx="235609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Group folder / other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56AAF-925A-0748-B51B-85C58D4F7755}"/>
              </a:ext>
            </a:extLst>
          </p:cNvPr>
          <p:cNvSpPr/>
          <p:nvPr/>
        </p:nvSpPr>
        <p:spPr>
          <a:xfrm>
            <a:off x="9164692" y="459058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rmap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79005-C1D2-6C46-A67F-FDDBE9F6BF7D}"/>
              </a:ext>
            </a:extLst>
          </p:cNvPr>
          <p:cNvSpPr/>
          <p:nvPr/>
        </p:nvSpPr>
        <p:spPr>
          <a:xfrm>
            <a:off x="9164692" y="504236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EC4E-FC82-224D-B1EB-4450AC3169A8}"/>
              </a:ext>
            </a:extLst>
          </p:cNvPr>
          <p:cNvSpPr/>
          <p:nvPr/>
        </p:nvSpPr>
        <p:spPr>
          <a:xfrm>
            <a:off x="9164691" y="548273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7F780-2BEF-F748-80B1-C802E5CDCA8C}"/>
              </a:ext>
            </a:extLst>
          </p:cNvPr>
          <p:cNvSpPr/>
          <p:nvPr/>
        </p:nvSpPr>
        <p:spPr>
          <a:xfrm>
            <a:off x="9164691" y="59231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919EB-8677-3042-870D-992D0FC01213}"/>
              </a:ext>
            </a:extLst>
          </p:cNvPr>
          <p:cNvSpPr/>
          <p:nvPr/>
        </p:nvSpPr>
        <p:spPr>
          <a:xfrm>
            <a:off x="6016045" y="2720240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61A23-9EF3-0944-9104-EA65EC94996A}"/>
              </a:ext>
            </a:extLst>
          </p:cNvPr>
          <p:cNvSpPr/>
          <p:nvPr/>
        </p:nvSpPr>
        <p:spPr>
          <a:xfrm>
            <a:off x="6016044" y="3137846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77052-5CF0-D848-BB87-BC1FD6310D2A}"/>
              </a:ext>
            </a:extLst>
          </p:cNvPr>
          <p:cNvSpPr/>
          <p:nvPr/>
        </p:nvSpPr>
        <p:spPr>
          <a:xfrm>
            <a:off x="6016045" y="3555452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D128E-D91C-364F-A27E-F75577B5697A}"/>
              </a:ext>
            </a:extLst>
          </p:cNvPr>
          <p:cNvSpPr/>
          <p:nvPr/>
        </p:nvSpPr>
        <p:spPr>
          <a:xfrm>
            <a:off x="6016044" y="2267694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103C7-D919-7445-BB61-1E3AD39778E0}"/>
              </a:ext>
            </a:extLst>
          </p:cNvPr>
          <p:cNvSpPr/>
          <p:nvPr/>
        </p:nvSpPr>
        <p:spPr>
          <a:xfrm>
            <a:off x="6016044" y="3973058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401C9-00CB-F346-99B7-C496493FA29C}"/>
              </a:ext>
            </a:extLst>
          </p:cNvPr>
          <p:cNvSpPr/>
          <p:nvPr/>
        </p:nvSpPr>
        <p:spPr>
          <a:xfrm>
            <a:off x="9164690" y="41388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6A6E913-0BCB-5C41-AA4E-69D5E5B6AC87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rot="10800000" flipV="1">
            <a:off x="6600399" y="1287028"/>
            <a:ext cx="2529568" cy="761903"/>
          </a:xfrm>
          <a:prstGeom prst="bentConnector3">
            <a:avLst>
              <a:gd name="adj1" fmla="val 109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91F8-E78F-0A4F-BAD9-6BC8A165D3BC}"/>
              </a:ext>
            </a:extLst>
          </p:cNvPr>
          <p:cNvSpPr/>
          <p:nvPr/>
        </p:nvSpPr>
        <p:spPr>
          <a:xfrm>
            <a:off x="6600399" y="1848877"/>
            <a:ext cx="1043876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Pipeline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A9230F8-B125-594B-BEEF-0CF195B19840}"/>
              </a:ext>
            </a:extLst>
          </p:cNvPr>
          <p:cNvCxnSpPr>
            <a:cxnSpLocks/>
            <a:stCxn id="8" idx="1"/>
            <a:endCxn id="29" idx="0"/>
          </p:cNvCxnSpPr>
          <p:nvPr/>
        </p:nvCxnSpPr>
        <p:spPr>
          <a:xfrm rot="10800000" flipV="1">
            <a:off x="7122337" y="1738803"/>
            <a:ext cx="2007630" cy="110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5D2219A-9069-FC4C-993C-513934378373}"/>
              </a:ext>
            </a:extLst>
          </p:cNvPr>
          <p:cNvCxnSpPr>
            <a:cxnSpLocks/>
            <a:stCxn id="9" idx="1"/>
            <a:endCxn id="29" idx="3"/>
          </p:cNvCxnSpPr>
          <p:nvPr/>
        </p:nvCxnSpPr>
        <p:spPr>
          <a:xfrm rot="10800000">
            <a:off x="7644276" y="2048933"/>
            <a:ext cx="1615401" cy="539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67AC985-36B1-EF42-A766-63B09159D606}"/>
              </a:ext>
            </a:extLst>
          </p:cNvPr>
          <p:cNvCxnSpPr>
            <a:cxnSpLocks/>
            <a:stCxn id="24" idx="2"/>
            <a:endCxn id="43" idx="1"/>
          </p:cNvCxnSpPr>
          <p:nvPr/>
        </p:nvCxnSpPr>
        <p:spPr>
          <a:xfrm rot="16200000" flipH="1">
            <a:off x="7603885" y="3884730"/>
            <a:ext cx="804633" cy="1730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A3AE47F3-A02D-DE46-BE07-9355384FB6C1}"/>
              </a:ext>
            </a:extLst>
          </p:cNvPr>
          <p:cNvSpPr/>
          <p:nvPr/>
        </p:nvSpPr>
        <p:spPr>
          <a:xfrm>
            <a:off x="8871359" y="3973058"/>
            <a:ext cx="316483" cy="2358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DE512-E1CD-D84B-ADEF-5DB06109A95B}"/>
              </a:ext>
            </a:extLst>
          </p:cNvPr>
          <p:cNvSpPr/>
          <p:nvPr/>
        </p:nvSpPr>
        <p:spPr>
          <a:xfrm>
            <a:off x="207281" y="129054"/>
            <a:ext cx="6334837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Example Pipeline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Individual positioning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Atlas head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D9DE5-1B35-0842-96A6-55B75C056574}"/>
              </a:ext>
            </a:extLst>
          </p:cNvPr>
          <p:cNvSpPr/>
          <p:nvPr/>
        </p:nvSpPr>
        <p:spPr>
          <a:xfrm>
            <a:off x="8756445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5FDD-CD9E-F744-A864-6580FD69F7D0}"/>
              </a:ext>
            </a:extLst>
          </p:cNvPr>
          <p:cNvSpPr/>
          <p:nvPr/>
        </p:nvSpPr>
        <p:spPr>
          <a:xfrm>
            <a:off x="9310203" y="606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AD1B-3C27-2844-9DCB-EAE524429CA9}"/>
              </a:ext>
            </a:extLst>
          </p:cNvPr>
          <p:cNvSpPr/>
          <p:nvPr/>
        </p:nvSpPr>
        <p:spPr>
          <a:xfrm>
            <a:off x="9129967" y="113314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81A0E-202B-5C4A-AD78-5E683BB91210}"/>
              </a:ext>
            </a:extLst>
          </p:cNvPr>
          <p:cNvSpPr/>
          <p:nvPr/>
        </p:nvSpPr>
        <p:spPr>
          <a:xfrm>
            <a:off x="9129967" y="1584915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3692-F21D-F14B-B3A8-78AB98A96361}"/>
              </a:ext>
            </a:extLst>
          </p:cNvPr>
          <p:cNvSpPr/>
          <p:nvPr/>
        </p:nvSpPr>
        <p:spPr>
          <a:xfrm>
            <a:off x="3261475" y="11418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AdultMNI152.mshs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64CBF5-0EAC-2844-88DD-24679F894F05}"/>
              </a:ext>
            </a:extLst>
          </p:cNvPr>
          <p:cNvSpPr/>
          <p:nvPr/>
        </p:nvSpPr>
        <p:spPr>
          <a:xfrm>
            <a:off x="2816288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56E60-9EEA-7946-9D02-3FFA8866EB7A}"/>
              </a:ext>
            </a:extLst>
          </p:cNvPr>
          <p:cNvSpPr/>
          <p:nvPr/>
        </p:nvSpPr>
        <p:spPr>
          <a:xfrm>
            <a:off x="3026173" y="606914"/>
            <a:ext cx="235609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Group folder / other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56AAF-925A-0748-B51B-85C58D4F7755}"/>
              </a:ext>
            </a:extLst>
          </p:cNvPr>
          <p:cNvSpPr/>
          <p:nvPr/>
        </p:nvSpPr>
        <p:spPr>
          <a:xfrm>
            <a:off x="9164692" y="459058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rmap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79005-C1D2-6C46-A67F-FDDBE9F6BF7D}"/>
              </a:ext>
            </a:extLst>
          </p:cNvPr>
          <p:cNvSpPr/>
          <p:nvPr/>
        </p:nvSpPr>
        <p:spPr>
          <a:xfrm>
            <a:off x="9164692" y="504236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EC4E-FC82-224D-B1EB-4450AC3169A8}"/>
              </a:ext>
            </a:extLst>
          </p:cNvPr>
          <p:cNvSpPr/>
          <p:nvPr/>
        </p:nvSpPr>
        <p:spPr>
          <a:xfrm>
            <a:off x="9164691" y="548273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7F780-2BEF-F748-80B1-C802E5CDCA8C}"/>
              </a:ext>
            </a:extLst>
          </p:cNvPr>
          <p:cNvSpPr/>
          <p:nvPr/>
        </p:nvSpPr>
        <p:spPr>
          <a:xfrm>
            <a:off x="9164691" y="59231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919EB-8677-3042-870D-992D0FC01213}"/>
              </a:ext>
            </a:extLst>
          </p:cNvPr>
          <p:cNvSpPr/>
          <p:nvPr/>
        </p:nvSpPr>
        <p:spPr>
          <a:xfrm>
            <a:off x="6016045" y="2720240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61A23-9EF3-0944-9104-EA65EC94996A}"/>
              </a:ext>
            </a:extLst>
          </p:cNvPr>
          <p:cNvSpPr/>
          <p:nvPr/>
        </p:nvSpPr>
        <p:spPr>
          <a:xfrm>
            <a:off x="6016044" y="3137846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77052-5CF0-D848-BB87-BC1FD6310D2A}"/>
              </a:ext>
            </a:extLst>
          </p:cNvPr>
          <p:cNvSpPr/>
          <p:nvPr/>
        </p:nvSpPr>
        <p:spPr>
          <a:xfrm>
            <a:off x="6016045" y="3555452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D128E-D91C-364F-A27E-F75577B5697A}"/>
              </a:ext>
            </a:extLst>
          </p:cNvPr>
          <p:cNvSpPr/>
          <p:nvPr/>
        </p:nvSpPr>
        <p:spPr>
          <a:xfrm>
            <a:off x="6016044" y="2267694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103C7-D919-7445-BB61-1E3AD39778E0}"/>
              </a:ext>
            </a:extLst>
          </p:cNvPr>
          <p:cNvSpPr/>
          <p:nvPr/>
        </p:nvSpPr>
        <p:spPr>
          <a:xfrm>
            <a:off x="6016044" y="3973058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401C9-00CB-F346-99B7-C496493FA29C}"/>
              </a:ext>
            </a:extLst>
          </p:cNvPr>
          <p:cNvSpPr/>
          <p:nvPr/>
        </p:nvSpPr>
        <p:spPr>
          <a:xfrm>
            <a:off x="9164690" y="41388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6A6E913-0BCB-5C41-AA4E-69D5E5B6AC87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009965" y="1687139"/>
            <a:ext cx="1590434" cy="361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91F8-E78F-0A4F-BAD9-6BC8A165D3BC}"/>
              </a:ext>
            </a:extLst>
          </p:cNvPr>
          <p:cNvSpPr/>
          <p:nvPr/>
        </p:nvSpPr>
        <p:spPr>
          <a:xfrm>
            <a:off x="6600399" y="1848877"/>
            <a:ext cx="1043876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Pipeline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A9230F8-B125-594B-BEEF-0CF195B19840}"/>
              </a:ext>
            </a:extLst>
          </p:cNvPr>
          <p:cNvCxnSpPr>
            <a:cxnSpLocks/>
            <a:stCxn id="7" idx="1"/>
            <a:endCxn id="29" idx="0"/>
          </p:cNvCxnSpPr>
          <p:nvPr/>
        </p:nvCxnSpPr>
        <p:spPr>
          <a:xfrm rot="10800000" flipV="1">
            <a:off x="7122337" y="1287029"/>
            <a:ext cx="2007630" cy="561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5D2219A-9069-FC4C-993C-513934378373}"/>
              </a:ext>
            </a:extLst>
          </p:cNvPr>
          <p:cNvCxnSpPr>
            <a:cxnSpLocks/>
            <a:stCxn id="8" idx="1"/>
            <a:endCxn id="29" idx="3"/>
          </p:cNvCxnSpPr>
          <p:nvPr/>
        </p:nvCxnSpPr>
        <p:spPr>
          <a:xfrm rot="10800000" flipV="1">
            <a:off x="7644275" y="1738804"/>
            <a:ext cx="1485692" cy="310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67AC985-36B1-EF42-A766-63B09159D606}"/>
              </a:ext>
            </a:extLst>
          </p:cNvPr>
          <p:cNvCxnSpPr>
            <a:cxnSpLocks/>
            <a:stCxn id="24" idx="2"/>
            <a:endCxn id="43" idx="1"/>
          </p:cNvCxnSpPr>
          <p:nvPr/>
        </p:nvCxnSpPr>
        <p:spPr>
          <a:xfrm rot="16200000" flipH="1">
            <a:off x="7603885" y="3884730"/>
            <a:ext cx="804633" cy="1730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A3AE47F3-A02D-DE46-BE07-9355384FB6C1}"/>
              </a:ext>
            </a:extLst>
          </p:cNvPr>
          <p:cNvSpPr/>
          <p:nvPr/>
        </p:nvSpPr>
        <p:spPr>
          <a:xfrm>
            <a:off x="8871359" y="3973058"/>
            <a:ext cx="316483" cy="2358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DE512-E1CD-D84B-ADEF-5DB06109A95B}"/>
              </a:ext>
            </a:extLst>
          </p:cNvPr>
          <p:cNvSpPr/>
          <p:nvPr/>
        </p:nvSpPr>
        <p:spPr>
          <a:xfrm>
            <a:off x="207281" y="129054"/>
            <a:ext cx="2609007" cy="126188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Example Pipeline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 estimate positioning (e.g. 10-5 based), no head size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Atlas .</a:t>
            </a:r>
            <a:r>
              <a:rPr lang="en-US" sz="1400" dirty="0" err="1"/>
              <a:t>mshs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D9DE5-1B35-0842-96A6-55B75C056574}"/>
              </a:ext>
            </a:extLst>
          </p:cNvPr>
          <p:cNvSpPr/>
          <p:nvPr/>
        </p:nvSpPr>
        <p:spPr>
          <a:xfrm>
            <a:off x="8756445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5FDD-CD9E-F744-A864-6580FD69F7D0}"/>
              </a:ext>
            </a:extLst>
          </p:cNvPr>
          <p:cNvSpPr/>
          <p:nvPr/>
        </p:nvSpPr>
        <p:spPr>
          <a:xfrm>
            <a:off x="9310203" y="606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AD1B-3C27-2844-9DCB-EAE524429CA9}"/>
              </a:ext>
            </a:extLst>
          </p:cNvPr>
          <p:cNvSpPr/>
          <p:nvPr/>
        </p:nvSpPr>
        <p:spPr>
          <a:xfrm>
            <a:off x="9129967" y="113314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81A0E-202B-5C4A-AD78-5E683BB91210}"/>
              </a:ext>
            </a:extLst>
          </p:cNvPr>
          <p:cNvSpPr/>
          <p:nvPr/>
        </p:nvSpPr>
        <p:spPr>
          <a:xfrm>
            <a:off x="9129967" y="1584915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3692-F21D-F14B-B3A8-78AB98A96361}"/>
              </a:ext>
            </a:extLst>
          </p:cNvPr>
          <p:cNvSpPr/>
          <p:nvPr/>
        </p:nvSpPr>
        <p:spPr>
          <a:xfrm>
            <a:off x="3261475" y="11418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AdultMNI152.mshs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64CBF5-0EAC-2844-88DD-24679F894F05}"/>
              </a:ext>
            </a:extLst>
          </p:cNvPr>
          <p:cNvSpPr/>
          <p:nvPr/>
        </p:nvSpPr>
        <p:spPr>
          <a:xfrm>
            <a:off x="2816288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56E60-9EEA-7946-9D02-3FFA8866EB7A}"/>
              </a:ext>
            </a:extLst>
          </p:cNvPr>
          <p:cNvSpPr/>
          <p:nvPr/>
        </p:nvSpPr>
        <p:spPr>
          <a:xfrm>
            <a:off x="3026173" y="606914"/>
            <a:ext cx="235609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Group folder / other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56AAF-925A-0748-B51B-85C58D4F7755}"/>
              </a:ext>
            </a:extLst>
          </p:cNvPr>
          <p:cNvSpPr/>
          <p:nvPr/>
        </p:nvSpPr>
        <p:spPr>
          <a:xfrm>
            <a:off x="3182582" y="320458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rmap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79005-C1D2-6C46-A67F-FDDBE9F6BF7D}"/>
              </a:ext>
            </a:extLst>
          </p:cNvPr>
          <p:cNvSpPr/>
          <p:nvPr/>
        </p:nvSpPr>
        <p:spPr>
          <a:xfrm>
            <a:off x="3182582" y="365635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EC4E-FC82-224D-B1EB-4450AC3169A8}"/>
              </a:ext>
            </a:extLst>
          </p:cNvPr>
          <p:cNvSpPr/>
          <p:nvPr/>
        </p:nvSpPr>
        <p:spPr>
          <a:xfrm>
            <a:off x="3182581" y="409222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r>
              <a:rPr lang="en-US" sz="1400" dirty="0"/>
              <a:t>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7F780-2BEF-F748-80B1-C802E5CDCA8C}"/>
              </a:ext>
            </a:extLst>
          </p:cNvPr>
          <p:cNvSpPr/>
          <p:nvPr/>
        </p:nvSpPr>
        <p:spPr>
          <a:xfrm>
            <a:off x="9187842" y="5867307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919EB-8677-3042-870D-992D0FC01213}"/>
              </a:ext>
            </a:extLst>
          </p:cNvPr>
          <p:cNvSpPr/>
          <p:nvPr/>
        </p:nvSpPr>
        <p:spPr>
          <a:xfrm>
            <a:off x="6016045" y="2720240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61A23-9EF3-0944-9104-EA65EC94996A}"/>
              </a:ext>
            </a:extLst>
          </p:cNvPr>
          <p:cNvSpPr/>
          <p:nvPr/>
        </p:nvSpPr>
        <p:spPr>
          <a:xfrm>
            <a:off x="6016044" y="3137846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77052-5CF0-D848-BB87-BC1FD6310D2A}"/>
              </a:ext>
            </a:extLst>
          </p:cNvPr>
          <p:cNvSpPr/>
          <p:nvPr/>
        </p:nvSpPr>
        <p:spPr>
          <a:xfrm>
            <a:off x="6016045" y="3555452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D128E-D91C-364F-A27E-F75577B5697A}"/>
              </a:ext>
            </a:extLst>
          </p:cNvPr>
          <p:cNvSpPr/>
          <p:nvPr/>
        </p:nvSpPr>
        <p:spPr>
          <a:xfrm>
            <a:off x="6016044" y="2267694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103C7-D919-7445-BB61-1E3AD39778E0}"/>
              </a:ext>
            </a:extLst>
          </p:cNvPr>
          <p:cNvSpPr/>
          <p:nvPr/>
        </p:nvSpPr>
        <p:spPr>
          <a:xfrm>
            <a:off x="6016044" y="3973058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401C9-00CB-F346-99B7-C496493FA29C}"/>
              </a:ext>
            </a:extLst>
          </p:cNvPr>
          <p:cNvSpPr/>
          <p:nvPr/>
        </p:nvSpPr>
        <p:spPr>
          <a:xfrm>
            <a:off x="9164690" y="41388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6A6E913-0BCB-5C41-AA4E-69D5E5B6AC87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009965" y="1687139"/>
            <a:ext cx="1590434" cy="361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91F8-E78F-0A4F-BAD9-6BC8A165D3BC}"/>
              </a:ext>
            </a:extLst>
          </p:cNvPr>
          <p:cNvSpPr/>
          <p:nvPr/>
        </p:nvSpPr>
        <p:spPr>
          <a:xfrm>
            <a:off x="6600399" y="1848877"/>
            <a:ext cx="1043876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Pipeline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A9230F8-B125-594B-BEEF-0CF195B19840}"/>
              </a:ext>
            </a:extLst>
          </p:cNvPr>
          <p:cNvCxnSpPr>
            <a:cxnSpLocks/>
            <a:stCxn id="7" idx="1"/>
            <a:endCxn id="29" idx="0"/>
          </p:cNvCxnSpPr>
          <p:nvPr/>
        </p:nvCxnSpPr>
        <p:spPr>
          <a:xfrm rot="10800000" flipV="1">
            <a:off x="7122337" y="1287029"/>
            <a:ext cx="2007630" cy="561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5D2219A-9069-FC4C-993C-513934378373}"/>
              </a:ext>
            </a:extLst>
          </p:cNvPr>
          <p:cNvCxnSpPr>
            <a:cxnSpLocks/>
            <a:stCxn id="8" idx="1"/>
            <a:endCxn id="29" idx="3"/>
          </p:cNvCxnSpPr>
          <p:nvPr/>
        </p:nvCxnSpPr>
        <p:spPr>
          <a:xfrm rot="10800000" flipV="1">
            <a:off x="7644275" y="1738804"/>
            <a:ext cx="1485692" cy="310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67AC985-36B1-EF42-A766-63B09159D606}"/>
              </a:ext>
            </a:extLst>
          </p:cNvPr>
          <p:cNvCxnSpPr>
            <a:cxnSpLocks/>
            <a:stCxn id="24" idx="2"/>
            <a:endCxn id="43" idx="1"/>
          </p:cNvCxnSpPr>
          <p:nvPr/>
        </p:nvCxnSpPr>
        <p:spPr>
          <a:xfrm rot="16200000" flipH="1">
            <a:off x="7603885" y="3884730"/>
            <a:ext cx="804633" cy="1730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A3AE47F3-A02D-DE46-BE07-9355384FB6C1}"/>
              </a:ext>
            </a:extLst>
          </p:cNvPr>
          <p:cNvSpPr/>
          <p:nvPr/>
        </p:nvSpPr>
        <p:spPr>
          <a:xfrm>
            <a:off x="8871359" y="3973058"/>
            <a:ext cx="316483" cy="2358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3BFB18-4369-9D4D-B43E-0C30173FC0A5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5400000" flipH="1">
            <a:off x="6049751" y="3256280"/>
            <a:ext cx="545437" cy="1637149"/>
          </a:xfrm>
          <a:prstGeom prst="bentConnector4">
            <a:avLst>
              <a:gd name="adj1" fmla="val -41911"/>
              <a:gd name="adj2" fmla="val 84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883F55DC-1F61-5F4B-B614-76D878F38926}"/>
              </a:ext>
            </a:extLst>
          </p:cNvPr>
          <p:cNvSpPr/>
          <p:nvPr/>
        </p:nvSpPr>
        <p:spPr>
          <a:xfrm rot="10800000">
            <a:off x="5187412" y="3085038"/>
            <a:ext cx="316483" cy="1434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9CABD0-3796-FC4B-8C4D-CF846384E4E4}"/>
              </a:ext>
            </a:extLst>
          </p:cNvPr>
          <p:cNvSpPr/>
          <p:nvPr/>
        </p:nvSpPr>
        <p:spPr>
          <a:xfrm>
            <a:off x="28505" y="6565515"/>
            <a:ext cx="4107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invjac</a:t>
            </a:r>
            <a:r>
              <a:rPr lang="en-US" sz="1100" dirty="0"/>
              <a:t> can be subject specific depending on regularization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40833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433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Cooper, Robert</dc:creator>
  <cp:lastModifiedBy>Cooper, Robert</cp:lastModifiedBy>
  <cp:revision>7</cp:revision>
  <dcterms:created xsi:type="dcterms:W3CDTF">2020-05-04T13:00:03Z</dcterms:created>
  <dcterms:modified xsi:type="dcterms:W3CDTF">2020-05-04T15:04:59Z</dcterms:modified>
</cp:coreProperties>
</file>