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5" r:id="rId3"/>
    <p:sldId id="263" r:id="rId4"/>
    <p:sldId id="264" r:id="rId5"/>
  </p:sldIdLst>
  <p:sldSz cx="28800425" cy="21599525"/>
  <p:notesSz cx="6858000" cy="9144000"/>
  <p:defaultTextStyle>
    <a:defPPr>
      <a:defRPr lang="es-ES"/>
    </a:defPPr>
    <a:lvl1pPr marL="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D70"/>
    <a:srgbClr val="FF768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8"/>
    <p:restoredTop sz="95921"/>
  </p:normalViewPr>
  <p:slideViewPr>
    <p:cSldViewPr snapToGrid="0" snapToObjects="1">
      <p:cViewPr>
        <p:scale>
          <a:sx n="49" d="100"/>
          <a:sy n="49" d="100"/>
        </p:scale>
        <p:origin x="2080" y="144"/>
      </p:cViewPr>
      <p:guideLst>
        <p:guide orient="horz" pos="6804"/>
        <p:guide pos="9072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47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0A24-292E-364C-B33E-0BB1C90B01E1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6B73-D625-B54F-940D-46859782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033" y="6709860"/>
            <a:ext cx="24480361" cy="4629899"/>
          </a:xfrm>
        </p:spPr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067" y="12239731"/>
            <a:ext cx="20160297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0310" y="649987"/>
            <a:ext cx="6480095" cy="13819698"/>
          </a:xfrm>
        </p:spPr>
        <p:txBody>
          <a:bodyPr vert="eaVert"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440024" y="649987"/>
            <a:ext cx="18960279" cy="13819698"/>
          </a:xfrm>
        </p:spPr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037" y="13879700"/>
            <a:ext cx="24480361" cy="4289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75037" y="9154803"/>
            <a:ext cx="2448036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0022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640216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6" y="4834898"/>
            <a:ext cx="12725189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0026" y="6849850"/>
            <a:ext cx="12725189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4630222" y="4834898"/>
            <a:ext cx="12730188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4630222" y="6849850"/>
            <a:ext cx="12730188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9" y="859983"/>
            <a:ext cx="9475142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0167" y="859984"/>
            <a:ext cx="16100237" cy="184345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0029" y="4519907"/>
            <a:ext cx="9475142" cy="147746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085" y="15119668"/>
            <a:ext cx="17280255" cy="17849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645085" y="1929958"/>
            <a:ext cx="17280255" cy="12959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645085" y="16904633"/>
            <a:ext cx="17280255" cy="2534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4" y="5039895"/>
            <a:ext cx="25920383" cy="142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440022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840149" y="20019563"/>
            <a:ext cx="9120134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0640305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1565329"/>
            <a:ext cx="5280922" cy="1325105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2167751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2029990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SUMMARY VIEW 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2028380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s(opt),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WORKING VIEW 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2D6B45-D319-7643-9700-A41F8CB5D405}"/>
              </a:ext>
            </a:extLst>
          </p:cNvPr>
          <p:cNvSpPr/>
          <p:nvPr/>
        </p:nvSpPr>
        <p:spPr>
          <a:xfrm>
            <a:off x="16103724" y="130257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5" y="1304457"/>
            <a:ext cx="6181203" cy="1652156"/>
          </a:xfrm>
          <a:prstGeom prst="bentConnector3">
            <a:avLst>
              <a:gd name="adj1" fmla="val 10369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F9CF666-69F4-EA4E-B94D-FECA15532487}"/>
              </a:ext>
            </a:extLst>
          </p:cNvPr>
          <p:cNvSpPr/>
          <p:nvPr/>
        </p:nvSpPr>
        <p:spPr>
          <a:xfrm>
            <a:off x="21308827" y="1783850"/>
            <a:ext cx="2247089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Generic .</a:t>
            </a:r>
            <a:r>
              <a:rPr lang="en-US" sz="1200" b="1" dirty="0" err="1">
                <a:solidFill>
                  <a:schemeClr val="tx1"/>
                </a:solidFill>
              </a:rPr>
              <a:t>nirs</a:t>
            </a:r>
            <a:r>
              <a:rPr lang="en-US" sz="1200" b="1" dirty="0">
                <a:solidFill>
                  <a:schemeClr val="tx1"/>
                </a:solidFill>
              </a:rPr>
              <a:t> converter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FB29DC-FF42-7E4F-8143-BDCE79E13986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18820374" y="2145514"/>
            <a:ext cx="2488453" cy="76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E41F3B7-908D-D645-89D0-77B457E35955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>
            <a:off x="18519457" y="1344804"/>
            <a:ext cx="3912915" cy="43904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EA4CE76-64DA-9A43-A9D5-E7CD50D24D8E}"/>
              </a:ext>
            </a:extLst>
          </p:cNvPr>
          <p:cNvCxnSpPr>
            <a:cxnSpLocks/>
            <a:stCxn id="92" idx="2"/>
            <a:endCxn id="8" idx="3"/>
          </p:cNvCxnSpPr>
          <p:nvPr/>
        </p:nvCxnSpPr>
        <p:spPr>
          <a:xfrm rot="5400000">
            <a:off x="18991612" y="884832"/>
            <a:ext cx="1803079" cy="50784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>
            <a:off x="13303049" y="2152673"/>
            <a:ext cx="670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4307317" y="1150569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3973623" y="1783341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F808F1-B169-7146-A28F-A75EFD4299FA}"/>
              </a:ext>
            </a:extLst>
          </p:cNvPr>
          <p:cNvSpPr/>
          <p:nvPr/>
        </p:nvSpPr>
        <p:spPr>
          <a:xfrm>
            <a:off x="17025738" y="1083194"/>
            <a:ext cx="1493719" cy="523220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Non-LUMO </a:t>
            </a:r>
            <a:br>
              <a:rPr lang="en-US" sz="1400" dirty="0"/>
            </a:br>
            <a:r>
              <a:rPr lang="en-US" sz="1400" dirty="0"/>
              <a:t>DOT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958644-069B-AB48-8019-09A88F81098E}"/>
              </a:ext>
            </a:extLst>
          </p:cNvPr>
          <p:cNvSpPr/>
          <p:nvPr/>
        </p:nvSpPr>
        <p:spPr>
          <a:xfrm>
            <a:off x="16617463" y="1776182"/>
            <a:ext cx="2202911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optode</a:t>
            </a:r>
            <a:r>
              <a:rPr lang="en-US" sz="1400" dirty="0"/>
              <a:t>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r>
              <a:rPr lang="en-US" sz="1400" dirty="0"/>
              <a:t> (group space)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</a:t>
            </a:r>
            <a:r>
              <a:rPr lang="en-US" sz="2000" b="1" dirty="0" err="1"/>
              <a:t>timecourse</a:t>
            </a:r>
            <a:r>
              <a:rPr lang="en-US" sz="2000" b="1" dirty="0"/>
              <a:t> only)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107" idx="2"/>
            <a:endCxn id="401" idx="3"/>
          </p:cNvCxnSpPr>
          <p:nvPr/>
        </p:nvCxnSpPr>
        <p:spPr>
          <a:xfrm rot="5400000">
            <a:off x="10515452" y="12844331"/>
            <a:ext cx="496265" cy="2831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2065501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12179505" y="7296015"/>
            <a:ext cx="2956" cy="499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5923488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prepro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SD_3D,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dc(opt),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dcStd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B191981-E125-744F-A242-3D5755CB5BBC}"/>
              </a:ext>
            </a:extLst>
          </p:cNvPr>
          <p:cNvSpPr txBox="1"/>
          <p:nvPr/>
        </p:nvSpPr>
        <p:spPr>
          <a:xfrm>
            <a:off x="19600750" y="6642228"/>
            <a:ext cx="710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Real-time imaging data is NOT saved in real time– because of arbitrary choice of baseline, and excessive data size.</a:t>
            </a:r>
          </a:p>
          <a:p>
            <a:endParaRPr lang="en-US" sz="1600" dirty="0"/>
          </a:p>
          <a:p>
            <a:r>
              <a:rPr lang="en-US" sz="1600" dirty="0"/>
              <a:t>Real-time processing options : average baseline, rolling average baseline, baseline point reset, average window.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(online HRF)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75187E-42EC-C940-BE57-DC0DCCC78222}"/>
              </a:ext>
            </a:extLst>
          </p:cNvPr>
          <p:cNvSpPr txBox="1"/>
          <p:nvPr/>
        </p:nvSpPr>
        <p:spPr>
          <a:xfrm>
            <a:off x="19600750" y="6642228"/>
            <a:ext cx="71079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Each time event is received, </a:t>
            </a:r>
            <a:r>
              <a:rPr lang="en-US" sz="1600" dirty="0" err="1"/>
              <a:t>prepro</a:t>
            </a:r>
            <a:r>
              <a:rPr lang="en-US" sz="1600" dirty="0"/>
              <a:t> is recalculated, saved, </a:t>
            </a:r>
            <a:r>
              <a:rPr lang="en-US" sz="1600" dirty="0" err="1"/>
              <a:t>prepro</a:t>
            </a:r>
            <a:r>
              <a:rPr lang="en-US" sz="1600" dirty="0"/>
              <a:t> </a:t>
            </a:r>
            <a:r>
              <a:rPr lang="en-US" sz="1600" dirty="0" err="1"/>
              <a:t>dod</a:t>
            </a:r>
            <a:r>
              <a:rPr lang="en-US" sz="1600" dirty="0"/>
              <a:t> data is re-reconstructed .</a:t>
            </a:r>
            <a:r>
              <a:rPr lang="en-US" sz="1600" dirty="0" err="1"/>
              <a:t>dotimg</a:t>
            </a:r>
            <a:r>
              <a:rPr lang="en-US" sz="1600" dirty="0"/>
              <a:t> is also saved (both overwritten each event). Selected (GUI) frame or window of </a:t>
            </a:r>
            <a:r>
              <a:rPr lang="en-US" sz="1600" dirty="0" err="1"/>
              <a:t>dotimg</a:t>
            </a:r>
            <a:r>
              <a:rPr lang="en-US" sz="1600" dirty="0"/>
              <a:t> contents is displayed. Will need condition selector.</a:t>
            </a:r>
          </a:p>
          <a:p>
            <a:endParaRPr lang="en-US" sz="1600" dirty="0"/>
          </a:p>
          <a:p>
            <a:r>
              <a:rPr lang="en-US" sz="1600" dirty="0"/>
              <a:t>Could this all be done in ~10 seconds (while also acquiring data</a:t>
            </a:r>
          </a:p>
          <a:p>
            <a:endParaRPr lang="en-US" sz="1600" dirty="0"/>
          </a:p>
          <a:p>
            <a:r>
              <a:rPr lang="en-US" sz="1600" dirty="0"/>
              <a:t>Need the whole data set to recalculate HRFs.  Will need to store all acquired frames in memory.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33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16658</TotalTime>
  <Words>1565</Words>
  <Application>Microsoft Macintosh PowerPoint</Application>
  <PresentationFormat>Custom</PresentationFormat>
  <Paragraphs>207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>temp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temp temp</dc:creator>
  <cp:lastModifiedBy>Cooper, Robert</cp:lastModifiedBy>
  <cp:revision>215</cp:revision>
  <dcterms:created xsi:type="dcterms:W3CDTF">2019-12-04T11:18:05Z</dcterms:created>
  <dcterms:modified xsi:type="dcterms:W3CDTF">2020-05-02T14:33:08Z</dcterms:modified>
</cp:coreProperties>
</file>