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2C17-B500-4C81-B284-87B21624155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37C4-EF96-4A34-92A4-D5F3BFA0C5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2C17-B500-4C81-B284-87B21624155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37C4-EF96-4A34-92A4-D5F3BFA0C5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4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2C17-B500-4C81-B284-87B21624155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37C4-EF96-4A34-92A4-D5F3BFA0C5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2C17-B500-4C81-B284-87B21624155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37C4-EF96-4A34-92A4-D5F3BFA0C5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2C17-B500-4C81-B284-87B21624155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37C4-EF96-4A34-92A4-D5F3BFA0C5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7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2C17-B500-4C81-B284-87B21624155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37C4-EF96-4A34-92A4-D5F3BFA0C5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9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2C17-B500-4C81-B284-87B21624155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37C4-EF96-4A34-92A4-D5F3BFA0C5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4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2C17-B500-4C81-B284-87B21624155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37C4-EF96-4A34-92A4-D5F3BFA0C5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2C17-B500-4C81-B284-87B21624155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37C4-EF96-4A34-92A4-D5F3BFA0C5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2C17-B500-4C81-B284-87B21624155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37C4-EF96-4A34-92A4-D5F3BFA0C5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9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2C17-B500-4C81-B284-87B21624155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37C4-EF96-4A34-92A4-D5F3BFA0C5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2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2C17-B500-4C81-B284-87B216241555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37C4-EF96-4A34-92A4-D5F3BFA0C55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uan-Anh Do\Desktop\02_illusb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3160"/>
            <a:ext cx="8712967" cy="666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403106" y="2650367"/>
            <a:ext cx="720080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403106" y="2875586"/>
            <a:ext cx="720080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03106" y="3140968"/>
            <a:ext cx="720080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75928" y="3789040"/>
            <a:ext cx="720080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475928" y="4221088"/>
            <a:ext cx="720080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475928" y="3407973"/>
            <a:ext cx="720080" cy="0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691680" y="3990255"/>
                <a:ext cx="5757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990255"/>
                <a:ext cx="57573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621036" y="4327229"/>
                <a:ext cx="4764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6" y="4327229"/>
                <a:ext cx="476412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1475656" y="1169835"/>
                <a:ext cx="3691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/>
                        </a:rPr>
                        <m:t>Nonzero</m:t>
                      </m:r>
                      <m:r>
                        <a:rPr lang="fr-FR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/>
                        </a:rPr>
                        <m:t>edge</m:t>
                      </m:r>
                      <m:r>
                        <a:rPr lang="fr-FR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000" b="0" i="0" smtClean="0">
                          <a:latin typeface="Cambria Math"/>
                        </a:rPr>
                        <m:t>values</m:t>
                      </m:r>
                      <m:r>
                        <a:rPr lang="fr-FR" sz="2000" b="0" i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fr-FR" sz="2000" b="0" i="1" smtClean="0">
                          <a:latin typeface="Cambria Math"/>
                        </a:rPr>
                        <m:t>=</m:t>
                      </m:r>
                      <m:r>
                        <a:rPr lang="fr-FR" sz="2000" b="0" i="1" smtClean="0">
                          <a:latin typeface="Cambria Math"/>
                        </a:rPr>
                        <m:t>𝐵</m:t>
                      </m:r>
                      <m:r>
                        <a:rPr lang="fr-FR" sz="20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169835"/>
                <a:ext cx="3691267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/>
          <p:cNvCxnSpPr/>
          <p:nvPr/>
        </p:nvCxnSpPr>
        <p:spPr>
          <a:xfrm flipH="1">
            <a:off x="2843808" y="1569945"/>
            <a:ext cx="477482" cy="14270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139952" y="5025333"/>
            <a:ext cx="2577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/>
              <a:t>Fixed</a:t>
            </a:r>
            <a:r>
              <a:rPr lang="fr-FR" sz="2000" dirty="0" smtClean="0"/>
              <a:t> points (in </a:t>
            </a:r>
            <a:r>
              <a:rPr lang="fr-FR" sz="2000" dirty="0" err="1" smtClean="0"/>
              <a:t>yellow</a:t>
            </a:r>
            <a:r>
              <a:rPr lang="fr-FR" sz="2000" dirty="0" smtClean="0"/>
              <a:t>)</a:t>
            </a:r>
            <a:endParaRPr lang="en-US" sz="2000" dirty="0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4644008" y="2996952"/>
            <a:ext cx="213704" cy="202838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580112" y="2796897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624194" y="314096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5580112" y="3388930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M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733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Tuan-Anh DO</dc:creator>
  <cp:lastModifiedBy>Tuan-Anh DO</cp:lastModifiedBy>
  <cp:revision>2</cp:revision>
  <dcterms:created xsi:type="dcterms:W3CDTF">2019-09-19T00:52:11Z</dcterms:created>
  <dcterms:modified xsi:type="dcterms:W3CDTF">2019-09-19T01:15:17Z</dcterms:modified>
</cp:coreProperties>
</file>