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8EE-0558-429C-9DFB-1E953F8B44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64BE-6745-4755-8F9E-73106A4063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8EE-0558-429C-9DFB-1E953F8B44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64BE-6745-4755-8F9E-73106A4063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3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8EE-0558-429C-9DFB-1E953F8B44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64BE-6745-4755-8F9E-73106A4063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3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8EE-0558-429C-9DFB-1E953F8B44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64BE-6745-4755-8F9E-73106A4063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8EE-0558-429C-9DFB-1E953F8B44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64BE-6745-4755-8F9E-73106A4063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8EE-0558-429C-9DFB-1E953F8B44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64BE-6745-4755-8F9E-73106A4063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3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8EE-0558-429C-9DFB-1E953F8B44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64BE-6745-4755-8F9E-73106A4063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8EE-0558-429C-9DFB-1E953F8B44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64BE-6745-4755-8F9E-73106A4063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8EE-0558-429C-9DFB-1E953F8B44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64BE-6745-4755-8F9E-73106A4063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8EE-0558-429C-9DFB-1E953F8B44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64BE-6745-4755-8F9E-73106A4063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8EE-0558-429C-9DFB-1E953F8B44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64BE-6745-4755-8F9E-73106A4063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3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B8EE-0558-429C-9DFB-1E953F8B44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A64BE-6745-4755-8F9E-73106A4063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uan-Anh Do\Google Drive\LaTex\Presentation_04_11_2019\Graphic\cy_circui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82230"/>
            <a:ext cx="33020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uan-Anh Do\Google Drive\LaTex\Presentation_04_11_2019\Graphic\cy_circuit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84" y="2563417"/>
            <a:ext cx="46228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2198305" y="2509276"/>
                <a:ext cx="2233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𝑒𝑥𝑡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𝑎𝑐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305" y="2509276"/>
                <a:ext cx="22332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2627784" y="3267751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267751"/>
                <a:ext cx="37946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3223076" y="3319914"/>
                <a:ext cx="678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𝑉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076" y="3319914"/>
                <a:ext cx="67851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5324364" y="2546713"/>
                <a:ext cx="2233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𝑒𝑥𝑡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𝑎𝑐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64" y="2546713"/>
                <a:ext cx="223324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7367872" y="3365494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872" y="3365494"/>
                <a:ext cx="37946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7829670" y="3319914"/>
                <a:ext cx="678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𝑉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670" y="3319914"/>
                <a:ext cx="678519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5446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Office PowerPoint</Application>
  <PresentationFormat>Affichage à l'écran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Tuan-Anh DO</dc:creator>
  <cp:lastModifiedBy>Tuan-Anh DO</cp:lastModifiedBy>
  <cp:revision>1</cp:revision>
  <dcterms:created xsi:type="dcterms:W3CDTF">2019-09-20T01:38:30Z</dcterms:created>
  <dcterms:modified xsi:type="dcterms:W3CDTF">2019-09-20T01:44:08Z</dcterms:modified>
</cp:coreProperties>
</file>