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inyppt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support@tinyppt.com?subject=Support" TargetMode="External"/><Relationship Id="rId4" Type="http://schemas.openxmlformats.org/officeDocument/2006/relationships/hyperlink" Target="http://facebook.com/templatebackground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29C59D4-3BDF-44D5-91AC-7C7B58D7F7B7}"/>
              </a:ext>
            </a:extLst>
          </p:cNvPr>
          <p:cNvGrpSpPr/>
          <p:nvPr userDrawn="1"/>
        </p:nvGrpSpPr>
        <p:grpSpPr>
          <a:xfrm>
            <a:off x="10012148" y="7560819"/>
            <a:ext cx="2930501" cy="523220"/>
            <a:chOff x="5530552" y="6941008"/>
            <a:chExt cx="2930501" cy="52322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E24DE31-E7EA-4615-BBC4-7711A68D66F0}"/>
                </a:ext>
              </a:extLst>
            </p:cNvPr>
            <p:cNvSpPr/>
            <p:nvPr userDrawn="1"/>
          </p:nvSpPr>
          <p:spPr>
            <a:xfrm flipH="1">
              <a:off x="7801481" y="7261938"/>
              <a:ext cx="659572" cy="18909"/>
            </a:xfrm>
            <a:custGeom>
              <a:avLst/>
              <a:gdLst>
                <a:gd name="connsiteX0" fmla="*/ 1099751 w 1582739"/>
                <a:gd name="connsiteY0" fmla="*/ 20213 h 773975"/>
                <a:gd name="connsiteX1" fmla="*/ 1037967 w 1582739"/>
                <a:gd name="connsiteY1" fmla="*/ 20213 h 773975"/>
                <a:gd name="connsiteX2" fmla="*/ 259491 w 1582739"/>
                <a:gd name="connsiteY2" fmla="*/ 230278 h 773975"/>
                <a:gd name="connsiteX3" fmla="*/ 1581664 w 1582739"/>
                <a:gd name="connsiteY3" fmla="*/ 427986 h 773975"/>
                <a:gd name="connsiteX4" fmla="*/ 0 w 1582739"/>
                <a:gd name="connsiteY4" fmla="*/ 773975 h 773975"/>
                <a:gd name="connsiteX5" fmla="*/ 0 w 1582739"/>
                <a:gd name="connsiteY5" fmla="*/ 773975 h 773975"/>
                <a:gd name="connsiteX0" fmla="*/ 1099751 w 1582739"/>
                <a:gd name="connsiteY0" fmla="*/ 20213 h 773975"/>
                <a:gd name="connsiteX1" fmla="*/ 1037967 w 1582739"/>
                <a:gd name="connsiteY1" fmla="*/ 20213 h 773975"/>
                <a:gd name="connsiteX2" fmla="*/ 259491 w 1582739"/>
                <a:gd name="connsiteY2" fmla="*/ 230278 h 773975"/>
                <a:gd name="connsiteX3" fmla="*/ 1581664 w 1582739"/>
                <a:gd name="connsiteY3" fmla="*/ 427986 h 773975"/>
                <a:gd name="connsiteX4" fmla="*/ 0 w 1582739"/>
                <a:gd name="connsiteY4" fmla="*/ 773975 h 773975"/>
                <a:gd name="connsiteX0" fmla="*/ 1099751 w 1136322"/>
                <a:gd name="connsiteY0" fmla="*/ 20213 h 773975"/>
                <a:gd name="connsiteX1" fmla="*/ 1037967 w 1136322"/>
                <a:gd name="connsiteY1" fmla="*/ 20213 h 773975"/>
                <a:gd name="connsiteX2" fmla="*/ 259491 w 1136322"/>
                <a:gd name="connsiteY2" fmla="*/ 230278 h 773975"/>
                <a:gd name="connsiteX3" fmla="*/ 0 w 1136322"/>
                <a:gd name="connsiteY3" fmla="*/ 773975 h 773975"/>
                <a:gd name="connsiteX0" fmla="*/ 840260 w 876831"/>
                <a:gd name="connsiteY0" fmla="*/ 20213 h 230279"/>
                <a:gd name="connsiteX1" fmla="*/ 778476 w 876831"/>
                <a:gd name="connsiteY1" fmla="*/ 20213 h 230279"/>
                <a:gd name="connsiteX2" fmla="*/ 0 w 876831"/>
                <a:gd name="connsiteY2" fmla="*/ 230278 h 230279"/>
                <a:gd name="connsiteX0" fmla="*/ 513488 w 533892"/>
                <a:gd name="connsiteY0" fmla="*/ 24978 h 67167"/>
                <a:gd name="connsiteX1" fmla="*/ 451704 w 533892"/>
                <a:gd name="connsiteY1" fmla="*/ 24978 h 67167"/>
                <a:gd name="connsiteX2" fmla="*/ 0 w 533892"/>
                <a:gd name="connsiteY2" fmla="*/ 67167 h 67167"/>
                <a:gd name="connsiteX0" fmla="*/ 513488 w 533892"/>
                <a:gd name="connsiteY0" fmla="*/ 9590 h 76877"/>
                <a:gd name="connsiteX1" fmla="*/ 451704 w 533892"/>
                <a:gd name="connsiteY1" fmla="*/ 9590 h 76877"/>
                <a:gd name="connsiteX2" fmla="*/ 0 w 533892"/>
                <a:gd name="connsiteY2" fmla="*/ 51779 h 76877"/>
                <a:gd name="connsiteX0" fmla="*/ 513488 w 533892"/>
                <a:gd name="connsiteY0" fmla="*/ 9590 h 51779"/>
                <a:gd name="connsiteX1" fmla="*/ 451704 w 533892"/>
                <a:gd name="connsiteY1" fmla="*/ 9590 h 51779"/>
                <a:gd name="connsiteX2" fmla="*/ 0 w 533892"/>
                <a:gd name="connsiteY2" fmla="*/ 51779 h 51779"/>
                <a:gd name="connsiteX0" fmla="*/ 521526 w 542243"/>
                <a:gd name="connsiteY0" fmla="*/ 18519 h 22952"/>
                <a:gd name="connsiteX1" fmla="*/ 459742 w 542243"/>
                <a:gd name="connsiteY1" fmla="*/ 18519 h 22952"/>
                <a:gd name="connsiteX2" fmla="*/ 0 w 542243"/>
                <a:gd name="connsiteY2" fmla="*/ 22952 h 22952"/>
                <a:gd name="connsiteX0" fmla="*/ 521526 w 542243"/>
                <a:gd name="connsiteY0" fmla="*/ 10163 h 14596"/>
                <a:gd name="connsiteX1" fmla="*/ 459742 w 542243"/>
                <a:gd name="connsiteY1" fmla="*/ 10163 h 14596"/>
                <a:gd name="connsiteX2" fmla="*/ 0 w 542243"/>
                <a:gd name="connsiteY2" fmla="*/ 14596 h 14596"/>
                <a:gd name="connsiteX0" fmla="*/ 539612 w 556628"/>
                <a:gd name="connsiteY0" fmla="*/ 21415 h 21415"/>
                <a:gd name="connsiteX1" fmla="*/ 459742 w 556628"/>
                <a:gd name="connsiteY1" fmla="*/ 10627 h 21415"/>
                <a:gd name="connsiteX2" fmla="*/ 0 w 556628"/>
                <a:gd name="connsiteY2" fmla="*/ 15060 h 2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628" h="21415">
                  <a:moveTo>
                    <a:pt x="539612" y="21415"/>
                  </a:moveTo>
                  <a:cubicBezTo>
                    <a:pt x="578741" y="3909"/>
                    <a:pt x="549677" y="11686"/>
                    <a:pt x="459742" y="10627"/>
                  </a:cubicBezTo>
                  <a:cubicBezTo>
                    <a:pt x="369807" y="9568"/>
                    <a:pt x="124022" y="-15384"/>
                    <a:pt x="0" y="15060"/>
                  </a:cubicBezTo>
                </a:path>
              </a:pathLst>
            </a:custGeom>
            <a:ln w="38100">
              <a:solidFill>
                <a:srgbClr val="898989"/>
              </a:solidFill>
              <a:headEnd type="none" w="med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>
              <a:scene3d>
                <a:camera prst="isometricOffAxis1Top"/>
                <a:lightRig rig="threePt" dir="t"/>
              </a:scene3d>
            </a:bodyPr>
            <a:lstStyle/>
            <a:p>
              <a:pPr algn="ctr"/>
              <a:endParaRPr lang="en-US" sz="110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0259E9-496D-420C-B91C-2F4ED9F0E3B9}"/>
                </a:ext>
              </a:extLst>
            </p:cNvPr>
            <p:cNvSpPr/>
            <p:nvPr userDrawn="1"/>
          </p:nvSpPr>
          <p:spPr>
            <a:xfrm>
              <a:off x="5530552" y="6941008"/>
              <a:ext cx="23855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71434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0" i="1" kern="1200" cap="none" spc="0">
                  <a:ln w="0"/>
                  <a:solidFill>
                    <a:srgbClr val="898989"/>
                  </a:solidFill>
                  <a:effectLst/>
                  <a:latin typeface="Segoe Print" panose="02000600000000000000" pitchFamily="2" charset="0"/>
                  <a:ea typeface="+mn-ea"/>
                  <a:cs typeface="+mn-cs"/>
                </a:rPr>
                <a:t>tinyppt.com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FF7685-6BA8-46A3-8FF9-45E76C44DD40}"/>
              </a:ext>
            </a:extLst>
          </p:cNvPr>
          <p:cNvGrpSpPr/>
          <p:nvPr userDrawn="1"/>
        </p:nvGrpSpPr>
        <p:grpSpPr>
          <a:xfrm>
            <a:off x="13574728" y="6195110"/>
            <a:ext cx="817750" cy="1807924"/>
            <a:chOff x="11740266" y="3088595"/>
            <a:chExt cx="1090383" cy="2410680"/>
          </a:xfrm>
        </p:grpSpPr>
        <p:pic>
          <p:nvPicPr>
            <p:cNvPr id="13" name="Picture 12">
              <a:hlinkClick r:id="rId2"/>
              <a:extLst>
                <a:ext uri="{FF2B5EF4-FFF2-40B4-BE49-F238E27FC236}">
                  <a16:creationId xmlns:a16="http://schemas.microsoft.com/office/drawing/2014/main" id="{E31F03A9-7F94-4394-A6F1-9065EEA7589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13" t="36765" r="33001" b="35534"/>
            <a:stretch/>
          </p:blipFill>
          <p:spPr>
            <a:xfrm flipH="1">
              <a:off x="11740266" y="3088595"/>
              <a:ext cx="959072" cy="838443"/>
            </a:xfrm>
            <a:prstGeom prst="rect">
              <a:avLst/>
            </a:prstGeom>
            <a:effectLst/>
          </p:spPr>
        </p:pic>
        <p:pic>
          <p:nvPicPr>
            <p:cNvPr id="14" name="Picture 13">
              <a:hlinkClick r:id="rId4"/>
              <a:extLst>
                <a:ext uri="{FF2B5EF4-FFF2-40B4-BE49-F238E27FC236}">
                  <a16:creationId xmlns:a16="http://schemas.microsoft.com/office/drawing/2014/main" id="{A90004B9-D36A-47BD-B90F-4B1994A23F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14" t="69933" b="2366"/>
            <a:stretch/>
          </p:blipFill>
          <p:spPr>
            <a:xfrm>
              <a:off x="11871577" y="3863271"/>
              <a:ext cx="959072" cy="838443"/>
            </a:xfrm>
            <a:prstGeom prst="rect">
              <a:avLst/>
            </a:prstGeom>
            <a:effectLst/>
          </p:spPr>
        </p:pic>
        <p:pic>
          <p:nvPicPr>
            <p:cNvPr id="15" name="Picture 14">
              <a:hlinkClick r:id="rId5"/>
              <a:extLst>
                <a:ext uri="{FF2B5EF4-FFF2-40B4-BE49-F238E27FC236}">
                  <a16:creationId xmlns:a16="http://schemas.microsoft.com/office/drawing/2014/main" id="{4DF9B10F-831B-4F92-903B-F507D54F7CB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3" t="4166" r="66161" b="68133"/>
            <a:stretch/>
          </p:blipFill>
          <p:spPr>
            <a:xfrm flipH="1">
              <a:off x="11752792" y="4660832"/>
              <a:ext cx="959072" cy="838443"/>
            </a:xfrm>
            <a:prstGeom prst="rect">
              <a:avLst/>
            </a:prstGeom>
            <a:effectLst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4292F-1623-48C4-8266-0816DF542B3B}"/>
              </a:ext>
            </a:extLst>
          </p:cNvPr>
          <p:cNvGrpSpPr/>
          <p:nvPr userDrawn="1"/>
        </p:nvGrpSpPr>
        <p:grpSpPr>
          <a:xfrm>
            <a:off x="11116820" y="7027574"/>
            <a:ext cx="1792187" cy="45719"/>
            <a:chOff x="6081486" y="2315030"/>
            <a:chExt cx="4347029" cy="2902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F04DF6-516D-47AE-9B06-A8F92C0FC48C}"/>
                </a:ext>
              </a:extLst>
            </p:cNvPr>
            <p:cNvSpPr/>
            <p:nvPr userDrawn="1"/>
          </p:nvSpPr>
          <p:spPr>
            <a:xfrm>
              <a:off x="6081486" y="2315030"/>
              <a:ext cx="914400" cy="290285"/>
            </a:xfrm>
            <a:prstGeom prst="rect">
              <a:avLst/>
            </a:prstGeom>
            <a:solidFill>
              <a:srgbClr val="E546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842FEB-4757-4638-B3A4-975B61A29B1F}"/>
                </a:ext>
              </a:extLst>
            </p:cNvPr>
            <p:cNvSpPr/>
            <p:nvPr userDrawn="1"/>
          </p:nvSpPr>
          <p:spPr>
            <a:xfrm>
              <a:off x="6939643" y="2315030"/>
              <a:ext cx="914400" cy="290285"/>
            </a:xfrm>
            <a:prstGeom prst="rect">
              <a:avLst/>
            </a:prstGeom>
            <a:solidFill>
              <a:srgbClr val="F97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1F16C3-55C2-46F2-A4E0-71C2D3A2A28A}"/>
                </a:ext>
              </a:extLst>
            </p:cNvPr>
            <p:cNvSpPr/>
            <p:nvPr userDrawn="1"/>
          </p:nvSpPr>
          <p:spPr>
            <a:xfrm>
              <a:off x="7797800" y="2315030"/>
              <a:ext cx="914400" cy="290285"/>
            </a:xfrm>
            <a:prstGeom prst="rect">
              <a:avLst/>
            </a:prstGeom>
            <a:solidFill>
              <a:srgbClr val="FEBC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440612-0EA5-4826-90BD-CEED0E9E5414}"/>
                </a:ext>
              </a:extLst>
            </p:cNvPr>
            <p:cNvSpPr/>
            <p:nvPr userDrawn="1"/>
          </p:nvSpPr>
          <p:spPr>
            <a:xfrm>
              <a:off x="8655957" y="2315030"/>
              <a:ext cx="914400" cy="290285"/>
            </a:xfrm>
            <a:prstGeom prst="rect">
              <a:avLst/>
            </a:prstGeom>
            <a:solidFill>
              <a:srgbClr val="00C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3B6CE1-DF88-42EF-A72B-8D164947D796}"/>
                </a:ext>
              </a:extLst>
            </p:cNvPr>
            <p:cNvSpPr/>
            <p:nvPr userDrawn="1"/>
          </p:nvSpPr>
          <p:spPr>
            <a:xfrm>
              <a:off x="9514115" y="2315032"/>
              <a:ext cx="914400" cy="290285"/>
            </a:xfrm>
            <a:prstGeom prst="rect">
              <a:avLst/>
            </a:prstGeom>
            <a:solidFill>
              <a:srgbClr val="0D9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D9BB550-5684-4AD1-BF2E-21EC5A4C1CB9}"/>
              </a:ext>
            </a:extLst>
          </p:cNvPr>
          <p:cNvSpPr/>
          <p:nvPr userDrawn="1"/>
        </p:nvSpPr>
        <p:spPr>
          <a:xfrm>
            <a:off x="12508286" y="7710923"/>
            <a:ext cx="1631093" cy="345165"/>
          </a:xfrm>
          <a:prstGeom prst="ellipse">
            <a:avLst/>
          </a:prstGeom>
          <a:gradFill flip="none" rotWithShape="1">
            <a:gsLst>
              <a:gs pos="0">
                <a:srgbClr val="534D39">
                  <a:alpha val="45000"/>
                </a:srgbClr>
              </a:gs>
              <a:gs pos="100000">
                <a:srgbClr val="9C9173">
                  <a:alpha val="45000"/>
                </a:srgbClr>
              </a:gs>
            </a:gsLst>
            <a:lin ang="18900000" scaled="1"/>
            <a:tileRect/>
          </a:gradFill>
          <a:ln>
            <a:noFill/>
          </a:ln>
          <a:effectLst>
            <a:glow>
              <a:schemeClr val="accent1">
                <a:alpha val="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1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5D6C7C-6326-4A90-AABB-96578EDE8E20}"/>
              </a:ext>
            </a:extLst>
          </p:cNvPr>
          <p:cNvGrpSpPr/>
          <p:nvPr userDrawn="1"/>
        </p:nvGrpSpPr>
        <p:grpSpPr>
          <a:xfrm rot="1059358">
            <a:off x="12956056" y="6163126"/>
            <a:ext cx="509256" cy="1795292"/>
            <a:chOff x="7637507" y="1421845"/>
            <a:chExt cx="651281" cy="3810660"/>
          </a:xfrm>
          <a:effectLst/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ACBD657-D453-4CEA-A303-8E92659D18FD}"/>
                </a:ext>
              </a:extLst>
            </p:cNvPr>
            <p:cNvGrpSpPr/>
            <p:nvPr/>
          </p:nvGrpSpPr>
          <p:grpSpPr>
            <a:xfrm>
              <a:off x="7655506" y="2808678"/>
              <a:ext cx="607331" cy="2423827"/>
              <a:chOff x="2700879" y="1478500"/>
              <a:chExt cx="482093" cy="1843943"/>
            </a:xfrm>
          </p:grpSpPr>
          <p:sp>
            <p:nvSpPr>
              <p:cNvPr id="49" name="Freeform 66">
                <a:extLst>
                  <a:ext uri="{FF2B5EF4-FFF2-40B4-BE49-F238E27FC236}">
                    <a16:creationId xmlns:a16="http://schemas.microsoft.com/office/drawing/2014/main" id="{98D8C07C-BC74-4389-AEFC-C85DF78769F2}"/>
                  </a:ext>
                </a:extLst>
              </p:cNvPr>
              <p:cNvSpPr/>
              <p:nvPr/>
            </p:nvSpPr>
            <p:spPr>
              <a:xfrm flipV="1">
                <a:off x="2700879" y="1478500"/>
                <a:ext cx="482093" cy="1834742"/>
              </a:xfrm>
              <a:custGeom>
                <a:avLst/>
                <a:gdLst>
                  <a:gd name="connsiteX0" fmla="*/ 0 w 940813"/>
                  <a:gd name="connsiteY0" fmla="*/ 3496036 h 3496036"/>
                  <a:gd name="connsiteX1" fmla="*/ 940535 w 940813"/>
                  <a:gd name="connsiteY1" fmla="*/ 3496036 h 3496036"/>
                  <a:gd name="connsiteX2" fmla="*/ 940535 w 940813"/>
                  <a:gd name="connsiteY2" fmla="*/ 887080 h 3496036"/>
                  <a:gd name="connsiteX3" fmla="*/ 940813 w 940813"/>
                  <a:gd name="connsiteY3" fmla="*/ 887080 h 3496036"/>
                  <a:gd name="connsiteX4" fmla="*/ 470407 w 940813"/>
                  <a:gd name="connsiteY4" fmla="*/ 0 h 3496036"/>
                  <a:gd name="connsiteX5" fmla="*/ 139 w 940813"/>
                  <a:gd name="connsiteY5" fmla="*/ 886818 h 3496036"/>
                  <a:gd name="connsiteX6" fmla="*/ 0 w 940813"/>
                  <a:gd name="connsiteY6" fmla="*/ 886818 h 3496036"/>
                  <a:gd name="connsiteX7" fmla="*/ 0 w 940813"/>
                  <a:gd name="connsiteY7" fmla="*/ 887080 h 3496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0813" h="3496036">
                    <a:moveTo>
                      <a:pt x="0" y="3496036"/>
                    </a:moveTo>
                    <a:lnTo>
                      <a:pt x="940535" y="3496036"/>
                    </a:lnTo>
                    <a:lnTo>
                      <a:pt x="940535" y="887080"/>
                    </a:lnTo>
                    <a:lnTo>
                      <a:pt x="940813" y="887080"/>
                    </a:lnTo>
                    <a:lnTo>
                      <a:pt x="470407" y="0"/>
                    </a:lnTo>
                    <a:lnTo>
                      <a:pt x="139" y="886818"/>
                    </a:lnTo>
                    <a:lnTo>
                      <a:pt x="0" y="886818"/>
                    </a:lnTo>
                    <a:lnTo>
                      <a:pt x="0" y="8870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DE2C5"/>
                  </a:gs>
                  <a:gs pos="57000">
                    <a:srgbClr val="E8A374"/>
                  </a:gs>
                  <a:gs pos="94631">
                    <a:srgbClr val="F1BF99"/>
                  </a:gs>
                  <a:gs pos="73000">
                    <a:srgbClr val="C37E45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id="{23AEAC7F-CF66-46B8-A2AA-FE3FC6EB0BF5}"/>
                  </a:ext>
                </a:extLst>
              </p:cNvPr>
              <p:cNvSpPr/>
              <p:nvPr/>
            </p:nvSpPr>
            <p:spPr>
              <a:xfrm>
                <a:off x="2873754" y="3173373"/>
                <a:ext cx="109461" cy="116951"/>
              </a:xfrm>
              <a:custGeom>
                <a:avLst/>
                <a:gdLst>
                  <a:gd name="connsiteX0" fmla="*/ 0 w 206467"/>
                  <a:gd name="connsiteY0" fmla="*/ 0 h 177143"/>
                  <a:gd name="connsiteX1" fmla="*/ 206467 w 206467"/>
                  <a:gd name="connsiteY1" fmla="*/ 177143 h 177143"/>
                  <a:gd name="connsiteX2" fmla="*/ 206467 w 206467"/>
                  <a:gd name="connsiteY2" fmla="*/ 177143 h 177143"/>
                  <a:gd name="connsiteX3" fmla="*/ 0 w 206467"/>
                  <a:gd name="connsiteY3" fmla="*/ 0 h 177143"/>
                  <a:gd name="connsiteX4" fmla="*/ 0 w 206467"/>
                  <a:gd name="connsiteY4" fmla="*/ 0 h 17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67" h="177143">
                    <a:moveTo>
                      <a:pt x="0" y="0"/>
                    </a:moveTo>
                    <a:lnTo>
                      <a:pt x="206467" y="177143"/>
                    </a:lnTo>
                    <a:lnTo>
                      <a:pt x="206467" y="17714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66CAF"/>
                  </a:gs>
                  <a:gs pos="100000">
                    <a:srgbClr val="9B89C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51" name="Freeform 71">
                <a:extLst>
                  <a:ext uri="{FF2B5EF4-FFF2-40B4-BE49-F238E27FC236}">
                    <a16:creationId xmlns:a16="http://schemas.microsoft.com/office/drawing/2014/main" id="{F90678BA-9184-4E66-9764-1C0A0EAAC33F}"/>
                  </a:ext>
                </a:extLst>
              </p:cNvPr>
              <p:cNvSpPr/>
              <p:nvPr/>
            </p:nvSpPr>
            <p:spPr>
              <a:xfrm flipV="1">
                <a:off x="2861078" y="3166736"/>
                <a:ext cx="156913" cy="155707"/>
              </a:xfrm>
              <a:custGeom>
                <a:avLst/>
                <a:gdLst>
                  <a:gd name="connsiteX0" fmla="*/ 0 w 227006"/>
                  <a:gd name="connsiteY0" fmla="*/ 195768 h 195768"/>
                  <a:gd name="connsiteX1" fmla="*/ 227006 w 227006"/>
                  <a:gd name="connsiteY1" fmla="*/ 195768 h 195768"/>
                  <a:gd name="connsiteX2" fmla="*/ 113503 w 227006"/>
                  <a:gd name="connsiteY2" fmla="*/ 0 h 19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006" h="195768">
                    <a:moveTo>
                      <a:pt x="0" y="195768"/>
                    </a:moveTo>
                    <a:lnTo>
                      <a:pt x="227006" y="195768"/>
                    </a:lnTo>
                    <a:lnTo>
                      <a:pt x="113503" y="0"/>
                    </a:lnTo>
                    <a:close/>
                  </a:path>
                </a:pathLst>
              </a:custGeom>
              <a:gradFill flip="none" rotWithShape="1">
                <a:gsLst>
                  <a:gs pos="77000">
                    <a:schemeClr val="tx1"/>
                  </a:gs>
                  <a:gs pos="49000">
                    <a:schemeClr val="tx1">
                      <a:lumMod val="75000"/>
                      <a:lumOff val="25000"/>
                    </a:schemeClr>
                  </a:gs>
                  <a:gs pos="18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E2D122-A5D3-43E2-BC32-E2B4B261D24D}"/>
                </a:ext>
              </a:extLst>
            </p:cNvPr>
            <p:cNvGrpSpPr/>
            <p:nvPr/>
          </p:nvGrpSpPr>
          <p:grpSpPr>
            <a:xfrm flipH="1">
              <a:off x="7654600" y="2180364"/>
              <a:ext cx="609948" cy="2442293"/>
              <a:chOff x="3835539" y="-680458"/>
              <a:chExt cx="499930" cy="6163946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6DF6B76-66A5-4B82-84DD-BA8CECCC14E7}"/>
                  </a:ext>
                </a:extLst>
              </p:cNvPr>
              <p:cNvGrpSpPr/>
              <p:nvPr/>
            </p:nvGrpSpPr>
            <p:grpSpPr>
              <a:xfrm>
                <a:off x="3835539" y="4084854"/>
                <a:ext cx="499930" cy="1398634"/>
                <a:chOff x="2689204" y="1450752"/>
                <a:chExt cx="499930" cy="1398634"/>
              </a:xfrm>
            </p:grpSpPr>
            <p:sp>
              <p:nvSpPr>
                <p:cNvPr id="46" name="Freeform 68">
                  <a:extLst>
                    <a:ext uri="{FF2B5EF4-FFF2-40B4-BE49-F238E27FC236}">
                      <a16:creationId xmlns:a16="http://schemas.microsoft.com/office/drawing/2014/main" id="{320CC9CC-1829-4C1E-91BF-A43D83736442}"/>
                    </a:ext>
                  </a:extLst>
                </p:cNvPr>
                <p:cNvSpPr/>
                <p:nvPr/>
              </p:nvSpPr>
              <p:spPr>
                <a:xfrm>
                  <a:off x="2821221" y="1450752"/>
                  <a:ext cx="241840" cy="1364199"/>
                </a:xfrm>
                <a:custGeom>
                  <a:avLst/>
                  <a:gdLst>
                    <a:gd name="connsiteX0" fmla="*/ 0 w 451189"/>
                    <a:gd name="connsiteY0" fmla="*/ 0 h 2225348"/>
                    <a:gd name="connsiteX1" fmla="*/ 451189 w 451189"/>
                    <a:gd name="connsiteY1" fmla="*/ 0 h 2225348"/>
                    <a:gd name="connsiteX2" fmla="*/ 451189 w 451189"/>
                    <a:gd name="connsiteY2" fmla="*/ 2038397 h 2225348"/>
                    <a:gd name="connsiteX3" fmla="*/ 447870 w 451189"/>
                    <a:gd name="connsiteY3" fmla="*/ 2035549 h 2225348"/>
                    <a:gd name="connsiteX4" fmla="*/ 226652 w 451189"/>
                    <a:gd name="connsiteY4" fmla="*/ 2225348 h 2225348"/>
                    <a:gd name="connsiteX5" fmla="*/ 206467 w 451189"/>
                    <a:gd name="connsiteY5" fmla="*/ 2225348 h 2225348"/>
                    <a:gd name="connsiteX6" fmla="*/ 0 w 451189"/>
                    <a:gd name="connsiteY6" fmla="*/ 2048205 h 2225348"/>
                    <a:gd name="connsiteX7" fmla="*/ 0 w 451189"/>
                    <a:gd name="connsiteY7" fmla="*/ 0 h 2225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1189" h="2225348">
                      <a:moveTo>
                        <a:pt x="0" y="0"/>
                      </a:moveTo>
                      <a:lnTo>
                        <a:pt x="451189" y="0"/>
                      </a:lnTo>
                      <a:lnTo>
                        <a:pt x="451189" y="2038397"/>
                      </a:lnTo>
                      <a:lnTo>
                        <a:pt x="447870" y="2035549"/>
                      </a:lnTo>
                      <a:lnTo>
                        <a:pt x="226652" y="2225348"/>
                      </a:lnTo>
                      <a:lnTo>
                        <a:pt x="206467" y="2225348"/>
                      </a:lnTo>
                      <a:lnTo>
                        <a:pt x="0" y="20482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7" name="Freeform 69">
                  <a:extLst>
                    <a:ext uri="{FF2B5EF4-FFF2-40B4-BE49-F238E27FC236}">
                      <a16:creationId xmlns:a16="http://schemas.microsoft.com/office/drawing/2014/main" id="{1988060F-5951-4BB2-B535-62DC65AA8279}"/>
                    </a:ext>
                  </a:extLst>
                </p:cNvPr>
                <p:cNvSpPr/>
                <p:nvPr/>
              </p:nvSpPr>
              <p:spPr>
                <a:xfrm>
                  <a:off x="2689204" y="1450752"/>
                  <a:ext cx="132017" cy="1398634"/>
                </a:xfrm>
                <a:custGeom>
                  <a:avLst/>
                  <a:gdLst>
                    <a:gd name="connsiteX0" fmla="*/ 0 w 244673"/>
                    <a:gd name="connsiteY0" fmla="*/ 0 h 2118481"/>
                    <a:gd name="connsiteX1" fmla="*/ 244673 w 244673"/>
                    <a:gd name="connsiteY1" fmla="*/ 0 h 2118481"/>
                    <a:gd name="connsiteX2" fmla="*/ 244673 w 244673"/>
                    <a:gd name="connsiteY2" fmla="*/ 1899082 h 2118481"/>
                    <a:gd name="connsiteX3" fmla="*/ 232036 w 244673"/>
                    <a:gd name="connsiteY3" fmla="*/ 1886445 h 2118481"/>
                    <a:gd name="connsiteX4" fmla="*/ 0 w 244673"/>
                    <a:gd name="connsiteY4" fmla="*/ 2118481 h 2118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673" h="2118481">
                      <a:moveTo>
                        <a:pt x="0" y="0"/>
                      </a:moveTo>
                      <a:lnTo>
                        <a:pt x="244673" y="0"/>
                      </a:lnTo>
                      <a:lnTo>
                        <a:pt x="244673" y="1899082"/>
                      </a:lnTo>
                      <a:lnTo>
                        <a:pt x="232036" y="1886445"/>
                      </a:lnTo>
                      <a:lnTo>
                        <a:pt x="0" y="2118481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8" name="Freeform 70">
                  <a:extLst>
                    <a:ext uri="{FF2B5EF4-FFF2-40B4-BE49-F238E27FC236}">
                      <a16:creationId xmlns:a16="http://schemas.microsoft.com/office/drawing/2014/main" id="{96D3FAF5-32FC-4B80-89A9-9ED3186A0B8D}"/>
                    </a:ext>
                  </a:extLst>
                </p:cNvPr>
                <p:cNvSpPr/>
                <p:nvPr/>
              </p:nvSpPr>
              <p:spPr>
                <a:xfrm flipH="1">
                  <a:off x="3059417" y="1450752"/>
                  <a:ext cx="129717" cy="1398634"/>
                </a:xfrm>
                <a:custGeom>
                  <a:avLst/>
                  <a:gdLst>
                    <a:gd name="connsiteX0" fmla="*/ 0 w 244673"/>
                    <a:gd name="connsiteY0" fmla="*/ 0 h 2118481"/>
                    <a:gd name="connsiteX1" fmla="*/ 244673 w 244673"/>
                    <a:gd name="connsiteY1" fmla="*/ 0 h 2118481"/>
                    <a:gd name="connsiteX2" fmla="*/ 244673 w 244673"/>
                    <a:gd name="connsiteY2" fmla="*/ 1899082 h 2118481"/>
                    <a:gd name="connsiteX3" fmla="*/ 232036 w 244673"/>
                    <a:gd name="connsiteY3" fmla="*/ 1886445 h 2118481"/>
                    <a:gd name="connsiteX4" fmla="*/ 0 w 244673"/>
                    <a:gd name="connsiteY4" fmla="*/ 2118481 h 2118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673" h="2118481">
                      <a:moveTo>
                        <a:pt x="0" y="0"/>
                      </a:moveTo>
                      <a:lnTo>
                        <a:pt x="244673" y="0"/>
                      </a:lnTo>
                      <a:lnTo>
                        <a:pt x="244673" y="1899082"/>
                      </a:lnTo>
                      <a:lnTo>
                        <a:pt x="232036" y="1886445"/>
                      </a:lnTo>
                      <a:lnTo>
                        <a:pt x="0" y="2118481"/>
                      </a:lnTo>
                      <a:close/>
                    </a:path>
                  </a:pathLst>
                </a:custGeom>
                <a:solidFill>
                  <a:srgbClr val="70E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85834B9-FEA7-49B6-8B61-8D45DC7763F3}"/>
                  </a:ext>
                </a:extLst>
              </p:cNvPr>
              <p:cNvGrpSpPr/>
              <p:nvPr/>
            </p:nvGrpSpPr>
            <p:grpSpPr>
              <a:xfrm>
                <a:off x="3836436" y="-680458"/>
                <a:ext cx="498638" cy="5503876"/>
                <a:chOff x="2687893" y="1220531"/>
                <a:chExt cx="498638" cy="1628854"/>
              </a:xfrm>
            </p:grpSpPr>
            <p:sp>
              <p:nvSpPr>
                <p:cNvPr id="43" name="Freeform 68">
                  <a:extLst>
                    <a:ext uri="{FF2B5EF4-FFF2-40B4-BE49-F238E27FC236}">
                      <a16:creationId xmlns:a16="http://schemas.microsoft.com/office/drawing/2014/main" id="{9DE53B27-2C23-4716-90DA-CBA07DD2A6FF}"/>
                    </a:ext>
                  </a:extLst>
                </p:cNvPr>
                <p:cNvSpPr/>
                <p:nvPr/>
              </p:nvSpPr>
              <p:spPr>
                <a:xfrm>
                  <a:off x="2817610" y="1226200"/>
                  <a:ext cx="239204" cy="1588751"/>
                </a:xfrm>
                <a:custGeom>
                  <a:avLst/>
                  <a:gdLst>
                    <a:gd name="connsiteX0" fmla="*/ 0 w 451189"/>
                    <a:gd name="connsiteY0" fmla="*/ 0 h 2225348"/>
                    <a:gd name="connsiteX1" fmla="*/ 451189 w 451189"/>
                    <a:gd name="connsiteY1" fmla="*/ 0 h 2225348"/>
                    <a:gd name="connsiteX2" fmla="*/ 451189 w 451189"/>
                    <a:gd name="connsiteY2" fmla="*/ 2038397 h 2225348"/>
                    <a:gd name="connsiteX3" fmla="*/ 447870 w 451189"/>
                    <a:gd name="connsiteY3" fmla="*/ 2035549 h 2225348"/>
                    <a:gd name="connsiteX4" fmla="*/ 226652 w 451189"/>
                    <a:gd name="connsiteY4" fmla="*/ 2225348 h 2225348"/>
                    <a:gd name="connsiteX5" fmla="*/ 206467 w 451189"/>
                    <a:gd name="connsiteY5" fmla="*/ 2225348 h 2225348"/>
                    <a:gd name="connsiteX6" fmla="*/ 0 w 451189"/>
                    <a:gd name="connsiteY6" fmla="*/ 2048205 h 2225348"/>
                    <a:gd name="connsiteX7" fmla="*/ 0 w 451189"/>
                    <a:gd name="connsiteY7" fmla="*/ 0 h 2225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1189" h="2225348">
                      <a:moveTo>
                        <a:pt x="0" y="0"/>
                      </a:moveTo>
                      <a:lnTo>
                        <a:pt x="451189" y="0"/>
                      </a:lnTo>
                      <a:lnTo>
                        <a:pt x="451189" y="2038397"/>
                      </a:lnTo>
                      <a:lnTo>
                        <a:pt x="447870" y="2035549"/>
                      </a:lnTo>
                      <a:lnTo>
                        <a:pt x="226652" y="2225348"/>
                      </a:lnTo>
                      <a:lnTo>
                        <a:pt x="206467" y="2225348"/>
                      </a:lnTo>
                      <a:lnTo>
                        <a:pt x="0" y="20482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4" name="Freeform 69">
                  <a:extLst>
                    <a:ext uri="{FF2B5EF4-FFF2-40B4-BE49-F238E27FC236}">
                      <a16:creationId xmlns:a16="http://schemas.microsoft.com/office/drawing/2014/main" id="{1863AFC8-87F1-40C5-9B78-1EC5B90E9653}"/>
                    </a:ext>
                  </a:extLst>
                </p:cNvPr>
                <p:cNvSpPr/>
                <p:nvPr/>
              </p:nvSpPr>
              <p:spPr>
                <a:xfrm>
                  <a:off x="2687893" y="1220531"/>
                  <a:ext cx="129717" cy="1628854"/>
                </a:xfrm>
                <a:custGeom>
                  <a:avLst/>
                  <a:gdLst>
                    <a:gd name="connsiteX0" fmla="*/ 0 w 244673"/>
                    <a:gd name="connsiteY0" fmla="*/ 0 h 2118481"/>
                    <a:gd name="connsiteX1" fmla="*/ 244673 w 244673"/>
                    <a:gd name="connsiteY1" fmla="*/ 0 h 2118481"/>
                    <a:gd name="connsiteX2" fmla="*/ 244673 w 244673"/>
                    <a:gd name="connsiteY2" fmla="*/ 1899082 h 2118481"/>
                    <a:gd name="connsiteX3" fmla="*/ 232036 w 244673"/>
                    <a:gd name="connsiteY3" fmla="*/ 1886445 h 2118481"/>
                    <a:gd name="connsiteX4" fmla="*/ 0 w 244673"/>
                    <a:gd name="connsiteY4" fmla="*/ 2118481 h 2118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673" h="2118481">
                      <a:moveTo>
                        <a:pt x="0" y="0"/>
                      </a:moveTo>
                      <a:lnTo>
                        <a:pt x="244673" y="0"/>
                      </a:lnTo>
                      <a:lnTo>
                        <a:pt x="244673" y="1899082"/>
                      </a:lnTo>
                      <a:lnTo>
                        <a:pt x="232036" y="1886445"/>
                      </a:lnTo>
                      <a:lnTo>
                        <a:pt x="0" y="2118481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5" name="Freeform 70">
                  <a:extLst>
                    <a:ext uri="{FF2B5EF4-FFF2-40B4-BE49-F238E27FC236}">
                      <a16:creationId xmlns:a16="http://schemas.microsoft.com/office/drawing/2014/main" id="{61BD82BF-5B01-4693-82FF-06555681283B}"/>
                    </a:ext>
                  </a:extLst>
                </p:cNvPr>
                <p:cNvSpPr/>
                <p:nvPr/>
              </p:nvSpPr>
              <p:spPr>
                <a:xfrm flipH="1">
                  <a:off x="3056814" y="1220531"/>
                  <a:ext cx="129717" cy="1628854"/>
                </a:xfrm>
                <a:custGeom>
                  <a:avLst/>
                  <a:gdLst>
                    <a:gd name="connsiteX0" fmla="*/ 0 w 244673"/>
                    <a:gd name="connsiteY0" fmla="*/ 0 h 2118481"/>
                    <a:gd name="connsiteX1" fmla="*/ 244673 w 244673"/>
                    <a:gd name="connsiteY1" fmla="*/ 0 h 2118481"/>
                    <a:gd name="connsiteX2" fmla="*/ 244673 w 244673"/>
                    <a:gd name="connsiteY2" fmla="*/ 1899082 h 2118481"/>
                    <a:gd name="connsiteX3" fmla="*/ 232036 w 244673"/>
                    <a:gd name="connsiteY3" fmla="*/ 1886445 h 2118481"/>
                    <a:gd name="connsiteX4" fmla="*/ 0 w 244673"/>
                    <a:gd name="connsiteY4" fmla="*/ 2118481 h 2118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673" h="2118481">
                      <a:moveTo>
                        <a:pt x="0" y="0"/>
                      </a:moveTo>
                      <a:lnTo>
                        <a:pt x="244673" y="0"/>
                      </a:lnTo>
                      <a:lnTo>
                        <a:pt x="244673" y="1899082"/>
                      </a:lnTo>
                      <a:lnTo>
                        <a:pt x="232036" y="1886445"/>
                      </a:lnTo>
                      <a:lnTo>
                        <a:pt x="0" y="2118481"/>
                      </a:lnTo>
                      <a:close/>
                    </a:path>
                  </a:pathLst>
                </a:custGeom>
                <a:solidFill>
                  <a:srgbClr val="70E5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D2D777-D0D5-428D-BF7B-85E060065E98}"/>
                </a:ext>
              </a:extLst>
            </p:cNvPr>
            <p:cNvGrpSpPr/>
            <p:nvPr/>
          </p:nvGrpSpPr>
          <p:grpSpPr>
            <a:xfrm>
              <a:off x="7637507" y="1421845"/>
              <a:ext cx="651281" cy="791039"/>
              <a:chOff x="8919405" y="2777485"/>
              <a:chExt cx="651281" cy="79103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440CCFE-EE31-45CC-98E9-BCEDDB3B77D1}"/>
                  </a:ext>
                </a:extLst>
              </p:cNvPr>
              <p:cNvSpPr/>
              <p:nvPr/>
            </p:nvSpPr>
            <p:spPr>
              <a:xfrm>
                <a:off x="8963554" y="2777485"/>
                <a:ext cx="560792" cy="356900"/>
              </a:xfrm>
              <a:prstGeom prst="roundRect">
                <a:avLst/>
              </a:prstGeom>
              <a:gradFill flip="none" rotWithShape="1">
                <a:gsLst>
                  <a:gs pos="71000">
                    <a:schemeClr val="bg1">
                      <a:lumMod val="95000"/>
                    </a:schemeClr>
                  </a:gs>
                  <a:gs pos="100000">
                    <a:srgbClr val="E46184"/>
                  </a:gs>
                  <a:gs pos="46000">
                    <a:srgbClr val="E66889"/>
                  </a:gs>
                  <a:gs pos="0">
                    <a:srgbClr val="DF4D73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44A4F23-2732-4E6C-A4F4-9D4619F05614}"/>
                  </a:ext>
                </a:extLst>
              </p:cNvPr>
              <p:cNvSpPr/>
              <p:nvPr/>
            </p:nvSpPr>
            <p:spPr>
              <a:xfrm>
                <a:off x="8937467" y="3083501"/>
                <a:ext cx="608372" cy="485023"/>
              </a:xfrm>
              <a:prstGeom prst="rect">
                <a:avLst/>
              </a:prstGeom>
              <a:gradFill flip="none" rotWithShape="1">
                <a:gsLst>
                  <a:gs pos="71000">
                    <a:schemeClr val="bg1">
                      <a:lumMod val="95000"/>
                    </a:schemeClr>
                  </a:gs>
                  <a:gs pos="55000">
                    <a:schemeClr val="bg2">
                      <a:lumMod val="5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31000">
                    <a:schemeClr val="bg1">
                      <a:lumMod val="95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  <a:tileRect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F765F63-B31F-4DDC-BA64-DF5CDE3444C1}"/>
                  </a:ext>
                </a:extLst>
              </p:cNvPr>
              <p:cNvSpPr/>
              <p:nvPr/>
            </p:nvSpPr>
            <p:spPr>
              <a:xfrm flipV="1">
                <a:off x="8922721" y="3105769"/>
                <a:ext cx="641612" cy="28788"/>
              </a:xfrm>
              <a:prstGeom prst="rect">
                <a:avLst/>
              </a:prstGeom>
              <a:gradFill>
                <a:gsLst>
                  <a:gs pos="55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E0205DB-0B41-47F5-8A51-8EEABD8F6511}"/>
                  </a:ext>
                </a:extLst>
              </p:cNvPr>
              <p:cNvGrpSpPr/>
              <p:nvPr/>
            </p:nvGrpSpPr>
            <p:grpSpPr>
              <a:xfrm>
                <a:off x="8983046" y="3267120"/>
                <a:ext cx="522530" cy="86824"/>
                <a:chOff x="9025949" y="3107668"/>
                <a:chExt cx="444569" cy="85723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3EF29D1-06DF-4C02-811F-9E0EC2EEEB4F}"/>
                    </a:ext>
                  </a:extLst>
                </p:cNvPr>
                <p:cNvSpPr/>
                <p:nvPr/>
              </p:nvSpPr>
              <p:spPr>
                <a:xfrm>
                  <a:off x="9219536" y="3123987"/>
                  <a:ext cx="46618" cy="6940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82CD625-7B20-4BD9-A7D5-41984B41FD22}"/>
                    </a:ext>
                  </a:extLst>
                </p:cNvPr>
                <p:cNvSpPr/>
                <p:nvPr/>
              </p:nvSpPr>
              <p:spPr>
                <a:xfrm>
                  <a:off x="9326856" y="3117555"/>
                  <a:ext cx="43813" cy="6522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AD7C70E-EC5F-4D6E-843D-D23F3E004CEA}"/>
                    </a:ext>
                  </a:extLst>
                </p:cNvPr>
                <p:cNvSpPr/>
                <p:nvPr/>
              </p:nvSpPr>
              <p:spPr>
                <a:xfrm>
                  <a:off x="9431371" y="3107668"/>
                  <a:ext cx="39147" cy="5828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ACEEF3D-D371-484C-9423-D2C0868404DB}"/>
                    </a:ext>
                  </a:extLst>
                </p:cNvPr>
                <p:cNvSpPr/>
                <p:nvPr/>
              </p:nvSpPr>
              <p:spPr>
                <a:xfrm rot="5400000">
                  <a:off x="9104314" y="3136300"/>
                  <a:ext cx="65228" cy="438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A6F8211-25E8-4254-8D79-6F5F2E79B709}"/>
                    </a:ext>
                  </a:extLst>
                </p:cNvPr>
                <p:cNvSpPr/>
                <p:nvPr/>
              </p:nvSpPr>
              <p:spPr>
                <a:xfrm rot="5400000">
                  <a:off x="9016382" y="3128111"/>
                  <a:ext cx="58282" cy="3914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55670"/>
                  <a:endParaRPr lang="en-US" sz="1100">
                    <a:solidFill>
                      <a:prstClr val="white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E9CF1F1-AFFA-4C83-B35F-1CB30EC7C284}"/>
                  </a:ext>
                </a:extLst>
              </p:cNvPr>
              <p:cNvSpPr/>
              <p:nvPr/>
            </p:nvSpPr>
            <p:spPr>
              <a:xfrm flipV="1">
                <a:off x="8929074" y="3210455"/>
                <a:ext cx="641612" cy="28788"/>
              </a:xfrm>
              <a:prstGeom prst="rect">
                <a:avLst/>
              </a:prstGeom>
              <a:gradFill>
                <a:gsLst>
                  <a:gs pos="55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010B0FE-4262-40CA-B0FC-2019A920F380}"/>
                  </a:ext>
                </a:extLst>
              </p:cNvPr>
              <p:cNvSpPr/>
              <p:nvPr/>
            </p:nvSpPr>
            <p:spPr>
              <a:xfrm flipV="1">
                <a:off x="8922720" y="3154762"/>
                <a:ext cx="641612" cy="28788"/>
              </a:xfrm>
              <a:prstGeom prst="rect">
                <a:avLst/>
              </a:prstGeom>
              <a:gradFill>
                <a:gsLst>
                  <a:gs pos="55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67BAF95-6E67-4555-B941-0EFDACF2561F}"/>
                  </a:ext>
                </a:extLst>
              </p:cNvPr>
              <p:cNvSpPr/>
              <p:nvPr/>
            </p:nvSpPr>
            <p:spPr>
              <a:xfrm flipV="1">
                <a:off x="8923423" y="3385325"/>
                <a:ext cx="641612" cy="28788"/>
              </a:xfrm>
              <a:prstGeom prst="rect">
                <a:avLst/>
              </a:prstGeom>
              <a:gradFill>
                <a:gsLst>
                  <a:gs pos="55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5100A4-DB7F-4C7B-B2F1-55BE3A2602E4}"/>
                  </a:ext>
                </a:extLst>
              </p:cNvPr>
              <p:cNvSpPr/>
              <p:nvPr/>
            </p:nvSpPr>
            <p:spPr>
              <a:xfrm flipV="1">
                <a:off x="8919405" y="3490543"/>
                <a:ext cx="641612" cy="28788"/>
              </a:xfrm>
              <a:prstGeom prst="rect">
                <a:avLst/>
              </a:prstGeom>
              <a:gradFill>
                <a:gsLst>
                  <a:gs pos="55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233F8B-35C0-4F93-9491-8E497A4CD640}"/>
                  </a:ext>
                </a:extLst>
              </p:cNvPr>
              <p:cNvSpPr/>
              <p:nvPr/>
            </p:nvSpPr>
            <p:spPr>
              <a:xfrm flipV="1">
                <a:off x="8919405" y="3438149"/>
                <a:ext cx="641612" cy="28788"/>
              </a:xfrm>
              <a:prstGeom prst="rect">
                <a:avLst/>
              </a:prstGeom>
              <a:gradFill>
                <a:gsLst>
                  <a:gs pos="55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lin ang="10800000" scaled="1"/>
              </a:gradFill>
              <a:ln w="63500" cmpd="dbl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55670"/>
                <a:endParaRPr lang="en-US" sz="1100">
                  <a:solidFill>
                    <a:prstClr val="white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AC0AAEB-AAB2-42D0-AAC8-94E438C9E300}"/>
              </a:ext>
            </a:extLst>
          </p:cNvPr>
          <p:cNvSpPr/>
          <p:nvPr userDrawn="1"/>
        </p:nvSpPr>
        <p:spPr>
          <a:xfrm>
            <a:off x="11215950" y="7132013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7143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cap="none" spc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+mn-ea"/>
                <a:cs typeface="+mn-cs"/>
              </a:rPr>
              <a:t>designed by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A49353-0392-46F9-AEFA-8526E6156272}"/>
              </a:ext>
            </a:extLst>
          </p:cNvPr>
          <p:cNvSpPr txBox="1"/>
          <p:nvPr userDrawn="1"/>
        </p:nvSpPr>
        <p:spPr>
          <a:xfrm rot="21591437">
            <a:off x="10967001" y="6590724"/>
            <a:ext cx="200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714347">
              <a:defRPr/>
            </a:pPr>
            <a:r>
              <a:rPr lang="en-US" sz="2400" b="0" kern="1200" cap="none" spc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+mn-ea"/>
                <a:cs typeface="+mn-cs"/>
              </a:rPr>
              <a:t>EDUCATION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07691-0DF9-4EE7-9D7B-D283473EA09F}"/>
              </a:ext>
            </a:extLst>
          </p:cNvPr>
          <p:cNvSpPr txBox="1"/>
          <p:nvPr userDrawn="1"/>
        </p:nvSpPr>
        <p:spPr>
          <a:xfrm rot="21591437">
            <a:off x="10838973" y="6262549"/>
            <a:ext cx="228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714347">
              <a:defRPr/>
            </a:pPr>
            <a:r>
              <a:rPr lang="en-US" sz="2400" b="0" kern="1200" cap="none" spc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+mn-ea"/>
                <a:cs typeface="+mn-cs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399626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5000">
              <a:srgbClr val="EAEEF1"/>
            </a:gs>
            <a:gs pos="74000">
              <a:srgbClr val="BAC7CF"/>
            </a:gs>
            <a:gs pos="100000">
              <a:srgbClr val="BAC7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18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EA0CD3-8BF8-46FB-A6FF-3C9B106EB57A}"/>
              </a:ext>
            </a:extLst>
          </p:cNvPr>
          <p:cNvSpPr/>
          <p:nvPr/>
        </p:nvSpPr>
        <p:spPr>
          <a:xfrm>
            <a:off x="-327880" y="-31415"/>
            <a:ext cx="14958279" cy="82204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>
            <a:endCxn id="117" idx="0"/>
          </p:cNvCxnSpPr>
          <p:nvPr/>
        </p:nvCxnSpPr>
        <p:spPr>
          <a:xfrm>
            <a:off x="10965055" y="4567786"/>
            <a:ext cx="0" cy="5083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113" idx="0"/>
          </p:cNvCxnSpPr>
          <p:nvPr/>
        </p:nvCxnSpPr>
        <p:spPr>
          <a:xfrm>
            <a:off x="9108410" y="4549304"/>
            <a:ext cx="0" cy="5083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7268567" y="4542592"/>
            <a:ext cx="0" cy="5083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105" idx="0"/>
          </p:cNvCxnSpPr>
          <p:nvPr/>
        </p:nvCxnSpPr>
        <p:spPr>
          <a:xfrm>
            <a:off x="5415429" y="4564223"/>
            <a:ext cx="0" cy="5083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95" idx="0"/>
          </p:cNvCxnSpPr>
          <p:nvPr/>
        </p:nvCxnSpPr>
        <p:spPr>
          <a:xfrm>
            <a:off x="3451935" y="4545000"/>
            <a:ext cx="0" cy="5083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 rot="276669">
            <a:off x="6992836" y="2749808"/>
            <a:ext cx="802902" cy="1635030"/>
          </a:xfrm>
          <a:custGeom>
            <a:avLst/>
            <a:gdLst>
              <a:gd name="connsiteX0" fmla="*/ 2475485 w 2475485"/>
              <a:gd name="connsiteY0" fmla="*/ 1461781 h 1832081"/>
              <a:gd name="connsiteX1" fmla="*/ 1078485 w 2475485"/>
              <a:gd name="connsiteY1" fmla="*/ 1766581 h 1832081"/>
              <a:gd name="connsiteX2" fmla="*/ 608585 w 2475485"/>
              <a:gd name="connsiteY2" fmla="*/ 344181 h 1832081"/>
              <a:gd name="connsiteX3" fmla="*/ 49785 w 2475485"/>
              <a:gd name="connsiteY3" fmla="*/ 26681 h 1832081"/>
              <a:gd name="connsiteX4" fmla="*/ 62485 w 2475485"/>
              <a:gd name="connsiteY4" fmla="*/ 39381 h 183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485" h="1832081">
                <a:moveTo>
                  <a:pt x="2475485" y="1461781"/>
                </a:moveTo>
                <a:cubicBezTo>
                  <a:pt x="1932560" y="1707314"/>
                  <a:pt x="1389635" y="1952848"/>
                  <a:pt x="1078485" y="1766581"/>
                </a:cubicBezTo>
                <a:cubicBezTo>
                  <a:pt x="767335" y="1580314"/>
                  <a:pt x="780035" y="634164"/>
                  <a:pt x="608585" y="344181"/>
                </a:cubicBezTo>
                <a:cubicBezTo>
                  <a:pt x="437135" y="54198"/>
                  <a:pt x="49785" y="26681"/>
                  <a:pt x="49785" y="26681"/>
                </a:cubicBezTo>
                <a:cubicBezTo>
                  <a:pt x="-41232" y="-24119"/>
                  <a:pt x="10626" y="7631"/>
                  <a:pt x="62485" y="39381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Freeform 73"/>
          <p:cNvSpPr/>
          <p:nvPr/>
        </p:nvSpPr>
        <p:spPr>
          <a:xfrm rot="16200000" flipH="1">
            <a:off x="7354798" y="2561118"/>
            <a:ext cx="1862182" cy="1378182"/>
          </a:xfrm>
          <a:custGeom>
            <a:avLst/>
            <a:gdLst>
              <a:gd name="connsiteX0" fmla="*/ 2475485 w 2475485"/>
              <a:gd name="connsiteY0" fmla="*/ 1461781 h 1832081"/>
              <a:gd name="connsiteX1" fmla="*/ 1078485 w 2475485"/>
              <a:gd name="connsiteY1" fmla="*/ 1766581 h 1832081"/>
              <a:gd name="connsiteX2" fmla="*/ 608585 w 2475485"/>
              <a:gd name="connsiteY2" fmla="*/ 344181 h 1832081"/>
              <a:gd name="connsiteX3" fmla="*/ 49785 w 2475485"/>
              <a:gd name="connsiteY3" fmla="*/ 26681 h 1832081"/>
              <a:gd name="connsiteX4" fmla="*/ 62485 w 2475485"/>
              <a:gd name="connsiteY4" fmla="*/ 39381 h 183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485" h="1832081">
                <a:moveTo>
                  <a:pt x="2475485" y="1461781"/>
                </a:moveTo>
                <a:cubicBezTo>
                  <a:pt x="1932560" y="1707314"/>
                  <a:pt x="1389635" y="1952848"/>
                  <a:pt x="1078485" y="1766581"/>
                </a:cubicBezTo>
                <a:cubicBezTo>
                  <a:pt x="767335" y="1580314"/>
                  <a:pt x="780035" y="634164"/>
                  <a:pt x="608585" y="344181"/>
                </a:cubicBezTo>
                <a:cubicBezTo>
                  <a:pt x="437135" y="54198"/>
                  <a:pt x="49785" y="26681"/>
                  <a:pt x="49785" y="26681"/>
                </a:cubicBezTo>
                <a:cubicBezTo>
                  <a:pt x="-41232" y="-24119"/>
                  <a:pt x="10626" y="7631"/>
                  <a:pt x="62485" y="39381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Freeform 65"/>
          <p:cNvSpPr/>
          <p:nvPr/>
        </p:nvSpPr>
        <p:spPr>
          <a:xfrm rot="5400000">
            <a:off x="4840018" y="2559756"/>
            <a:ext cx="1862182" cy="1378182"/>
          </a:xfrm>
          <a:custGeom>
            <a:avLst/>
            <a:gdLst>
              <a:gd name="connsiteX0" fmla="*/ 2475485 w 2475485"/>
              <a:gd name="connsiteY0" fmla="*/ 1461781 h 1832081"/>
              <a:gd name="connsiteX1" fmla="*/ 1078485 w 2475485"/>
              <a:gd name="connsiteY1" fmla="*/ 1766581 h 1832081"/>
              <a:gd name="connsiteX2" fmla="*/ 608585 w 2475485"/>
              <a:gd name="connsiteY2" fmla="*/ 344181 h 1832081"/>
              <a:gd name="connsiteX3" fmla="*/ 49785 w 2475485"/>
              <a:gd name="connsiteY3" fmla="*/ 26681 h 1832081"/>
              <a:gd name="connsiteX4" fmla="*/ 62485 w 2475485"/>
              <a:gd name="connsiteY4" fmla="*/ 39381 h 183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485" h="1832081">
                <a:moveTo>
                  <a:pt x="2475485" y="1461781"/>
                </a:moveTo>
                <a:cubicBezTo>
                  <a:pt x="1932560" y="1707314"/>
                  <a:pt x="1389635" y="1952848"/>
                  <a:pt x="1078485" y="1766581"/>
                </a:cubicBezTo>
                <a:cubicBezTo>
                  <a:pt x="767335" y="1580314"/>
                  <a:pt x="780035" y="634164"/>
                  <a:pt x="608585" y="344181"/>
                </a:cubicBezTo>
                <a:cubicBezTo>
                  <a:pt x="437135" y="54198"/>
                  <a:pt x="49785" y="26681"/>
                  <a:pt x="49785" y="26681"/>
                </a:cubicBezTo>
                <a:cubicBezTo>
                  <a:pt x="-41232" y="-24119"/>
                  <a:pt x="10626" y="7631"/>
                  <a:pt x="62485" y="39381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Freeform 57"/>
          <p:cNvSpPr/>
          <p:nvPr/>
        </p:nvSpPr>
        <p:spPr>
          <a:xfrm rot="21147396" flipH="1" flipV="1">
            <a:off x="7864724" y="2237691"/>
            <a:ext cx="3040844" cy="1524504"/>
          </a:xfrm>
          <a:custGeom>
            <a:avLst/>
            <a:gdLst>
              <a:gd name="connsiteX0" fmla="*/ 2475485 w 2475485"/>
              <a:gd name="connsiteY0" fmla="*/ 1461781 h 1832081"/>
              <a:gd name="connsiteX1" fmla="*/ 1078485 w 2475485"/>
              <a:gd name="connsiteY1" fmla="*/ 1766581 h 1832081"/>
              <a:gd name="connsiteX2" fmla="*/ 608585 w 2475485"/>
              <a:gd name="connsiteY2" fmla="*/ 344181 h 1832081"/>
              <a:gd name="connsiteX3" fmla="*/ 49785 w 2475485"/>
              <a:gd name="connsiteY3" fmla="*/ 26681 h 1832081"/>
              <a:gd name="connsiteX4" fmla="*/ 62485 w 2475485"/>
              <a:gd name="connsiteY4" fmla="*/ 39381 h 183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485" h="1832081">
                <a:moveTo>
                  <a:pt x="2475485" y="1461781"/>
                </a:moveTo>
                <a:cubicBezTo>
                  <a:pt x="1932560" y="1707314"/>
                  <a:pt x="1389635" y="1952848"/>
                  <a:pt x="1078485" y="1766581"/>
                </a:cubicBezTo>
                <a:cubicBezTo>
                  <a:pt x="767335" y="1580314"/>
                  <a:pt x="780035" y="634164"/>
                  <a:pt x="608585" y="344181"/>
                </a:cubicBezTo>
                <a:cubicBezTo>
                  <a:pt x="437135" y="54198"/>
                  <a:pt x="49785" y="26681"/>
                  <a:pt x="49785" y="26681"/>
                </a:cubicBezTo>
                <a:cubicBezTo>
                  <a:pt x="-41232" y="-24119"/>
                  <a:pt x="10626" y="7631"/>
                  <a:pt x="62485" y="39381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Freeform 40"/>
          <p:cNvSpPr/>
          <p:nvPr/>
        </p:nvSpPr>
        <p:spPr>
          <a:xfrm rot="975806" flipV="1">
            <a:off x="3340692" y="2057324"/>
            <a:ext cx="3262531" cy="1877964"/>
          </a:xfrm>
          <a:custGeom>
            <a:avLst/>
            <a:gdLst>
              <a:gd name="connsiteX0" fmla="*/ 2475485 w 2475485"/>
              <a:gd name="connsiteY0" fmla="*/ 1461781 h 1832081"/>
              <a:gd name="connsiteX1" fmla="*/ 1078485 w 2475485"/>
              <a:gd name="connsiteY1" fmla="*/ 1766581 h 1832081"/>
              <a:gd name="connsiteX2" fmla="*/ 608585 w 2475485"/>
              <a:gd name="connsiteY2" fmla="*/ 344181 h 1832081"/>
              <a:gd name="connsiteX3" fmla="*/ 49785 w 2475485"/>
              <a:gd name="connsiteY3" fmla="*/ 26681 h 1832081"/>
              <a:gd name="connsiteX4" fmla="*/ 62485 w 2475485"/>
              <a:gd name="connsiteY4" fmla="*/ 39381 h 183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5485" h="1832081">
                <a:moveTo>
                  <a:pt x="2475485" y="1461781"/>
                </a:moveTo>
                <a:cubicBezTo>
                  <a:pt x="1932560" y="1707314"/>
                  <a:pt x="1389635" y="1952848"/>
                  <a:pt x="1078485" y="1766581"/>
                </a:cubicBezTo>
                <a:cubicBezTo>
                  <a:pt x="767335" y="1580314"/>
                  <a:pt x="780035" y="634164"/>
                  <a:pt x="608585" y="344181"/>
                </a:cubicBezTo>
                <a:cubicBezTo>
                  <a:pt x="437135" y="54198"/>
                  <a:pt x="49785" y="26681"/>
                  <a:pt x="49785" y="26681"/>
                </a:cubicBezTo>
                <a:cubicBezTo>
                  <a:pt x="-41232" y="-24119"/>
                  <a:pt x="10626" y="7631"/>
                  <a:pt x="62485" y="39381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64137" y="353226"/>
            <a:ext cx="2717888" cy="2717888"/>
          </a:xfrm>
          <a:prstGeom prst="ellipse">
            <a:avLst/>
          </a:prstGeom>
          <a:gradFill>
            <a:gsLst>
              <a:gs pos="45000">
                <a:srgbClr val="D4DE23"/>
              </a:gs>
              <a:gs pos="20000">
                <a:srgbClr val="5BB3A8"/>
              </a:gs>
              <a:gs pos="66000">
                <a:srgbClr val="F6A025"/>
              </a:gs>
              <a:gs pos="87000">
                <a:srgbClr val="C7166B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l 7"/>
          <p:cNvSpPr/>
          <p:nvPr/>
        </p:nvSpPr>
        <p:spPr>
          <a:xfrm rot="10063036">
            <a:off x="6705016" y="721180"/>
            <a:ext cx="1462605" cy="1462607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9" name="Group 8"/>
          <p:cNvGrpSpPr/>
          <p:nvPr/>
        </p:nvGrpSpPr>
        <p:grpSpPr>
          <a:xfrm rot="7770468">
            <a:off x="6009852" y="491894"/>
            <a:ext cx="2419925" cy="2427806"/>
            <a:chOff x="1651767" y="304622"/>
            <a:chExt cx="4666445" cy="4681642"/>
          </a:xfrm>
          <a:effectLst/>
        </p:grpSpPr>
        <p:sp>
          <p:nvSpPr>
            <p:cNvPr id="10" name="Oval 9"/>
            <p:cNvSpPr/>
            <p:nvPr/>
          </p:nvSpPr>
          <p:spPr>
            <a:xfrm>
              <a:off x="1657392" y="304622"/>
              <a:ext cx="4660820" cy="4660819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59343" y="1318843"/>
            <a:ext cx="131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4400" b="1" spc="-150" dirty="0">
                <a:solidFill>
                  <a:prstClr val="white">
                    <a:lumMod val="65000"/>
                  </a:prstClr>
                </a:solidFill>
                <a:latin typeface="Forte" panose="03060902040502070203" pitchFamily="66" charset="0"/>
                <a:ea typeface="Microsoft JhengHei Light" panose="020B0304030504040204" pitchFamily="34" charset="-120"/>
              </a:rPr>
              <a:t>DOT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837556" y="2020385"/>
            <a:ext cx="770992" cy="149017"/>
            <a:chOff x="4046879" y="2995611"/>
            <a:chExt cx="722558" cy="139656"/>
          </a:xfrm>
          <a:solidFill>
            <a:schemeClr val="bg1">
              <a:lumMod val="75000"/>
            </a:schemeClr>
          </a:solidFill>
        </p:grpSpPr>
        <p:sp>
          <p:nvSpPr>
            <p:cNvPr id="20" name="Oval 19"/>
            <p:cNvSpPr/>
            <p:nvPr/>
          </p:nvSpPr>
          <p:spPr>
            <a:xfrm>
              <a:off x="404687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400">
                <a:solidFill>
                  <a:prstClr val="white">
                    <a:lumMod val="7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192604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400">
                <a:solidFill>
                  <a:prstClr val="white">
                    <a:lumMod val="7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338329" y="2995611"/>
              <a:ext cx="139656" cy="139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400">
                <a:solidFill>
                  <a:prstClr val="white">
                    <a:lumMod val="7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3699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400">
                <a:solidFill>
                  <a:prstClr val="white">
                    <a:lumMod val="7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689426" y="3034664"/>
              <a:ext cx="80011" cy="800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400">
                <a:solidFill>
                  <a:prstClr val="white">
                    <a:lumMod val="7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2668753" y="3280741"/>
            <a:ext cx="1609102" cy="1609102"/>
          </a:xfrm>
          <a:prstGeom prst="ellipse">
            <a:avLst/>
          </a:prstGeom>
          <a:solidFill>
            <a:srgbClr val="5BB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Oval 25"/>
          <p:cNvSpPr/>
          <p:nvPr/>
        </p:nvSpPr>
        <p:spPr>
          <a:xfrm rot="10063036">
            <a:off x="3222127" y="3446916"/>
            <a:ext cx="833568" cy="83356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7" name="Group 26"/>
          <p:cNvGrpSpPr/>
          <p:nvPr/>
        </p:nvGrpSpPr>
        <p:grpSpPr>
          <a:xfrm rot="7770468">
            <a:off x="2781343" y="3389290"/>
            <a:ext cx="1380331" cy="1384822"/>
            <a:chOff x="1651767" y="300673"/>
            <a:chExt cx="4670391" cy="4685591"/>
          </a:xfrm>
          <a:effectLst/>
        </p:grpSpPr>
        <p:sp>
          <p:nvSpPr>
            <p:cNvPr id="28" name="Oval 27"/>
            <p:cNvSpPr/>
            <p:nvPr/>
          </p:nvSpPr>
          <p:spPr>
            <a:xfrm>
              <a:off x="1653443" y="300673"/>
              <a:ext cx="4668715" cy="4668715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chemeClr val="bg1">
                    <a:lumMod val="6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02191" y="3927024"/>
            <a:ext cx="154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600" b="1" dirty="0">
                <a:solidFill>
                  <a:prstClr val="white">
                    <a:lumMod val="65000"/>
                  </a:prstClr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INPUT</a:t>
            </a:r>
          </a:p>
        </p:txBody>
      </p:sp>
      <p:sp>
        <p:nvSpPr>
          <p:cNvPr id="59" name="Oval 58"/>
          <p:cNvSpPr/>
          <p:nvPr/>
        </p:nvSpPr>
        <p:spPr>
          <a:xfrm>
            <a:off x="10135647" y="3360139"/>
            <a:ext cx="1609102" cy="1609102"/>
          </a:xfrm>
          <a:prstGeom prst="ellipse">
            <a:avLst/>
          </a:prstGeom>
          <a:solidFill>
            <a:srgbClr val="7C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Oval 59"/>
          <p:cNvSpPr/>
          <p:nvPr/>
        </p:nvSpPr>
        <p:spPr>
          <a:xfrm rot="10063036">
            <a:off x="10689021" y="3526314"/>
            <a:ext cx="833568" cy="83356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1" name="Group 60"/>
          <p:cNvGrpSpPr/>
          <p:nvPr/>
        </p:nvGrpSpPr>
        <p:grpSpPr>
          <a:xfrm rot="7770468">
            <a:off x="10248765" y="3468441"/>
            <a:ext cx="1378277" cy="1381832"/>
            <a:chOff x="1651767" y="310787"/>
            <a:chExt cx="4663440" cy="4675477"/>
          </a:xfrm>
          <a:effectLst/>
        </p:grpSpPr>
        <p:sp>
          <p:nvSpPr>
            <p:cNvPr id="62" name="Oval 61"/>
            <p:cNvSpPr/>
            <p:nvPr/>
          </p:nvSpPr>
          <p:spPr>
            <a:xfrm>
              <a:off x="1663556" y="310787"/>
              <a:ext cx="4648490" cy="4648489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67" name="Oval 66"/>
          <p:cNvSpPr/>
          <p:nvPr/>
        </p:nvSpPr>
        <p:spPr>
          <a:xfrm>
            <a:off x="4583369" y="3303774"/>
            <a:ext cx="1609102" cy="1609102"/>
          </a:xfrm>
          <a:prstGeom prst="ellipse">
            <a:avLst/>
          </a:prstGeom>
          <a:solidFill>
            <a:srgbClr val="C71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Oval 67"/>
          <p:cNvSpPr/>
          <p:nvPr/>
        </p:nvSpPr>
        <p:spPr>
          <a:xfrm rot="10063036">
            <a:off x="5136743" y="3469949"/>
            <a:ext cx="833568" cy="83356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9" name="Group 68"/>
          <p:cNvGrpSpPr/>
          <p:nvPr/>
        </p:nvGrpSpPr>
        <p:grpSpPr>
          <a:xfrm rot="7770468">
            <a:off x="4695635" y="3412399"/>
            <a:ext cx="1381168" cy="1385487"/>
            <a:chOff x="1651189" y="298420"/>
            <a:chExt cx="4673223" cy="4687844"/>
          </a:xfrm>
          <a:effectLst/>
        </p:grpSpPr>
        <p:sp>
          <p:nvSpPr>
            <p:cNvPr id="70" name="Oval 69"/>
            <p:cNvSpPr/>
            <p:nvPr/>
          </p:nvSpPr>
          <p:spPr>
            <a:xfrm>
              <a:off x="1651189" y="298420"/>
              <a:ext cx="4673223" cy="4673223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75" name="Oval 74"/>
          <p:cNvSpPr/>
          <p:nvPr/>
        </p:nvSpPr>
        <p:spPr>
          <a:xfrm>
            <a:off x="8286486" y="3331918"/>
            <a:ext cx="1609102" cy="1609102"/>
          </a:xfrm>
          <a:prstGeom prst="ellipse">
            <a:avLst/>
          </a:prstGeom>
          <a:solidFill>
            <a:srgbClr val="D4D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Oval 75"/>
          <p:cNvSpPr/>
          <p:nvPr/>
        </p:nvSpPr>
        <p:spPr>
          <a:xfrm rot="10063036">
            <a:off x="8839860" y="3498093"/>
            <a:ext cx="833568" cy="83356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7" name="Group 76"/>
          <p:cNvGrpSpPr/>
          <p:nvPr/>
        </p:nvGrpSpPr>
        <p:grpSpPr>
          <a:xfrm rot="7770468">
            <a:off x="8398984" y="3440516"/>
            <a:ext cx="1378277" cy="1380227"/>
            <a:chOff x="1651767" y="316218"/>
            <a:chExt cx="4663440" cy="4670046"/>
          </a:xfrm>
          <a:effectLst/>
        </p:grpSpPr>
        <p:sp>
          <p:nvSpPr>
            <p:cNvPr id="78" name="Oval 77"/>
            <p:cNvSpPr/>
            <p:nvPr/>
          </p:nvSpPr>
          <p:spPr>
            <a:xfrm>
              <a:off x="1668987" y="316218"/>
              <a:ext cx="4637629" cy="4637628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3" name="Oval 82"/>
          <p:cNvSpPr/>
          <p:nvPr/>
        </p:nvSpPr>
        <p:spPr>
          <a:xfrm>
            <a:off x="6437700" y="3318746"/>
            <a:ext cx="1609102" cy="1609102"/>
          </a:xfrm>
          <a:prstGeom prst="ellipse">
            <a:avLst/>
          </a:prstGeom>
          <a:solidFill>
            <a:srgbClr val="F6A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Oval 83"/>
          <p:cNvSpPr/>
          <p:nvPr/>
        </p:nvSpPr>
        <p:spPr>
          <a:xfrm rot="10063036">
            <a:off x="6991074" y="3484921"/>
            <a:ext cx="833568" cy="83356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85" name="Group 84"/>
          <p:cNvGrpSpPr/>
          <p:nvPr/>
        </p:nvGrpSpPr>
        <p:grpSpPr>
          <a:xfrm rot="7770468">
            <a:off x="6551165" y="3426881"/>
            <a:ext cx="1378296" cy="1382786"/>
            <a:chOff x="1651767" y="307559"/>
            <a:chExt cx="4663506" cy="4678705"/>
          </a:xfrm>
          <a:effectLst/>
        </p:grpSpPr>
        <p:sp>
          <p:nvSpPr>
            <p:cNvPr id="86" name="Oval 85"/>
            <p:cNvSpPr/>
            <p:nvPr/>
          </p:nvSpPr>
          <p:spPr>
            <a:xfrm>
              <a:off x="1660328" y="307559"/>
              <a:ext cx="4654945" cy="4654945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89000">
                  <a:schemeClr val="accent3">
                    <a:lumMod val="45000"/>
                    <a:lumOff val="55000"/>
                    <a:alpha val="74000"/>
                  </a:schemeClr>
                </a:gs>
                <a:gs pos="91000">
                  <a:schemeClr val="accent3">
                    <a:lumMod val="45000"/>
                    <a:lumOff val="55000"/>
                    <a:alpha val="73000"/>
                  </a:schemeClr>
                </a:gs>
                <a:gs pos="100000">
                  <a:schemeClr val="accent3">
                    <a:lumMod val="30000"/>
                    <a:lumOff val="70000"/>
                    <a:alpha val="9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366890" y="5053382"/>
            <a:ext cx="170090" cy="170090"/>
            <a:chOff x="2125247" y="4822380"/>
            <a:chExt cx="214976" cy="214976"/>
          </a:xfrm>
        </p:grpSpPr>
        <p:sp>
          <p:nvSpPr>
            <p:cNvPr id="94" name="Oval 93"/>
            <p:cNvSpPr/>
            <p:nvPr/>
          </p:nvSpPr>
          <p:spPr>
            <a:xfrm>
              <a:off x="2173186" y="4870001"/>
              <a:ext cx="119734" cy="119734"/>
            </a:xfrm>
            <a:prstGeom prst="ellipse">
              <a:avLst/>
            </a:prstGeom>
            <a:solidFill>
              <a:srgbClr val="5BB2A7"/>
            </a:solidFill>
            <a:ln>
              <a:solidFill>
                <a:srgbClr val="5BB2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125247" y="4822380"/>
              <a:ext cx="214976" cy="214976"/>
            </a:xfrm>
            <a:prstGeom prst="ellipse">
              <a:avLst/>
            </a:prstGeom>
            <a:noFill/>
            <a:ln w="28575">
              <a:solidFill>
                <a:srgbClr val="5BB2A7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330384" y="5072605"/>
            <a:ext cx="170090" cy="170090"/>
            <a:chOff x="2125247" y="4822380"/>
            <a:chExt cx="214976" cy="214976"/>
          </a:xfrm>
        </p:grpSpPr>
        <p:sp>
          <p:nvSpPr>
            <p:cNvPr id="104" name="Oval 103"/>
            <p:cNvSpPr/>
            <p:nvPr/>
          </p:nvSpPr>
          <p:spPr>
            <a:xfrm>
              <a:off x="2173186" y="4870001"/>
              <a:ext cx="119734" cy="119734"/>
            </a:xfrm>
            <a:prstGeom prst="ellipse">
              <a:avLst/>
            </a:prstGeom>
            <a:solidFill>
              <a:srgbClr val="C6166B"/>
            </a:solidFill>
            <a:ln>
              <a:solidFill>
                <a:srgbClr val="C616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125247" y="4822380"/>
              <a:ext cx="214976" cy="214976"/>
            </a:xfrm>
            <a:prstGeom prst="ellipse">
              <a:avLst/>
            </a:prstGeom>
            <a:noFill/>
            <a:ln w="28575">
              <a:solidFill>
                <a:srgbClr val="C6166B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183522" y="5050974"/>
            <a:ext cx="170090" cy="170090"/>
            <a:chOff x="2125247" y="4822380"/>
            <a:chExt cx="214976" cy="214976"/>
          </a:xfrm>
        </p:grpSpPr>
        <p:sp>
          <p:nvSpPr>
            <p:cNvPr id="108" name="Oval 107"/>
            <p:cNvSpPr/>
            <p:nvPr/>
          </p:nvSpPr>
          <p:spPr>
            <a:xfrm>
              <a:off x="2173186" y="4870001"/>
              <a:ext cx="119734" cy="119734"/>
            </a:xfrm>
            <a:prstGeom prst="ellipse">
              <a:avLst/>
            </a:prstGeom>
            <a:solidFill>
              <a:srgbClr val="F6A025"/>
            </a:solidFill>
            <a:ln>
              <a:solidFill>
                <a:srgbClr val="F6A0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2125247" y="4822380"/>
              <a:ext cx="214976" cy="214976"/>
            </a:xfrm>
            <a:prstGeom prst="ellipse">
              <a:avLst/>
            </a:prstGeom>
            <a:noFill/>
            <a:ln w="28575">
              <a:solidFill>
                <a:srgbClr val="F6A02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023365" y="5057686"/>
            <a:ext cx="170090" cy="170090"/>
            <a:chOff x="2125247" y="4822380"/>
            <a:chExt cx="214976" cy="214976"/>
          </a:xfrm>
        </p:grpSpPr>
        <p:sp>
          <p:nvSpPr>
            <p:cNvPr id="112" name="Oval 111"/>
            <p:cNvSpPr/>
            <p:nvPr/>
          </p:nvSpPr>
          <p:spPr>
            <a:xfrm>
              <a:off x="2173186" y="4870001"/>
              <a:ext cx="119734" cy="119734"/>
            </a:xfrm>
            <a:prstGeom prst="ellipse">
              <a:avLst/>
            </a:prstGeom>
            <a:solidFill>
              <a:srgbClr val="D4DE23"/>
            </a:solidFill>
            <a:ln>
              <a:solidFill>
                <a:srgbClr val="D4DE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2125247" y="4822380"/>
              <a:ext cx="214976" cy="214976"/>
            </a:xfrm>
            <a:prstGeom prst="ellipse">
              <a:avLst/>
            </a:prstGeom>
            <a:noFill/>
            <a:ln w="28575">
              <a:solidFill>
                <a:srgbClr val="D4DE2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880010" y="5076168"/>
            <a:ext cx="170090" cy="170090"/>
            <a:chOff x="2125247" y="4822380"/>
            <a:chExt cx="214976" cy="214976"/>
          </a:xfrm>
        </p:grpSpPr>
        <p:sp>
          <p:nvSpPr>
            <p:cNvPr id="116" name="Oval 115"/>
            <p:cNvSpPr/>
            <p:nvPr/>
          </p:nvSpPr>
          <p:spPr>
            <a:xfrm>
              <a:off x="2173186" y="4870001"/>
              <a:ext cx="119734" cy="119734"/>
            </a:xfrm>
            <a:prstGeom prst="ellipse">
              <a:avLst/>
            </a:prstGeom>
            <a:solidFill>
              <a:srgbClr val="7C517A"/>
            </a:solidFill>
            <a:ln>
              <a:solidFill>
                <a:srgbClr val="7C51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2125247" y="4822380"/>
              <a:ext cx="214976" cy="214976"/>
            </a:xfrm>
            <a:prstGeom prst="ellipse">
              <a:avLst/>
            </a:prstGeom>
            <a:noFill/>
            <a:ln w="28575">
              <a:solidFill>
                <a:srgbClr val="7C517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8121E61-24A4-4851-9660-C9BD845BB97E}"/>
              </a:ext>
            </a:extLst>
          </p:cNvPr>
          <p:cNvSpPr txBox="1"/>
          <p:nvPr/>
        </p:nvSpPr>
        <p:spPr>
          <a:xfrm>
            <a:off x="4615809" y="3950892"/>
            <a:ext cx="154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600" b="1" dirty="0">
                <a:solidFill>
                  <a:prstClr val="white">
                    <a:lumMod val="65000"/>
                  </a:prstClr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ANALYSIS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B9C0DA3-38AC-4267-ABBF-2F2D1C2E02EF}"/>
              </a:ext>
            </a:extLst>
          </p:cNvPr>
          <p:cNvSpPr txBox="1"/>
          <p:nvPr/>
        </p:nvSpPr>
        <p:spPr>
          <a:xfrm>
            <a:off x="6513146" y="3950892"/>
            <a:ext cx="154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600" b="1" dirty="0">
                <a:solidFill>
                  <a:prstClr val="white">
                    <a:lumMod val="65000"/>
                  </a:prstClr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PROCESS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2B8724-F734-48C4-905B-6EE7676C9AAF}"/>
              </a:ext>
            </a:extLst>
          </p:cNvPr>
          <p:cNvSpPr txBox="1"/>
          <p:nvPr/>
        </p:nvSpPr>
        <p:spPr>
          <a:xfrm>
            <a:off x="8316914" y="3955126"/>
            <a:ext cx="154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600" b="1" dirty="0">
                <a:solidFill>
                  <a:prstClr val="white">
                    <a:lumMod val="65000"/>
                  </a:prstClr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AUDIT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1CD26B-1398-43DB-9C75-15C5CBA9BB1C}"/>
              </a:ext>
            </a:extLst>
          </p:cNvPr>
          <p:cNvSpPr txBox="1"/>
          <p:nvPr/>
        </p:nvSpPr>
        <p:spPr>
          <a:xfrm>
            <a:off x="10163193" y="3967192"/>
            <a:ext cx="154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600" b="1" dirty="0">
                <a:solidFill>
                  <a:prstClr val="white">
                    <a:lumMod val="65000"/>
                  </a:prstClr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8599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74" grpId="0" animBg="1"/>
      <p:bldP spid="66" grpId="0" animBg="1"/>
      <p:bldP spid="58" grpId="0" animBg="1"/>
      <p:bldP spid="41" grpId="0" animBg="1"/>
      <p:bldP spid="5" grpId="0" animBg="1"/>
      <p:bldP spid="8" grpId="0" animBg="1"/>
      <p:bldP spid="17" grpId="0"/>
      <p:bldP spid="25" grpId="0" animBg="1"/>
      <p:bldP spid="26" grpId="0" animBg="1"/>
      <p:bldP spid="38" grpId="0"/>
      <p:bldP spid="59" grpId="0" animBg="1"/>
      <p:bldP spid="60" grpId="0" animBg="1"/>
      <p:bldP spid="67" grpId="0" animBg="1"/>
      <p:bldP spid="68" grpId="0" animBg="1"/>
      <p:bldP spid="75" grpId="0" animBg="1"/>
      <p:bldP spid="76" grpId="0" animBg="1"/>
      <p:bldP spid="83" grpId="0" animBg="1"/>
      <p:bldP spid="84" grpId="0" animBg="1"/>
      <p:bldP spid="99" grpId="0"/>
      <p:bldP spid="100" grpId="0"/>
      <p:bldP spid="118" grpId="0"/>
      <p:bldP spid="119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2572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Century Gothic</vt:lpstr>
      <vt:lpstr>Forte</vt:lpstr>
      <vt:lpstr>Segoe Print</vt:lpstr>
      <vt:lpstr>Custom Design</vt:lpstr>
      <vt:lpstr>PowerPoint Presentation</vt:lpstr>
    </vt:vector>
  </TitlesOfParts>
  <Manager>templatePPT.com</Manager>
  <Company>tinyppt.com;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</dc:title>
  <dc:subject>templatePPT.com</dc:subject>
  <dc:creator>tinyppt.com</dc:creator>
  <cp:keywords>tinyppt.com</cp:keywords>
  <dc:description/>
  <cp:lastModifiedBy>VIKI</cp:lastModifiedBy>
  <cp:revision>545</cp:revision>
  <dcterms:created xsi:type="dcterms:W3CDTF">2017-01-16T13:09:01Z</dcterms:created>
  <dcterms:modified xsi:type="dcterms:W3CDTF">2019-10-13T21:16:52Z</dcterms:modified>
  <cp:category>tinyppt.com</cp:category>
  <cp:contentStatus>templatePPT.com</cp:contentStatus>
  <dc:language>English</dc:language>
  <cp:version>v02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Free</vt:lpwstr>
  </property>
  <property fmtid="{D5CDD505-2E9C-101B-9397-08002B2CF9AE}" pid="3" name="SlideDescription">
    <vt:lpwstr/>
  </property>
</Properties>
</file>