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10"/>
    <a:srgbClr val="1C67EC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7406" y="-7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22DF-53C5-4A7B-A2F3-46B4422E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B18D9-66A4-4279-B372-8C39B155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3220-C04E-43BF-91D2-9F70F808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0D21-F152-4C40-8F4B-93AEFD4D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7C4C-9AD9-49F1-A502-269DFB6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D825-2CC5-4012-BA9B-D88AB547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FD72-0CF4-4A17-88DE-7F112582E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D2F-034B-4152-B7B5-5CBF6ED0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E35C-B6B3-4D57-B35E-417BF9C6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6267-2DD4-4249-A969-9F2308A4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3A26B-AA99-4A42-A964-66A4390C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44D5-A362-45AE-BD01-822AFE8B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892D-22F4-4B90-B5D9-A723B77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211-5589-45FF-8FD0-C364D549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CEEF-0ACA-4629-A46D-B21D3B5E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C15-5757-4892-B2B9-0702DB1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ADEB-82B6-4577-8BD7-23D66E9E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95F7-7D6E-46D0-9BC4-FC3A4F8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77E7-B0ED-468A-B054-89580B1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F145-5F1B-4F72-9F92-906B9F15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54C6-20E1-4C6D-8446-213EBA1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20D3-79BB-4B6E-9993-DD5114C3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B518-D2F0-473B-B773-4618D735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05B4-EB3E-47BD-9F69-982D320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2C62-82D6-49B9-BD23-5AB93432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570-F640-4CEF-855E-8FBDCF4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CEC1-F427-42FB-B4D2-7317B3B9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C1B5-1D13-4B65-B5DE-0510CBFB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3109B-7289-4828-8E0A-2979190F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8EA8-5DB0-4C91-AA2C-E67CD82B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17A2-0246-4A20-B0CC-7C2BC1D0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9C9B-AD50-4935-A2AD-604549A1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E164-F49C-4BCD-A9D4-70D5748B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8D28-3792-4F0C-8FE0-BCDA4F3E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51526-D966-4179-BF14-9590BC26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2F9E8-E4D3-44D9-9082-256210A72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ACC7D-D947-4714-A072-2E422214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516A8-89B7-45C4-8F6B-1F8B34AE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D756E-0EB8-4805-A7C3-A76072ED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AFF8-967B-42E8-8A92-465D23E1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BFE7B-8FD7-4527-9A3D-A41976A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F2A79-22C4-400B-94F6-9441D508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3A3FB-9C9A-4D74-90B2-39EBB16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9100-BEA4-40F1-B87D-DBAA2AA3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3A8D7-94BB-48F5-B5D6-F94886F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D113-634A-4832-A996-BB6336F4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791-433D-47CF-914B-4DDC0DA5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CF5C-40ED-497C-A237-6F3C86DD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B215-3CCC-4A61-8ADD-AAC665A3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3C91-7FD0-4503-9A15-91F6B3F7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C7DD-2905-4ADD-8F47-63B0995D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54C3-FAF2-4356-8C18-E3FCDF0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CF7C-3E41-448D-95E1-6F901369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D8A09-F7DF-4DEA-B0BE-0DAE187A9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DB72-FBE4-416D-BE5C-580B34CC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7338-CBDA-45A8-9125-D5AE0500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6CED-EDA0-48FC-A9F5-5456F4E0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49AB-EF78-4619-8390-24A450EB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A97C-989D-4A88-B557-9BB32897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C9AD-22FA-4DC0-896D-A93DD37B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5E01-D439-4F92-AC1C-5CC96CEDF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C734-07FA-4035-B23E-8519ADC22E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EAE3-50E7-4AA3-90B7-CA67270E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21AF-54FA-41B6-9372-AE4F94CEF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ECE0-1174-4B10-8B80-DC4DEF8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7.png"/><Relationship Id="rId3" Type="http://schemas.microsoft.com/office/2007/relationships/hdphoto" Target="../media/hdphoto10.wdp"/><Relationship Id="rId7" Type="http://schemas.openxmlformats.org/officeDocument/2006/relationships/image" Target="../media/image14.png"/><Relationship Id="rId12" Type="http://schemas.microsoft.com/office/2007/relationships/hdphoto" Target="../media/hdphoto14.wdp"/><Relationship Id="rId2" Type="http://schemas.openxmlformats.org/officeDocument/2006/relationships/image" Target="../media/image11.png"/><Relationship Id="rId16" Type="http://schemas.microsoft.com/office/2007/relationships/hdphoto" Target="../media/hdphoto1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microsoft.com/office/2007/relationships/hdphoto" Target="../media/hdphoto11.wdp"/><Relationship Id="rId15" Type="http://schemas.openxmlformats.org/officeDocument/2006/relationships/image" Target="../media/image18.png"/><Relationship Id="rId10" Type="http://schemas.microsoft.com/office/2007/relationships/hdphoto" Target="../media/hdphoto1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microsoft.com/office/2007/relationships/hdphoto" Target="../media/hdphoto1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13" Type="http://schemas.openxmlformats.org/officeDocument/2006/relationships/image" Target="../media/image29.png"/><Relationship Id="rId18" Type="http://schemas.microsoft.com/office/2007/relationships/hdphoto" Target="../media/hdphoto26.wdp"/><Relationship Id="rId26" Type="http://schemas.openxmlformats.org/officeDocument/2006/relationships/image" Target="../media/image36.png"/><Relationship Id="rId39" Type="http://schemas.microsoft.com/office/2007/relationships/hdphoto" Target="../media/hdphoto35.wdp"/><Relationship Id="rId3" Type="http://schemas.microsoft.com/office/2007/relationships/hdphoto" Target="../media/hdphoto19.wdp"/><Relationship Id="rId21" Type="http://schemas.openxmlformats.org/officeDocument/2006/relationships/image" Target="../media/image33.png"/><Relationship Id="rId34" Type="http://schemas.microsoft.com/office/2007/relationships/hdphoto" Target="../media/hdphoto33.wdp"/><Relationship Id="rId42" Type="http://schemas.openxmlformats.org/officeDocument/2006/relationships/image" Target="../media/image46.png"/><Relationship Id="rId7" Type="http://schemas.openxmlformats.org/officeDocument/2006/relationships/image" Target="../media/image26.png"/><Relationship Id="rId12" Type="http://schemas.microsoft.com/office/2007/relationships/hdphoto" Target="../media/hdphoto23.wdp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40.png"/><Relationship Id="rId38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microsoft.com/office/2007/relationships/hdphoto" Target="../media/hdphoto25.wdp"/><Relationship Id="rId20" Type="http://schemas.microsoft.com/office/2007/relationships/hdphoto" Target="../media/hdphoto27.wdp"/><Relationship Id="rId29" Type="http://schemas.microsoft.com/office/2007/relationships/hdphoto" Target="../media/hdphoto31.wdp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24" Type="http://schemas.microsoft.com/office/2007/relationships/hdphoto" Target="../media/hdphoto29.wdp"/><Relationship Id="rId32" Type="http://schemas.openxmlformats.org/officeDocument/2006/relationships/image" Target="../media/image39.png"/><Relationship Id="rId37" Type="http://schemas.microsoft.com/office/2007/relationships/hdphoto" Target="../media/hdphoto34.wdp"/><Relationship Id="rId40" Type="http://schemas.openxmlformats.org/officeDocument/2006/relationships/image" Target="../media/image44.png"/><Relationship Id="rId5" Type="http://schemas.microsoft.com/office/2007/relationships/hdphoto" Target="../media/hdphoto20.wdp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image" Target="../media/image37.png"/><Relationship Id="rId36" Type="http://schemas.openxmlformats.org/officeDocument/2006/relationships/image" Target="../media/image42.png"/><Relationship Id="rId10" Type="http://schemas.microsoft.com/office/2007/relationships/hdphoto" Target="../media/hdphoto22.wdp"/><Relationship Id="rId19" Type="http://schemas.openxmlformats.org/officeDocument/2006/relationships/image" Target="../media/image32.png"/><Relationship Id="rId31" Type="http://schemas.microsoft.com/office/2007/relationships/hdphoto" Target="../media/hdphoto32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microsoft.com/office/2007/relationships/hdphoto" Target="../media/hdphoto24.wdp"/><Relationship Id="rId22" Type="http://schemas.microsoft.com/office/2007/relationships/hdphoto" Target="../media/hdphoto28.wdp"/><Relationship Id="rId27" Type="http://schemas.microsoft.com/office/2007/relationships/hdphoto" Target="../media/hdphoto30.wdp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43" Type="http://schemas.microsoft.com/office/2007/relationships/hdphoto" Target="../media/hdphoto3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7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99A8E-6B8F-426B-868B-F8FE3AB5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23" y="2480555"/>
            <a:ext cx="191452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95AC8-EA33-45FD-9468-8D884547FA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40" y="2590800"/>
            <a:ext cx="2076450" cy="2084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CB660-1A04-4F6C-8949-01A568C57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250"/>
          <a:stretch/>
        </p:blipFill>
        <p:spPr>
          <a:xfrm>
            <a:off x="6248400" y="353840"/>
            <a:ext cx="1537067" cy="1846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62D1B-385F-483C-AACA-73261775F9B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0800" r="10939" b="10684"/>
          <a:stretch/>
        </p:blipFill>
        <p:spPr>
          <a:xfrm>
            <a:off x="1411823" y="285751"/>
            <a:ext cx="1914525" cy="1914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C2D3D7-D274-4804-9C15-9C10842AC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48" y="285751"/>
            <a:ext cx="1846435" cy="1846435"/>
          </a:xfrm>
          <a:prstGeom prst="rect">
            <a:avLst/>
          </a:prstGeom>
        </p:spPr>
      </p:pic>
      <p:sp>
        <p:nvSpPr>
          <p:cNvPr id="2" name="Callout: Left-Right Arrow 1">
            <a:extLst>
              <a:ext uri="{FF2B5EF4-FFF2-40B4-BE49-F238E27FC236}">
                <a16:creationId xmlns:a16="http://schemas.microsoft.com/office/drawing/2014/main" id="{424C9E27-1734-4A31-A418-F829F69CDC8B}"/>
              </a:ext>
            </a:extLst>
          </p:cNvPr>
          <p:cNvSpPr/>
          <p:nvPr/>
        </p:nvSpPr>
        <p:spPr>
          <a:xfrm>
            <a:off x="6096000" y="2480555"/>
            <a:ext cx="1537067" cy="184643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363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7EB3C-87F9-45B9-8ECF-C47BDF11C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79327" y="353840"/>
            <a:ext cx="869216" cy="869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667B2-A728-42C3-80B8-75272EA0A9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48543" y="353840"/>
            <a:ext cx="869216" cy="869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75C4B7-4947-49FA-B8F7-BC532D4DA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27" y="1208968"/>
            <a:ext cx="869216" cy="869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8DB76-588B-4ED2-940A-6BBABF892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48543" y="1208968"/>
            <a:ext cx="869216" cy="869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5A1EE3-860C-4EE6-8746-AC0A4B8D868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54" t="15413" r="16531" b="15898"/>
          <a:stretch/>
        </p:blipFill>
        <p:spPr>
          <a:xfrm>
            <a:off x="3630441" y="4579220"/>
            <a:ext cx="2076449" cy="214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C30C11-C129-4A54-A48C-AE16F766161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22" y="4694113"/>
            <a:ext cx="1914525" cy="19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66A6BF-0096-4C63-AC1B-68E33537351F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0952" y1="77500" x2="84762" y2="35682"/>
                        <a14:foregroundMark x1="83690" y1="35682" x2="83690" y2="3568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1" y="4579218"/>
            <a:ext cx="2046844" cy="21443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B857F8-7B74-4760-BC37-8CDBC96C8645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86932" y1="24175" x2="43750" y2="63443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76" y="4675361"/>
            <a:ext cx="2076449" cy="20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FFDA-6250-43AA-AF7E-B5CDF0A5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2" y="256630"/>
            <a:ext cx="2590586" cy="2468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6F53A2-4A01-4E73-83C0-1C95D170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7" y="256630"/>
            <a:ext cx="2590586" cy="2468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EFB0A-7BC2-46C1-9E54-37054F1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78" t="66081" r="62902" b="11157"/>
          <a:stretch/>
        </p:blipFill>
        <p:spPr>
          <a:xfrm>
            <a:off x="6480714" y="463827"/>
            <a:ext cx="266937" cy="238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7F04F-B4F7-4EB9-A9B8-D73B0801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78" t="66081" r="62902" b="11157"/>
          <a:stretch/>
        </p:blipFill>
        <p:spPr>
          <a:xfrm rot="16200000">
            <a:off x="6480713" y="969360"/>
            <a:ext cx="266937" cy="238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4CD63-8CFD-466A-BB4E-4940A49C4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78" t="66081" r="62902" b="11157"/>
          <a:stretch/>
        </p:blipFill>
        <p:spPr>
          <a:xfrm rot="5400000">
            <a:off x="6971959" y="969359"/>
            <a:ext cx="266937" cy="238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CC721-9DF3-4ED8-8B56-DC4B4A18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78" t="66081" r="62902" b="11157"/>
          <a:stretch/>
        </p:blipFill>
        <p:spPr>
          <a:xfrm rot="10800000">
            <a:off x="6971960" y="463827"/>
            <a:ext cx="266937" cy="23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FF173-32A9-4630-AC3F-4DCEA4EA5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61996" r="32223" b="5206"/>
          <a:stretch/>
        </p:blipFill>
        <p:spPr>
          <a:xfrm>
            <a:off x="4271373" y="5073041"/>
            <a:ext cx="1439914" cy="940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434B00-2C05-480A-B6D1-FCB554E80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77" t="11679" r="32512" b="55522"/>
          <a:stretch/>
        </p:blipFill>
        <p:spPr>
          <a:xfrm>
            <a:off x="4271375" y="4132695"/>
            <a:ext cx="1439914" cy="940346"/>
          </a:xfrm>
          <a:prstGeom prst="rect">
            <a:avLst/>
          </a:prstGeom>
        </p:spPr>
      </p:pic>
      <p:pic>
        <p:nvPicPr>
          <p:cNvPr id="1026" name="Picture 2" descr="Image result for back png">
            <a:extLst>
              <a:ext uri="{FF2B5EF4-FFF2-40B4-BE49-F238E27FC236}">
                <a16:creationId xmlns:a16="http://schemas.microsoft.com/office/drawing/2014/main" id="{74FA9ED0-DD56-40A2-84AD-18F7F940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21" y="569568"/>
            <a:ext cx="1350079" cy="12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ack png">
            <a:extLst>
              <a:ext uri="{FF2B5EF4-FFF2-40B4-BE49-F238E27FC236}">
                <a16:creationId xmlns:a16="http://schemas.microsoft.com/office/drawing/2014/main" id="{22124835-E058-4FD5-9371-86123BCA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72600" y="595576"/>
            <a:ext cx="1350079" cy="12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back png">
            <a:extLst>
              <a:ext uri="{FF2B5EF4-FFF2-40B4-BE49-F238E27FC236}">
                <a16:creationId xmlns:a16="http://schemas.microsoft.com/office/drawing/2014/main" id="{41C7640D-7527-4B7B-8E6D-5DFD58AB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22521" y="1848618"/>
            <a:ext cx="1350079" cy="12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back png">
            <a:extLst>
              <a:ext uri="{FF2B5EF4-FFF2-40B4-BE49-F238E27FC236}">
                <a16:creationId xmlns:a16="http://schemas.microsoft.com/office/drawing/2014/main" id="{CE694890-729E-41E8-86B8-789EA77D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372600" y="1874626"/>
            <a:ext cx="1350079" cy="12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B0FE9F-84CA-4E5C-B204-C59342AEA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60619" y1="28761" x2="38717" y2="68142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7" y="3695225"/>
            <a:ext cx="2755631" cy="2755631"/>
          </a:xfrm>
          <a:prstGeom prst="rect">
            <a:avLst/>
          </a:prstGeom>
        </p:spPr>
      </p:pic>
      <p:pic>
        <p:nvPicPr>
          <p:cNvPr id="2050" name="Picture 2" descr="Image result for functions icon png">
            <a:extLst>
              <a:ext uri="{FF2B5EF4-FFF2-40B4-BE49-F238E27FC236}">
                <a16:creationId xmlns:a16="http://schemas.microsoft.com/office/drawing/2014/main" id="{3E541627-207E-48CB-8D8D-EDE20CF9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342" y="3707822"/>
            <a:ext cx="2823114" cy="28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rocess icon png">
            <a:extLst>
              <a:ext uri="{FF2B5EF4-FFF2-40B4-BE49-F238E27FC236}">
                <a16:creationId xmlns:a16="http://schemas.microsoft.com/office/drawing/2014/main" id="{FAB3F3D0-7E2E-4A68-8BAB-88768088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53" y="3967722"/>
            <a:ext cx="2053687" cy="20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A13ADC9E-0BE7-47E1-B9E9-0AAE6F9D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83" y="2653272"/>
            <a:ext cx="148113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D55B85FB-C4F4-476E-B389-E4FBA1E3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01" y="2943375"/>
            <a:ext cx="847668" cy="84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3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C45350-2A54-4529-B73E-A367794ACE67}"/>
              </a:ext>
            </a:extLst>
          </p:cNvPr>
          <p:cNvGrpSpPr/>
          <p:nvPr/>
        </p:nvGrpSpPr>
        <p:grpSpPr>
          <a:xfrm>
            <a:off x="799106" y="297842"/>
            <a:ext cx="5296894" cy="1364975"/>
            <a:chOff x="2597426" y="2372138"/>
            <a:chExt cx="5296894" cy="13649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0E67C5-7BEB-4653-8FD9-ED15834CEA95}"/>
                </a:ext>
              </a:extLst>
            </p:cNvPr>
            <p:cNvGrpSpPr/>
            <p:nvPr/>
          </p:nvGrpSpPr>
          <p:grpSpPr>
            <a:xfrm>
              <a:off x="2597426" y="2372139"/>
              <a:ext cx="5296894" cy="1364974"/>
              <a:chOff x="2597426" y="2372139"/>
              <a:chExt cx="5296894" cy="136497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9C487C0-21C3-4B5E-99B6-C7CF494251D3}"/>
                  </a:ext>
                </a:extLst>
              </p:cNvPr>
              <p:cNvSpPr/>
              <p:nvPr/>
            </p:nvSpPr>
            <p:spPr>
              <a:xfrm>
                <a:off x="2597426" y="2372139"/>
                <a:ext cx="4827312" cy="1364974"/>
              </a:xfrm>
              <a:prstGeom prst="roundRect">
                <a:avLst/>
              </a:prstGeom>
              <a:solidFill>
                <a:srgbClr val="82C785"/>
              </a:solidFill>
              <a:ln>
                <a:solidFill>
                  <a:srgbClr val="82C7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07D7A5-1F64-480A-9AA7-83E7FF11FDA1}"/>
                  </a:ext>
                </a:extLst>
              </p:cNvPr>
              <p:cNvSpPr/>
              <p:nvPr/>
            </p:nvSpPr>
            <p:spPr>
              <a:xfrm>
                <a:off x="4459358" y="2372139"/>
                <a:ext cx="3434962" cy="1364974"/>
              </a:xfrm>
              <a:prstGeom prst="roundRect">
                <a:avLst/>
              </a:prstGeom>
              <a:solidFill>
                <a:srgbClr val="E6F4E7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8AB31-966D-4266-97E1-8324BD592344}"/>
                  </a:ext>
                </a:extLst>
              </p:cNvPr>
              <p:cNvSpPr/>
              <p:nvPr/>
            </p:nvSpPr>
            <p:spPr>
              <a:xfrm>
                <a:off x="2825819" y="2372139"/>
                <a:ext cx="4827312" cy="1364974"/>
              </a:xfrm>
              <a:prstGeom prst="rect">
                <a:avLst/>
              </a:prstGeom>
              <a:solidFill>
                <a:srgbClr val="E6F4E7"/>
              </a:solidFill>
              <a:ln>
                <a:solidFill>
                  <a:srgbClr val="E6F4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2" descr="Image result for tick mark png icon green">
              <a:extLst>
                <a:ext uri="{FF2B5EF4-FFF2-40B4-BE49-F238E27FC236}">
                  <a16:creationId xmlns:a16="http://schemas.microsoft.com/office/drawing/2014/main" id="{E646953F-E782-4983-BCFE-BD72E67FB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19000" contrast="-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384" y="2372138"/>
              <a:ext cx="493190" cy="63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C065-B562-451A-B88A-423D9DCA2B2D}"/>
                </a:ext>
              </a:extLst>
            </p:cNvPr>
            <p:cNvSpPr/>
            <p:nvPr/>
          </p:nvSpPr>
          <p:spPr>
            <a:xfrm>
              <a:off x="3610139" y="2460942"/>
              <a:ext cx="145745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0F0E0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Success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1DC229-7705-40A9-8ECC-1F40C1430095}"/>
              </a:ext>
            </a:extLst>
          </p:cNvPr>
          <p:cNvGrpSpPr/>
          <p:nvPr/>
        </p:nvGrpSpPr>
        <p:grpSpPr>
          <a:xfrm>
            <a:off x="801487" y="1791376"/>
            <a:ext cx="5294513" cy="1364974"/>
            <a:chOff x="2608918" y="749079"/>
            <a:chExt cx="5294513" cy="13649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9CC7A5-66C4-400B-BE3E-2EFD1290CA52}"/>
                </a:ext>
              </a:extLst>
            </p:cNvPr>
            <p:cNvGrpSpPr/>
            <p:nvPr/>
          </p:nvGrpSpPr>
          <p:grpSpPr>
            <a:xfrm>
              <a:off x="2608918" y="749079"/>
              <a:ext cx="5294513" cy="1364974"/>
              <a:chOff x="2597426" y="2372139"/>
              <a:chExt cx="5294513" cy="136497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BA8D30-D6AE-42C3-8DEC-1D8A6EFF72B9}"/>
                  </a:ext>
                </a:extLst>
              </p:cNvPr>
              <p:cNvGrpSpPr/>
              <p:nvPr/>
            </p:nvGrpSpPr>
            <p:grpSpPr>
              <a:xfrm>
                <a:off x="2597426" y="2372139"/>
                <a:ext cx="5294513" cy="1364974"/>
                <a:chOff x="2597426" y="2372139"/>
                <a:chExt cx="5294513" cy="1364974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A547EB5A-76BC-459C-9AA8-62254E4BD643}"/>
                    </a:ext>
                  </a:extLst>
                </p:cNvPr>
                <p:cNvSpPr/>
                <p:nvPr/>
              </p:nvSpPr>
              <p:spPr>
                <a:xfrm>
                  <a:off x="2597426" y="2372139"/>
                  <a:ext cx="4827312" cy="1364974"/>
                </a:xfrm>
                <a:prstGeom prst="roundRect">
                  <a:avLst/>
                </a:prstGeom>
                <a:solidFill>
                  <a:srgbClr val="F2942A"/>
                </a:solidFill>
                <a:ln>
                  <a:solidFill>
                    <a:srgbClr val="F2942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1D08A09-A8DB-48BA-8ECF-A4913C22C1EA}"/>
                    </a:ext>
                  </a:extLst>
                </p:cNvPr>
                <p:cNvSpPr/>
                <p:nvPr/>
              </p:nvSpPr>
              <p:spPr>
                <a:xfrm>
                  <a:off x="4459358" y="2372139"/>
                  <a:ext cx="3432581" cy="1364974"/>
                </a:xfrm>
                <a:prstGeom prst="roundRect">
                  <a:avLst/>
                </a:prstGeom>
                <a:solidFill>
                  <a:srgbClr val="FAF3B3"/>
                </a:solidFill>
                <a:ln>
                  <a:solidFill>
                    <a:srgbClr val="F8EF9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C4DFDBF-DD88-4E7E-90C9-5FB042D05C05}"/>
                    </a:ext>
                  </a:extLst>
                </p:cNvPr>
                <p:cNvSpPr/>
                <p:nvPr/>
              </p:nvSpPr>
              <p:spPr>
                <a:xfrm>
                  <a:off x="2825819" y="2372139"/>
                  <a:ext cx="4824931" cy="1364974"/>
                </a:xfrm>
                <a:prstGeom prst="rect">
                  <a:avLst/>
                </a:prstGeom>
                <a:solidFill>
                  <a:srgbClr val="FAF3B3"/>
                </a:solidFill>
                <a:ln>
                  <a:solidFill>
                    <a:srgbClr val="FAF3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55F397-91E9-44EC-A1FE-80FC12AB31A8}"/>
                  </a:ext>
                </a:extLst>
              </p:cNvPr>
              <p:cNvSpPr/>
              <p:nvPr/>
            </p:nvSpPr>
            <p:spPr>
              <a:xfrm>
                <a:off x="3607078" y="2452911"/>
                <a:ext cx="143052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F0E0E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Warning</a:t>
                </a:r>
              </a:p>
            </p:txBody>
          </p:sp>
        </p:grpSp>
        <p:pic>
          <p:nvPicPr>
            <p:cNvPr id="17" name="Picture 4" descr="Image result for warning symbol png icon amber">
              <a:extLst>
                <a:ext uri="{FF2B5EF4-FFF2-40B4-BE49-F238E27FC236}">
                  <a16:creationId xmlns:a16="http://schemas.microsoft.com/office/drawing/2014/main" id="{295F7A6B-E0E7-468A-93D5-9F9C237DB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976" y="853122"/>
              <a:ext cx="415124" cy="41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085083-8E58-4893-AFCE-E523C2435383}"/>
              </a:ext>
            </a:extLst>
          </p:cNvPr>
          <p:cNvGrpSpPr/>
          <p:nvPr/>
        </p:nvGrpSpPr>
        <p:grpSpPr>
          <a:xfrm>
            <a:off x="801487" y="3260393"/>
            <a:ext cx="5294513" cy="1364974"/>
            <a:chOff x="2608918" y="2372139"/>
            <a:chExt cx="5294513" cy="136497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831EC3-5F73-46A3-8361-DBA447B6FDDA}"/>
                </a:ext>
              </a:extLst>
            </p:cNvPr>
            <p:cNvGrpSpPr/>
            <p:nvPr/>
          </p:nvGrpSpPr>
          <p:grpSpPr>
            <a:xfrm>
              <a:off x="2608918" y="2372139"/>
              <a:ext cx="5294513" cy="1364974"/>
              <a:chOff x="2597426" y="2372139"/>
              <a:chExt cx="5294513" cy="136497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4BEE981-CFCD-43D6-9E3A-BAACEBF92E2E}"/>
                  </a:ext>
                </a:extLst>
              </p:cNvPr>
              <p:cNvGrpSpPr/>
              <p:nvPr/>
            </p:nvGrpSpPr>
            <p:grpSpPr>
              <a:xfrm>
                <a:off x="2597426" y="2372139"/>
                <a:ext cx="5294513" cy="1364974"/>
                <a:chOff x="2597426" y="2372139"/>
                <a:chExt cx="5294513" cy="1364974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5750188-8AE1-455F-92B1-FF52354B52ED}"/>
                    </a:ext>
                  </a:extLst>
                </p:cNvPr>
                <p:cNvSpPr/>
                <p:nvPr/>
              </p:nvSpPr>
              <p:spPr>
                <a:xfrm>
                  <a:off x="2597426" y="2372139"/>
                  <a:ext cx="4827312" cy="1364974"/>
                </a:xfrm>
                <a:prstGeom prst="roundRect">
                  <a:avLst/>
                </a:prstGeom>
                <a:solidFill>
                  <a:srgbClr val="FF596D"/>
                </a:solidFill>
                <a:ln>
                  <a:solidFill>
                    <a:srgbClr val="FF596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B7A31877-FDF4-4DFD-A836-51C8677D6278}"/>
                    </a:ext>
                  </a:extLst>
                </p:cNvPr>
                <p:cNvSpPr/>
                <p:nvPr/>
              </p:nvSpPr>
              <p:spPr>
                <a:xfrm>
                  <a:off x="4459358" y="2372139"/>
                  <a:ext cx="3432581" cy="1364974"/>
                </a:xfrm>
                <a:prstGeom prst="roundRect">
                  <a:avLst/>
                </a:prstGeom>
                <a:solidFill>
                  <a:srgbClr val="FFE7E0"/>
                </a:solidFill>
                <a:ln>
                  <a:solidFill>
                    <a:srgbClr val="FFD5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2BB27B1-87A1-46E0-87EC-4FD5A4F8E8B0}"/>
                    </a:ext>
                  </a:extLst>
                </p:cNvPr>
                <p:cNvSpPr/>
                <p:nvPr/>
              </p:nvSpPr>
              <p:spPr>
                <a:xfrm>
                  <a:off x="2825819" y="2372139"/>
                  <a:ext cx="4824931" cy="1364974"/>
                </a:xfrm>
                <a:prstGeom prst="rect">
                  <a:avLst/>
                </a:prstGeom>
                <a:solidFill>
                  <a:srgbClr val="FFE7E0"/>
                </a:solidFill>
                <a:ln>
                  <a:solidFill>
                    <a:srgbClr val="FFE7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7049D9-1807-4306-967D-F768E3452921}"/>
                  </a:ext>
                </a:extLst>
              </p:cNvPr>
              <p:cNvSpPr/>
              <p:nvPr/>
            </p:nvSpPr>
            <p:spPr>
              <a:xfrm>
                <a:off x="3607078" y="2452110"/>
                <a:ext cx="96398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F0E0E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Error</a:t>
                </a:r>
              </a:p>
            </p:txBody>
          </p:sp>
        </p:grpSp>
        <p:pic>
          <p:nvPicPr>
            <p:cNvPr id="25" name="Picture 8" descr="Related image">
              <a:extLst>
                <a:ext uri="{FF2B5EF4-FFF2-40B4-BE49-F238E27FC236}">
                  <a16:creationId xmlns:a16="http://schemas.microsoft.com/office/drawing/2014/main" id="{0374BE69-5776-4FD8-B5CC-71756F1E7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100000"/>
                      </a14:imgEffect>
                      <a14:imgEffect>
                        <a14:brightnessContrast bright="33000" contrast="-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976" y="2475979"/>
              <a:ext cx="413929" cy="41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E02367-E9DC-472F-AF00-696280DE62DA}"/>
              </a:ext>
            </a:extLst>
          </p:cNvPr>
          <p:cNvGrpSpPr/>
          <p:nvPr/>
        </p:nvGrpSpPr>
        <p:grpSpPr>
          <a:xfrm>
            <a:off x="801487" y="4729207"/>
            <a:ext cx="5294513" cy="1364974"/>
            <a:chOff x="2608918" y="3999672"/>
            <a:chExt cx="5294513" cy="13649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F95C1C-6455-4C24-98A5-E451F09E4D54}"/>
                </a:ext>
              </a:extLst>
            </p:cNvPr>
            <p:cNvGrpSpPr/>
            <p:nvPr/>
          </p:nvGrpSpPr>
          <p:grpSpPr>
            <a:xfrm>
              <a:off x="2608918" y="3999672"/>
              <a:ext cx="5294513" cy="1364974"/>
              <a:chOff x="2597426" y="2372139"/>
              <a:chExt cx="5294513" cy="136497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A28E27D-23D4-4070-81B5-9AEF1BC43AA7}"/>
                  </a:ext>
                </a:extLst>
              </p:cNvPr>
              <p:cNvGrpSpPr/>
              <p:nvPr/>
            </p:nvGrpSpPr>
            <p:grpSpPr>
              <a:xfrm>
                <a:off x="2597426" y="2372139"/>
                <a:ext cx="5294513" cy="1364974"/>
                <a:chOff x="2597426" y="2372139"/>
                <a:chExt cx="5294513" cy="136497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6134FD4-732A-4AE7-981A-E7FDE12738F5}"/>
                    </a:ext>
                  </a:extLst>
                </p:cNvPr>
                <p:cNvSpPr/>
                <p:nvPr/>
              </p:nvSpPr>
              <p:spPr>
                <a:xfrm>
                  <a:off x="2597426" y="2372139"/>
                  <a:ext cx="4827312" cy="1364974"/>
                </a:xfrm>
                <a:prstGeom prst="roundRect">
                  <a:avLst/>
                </a:prstGeom>
                <a:solidFill>
                  <a:srgbClr val="7DCCFC"/>
                </a:solidFill>
                <a:ln>
                  <a:solidFill>
                    <a:srgbClr val="7DCC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5E543E78-D3B1-4A91-A267-996799C54C78}"/>
                    </a:ext>
                  </a:extLst>
                </p:cNvPr>
                <p:cNvSpPr/>
                <p:nvPr/>
              </p:nvSpPr>
              <p:spPr>
                <a:xfrm>
                  <a:off x="4459358" y="2372139"/>
                  <a:ext cx="3432581" cy="1364974"/>
                </a:xfrm>
                <a:prstGeom prst="roundRect">
                  <a:avLst/>
                </a:prstGeom>
                <a:solidFill>
                  <a:srgbClr val="E0EEFB"/>
                </a:solidFill>
                <a:ln>
                  <a:solidFill>
                    <a:srgbClr val="CCE3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18A74B6-BB50-418F-878A-FA0D20805636}"/>
                    </a:ext>
                  </a:extLst>
                </p:cNvPr>
                <p:cNvSpPr/>
                <p:nvPr/>
              </p:nvSpPr>
              <p:spPr>
                <a:xfrm>
                  <a:off x="2825819" y="2372139"/>
                  <a:ext cx="4824931" cy="1364974"/>
                </a:xfrm>
                <a:prstGeom prst="rect">
                  <a:avLst/>
                </a:prstGeom>
                <a:solidFill>
                  <a:srgbClr val="E0EEFB"/>
                </a:solidFill>
                <a:ln>
                  <a:solidFill>
                    <a:srgbClr val="E0EE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50EDB0-499E-42FD-952C-DAEEE8176A2E}"/>
                  </a:ext>
                </a:extLst>
              </p:cNvPr>
              <p:cNvSpPr/>
              <p:nvPr/>
            </p:nvSpPr>
            <p:spPr>
              <a:xfrm>
                <a:off x="3607077" y="2452110"/>
                <a:ext cx="75129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rgbClr val="0F0E0E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Info</a:t>
                </a:r>
              </a:p>
            </p:txBody>
          </p:sp>
        </p:grpSp>
        <p:pic>
          <p:nvPicPr>
            <p:cNvPr id="33" name="Picture 10" descr="Image result for information icon">
              <a:extLst>
                <a:ext uri="{FF2B5EF4-FFF2-40B4-BE49-F238E27FC236}">
                  <a16:creationId xmlns:a16="http://schemas.microsoft.com/office/drawing/2014/main" id="{5799EBCF-9848-4113-A338-BC66B31BB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107" y="4079643"/>
              <a:ext cx="461666" cy="46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7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F50310F-009F-4A44-AF8F-D7426311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429" l="2386" r="96932">
                        <a14:foregroundMark x1="27727" y1="48571" x2="40568" y2="31429"/>
                        <a14:foregroundMark x1="49545" y1="53429" x2="51932" y2="73857"/>
                        <a14:foregroundMark x1="77045" y1="46571" x2="79205" y2="76571"/>
                        <a14:foregroundMark x1="25909" y1="66571" x2="25682" y2="785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2043113"/>
            <a:ext cx="933994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ventory icon png">
            <a:extLst>
              <a:ext uri="{FF2B5EF4-FFF2-40B4-BE49-F238E27FC236}">
                <a16:creationId xmlns:a16="http://schemas.microsoft.com/office/drawing/2014/main" id="{EBA7062C-67BB-4245-8AFD-185EDA4C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42" y="2043113"/>
            <a:ext cx="79452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34A6200F-0EC7-4064-B6FE-C5B2BFFE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41" y="1733623"/>
            <a:ext cx="1052439" cy="10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llocation icon png">
            <a:extLst>
              <a:ext uri="{FF2B5EF4-FFF2-40B4-BE49-F238E27FC236}">
                <a16:creationId xmlns:a16="http://schemas.microsoft.com/office/drawing/2014/main" id="{DEB3BDFF-3167-423B-892A-7B1C80E2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05" y="140425"/>
            <a:ext cx="933994" cy="9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>
            <a:extLst>
              <a:ext uri="{FF2B5EF4-FFF2-40B4-BE49-F238E27FC236}">
                <a16:creationId xmlns:a16="http://schemas.microsoft.com/office/drawing/2014/main" id="{672FE21D-3487-4DE1-A0C4-E2066EB1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34" y="1632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work icon png">
            <a:extLst>
              <a:ext uri="{FF2B5EF4-FFF2-40B4-BE49-F238E27FC236}">
                <a16:creationId xmlns:a16="http://schemas.microsoft.com/office/drawing/2014/main" id="{5F9D1A17-C2CA-48A8-93BA-9B7409EA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99" b="94203" l="2614" r="96364">
                        <a14:foregroundMark x1="21818" y1="22003" x2="78864" y2="23057"/>
                        <a14:foregroundMark x1="66591" y1="8959" x2="33636" y2="8564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57169" y="313507"/>
            <a:ext cx="976933" cy="84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est icon png">
            <a:extLst>
              <a:ext uri="{FF2B5EF4-FFF2-40B4-BE49-F238E27FC236}">
                <a16:creationId xmlns:a16="http://schemas.microsoft.com/office/drawing/2014/main" id="{7FF16449-4DE1-40BB-A988-221E63DD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18" y="1802130"/>
            <a:ext cx="612458" cy="61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quality icon png">
            <a:extLst>
              <a:ext uri="{FF2B5EF4-FFF2-40B4-BE49-F238E27FC236}">
                <a16:creationId xmlns:a16="http://schemas.microsoft.com/office/drawing/2014/main" id="{D93575A6-17E0-4F5A-8D9E-E2C4EE9A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47" t="17447" r="15330" b="11679"/>
          <a:stretch/>
        </p:blipFill>
        <p:spPr bwMode="auto">
          <a:xfrm>
            <a:off x="5934076" y="607422"/>
            <a:ext cx="998220" cy="10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lated image">
            <a:extLst>
              <a:ext uri="{FF2B5EF4-FFF2-40B4-BE49-F238E27FC236}">
                <a16:creationId xmlns:a16="http://schemas.microsoft.com/office/drawing/2014/main" id="{035D8E98-E22E-4EDC-8F40-B886E3C9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86" y="1888367"/>
            <a:ext cx="526221" cy="5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lated image">
            <a:extLst>
              <a:ext uri="{FF2B5EF4-FFF2-40B4-BE49-F238E27FC236}">
                <a16:creationId xmlns:a16="http://schemas.microsoft.com/office/drawing/2014/main" id="{8A5CA4CC-982B-4C4D-A377-8B325A4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78" y="173362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E398F-272C-4E63-A947-B62ADAE2ECC3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691" b="97309" l="885" r="97788">
                        <a14:foregroundMark x1="64159" y1="48879" x2="84956" y2="48879"/>
                        <a14:foregroundMark x1="53982" y1="15695" x2="68584" y2="17937"/>
                        <a14:foregroundMark x1="52212" y1="83857" x2="67699" y2="8251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5" y="3316001"/>
            <a:ext cx="1191810" cy="1175990"/>
          </a:xfrm>
          <a:prstGeom prst="rect">
            <a:avLst/>
          </a:prstGeom>
        </p:spPr>
      </p:pic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42EA526E-636F-49AB-8542-48B8872B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05" y="3764280"/>
            <a:ext cx="1052439" cy="10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user icon png">
            <a:extLst>
              <a:ext uri="{FF2B5EF4-FFF2-40B4-BE49-F238E27FC236}">
                <a16:creationId xmlns:a16="http://schemas.microsoft.com/office/drawing/2014/main" id="{B812B751-2E21-4F7C-B82F-483157F0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662" y="1578445"/>
            <a:ext cx="756758" cy="7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Home icon png">
            <a:extLst>
              <a:ext uri="{FF2B5EF4-FFF2-40B4-BE49-F238E27FC236}">
                <a16:creationId xmlns:a16="http://schemas.microsoft.com/office/drawing/2014/main" id="{5EE706CB-BA06-4109-8740-6708D8CA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20" y="2730681"/>
            <a:ext cx="794521" cy="7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A4976A-9AC5-49E6-922A-D23B15F82C2F}"/>
              </a:ext>
            </a:extLst>
          </p:cNvPr>
          <p:cNvGrpSpPr/>
          <p:nvPr/>
        </p:nvGrpSpPr>
        <p:grpSpPr>
          <a:xfrm>
            <a:off x="3106482" y="3429000"/>
            <a:ext cx="1275430" cy="1275430"/>
            <a:chOff x="3106482" y="3429000"/>
            <a:chExt cx="1275430" cy="1275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4F697C-5933-4DB8-B6BA-5B48D6C1A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482" y="3429000"/>
              <a:ext cx="1275430" cy="127543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031D0D-439E-41B0-AC13-625188A0D336}"/>
                </a:ext>
              </a:extLst>
            </p:cNvPr>
            <p:cNvSpPr/>
            <p:nvPr/>
          </p:nvSpPr>
          <p:spPr>
            <a:xfrm>
              <a:off x="3681458" y="3589020"/>
              <a:ext cx="548640" cy="546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0E4638-A54B-4FFD-9025-20E9735C1F64}"/>
                </a:ext>
              </a:extLst>
            </p:cNvPr>
            <p:cNvSpPr/>
            <p:nvPr/>
          </p:nvSpPr>
          <p:spPr>
            <a:xfrm>
              <a:off x="3740541" y="3633557"/>
              <a:ext cx="457200" cy="457200"/>
            </a:xfrm>
            <a:prstGeom prst="ellipse">
              <a:avLst/>
            </a:prstGeom>
            <a:solidFill>
              <a:srgbClr val="A2A1A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F50FDEB-07B4-4AF2-B911-4700B0E6CF7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6935" b="907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27" t="13820" r="11129" b="13817"/>
          <a:stretch/>
        </p:blipFill>
        <p:spPr>
          <a:xfrm>
            <a:off x="10050780" y="3674284"/>
            <a:ext cx="990600" cy="922021"/>
          </a:xfrm>
          <a:prstGeom prst="rect">
            <a:avLst/>
          </a:prstGeom>
        </p:spPr>
      </p:pic>
      <p:pic>
        <p:nvPicPr>
          <p:cNvPr id="1064" name="Picture 40" descr="Image result for search bar with icon">
            <a:extLst>
              <a:ext uri="{FF2B5EF4-FFF2-40B4-BE49-F238E27FC236}">
                <a16:creationId xmlns:a16="http://schemas.microsoft.com/office/drawing/2014/main" id="{22BEA7DB-FC9B-4897-B2D9-B985CCA6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12" y="2000638"/>
            <a:ext cx="1320842" cy="13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>
            <a:extLst>
              <a:ext uri="{FF2B5EF4-FFF2-40B4-BE49-F238E27FC236}">
                <a16:creationId xmlns:a16="http://schemas.microsoft.com/office/drawing/2014/main" id="{37D51F8A-B48F-432C-B3BA-BDC5493D6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52" b="98333" l="10000" r="90000">
                        <a14:foregroundMark x1="26889" y1="39242" x2="35667" y2="5621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8" r="13665"/>
          <a:stretch/>
        </p:blipFill>
        <p:spPr bwMode="auto">
          <a:xfrm>
            <a:off x="240603" y="4596305"/>
            <a:ext cx="1507484" cy="150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910BB6-8591-4621-AC3E-AF06ED2C9B62}"/>
              </a:ext>
            </a:extLst>
          </p:cNvPr>
          <p:cNvSpPr/>
          <p:nvPr/>
        </p:nvSpPr>
        <p:spPr>
          <a:xfrm>
            <a:off x="1644650" y="4908778"/>
            <a:ext cx="2203450" cy="209322"/>
          </a:xfrm>
          <a:prstGeom prst="roundRect">
            <a:avLst/>
          </a:prstGeom>
          <a:noFill/>
          <a:ln>
            <a:solidFill>
              <a:srgbClr val="A2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4" name="Picture 50" descr="Image result for binocular icon png">
            <a:extLst>
              <a:ext uri="{FF2B5EF4-FFF2-40B4-BE49-F238E27FC236}">
                <a16:creationId xmlns:a16="http://schemas.microsoft.com/office/drawing/2014/main" id="{85C89ECB-3F44-4A24-8AA1-A8534B1B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79" y="3471863"/>
            <a:ext cx="1300163" cy="9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Related image">
            <a:extLst>
              <a:ext uri="{FF2B5EF4-FFF2-40B4-BE49-F238E27FC236}">
                <a16:creationId xmlns:a16="http://schemas.microsoft.com/office/drawing/2014/main" id="{A317A71C-48F7-4AC2-BFDB-221FD5DB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45" y="5599222"/>
            <a:ext cx="817153" cy="8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Related image">
            <a:extLst>
              <a:ext uri="{FF2B5EF4-FFF2-40B4-BE49-F238E27FC236}">
                <a16:creationId xmlns:a16="http://schemas.microsoft.com/office/drawing/2014/main" id="{1DD75FF0-18A5-4C8D-963A-1590CF67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02" y="4989244"/>
            <a:ext cx="561898" cy="5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7E55817-F893-4AF1-9DE9-6D7089026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" t="5426" r="7049" b="7213"/>
          <a:stretch/>
        </p:blipFill>
        <p:spPr bwMode="auto">
          <a:xfrm>
            <a:off x="7583451" y="4826221"/>
            <a:ext cx="1503400" cy="15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in icon png blue">
            <a:extLst>
              <a:ext uri="{FF2B5EF4-FFF2-40B4-BE49-F238E27FC236}">
                <a16:creationId xmlns:a16="http://schemas.microsoft.com/office/drawing/2014/main" id="{2586F3C4-AF7E-41B8-8180-69914D2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300" y="4780158"/>
            <a:ext cx="1592066" cy="15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3BBDD2BA-ACE0-4B70-B67C-A20D5B30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84" y="292808"/>
            <a:ext cx="998221" cy="99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5411448-988B-4917-AEE4-7537648201B3}"/>
              </a:ext>
            </a:extLst>
          </p:cNvPr>
          <p:cNvSpPr/>
          <p:nvPr/>
        </p:nvSpPr>
        <p:spPr>
          <a:xfrm>
            <a:off x="6696073" y="3213156"/>
            <a:ext cx="2743202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C6C55-E004-4B6C-B3C2-61708E440D97}"/>
              </a:ext>
            </a:extLst>
          </p:cNvPr>
          <p:cNvSpPr/>
          <p:nvPr/>
        </p:nvSpPr>
        <p:spPr>
          <a:xfrm>
            <a:off x="6631304" y="1264092"/>
            <a:ext cx="2743202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DB2C5-F7F0-4B1C-A26F-1CBD3EBD8FCF}"/>
              </a:ext>
            </a:extLst>
          </p:cNvPr>
          <p:cNvSpPr/>
          <p:nvPr/>
        </p:nvSpPr>
        <p:spPr>
          <a:xfrm>
            <a:off x="3146107" y="2015655"/>
            <a:ext cx="914400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CB422-E226-4CBB-8D91-D82D395285AB}"/>
              </a:ext>
            </a:extLst>
          </p:cNvPr>
          <p:cNvSpPr/>
          <p:nvPr/>
        </p:nvSpPr>
        <p:spPr>
          <a:xfrm>
            <a:off x="4541520" y="1101256"/>
            <a:ext cx="914400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0BABA-B0D4-46B3-9F4E-E708A3894BD1}"/>
              </a:ext>
            </a:extLst>
          </p:cNvPr>
          <p:cNvSpPr/>
          <p:nvPr/>
        </p:nvSpPr>
        <p:spPr>
          <a:xfrm>
            <a:off x="2474595" y="4082581"/>
            <a:ext cx="914400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3B0B21-A4CA-4715-9D7B-E6A789A65981}"/>
              </a:ext>
            </a:extLst>
          </p:cNvPr>
          <p:cNvSpPr/>
          <p:nvPr/>
        </p:nvSpPr>
        <p:spPr>
          <a:xfrm>
            <a:off x="3438525" y="4082581"/>
            <a:ext cx="914400" cy="914400"/>
          </a:xfrm>
          <a:prstGeom prst="rect">
            <a:avLst/>
          </a:prstGeom>
          <a:solidFill>
            <a:srgbClr val="E8E8E8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5B0F98-3604-4A69-B957-490609C663D7}"/>
              </a:ext>
            </a:extLst>
          </p:cNvPr>
          <p:cNvGrpSpPr/>
          <p:nvPr/>
        </p:nvGrpSpPr>
        <p:grpSpPr>
          <a:xfrm>
            <a:off x="6859905" y="2472856"/>
            <a:ext cx="457200" cy="457200"/>
            <a:chOff x="6859905" y="2472856"/>
            <a:chExt cx="457200" cy="457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EF034A-4F79-4FB7-9459-FB5BAB1F28FE}"/>
                </a:ext>
              </a:extLst>
            </p:cNvPr>
            <p:cNvSpPr/>
            <p:nvPr/>
          </p:nvSpPr>
          <p:spPr>
            <a:xfrm>
              <a:off x="6859905" y="2472856"/>
              <a:ext cx="457200" cy="457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9DF1D2-CC48-4E39-A6D8-6C4B4F908B47}"/>
                </a:ext>
              </a:extLst>
            </p:cNvPr>
            <p:cNvSpPr/>
            <p:nvPr/>
          </p:nvSpPr>
          <p:spPr>
            <a:xfrm>
              <a:off x="7019924" y="2632876"/>
              <a:ext cx="137160" cy="137160"/>
            </a:xfrm>
            <a:prstGeom prst="ellipse">
              <a:avLst/>
            </a:prstGeom>
            <a:solidFill>
              <a:srgbClr val="BF0010"/>
            </a:solidFill>
            <a:ln>
              <a:solidFill>
                <a:srgbClr val="BF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8E612-5ED5-46AF-86A2-0632A976F3AE}"/>
              </a:ext>
            </a:extLst>
          </p:cNvPr>
          <p:cNvGrpSpPr/>
          <p:nvPr/>
        </p:nvGrpSpPr>
        <p:grpSpPr>
          <a:xfrm>
            <a:off x="7774305" y="2472856"/>
            <a:ext cx="457200" cy="457200"/>
            <a:chOff x="7774305" y="2472856"/>
            <a:chExt cx="45720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D033A-753C-4A22-959C-FBDB5A0AB909}"/>
                </a:ext>
              </a:extLst>
            </p:cNvPr>
            <p:cNvSpPr/>
            <p:nvPr/>
          </p:nvSpPr>
          <p:spPr>
            <a:xfrm>
              <a:off x="7774305" y="2472856"/>
              <a:ext cx="457200" cy="457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5D423F-1A64-4BB4-9D34-AD3057A676CE}"/>
                </a:ext>
              </a:extLst>
            </p:cNvPr>
            <p:cNvGrpSpPr/>
            <p:nvPr/>
          </p:nvGrpSpPr>
          <p:grpSpPr>
            <a:xfrm>
              <a:off x="7938135" y="2632876"/>
              <a:ext cx="129539" cy="137160"/>
              <a:chOff x="7957186" y="2632876"/>
              <a:chExt cx="129539" cy="13716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DFC734-11C6-4BC7-8A99-AE0E9FD0DAED}"/>
                  </a:ext>
                </a:extLst>
              </p:cNvPr>
              <p:cNvSpPr/>
              <p:nvPr/>
            </p:nvSpPr>
            <p:spPr>
              <a:xfrm>
                <a:off x="7957186" y="2632876"/>
                <a:ext cx="45719" cy="137160"/>
              </a:xfrm>
              <a:prstGeom prst="rect">
                <a:avLst/>
              </a:prstGeom>
              <a:solidFill>
                <a:srgbClr val="BF0010"/>
              </a:solidFill>
              <a:ln>
                <a:solidFill>
                  <a:srgbClr val="BF00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CD4FB3A-5C4E-4101-B62E-5F5A0A54E9E0}"/>
                  </a:ext>
                </a:extLst>
              </p:cNvPr>
              <p:cNvSpPr/>
              <p:nvPr/>
            </p:nvSpPr>
            <p:spPr>
              <a:xfrm>
                <a:off x="8041006" y="2632876"/>
                <a:ext cx="45719" cy="137160"/>
              </a:xfrm>
              <a:prstGeom prst="rect">
                <a:avLst/>
              </a:prstGeom>
              <a:solidFill>
                <a:srgbClr val="BF0010"/>
              </a:solidFill>
              <a:ln>
                <a:solidFill>
                  <a:srgbClr val="BF00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1282D-990B-45B4-B2A9-1D2F49994F62}"/>
              </a:ext>
            </a:extLst>
          </p:cNvPr>
          <p:cNvGrpSpPr/>
          <p:nvPr/>
        </p:nvGrpSpPr>
        <p:grpSpPr>
          <a:xfrm>
            <a:off x="8688705" y="2472856"/>
            <a:ext cx="457200" cy="457200"/>
            <a:chOff x="8688705" y="2472856"/>
            <a:chExt cx="457200" cy="457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658EF5-70B3-4CEA-86FC-DBA1B7B99BF5}"/>
                </a:ext>
              </a:extLst>
            </p:cNvPr>
            <p:cNvSpPr/>
            <p:nvPr/>
          </p:nvSpPr>
          <p:spPr>
            <a:xfrm>
              <a:off x="8688705" y="2472856"/>
              <a:ext cx="457200" cy="457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6A0EB4E-59B5-45CF-9449-88930DCC4D12}"/>
                </a:ext>
              </a:extLst>
            </p:cNvPr>
            <p:cNvSpPr/>
            <p:nvPr/>
          </p:nvSpPr>
          <p:spPr>
            <a:xfrm>
              <a:off x="8848725" y="2632876"/>
              <a:ext cx="137160" cy="137160"/>
            </a:xfrm>
            <a:prstGeom prst="roundRect">
              <a:avLst/>
            </a:prstGeom>
            <a:solidFill>
              <a:srgbClr val="BF0010"/>
            </a:solidFill>
            <a:ln>
              <a:solidFill>
                <a:srgbClr val="BF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4A680-087E-44EE-944A-3B8389173570}"/>
              </a:ext>
            </a:extLst>
          </p:cNvPr>
          <p:cNvGrpSpPr/>
          <p:nvPr/>
        </p:nvGrpSpPr>
        <p:grpSpPr>
          <a:xfrm>
            <a:off x="489127" y="456649"/>
            <a:ext cx="852068" cy="807442"/>
            <a:chOff x="4493894" y="2349500"/>
            <a:chExt cx="18288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AA8BCC-E577-4BA2-956F-D3104AF18C21}"/>
                </a:ext>
              </a:extLst>
            </p:cNvPr>
            <p:cNvSpPr/>
            <p:nvPr/>
          </p:nvSpPr>
          <p:spPr>
            <a:xfrm>
              <a:off x="4541520" y="2930056"/>
              <a:ext cx="914400" cy="914400"/>
            </a:xfrm>
            <a:prstGeom prst="rect">
              <a:avLst/>
            </a:prstGeom>
            <a:solidFill>
              <a:srgbClr val="E8E8E8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C081229-0D99-4E91-8D97-52B9F913283E}"/>
                </a:ext>
              </a:extLst>
            </p:cNvPr>
            <p:cNvSpPr/>
            <p:nvPr/>
          </p:nvSpPr>
          <p:spPr>
            <a:xfrm>
              <a:off x="4493894" y="2349500"/>
              <a:ext cx="1828800" cy="1828800"/>
            </a:xfrm>
            <a:prstGeom prst="roundRect">
              <a:avLst/>
            </a:prstGeom>
            <a:solidFill>
              <a:srgbClr val="BF0010"/>
            </a:solidFill>
            <a:ln>
              <a:solidFill>
                <a:srgbClr val="BF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9CF8508-75D7-4247-BAB9-5CC611D1FEF1}"/>
                </a:ext>
              </a:extLst>
            </p:cNvPr>
            <p:cNvSpPr/>
            <p:nvPr/>
          </p:nvSpPr>
          <p:spPr>
            <a:xfrm>
              <a:off x="4836792" y="2518756"/>
              <a:ext cx="1143000" cy="5429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3A3C2EA-1AC9-4930-B4D0-C1B79D194FFF}"/>
                </a:ext>
              </a:extLst>
            </p:cNvPr>
            <p:cNvSpPr/>
            <p:nvPr/>
          </p:nvSpPr>
          <p:spPr>
            <a:xfrm>
              <a:off x="4672752" y="3346794"/>
              <a:ext cx="1471080" cy="6471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F54DDD-9630-4982-AD62-71CDBFBBF6FC}"/>
                </a:ext>
              </a:extLst>
            </p:cNvPr>
            <p:cNvSpPr/>
            <p:nvPr/>
          </p:nvSpPr>
          <p:spPr>
            <a:xfrm>
              <a:off x="5649601" y="2606676"/>
              <a:ext cx="203196" cy="371476"/>
            </a:xfrm>
            <a:prstGeom prst="rect">
              <a:avLst/>
            </a:prstGeom>
            <a:solidFill>
              <a:srgbClr val="BF0010"/>
            </a:solidFill>
            <a:ln>
              <a:solidFill>
                <a:srgbClr val="BF0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A641E48-6685-48B0-8A9A-E196D415432A}"/>
              </a:ext>
            </a:extLst>
          </p:cNvPr>
          <p:cNvSpPr/>
          <p:nvPr/>
        </p:nvSpPr>
        <p:spPr>
          <a:xfrm rot="17157473">
            <a:off x="5884239" y="2091679"/>
            <a:ext cx="579730" cy="55904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FE8EB6-134D-4A65-939A-3C9F3154C3FF}"/>
              </a:ext>
            </a:extLst>
          </p:cNvPr>
          <p:cNvGrpSpPr/>
          <p:nvPr/>
        </p:nvGrpSpPr>
        <p:grpSpPr>
          <a:xfrm>
            <a:off x="7480935" y="3441756"/>
            <a:ext cx="457200" cy="457200"/>
            <a:chOff x="7480935" y="3441756"/>
            <a:chExt cx="457200" cy="457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455D07-09C3-4606-8097-CF13A9B1FB62}"/>
                </a:ext>
              </a:extLst>
            </p:cNvPr>
            <p:cNvSpPr/>
            <p:nvPr/>
          </p:nvSpPr>
          <p:spPr>
            <a:xfrm>
              <a:off x="7480935" y="3441756"/>
              <a:ext cx="457200" cy="457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5634E69-C5AA-4EF7-BDF7-7C00E9CFD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429" b="99048" l="0" r="99034">
                          <a14:foregroundMark x1="65942" y1="20476" x2="64976" y2="33571"/>
                        </a14:backgroundRemoval>
                      </a14:imgEffect>
                    </a14:imgLayer>
                  </a14:imgProps>
                </a:ext>
              </a:extLst>
            </a:blip>
            <a:srcRect l="1787" t="3434" r="3434" b="3255"/>
            <a:stretch/>
          </p:blipFill>
          <p:spPr>
            <a:xfrm>
              <a:off x="7617983" y="3578916"/>
              <a:ext cx="183103" cy="18288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3F56A1-D121-4874-8832-534DFB674C48}"/>
              </a:ext>
            </a:extLst>
          </p:cNvPr>
          <p:cNvGrpSpPr/>
          <p:nvPr/>
        </p:nvGrpSpPr>
        <p:grpSpPr>
          <a:xfrm>
            <a:off x="8449310" y="3429000"/>
            <a:ext cx="457200" cy="457200"/>
            <a:chOff x="8449310" y="3429000"/>
            <a:chExt cx="457200" cy="4572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683BD1-9400-454C-B9FD-044A58723F37}"/>
                </a:ext>
              </a:extLst>
            </p:cNvPr>
            <p:cNvSpPr/>
            <p:nvPr/>
          </p:nvSpPr>
          <p:spPr>
            <a:xfrm>
              <a:off x="8449310" y="3429000"/>
              <a:ext cx="457200" cy="4572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D6839E0-EA60-4F3A-941C-64AF65826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7591" y="3547234"/>
              <a:ext cx="253034" cy="21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42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</dc:creator>
  <cp:lastModifiedBy>VIKI K</cp:lastModifiedBy>
  <cp:revision>40</cp:revision>
  <dcterms:created xsi:type="dcterms:W3CDTF">2019-10-13T01:48:44Z</dcterms:created>
  <dcterms:modified xsi:type="dcterms:W3CDTF">2019-11-16T14:58:47Z</dcterms:modified>
</cp:coreProperties>
</file>