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3" r:id="rId6"/>
    <p:sldId id="261" r:id="rId7"/>
    <p:sldId id="277" r:id="rId8"/>
    <p:sldId id="264" r:id="rId9"/>
  </p:sldIdLst>
  <p:sldSz cx="12192000" cy="6858000"/>
  <p:notesSz cx="6858000" cy="9144000"/>
  <p:embeddedFontLst>
    <p:embeddedFont>
      <p:font typeface="Lexend Deca SemiBold" panose="020B0604020202020204" charset="0"/>
      <p:regular r:id="rId11"/>
      <p:bold r:id="rId12"/>
    </p:embeddedFont>
    <p:embeddedFont>
      <p:font typeface="DM Sans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exend Deca" panose="020B0604020202020204" charset="0"/>
      <p:regular r:id="rId21"/>
      <p:bold r:id="rId22"/>
    </p:embeddedFont>
    <p:embeddedFont>
      <p:font typeface="Barlow Condensed" panose="020B0604020202020204" charset="0"/>
      <p:regular r:id="rId23"/>
      <p:bold r:id="rId24"/>
      <p:italic r:id="rId25"/>
      <p:boldItalic r:id="rId26"/>
    </p:embeddedFont>
    <p:embeddedFont>
      <p:font typeface="Abril Fatfac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059600" y="0"/>
            <a:ext cx="5132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541075" y="1290850"/>
            <a:ext cx="8598300" cy="33741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2785925" y="1541750"/>
            <a:ext cx="8031600" cy="28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435675" y="5087500"/>
            <a:ext cx="7703700" cy="8946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355892">
            <a:off x="10424907" y="417311"/>
            <a:ext cx="1427555" cy="1587130"/>
          </a:xfrm>
          <a:custGeom>
            <a:avLst/>
            <a:gdLst/>
            <a:ahLst/>
            <a:cxnLst/>
            <a:rect l="l" t="t" r="r" b="b"/>
            <a:pathLst>
              <a:path w="1053738" h="1171527" extrusionOk="0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2541075" y="5087500"/>
            <a:ext cx="894600" cy="894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00" y="0"/>
            <a:ext cx="1461000" cy="6858000"/>
          </a:xfrm>
          <a:prstGeom prst="rect">
            <a:avLst/>
          </a:prstGeom>
          <a:solidFill>
            <a:srgbClr val="FF5454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652596" y="5087500"/>
            <a:ext cx="7486800" cy="894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4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593600" y="0"/>
            <a:ext cx="8598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 rot="355892">
            <a:off x="10305157" y="215136"/>
            <a:ext cx="1427555" cy="1587130"/>
          </a:xfrm>
          <a:custGeom>
            <a:avLst/>
            <a:gdLst/>
            <a:ahLst/>
            <a:cxnLst/>
            <a:rect l="l" t="t" r="r" b="b"/>
            <a:pathLst>
              <a:path w="1053738" h="1171527" extrusionOk="0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5691725" y="1583975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5691700" y="2988275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7972925" y="0"/>
            <a:ext cx="42189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454800" y="1728150"/>
            <a:ext cx="11282400" cy="4716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1349400" y="412950"/>
            <a:ext cx="10426800" cy="89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3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4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5834450" y="1599800"/>
            <a:ext cx="6357300" cy="525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11424950" y="0"/>
            <a:ext cx="767100" cy="6858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594350" y="2531675"/>
            <a:ext cx="5706000" cy="33258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1629250" y="836300"/>
            <a:ext cx="979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0" y="150"/>
            <a:ext cx="8495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899875" y="833575"/>
            <a:ext cx="10851600" cy="5571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ubTitle" idx="1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2"/>
          </p:nvPr>
        </p:nvSpPr>
        <p:spPr>
          <a:xfrm>
            <a:off x="1349402" y="2627525"/>
            <a:ext cx="49074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bg>
      <p:bgPr>
        <a:solidFill>
          <a:schemeClr val="accen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454800" y="787050"/>
            <a:ext cx="11282400" cy="528390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548200" y="1846618"/>
            <a:ext cx="11095500" cy="34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5442300" y="119300"/>
            <a:ext cx="1307400" cy="13074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/>
          <p:nvPr/>
        </p:nvSpPr>
        <p:spPr>
          <a:xfrm>
            <a:off x="454800" y="1599800"/>
            <a:ext cx="10463100" cy="52584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11424950" y="0"/>
            <a:ext cx="767100" cy="6858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1349400" y="412950"/>
            <a:ext cx="9568500" cy="8946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2053456" y="1739450"/>
            <a:ext cx="6406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2"/>
          </p:nvPr>
        </p:nvSpPr>
        <p:spPr>
          <a:xfrm>
            <a:off x="2053456" y="3344343"/>
            <a:ext cx="6406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3"/>
          </p:nvPr>
        </p:nvSpPr>
        <p:spPr>
          <a:xfrm>
            <a:off x="2053456" y="4949237"/>
            <a:ext cx="6406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4"/>
          </p:nvPr>
        </p:nvSpPr>
        <p:spPr>
          <a:xfrm>
            <a:off x="2053450" y="2177400"/>
            <a:ext cx="64068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5"/>
          </p:nvPr>
        </p:nvSpPr>
        <p:spPr>
          <a:xfrm>
            <a:off x="2053450" y="3770863"/>
            <a:ext cx="64068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6"/>
          </p:nvPr>
        </p:nvSpPr>
        <p:spPr>
          <a:xfrm>
            <a:off x="2053450" y="5362525"/>
            <a:ext cx="64077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/>
          <p:nvPr/>
        </p:nvSpPr>
        <p:spPr>
          <a:xfrm>
            <a:off x="0" y="0"/>
            <a:ext cx="6357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5443975" y="974375"/>
            <a:ext cx="5581500" cy="42531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5643475" y="1108175"/>
            <a:ext cx="5209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1"/>
          </p:nvPr>
        </p:nvSpPr>
        <p:spPr>
          <a:xfrm>
            <a:off x="5643581" y="1871675"/>
            <a:ext cx="5209500" cy="32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73" name="Google Shape;173;p2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 SemiBold"/>
              <a:buNone/>
              <a:defRPr sz="3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2880650" y="1617950"/>
            <a:ext cx="8031600" cy="28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Hello</a:t>
            </a:r>
            <a:br>
              <a:rPr lang="en" dirty="0" smtClean="0"/>
            </a:br>
            <a:r>
              <a:rPr lang="en" dirty="0" smtClean="0"/>
              <a:t>we are group 1</a:t>
            </a:r>
            <a:endParaRPr dirty="0"/>
          </a:p>
        </p:txBody>
      </p:sp>
      <p:sp>
        <p:nvSpPr>
          <p:cNvPr id="197" name="Google Shape;197;p23"/>
          <p:cNvSpPr txBox="1">
            <a:spLocks noGrp="1"/>
          </p:cNvSpPr>
          <p:nvPr>
            <p:ph type="subTitle" idx="1"/>
          </p:nvPr>
        </p:nvSpPr>
        <p:spPr>
          <a:xfrm>
            <a:off x="3652596" y="5087500"/>
            <a:ext cx="7486800" cy="894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</a:t>
            </a:r>
            <a:r>
              <a:rPr lang="en" dirty="0" smtClean="0"/>
              <a:t>elcome to our project</a:t>
            </a:r>
            <a:endParaRPr dirty="0"/>
          </a:p>
        </p:txBody>
      </p:sp>
      <p:grpSp>
        <p:nvGrpSpPr>
          <p:cNvPr id="198" name="Google Shape;198;p23"/>
          <p:cNvGrpSpPr/>
          <p:nvPr/>
        </p:nvGrpSpPr>
        <p:grpSpPr>
          <a:xfrm>
            <a:off x="10687445" y="769017"/>
            <a:ext cx="894670" cy="772741"/>
            <a:chOff x="4473320" y="1359978"/>
            <a:chExt cx="1435607" cy="1240155"/>
          </a:xfrm>
        </p:grpSpPr>
        <p:sp>
          <p:nvSpPr>
            <p:cNvPr id="199" name="Google Shape;199;p23"/>
            <p:cNvSpPr/>
            <p:nvPr/>
          </p:nvSpPr>
          <p:spPr>
            <a:xfrm>
              <a:off x="4473320" y="1359978"/>
              <a:ext cx="1435607" cy="901826"/>
            </a:xfrm>
            <a:custGeom>
              <a:avLst/>
              <a:gdLst/>
              <a:ahLst/>
              <a:cxnLst/>
              <a:rect l="l" t="t" r="r" b="b"/>
              <a:pathLst>
                <a:path w="1435607" h="901826" extrusionOk="0">
                  <a:moveTo>
                    <a:pt x="1418177" y="598361"/>
                  </a:moveTo>
                  <a:lnTo>
                    <a:pt x="1330547" y="598361"/>
                  </a:lnTo>
                  <a:cubicBezTo>
                    <a:pt x="1322642" y="267176"/>
                    <a:pt x="1050989" y="0"/>
                    <a:pt x="717804" y="0"/>
                  </a:cubicBezTo>
                  <a:cubicBezTo>
                    <a:pt x="384715" y="0"/>
                    <a:pt x="112967" y="267081"/>
                    <a:pt x="105156" y="598265"/>
                  </a:cubicBezTo>
                  <a:lnTo>
                    <a:pt x="17526" y="598265"/>
                  </a:lnTo>
                  <a:cubicBezTo>
                    <a:pt x="7811" y="598265"/>
                    <a:pt x="0" y="606076"/>
                    <a:pt x="0" y="615791"/>
                  </a:cubicBezTo>
                  <a:lnTo>
                    <a:pt x="0" y="884301"/>
                  </a:lnTo>
                  <a:cubicBezTo>
                    <a:pt x="0" y="894017"/>
                    <a:pt x="7811" y="901827"/>
                    <a:pt x="17526" y="901827"/>
                  </a:cubicBezTo>
                  <a:lnTo>
                    <a:pt x="1418082" y="901827"/>
                  </a:lnTo>
                  <a:cubicBezTo>
                    <a:pt x="1427798" y="901827"/>
                    <a:pt x="1435608" y="894017"/>
                    <a:pt x="1435608" y="884301"/>
                  </a:cubicBezTo>
                  <a:lnTo>
                    <a:pt x="1435608" y="615887"/>
                  </a:lnTo>
                  <a:cubicBezTo>
                    <a:pt x="1435608" y="606171"/>
                    <a:pt x="1427798" y="598361"/>
                    <a:pt x="1418177" y="598361"/>
                  </a:cubicBezTo>
                  <a:close/>
                  <a:moveTo>
                    <a:pt x="1400651" y="866870"/>
                  </a:moveTo>
                  <a:lnTo>
                    <a:pt x="1266444" y="866870"/>
                  </a:lnTo>
                  <a:lnTo>
                    <a:pt x="1266444" y="759333"/>
                  </a:lnTo>
                  <a:cubicBezTo>
                    <a:pt x="1266444" y="749618"/>
                    <a:pt x="1258824" y="741807"/>
                    <a:pt x="1249299" y="741807"/>
                  </a:cubicBezTo>
                  <a:cubicBezTo>
                    <a:pt x="1239774" y="741807"/>
                    <a:pt x="1232154" y="749618"/>
                    <a:pt x="1232154" y="759333"/>
                  </a:cubicBezTo>
                  <a:lnTo>
                    <a:pt x="1232154" y="866870"/>
                  </a:lnTo>
                  <a:lnTo>
                    <a:pt x="1115568" y="866870"/>
                  </a:lnTo>
                  <a:lnTo>
                    <a:pt x="1115568" y="759333"/>
                  </a:lnTo>
                  <a:cubicBezTo>
                    <a:pt x="1115568" y="749618"/>
                    <a:pt x="1107662" y="741807"/>
                    <a:pt x="1097852" y="741807"/>
                  </a:cubicBezTo>
                  <a:cubicBezTo>
                    <a:pt x="1088041" y="741807"/>
                    <a:pt x="1080135" y="749618"/>
                    <a:pt x="1080135" y="759333"/>
                  </a:cubicBezTo>
                  <a:lnTo>
                    <a:pt x="1080135" y="866870"/>
                  </a:lnTo>
                  <a:lnTo>
                    <a:pt x="963549" y="866870"/>
                  </a:lnTo>
                  <a:lnTo>
                    <a:pt x="963549" y="759333"/>
                  </a:lnTo>
                  <a:cubicBezTo>
                    <a:pt x="963549" y="749618"/>
                    <a:pt x="955643" y="741807"/>
                    <a:pt x="945833" y="741807"/>
                  </a:cubicBezTo>
                  <a:cubicBezTo>
                    <a:pt x="936022" y="741807"/>
                    <a:pt x="928116" y="749618"/>
                    <a:pt x="928116" y="759333"/>
                  </a:cubicBezTo>
                  <a:lnTo>
                    <a:pt x="928116" y="866870"/>
                  </a:lnTo>
                  <a:lnTo>
                    <a:pt x="811530" y="866870"/>
                  </a:lnTo>
                  <a:lnTo>
                    <a:pt x="811530" y="759333"/>
                  </a:lnTo>
                  <a:cubicBezTo>
                    <a:pt x="811530" y="749618"/>
                    <a:pt x="803624" y="741807"/>
                    <a:pt x="793814" y="741807"/>
                  </a:cubicBezTo>
                  <a:cubicBezTo>
                    <a:pt x="784003" y="741807"/>
                    <a:pt x="776097" y="749618"/>
                    <a:pt x="776097" y="759333"/>
                  </a:cubicBezTo>
                  <a:lnTo>
                    <a:pt x="776097" y="866870"/>
                  </a:lnTo>
                  <a:lnTo>
                    <a:pt x="659511" y="866870"/>
                  </a:lnTo>
                  <a:lnTo>
                    <a:pt x="659511" y="759333"/>
                  </a:lnTo>
                  <a:cubicBezTo>
                    <a:pt x="659511" y="749618"/>
                    <a:pt x="651891" y="741807"/>
                    <a:pt x="642366" y="741807"/>
                  </a:cubicBezTo>
                  <a:cubicBezTo>
                    <a:pt x="632841" y="741807"/>
                    <a:pt x="625221" y="749618"/>
                    <a:pt x="625221" y="759333"/>
                  </a:cubicBezTo>
                  <a:lnTo>
                    <a:pt x="625221" y="866870"/>
                  </a:lnTo>
                  <a:lnTo>
                    <a:pt x="508635" y="866870"/>
                  </a:lnTo>
                  <a:lnTo>
                    <a:pt x="508635" y="759333"/>
                  </a:lnTo>
                  <a:cubicBezTo>
                    <a:pt x="508635" y="749618"/>
                    <a:pt x="500729" y="741807"/>
                    <a:pt x="490918" y="741807"/>
                  </a:cubicBezTo>
                  <a:cubicBezTo>
                    <a:pt x="481108" y="741807"/>
                    <a:pt x="473202" y="749618"/>
                    <a:pt x="473202" y="759333"/>
                  </a:cubicBezTo>
                  <a:lnTo>
                    <a:pt x="473202" y="866870"/>
                  </a:lnTo>
                  <a:lnTo>
                    <a:pt x="356616" y="866870"/>
                  </a:lnTo>
                  <a:lnTo>
                    <a:pt x="356616" y="759333"/>
                  </a:lnTo>
                  <a:cubicBezTo>
                    <a:pt x="356616" y="749618"/>
                    <a:pt x="348710" y="741807"/>
                    <a:pt x="338900" y="741807"/>
                  </a:cubicBezTo>
                  <a:cubicBezTo>
                    <a:pt x="329089" y="741807"/>
                    <a:pt x="321183" y="749618"/>
                    <a:pt x="321183" y="759333"/>
                  </a:cubicBezTo>
                  <a:lnTo>
                    <a:pt x="321183" y="866870"/>
                  </a:lnTo>
                  <a:lnTo>
                    <a:pt x="204597" y="866870"/>
                  </a:lnTo>
                  <a:lnTo>
                    <a:pt x="204597" y="759333"/>
                  </a:lnTo>
                  <a:cubicBezTo>
                    <a:pt x="204597" y="749618"/>
                    <a:pt x="196691" y="741807"/>
                    <a:pt x="186880" y="741807"/>
                  </a:cubicBezTo>
                  <a:cubicBezTo>
                    <a:pt x="177070" y="741807"/>
                    <a:pt x="169164" y="749618"/>
                    <a:pt x="169164" y="759333"/>
                  </a:cubicBezTo>
                  <a:lnTo>
                    <a:pt x="169164" y="866870"/>
                  </a:lnTo>
                  <a:lnTo>
                    <a:pt x="35052" y="866870"/>
                  </a:lnTo>
                  <a:lnTo>
                    <a:pt x="35052" y="633317"/>
                  </a:lnTo>
                  <a:lnTo>
                    <a:pt x="122587" y="633317"/>
                  </a:lnTo>
                  <a:cubicBezTo>
                    <a:pt x="132302" y="633317"/>
                    <a:pt x="140113" y="625507"/>
                    <a:pt x="140113" y="615791"/>
                  </a:cubicBezTo>
                  <a:lnTo>
                    <a:pt x="140113" y="612839"/>
                  </a:lnTo>
                  <a:cubicBezTo>
                    <a:pt x="140113" y="294227"/>
                    <a:pt x="399383" y="34957"/>
                    <a:pt x="717899" y="34957"/>
                  </a:cubicBezTo>
                  <a:cubicBezTo>
                    <a:pt x="1036415" y="34957"/>
                    <a:pt x="1295686" y="294227"/>
                    <a:pt x="1295686" y="612839"/>
                  </a:cubicBezTo>
                  <a:lnTo>
                    <a:pt x="1295686" y="615791"/>
                  </a:lnTo>
                  <a:cubicBezTo>
                    <a:pt x="1295686" y="625507"/>
                    <a:pt x="1303496" y="633317"/>
                    <a:pt x="1313212" y="633317"/>
                  </a:cubicBezTo>
                  <a:lnTo>
                    <a:pt x="1400747" y="633317"/>
                  </a:lnTo>
                  <a:lnTo>
                    <a:pt x="1400747" y="8668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4829079" y="1610962"/>
              <a:ext cx="723614" cy="382333"/>
            </a:xfrm>
            <a:custGeom>
              <a:avLst/>
              <a:gdLst/>
              <a:ahLst/>
              <a:cxnLst/>
              <a:rect l="l" t="t" r="r" b="b"/>
              <a:pathLst>
                <a:path w="723614" h="382333" extrusionOk="0">
                  <a:moveTo>
                    <a:pt x="361855" y="0"/>
                  </a:moveTo>
                  <a:cubicBezTo>
                    <a:pt x="162401" y="0"/>
                    <a:pt x="0" y="162401"/>
                    <a:pt x="0" y="361855"/>
                  </a:cubicBezTo>
                  <a:cubicBezTo>
                    <a:pt x="0" y="363474"/>
                    <a:pt x="0" y="365284"/>
                    <a:pt x="190" y="366903"/>
                  </a:cubicBezTo>
                  <a:cubicBezTo>
                    <a:pt x="1238" y="375666"/>
                    <a:pt x="8668" y="382333"/>
                    <a:pt x="17621" y="382333"/>
                  </a:cubicBezTo>
                  <a:lnTo>
                    <a:pt x="286321" y="382333"/>
                  </a:lnTo>
                  <a:cubicBezTo>
                    <a:pt x="295561" y="382333"/>
                    <a:pt x="303085" y="375190"/>
                    <a:pt x="303848" y="366141"/>
                  </a:cubicBezTo>
                  <a:cubicBezTo>
                    <a:pt x="306229" y="336042"/>
                    <a:pt x="331660" y="312325"/>
                    <a:pt x="361950" y="312325"/>
                  </a:cubicBezTo>
                  <a:cubicBezTo>
                    <a:pt x="392335" y="312325"/>
                    <a:pt x="417767" y="335947"/>
                    <a:pt x="420052" y="366141"/>
                  </a:cubicBezTo>
                  <a:cubicBezTo>
                    <a:pt x="420719" y="375380"/>
                    <a:pt x="428434" y="382333"/>
                    <a:pt x="437578" y="382333"/>
                  </a:cubicBezTo>
                  <a:lnTo>
                    <a:pt x="706279" y="382333"/>
                  </a:lnTo>
                  <a:cubicBezTo>
                    <a:pt x="715137" y="382333"/>
                    <a:pt x="722662" y="375761"/>
                    <a:pt x="723424" y="366903"/>
                  </a:cubicBezTo>
                  <a:cubicBezTo>
                    <a:pt x="723614" y="365284"/>
                    <a:pt x="723614" y="363474"/>
                    <a:pt x="723614" y="361855"/>
                  </a:cubicBezTo>
                  <a:cubicBezTo>
                    <a:pt x="723709" y="162401"/>
                    <a:pt x="561308" y="0"/>
                    <a:pt x="361855" y="0"/>
                  </a:cubicBezTo>
                  <a:close/>
                  <a:moveTo>
                    <a:pt x="452437" y="347377"/>
                  </a:moveTo>
                  <a:cubicBezTo>
                    <a:pt x="441960" y="307086"/>
                    <a:pt x="405003" y="277368"/>
                    <a:pt x="362141" y="277368"/>
                  </a:cubicBezTo>
                  <a:cubicBezTo>
                    <a:pt x="319278" y="277368"/>
                    <a:pt x="282321" y="306991"/>
                    <a:pt x="271843" y="347377"/>
                  </a:cubicBezTo>
                  <a:lnTo>
                    <a:pt x="35719" y="347377"/>
                  </a:lnTo>
                  <a:cubicBezTo>
                    <a:pt x="43339" y="173926"/>
                    <a:pt x="186880" y="35052"/>
                    <a:pt x="362141" y="35052"/>
                  </a:cubicBezTo>
                  <a:cubicBezTo>
                    <a:pt x="537115" y="35052"/>
                    <a:pt x="680466" y="173260"/>
                    <a:pt x="688562" y="347377"/>
                  </a:cubicBezTo>
                  <a:lnTo>
                    <a:pt x="452437" y="3473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4549806" y="2379630"/>
              <a:ext cx="1327118" cy="220503"/>
            </a:xfrm>
            <a:custGeom>
              <a:avLst/>
              <a:gdLst/>
              <a:ahLst/>
              <a:cxnLst/>
              <a:rect l="l" t="t" r="r" b="b"/>
              <a:pathLst>
                <a:path w="1327118" h="220503" extrusionOk="0">
                  <a:moveTo>
                    <a:pt x="1315307" y="93536"/>
                  </a:moveTo>
                  <a:lnTo>
                    <a:pt x="1195197" y="51816"/>
                  </a:lnTo>
                  <a:cubicBezTo>
                    <a:pt x="1193864" y="50863"/>
                    <a:pt x="1192340" y="50006"/>
                    <a:pt x="1190720" y="49435"/>
                  </a:cubicBezTo>
                  <a:lnTo>
                    <a:pt x="1072134" y="7906"/>
                  </a:lnTo>
                  <a:cubicBezTo>
                    <a:pt x="1070419" y="6286"/>
                    <a:pt x="1068515" y="4953"/>
                    <a:pt x="1066228" y="4096"/>
                  </a:cubicBezTo>
                  <a:lnTo>
                    <a:pt x="1057275" y="952"/>
                  </a:lnTo>
                  <a:cubicBezTo>
                    <a:pt x="1055370" y="381"/>
                    <a:pt x="1053465" y="0"/>
                    <a:pt x="1051465" y="0"/>
                  </a:cubicBezTo>
                  <a:lnTo>
                    <a:pt x="350234" y="0"/>
                  </a:lnTo>
                  <a:cubicBezTo>
                    <a:pt x="350139" y="0"/>
                    <a:pt x="350044" y="0"/>
                    <a:pt x="349853" y="0"/>
                  </a:cubicBezTo>
                  <a:cubicBezTo>
                    <a:pt x="349758" y="0"/>
                    <a:pt x="349663" y="0"/>
                    <a:pt x="349472" y="0"/>
                  </a:cubicBezTo>
                  <a:lnTo>
                    <a:pt x="183737" y="0"/>
                  </a:lnTo>
                  <a:lnTo>
                    <a:pt x="183261" y="0"/>
                  </a:lnTo>
                  <a:lnTo>
                    <a:pt x="17526" y="0"/>
                  </a:lnTo>
                  <a:cubicBezTo>
                    <a:pt x="7811" y="0"/>
                    <a:pt x="0" y="7810"/>
                    <a:pt x="0" y="17526"/>
                  </a:cubicBezTo>
                  <a:lnTo>
                    <a:pt x="0" y="202978"/>
                  </a:lnTo>
                  <a:cubicBezTo>
                    <a:pt x="0" y="212693"/>
                    <a:pt x="7811" y="220504"/>
                    <a:pt x="17526" y="220504"/>
                  </a:cubicBezTo>
                  <a:lnTo>
                    <a:pt x="183261" y="220504"/>
                  </a:lnTo>
                  <a:lnTo>
                    <a:pt x="183737" y="220504"/>
                  </a:lnTo>
                  <a:lnTo>
                    <a:pt x="349472" y="220504"/>
                  </a:lnTo>
                  <a:cubicBezTo>
                    <a:pt x="349567" y="220504"/>
                    <a:pt x="349663" y="220504"/>
                    <a:pt x="349853" y="220504"/>
                  </a:cubicBezTo>
                  <a:cubicBezTo>
                    <a:pt x="349949" y="220504"/>
                    <a:pt x="350044" y="220504"/>
                    <a:pt x="350234" y="220504"/>
                  </a:cubicBezTo>
                  <a:lnTo>
                    <a:pt x="1049846" y="220504"/>
                  </a:lnTo>
                  <a:cubicBezTo>
                    <a:pt x="1051846" y="220504"/>
                    <a:pt x="1053846" y="220123"/>
                    <a:pt x="1055656" y="219551"/>
                  </a:cubicBezTo>
                  <a:lnTo>
                    <a:pt x="1066324" y="215837"/>
                  </a:lnTo>
                  <a:cubicBezTo>
                    <a:pt x="1068134" y="215170"/>
                    <a:pt x="1069848" y="214217"/>
                    <a:pt x="1071277" y="212979"/>
                  </a:cubicBezTo>
                  <a:lnTo>
                    <a:pt x="1190911" y="170402"/>
                  </a:lnTo>
                  <a:cubicBezTo>
                    <a:pt x="1191197" y="170307"/>
                    <a:pt x="1191387" y="170117"/>
                    <a:pt x="1191673" y="169926"/>
                  </a:cubicBezTo>
                  <a:lnTo>
                    <a:pt x="1315402" y="126301"/>
                  </a:lnTo>
                  <a:cubicBezTo>
                    <a:pt x="1322451" y="123730"/>
                    <a:pt x="1327118" y="117253"/>
                    <a:pt x="1327118" y="109728"/>
                  </a:cubicBezTo>
                  <a:cubicBezTo>
                    <a:pt x="1327023" y="102584"/>
                    <a:pt x="1322356" y="95917"/>
                    <a:pt x="1315307" y="93536"/>
                  </a:cubicBezTo>
                  <a:close/>
                  <a:moveTo>
                    <a:pt x="35147" y="35052"/>
                  </a:moveTo>
                  <a:lnTo>
                    <a:pt x="165925" y="35052"/>
                  </a:lnTo>
                  <a:lnTo>
                    <a:pt x="165925" y="185356"/>
                  </a:lnTo>
                  <a:lnTo>
                    <a:pt x="35147" y="185356"/>
                  </a:lnTo>
                  <a:lnTo>
                    <a:pt x="35147" y="35052"/>
                  </a:lnTo>
                  <a:close/>
                  <a:moveTo>
                    <a:pt x="1077944" y="47053"/>
                  </a:moveTo>
                  <a:lnTo>
                    <a:pt x="1167098" y="78105"/>
                  </a:lnTo>
                  <a:lnTo>
                    <a:pt x="1167098" y="141542"/>
                  </a:lnTo>
                  <a:lnTo>
                    <a:pt x="1077944" y="173260"/>
                  </a:lnTo>
                  <a:lnTo>
                    <a:pt x="1077944" y="47053"/>
                  </a:lnTo>
                  <a:close/>
                  <a:moveTo>
                    <a:pt x="332042" y="185452"/>
                  </a:moveTo>
                  <a:lnTo>
                    <a:pt x="201263" y="185452"/>
                  </a:lnTo>
                  <a:lnTo>
                    <a:pt x="201263" y="35147"/>
                  </a:lnTo>
                  <a:lnTo>
                    <a:pt x="332042" y="35147"/>
                  </a:lnTo>
                  <a:lnTo>
                    <a:pt x="332042" y="185452"/>
                  </a:lnTo>
                  <a:close/>
                  <a:moveTo>
                    <a:pt x="367760" y="35052"/>
                  </a:moveTo>
                  <a:lnTo>
                    <a:pt x="1039082" y="35052"/>
                  </a:lnTo>
                  <a:lnTo>
                    <a:pt x="1039082" y="185356"/>
                  </a:lnTo>
                  <a:lnTo>
                    <a:pt x="367760" y="185356"/>
                  </a:lnTo>
                  <a:lnTo>
                    <a:pt x="367760" y="35052"/>
                  </a:lnTo>
                  <a:close/>
                  <a:moveTo>
                    <a:pt x="1202531" y="129159"/>
                  </a:moveTo>
                  <a:lnTo>
                    <a:pt x="1202531" y="91345"/>
                  </a:lnTo>
                  <a:lnTo>
                    <a:pt x="1256728" y="110109"/>
                  </a:lnTo>
                  <a:lnTo>
                    <a:pt x="1202531" y="129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23"/>
          <p:cNvGrpSpPr/>
          <p:nvPr/>
        </p:nvGrpSpPr>
        <p:grpSpPr>
          <a:xfrm>
            <a:off x="2761735" y="5175819"/>
            <a:ext cx="496431" cy="717950"/>
            <a:chOff x="6594769" y="2752153"/>
            <a:chExt cx="953209" cy="1378553"/>
          </a:xfrm>
        </p:grpSpPr>
        <p:sp>
          <p:nvSpPr>
            <p:cNvPr id="203" name="Google Shape;203;p23"/>
            <p:cNvSpPr/>
            <p:nvPr/>
          </p:nvSpPr>
          <p:spPr>
            <a:xfrm>
              <a:off x="6594769" y="2752153"/>
              <a:ext cx="953209" cy="1378553"/>
            </a:xfrm>
            <a:custGeom>
              <a:avLst/>
              <a:gdLst/>
              <a:ahLst/>
              <a:cxnLst/>
              <a:rect l="l" t="t" r="r" b="b"/>
              <a:pathLst>
                <a:path w="953209" h="1378553" extrusionOk="0">
                  <a:moveTo>
                    <a:pt x="945697" y="822198"/>
                  </a:moveTo>
                  <a:cubicBezTo>
                    <a:pt x="937696" y="816673"/>
                    <a:pt x="926838" y="818674"/>
                    <a:pt x="921313" y="826580"/>
                  </a:cubicBezTo>
                  <a:cubicBezTo>
                    <a:pt x="893881" y="866299"/>
                    <a:pt x="861496" y="901541"/>
                    <a:pt x="825206" y="931926"/>
                  </a:cubicBezTo>
                  <a:lnTo>
                    <a:pt x="756626" y="784098"/>
                  </a:lnTo>
                  <a:cubicBezTo>
                    <a:pt x="752530" y="775430"/>
                    <a:pt x="742148" y="771525"/>
                    <a:pt x="733385" y="775621"/>
                  </a:cubicBezTo>
                  <a:cubicBezTo>
                    <a:pt x="724622" y="779717"/>
                    <a:pt x="720812" y="790099"/>
                    <a:pt x="724907" y="798862"/>
                  </a:cubicBezTo>
                  <a:lnTo>
                    <a:pt x="796916" y="954024"/>
                  </a:lnTo>
                  <a:lnTo>
                    <a:pt x="811775" y="986219"/>
                  </a:lnTo>
                  <a:lnTo>
                    <a:pt x="833207" y="1032320"/>
                  </a:lnTo>
                  <a:cubicBezTo>
                    <a:pt x="866258" y="1103948"/>
                    <a:pt x="839589" y="1188148"/>
                    <a:pt x="773771" y="1228249"/>
                  </a:cubicBezTo>
                  <a:lnTo>
                    <a:pt x="691665" y="1051179"/>
                  </a:lnTo>
                  <a:lnTo>
                    <a:pt x="676901" y="1019461"/>
                  </a:lnTo>
                  <a:lnTo>
                    <a:pt x="519453" y="680180"/>
                  </a:lnTo>
                  <a:cubicBezTo>
                    <a:pt x="563554" y="667226"/>
                    <a:pt x="600130" y="636460"/>
                    <a:pt x="620704" y="596170"/>
                  </a:cubicBezTo>
                  <a:cubicBezTo>
                    <a:pt x="632896" y="608457"/>
                    <a:pt x="643183" y="623030"/>
                    <a:pt x="650898" y="639604"/>
                  </a:cubicBezTo>
                  <a:lnTo>
                    <a:pt x="694523" y="733711"/>
                  </a:lnTo>
                  <a:cubicBezTo>
                    <a:pt x="698618" y="742474"/>
                    <a:pt x="709001" y="746379"/>
                    <a:pt x="717764" y="742283"/>
                  </a:cubicBezTo>
                  <a:cubicBezTo>
                    <a:pt x="726527" y="738188"/>
                    <a:pt x="730337" y="727805"/>
                    <a:pt x="726241" y="719042"/>
                  </a:cubicBezTo>
                  <a:lnTo>
                    <a:pt x="682616" y="624935"/>
                  </a:lnTo>
                  <a:cubicBezTo>
                    <a:pt x="670806" y="599504"/>
                    <a:pt x="654041" y="577882"/>
                    <a:pt x="633944" y="560832"/>
                  </a:cubicBezTo>
                  <a:cubicBezTo>
                    <a:pt x="637182" y="547973"/>
                    <a:pt x="638897" y="534543"/>
                    <a:pt x="638897" y="520637"/>
                  </a:cubicBezTo>
                  <a:cubicBezTo>
                    <a:pt x="638897" y="435007"/>
                    <a:pt x="573746" y="364236"/>
                    <a:pt x="490307" y="355283"/>
                  </a:cubicBezTo>
                  <a:lnTo>
                    <a:pt x="490307" y="205264"/>
                  </a:lnTo>
                  <a:cubicBezTo>
                    <a:pt x="538980" y="196882"/>
                    <a:pt x="576032" y="154496"/>
                    <a:pt x="576032" y="103442"/>
                  </a:cubicBezTo>
                  <a:cubicBezTo>
                    <a:pt x="576032" y="46482"/>
                    <a:pt x="529550" y="0"/>
                    <a:pt x="472590" y="0"/>
                  </a:cubicBezTo>
                  <a:cubicBezTo>
                    <a:pt x="415631" y="0"/>
                    <a:pt x="369149" y="46292"/>
                    <a:pt x="369149" y="103442"/>
                  </a:cubicBezTo>
                  <a:cubicBezTo>
                    <a:pt x="369149" y="154400"/>
                    <a:pt x="406201" y="196787"/>
                    <a:pt x="454874" y="205264"/>
                  </a:cubicBezTo>
                  <a:lnTo>
                    <a:pt x="454874" y="355283"/>
                  </a:lnTo>
                  <a:cubicBezTo>
                    <a:pt x="371530" y="364141"/>
                    <a:pt x="306284" y="435007"/>
                    <a:pt x="306284" y="520637"/>
                  </a:cubicBezTo>
                  <a:cubicBezTo>
                    <a:pt x="306284" y="535114"/>
                    <a:pt x="308093" y="549116"/>
                    <a:pt x="311618" y="562451"/>
                  </a:cubicBezTo>
                  <a:cubicBezTo>
                    <a:pt x="292091" y="579406"/>
                    <a:pt x="276089" y="600647"/>
                    <a:pt x="264850" y="624935"/>
                  </a:cubicBezTo>
                  <a:lnTo>
                    <a:pt x="125404" y="925449"/>
                  </a:lnTo>
                  <a:cubicBezTo>
                    <a:pt x="90066" y="894779"/>
                    <a:pt x="58634" y="859250"/>
                    <a:pt x="32154" y="819436"/>
                  </a:cubicBezTo>
                  <a:cubicBezTo>
                    <a:pt x="26725" y="811339"/>
                    <a:pt x="15866" y="809149"/>
                    <a:pt x="7865" y="814483"/>
                  </a:cubicBezTo>
                  <a:cubicBezTo>
                    <a:pt x="-231" y="819817"/>
                    <a:pt x="-2422" y="830675"/>
                    <a:pt x="2913" y="838772"/>
                  </a:cubicBezTo>
                  <a:cubicBezTo>
                    <a:pt x="33107" y="884110"/>
                    <a:pt x="69302" y="924211"/>
                    <a:pt x="110069" y="958405"/>
                  </a:cubicBezTo>
                  <a:lnTo>
                    <a:pt x="82637" y="1017556"/>
                  </a:lnTo>
                  <a:cubicBezTo>
                    <a:pt x="41108" y="1107091"/>
                    <a:pt x="76064" y="1212628"/>
                    <a:pt x="160170" y="1260729"/>
                  </a:cubicBezTo>
                  <a:lnTo>
                    <a:pt x="121308" y="1354455"/>
                  </a:lnTo>
                  <a:cubicBezTo>
                    <a:pt x="117689" y="1363408"/>
                    <a:pt x="121880" y="1373600"/>
                    <a:pt x="130928" y="1377315"/>
                  </a:cubicBezTo>
                  <a:cubicBezTo>
                    <a:pt x="133119" y="1378172"/>
                    <a:pt x="135405" y="1378553"/>
                    <a:pt x="137596" y="1378553"/>
                  </a:cubicBezTo>
                  <a:cubicBezTo>
                    <a:pt x="144549" y="1378553"/>
                    <a:pt x="151122" y="1374457"/>
                    <a:pt x="153884" y="1367695"/>
                  </a:cubicBezTo>
                  <a:lnTo>
                    <a:pt x="198651" y="1259777"/>
                  </a:lnTo>
                  <a:cubicBezTo>
                    <a:pt x="199223" y="1258348"/>
                    <a:pt x="199508" y="1256824"/>
                    <a:pt x="199699" y="1255395"/>
                  </a:cubicBezTo>
                  <a:lnTo>
                    <a:pt x="219987" y="1211961"/>
                  </a:lnTo>
                  <a:cubicBezTo>
                    <a:pt x="223988" y="1203198"/>
                    <a:pt x="220178" y="1192816"/>
                    <a:pt x="211415" y="1188720"/>
                  </a:cubicBezTo>
                  <a:cubicBezTo>
                    <a:pt x="202652" y="1184624"/>
                    <a:pt x="192269" y="1188530"/>
                    <a:pt x="188174" y="1197197"/>
                  </a:cubicBezTo>
                  <a:lnTo>
                    <a:pt x="173696" y="1228344"/>
                  </a:lnTo>
                  <a:cubicBezTo>
                    <a:pt x="107878" y="1188244"/>
                    <a:pt x="81113" y="1103948"/>
                    <a:pt x="114260" y="1032415"/>
                  </a:cubicBezTo>
                  <a:lnTo>
                    <a:pt x="138263" y="980599"/>
                  </a:lnTo>
                  <a:lnTo>
                    <a:pt x="153407" y="948214"/>
                  </a:lnTo>
                  <a:lnTo>
                    <a:pt x="296568" y="639699"/>
                  </a:lnTo>
                  <a:cubicBezTo>
                    <a:pt x="303807" y="624078"/>
                    <a:pt x="313427" y="609981"/>
                    <a:pt x="325239" y="597789"/>
                  </a:cubicBezTo>
                  <a:cubicBezTo>
                    <a:pt x="346289" y="637889"/>
                    <a:pt x="383341" y="668369"/>
                    <a:pt x="427823" y="680752"/>
                  </a:cubicBezTo>
                  <a:lnTo>
                    <a:pt x="272184" y="1015937"/>
                  </a:lnTo>
                  <a:lnTo>
                    <a:pt x="257421" y="1047655"/>
                  </a:lnTo>
                  <a:lnTo>
                    <a:pt x="214367" y="1140523"/>
                  </a:lnTo>
                  <a:cubicBezTo>
                    <a:pt x="210272" y="1149287"/>
                    <a:pt x="214082" y="1159669"/>
                    <a:pt x="222845" y="1163764"/>
                  </a:cubicBezTo>
                  <a:cubicBezTo>
                    <a:pt x="231608" y="1167860"/>
                    <a:pt x="241990" y="1163955"/>
                    <a:pt x="246086" y="1155192"/>
                  </a:cubicBezTo>
                  <a:lnTo>
                    <a:pt x="290186" y="1060132"/>
                  </a:lnTo>
                  <a:cubicBezTo>
                    <a:pt x="343907" y="1078611"/>
                    <a:pt x="400867" y="1089184"/>
                    <a:pt x="459350" y="1091184"/>
                  </a:cubicBezTo>
                  <a:lnTo>
                    <a:pt x="459350" y="1165574"/>
                  </a:lnTo>
                  <a:cubicBezTo>
                    <a:pt x="459350" y="1175290"/>
                    <a:pt x="466971" y="1183005"/>
                    <a:pt x="476496" y="1183005"/>
                  </a:cubicBezTo>
                  <a:cubicBezTo>
                    <a:pt x="485830" y="1183005"/>
                    <a:pt x="493640" y="1175195"/>
                    <a:pt x="493640" y="1165574"/>
                  </a:cubicBezTo>
                  <a:lnTo>
                    <a:pt x="493640" y="1091279"/>
                  </a:lnTo>
                  <a:cubicBezTo>
                    <a:pt x="550409" y="1089850"/>
                    <a:pt x="605845" y="1080230"/>
                    <a:pt x="658423" y="1063085"/>
                  </a:cubicBezTo>
                  <a:lnTo>
                    <a:pt x="747672" y="1255395"/>
                  </a:lnTo>
                  <a:cubicBezTo>
                    <a:pt x="747863" y="1256824"/>
                    <a:pt x="748148" y="1258348"/>
                    <a:pt x="748720" y="1259777"/>
                  </a:cubicBezTo>
                  <a:lnTo>
                    <a:pt x="793488" y="1367695"/>
                  </a:lnTo>
                  <a:cubicBezTo>
                    <a:pt x="796345" y="1374457"/>
                    <a:pt x="802917" y="1378553"/>
                    <a:pt x="809775" y="1378553"/>
                  </a:cubicBezTo>
                  <a:cubicBezTo>
                    <a:pt x="811966" y="1378553"/>
                    <a:pt x="814252" y="1378077"/>
                    <a:pt x="816443" y="1377315"/>
                  </a:cubicBezTo>
                  <a:cubicBezTo>
                    <a:pt x="825491" y="1373600"/>
                    <a:pt x="829682" y="1363408"/>
                    <a:pt x="826063" y="1354455"/>
                  </a:cubicBezTo>
                  <a:lnTo>
                    <a:pt x="787201" y="1260824"/>
                  </a:lnTo>
                  <a:cubicBezTo>
                    <a:pt x="871307" y="1212723"/>
                    <a:pt x="906168" y="1107091"/>
                    <a:pt x="864734" y="1017651"/>
                  </a:cubicBezTo>
                  <a:lnTo>
                    <a:pt x="840160" y="964787"/>
                  </a:lnTo>
                  <a:cubicBezTo>
                    <a:pt x="881784" y="931259"/>
                    <a:pt x="918932" y="891635"/>
                    <a:pt x="949983" y="846677"/>
                  </a:cubicBezTo>
                  <a:cubicBezTo>
                    <a:pt x="955603" y="838676"/>
                    <a:pt x="953698" y="827627"/>
                    <a:pt x="945697" y="822198"/>
                  </a:cubicBezTo>
                  <a:close/>
                  <a:moveTo>
                    <a:pt x="404296" y="103442"/>
                  </a:moveTo>
                  <a:cubicBezTo>
                    <a:pt x="404296" y="65722"/>
                    <a:pt x="434966" y="35147"/>
                    <a:pt x="472590" y="35147"/>
                  </a:cubicBezTo>
                  <a:cubicBezTo>
                    <a:pt x="510309" y="35147"/>
                    <a:pt x="540884" y="65818"/>
                    <a:pt x="540884" y="103442"/>
                  </a:cubicBezTo>
                  <a:cubicBezTo>
                    <a:pt x="540884" y="140398"/>
                    <a:pt x="511357" y="170497"/>
                    <a:pt x="474781" y="171641"/>
                  </a:cubicBezTo>
                  <a:cubicBezTo>
                    <a:pt x="474019" y="171545"/>
                    <a:pt x="473352" y="171450"/>
                    <a:pt x="472590" y="171450"/>
                  </a:cubicBezTo>
                  <a:cubicBezTo>
                    <a:pt x="471828" y="171450"/>
                    <a:pt x="471161" y="171545"/>
                    <a:pt x="470399" y="171641"/>
                  </a:cubicBezTo>
                  <a:cubicBezTo>
                    <a:pt x="433728" y="170497"/>
                    <a:pt x="404296" y="140398"/>
                    <a:pt x="404296" y="103442"/>
                  </a:cubicBezTo>
                  <a:close/>
                  <a:moveTo>
                    <a:pt x="353337" y="574834"/>
                  </a:moveTo>
                  <a:cubicBezTo>
                    <a:pt x="348289" y="563975"/>
                    <a:pt x="344765" y="552450"/>
                    <a:pt x="342955" y="540258"/>
                  </a:cubicBezTo>
                  <a:cubicBezTo>
                    <a:pt x="341907" y="533876"/>
                    <a:pt x="341431" y="527209"/>
                    <a:pt x="341431" y="520541"/>
                  </a:cubicBezTo>
                  <a:cubicBezTo>
                    <a:pt x="341431" y="448246"/>
                    <a:pt x="400200" y="389287"/>
                    <a:pt x="472590" y="389287"/>
                  </a:cubicBezTo>
                  <a:cubicBezTo>
                    <a:pt x="544980" y="389287"/>
                    <a:pt x="603845" y="448246"/>
                    <a:pt x="603845" y="520541"/>
                  </a:cubicBezTo>
                  <a:cubicBezTo>
                    <a:pt x="603845" y="526828"/>
                    <a:pt x="603368" y="533019"/>
                    <a:pt x="602511" y="539115"/>
                  </a:cubicBezTo>
                  <a:cubicBezTo>
                    <a:pt x="600797" y="551307"/>
                    <a:pt x="597368" y="562927"/>
                    <a:pt x="592415" y="573786"/>
                  </a:cubicBezTo>
                  <a:cubicBezTo>
                    <a:pt x="576222" y="610267"/>
                    <a:pt x="543837" y="637984"/>
                    <a:pt x="504404" y="647795"/>
                  </a:cubicBezTo>
                  <a:cubicBezTo>
                    <a:pt x="496498" y="649891"/>
                    <a:pt x="488306" y="651129"/>
                    <a:pt x="479924" y="651605"/>
                  </a:cubicBezTo>
                  <a:cubicBezTo>
                    <a:pt x="477448" y="651701"/>
                    <a:pt x="475067" y="651796"/>
                    <a:pt x="472590" y="651796"/>
                  </a:cubicBezTo>
                  <a:cubicBezTo>
                    <a:pt x="470876" y="651796"/>
                    <a:pt x="469256" y="651796"/>
                    <a:pt x="467542" y="651701"/>
                  </a:cubicBezTo>
                  <a:cubicBezTo>
                    <a:pt x="459160" y="651415"/>
                    <a:pt x="450873" y="650272"/>
                    <a:pt x="442967" y="648367"/>
                  </a:cubicBezTo>
                  <a:cubicBezTo>
                    <a:pt x="402963" y="639127"/>
                    <a:pt x="369911" y="611410"/>
                    <a:pt x="353337" y="574834"/>
                  </a:cubicBezTo>
                  <a:close/>
                  <a:moveTo>
                    <a:pt x="493736" y="1056323"/>
                  </a:moveTo>
                  <a:lnTo>
                    <a:pt x="493736" y="1000506"/>
                  </a:lnTo>
                  <a:cubicBezTo>
                    <a:pt x="493736" y="990790"/>
                    <a:pt x="486116" y="983075"/>
                    <a:pt x="476591" y="983075"/>
                  </a:cubicBezTo>
                  <a:cubicBezTo>
                    <a:pt x="467066" y="983075"/>
                    <a:pt x="459446" y="990886"/>
                    <a:pt x="459446" y="1000506"/>
                  </a:cubicBezTo>
                  <a:lnTo>
                    <a:pt x="459446" y="1056227"/>
                  </a:lnTo>
                  <a:cubicBezTo>
                    <a:pt x="406106" y="1054322"/>
                    <a:pt x="354194" y="1044797"/>
                    <a:pt x="305141" y="1028129"/>
                  </a:cubicBezTo>
                  <a:lnTo>
                    <a:pt x="463637" y="686752"/>
                  </a:lnTo>
                  <a:cubicBezTo>
                    <a:pt x="466589" y="686848"/>
                    <a:pt x="469638" y="686943"/>
                    <a:pt x="472590" y="686943"/>
                  </a:cubicBezTo>
                  <a:cubicBezTo>
                    <a:pt x="476305" y="686943"/>
                    <a:pt x="480020" y="686848"/>
                    <a:pt x="483734" y="686562"/>
                  </a:cubicBezTo>
                  <a:lnTo>
                    <a:pt x="643755" y="1031272"/>
                  </a:lnTo>
                  <a:cubicBezTo>
                    <a:pt x="595748" y="1046416"/>
                    <a:pt x="545361" y="1054989"/>
                    <a:pt x="493736" y="1056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7034783" y="3243642"/>
              <a:ext cx="58292" cy="58293"/>
            </a:xfrm>
            <a:custGeom>
              <a:avLst/>
              <a:gdLst/>
              <a:ahLst/>
              <a:cxnLst/>
              <a:rect l="l" t="t" r="r" b="b"/>
              <a:pathLst>
                <a:path w="58292" h="58293" extrusionOk="0">
                  <a:moveTo>
                    <a:pt x="58293" y="29147"/>
                  </a:moveTo>
                  <a:cubicBezTo>
                    <a:pt x="58293" y="13049"/>
                    <a:pt x="45244" y="0"/>
                    <a:pt x="29146" y="0"/>
                  </a:cubicBezTo>
                  <a:cubicBezTo>
                    <a:pt x="13049" y="0"/>
                    <a:pt x="0" y="13049"/>
                    <a:pt x="0" y="29147"/>
                  </a:cubicBezTo>
                  <a:cubicBezTo>
                    <a:pt x="0" y="45244"/>
                    <a:pt x="13049" y="58293"/>
                    <a:pt x="29146" y="58293"/>
                  </a:cubicBezTo>
                  <a:cubicBezTo>
                    <a:pt x="45148" y="58293"/>
                    <a:pt x="58293" y="45244"/>
                    <a:pt x="58293" y="29147"/>
                  </a:cubicBezTo>
                  <a:close/>
                  <a:moveTo>
                    <a:pt x="23051" y="29147"/>
                  </a:moveTo>
                  <a:cubicBezTo>
                    <a:pt x="23051" y="25718"/>
                    <a:pt x="25718" y="23051"/>
                    <a:pt x="29146" y="23051"/>
                  </a:cubicBezTo>
                  <a:cubicBezTo>
                    <a:pt x="32480" y="23051"/>
                    <a:pt x="35243" y="25718"/>
                    <a:pt x="35243" y="29147"/>
                  </a:cubicBezTo>
                  <a:cubicBezTo>
                    <a:pt x="35243" y="32576"/>
                    <a:pt x="32576" y="35243"/>
                    <a:pt x="29146" y="35243"/>
                  </a:cubicBezTo>
                  <a:cubicBezTo>
                    <a:pt x="25718" y="35243"/>
                    <a:pt x="23051" y="32576"/>
                    <a:pt x="23051" y="291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 l="16647" r="16654"/>
          <a:stretch/>
        </p:blipFill>
        <p:spPr>
          <a:xfrm>
            <a:off x="560100" y="584850"/>
            <a:ext cx="5688300" cy="56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/>
          <p:nvPr/>
        </p:nvSpPr>
        <p:spPr>
          <a:xfrm>
            <a:off x="4668800" y="1281700"/>
            <a:ext cx="6920400" cy="4716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5691725" y="1583975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 smtClean="0"/>
              <a:t>Group’s members</a:t>
            </a:r>
            <a:endParaRPr sz="3900" dirty="0">
              <a:solidFill>
                <a:schemeClr val="accent1"/>
              </a:solidFill>
            </a:endParaRPr>
          </a:p>
        </p:txBody>
      </p:sp>
      <p:sp>
        <p:nvSpPr>
          <p:cNvPr id="212" name="Google Shape;212;p24"/>
          <p:cNvSpPr txBox="1">
            <a:spLocks noGrp="1"/>
          </p:cNvSpPr>
          <p:nvPr>
            <p:ph type="body" idx="1"/>
          </p:nvPr>
        </p:nvSpPr>
        <p:spPr>
          <a:xfrm>
            <a:off x="5691700" y="2988275"/>
            <a:ext cx="5678782" cy="253329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Le Thai </a:t>
            </a:r>
            <a:r>
              <a:rPr lang="en-US" dirty="0" err="1" smtClean="0"/>
              <a:t>Anh</a:t>
            </a:r>
            <a:r>
              <a:rPr lang="en-US" dirty="0" smtClean="0"/>
              <a:t> – Front end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Nguyen </a:t>
            </a:r>
            <a:r>
              <a:rPr lang="en-US" dirty="0" err="1" smtClean="0"/>
              <a:t>Quang</a:t>
            </a:r>
            <a:r>
              <a:rPr lang="en-US" dirty="0" smtClean="0"/>
              <a:t> Du – Back end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Phung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– Back end ( Group’s Leader ) </a:t>
            </a:r>
            <a:endParaRPr dirty="0"/>
          </a:p>
        </p:txBody>
      </p:sp>
      <p:sp>
        <p:nvSpPr>
          <p:cNvPr id="213" name="Google Shape;213;p24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24" descr="Wave Gesture"/>
          <p:cNvGrpSpPr/>
          <p:nvPr/>
        </p:nvGrpSpPr>
        <p:grpSpPr>
          <a:xfrm flipH="1">
            <a:off x="10687852" y="451098"/>
            <a:ext cx="735365" cy="894595"/>
            <a:chOff x="588117" y="3661327"/>
            <a:chExt cx="644379" cy="783907"/>
          </a:xfrm>
        </p:grpSpPr>
        <p:sp>
          <p:nvSpPr>
            <p:cNvPr id="215" name="Google Shape;215;p24"/>
            <p:cNvSpPr/>
            <p:nvPr/>
          </p:nvSpPr>
          <p:spPr>
            <a:xfrm>
              <a:off x="588117" y="3696935"/>
              <a:ext cx="644379" cy="748299"/>
            </a:xfrm>
            <a:custGeom>
              <a:avLst/>
              <a:gdLst/>
              <a:ahLst/>
              <a:cxnLst/>
              <a:rect l="l" t="t" r="r" b="b"/>
              <a:pathLst>
                <a:path w="644379" h="748299" extrusionOk="0">
                  <a:moveTo>
                    <a:pt x="574847" y="513985"/>
                  </a:moveTo>
                  <a:cubicBezTo>
                    <a:pt x="606280" y="451120"/>
                    <a:pt x="609137" y="380635"/>
                    <a:pt x="609137" y="318722"/>
                  </a:cubicBezTo>
                  <a:lnTo>
                    <a:pt x="609137" y="313960"/>
                  </a:lnTo>
                  <a:cubicBezTo>
                    <a:pt x="609137" y="271097"/>
                    <a:pt x="610090" y="226330"/>
                    <a:pt x="626282" y="210137"/>
                  </a:cubicBezTo>
                  <a:cubicBezTo>
                    <a:pt x="644380" y="190135"/>
                    <a:pt x="642475" y="160607"/>
                    <a:pt x="622472" y="142510"/>
                  </a:cubicBezTo>
                  <a:cubicBezTo>
                    <a:pt x="622472" y="142510"/>
                    <a:pt x="622472" y="142510"/>
                    <a:pt x="622472" y="142510"/>
                  </a:cubicBezTo>
                  <a:cubicBezTo>
                    <a:pt x="612947" y="133937"/>
                    <a:pt x="599612" y="129175"/>
                    <a:pt x="586277" y="130127"/>
                  </a:cubicBezTo>
                  <a:cubicBezTo>
                    <a:pt x="573895" y="131080"/>
                    <a:pt x="562465" y="136795"/>
                    <a:pt x="554845" y="145367"/>
                  </a:cubicBezTo>
                  <a:cubicBezTo>
                    <a:pt x="521507" y="180610"/>
                    <a:pt x="498647" y="242522"/>
                    <a:pt x="492932" y="306340"/>
                  </a:cubicBezTo>
                  <a:cubicBezTo>
                    <a:pt x="492932" y="306340"/>
                    <a:pt x="492932" y="306340"/>
                    <a:pt x="492932" y="306340"/>
                  </a:cubicBezTo>
                  <a:cubicBezTo>
                    <a:pt x="492932" y="306340"/>
                    <a:pt x="492932" y="306340"/>
                    <a:pt x="492932" y="306340"/>
                  </a:cubicBezTo>
                  <a:cubicBezTo>
                    <a:pt x="478645" y="292052"/>
                    <a:pt x="465310" y="276812"/>
                    <a:pt x="452927" y="259667"/>
                  </a:cubicBezTo>
                  <a:lnTo>
                    <a:pt x="445307" y="250142"/>
                  </a:lnTo>
                  <a:lnTo>
                    <a:pt x="372917" y="33925"/>
                  </a:lnTo>
                  <a:cubicBezTo>
                    <a:pt x="364345" y="8207"/>
                    <a:pt x="335770" y="-6080"/>
                    <a:pt x="310052" y="2492"/>
                  </a:cubicBezTo>
                  <a:cubicBezTo>
                    <a:pt x="295765" y="7255"/>
                    <a:pt x="284335" y="17732"/>
                    <a:pt x="279572" y="32020"/>
                  </a:cubicBezTo>
                  <a:cubicBezTo>
                    <a:pt x="275762" y="43450"/>
                    <a:pt x="274810" y="55832"/>
                    <a:pt x="279572" y="68215"/>
                  </a:cubicBezTo>
                  <a:lnTo>
                    <a:pt x="330055" y="219662"/>
                  </a:lnTo>
                  <a:cubicBezTo>
                    <a:pt x="330055" y="219662"/>
                    <a:pt x="330055" y="219662"/>
                    <a:pt x="330055" y="219662"/>
                  </a:cubicBezTo>
                  <a:cubicBezTo>
                    <a:pt x="330055" y="219662"/>
                    <a:pt x="330055" y="219662"/>
                    <a:pt x="330055" y="219662"/>
                  </a:cubicBezTo>
                  <a:lnTo>
                    <a:pt x="227185" y="59642"/>
                  </a:lnTo>
                  <a:cubicBezTo>
                    <a:pt x="221470" y="50117"/>
                    <a:pt x="211945" y="42497"/>
                    <a:pt x="201467" y="37735"/>
                  </a:cubicBezTo>
                  <a:cubicBezTo>
                    <a:pt x="175750" y="28210"/>
                    <a:pt x="147175" y="41545"/>
                    <a:pt x="137650" y="68215"/>
                  </a:cubicBezTo>
                  <a:cubicBezTo>
                    <a:pt x="136697" y="72025"/>
                    <a:pt x="135745" y="75835"/>
                    <a:pt x="134792" y="78692"/>
                  </a:cubicBezTo>
                  <a:cubicBezTo>
                    <a:pt x="133840" y="91075"/>
                    <a:pt x="136697" y="103457"/>
                    <a:pt x="143365" y="112982"/>
                  </a:cubicBezTo>
                  <a:lnTo>
                    <a:pt x="238615" y="261572"/>
                  </a:lnTo>
                  <a:cubicBezTo>
                    <a:pt x="238615" y="261572"/>
                    <a:pt x="238615" y="261572"/>
                    <a:pt x="238615" y="261572"/>
                  </a:cubicBezTo>
                  <a:cubicBezTo>
                    <a:pt x="238615" y="261572"/>
                    <a:pt x="238615" y="261572"/>
                    <a:pt x="238615" y="261572"/>
                  </a:cubicBezTo>
                  <a:lnTo>
                    <a:pt x="119552" y="153940"/>
                  </a:lnTo>
                  <a:cubicBezTo>
                    <a:pt x="99550" y="134890"/>
                    <a:pt x="68117" y="135842"/>
                    <a:pt x="49067" y="156797"/>
                  </a:cubicBezTo>
                  <a:cubicBezTo>
                    <a:pt x="30017" y="177752"/>
                    <a:pt x="30970" y="208232"/>
                    <a:pt x="51925" y="227282"/>
                  </a:cubicBezTo>
                  <a:cubicBezTo>
                    <a:pt x="51925" y="227282"/>
                    <a:pt x="52877" y="227282"/>
                    <a:pt x="52877" y="228235"/>
                  </a:cubicBezTo>
                  <a:lnTo>
                    <a:pt x="188132" y="353012"/>
                  </a:lnTo>
                  <a:cubicBezTo>
                    <a:pt x="188132" y="353012"/>
                    <a:pt x="188132" y="353012"/>
                    <a:pt x="188132" y="353012"/>
                  </a:cubicBezTo>
                  <a:lnTo>
                    <a:pt x="73832" y="295862"/>
                  </a:lnTo>
                  <a:cubicBezTo>
                    <a:pt x="63355" y="290147"/>
                    <a:pt x="50020" y="288242"/>
                    <a:pt x="38590" y="291100"/>
                  </a:cubicBezTo>
                  <a:cubicBezTo>
                    <a:pt x="11920" y="297767"/>
                    <a:pt x="-5225" y="324437"/>
                    <a:pt x="1442" y="351107"/>
                  </a:cubicBezTo>
                  <a:cubicBezTo>
                    <a:pt x="2395" y="354917"/>
                    <a:pt x="3347" y="357775"/>
                    <a:pt x="5252" y="361585"/>
                  </a:cubicBezTo>
                  <a:cubicBezTo>
                    <a:pt x="10967" y="372062"/>
                    <a:pt x="19540" y="380635"/>
                    <a:pt x="30017" y="385397"/>
                  </a:cubicBezTo>
                  <a:lnTo>
                    <a:pt x="169082" y="454930"/>
                  </a:lnTo>
                  <a:lnTo>
                    <a:pt x="174797" y="464455"/>
                  </a:lnTo>
                  <a:cubicBezTo>
                    <a:pt x="249092" y="573992"/>
                    <a:pt x="314815" y="628285"/>
                    <a:pt x="370060" y="628285"/>
                  </a:cubicBezTo>
                  <a:lnTo>
                    <a:pt x="446260" y="748300"/>
                  </a:lnTo>
                  <a:lnTo>
                    <a:pt x="462452" y="737822"/>
                  </a:lnTo>
                  <a:lnTo>
                    <a:pt x="383395" y="613045"/>
                  </a:lnTo>
                  <a:cubicBezTo>
                    <a:pt x="381490" y="610187"/>
                    <a:pt x="377680" y="608282"/>
                    <a:pt x="374822" y="608282"/>
                  </a:cubicBezTo>
                  <a:cubicBezTo>
                    <a:pt x="341485" y="611140"/>
                    <a:pt x="282430" y="586375"/>
                    <a:pt x="190990" y="453025"/>
                  </a:cubicBezTo>
                  <a:lnTo>
                    <a:pt x="183370" y="441595"/>
                  </a:lnTo>
                  <a:cubicBezTo>
                    <a:pt x="182417" y="439690"/>
                    <a:pt x="181465" y="438737"/>
                    <a:pt x="179560" y="437785"/>
                  </a:cubicBezTo>
                  <a:lnTo>
                    <a:pt x="37637" y="366347"/>
                  </a:lnTo>
                  <a:cubicBezTo>
                    <a:pt x="31922" y="363490"/>
                    <a:pt x="27160" y="358727"/>
                    <a:pt x="23350" y="353012"/>
                  </a:cubicBezTo>
                  <a:cubicBezTo>
                    <a:pt x="14777" y="337772"/>
                    <a:pt x="20492" y="318722"/>
                    <a:pt x="35732" y="311102"/>
                  </a:cubicBezTo>
                  <a:cubicBezTo>
                    <a:pt x="39542" y="309197"/>
                    <a:pt x="42400" y="308245"/>
                    <a:pt x="46210" y="307292"/>
                  </a:cubicBezTo>
                  <a:cubicBezTo>
                    <a:pt x="52877" y="306340"/>
                    <a:pt x="59545" y="307292"/>
                    <a:pt x="65260" y="311102"/>
                  </a:cubicBezTo>
                  <a:lnTo>
                    <a:pt x="240520" y="400637"/>
                  </a:lnTo>
                  <a:cubicBezTo>
                    <a:pt x="245282" y="402542"/>
                    <a:pt x="250997" y="400637"/>
                    <a:pt x="252902" y="396827"/>
                  </a:cubicBezTo>
                  <a:cubicBezTo>
                    <a:pt x="254807" y="393017"/>
                    <a:pt x="253855" y="388255"/>
                    <a:pt x="250997" y="385397"/>
                  </a:cubicBezTo>
                  <a:lnTo>
                    <a:pt x="64307" y="213947"/>
                  </a:lnTo>
                  <a:cubicBezTo>
                    <a:pt x="51925" y="202517"/>
                    <a:pt x="50972" y="182515"/>
                    <a:pt x="62402" y="170132"/>
                  </a:cubicBezTo>
                  <a:cubicBezTo>
                    <a:pt x="69070" y="162512"/>
                    <a:pt x="79547" y="158702"/>
                    <a:pt x="90025" y="160607"/>
                  </a:cubicBezTo>
                  <a:cubicBezTo>
                    <a:pt x="96692" y="161560"/>
                    <a:pt x="102407" y="164417"/>
                    <a:pt x="107170" y="169180"/>
                  </a:cubicBezTo>
                  <a:lnTo>
                    <a:pt x="279572" y="327295"/>
                  </a:lnTo>
                  <a:cubicBezTo>
                    <a:pt x="283382" y="331105"/>
                    <a:pt x="289097" y="330152"/>
                    <a:pt x="292907" y="326342"/>
                  </a:cubicBezTo>
                  <a:cubicBezTo>
                    <a:pt x="295765" y="323485"/>
                    <a:pt x="296717" y="318722"/>
                    <a:pt x="293860" y="314912"/>
                  </a:cubicBezTo>
                  <a:lnTo>
                    <a:pt x="157652" y="101552"/>
                  </a:lnTo>
                  <a:cubicBezTo>
                    <a:pt x="148127" y="87265"/>
                    <a:pt x="152890" y="68215"/>
                    <a:pt x="167177" y="58690"/>
                  </a:cubicBezTo>
                  <a:cubicBezTo>
                    <a:pt x="181465" y="49165"/>
                    <a:pt x="200515" y="53927"/>
                    <a:pt x="210040" y="68215"/>
                  </a:cubicBezTo>
                  <a:lnTo>
                    <a:pt x="355772" y="294910"/>
                  </a:lnTo>
                  <a:cubicBezTo>
                    <a:pt x="358630" y="299672"/>
                    <a:pt x="364345" y="300625"/>
                    <a:pt x="369107" y="297767"/>
                  </a:cubicBezTo>
                  <a:cubicBezTo>
                    <a:pt x="372917" y="295862"/>
                    <a:pt x="374822" y="291100"/>
                    <a:pt x="372917" y="286337"/>
                  </a:cubicBezTo>
                  <a:lnTo>
                    <a:pt x="297670" y="60595"/>
                  </a:lnTo>
                  <a:cubicBezTo>
                    <a:pt x="295765" y="54880"/>
                    <a:pt x="294812" y="47260"/>
                    <a:pt x="296717" y="41545"/>
                  </a:cubicBezTo>
                  <a:cubicBezTo>
                    <a:pt x="301480" y="25352"/>
                    <a:pt x="318625" y="15827"/>
                    <a:pt x="334817" y="20590"/>
                  </a:cubicBezTo>
                  <a:cubicBezTo>
                    <a:pt x="338627" y="21542"/>
                    <a:pt x="342437" y="23447"/>
                    <a:pt x="345295" y="25352"/>
                  </a:cubicBezTo>
                  <a:cubicBezTo>
                    <a:pt x="350057" y="29162"/>
                    <a:pt x="353867" y="34877"/>
                    <a:pt x="356725" y="41545"/>
                  </a:cubicBezTo>
                  <a:lnTo>
                    <a:pt x="428162" y="257762"/>
                  </a:lnTo>
                  <a:lnTo>
                    <a:pt x="430067" y="260620"/>
                  </a:lnTo>
                  <a:lnTo>
                    <a:pt x="438640" y="271097"/>
                  </a:lnTo>
                  <a:cubicBezTo>
                    <a:pt x="455785" y="293957"/>
                    <a:pt x="474835" y="314912"/>
                    <a:pt x="495790" y="334915"/>
                  </a:cubicBezTo>
                  <a:cubicBezTo>
                    <a:pt x="499600" y="338725"/>
                    <a:pt x="505315" y="338725"/>
                    <a:pt x="509125" y="334915"/>
                  </a:cubicBezTo>
                  <a:cubicBezTo>
                    <a:pt x="511030" y="333010"/>
                    <a:pt x="511982" y="331105"/>
                    <a:pt x="511982" y="328247"/>
                  </a:cubicBezTo>
                  <a:cubicBezTo>
                    <a:pt x="512935" y="262525"/>
                    <a:pt x="535795" y="193945"/>
                    <a:pt x="569132" y="157750"/>
                  </a:cubicBezTo>
                  <a:cubicBezTo>
                    <a:pt x="573895" y="152035"/>
                    <a:pt x="580562" y="149177"/>
                    <a:pt x="587230" y="148225"/>
                  </a:cubicBezTo>
                  <a:cubicBezTo>
                    <a:pt x="595802" y="148225"/>
                    <a:pt x="603422" y="150130"/>
                    <a:pt x="609137" y="155845"/>
                  </a:cubicBezTo>
                  <a:cubicBezTo>
                    <a:pt x="620567" y="166322"/>
                    <a:pt x="622472" y="184420"/>
                    <a:pt x="611995" y="196802"/>
                  </a:cubicBezTo>
                  <a:cubicBezTo>
                    <a:pt x="591040" y="218710"/>
                    <a:pt x="590087" y="262525"/>
                    <a:pt x="590087" y="313960"/>
                  </a:cubicBezTo>
                  <a:lnTo>
                    <a:pt x="590087" y="318722"/>
                  </a:lnTo>
                  <a:cubicBezTo>
                    <a:pt x="590087" y="379682"/>
                    <a:pt x="587230" y="450167"/>
                    <a:pt x="555797" y="510175"/>
                  </a:cubicBezTo>
                  <a:cubicBezTo>
                    <a:pt x="553892" y="513032"/>
                    <a:pt x="553892" y="516842"/>
                    <a:pt x="555797" y="519700"/>
                  </a:cubicBezTo>
                  <a:lnTo>
                    <a:pt x="628187" y="634000"/>
                  </a:lnTo>
                  <a:lnTo>
                    <a:pt x="644380" y="623522"/>
                  </a:lnTo>
                  <a:lnTo>
                    <a:pt x="574847" y="5139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1028662" y="3661327"/>
              <a:ext cx="119062" cy="146685"/>
            </a:xfrm>
            <a:custGeom>
              <a:avLst/>
              <a:gdLst/>
              <a:ahLst/>
              <a:cxnLst/>
              <a:rect l="l" t="t" r="r" b="b"/>
              <a:pathLst>
                <a:path w="119062" h="146685" extrusionOk="0">
                  <a:moveTo>
                    <a:pt x="55245" y="57150"/>
                  </a:moveTo>
                  <a:cubicBezTo>
                    <a:pt x="71438" y="73343"/>
                    <a:pt x="82867" y="93345"/>
                    <a:pt x="91440" y="114300"/>
                  </a:cubicBezTo>
                  <a:cubicBezTo>
                    <a:pt x="95250" y="124777"/>
                    <a:pt x="98108" y="136208"/>
                    <a:pt x="100013" y="146685"/>
                  </a:cubicBezTo>
                  <a:lnTo>
                    <a:pt x="119063" y="143828"/>
                  </a:lnTo>
                  <a:cubicBezTo>
                    <a:pt x="108585" y="80010"/>
                    <a:pt x="66675" y="26670"/>
                    <a:pt x="7620" y="0"/>
                  </a:cubicBezTo>
                  <a:lnTo>
                    <a:pt x="0" y="17145"/>
                  </a:lnTo>
                  <a:cubicBezTo>
                    <a:pt x="20955" y="27623"/>
                    <a:pt x="39052" y="40958"/>
                    <a:pt x="55245" y="57150"/>
                  </a:cubicBezTo>
                  <a:lnTo>
                    <a:pt x="55245" y="571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1006755" y="3711810"/>
              <a:ext cx="88582" cy="106680"/>
            </a:xfrm>
            <a:custGeom>
              <a:avLst/>
              <a:gdLst/>
              <a:ahLst/>
              <a:cxnLst/>
              <a:rect l="l" t="t" r="r" b="b"/>
              <a:pathLst>
                <a:path w="88582" h="106680" extrusionOk="0">
                  <a:moveTo>
                    <a:pt x="38100" y="43815"/>
                  </a:moveTo>
                  <a:cubicBezTo>
                    <a:pt x="48577" y="55245"/>
                    <a:pt x="57150" y="68580"/>
                    <a:pt x="62865" y="83820"/>
                  </a:cubicBezTo>
                  <a:cubicBezTo>
                    <a:pt x="65722" y="91440"/>
                    <a:pt x="67628" y="99060"/>
                    <a:pt x="69532" y="106680"/>
                  </a:cubicBezTo>
                  <a:lnTo>
                    <a:pt x="88582" y="103823"/>
                  </a:lnTo>
                  <a:cubicBezTo>
                    <a:pt x="86678" y="95250"/>
                    <a:pt x="84772" y="85725"/>
                    <a:pt x="80962" y="78105"/>
                  </a:cubicBezTo>
                  <a:cubicBezTo>
                    <a:pt x="74295" y="60960"/>
                    <a:pt x="64770" y="44768"/>
                    <a:pt x="51435" y="31433"/>
                  </a:cubicBezTo>
                  <a:cubicBezTo>
                    <a:pt x="39052" y="18097"/>
                    <a:pt x="23813" y="7620"/>
                    <a:pt x="7620" y="0"/>
                  </a:cubicBezTo>
                  <a:lnTo>
                    <a:pt x="0" y="17145"/>
                  </a:lnTo>
                  <a:cubicBezTo>
                    <a:pt x="14288" y="23813"/>
                    <a:pt x="26670" y="32385"/>
                    <a:pt x="38100" y="43815"/>
                  </a:cubicBezTo>
                  <a:lnTo>
                    <a:pt x="38100" y="438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634327" y="4196633"/>
              <a:ext cx="120015" cy="145732"/>
            </a:xfrm>
            <a:custGeom>
              <a:avLst/>
              <a:gdLst/>
              <a:ahLst/>
              <a:cxnLst/>
              <a:rect l="l" t="t" r="r" b="b"/>
              <a:pathLst>
                <a:path w="120015" h="145732" extrusionOk="0">
                  <a:moveTo>
                    <a:pt x="63817" y="89535"/>
                  </a:moveTo>
                  <a:cubicBezTo>
                    <a:pt x="48578" y="73342"/>
                    <a:pt x="35242" y="53340"/>
                    <a:pt x="27622" y="32385"/>
                  </a:cubicBezTo>
                  <a:cubicBezTo>
                    <a:pt x="23813" y="21907"/>
                    <a:pt x="20955" y="10477"/>
                    <a:pt x="19050" y="0"/>
                  </a:cubicBezTo>
                  <a:lnTo>
                    <a:pt x="0" y="2857"/>
                  </a:lnTo>
                  <a:cubicBezTo>
                    <a:pt x="1905" y="15240"/>
                    <a:pt x="5715" y="27623"/>
                    <a:pt x="10478" y="39052"/>
                  </a:cubicBezTo>
                  <a:cubicBezTo>
                    <a:pt x="28575" y="86677"/>
                    <a:pt x="65723" y="125730"/>
                    <a:pt x="112395" y="145732"/>
                  </a:cubicBezTo>
                  <a:lnTo>
                    <a:pt x="120015" y="128588"/>
                  </a:lnTo>
                  <a:cubicBezTo>
                    <a:pt x="98107" y="119063"/>
                    <a:pt x="79057" y="106680"/>
                    <a:pt x="63817" y="89535"/>
                  </a:cubicBezTo>
                  <a:lnTo>
                    <a:pt x="63817" y="895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686715" y="4187108"/>
              <a:ext cx="88582" cy="106679"/>
            </a:xfrm>
            <a:custGeom>
              <a:avLst/>
              <a:gdLst/>
              <a:ahLst/>
              <a:cxnLst/>
              <a:rect l="l" t="t" r="r" b="b"/>
              <a:pathLst>
                <a:path w="88582" h="106679" extrusionOk="0">
                  <a:moveTo>
                    <a:pt x="50482" y="62865"/>
                  </a:moveTo>
                  <a:cubicBezTo>
                    <a:pt x="40005" y="51435"/>
                    <a:pt x="31432" y="38100"/>
                    <a:pt x="25717" y="22860"/>
                  </a:cubicBezTo>
                  <a:cubicBezTo>
                    <a:pt x="22860" y="15240"/>
                    <a:pt x="20955" y="7620"/>
                    <a:pt x="19050" y="0"/>
                  </a:cubicBezTo>
                  <a:lnTo>
                    <a:pt x="0" y="2857"/>
                  </a:lnTo>
                  <a:cubicBezTo>
                    <a:pt x="1905" y="11430"/>
                    <a:pt x="3810" y="20955"/>
                    <a:pt x="7620" y="28575"/>
                  </a:cubicBezTo>
                  <a:cubicBezTo>
                    <a:pt x="14288" y="45720"/>
                    <a:pt x="23813" y="61913"/>
                    <a:pt x="37147" y="75248"/>
                  </a:cubicBezTo>
                  <a:cubicBezTo>
                    <a:pt x="49530" y="88582"/>
                    <a:pt x="64770" y="99060"/>
                    <a:pt x="80962" y="106680"/>
                  </a:cubicBezTo>
                  <a:lnTo>
                    <a:pt x="88583" y="89535"/>
                  </a:lnTo>
                  <a:cubicBezTo>
                    <a:pt x="73342" y="82867"/>
                    <a:pt x="60960" y="73342"/>
                    <a:pt x="50482" y="62865"/>
                  </a:cubicBezTo>
                  <a:lnTo>
                    <a:pt x="50482" y="628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/>
          <p:nvPr/>
        </p:nvSpPr>
        <p:spPr>
          <a:xfrm rot="356245">
            <a:off x="1871096" y="4058809"/>
            <a:ext cx="993207" cy="1104230"/>
          </a:xfrm>
          <a:custGeom>
            <a:avLst/>
            <a:gdLst/>
            <a:ahLst/>
            <a:cxnLst/>
            <a:rect l="l" t="t" r="r" b="b"/>
            <a:pathLst>
              <a:path w="1053738" h="1171527" extrusionOk="0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5"/>
          <p:cNvSpPr/>
          <p:nvPr/>
        </p:nvSpPr>
        <p:spPr>
          <a:xfrm rot="356245">
            <a:off x="3862335" y="1989634"/>
            <a:ext cx="993207" cy="1104230"/>
          </a:xfrm>
          <a:custGeom>
            <a:avLst/>
            <a:gdLst/>
            <a:ahLst/>
            <a:cxnLst/>
            <a:rect l="l" t="t" r="r" b="b"/>
            <a:pathLst>
              <a:path w="1053738" h="1171527" extrusionOk="0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5"/>
          <p:cNvSpPr/>
          <p:nvPr/>
        </p:nvSpPr>
        <p:spPr>
          <a:xfrm rot="356245">
            <a:off x="1871096" y="1989634"/>
            <a:ext cx="993207" cy="1104230"/>
          </a:xfrm>
          <a:custGeom>
            <a:avLst/>
            <a:gdLst/>
            <a:ahLst/>
            <a:cxnLst/>
            <a:rect l="l" t="t" r="r" b="b"/>
            <a:pathLst>
              <a:path w="1053738" h="1171527" extrusionOk="0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"/>
          <p:cNvSpPr txBox="1">
            <a:spLocks noGrp="1"/>
          </p:cNvSpPr>
          <p:nvPr>
            <p:ph type="body" idx="1"/>
          </p:nvPr>
        </p:nvSpPr>
        <p:spPr>
          <a:xfrm>
            <a:off x="720400" y="30701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 smtClean="0"/>
              <a:t>A web for selling books</a:t>
            </a:r>
            <a:endParaRPr dirty="0"/>
          </a:p>
        </p:txBody>
      </p:sp>
      <p:sp>
        <p:nvSpPr>
          <p:cNvPr id="229" name="Google Shape;229;p25"/>
          <p:cNvSpPr txBox="1">
            <a:spLocks noGrp="1"/>
          </p:cNvSpPr>
          <p:nvPr>
            <p:ph type="body" idx="2"/>
          </p:nvPr>
        </p:nvSpPr>
        <p:spPr>
          <a:xfrm>
            <a:off x="3446585" y="3070195"/>
            <a:ext cx="2706914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 smtClean="0"/>
              <a:t>Customer can order and pay for their book with an account</a:t>
            </a:r>
            <a:endParaRPr dirty="0"/>
          </a:p>
        </p:txBody>
      </p:sp>
      <p:sp>
        <p:nvSpPr>
          <p:cNvPr id="230" name="Google Shape;230;p25"/>
          <p:cNvSpPr txBox="1">
            <a:spLocks noGrp="1"/>
          </p:cNvSpPr>
          <p:nvPr>
            <p:ph type="body" idx="3"/>
          </p:nvPr>
        </p:nvSpPr>
        <p:spPr>
          <a:xfrm>
            <a:off x="720400" y="51112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 smtClean="0"/>
              <a:t>With admin account to manage web	</a:t>
            </a:r>
            <a:endParaRPr dirty="0"/>
          </a:p>
        </p:txBody>
      </p:sp>
      <p:sp>
        <p:nvSpPr>
          <p:cNvPr id="232" name="Google Shape;232;p25"/>
          <p:cNvSpPr txBox="1">
            <a:spLocks noGrp="1"/>
          </p:cNvSpPr>
          <p:nvPr>
            <p:ph type="title"/>
          </p:nvPr>
        </p:nvSpPr>
        <p:spPr>
          <a:xfrm>
            <a:off x="1349400" y="412950"/>
            <a:ext cx="10426800" cy="894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General about the project</a:t>
            </a:r>
            <a:endParaRPr dirty="0"/>
          </a:p>
        </p:txBody>
      </p:sp>
      <p:grpSp>
        <p:nvGrpSpPr>
          <p:cNvPr id="233" name="Google Shape;233;p25"/>
          <p:cNvGrpSpPr/>
          <p:nvPr/>
        </p:nvGrpSpPr>
        <p:grpSpPr>
          <a:xfrm>
            <a:off x="610682" y="497592"/>
            <a:ext cx="582021" cy="725311"/>
            <a:chOff x="4716970" y="4385880"/>
            <a:chExt cx="900683" cy="1122425"/>
          </a:xfrm>
        </p:grpSpPr>
        <p:sp>
          <p:nvSpPr>
            <p:cNvPr id="234" name="Google Shape;234;p25"/>
            <p:cNvSpPr/>
            <p:nvPr/>
          </p:nvSpPr>
          <p:spPr>
            <a:xfrm>
              <a:off x="4716970" y="4385880"/>
              <a:ext cx="900683" cy="1122425"/>
            </a:xfrm>
            <a:custGeom>
              <a:avLst/>
              <a:gdLst/>
              <a:ahLst/>
              <a:cxnLst/>
              <a:rect l="l" t="t" r="r" b="b"/>
              <a:pathLst>
                <a:path w="900683" h="1122425" extrusionOk="0">
                  <a:moveTo>
                    <a:pt x="733520" y="114300"/>
                  </a:moveTo>
                  <a:lnTo>
                    <a:pt x="691705" y="114300"/>
                  </a:lnTo>
                  <a:cubicBezTo>
                    <a:pt x="685133" y="91059"/>
                    <a:pt x="662178" y="73819"/>
                    <a:pt x="634841" y="73819"/>
                  </a:cubicBezTo>
                  <a:lnTo>
                    <a:pt x="540068" y="73819"/>
                  </a:lnTo>
                  <a:cubicBezTo>
                    <a:pt x="532257" y="32004"/>
                    <a:pt x="492442" y="0"/>
                    <a:pt x="444532" y="0"/>
                  </a:cubicBezTo>
                  <a:cubicBezTo>
                    <a:pt x="396621" y="0"/>
                    <a:pt x="356711" y="31909"/>
                    <a:pt x="348996" y="73819"/>
                  </a:cubicBezTo>
                  <a:lnTo>
                    <a:pt x="265652" y="73819"/>
                  </a:lnTo>
                  <a:cubicBezTo>
                    <a:pt x="238411" y="73819"/>
                    <a:pt x="215455" y="91059"/>
                    <a:pt x="208883" y="114300"/>
                  </a:cubicBezTo>
                  <a:lnTo>
                    <a:pt x="167164" y="114300"/>
                  </a:lnTo>
                  <a:cubicBezTo>
                    <a:pt x="74962" y="114300"/>
                    <a:pt x="0" y="189357"/>
                    <a:pt x="0" y="281464"/>
                  </a:cubicBezTo>
                  <a:lnTo>
                    <a:pt x="0" y="955262"/>
                  </a:lnTo>
                  <a:cubicBezTo>
                    <a:pt x="0" y="1047464"/>
                    <a:pt x="74962" y="1122426"/>
                    <a:pt x="167164" y="1122426"/>
                  </a:cubicBezTo>
                  <a:lnTo>
                    <a:pt x="733520" y="1122426"/>
                  </a:lnTo>
                  <a:cubicBezTo>
                    <a:pt x="825722" y="1122426"/>
                    <a:pt x="900684" y="1047464"/>
                    <a:pt x="900684" y="955262"/>
                  </a:cubicBezTo>
                  <a:lnTo>
                    <a:pt x="900684" y="281464"/>
                  </a:lnTo>
                  <a:cubicBezTo>
                    <a:pt x="900684" y="189357"/>
                    <a:pt x="825722" y="114300"/>
                    <a:pt x="733520" y="114300"/>
                  </a:cubicBezTo>
                  <a:close/>
                  <a:moveTo>
                    <a:pt x="265557" y="103442"/>
                  </a:moveTo>
                  <a:lnTo>
                    <a:pt x="265557" y="103537"/>
                  </a:lnTo>
                  <a:lnTo>
                    <a:pt x="362331" y="103537"/>
                  </a:lnTo>
                  <a:cubicBezTo>
                    <a:pt x="370522" y="103537"/>
                    <a:pt x="377095" y="96965"/>
                    <a:pt x="377095" y="88773"/>
                  </a:cubicBezTo>
                  <a:cubicBezTo>
                    <a:pt x="377095" y="56197"/>
                    <a:pt x="407289" y="29813"/>
                    <a:pt x="444341" y="29813"/>
                  </a:cubicBezTo>
                  <a:cubicBezTo>
                    <a:pt x="481393" y="29813"/>
                    <a:pt x="511588" y="56197"/>
                    <a:pt x="511588" y="88773"/>
                  </a:cubicBezTo>
                  <a:cubicBezTo>
                    <a:pt x="511588" y="96965"/>
                    <a:pt x="518160" y="103537"/>
                    <a:pt x="526351" y="103537"/>
                  </a:cubicBezTo>
                  <a:lnTo>
                    <a:pt x="634651" y="103537"/>
                  </a:lnTo>
                  <a:cubicBezTo>
                    <a:pt x="644652" y="103537"/>
                    <a:pt x="653510" y="107823"/>
                    <a:pt x="658749" y="114300"/>
                  </a:cubicBezTo>
                  <a:cubicBezTo>
                    <a:pt x="662083" y="118301"/>
                    <a:pt x="663988" y="123158"/>
                    <a:pt x="663988" y="128397"/>
                  </a:cubicBezTo>
                  <a:lnTo>
                    <a:pt x="663988" y="144113"/>
                  </a:lnTo>
                  <a:lnTo>
                    <a:pt x="663988" y="214884"/>
                  </a:lnTo>
                  <a:lnTo>
                    <a:pt x="663988" y="220980"/>
                  </a:lnTo>
                  <a:cubicBezTo>
                    <a:pt x="663988" y="230886"/>
                    <a:pt x="657987" y="239554"/>
                    <a:pt x="649033" y="244602"/>
                  </a:cubicBezTo>
                  <a:cubicBezTo>
                    <a:pt x="643795" y="247555"/>
                    <a:pt x="637604" y="249269"/>
                    <a:pt x="630936" y="249269"/>
                  </a:cubicBezTo>
                  <a:lnTo>
                    <a:pt x="269462" y="249269"/>
                  </a:lnTo>
                  <a:cubicBezTo>
                    <a:pt x="262890" y="249269"/>
                    <a:pt x="256699" y="247555"/>
                    <a:pt x="251460" y="244602"/>
                  </a:cubicBezTo>
                  <a:cubicBezTo>
                    <a:pt x="242411" y="239649"/>
                    <a:pt x="236410" y="230886"/>
                    <a:pt x="236410" y="220980"/>
                  </a:cubicBezTo>
                  <a:lnTo>
                    <a:pt x="236410" y="214884"/>
                  </a:lnTo>
                  <a:lnTo>
                    <a:pt x="236410" y="144113"/>
                  </a:lnTo>
                  <a:lnTo>
                    <a:pt x="236410" y="128111"/>
                  </a:lnTo>
                  <a:cubicBezTo>
                    <a:pt x="236410" y="123063"/>
                    <a:pt x="238220" y="118301"/>
                    <a:pt x="241363" y="114300"/>
                  </a:cubicBezTo>
                  <a:cubicBezTo>
                    <a:pt x="246602" y="107728"/>
                    <a:pt x="255460" y="103442"/>
                    <a:pt x="265557" y="103442"/>
                  </a:cubicBezTo>
                  <a:close/>
                  <a:moveTo>
                    <a:pt x="212408" y="244602"/>
                  </a:moveTo>
                  <a:cubicBezTo>
                    <a:pt x="222123" y="264795"/>
                    <a:pt x="244126" y="278892"/>
                    <a:pt x="269653" y="278892"/>
                  </a:cubicBezTo>
                  <a:lnTo>
                    <a:pt x="631031" y="278892"/>
                  </a:lnTo>
                  <a:cubicBezTo>
                    <a:pt x="656463" y="278892"/>
                    <a:pt x="678466" y="264795"/>
                    <a:pt x="688277" y="244602"/>
                  </a:cubicBezTo>
                  <a:lnTo>
                    <a:pt x="703897" y="244602"/>
                  </a:lnTo>
                  <a:cubicBezTo>
                    <a:pt x="736854" y="244602"/>
                    <a:pt x="763714" y="271463"/>
                    <a:pt x="763714" y="304419"/>
                  </a:cubicBezTo>
                  <a:lnTo>
                    <a:pt x="763714" y="932307"/>
                  </a:lnTo>
                  <a:cubicBezTo>
                    <a:pt x="763714" y="965263"/>
                    <a:pt x="736854" y="992124"/>
                    <a:pt x="703897" y="992124"/>
                  </a:cubicBezTo>
                  <a:lnTo>
                    <a:pt x="196977" y="992124"/>
                  </a:lnTo>
                  <a:cubicBezTo>
                    <a:pt x="164021" y="992124"/>
                    <a:pt x="137160" y="965263"/>
                    <a:pt x="137160" y="932307"/>
                  </a:cubicBezTo>
                  <a:lnTo>
                    <a:pt x="137160" y="304324"/>
                  </a:lnTo>
                  <a:cubicBezTo>
                    <a:pt x="137160" y="271367"/>
                    <a:pt x="164021" y="244507"/>
                    <a:pt x="196977" y="244507"/>
                  </a:cubicBezTo>
                  <a:lnTo>
                    <a:pt x="196977" y="244602"/>
                  </a:lnTo>
                  <a:lnTo>
                    <a:pt x="212408" y="244602"/>
                  </a:lnTo>
                  <a:close/>
                  <a:moveTo>
                    <a:pt x="871061" y="955358"/>
                  </a:moveTo>
                  <a:cubicBezTo>
                    <a:pt x="871061" y="1031272"/>
                    <a:pt x="809339" y="1092899"/>
                    <a:pt x="733520" y="1092899"/>
                  </a:cubicBezTo>
                  <a:lnTo>
                    <a:pt x="167164" y="1092899"/>
                  </a:lnTo>
                  <a:cubicBezTo>
                    <a:pt x="91250" y="1092899"/>
                    <a:pt x="29623" y="1031177"/>
                    <a:pt x="29623" y="955358"/>
                  </a:cubicBezTo>
                  <a:lnTo>
                    <a:pt x="29623" y="281559"/>
                  </a:lnTo>
                  <a:cubicBezTo>
                    <a:pt x="29623" y="205740"/>
                    <a:pt x="91345" y="144113"/>
                    <a:pt x="167164" y="144113"/>
                  </a:cubicBezTo>
                  <a:lnTo>
                    <a:pt x="206883" y="144113"/>
                  </a:lnTo>
                  <a:lnTo>
                    <a:pt x="206883" y="214884"/>
                  </a:lnTo>
                  <a:lnTo>
                    <a:pt x="196882" y="214884"/>
                  </a:lnTo>
                  <a:cubicBezTo>
                    <a:pt x="147638" y="214884"/>
                    <a:pt x="107442" y="255079"/>
                    <a:pt x="107442" y="304419"/>
                  </a:cubicBezTo>
                  <a:lnTo>
                    <a:pt x="107442" y="932402"/>
                  </a:lnTo>
                  <a:cubicBezTo>
                    <a:pt x="107442" y="981647"/>
                    <a:pt x="147542" y="1021842"/>
                    <a:pt x="196882" y="1021842"/>
                  </a:cubicBezTo>
                  <a:lnTo>
                    <a:pt x="703802" y="1021842"/>
                  </a:lnTo>
                  <a:cubicBezTo>
                    <a:pt x="753142" y="1021842"/>
                    <a:pt x="793337" y="981647"/>
                    <a:pt x="793242" y="932402"/>
                  </a:cubicBezTo>
                  <a:lnTo>
                    <a:pt x="793242" y="304419"/>
                  </a:lnTo>
                  <a:cubicBezTo>
                    <a:pt x="793242" y="255175"/>
                    <a:pt x="753142" y="214884"/>
                    <a:pt x="703802" y="214884"/>
                  </a:cubicBezTo>
                  <a:lnTo>
                    <a:pt x="693801" y="214884"/>
                  </a:lnTo>
                  <a:lnTo>
                    <a:pt x="693801" y="144113"/>
                  </a:lnTo>
                  <a:lnTo>
                    <a:pt x="733520" y="144113"/>
                  </a:lnTo>
                  <a:cubicBezTo>
                    <a:pt x="809435" y="144113"/>
                    <a:pt x="871061" y="205835"/>
                    <a:pt x="871061" y="281559"/>
                  </a:cubicBezTo>
                  <a:lnTo>
                    <a:pt x="871061" y="955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5135307" y="4431601"/>
              <a:ext cx="64008" cy="64008"/>
            </a:xfrm>
            <a:custGeom>
              <a:avLst/>
              <a:gdLst/>
              <a:ahLst/>
              <a:cxnLst/>
              <a:rect l="l" t="t" r="r" b="b"/>
              <a:pathLst>
                <a:path w="64008" h="64008" extrusionOk="0">
                  <a:moveTo>
                    <a:pt x="32004" y="64008"/>
                  </a:moveTo>
                  <a:cubicBezTo>
                    <a:pt x="49625" y="64008"/>
                    <a:pt x="64008" y="49625"/>
                    <a:pt x="64008" y="32004"/>
                  </a:cubicBezTo>
                  <a:cubicBezTo>
                    <a:pt x="64008" y="14383"/>
                    <a:pt x="49625" y="0"/>
                    <a:pt x="32004" y="0"/>
                  </a:cubicBezTo>
                  <a:cubicBezTo>
                    <a:pt x="14383" y="0"/>
                    <a:pt x="0" y="14383"/>
                    <a:pt x="0" y="32004"/>
                  </a:cubicBezTo>
                  <a:cubicBezTo>
                    <a:pt x="0" y="49625"/>
                    <a:pt x="14383" y="64008"/>
                    <a:pt x="32004" y="640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314708" y="4822465"/>
              <a:ext cx="107533" cy="77765"/>
            </a:xfrm>
            <a:custGeom>
              <a:avLst/>
              <a:gdLst/>
              <a:ahLst/>
              <a:cxnLst/>
              <a:rect l="l" t="t" r="r" b="b"/>
              <a:pathLst>
                <a:path w="107533" h="77765" extrusionOk="0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337"/>
                    <a:pt x="52247" y="73575"/>
                  </a:cubicBezTo>
                  <a:lnTo>
                    <a:pt x="102920" y="25569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0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5"/>
                    <a:pt x="5194" y="50619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5314708" y="4920763"/>
              <a:ext cx="107533" cy="77765"/>
            </a:xfrm>
            <a:custGeom>
              <a:avLst/>
              <a:gdLst/>
              <a:ahLst/>
              <a:cxnLst/>
              <a:rect l="l" t="t" r="r" b="b"/>
              <a:pathLst>
                <a:path w="107533" h="77765" extrusionOk="0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337"/>
                    <a:pt x="52247" y="73575"/>
                  </a:cubicBezTo>
                  <a:lnTo>
                    <a:pt x="102920" y="25568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0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5"/>
                    <a:pt x="5194" y="50619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5314708" y="5019061"/>
              <a:ext cx="107533" cy="77765"/>
            </a:xfrm>
            <a:custGeom>
              <a:avLst/>
              <a:gdLst/>
              <a:ahLst/>
              <a:cxnLst/>
              <a:rect l="l" t="t" r="r" b="b"/>
              <a:pathLst>
                <a:path w="107533" h="77765" extrusionOk="0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337"/>
                    <a:pt x="52247" y="73575"/>
                  </a:cubicBezTo>
                  <a:lnTo>
                    <a:pt x="102920" y="25569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1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6"/>
                    <a:pt x="5194" y="50620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5314708" y="5117359"/>
              <a:ext cx="107533" cy="77765"/>
            </a:xfrm>
            <a:custGeom>
              <a:avLst/>
              <a:gdLst/>
              <a:ahLst/>
              <a:cxnLst/>
              <a:rect l="l" t="t" r="r" b="b"/>
              <a:pathLst>
                <a:path w="107533" h="77765" extrusionOk="0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432"/>
                    <a:pt x="52247" y="73575"/>
                  </a:cubicBezTo>
                  <a:lnTo>
                    <a:pt x="102920" y="25569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0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6"/>
                    <a:pt x="5194" y="50620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4939949" y="4847748"/>
              <a:ext cx="317660" cy="30765"/>
            </a:xfrm>
            <a:custGeom>
              <a:avLst/>
              <a:gdLst/>
              <a:ahLst/>
              <a:cxnLst/>
              <a:rect l="l" t="t" r="r" b="b"/>
              <a:pathLst>
                <a:path w="317660" h="30765" extrusionOk="0">
                  <a:moveTo>
                    <a:pt x="14765" y="29908"/>
                  </a:moveTo>
                  <a:lnTo>
                    <a:pt x="302991" y="30766"/>
                  </a:lnTo>
                  <a:cubicBezTo>
                    <a:pt x="311183" y="30766"/>
                    <a:pt x="317755" y="24098"/>
                    <a:pt x="317660" y="15811"/>
                  </a:cubicBezTo>
                  <a:cubicBezTo>
                    <a:pt x="317660" y="7620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667"/>
                    <a:pt x="1" y="14954"/>
                  </a:cubicBezTo>
                  <a:cubicBezTo>
                    <a:pt x="-94" y="23050"/>
                    <a:pt x="6573" y="29908"/>
                    <a:pt x="14765" y="299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4939949" y="4950618"/>
              <a:ext cx="317660" cy="29622"/>
            </a:xfrm>
            <a:custGeom>
              <a:avLst/>
              <a:gdLst/>
              <a:ahLst/>
              <a:cxnLst/>
              <a:rect l="l" t="t" r="r" b="b"/>
              <a:pathLst>
                <a:path w="317660" h="29622" extrusionOk="0">
                  <a:moveTo>
                    <a:pt x="14765" y="28765"/>
                  </a:moveTo>
                  <a:lnTo>
                    <a:pt x="302991" y="29623"/>
                  </a:lnTo>
                  <a:cubicBezTo>
                    <a:pt x="311183" y="29623"/>
                    <a:pt x="317755" y="23146"/>
                    <a:pt x="317660" y="15240"/>
                  </a:cubicBezTo>
                  <a:cubicBezTo>
                    <a:pt x="317660" y="7334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477"/>
                    <a:pt x="1" y="14383"/>
                  </a:cubicBezTo>
                  <a:cubicBezTo>
                    <a:pt x="-94" y="22193"/>
                    <a:pt x="6573" y="28765"/>
                    <a:pt x="14765" y="287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4939949" y="5052345"/>
              <a:ext cx="317660" cy="30765"/>
            </a:xfrm>
            <a:custGeom>
              <a:avLst/>
              <a:gdLst/>
              <a:ahLst/>
              <a:cxnLst/>
              <a:rect l="l" t="t" r="r" b="b"/>
              <a:pathLst>
                <a:path w="317660" h="30765" extrusionOk="0">
                  <a:moveTo>
                    <a:pt x="14765" y="29909"/>
                  </a:moveTo>
                  <a:lnTo>
                    <a:pt x="302991" y="30766"/>
                  </a:lnTo>
                  <a:cubicBezTo>
                    <a:pt x="311183" y="30766"/>
                    <a:pt x="317755" y="24098"/>
                    <a:pt x="317660" y="15812"/>
                  </a:cubicBezTo>
                  <a:cubicBezTo>
                    <a:pt x="317660" y="7620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668"/>
                    <a:pt x="1" y="14954"/>
                  </a:cubicBezTo>
                  <a:cubicBezTo>
                    <a:pt x="-94" y="23051"/>
                    <a:pt x="6573" y="29909"/>
                    <a:pt x="14765" y="299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4939949" y="5155215"/>
              <a:ext cx="317660" cy="30765"/>
            </a:xfrm>
            <a:custGeom>
              <a:avLst/>
              <a:gdLst/>
              <a:ahLst/>
              <a:cxnLst/>
              <a:rect l="l" t="t" r="r" b="b"/>
              <a:pathLst>
                <a:path w="317660" h="30765" extrusionOk="0">
                  <a:moveTo>
                    <a:pt x="14765" y="29908"/>
                  </a:moveTo>
                  <a:lnTo>
                    <a:pt x="302991" y="30766"/>
                  </a:lnTo>
                  <a:cubicBezTo>
                    <a:pt x="311183" y="30766"/>
                    <a:pt x="317755" y="24098"/>
                    <a:pt x="317660" y="15812"/>
                  </a:cubicBezTo>
                  <a:cubicBezTo>
                    <a:pt x="317660" y="7620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667"/>
                    <a:pt x="1" y="14954"/>
                  </a:cubicBezTo>
                  <a:cubicBezTo>
                    <a:pt x="-94" y="23050"/>
                    <a:pt x="6573" y="29908"/>
                    <a:pt x="14765" y="299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5048439" y="4532280"/>
              <a:ext cx="236602" cy="29622"/>
            </a:xfrm>
            <a:custGeom>
              <a:avLst/>
              <a:gdLst/>
              <a:ahLst/>
              <a:cxnLst/>
              <a:rect l="l" t="t" r="r" b="b"/>
              <a:pathLst>
                <a:path w="236602" h="29622" extrusionOk="0">
                  <a:moveTo>
                    <a:pt x="14765" y="28766"/>
                  </a:moveTo>
                  <a:lnTo>
                    <a:pt x="221743" y="29623"/>
                  </a:lnTo>
                  <a:cubicBezTo>
                    <a:pt x="229935" y="29623"/>
                    <a:pt x="236602" y="23241"/>
                    <a:pt x="236602" y="15335"/>
                  </a:cubicBezTo>
                  <a:cubicBezTo>
                    <a:pt x="236697" y="7334"/>
                    <a:pt x="230030" y="858"/>
                    <a:pt x="221838" y="858"/>
                  </a:cubicBezTo>
                  <a:lnTo>
                    <a:pt x="14955" y="0"/>
                  </a:lnTo>
                  <a:cubicBezTo>
                    <a:pt x="14860" y="0"/>
                    <a:pt x="14860" y="0"/>
                    <a:pt x="14860" y="0"/>
                  </a:cubicBezTo>
                  <a:cubicBezTo>
                    <a:pt x="6668" y="0"/>
                    <a:pt x="1" y="6382"/>
                    <a:pt x="1" y="14288"/>
                  </a:cubicBezTo>
                  <a:cubicBezTo>
                    <a:pt x="-94" y="22193"/>
                    <a:pt x="6573" y="28766"/>
                    <a:pt x="14765" y="287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25"/>
          <p:cNvSpPr/>
          <p:nvPr/>
        </p:nvSpPr>
        <p:spPr>
          <a:xfrm>
            <a:off x="2276260" y="2290279"/>
            <a:ext cx="182880" cy="3749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Lexend Deca"/>
              </a:rPr>
              <a:t>1</a:t>
            </a:r>
          </a:p>
        </p:txBody>
      </p:sp>
      <p:sp>
        <p:nvSpPr>
          <p:cNvPr id="246" name="Google Shape;246;p25"/>
          <p:cNvSpPr/>
          <p:nvPr/>
        </p:nvSpPr>
        <p:spPr>
          <a:xfrm>
            <a:off x="4238486" y="2290279"/>
            <a:ext cx="240904" cy="3749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Lexend Deca"/>
              </a:rPr>
              <a:t>2</a:t>
            </a:r>
          </a:p>
        </p:txBody>
      </p:sp>
      <p:sp>
        <p:nvSpPr>
          <p:cNvPr id="247" name="Google Shape;247;p25"/>
          <p:cNvSpPr/>
          <p:nvPr/>
        </p:nvSpPr>
        <p:spPr>
          <a:xfrm>
            <a:off x="2247247" y="4353779"/>
            <a:ext cx="245566" cy="3749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Lexend Deca"/>
              </a:rPr>
              <a:t>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686" y="1767254"/>
            <a:ext cx="4018084" cy="46667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>
            <a:spLocks noGrp="1"/>
          </p:cNvSpPr>
          <p:nvPr>
            <p:ph type="title"/>
          </p:nvPr>
        </p:nvSpPr>
        <p:spPr>
          <a:xfrm>
            <a:off x="1349402" y="1028650"/>
            <a:ext cx="7924200" cy="894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Programing technologies using in our project</a:t>
            </a:r>
            <a:endParaRPr dirty="0"/>
          </a:p>
        </p:txBody>
      </p:sp>
      <p:sp>
        <p:nvSpPr>
          <p:cNvPr id="269" name="Google Shape;269;p27"/>
          <p:cNvSpPr txBox="1">
            <a:spLocks noGrp="1"/>
          </p:cNvSpPr>
          <p:nvPr>
            <p:ph type="body" idx="2"/>
          </p:nvPr>
        </p:nvSpPr>
        <p:spPr>
          <a:xfrm>
            <a:off x="1349402" y="2927838"/>
            <a:ext cx="4907400" cy="31361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2500" dirty="0" smtClean="0"/>
              <a:t>Front-end: HTML, CSS, JS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2500" dirty="0" smtClean="0"/>
              <a:t>Back-end: PHP</a:t>
            </a:r>
            <a:endParaRPr lang="en" sz="2500" dirty="0" smtClean="0"/>
          </a:p>
        </p:txBody>
      </p:sp>
      <p:sp>
        <p:nvSpPr>
          <p:cNvPr id="270" name="Google Shape;270;p27"/>
          <p:cNvSpPr/>
          <p:nvPr/>
        </p:nvSpPr>
        <p:spPr>
          <a:xfrm>
            <a:off x="532046" y="530169"/>
            <a:ext cx="717210" cy="717209"/>
          </a:xfrm>
          <a:custGeom>
            <a:avLst/>
            <a:gdLst/>
            <a:ahLst/>
            <a:cxnLst/>
            <a:rect l="l" t="t" r="r" b="b"/>
            <a:pathLst>
              <a:path w="1152144" h="1152143" extrusionOk="0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7250" y="3081525"/>
            <a:ext cx="4544100" cy="303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7"/>
          <p:cNvSpPr/>
          <p:nvPr/>
        </p:nvSpPr>
        <p:spPr>
          <a:xfrm>
            <a:off x="6743375" y="2858100"/>
            <a:ext cx="4544100" cy="3030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diagram</a:t>
            </a:r>
            <a:endParaRPr dirty="0"/>
          </a:p>
        </p:txBody>
      </p:sp>
      <p:grpSp>
        <p:nvGrpSpPr>
          <p:cNvPr id="304" name="Google Shape;304;p30"/>
          <p:cNvGrpSpPr/>
          <p:nvPr/>
        </p:nvGrpSpPr>
        <p:grpSpPr>
          <a:xfrm>
            <a:off x="613462" y="516783"/>
            <a:ext cx="648833" cy="648820"/>
            <a:chOff x="8213288" y="4257484"/>
            <a:chExt cx="1305236" cy="1305210"/>
          </a:xfrm>
        </p:grpSpPr>
        <p:sp>
          <p:nvSpPr>
            <p:cNvPr id="305" name="Google Shape;305;p30"/>
            <p:cNvSpPr/>
            <p:nvPr/>
          </p:nvSpPr>
          <p:spPr>
            <a:xfrm>
              <a:off x="8213288" y="4257484"/>
              <a:ext cx="1305236" cy="1305210"/>
            </a:xfrm>
            <a:custGeom>
              <a:avLst/>
              <a:gdLst/>
              <a:ahLst/>
              <a:cxnLst/>
              <a:rect l="l" t="t" r="r" b="b"/>
              <a:pathLst>
                <a:path w="1305236" h="1305210" extrusionOk="0">
                  <a:moveTo>
                    <a:pt x="1238369" y="828199"/>
                  </a:moveTo>
                  <a:lnTo>
                    <a:pt x="1236559" y="827532"/>
                  </a:lnTo>
                  <a:cubicBezTo>
                    <a:pt x="1206937" y="815816"/>
                    <a:pt x="1177504" y="801719"/>
                    <a:pt x="1149025" y="788099"/>
                  </a:cubicBezTo>
                  <a:cubicBezTo>
                    <a:pt x="1140453" y="784003"/>
                    <a:pt x="1131880" y="780002"/>
                    <a:pt x="1123307" y="775907"/>
                  </a:cubicBezTo>
                  <a:lnTo>
                    <a:pt x="842320" y="643604"/>
                  </a:lnTo>
                  <a:cubicBezTo>
                    <a:pt x="805268" y="626174"/>
                    <a:pt x="768215" y="608648"/>
                    <a:pt x="731068" y="591217"/>
                  </a:cubicBezTo>
                  <a:lnTo>
                    <a:pt x="726115" y="588931"/>
                  </a:lnTo>
                  <a:cubicBezTo>
                    <a:pt x="716019" y="566738"/>
                    <a:pt x="704874" y="545021"/>
                    <a:pt x="692111" y="524256"/>
                  </a:cubicBezTo>
                  <a:lnTo>
                    <a:pt x="691063" y="522637"/>
                  </a:lnTo>
                  <a:cubicBezTo>
                    <a:pt x="688300" y="518160"/>
                    <a:pt x="684300" y="511588"/>
                    <a:pt x="680014" y="503682"/>
                  </a:cubicBezTo>
                  <a:cubicBezTo>
                    <a:pt x="679728" y="502444"/>
                    <a:pt x="679252" y="501206"/>
                    <a:pt x="678680" y="499967"/>
                  </a:cubicBezTo>
                  <a:cubicBezTo>
                    <a:pt x="660392" y="464725"/>
                    <a:pt x="655154" y="432911"/>
                    <a:pt x="663060" y="405765"/>
                  </a:cubicBezTo>
                  <a:cubicBezTo>
                    <a:pt x="667631" y="390334"/>
                    <a:pt x="678299" y="377285"/>
                    <a:pt x="689634" y="363474"/>
                  </a:cubicBezTo>
                  <a:cubicBezTo>
                    <a:pt x="698302" y="352806"/>
                    <a:pt x="707255" y="341948"/>
                    <a:pt x="714304" y="328993"/>
                  </a:cubicBezTo>
                  <a:cubicBezTo>
                    <a:pt x="730020" y="300038"/>
                    <a:pt x="741545" y="269176"/>
                    <a:pt x="748689" y="237363"/>
                  </a:cubicBezTo>
                  <a:cubicBezTo>
                    <a:pt x="758595" y="192119"/>
                    <a:pt x="766120" y="107632"/>
                    <a:pt x="706970" y="48292"/>
                  </a:cubicBezTo>
                  <a:cubicBezTo>
                    <a:pt x="642676" y="-16097"/>
                    <a:pt x="538186" y="-16097"/>
                    <a:pt x="473988" y="48292"/>
                  </a:cubicBezTo>
                  <a:cubicBezTo>
                    <a:pt x="441698" y="80677"/>
                    <a:pt x="423982" y="128397"/>
                    <a:pt x="426554" y="176022"/>
                  </a:cubicBezTo>
                  <a:cubicBezTo>
                    <a:pt x="429602" y="229933"/>
                    <a:pt x="511516" y="426244"/>
                    <a:pt x="523042" y="452342"/>
                  </a:cubicBezTo>
                  <a:cubicBezTo>
                    <a:pt x="532091" y="472916"/>
                    <a:pt x="539711" y="488347"/>
                    <a:pt x="546473" y="501967"/>
                  </a:cubicBezTo>
                  <a:cubicBezTo>
                    <a:pt x="552760" y="514731"/>
                    <a:pt x="557903" y="525304"/>
                    <a:pt x="562570" y="536353"/>
                  </a:cubicBezTo>
                  <a:cubicBezTo>
                    <a:pt x="562761" y="537877"/>
                    <a:pt x="563047" y="539496"/>
                    <a:pt x="563619" y="540925"/>
                  </a:cubicBezTo>
                  <a:cubicBezTo>
                    <a:pt x="566476" y="547783"/>
                    <a:pt x="569143" y="555117"/>
                    <a:pt x="571810" y="563880"/>
                  </a:cubicBezTo>
                  <a:cubicBezTo>
                    <a:pt x="572953" y="567404"/>
                    <a:pt x="573905" y="571024"/>
                    <a:pt x="574953" y="574643"/>
                  </a:cubicBezTo>
                  <a:cubicBezTo>
                    <a:pt x="571619" y="573786"/>
                    <a:pt x="568286" y="572833"/>
                    <a:pt x="564952" y="571786"/>
                  </a:cubicBezTo>
                  <a:cubicBezTo>
                    <a:pt x="555998" y="569024"/>
                    <a:pt x="548760" y="566452"/>
                    <a:pt x="541997" y="563594"/>
                  </a:cubicBezTo>
                  <a:cubicBezTo>
                    <a:pt x="541616" y="563404"/>
                    <a:pt x="541234" y="563404"/>
                    <a:pt x="540758" y="563213"/>
                  </a:cubicBezTo>
                  <a:cubicBezTo>
                    <a:pt x="527804" y="558070"/>
                    <a:pt x="516279" y="552450"/>
                    <a:pt x="501801" y="545211"/>
                  </a:cubicBezTo>
                  <a:cubicBezTo>
                    <a:pt x="488180" y="538543"/>
                    <a:pt x="472750" y="530924"/>
                    <a:pt x="452176" y="521780"/>
                  </a:cubicBezTo>
                  <a:cubicBezTo>
                    <a:pt x="426173" y="510254"/>
                    <a:pt x="229862" y="428339"/>
                    <a:pt x="175951" y="425291"/>
                  </a:cubicBezTo>
                  <a:cubicBezTo>
                    <a:pt x="128421" y="422719"/>
                    <a:pt x="80606" y="440436"/>
                    <a:pt x="48220" y="472726"/>
                  </a:cubicBezTo>
                  <a:cubicBezTo>
                    <a:pt x="-16073" y="537019"/>
                    <a:pt x="-16073" y="641604"/>
                    <a:pt x="48220" y="705802"/>
                  </a:cubicBezTo>
                  <a:cubicBezTo>
                    <a:pt x="86320" y="743807"/>
                    <a:pt x="134898" y="754285"/>
                    <a:pt x="176808" y="754285"/>
                  </a:cubicBezTo>
                  <a:cubicBezTo>
                    <a:pt x="200049" y="754285"/>
                    <a:pt x="221290" y="751141"/>
                    <a:pt x="237673" y="747427"/>
                  </a:cubicBezTo>
                  <a:cubicBezTo>
                    <a:pt x="269391" y="740283"/>
                    <a:pt x="300252" y="728758"/>
                    <a:pt x="329303" y="713041"/>
                  </a:cubicBezTo>
                  <a:cubicBezTo>
                    <a:pt x="342162" y="705898"/>
                    <a:pt x="353116" y="696944"/>
                    <a:pt x="363594" y="688372"/>
                  </a:cubicBezTo>
                  <a:cubicBezTo>
                    <a:pt x="377404" y="677037"/>
                    <a:pt x="390454" y="666369"/>
                    <a:pt x="405885" y="661797"/>
                  </a:cubicBezTo>
                  <a:cubicBezTo>
                    <a:pt x="433031" y="653891"/>
                    <a:pt x="464844" y="659130"/>
                    <a:pt x="499992" y="677418"/>
                  </a:cubicBezTo>
                  <a:cubicBezTo>
                    <a:pt x="500277" y="677608"/>
                    <a:pt x="500658" y="677894"/>
                    <a:pt x="500944" y="677990"/>
                  </a:cubicBezTo>
                  <a:cubicBezTo>
                    <a:pt x="510754" y="683133"/>
                    <a:pt x="518565" y="687991"/>
                    <a:pt x="523804" y="691229"/>
                  </a:cubicBezTo>
                  <a:lnTo>
                    <a:pt x="525328" y="692182"/>
                  </a:lnTo>
                  <a:cubicBezTo>
                    <a:pt x="545711" y="704755"/>
                    <a:pt x="567047" y="715804"/>
                    <a:pt x="588955" y="725805"/>
                  </a:cubicBezTo>
                  <a:cubicBezTo>
                    <a:pt x="607148" y="764476"/>
                    <a:pt x="625436" y="803243"/>
                    <a:pt x="643628" y="841724"/>
                  </a:cubicBezTo>
                  <a:lnTo>
                    <a:pt x="775931" y="1123093"/>
                  </a:lnTo>
                  <a:cubicBezTo>
                    <a:pt x="779931" y="1131665"/>
                    <a:pt x="784027" y="1140238"/>
                    <a:pt x="788123" y="1148715"/>
                  </a:cubicBezTo>
                  <a:cubicBezTo>
                    <a:pt x="801744" y="1177290"/>
                    <a:pt x="815840" y="1206817"/>
                    <a:pt x="827461" y="1236535"/>
                  </a:cubicBezTo>
                  <a:lnTo>
                    <a:pt x="828223" y="1238345"/>
                  </a:lnTo>
                  <a:cubicBezTo>
                    <a:pt x="836509" y="1259205"/>
                    <a:pt x="854607" y="1305211"/>
                    <a:pt x="890231" y="1305211"/>
                  </a:cubicBezTo>
                  <a:cubicBezTo>
                    <a:pt x="894612" y="1305211"/>
                    <a:pt x="899184" y="1304544"/>
                    <a:pt x="903947" y="1303020"/>
                  </a:cubicBezTo>
                  <a:cubicBezTo>
                    <a:pt x="932141" y="1294352"/>
                    <a:pt x="942618" y="1261586"/>
                    <a:pt x="932045" y="1215295"/>
                  </a:cubicBezTo>
                  <a:cubicBezTo>
                    <a:pt x="917091" y="1149191"/>
                    <a:pt x="895755" y="1083374"/>
                    <a:pt x="875086" y="1019556"/>
                  </a:cubicBezTo>
                  <a:cubicBezTo>
                    <a:pt x="867752" y="996791"/>
                    <a:pt x="860322" y="974122"/>
                    <a:pt x="853369" y="951548"/>
                  </a:cubicBezTo>
                  <a:cubicBezTo>
                    <a:pt x="847368" y="932402"/>
                    <a:pt x="841367" y="913066"/>
                    <a:pt x="835176" y="894016"/>
                  </a:cubicBezTo>
                  <a:cubicBezTo>
                    <a:pt x="825365" y="863251"/>
                    <a:pt x="815936" y="834199"/>
                    <a:pt x="806506" y="806387"/>
                  </a:cubicBezTo>
                  <a:cubicBezTo>
                    <a:pt x="834319" y="815721"/>
                    <a:pt x="863465" y="825246"/>
                    <a:pt x="894517" y="835152"/>
                  </a:cubicBezTo>
                  <a:cubicBezTo>
                    <a:pt x="913472" y="841153"/>
                    <a:pt x="932712" y="847249"/>
                    <a:pt x="951857" y="853249"/>
                  </a:cubicBezTo>
                  <a:cubicBezTo>
                    <a:pt x="974432" y="860298"/>
                    <a:pt x="997006" y="867632"/>
                    <a:pt x="1019770" y="874966"/>
                  </a:cubicBezTo>
                  <a:cubicBezTo>
                    <a:pt x="1083493" y="895731"/>
                    <a:pt x="1149311" y="916972"/>
                    <a:pt x="1215224" y="931926"/>
                  </a:cubicBezTo>
                  <a:cubicBezTo>
                    <a:pt x="1227130" y="934783"/>
                    <a:pt x="1238084" y="936022"/>
                    <a:pt x="1247990" y="936022"/>
                  </a:cubicBezTo>
                  <a:cubicBezTo>
                    <a:pt x="1262372" y="936022"/>
                    <a:pt x="1274469" y="933259"/>
                    <a:pt x="1283804" y="927830"/>
                  </a:cubicBezTo>
                  <a:cubicBezTo>
                    <a:pt x="1293138" y="922496"/>
                    <a:pt x="1299806" y="914495"/>
                    <a:pt x="1303044" y="904018"/>
                  </a:cubicBezTo>
                  <a:cubicBezTo>
                    <a:pt x="1316855" y="859060"/>
                    <a:pt x="1261801" y="837438"/>
                    <a:pt x="1238369" y="828199"/>
                  </a:cubicBezTo>
                  <a:close/>
                  <a:moveTo>
                    <a:pt x="461225" y="174212"/>
                  </a:moveTo>
                  <a:cubicBezTo>
                    <a:pt x="459129" y="136398"/>
                    <a:pt x="473131" y="98584"/>
                    <a:pt x="498372" y="73152"/>
                  </a:cubicBezTo>
                  <a:cubicBezTo>
                    <a:pt x="523613" y="47815"/>
                    <a:pt x="556951" y="35052"/>
                    <a:pt x="590193" y="35052"/>
                  </a:cubicBezTo>
                  <a:cubicBezTo>
                    <a:pt x="623531" y="35052"/>
                    <a:pt x="656677" y="47625"/>
                    <a:pt x="681728" y="73152"/>
                  </a:cubicBezTo>
                  <a:cubicBezTo>
                    <a:pt x="729163" y="120682"/>
                    <a:pt x="722400" y="191929"/>
                    <a:pt x="714113" y="230029"/>
                  </a:cubicBezTo>
                  <a:cubicBezTo>
                    <a:pt x="707732" y="258604"/>
                    <a:pt x="697349" y="286322"/>
                    <a:pt x="683253" y="312515"/>
                  </a:cubicBezTo>
                  <a:cubicBezTo>
                    <a:pt x="677823" y="322421"/>
                    <a:pt x="670298" y="331660"/>
                    <a:pt x="662297" y="341376"/>
                  </a:cubicBezTo>
                  <a:cubicBezTo>
                    <a:pt x="649248" y="357283"/>
                    <a:pt x="635723" y="373761"/>
                    <a:pt x="629245" y="396145"/>
                  </a:cubicBezTo>
                  <a:cubicBezTo>
                    <a:pt x="620292" y="427006"/>
                    <a:pt x="623435" y="460819"/>
                    <a:pt x="638485" y="497205"/>
                  </a:cubicBezTo>
                  <a:lnTo>
                    <a:pt x="590193" y="512731"/>
                  </a:lnTo>
                  <a:cubicBezTo>
                    <a:pt x="586288" y="504254"/>
                    <a:pt x="582192" y="495872"/>
                    <a:pt x="577620" y="486537"/>
                  </a:cubicBezTo>
                  <a:cubicBezTo>
                    <a:pt x="571143" y="473202"/>
                    <a:pt x="563619" y="458152"/>
                    <a:pt x="554760" y="438340"/>
                  </a:cubicBezTo>
                  <a:cubicBezTo>
                    <a:pt x="528567" y="379285"/>
                    <a:pt x="463511" y="213741"/>
                    <a:pt x="461225" y="174212"/>
                  </a:cubicBezTo>
                  <a:close/>
                  <a:moveTo>
                    <a:pt x="395883" y="628459"/>
                  </a:moveTo>
                  <a:cubicBezTo>
                    <a:pt x="373499" y="635032"/>
                    <a:pt x="357021" y="648652"/>
                    <a:pt x="341114" y="661702"/>
                  </a:cubicBezTo>
                  <a:cubicBezTo>
                    <a:pt x="331304" y="669703"/>
                    <a:pt x="322159" y="677227"/>
                    <a:pt x="312254" y="682657"/>
                  </a:cubicBezTo>
                  <a:cubicBezTo>
                    <a:pt x="286060" y="696754"/>
                    <a:pt x="258342" y="707136"/>
                    <a:pt x="229862" y="713518"/>
                  </a:cubicBezTo>
                  <a:cubicBezTo>
                    <a:pt x="191667" y="721900"/>
                    <a:pt x="120420" y="728663"/>
                    <a:pt x="72986" y="681228"/>
                  </a:cubicBezTo>
                  <a:cubicBezTo>
                    <a:pt x="22313" y="630650"/>
                    <a:pt x="22313" y="548259"/>
                    <a:pt x="72986" y="497681"/>
                  </a:cubicBezTo>
                  <a:cubicBezTo>
                    <a:pt x="96798" y="474059"/>
                    <a:pt x="131374" y="460248"/>
                    <a:pt x="166617" y="460248"/>
                  </a:cubicBezTo>
                  <a:cubicBezTo>
                    <a:pt x="169093" y="460248"/>
                    <a:pt x="171474" y="460343"/>
                    <a:pt x="173950" y="460439"/>
                  </a:cubicBezTo>
                  <a:cubicBezTo>
                    <a:pt x="213575" y="462629"/>
                    <a:pt x="378929" y="527780"/>
                    <a:pt x="437888" y="553879"/>
                  </a:cubicBezTo>
                  <a:cubicBezTo>
                    <a:pt x="457701" y="562737"/>
                    <a:pt x="472845" y="570166"/>
                    <a:pt x="486085" y="576739"/>
                  </a:cubicBezTo>
                  <a:cubicBezTo>
                    <a:pt x="495515" y="581406"/>
                    <a:pt x="504182" y="585597"/>
                    <a:pt x="512850" y="589598"/>
                  </a:cubicBezTo>
                  <a:lnTo>
                    <a:pt x="497324" y="637794"/>
                  </a:lnTo>
                  <a:cubicBezTo>
                    <a:pt x="460939" y="622649"/>
                    <a:pt x="426839" y="619506"/>
                    <a:pt x="395883" y="628459"/>
                  </a:cubicBezTo>
                  <a:close/>
                  <a:moveTo>
                    <a:pt x="541997" y="661416"/>
                  </a:moveTo>
                  <a:cubicBezTo>
                    <a:pt x="538949" y="659511"/>
                    <a:pt x="534758" y="656939"/>
                    <a:pt x="529804" y="653987"/>
                  </a:cubicBezTo>
                  <a:lnTo>
                    <a:pt x="546188" y="602742"/>
                  </a:lnTo>
                  <a:cubicBezTo>
                    <a:pt x="548854" y="603694"/>
                    <a:pt x="551617" y="604552"/>
                    <a:pt x="554474" y="605504"/>
                  </a:cubicBezTo>
                  <a:cubicBezTo>
                    <a:pt x="563713" y="608362"/>
                    <a:pt x="573144" y="610743"/>
                    <a:pt x="582763" y="612839"/>
                  </a:cubicBezTo>
                  <a:cubicBezTo>
                    <a:pt x="586193" y="636175"/>
                    <a:pt x="587145" y="660368"/>
                    <a:pt x="585811" y="685419"/>
                  </a:cubicBezTo>
                  <a:cubicBezTo>
                    <a:pt x="571238" y="678275"/>
                    <a:pt x="557142" y="670560"/>
                    <a:pt x="543520" y="662273"/>
                  </a:cubicBezTo>
                  <a:lnTo>
                    <a:pt x="541997" y="661416"/>
                  </a:lnTo>
                  <a:close/>
                  <a:moveTo>
                    <a:pt x="802124" y="904970"/>
                  </a:moveTo>
                  <a:cubicBezTo>
                    <a:pt x="808220" y="923925"/>
                    <a:pt x="814126" y="943070"/>
                    <a:pt x="820127" y="962120"/>
                  </a:cubicBezTo>
                  <a:cubicBezTo>
                    <a:pt x="827175" y="984885"/>
                    <a:pt x="834604" y="1007650"/>
                    <a:pt x="842034" y="1030510"/>
                  </a:cubicBezTo>
                  <a:cubicBezTo>
                    <a:pt x="862418" y="1093660"/>
                    <a:pt x="883468" y="1158812"/>
                    <a:pt x="898136" y="1223200"/>
                  </a:cubicBezTo>
                  <a:cubicBezTo>
                    <a:pt x="898136" y="1223391"/>
                    <a:pt x="898136" y="1223391"/>
                    <a:pt x="898136" y="1223391"/>
                  </a:cubicBezTo>
                  <a:cubicBezTo>
                    <a:pt x="902804" y="1243584"/>
                    <a:pt x="902518" y="1267111"/>
                    <a:pt x="894041" y="1269683"/>
                  </a:cubicBezTo>
                  <a:cubicBezTo>
                    <a:pt x="880134" y="1273969"/>
                    <a:pt x="866227" y="1238822"/>
                    <a:pt x="861084" y="1225582"/>
                  </a:cubicBezTo>
                  <a:lnTo>
                    <a:pt x="860322" y="1223963"/>
                  </a:lnTo>
                  <a:cubicBezTo>
                    <a:pt x="848226" y="1193006"/>
                    <a:pt x="833843" y="1162907"/>
                    <a:pt x="819936" y="1133761"/>
                  </a:cubicBezTo>
                  <a:cubicBezTo>
                    <a:pt x="815840" y="1125283"/>
                    <a:pt x="811745" y="1116901"/>
                    <a:pt x="807744" y="1108329"/>
                  </a:cubicBezTo>
                  <a:lnTo>
                    <a:pt x="675442" y="826960"/>
                  </a:lnTo>
                  <a:cubicBezTo>
                    <a:pt x="662774" y="800195"/>
                    <a:pt x="650105" y="773240"/>
                    <a:pt x="637437" y="746379"/>
                  </a:cubicBezTo>
                  <a:cubicBezTo>
                    <a:pt x="631436" y="733520"/>
                    <a:pt x="625340" y="720662"/>
                    <a:pt x="619244" y="707803"/>
                  </a:cubicBezTo>
                  <a:cubicBezTo>
                    <a:pt x="619435" y="705612"/>
                    <a:pt x="619626" y="703421"/>
                    <a:pt x="619816" y="701231"/>
                  </a:cubicBezTo>
                  <a:cubicBezTo>
                    <a:pt x="622292" y="672846"/>
                    <a:pt x="621911" y="645319"/>
                    <a:pt x="618863" y="618744"/>
                  </a:cubicBezTo>
                  <a:cubicBezTo>
                    <a:pt x="617530" y="606552"/>
                    <a:pt x="615529" y="594455"/>
                    <a:pt x="613053" y="582740"/>
                  </a:cubicBezTo>
                  <a:cubicBezTo>
                    <a:pt x="610958" y="572929"/>
                    <a:pt x="608576" y="563404"/>
                    <a:pt x="605719" y="553974"/>
                  </a:cubicBezTo>
                  <a:cubicBezTo>
                    <a:pt x="604767" y="551116"/>
                    <a:pt x="604004" y="548449"/>
                    <a:pt x="603052" y="545782"/>
                  </a:cubicBezTo>
                  <a:lnTo>
                    <a:pt x="654391" y="529304"/>
                  </a:lnTo>
                  <a:cubicBezTo>
                    <a:pt x="657154" y="534067"/>
                    <a:pt x="659630" y="538163"/>
                    <a:pt x="661631" y="541306"/>
                  </a:cubicBezTo>
                  <a:lnTo>
                    <a:pt x="662583" y="542830"/>
                  </a:lnTo>
                  <a:cubicBezTo>
                    <a:pt x="670965" y="556736"/>
                    <a:pt x="678775" y="571119"/>
                    <a:pt x="686015" y="585883"/>
                  </a:cubicBezTo>
                  <a:cubicBezTo>
                    <a:pt x="691539" y="597027"/>
                    <a:pt x="696683" y="608362"/>
                    <a:pt x="701636" y="619887"/>
                  </a:cubicBezTo>
                  <a:cubicBezTo>
                    <a:pt x="718495" y="658749"/>
                    <a:pt x="732592" y="699230"/>
                    <a:pt x="746498" y="738949"/>
                  </a:cubicBezTo>
                  <a:lnTo>
                    <a:pt x="750499" y="750284"/>
                  </a:lnTo>
                  <a:lnTo>
                    <a:pt x="754119" y="760571"/>
                  </a:lnTo>
                  <a:cubicBezTo>
                    <a:pt x="757738" y="770954"/>
                    <a:pt x="761452" y="781526"/>
                    <a:pt x="765072" y="792290"/>
                  </a:cubicBezTo>
                  <a:cubicBezTo>
                    <a:pt x="777074" y="827627"/>
                    <a:pt x="789266" y="864775"/>
                    <a:pt x="802124" y="904970"/>
                  </a:cubicBezTo>
                  <a:close/>
                  <a:moveTo>
                    <a:pt x="1269516" y="894016"/>
                  </a:moveTo>
                  <a:cubicBezTo>
                    <a:pt x="1266849" y="902589"/>
                    <a:pt x="1243322" y="902780"/>
                    <a:pt x="1223034" y="898112"/>
                  </a:cubicBezTo>
                  <a:cubicBezTo>
                    <a:pt x="1158645" y="883539"/>
                    <a:pt x="1093589" y="862489"/>
                    <a:pt x="1030629" y="842010"/>
                  </a:cubicBezTo>
                  <a:cubicBezTo>
                    <a:pt x="1007769" y="834581"/>
                    <a:pt x="985004" y="827151"/>
                    <a:pt x="962240" y="820102"/>
                  </a:cubicBezTo>
                  <a:cubicBezTo>
                    <a:pt x="943285" y="814197"/>
                    <a:pt x="924140" y="808196"/>
                    <a:pt x="905090" y="802005"/>
                  </a:cubicBezTo>
                  <a:cubicBezTo>
                    <a:pt x="864704" y="789146"/>
                    <a:pt x="827556" y="776859"/>
                    <a:pt x="792313" y="764762"/>
                  </a:cubicBezTo>
                  <a:cubicBezTo>
                    <a:pt x="790504" y="759428"/>
                    <a:pt x="788599" y="754094"/>
                    <a:pt x="786789" y="748760"/>
                  </a:cubicBezTo>
                  <a:lnTo>
                    <a:pt x="779169" y="727139"/>
                  </a:lnTo>
                  <a:cubicBezTo>
                    <a:pt x="768787" y="697325"/>
                    <a:pt x="758310" y="667131"/>
                    <a:pt x="746593" y="637413"/>
                  </a:cubicBezTo>
                  <a:cubicBezTo>
                    <a:pt x="773549" y="650081"/>
                    <a:pt x="800410" y="662749"/>
                    <a:pt x="827270" y="675418"/>
                  </a:cubicBezTo>
                  <a:lnTo>
                    <a:pt x="1108258" y="807815"/>
                  </a:lnTo>
                  <a:cubicBezTo>
                    <a:pt x="1116830" y="811911"/>
                    <a:pt x="1125212" y="815912"/>
                    <a:pt x="1133690" y="820007"/>
                  </a:cubicBezTo>
                  <a:cubicBezTo>
                    <a:pt x="1162741" y="833914"/>
                    <a:pt x="1192840" y="848297"/>
                    <a:pt x="1223701" y="860393"/>
                  </a:cubicBezTo>
                  <a:lnTo>
                    <a:pt x="1225415" y="861060"/>
                  </a:lnTo>
                  <a:cubicBezTo>
                    <a:pt x="1237988" y="865918"/>
                    <a:pt x="1269897" y="878586"/>
                    <a:pt x="1269897" y="891731"/>
                  </a:cubicBezTo>
                  <a:cubicBezTo>
                    <a:pt x="1269897" y="892492"/>
                    <a:pt x="1269707" y="893255"/>
                    <a:pt x="1269516" y="8940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8308181" y="4767928"/>
              <a:ext cx="169187" cy="168783"/>
            </a:xfrm>
            <a:custGeom>
              <a:avLst/>
              <a:gdLst/>
              <a:ahLst/>
              <a:cxnLst/>
              <a:rect l="l" t="t" r="r" b="b"/>
              <a:pathLst>
                <a:path w="169187" h="168783" extrusionOk="0">
                  <a:moveTo>
                    <a:pt x="84582" y="0"/>
                  </a:moveTo>
                  <a:cubicBezTo>
                    <a:pt x="62008" y="0"/>
                    <a:pt x="40767" y="8763"/>
                    <a:pt x="24765" y="24670"/>
                  </a:cubicBezTo>
                  <a:cubicBezTo>
                    <a:pt x="8763" y="40672"/>
                    <a:pt x="0" y="61817"/>
                    <a:pt x="0" y="84296"/>
                  </a:cubicBezTo>
                  <a:cubicBezTo>
                    <a:pt x="0" y="106871"/>
                    <a:pt x="8763" y="128111"/>
                    <a:pt x="24765" y="144113"/>
                  </a:cubicBezTo>
                  <a:cubicBezTo>
                    <a:pt x="40767" y="160115"/>
                    <a:pt x="61913" y="168783"/>
                    <a:pt x="84582" y="168783"/>
                  </a:cubicBezTo>
                  <a:cubicBezTo>
                    <a:pt x="107156" y="168783"/>
                    <a:pt x="128397" y="160020"/>
                    <a:pt x="144399" y="144113"/>
                  </a:cubicBezTo>
                  <a:cubicBezTo>
                    <a:pt x="177451" y="111157"/>
                    <a:pt x="177451" y="57531"/>
                    <a:pt x="144399" y="24670"/>
                  </a:cubicBezTo>
                  <a:cubicBezTo>
                    <a:pt x="128301" y="8668"/>
                    <a:pt x="107061" y="0"/>
                    <a:pt x="84582" y="0"/>
                  </a:cubicBezTo>
                  <a:close/>
                  <a:moveTo>
                    <a:pt x="119539" y="119253"/>
                  </a:moveTo>
                  <a:cubicBezTo>
                    <a:pt x="110204" y="128588"/>
                    <a:pt x="97727" y="133731"/>
                    <a:pt x="84487" y="133731"/>
                  </a:cubicBezTo>
                  <a:cubicBezTo>
                    <a:pt x="71247" y="133731"/>
                    <a:pt x="58769" y="128588"/>
                    <a:pt x="49435" y="119253"/>
                  </a:cubicBezTo>
                  <a:cubicBezTo>
                    <a:pt x="40100" y="109918"/>
                    <a:pt x="34957" y="97441"/>
                    <a:pt x="34957" y="84296"/>
                  </a:cubicBezTo>
                  <a:cubicBezTo>
                    <a:pt x="34957" y="71152"/>
                    <a:pt x="40100" y="58674"/>
                    <a:pt x="49435" y="49339"/>
                  </a:cubicBezTo>
                  <a:cubicBezTo>
                    <a:pt x="58769" y="40005"/>
                    <a:pt x="71247" y="34862"/>
                    <a:pt x="84487" y="34862"/>
                  </a:cubicBezTo>
                  <a:cubicBezTo>
                    <a:pt x="97727" y="34862"/>
                    <a:pt x="110204" y="40005"/>
                    <a:pt x="119539" y="49339"/>
                  </a:cubicBezTo>
                  <a:cubicBezTo>
                    <a:pt x="138970" y="68580"/>
                    <a:pt x="138970" y="99917"/>
                    <a:pt x="119539" y="1192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8724613" y="4352353"/>
              <a:ext cx="168592" cy="169259"/>
            </a:xfrm>
            <a:custGeom>
              <a:avLst/>
              <a:gdLst/>
              <a:ahLst/>
              <a:cxnLst/>
              <a:rect l="l" t="t" r="r" b="b"/>
              <a:pathLst>
                <a:path w="168592" h="169259" extrusionOk="0">
                  <a:moveTo>
                    <a:pt x="143923" y="144399"/>
                  </a:moveTo>
                  <a:cubicBezTo>
                    <a:pt x="159925" y="128492"/>
                    <a:pt x="168593" y="107252"/>
                    <a:pt x="168593" y="84582"/>
                  </a:cubicBezTo>
                  <a:cubicBezTo>
                    <a:pt x="168593" y="62008"/>
                    <a:pt x="159830" y="40767"/>
                    <a:pt x="143923" y="24765"/>
                  </a:cubicBezTo>
                  <a:cubicBezTo>
                    <a:pt x="128016" y="8763"/>
                    <a:pt x="106775" y="0"/>
                    <a:pt x="84297" y="0"/>
                  </a:cubicBezTo>
                  <a:cubicBezTo>
                    <a:pt x="61818" y="0"/>
                    <a:pt x="40577" y="8763"/>
                    <a:pt x="24670" y="24765"/>
                  </a:cubicBezTo>
                  <a:cubicBezTo>
                    <a:pt x="8668" y="40767"/>
                    <a:pt x="0" y="62008"/>
                    <a:pt x="0" y="84582"/>
                  </a:cubicBezTo>
                  <a:cubicBezTo>
                    <a:pt x="0" y="107252"/>
                    <a:pt x="8763" y="128492"/>
                    <a:pt x="24670" y="144494"/>
                  </a:cubicBezTo>
                  <a:cubicBezTo>
                    <a:pt x="40672" y="160496"/>
                    <a:pt x="61722" y="169259"/>
                    <a:pt x="84297" y="169259"/>
                  </a:cubicBezTo>
                  <a:cubicBezTo>
                    <a:pt x="106871" y="169259"/>
                    <a:pt x="128111" y="160496"/>
                    <a:pt x="143923" y="144399"/>
                  </a:cubicBezTo>
                  <a:close/>
                  <a:moveTo>
                    <a:pt x="34862" y="84582"/>
                  </a:moveTo>
                  <a:cubicBezTo>
                    <a:pt x="34862" y="71342"/>
                    <a:pt x="40005" y="58864"/>
                    <a:pt x="49340" y="49530"/>
                  </a:cubicBezTo>
                  <a:cubicBezTo>
                    <a:pt x="58674" y="40196"/>
                    <a:pt x="71152" y="35052"/>
                    <a:pt x="84297" y="35052"/>
                  </a:cubicBezTo>
                  <a:cubicBezTo>
                    <a:pt x="97536" y="35052"/>
                    <a:pt x="109919" y="40196"/>
                    <a:pt x="119253" y="49530"/>
                  </a:cubicBezTo>
                  <a:cubicBezTo>
                    <a:pt x="128588" y="58864"/>
                    <a:pt x="133731" y="71342"/>
                    <a:pt x="133731" y="84582"/>
                  </a:cubicBezTo>
                  <a:cubicBezTo>
                    <a:pt x="133731" y="97822"/>
                    <a:pt x="128588" y="110299"/>
                    <a:pt x="119253" y="119634"/>
                  </a:cubicBezTo>
                  <a:cubicBezTo>
                    <a:pt x="109919" y="128969"/>
                    <a:pt x="97441" y="134112"/>
                    <a:pt x="84297" y="134112"/>
                  </a:cubicBezTo>
                  <a:cubicBezTo>
                    <a:pt x="71152" y="134112"/>
                    <a:pt x="58674" y="128969"/>
                    <a:pt x="49340" y="119634"/>
                  </a:cubicBezTo>
                  <a:cubicBezTo>
                    <a:pt x="40005" y="110299"/>
                    <a:pt x="34862" y="97727"/>
                    <a:pt x="34862" y="845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8836134" y="4873572"/>
              <a:ext cx="89094" cy="89047"/>
            </a:xfrm>
            <a:custGeom>
              <a:avLst/>
              <a:gdLst/>
              <a:ahLst/>
              <a:cxnLst/>
              <a:rect l="l" t="t" r="r" b="b"/>
              <a:pathLst>
                <a:path w="89094" h="89047" extrusionOk="0">
                  <a:moveTo>
                    <a:pt x="15353" y="10847"/>
                  </a:moveTo>
                  <a:cubicBezTo>
                    <a:pt x="-3220" y="26944"/>
                    <a:pt x="-5221" y="55233"/>
                    <a:pt x="10877" y="73712"/>
                  </a:cubicBezTo>
                  <a:cubicBezTo>
                    <a:pt x="11448" y="74379"/>
                    <a:pt x="12210" y="74950"/>
                    <a:pt x="12877" y="75521"/>
                  </a:cubicBezTo>
                  <a:cubicBezTo>
                    <a:pt x="12972" y="75617"/>
                    <a:pt x="13067" y="75807"/>
                    <a:pt x="13162" y="75903"/>
                  </a:cubicBezTo>
                  <a:cubicBezTo>
                    <a:pt x="13448" y="76188"/>
                    <a:pt x="13734" y="76284"/>
                    <a:pt x="13925" y="76569"/>
                  </a:cubicBezTo>
                  <a:cubicBezTo>
                    <a:pt x="22402" y="84761"/>
                    <a:pt x="33451" y="89047"/>
                    <a:pt x="44499" y="89047"/>
                  </a:cubicBezTo>
                  <a:cubicBezTo>
                    <a:pt x="54977" y="89047"/>
                    <a:pt x="65264" y="85428"/>
                    <a:pt x="73741" y="78093"/>
                  </a:cubicBezTo>
                  <a:cubicBezTo>
                    <a:pt x="92315" y="61996"/>
                    <a:pt x="94316" y="33707"/>
                    <a:pt x="78218" y="15228"/>
                  </a:cubicBezTo>
                  <a:cubicBezTo>
                    <a:pt x="62121" y="-3250"/>
                    <a:pt x="33927" y="-5155"/>
                    <a:pt x="15353" y="108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16" y="1565032"/>
            <a:ext cx="10480430" cy="529296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>
            <a:spLocks noGrp="1"/>
          </p:cNvSpPr>
          <p:nvPr>
            <p:ph type="title"/>
          </p:nvPr>
        </p:nvSpPr>
        <p:spPr>
          <a:xfrm>
            <a:off x="1629250" y="836300"/>
            <a:ext cx="979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Achievement and Drawbacks </a:t>
            </a:r>
            <a:endParaRPr dirty="0"/>
          </a:p>
        </p:txBody>
      </p:sp>
      <p:sp>
        <p:nvSpPr>
          <p:cNvPr id="278" name="Google Shape;278;p28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- Still can’t use </a:t>
            </a:r>
            <a:r>
              <a:rPr lang="en-US" dirty="0" err="1" smtClean="0"/>
              <a:t>laravel</a:t>
            </a:r>
            <a:r>
              <a:rPr lang="en-US" dirty="0" smtClean="0"/>
              <a:t> framework for coding and make it more efficient</a:t>
            </a:r>
            <a:endParaRPr dirty="0"/>
          </a:p>
        </p:txBody>
      </p:sp>
      <p:sp>
        <p:nvSpPr>
          <p:cNvPr id="279" name="Google Shape;279;p28"/>
          <p:cNvSpPr txBox="1">
            <a:spLocks noGrp="1"/>
          </p:cNvSpPr>
          <p:nvPr>
            <p:ph type="body" idx="3"/>
          </p:nvPr>
        </p:nvSpPr>
        <p:spPr>
          <a:xfrm>
            <a:off x="873350" y="2750799"/>
            <a:ext cx="4960800" cy="379067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Tx/>
              <a:buChar char="-"/>
            </a:pPr>
            <a:r>
              <a:rPr lang="en-US" dirty="0" smtClean="0"/>
              <a:t>We have been built a website for everybody can use easily </a:t>
            </a:r>
          </a:p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Tx/>
              <a:buChar char="-"/>
            </a:pPr>
            <a:r>
              <a:rPr lang="en-US" dirty="0" smtClean="0"/>
              <a:t>Very simple to manage with admin page </a:t>
            </a:r>
          </a:p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Tx/>
              <a:buChar char="-"/>
            </a:pPr>
            <a:endParaRPr dirty="0"/>
          </a:p>
        </p:txBody>
      </p:sp>
      <p:sp>
        <p:nvSpPr>
          <p:cNvPr id="280" name="Google Shape;280;p28"/>
          <p:cNvSpPr txBox="1">
            <a:spLocks noGrp="1"/>
          </p:cNvSpPr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 smtClean="0">
                <a:solidFill>
                  <a:schemeClr val="accent1"/>
                </a:solidFill>
              </a:rPr>
              <a:t>Achievement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81" name="Google Shape;281;p28"/>
          <p:cNvSpPr txBox="1">
            <a:spLocks noGrp="1"/>
          </p:cNvSpPr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 smtClean="0">
                <a:solidFill>
                  <a:schemeClr val="accent1"/>
                </a:solidFill>
              </a:rPr>
              <a:t>Drawbacks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82" name="Google Shape;282;p28"/>
          <p:cNvGrpSpPr/>
          <p:nvPr/>
        </p:nvGrpSpPr>
        <p:grpSpPr>
          <a:xfrm>
            <a:off x="657416" y="501291"/>
            <a:ext cx="489377" cy="717917"/>
            <a:chOff x="2870930" y="2845974"/>
            <a:chExt cx="851534" cy="1249203"/>
          </a:xfrm>
        </p:grpSpPr>
        <p:sp>
          <p:nvSpPr>
            <p:cNvPr id="283" name="Google Shape;283;p28"/>
            <p:cNvSpPr/>
            <p:nvPr/>
          </p:nvSpPr>
          <p:spPr>
            <a:xfrm>
              <a:off x="2870930" y="2845974"/>
              <a:ext cx="851534" cy="1249203"/>
            </a:xfrm>
            <a:custGeom>
              <a:avLst/>
              <a:gdLst/>
              <a:ahLst/>
              <a:cxnLst/>
              <a:rect l="l" t="t" r="r" b="b"/>
              <a:pathLst>
                <a:path w="851534" h="1249203" extrusionOk="0">
                  <a:moveTo>
                    <a:pt x="834009" y="395478"/>
                  </a:moveTo>
                  <a:cubicBezTo>
                    <a:pt x="843725" y="395478"/>
                    <a:pt x="851535" y="387668"/>
                    <a:pt x="851535" y="377952"/>
                  </a:cubicBezTo>
                  <a:lnTo>
                    <a:pt x="851535" y="95822"/>
                  </a:lnTo>
                  <a:cubicBezTo>
                    <a:pt x="851535" y="42958"/>
                    <a:pt x="808577" y="0"/>
                    <a:pt x="755809" y="0"/>
                  </a:cubicBezTo>
                  <a:lnTo>
                    <a:pt x="95726" y="0"/>
                  </a:lnTo>
                  <a:cubicBezTo>
                    <a:pt x="42863" y="0"/>
                    <a:pt x="0" y="42958"/>
                    <a:pt x="0" y="95822"/>
                  </a:cubicBezTo>
                  <a:lnTo>
                    <a:pt x="0" y="1153382"/>
                  </a:lnTo>
                  <a:cubicBezTo>
                    <a:pt x="0" y="1206246"/>
                    <a:pt x="42958" y="1249204"/>
                    <a:pt x="95726" y="1249204"/>
                  </a:cubicBezTo>
                  <a:lnTo>
                    <a:pt x="755714" y="1249204"/>
                  </a:lnTo>
                  <a:cubicBezTo>
                    <a:pt x="808577" y="1249204"/>
                    <a:pt x="851440" y="1206246"/>
                    <a:pt x="851440" y="1153382"/>
                  </a:cubicBezTo>
                  <a:lnTo>
                    <a:pt x="851440" y="500729"/>
                  </a:lnTo>
                  <a:cubicBezTo>
                    <a:pt x="851440" y="491014"/>
                    <a:pt x="843629" y="483203"/>
                    <a:pt x="833914" y="483203"/>
                  </a:cubicBezTo>
                  <a:cubicBezTo>
                    <a:pt x="824198" y="483203"/>
                    <a:pt x="816388" y="491014"/>
                    <a:pt x="816388" y="500729"/>
                  </a:cubicBezTo>
                  <a:lnTo>
                    <a:pt x="816388" y="1153382"/>
                  </a:lnTo>
                  <a:cubicBezTo>
                    <a:pt x="816388" y="1186910"/>
                    <a:pt x="789051" y="1214247"/>
                    <a:pt x="755618" y="1214247"/>
                  </a:cubicBezTo>
                  <a:lnTo>
                    <a:pt x="95726" y="1214247"/>
                  </a:lnTo>
                  <a:cubicBezTo>
                    <a:pt x="62294" y="1214247"/>
                    <a:pt x="34957" y="1186910"/>
                    <a:pt x="34957" y="1153382"/>
                  </a:cubicBezTo>
                  <a:lnTo>
                    <a:pt x="34957" y="95822"/>
                  </a:lnTo>
                  <a:cubicBezTo>
                    <a:pt x="34957" y="62294"/>
                    <a:pt x="62294" y="34957"/>
                    <a:pt x="95726" y="34957"/>
                  </a:cubicBezTo>
                  <a:lnTo>
                    <a:pt x="755714" y="34957"/>
                  </a:lnTo>
                  <a:cubicBezTo>
                    <a:pt x="789146" y="34957"/>
                    <a:pt x="816483" y="62294"/>
                    <a:pt x="816483" y="95822"/>
                  </a:cubicBezTo>
                  <a:lnTo>
                    <a:pt x="816483" y="377952"/>
                  </a:lnTo>
                  <a:cubicBezTo>
                    <a:pt x="816483" y="387572"/>
                    <a:pt x="824294" y="395478"/>
                    <a:pt x="834009" y="3954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2971418" y="2943129"/>
              <a:ext cx="650462" cy="224027"/>
            </a:xfrm>
            <a:custGeom>
              <a:avLst/>
              <a:gdLst/>
              <a:ahLst/>
              <a:cxnLst/>
              <a:rect l="l" t="t" r="r" b="b"/>
              <a:pathLst>
                <a:path w="650462" h="224027" extrusionOk="0">
                  <a:moveTo>
                    <a:pt x="650367" y="17526"/>
                  </a:moveTo>
                  <a:cubicBezTo>
                    <a:pt x="650367" y="7810"/>
                    <a:pt x="642557" y="0"/>
                    <a:pt x="632841" y="0"/>
                  </a:cubicBezTo>
                  <a:lnTo>
                    <a:pt x="17526" y="0"/>
                  </a:lnTo>
                  <a:cubicBezTo>
                    <a:pt x="7811" y="0"/>
                    <a:pt x="0" y="7810"/>
                    <a:pt x="0" y="17526"/>
                  </a:cubicBezTo>
                  <a:lnTo>
                    <a:pt x="0" y="206502"/>
                  </a:lnTo>
                  <a:cubicBezTo>
                    <a:pt x="0" y="216217"/>
                    <a:pt x="7811" y="224028"/>
                    <a:pt x="17526" y="224028"/>
                  </a:cubicBezTo>
                  <a:lnTo>
                    <a:pt x="632936" y="224028"/>
                  </a:lnTo>
                  <a:cubicBezTo>
                    <a:pt x="642652" y="224028"/>
                    <a:pt x="650462" y="216217"/>
                    <a:pt x="650462" y="206502"/>
                  </a:cubicBezTo>
                  <a:lnTo>
                    <a:pt x="650462" y="17526"/>
                  </a:lnTo>
                  <a:close/>
                  <a:moveTo>
                    <a:pt x="615410" y="188881"/>
                  </a:moveTo>
                  <a:lnTo>
                    <a:pt x="35052" y="188881"/>
                  </a:lnTo>
                  <a:lnTo>
                    <a:pt x="35052" y="35052"/>
                  </a:lnTo>
                  <a:lnTo>
                    <a:pt x="615410" y="35052"/>
                  </a:lnTo>
                  <a:lnTo>
                    <a:pt x="615410" y="1888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974847" y="3205924"/>
              <a:ext cx="643414" cy="790955"/>
            </a:xfrm>
            <a:custGeom>
              <a:avLst/>
              <a:gdLst/>
              <a:ahLst/>
              <a:cxnLst/>
              <a:rect l="l" t="t" r="r" b="b"/>
              <a:pathLst>
                <a:path w="643414" h="790955" extrusionOk="0">
                  <a:moveTo>
                    <a:pt x="626174" y="0"/>
                  </a:moveTo>
                  <a:lnTo>
                    <a:pt x="474726" y="0"/>
                  </a:lnTo>
                  <a:cubicBezTo>
                    <a:pt x="474631" y="0"/>
                    <a:pt x="474536" y="0"/>
                    <a:pt x="474440" y="0"/>
                  </a:cubicBezTo>
                  <a:cubicBezTo>
                    <a:pt x="474345" y="0"/>
                    <a:pt x="474250" y="0"/>
                    <a:pt x="474155" y="0"/>
                  </a:cubicBezTo>
                  <a:lnTo>
                    <a:pt x="321945" y="0"/>
                  </a:lnTo>
                  <a:lnTo>
                    <a:pt x="321564" y="0"/>
                  </a:lnTo>
                  <a:lnTo>
                    <a:pt x="169926" y="0"/>
                  </a:lnTo>
                  <a:lnTo>
                    <a:pt x="169545" y="0"/>
                  </a:lnTo>
                  <a:lnTo>
                    <a:pt x="17526" y="0"/>
                  </a:lnTo>
                  <a:cubicBezTo>
                    <a:pt x="7810" y="0"/>
                    <a:pt x="0" y="7810"/>
                    <a:pt x="0" y="17526"/>
                  </a:cubicBezTo>
                  <a:lnTo>
                    <a:pt x="0" y="168402"/>
                  </a:lnTo>
                  <a:lnTo>
                    <a:pt x="0" y="169926"/>
                  </a:lnTo>
                  <a:lnTo>
                    <a:pt x="0" y="319278"/>
                  </a:lnTo>
                  <a:lnTo>
                    <a:pt x="0" y="320802"/>
                  </a:lnTo>
                  <a:lnTo>
                    <a:pt x="0" y="470154"/>
                  </a:lnTo>
                  <a:lnTo>
                    <a:pt x="0" y="471678"/>
                  </a:lnTo>
                  <a:lnTo>
                    <a:pt x="0" y="621030"/>
                  </a:lnTo>
                  <a:lnTo>
                    <a:pt x="0" y="622554"/>
                  </a:lnTo>
                  <a:lnTo>
                    <a:pt x="0" y="773430"/>
                  </a:lnTo>
                  <a:cubicBezTo>
                    <a:pt x="0" y="783145"/>
                    <a:pt x="7810" y="790956"/>
                    <a:pt x="17526" y="790956"/>
                  </a:cubicBezTo>
                  <a:lnTo>
                    <a:pt x="169545" y="790956"/>
                  </a:lnTo>
                  <a:lnTo>
                    <a:pt x="169926" y="790956"/>
                  </a:lnTo>
                  <a:lnTo>
                    <a:pt x="321564" y="790956"/>
                  </a:lnTo>
                  <a:lnTo>
                    <a:pt x="321945" y="790956"/>
                  </a:lnTo>
                  <a:lnTo>
                    <a:pt x="473964" y="790956"/>
                  </a:lnTo>
                  <a:cubicBezTo>
                    <a:pt x="474059" y="790956"/>
                    <a:pt x="474155" y="790956"/>
                    <a:pt x="474250" y="790956"/>
                  </a:cubicBezTo>
                  <a:cubicBezTo>
                    <a:pt x="474345" y="790956"/>
                    <a:pt x="474440" y="790956"/>
                    <a:pt x="474536" y="790956"/>
                  </a:cubicBezTo>
                  <a:lnTo>
                    <a:pt x="625983" y="790956"/>
                  </a:lnTo>
                  <a:cubicBezTo>
                    <a:pt x="635603" y="790956"/>
                    <a:pt x="643414" y="783145"/>
                    <a:pt x="643414" y="773430"/>
                  </a:cubicBezTo>
                  <a:lnTo>
                    <a:pt x="643414" y="622554"/>
                  </a:lnTo>
                  <a:lnTo>
                    <a:pt x="643414" y="621030"/>
                  </a:lnTo>
                  <a:lnTo>
                    <a:pt x="643414" y="471678"/>
                  </a:lnTo>
                  <a:lnTo>
                    <a:pt x="643414" y="470154"/>
                  </a:lnTo>
                  <a:lnTo>
                    <a:pt x="643414" y="320802"/>
                  </a:lnTo>
                  <a:lnTo>
                    <a:pt x="643414" y="319278"/>
                  </a:lnTo>
                  <a:lnTo>
                    <a:pt x="643414" y="169926"/>
                  </a:lnTo>
                  <a:lnTo>
                    <a:pt x="643414" y="168402"/>
                  </a:lnTo>
                  <a:lnTo>
                    <a:pt x="643414" y="17526"/>
                  </a:lnTo>
                  <a:cubicBezTo>
                    <a:pt x="643509" y="7906"/>
                    <a:pt x="635794" y="0"/>
                    <a:pt x="626174" y="0"/>
                  </a:cubicBezTo>
                  <a:close/>
                  <a:moveTo>
                    <a:pt x="304038" y="338328"/>
                  </a:moveTo>
                  <a:lnTo>
                    <a:pt x="304038" y="452628"/>
                  </a:lnTo>
                  <a:lnTo>
                    <a:pt x="187452" y="452628"/>
                  </a:lnTo>
                  <a:lnTo>
                    <a:pt x="187452" y="338328"/>
                  </a:lnTo>
                  <a:lnTo>
                    <a:pt x="304038" y="338328"/>
                  </a:lnTo>
                  <a:close/>
                  <a:moveTo>
                    <a:pt x="304038" y="187452"/>
                  </a:moveTo>
                  <a:lnTo>
                    <a:pt x="304038" y="301752"/>
                  </a:lnTo>
                  <a:lnTo>
                    <a:pt x="187452" y="301752"/>
                  </a:lnTo>
                  <a:lnTo>
                    <a:pt x="187452" y="187452"/>
                  </a:lnTo>
                  <a:lnTo>
                    <a:pt x="304038" y="187452"/>
                  </a:lnTo>
                  <a:close/>
                  <a:moveTo>
                    <a:pt x="187452" y="603504"/>
                  </a:moveTo>
                  <a:lnTo>
                    <a:pt x="187452" y="489204"/>
                  </a:lnTo>
                  <a:lnTo>
                    <a:pt x="304038" y="489204"/>
                  </a:lnTo>
                  <a:lnTo>
                    <a:pt x="304038" y="603504"/>
                  </a:lnTo>
                  <a:lnTo>
                    <a:pt x="187452" y="603504"/>
                  </a:lnTo>
                  <a:close/>
                  <a:moveTo>
                    <a:pt x="456343" y="452628"/>
                  </a:moveTo>
                  <a:lnTo>
                    <a:pt x="339471" y="452628"/>
                  </a:lnTo>
                  <a:lnTo>
                    <a:pt x="339471" y="338328"/>
                  </a:lnTo>
                  <a:lnTo>
                    <a:pt x="456343" y="338328"/>
                  </a:lnTo>
                  <a:lnTo>
                    <a:pt x="456343" y="452628"/>
                  </a:lnTo>
                  <a:close/>
                  <a:moveTo>
                    <a:pt x="152019" y="338328"/>
                  </a:moveTo>
                  <a:lnTo>
                    <a:pt x="152019" y="452628"/>
                  </a:lnTo>
                  <a:lnTo>
                    <a:pt x="35052" y="452628"/>
                  </a:lnTo>
                  <a:lnTo>
                    <a:pt x="35052" y="338328"/>
                  </a:lnTo>
                  <a:lnTo>
                    <a:pt x="152019" y="338328"/>
                  </a:lnTo>
                  <a:close/>
                  <a:moveTo>
                    <a:pt x="339471" y="603504"/>
                  </a:moveTo>
                  <a:lnTo>
                    <a:pt x="339471" y="489204"/>
                  </a:lnTo>
                  <a:lnTo>
                    <a:pt x="456343" y="489204"/>
                  </a:lnTo>
                  <a:lnTo>
                    <a:pt x="456343" y="603504"/>
                  </a:lnTo>
                  <a:lnTo>
                    <a:pt x="339471" y="603504"/>
                  </a:lnTo>
                  <a:close/>
                  <a:moveTo>
                    <a:pt x="492062" y="452628"/>
                  </a:moveTo>
                  <a:lnTo>
                    <a:pt x="492062" y="338328"/>
                  </a:lnTo>
                  <a:lnTo>
                    <a:pt x="608743" y="338328"/>
                  </a:lnTo>
                  <a:lnTo>
                    <a:pt x="608743" y="452628"/>
                  </a:lnTo>
                  <a:lnTo>
                    <a:pt x="492062" y="452628"/>
                  </a:lnTo>
                  <a:close/>
                  <a:moveTo>
                    <a:pt x="492062" y="301752"/>
                  </a:moveTo>
                  <a:lnTo>
                    <a:pt x="492062" y="187452"/>
                  </a:lnTo>
                  <a:lnTo>
                    <a:pt x="608743" y="187452"/>
                  </a:lnTo>
                  <a:lnTo>
                    <a:pt x="608743" y="301752"/>
                  </a:lnTo>
                  <a:lnTo>
                    <a:pt x="492062" y="301752"/>
                  </a:lnTo>
                  <a:close/>
                  <a:moveTo>
                    <a:pt x="456343" y="301752"/>
                  </a:moveTo>
                  <a:lnTo>
                    <a:pt x="339471" y="301752"/>
                  </a:lnTo>
                  <a:lnTo>
                    <a:pt x="339471" y="187452"/>
                  </a:lnTo>
                  <a:lnTo>
                    <a:pt x="456343" y="187452"/>
                  </a:lnTo>
                  <a:lnTo>
                    <a:pt x="456343" y="301752"/>
                  </a:lnTo>
                  <a:close/>
                  <a:moveTo>
                    <a:pt x="304038" y="150876"/>
                  </a:moveTo>
                  <a:lnTo>
                    <a:pt x="187452" y="150876"/>
                  </a:lnTo>
                  <a:lnTo>
                    <a:pt x="187452" y="35052"/>
                  </a:lnTo>
                  <a:lnTo>
                    <a:pt x="304038" y="35052"/>
                  </a:lnTo>
                  <a:lnTo>
                    <a:pt x="304038" y="150876"/>
                  </a:lnTo>
                  <a:close/>
                  <a:moveTo>
                    <a:pt x="152019" y="187452"/>
                  </a:moveTo>
                  <a:lnTo>
                    <a:pt x="152019" y="301752"/>
                  </a:lnTo>
                  <a:lnTo>
                    <a:pt x="35052" y="301752"/>
                  </a:lnTo>
                  <a:lnTo>
                    <a:pt x="35052" y="187452"/>
                  </a:lnTo>
                  <a:lnTo>
                    <a:pt x="152019" y="187452"/>
                  </a:lnTo>
                  <a:close/>
                  <a:moveTo>
                    <a:pt x="35052" y="489204"/>
                  </a:moveTo>
                  <a:lnTo>
                    <a:pt x="152019" y="489204"/>
                  </a:lnTo>
                  <a:lnTo>
                    <a:pt x="152019" y="603504"/>
                  </a:lnTo>
                  <a:lnTo>
                    <a:pt x="35052" y="603504"/>
                  </a:lnTo>
                  <a:lnTo>
                    <a:pt x="35052" y="489204"/>
                  </a:lnTo>
                  <a:close/>
                  <a:moveTo>
                    <a:pt x="187452" y="640080"/>
                  </a:moveTo>
                  <a:lnTo>
                    <a:pt x="304038" y="640080"/>
                  </a:lnTo>
                  <a:lnTo>
                    <a:pt x="304038" y="755904"/>
                  </a:lnTo>
                  <a:lnTo>
                    <a:pt x="187452" y="755904"/>
                  </a:lnTo>
                  <a:lnTo>
                    <a:pt x="187452" y="640080"/>
                  </a:lnTo>
                  <a:close/>
                  <a:moveTo>
                    <a:pt x="492062" y="603504"/>
                  </a:moveTo>
                  <a:lnTo>
                    <a:pt x="492062" y="489204"/>
                  </a:lnTo>
                  <a:lnTo>
                    <a:pt x="608743" y="489204"/>
                  </a:lnTo>
                  <a:lnTo>
                    <a:pt x="608743" y="603504"/>
                  </a:lnTo>
                  <a:lnTo>
                    <a:pt x="492062" y="603504"/>
                  </a:lnTo>
                  <a:close/>
                  <a:moveTo>
                    <a:pt x="608743" y="35052"/>
                  </a:moveTo>
                  <a:lnTo>
                    <a:pt x="608743" y="150876"/>
                  </a:lnTo>
                  <a:lnTo>
                    <a:pt x="492062" y="150876"/>
                  </a:lnTo>
                  <a:lnTo>
                    <a:pt x="492062" y="35052"/>
                  </a:lnTo>
                  <a:lnTo>
                    <a:pt x="608743" y="35052"/>
                  </a:lnTo>
                  <a:close/>
                  <a:moveTo>
                    <a:pt x="456343" y="150876"/>
                  </a:moveTo>
                  <a:lnTo>
                    <a:pt x="339471" y="150876"/>
                  </a:lnTo>
                  <a:lnTo>
                    <a:pt x="339471" y="35052"/>
                  </a:lnTo>
                  <a:lnTo>
                    <a:pt x="456343" y="35052"/>
                  </a:lnTo>
                  <a:lnTo>
                    <a:pt x="456343" y="150876"/>
                  </a:lnTo>
                  <a:close/>
                  <a:moveTo>
                    <a:pt x="152019" y="35052"/>
                  </a:moveTo>
                  <a:lnTo>
                    <a:pt x="152019" y="150876"/>
                  </a:lnTo>
                  <a:lnTo>
                    <a:pt x="35052" y="150876"/>
                  </a:lnTo>
                  <a:lnTo>
                    <a:pt x="35052" y="35052"/>
                  </a:lnTo>
                  <a:lnTo>
                    <a:pt x="152019" y="35052"/>
                  </a:lnTo>
                  <a:close/>
                  <a:moveTo>
                    <a:pt x="35052" y="640080"/>
                  </a:moveTo>
                  <a:lnTo>
                    <a:pt x="152019" y="640080"/>
                  </a:lnTo>
                  <a:lnTo>
                    <a:pt x="152019" y="755904"/>
                  </a:lnTo>
                  <a:lnTo>
                    <a:pt x="35052" y="755904"/>
                  </a:lnTo>
                  <a:lnTo>
                    <a:pt x="35052" y="640080"/>
                  </a:lnTo>
                  <a:close/>
                  <a:moveTo>
                    <a:pt x="339471" y="755999"/>
                  </a:moveTo>
                  <a:lnTo>
                    <a:pt x="339471" y="640175"/>
                  </a:lnTo>
                  <a:lnTo>
                    <a:pt x="456343" y="640175"/>
                  </a:lnTo>
                  <a:lnTo>
                    <a:pt x="456343" y="755999"/>
                  </a:lnTo>
                  <a:lnTo>
                    <a:pt x="339471" y="755999"/>
                  </a:lnTo>
                  <a:close/>
                  <a:moveTo>
                    <a:pt x="492062" y="755999"/>
                  </a:moveTo>
                  <a:lnTo>
                    <a:pt x="492062" y="640175"/>
                  </a:lnTo>
                  <a:lnTo>
                    <a:pt x="608743" y="640175"/>
                  </a:lnTo>
                  <a:lnTo>
                    <a:pt x="608743" y="755999"/>
                  </a:lnTo>
                  <a:lnTo>
                    <a:pt x="492062" y="7559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4"/>
          <p:cNvSpPr/>
          <p:nvPr/>
        </p:nvSpPr>
        <p:spPr>
          <a:xfrm>
            <a:off x="488850" y="1651100"/>
            <a:ext cx="4497000" cy="4683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44"/>
          <p:cNvGrpSpPr/>
          <p:nvPr/>
        </p:nvGrpSpPr>
        <p:grpSpPr>
          <a:xfrm>
            <a:off x="649494" y="627969"/>
            <a:ext cx="479811" cy="432589"/>
            <a:chOff x="6435300" y="2742175"/>
            <a:chExt cx="266325" cy="232875"/>
          </a:xfrm>
        </p:grpSpPr>
        <p:sp>
          <p:nvSpPr>
            <p:cNvPr id="581" name="Google Shape;581;p44"/>
            <p:cNvSpPr/>
            <p:nvPr/>
          </p:nvSpPr>
          <p:spPr>
            <a:xfrm>
              <a:off x="6518275" y="2742175"/>
              <a:ext cx="183350" cy="232875"/>
            </a:xfrm>
            <a:custGeom>
              <a:avLst/>
              <a:gdLst/>
              <a:ahLst/>
              <a:cxnLst/>
              <a:rect l="l" t="t" r="r" b="b"/>
              <a:pathLst>
                <a:path w="7334" h="9315" extrusionOk="0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6435300" y="2825150"/>
              <a:ext cx="62925" cy="140075"/>
            </a:xfrm>
            <a:custGeom>
              <a:avLst/>
              <a:gdLst/>
              <a:ahLst/>
              <a:cxnLst/>
              <a:rect l="l" t="t" r="r" b="b"/>
              <a:pathLst>
                <a:path w="2517" h="5603" extrusionOk="0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44"/>
          <p:cNvGrpSpPr/>
          <p:nvPr/>
        </p:nvGrpSpPr>
        <p:grpSpPr>
          <a:xfrm>
            <a:off x="1090685" y="2307540"/>
            <a:ext cx="3293322" cy="2969180"/>
            <a:chOff x="6435300" y="2742175"/>
            <a:chExt cx="266325" cy="232875"/>
          </a:xfrm>
        </p:grpSpPr>
        <p:sp>
          <p:nvSpPr>
            <p:cNvPr id="584" name="Google Shape;584;p44"/>
            <p:cNvSpPr/>
            <p:nvPr/>
          </p:nvSpPr>
          <p:spPr>
            <a:xfrm>
              <a:off x="6518275" y="2742175"/>
              <a:ext cx="183350" cy="232875"/>
            </a:xfrm>
            <a:custGeom>
              <a:avLst/>
              <a:gdLst/>
              <a:ahLst/>
              <a:cxnLst/>
              <a:rect l="l" t="t" r="r" b="b"/>
              <a:pathLst>
                <a:path w="7334" h="9315" extrusionOk="0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6435300" y="2825150"/>
              <a:ext cx="62925" cy="140075"/>
            </a:xfrm>
            <a:custGeom>
              <a:avLst/>
              <a:gdLst/>
              <a:ahLst/>
              <a:cxnLst/>
              <a:rect l="l" t="t" r="r" b="b"/>
              <a:pathLst>
                <a:path w="2517" h="5603" extrusionOk="0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sz="9000" dirty="0" smtClean="0"/>
              <a:t>DEMO</a:t>
            </a:r>
            <a:endParaRPr lang="en-US" sz="9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548200" y="1846618"/>
            <a:ext cx="11095500" cy="34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Thanks for watching</a:t>
            </a:r>
            <a:endParaRPr dirty="0"/>
          </a:p>
        </p:txBody>
      </p:sp>
      <p:sp>
        <p:nvSpPr>
          <p:cNvPr id="314" name="Google Shape;314;p31"/>
          <p:cNvSpPr txBox="1">
            <a:spLocks noGrp="1"/>
          </p:cNvSpPr>
          <p:nvPr>
            <p:ph type="body" idx="4294967295"/>
          </p:nvPr>
        </p:nvSpPr>
        <p:spPr>
          <a:xfrm>
            <a:off x="548200" y="6309350"/>
            <a:ext cx="11095500" cy="29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This is where you section ends. Duplicate this set of slides as many times you need to go over all your sections.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315" name="Google Shape;315;p31"/>
          <p:cNvGrpSpPr/>
          <p:nvPr/>
        </p:nvGrpSpPr>
        <p:grpSpPr>
          <a:xfrm>
            <a:off x="5686664" y="363461"/>
            <a:ext cx="818665" cy="800771"/>
            <a:chOff x="8352853" y="4404169"/>
            <a:chExt cx="998981" cy="977265"/>
          </a:xfrm>
        </p:grpSpPr>
        <p:sp>
          <p:nvSpPr>
            <p:cNvPr id="316" name="Google Shape;316;p31"/>
            <p:cNvSpPr/>
            <p:nvPr/>
          </p:nvSpPr>
          <p:spPr>
            <a:xfrm>
              <a:off x="8527832" y="4404169"/>
              <a:ext cx="638812" cy="977265"/>
            </a:xfrm>
            <a:custGeom>
              <a:avLst/>
              <a:gdLst/>
              <a:ahLst/>
              <a:cxnLst/>
              <a:rect l="l" t="t" r="r" b="b"/>
              <a:pathLst>
                <a:path w="638812" h="977265" extrusionOk="0">
                  <a:moveTo>
                    <a:pt x="512726" y="67628"/>
                  </a:moveTo>
                  <a:cubicBezTo>
                    <a:pt x="439383" y="11335"/>
                    <a:pt x="360326" y="1048"/>
                    <a:pt x="318987" y="0"/>
                  </a:cubicBezTo>
                  <a:cubicBezTo>
                    <a:pt x="278410" y="1143"/>
                    <a:pt x="199448" y="11335"/>
                    <a:pt x="126106" y="67628"/>
                  </a:cubicBezTo>
                  <a:cubicBezTo>
                    <a:pt x="99436" y="88106"/>
                    <a:pt x="11901" y="164497"/>
                    <a:pt x="566" y="290322"/>
                  </a:cubicBezTo>
                  <a:cubicBezTo>
                    <a:pt x="281" y="295084"/>
                    <a:pt x="-8864" y="407003"/>
                    <a:pt x="58478" y="503111"/>
                  </a:cubicBezTo>
                  <a:cubicBezTo>
                    <a:pt x="71051" y="521017"/>
                    <a:pt x="82005" y="532543"/>
                    <a:pt x="92673" y="543687"/>
                  </a:cubicBezTo>
                  <a:cubicBezTo>
                    <a:pt x="106103" y="557689"/>
                    <a:pt x="117628" y="569690"/>
                    <a:pt x="130868" y="593407"/>
                  </a:cubicBezTo>
                  <a:cubicBezTo>
                    <a:pt x="149251" y="626364"/>
                    <a:pt x="160396" y="663607"/>
                    <a:pt x="164110" y="704374"/>
                  </a:cubicBezTo>
                  <a:cubicBezTo>
                    <a:pt x="162206" y="707041"/>
                    <a:pt x="161062" y="710374"/>
                    <a:pt x="161062" y="713899"/>
                  </a:cubicBezTo>
                  <a:lnTo>
                    <a:pt x="161062" y="839724"/>
                  </a:lnTo>
                  <a:cubicBezTo>
                    <a:pt x="161062" y="868489"/>
                    <a:pt x="183256" y="892207"/>
                    <a:pt x="211354" y="894779"/>
                  </a:cubicBezTo>
                  <a:lnTo>
                    <a:pt x="211354" y="908685"/>
                  </a:lnTo>
                  <a:cubicBezTo>
                    <a:pt x="211354" y="946499"/>
                    <a:pt x="242120" y="977265"/>
                    <a:pt x="280030" y="977265"/>
                  </a:cubicBezTo>
                  <a:lnTo>
                    <a:pt x="358706" y="977265"/>
                  </a:lnTo>
                  <a:cubicBezTo>
                    <a:pt x="396616" y="977265"/>
                    <a:pt x="427381" y="946499"/>
                    <a:pt x="427381" y="908685"/>
                  </a:cubicBezTo>
                  <a:lnTo>
                    <a:pt x="427381" y="894779"/>
                  </a:lnTo>
                  <a:cubicBezTo>
                    <a:pt x="455480" y="892207"/>
                    <a:pt x="477674" y="868489"/>
                    <a:pt x="477674" y="839724"/>
                  </a:cubicBezTo>
                  <a:lnTo>
                    <a:pt x="477674" y="713899"/>
                  </a:lnTo>
                  <a:cubicBezTo>
                    <a:pt x="477674" y="710374"/>
                    <a:pt x="476531" y="707041"/>
                    <a:pt x="474626" y="704374"/>
                  </a:cubicBezTo>
                  <a:cubicBezTo>
                    <a:pt x="478340" y="663702"/>
                    <a:pt x="489580" y="626364"/>
                    <a:pt x="507868" y="593503"/>
                  </a:cubicBezTo>
                  <a:cubicBezTo>
                    <a:pt x="521108" y="569786"/>
                    <a:pt x="532633" y="557879"/>
                    <a:pt x="546063" y="543782"/>
                  </a:cubicBezTo>
                  <a:cubicBezTo>
                    <a:pt x="556731" y="532638"/>
                    <a:pt x="567684" y="521113"/>
                    <a:pt x="580258" y="503206"/>
                  </a:cubicBezTo>
                  <a:cubicBezTo>
                    <a:pt x="647599" y="407098"/>
                    <a:pt x="638646" y="295084"/>
                    <a:pt x="638170" y="290417"/>
                  </a:cubicBezTo>
                  <a:cubicBezTo>
                    <a:pt x="626930" y="164592"/>
                    <a:pt x="539300" y="88106"/>
                    <a:pt x="512726" y="67628"/>
                  </a:cubicBezTo>
                  <a:close/>
                  <a:moveTo>
                    <a:pt x="264885" y="430625"/>
                  </a:moveTo>
                  <a:lnTo>
                    <a:pt x="236691" y="430625"/>
                  </a:lnTo>
                  <a:cubicBezTo>
                    <a:pt x="227166" y="430054"/>
                    <a:pt x="218403" y="425482"/>
                    <a:pt x="212497" y="418052"/>
                  </a:cubicBezTo>
                  <a:cubicBezTo>
                    <a:pt x="207163" y="411289"/>
                    <a:pt x="204973" y="403003"/>
                    <a:pt x="206306" y="395288"/>
                  </a:cubicBezTo>
                  <a:cubicBezTo>
                    <a:pt x="207926" y="385858"/>
                    <a:pt x="214783" y="379952"/>
                    <a:pt x="218594" y="377380"/>
                  </a:cubicBezTo>
                  <a:cubicBezTo>
                    <a:pt x="224213" y="373571"/>
                    <a:pt x="231071" y="371475"/>
                    <a:pt x="236881" y="371475"/>
                  </a:cubicBezTo>
                  <a:cubicBezTo>
                    <a:pt x="238310" y="371475"/>
                    <a:pt x="239834" y="371665"/>
                    <a:pt x="241453" y="371761"/>
                  </a:cubicBezTo>
                  <a:cubicBezTo>
                    <a:pt x="254693" y="374618"/>
                    <a:pt x="264504" y="387191"/>
                    <a:pt x="264885" y="401288"/>
                  </a:cubicBezTo>
                  <a:lnTo>
                    <a:pt x="264885" y="430625"/>
                  </a:lnTo>
                  <a:close/>
                  <a:moveTo>
                    <a:pt x="298222" y="464153"/>
                  </a:moveTo>
                  <a:lnTo>
                    <a:pt x="327274" y="464153"/>
                  </a:lnTo>
                  <a:cubicBezTo>
                    <a:pt x="327655" y="464153"/>
                    <a:pt x="328131" y="464058"/>
                    <a:pt x="328512" y="464058"/>
                  </a:cubicBezTo>
                  <a:lnTo>
                    <a:pt x="341656" y="464058"/>
                  </a:lnTo>
                  <a:lnTo>
                    <a:pt x="341656" y="697325"/>
                  </a:lnTo>
                  <a:lnTo>
                    <a:pt x="298222" y="697325"/>
                  </a:lnTo>
                  <a:lnTo>
                    <a:pt x="298222" y="464153"/>
                  </a:lnTo>
                  <a:close/>
                  <a:moveTo>
                    <a:pt x="394139" y="908780"/>
                  </a:moveTo>
                  <a:cubicBezTo>
                    <a:pt x="394139" y="928306"/>
                    <a:pt x="378233" y="944213"/>
                    <a:pt x="358706" y="944213"/>
                  </a:cubicBezTo>
                  <a:lnTo>
                    <a:pt x="280030" y="944213"/>
                  </a:lnTo>
                  <a:cubicBezTo>
                    <a:pt x="260503" y="944213"/>
                    <a:pt x="244597" y="928306"/>
                    <a:pt x="244597" y="908780"/>
                  </a:cubicBezTo>
                  <a:lnTo>
                    <a:pt x="244597" y="895159"/>
                  </a:lnTo>
                  <a:lnTo>
                    <a:pt x="394139" y="895159"/>
                  </a:lnTo>
                  <a:lnTo>
                    <a:pt x="394139" y="908780"/>
                  </a:lnTo>
                  <a:close/>
                  <a:moveTo>
                    <a:pt x="422428" y="861631"/>
                  </a:moveTo>
                  <a:lnTo>
                    <a:pt x="216403" y="861631"/>
                  </a:lnTo>
                  <a:cubicBezTo>
                    <a:pt x="204211" y="861631"/>
                    <a:pt x="194400" y="851821"/>
                    <a:pt x="194400" y="839629"/>
                  </a:cubicBezTo>
                  <a:lnTo>
                    <a:pt x="194400" y="739616"/>
                  </a:lnTo>
                  <a:lnTo>
                    <a:pt x="444526" y="739616"/>
                  </a:lnTo>
                  <a:lnTo>
                    <a:pt x="444526" y="839629"/>
                  </a:lnTo>
                  <a:cubicBezTo>
                    <a:pt x="444431" y="851725"/>
                    <a:pt x="434620" y="861631"/>
                    <a:pt x="422428" y="861631"/>
                  </a:cubicBezTo>
                  <a:close/>
                  <a:moveTo>
                    <a:pt x="553016" y="483965"/>
                  </a:moveTo>
                  <a:cubicBezTo>
                    <a:pt x="541872" y="499872"/>
                    <a:pt x="531776" y="510445"/>
                    <a:pt x="522060" y="520637"/>
                  </a:cubicBezTo>
                  <a:cubicBezTo>
                    <a:pt x="508344" y="534924"/>
                    <a:pt x="494247" y="549878"/>
                    <a:pt x="478912" y="577215"/>
                  </a:cubicBezTo>
                  <a:cubicBezTo>
                    <a:pt x="458814" y="613124"/>
                    <a:pt x="446527" y="653415"/>
                    <a:pt x="441955" y="697230"/>
                  </a:cubicBezTo>
                  <a:lnTo>
                    <a:pt x="374899" y="697230"/>
                  </a:lnTo>
                  <a:lnTo>
                    <a:pt x="374899" y="504158"/>
                  </a:lnTo>
                  <a:cubicBezTo>
                    <a:pt x="374994" y="503491"/>
                    <a:pt x="375089" y="502825"/>
                    <a:pt x="375089" y="502158"/>
                  </a:cubicBezTo>
                  <a:lnTo>
                    <a:pt x="375089" y="463867"/>
                  </a:lnTo>
                  <a:lnTo>
                    <a:pt x="405283" y="463867"/>
                  </a:lnTo>
                  <a:cubicBezTo>
                    <a:pt x="424333" y="462724"/>
                    <a:pt x="441955" y="453580"/>
                    <a:pt x="453670" y="438721"/>
                  </a:cubicBezTo>
                  <a:cubicBezTo>
                    <a:pt x="464910" y="424529"/>
                    <a:pt x="469672" y="406527"/>
                    <a:pt x="466529" y="389477"/>
                  </a:cubicBezTo>
                  <a:cubicBezTo>
                    <a:pt x="463767" y="373475"/>
                    <a:pt x="454337" y="359378"/>
                    <a:pt x="439954" y="349853"/>
                  </a:cubicBezTo>
                  <a:cubicBezTo>
                    <a:pt x="425286" y="340042"/>
                    <a:pt x="407188" y="336232"/>
                    <a:pt x="391663" y="339566"/>
                  </a:cubicBezTo>
                  <a:cubicBezTo>
                    <a:pt x="363564" y="345567"/>
                    <a:pt x="342609" y="371475"/>
                    <a:pt x="341847" y="401574"/>
                  </a:cubicBezTo>
                  <a:lnTo>
                    <a:pt x="341847" y="430721"/>
                  </a:lnTo>
                  <a:lnTo>
                    <a:pt x="312605" y="430721"/>
                  </a:lnTo>
                  <a:cubicBezTo>
                    <a:pt x="312129" y="430721"/>
                    <a:pt x="311748" y="430816"/>
                    <a:pt x="311272" y="430816"/>
                  </a:cubicBezTo>
                  <a:lnTo>
                    <a:pt x="298127" y="430816"/>
                  </a:lnTo>
                  <a:lnTo>
                    <a:pt x="298127" y="401193"/>
                  </a:lnTo>
                  <a:cubicBezTo>
                    <a:pt x="297365" y="371475"/>
                    <a:pt x="276410" y="345472"/>
                    <a:pt x="248311" y="339471"/>
                  </a:cubicBezTo>
                  <a:cubicBezTo>
                    <a:pt x="232690" y="336042"/>
                    <a:pt x="214688" y="340042"/>
                    <a:pt x="200020" y="349758"/>
                  </a:cubicBezTo>
                  <a:cubicBezTo>
                    <a:pt x="185828" y="359283"/>
                    <a:pt x="176398" y="373380"/>
                    <a:pt x="173445" y="389382"/>
                  </a:cubicBezTo>
                  <a:cubicBezTo>
                    <a:pt x="170492" y="406432"/>
                    <a:pt x="175064" y="424339"/>
                    <a:pt x="186304" y="438626"/>
                  </a:cubicBezTo>
                  <a:cubicBezTo>
                    <a:pt x="197924" y="453580"/>
                    <a:pt x="215641" y="462820"/>
                    <a:pt x="235643" y="463963"/>
                  </a:cubicBezTo>
                  <a:lnTo>
                    <a:pt x="264028" y="463963"/>
                  </a:lnTo>
                  <a:lnTo>
                    <a:pt x="264028" y="697230"/>
                  </a:lnTo>
                  <a:lnTo>
                    <a:pt x="196876" y="697230"/>
                  </a:lnTo>
                  <a:cubicBezTo>
                    <a:pt x="192304" y="653415"/>
                    <a:pt x="180017" y="613029"/>
                    <a:pt x="159919" y="577215"/>
                  </a:cubicBezTo>
                  <a:cubicBezTo>
                    <a:pt x="144584" y="549783"/>
                    <a:pt x="130487" y="535019"/>
                    <a:pt x="116771" y="520637"/>
                  </a:cubicBezTo>
                  <a:cubicBezTo>
                    <a:pt x="106960" y="510445"/>
                    <a:pt x="96864" y="499872"/>
                    <a:pt x="85815" y="483965"/>
                  </a:cubicBezTo>
                  <a:cubicBezTo>
                    <a:pt x="25331" y="397764"/>
                    <a:pt x="33428" y="297466"/>
                    <a:pt x="33808" y="293275"/>
                  </a:cubicBezTo>
                  <a:cubicBezTo>
                    <a:pt x="43905" y="181070"/>
                    <a:pt x="122581" y="112490"/>
                    <a:pt x="146489" y="94107"/>
                  </a:cubicBezTo>
                  <a:cubicBezTo>
                    <a:pt x="212307" y="43434"/>
                    <a:pt x="283459" y="34290"/>
                    <a:pt x="319082" y="33338"/>
                  </a:cubicBezTo>
                  <a:cubicBezTo>
                    <a:pt x="355563" y="34290"/>
                    <a:pt x="426619" y="43529"/>
                    <a:pt x="492533" y="94107"/>
                  </a:cubicBezTo>
                  <a:cubicBezTo>
                    <a:pt x="516440" y="112395"/>
                    <a:pt x="595117" y="180975"/>
                    <a:pt x="605213" y="293275"/>
                  </a:cubicBezTo>
                  <a:cubicBezTo>
                    <a:pt x="605404" y="297847"/>
                    <a:pt x="613310" y="397859"/>
                    <a:pt x="553016" y="483965"/>
                  </a:cubicBezTo>
                  <a:close/>
                  <a:moveTo>
                    <a:pt x="375089" y="430721"/>
                  </a:moveTo>
                  <a:lnTo>
                    <a:pt x="375089" y="402050"/>
                  </a:lnTo>
                  <a:cubicBezTo>
                    <a:pt x="375565" y="387477"/>
                    <a:pt x="385376" y="374904"/>
                    <a:pt x="398616" y="372046"/>
                  </a:cubicBezTo>
                  <a:cubicBezTo>
                    <a:pt x="405379" y="370618"/>
                    <a:pt x="414237" y="372713"/>
                    <a:pt x="421381" y="377476"/>
                  </a:cubicBezTo>
                  <a:cubicBezTo>
                    <a:pt x="425286" y="380143"/>
                    <a:pt x="432049" y="385953"/>
                    <a:pt x="433668" y="395383"/>
                  </a:cubicBezTo>
                  <a:cubicBezTo>
                    <a:pt x="435097" y="403003"/>
                    <a:pt x="432811" y="411385"/>
                    <a:pt x="427477" y="418147"/>
                  </a:cubicBezTo>
                  <a:cubicBezTo>
                    <a:pt x="421571" y="425577"/>
                    <a:pt x="412808" y="430149"/>
                    <a:pt x="404236" y="430721"/>
                  </a:cubicBezTo>
                  <a:lnTo>
                    <a:pt x="375089" y="4307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9064919" y="4703636"/>
              <a:ext cx="36598" cy="54862"/>
            </a:xfrm>
            <a:custGeom>
              <a:avLst/>
              <a:gdLst/>
              <a:ahLst/>
              <a:cxnLst/>
              <a:rect l="l" t="t" r="r" b="b"/>
              <a:pathLst>
                <a:path w="36598" h="54862" extrusionOk="0">
                  <a:moveTo>
                    <a:pt x="11453" y="856"/>
                  </a:moveTo>
                  <a:cubicBezTo>
                    <a:pt x="2785" y="3713"/>
                    <a:pt x="-1978" y="13143"/>
                    <a:pt x="785" y="21906"/>
                  </a:cubicBezTo>
                  <a:cubicBezTo>
                    <a:pt x="2594" y="27335"/>
                    <a:pt x="3451" y="32955"/>
                    <a:pt x="3451" y="38289"/>
                  </a:cubicBezTo>
                  <a:cubicBezTo>
                    <a:pt x="3451" y="47433"/>
                    <a:pt x="10976" y="54863"/>
                    <a:pt x="19929" y="54863"/>
                  </a:cubicBezTo>
                  <a:cubicBezTo>
                    <a:pt x="29074" y="54767"/>
                    <a:pt x="36408" y="47243"/>
                    <a:pt x="36598" y="38003"/>
                  </a:cubicBezTo>
                  <a:cubicBezTo>
                    <a:pt x="36503" y="29241"/>
                    <a:pt x="35074" y="20287"/>
                    <a:pt x="32312" y="11619"/>
                  </a:cubicBezTo>
                  <a:cubicBezTo>
                    <a:pt x="29454" y="2856"/>
                    <a:pt x="20215" y="-2097"/>
                    <a:pt x="11453" y="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8842151" y="4478368"/>
              <a:ext cx="243324" cy="194404"/>
            </a:xfrm>
            <a:custGeom>
              <a:avLst/>
              <a:gdLst/>
              <a:ahLst/>
              <a:cxnLst/>
              <a:rect l="l" t="t" r="r" b="b"/>
              <a:pathLst>
                <a:path w="243324" h="194404" extrusionOk="0">
                  <a:moveTo>
                    <a:pt x="231554" y="193738"/>
                  </a:moveTo>
                  <a:cubicBezTo>
                    <a:pt x="240316" y="191071"/>
                    <a:pt x="245270" y="181832"/>
                    <a:pt x="242603" y="173069"/>
                  </a:cubicBezTo>
                  <a:cubicBezTo>
                    <a:pt x="239840" y="164211"/>
                    <a:pt x="236602" y="155353"/>
                    <a:pt x="232983" y="146875"/>
                  </a:cubicBezTo>
                  <a:cubicBezTo>
                    <a:pt x="213266" y="101251"/>
                    <a:pt x="183548" y="65056"/>
                    <a:pt x="144590" y="39243"/>
                  </a:cubicBezTo>
                  <a:cubicBezTo>
                    <a:pt x="96585" y="7525"/>
                    <a:pt x="48674" y="476"/>
                    <a:pt x="16765" y="0"/>
                  </a:cubicBezTo>
                  <a:cubicBezTo>
                    <a:pt x="16670" y="0"/>
                    <a:pt x="16670" y="0"/>
                    <a:pt x="16574" y="0"/>
                  </a:cubicBezTo>
                  <a:cubicBezTo>
                    <a:pt x="7525" y="0"/>
                    <a:pt x="96" y="7334"/>
                    <a:pt x="1" y="16383"/>
                  </a:cubicBezTo>
                  <a:cubicBezTo>
                    <a:pt x="-94" y="25527"/>
                    <a:pt x="7240" y="33052"/>
                    <a:pt x="16384" y="33147"/>
                  </a:cubicBezTo>
                  <a:cubicBezTo>
                    <a:pt x="38768" y="33338"/>
                    <a:pt x="82869" y="38195"/>
                    <a:pt x="126303" y="66865"/>
                  </a:cubicBezTo>
                  <a:cubicBezTo>
                    <a:pt x="159831" y="88963"/>
                    <a:pt x="185453" y="120301"/>
                    <a:pt x="202503" y="159925"/>
                  </a:cubicBezTo>
                  <a:cubicBezTo>
                    <a:pt x="205741" y="167354"/>
                    <a:pt x="208503" y="174974"/>
                    <a:pt x="210789" y="182689"/>
                  </a:cubicBezTo>
                  <a:cubicBezTo>
                    <a:pt x="212884" y="189738"/>
                    <a:pt x="219552" y="194405"/>
                    <a:pt x="226600" y="194405"/>
                  </a:cubicBezTo>
                  <a:cubicBezTo>
                    <a:pt x="228125" y="194405"/>
                    <a:pt x="229839" y="194215"/>
                    <a:pt x="231554" y="1937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8438673" y="4487631"/>
              <a:ext cx="69698" cy="69699"/>
            </a:xfrm>
            <a:custGeom>
              <a:avLst/>
              <a:gdLst/>
              <a:ahLst/>
              <a:cxnLst/>
              <a:rect l="l" t="t" r="r" b="b"/>
              <a:pathLst>
                <a:path w="69698" h="69699" extrusionOk="0">
                  <a:moveTo>
                    <a:pt x="41338" y="64842"/>
                  </a:moveTo>
                  <a:cubicBezTo>
                    <a:pt x="44577" y="68080"/>
                    <a:pt x="48863" y="69699"/>
                    <a:pt x="53054" y="69699"/>
                  </a:cubicBezTo>
                  <a:cubicBezTo>
                    <a:pt x="57245" y="69699"/>
                    <a:pt x="61436" y="68175"/>
                    <a:pt x="64770" y="64842"/>
                  </a:cubicBezTo>
                  <a:cubicBezTo>
                    <a:pt x="71342" y="58460"/>
                    <a:pt x="71342" y="47887"/>
                    <a:pt x="64770" y="41410"/>
                  </a:cubicBezTo>
                  <a:lnTo>
                    <a:pt x="28289" y="4929"/>
                  </a:lnTo>
                  <a:cubicBezTo>
                    <a:pt x="21907" y="-1643"/>
                    <a:pt x="11335" y="-1643"/>
                    <a:pt x="4858" y="4929"/>
                  </a:cubicBezTo>
                  <a:cubicBezTo>
                    <a:pt x="-1619" y="11311"/>
                    <a:pt x="-1619" y="21884"/>
                    <a:pt x="4858" y="28361"/>
                  </a:cubicBezTo>
                  <a:lnTo>
                    <a:pt x="41338" y="648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8352853" y="4705920"/>
              <a:ext cx="84677" cy="34290"/>
            </a:xfrm>
            <a:custGeom>
              <a:avLst/>
              <a:gdLst/>
              <a:ahLst/>
              <a:cxnLst/>
              <a:rect l="l" t="t" r="r" b="b"/>
              <a:pathLst>
                <a:path w="84677" h="34290" extrusionOk="0">
                  <a:moveTo>
                    <a:pt x="68199" y="476"/>
                  </a:moveTo>
                  <a:lnTo>
                    <a:pt x="16669" y="0"/>
                  </a:lnTo>
                  <a:cubicBezTo>
                    <a:pt x="7811" y="476"/>
                    <a:pt x="0" y="7429"/>
                    <a:pt x="0" y="16764"/>
                  </a:cubicBezTo>
                  <a:cubicBezTo>
                    <a:pt x="0" y="26098"/>
                    <a:pt x="7239" y="33719"/>
                    <a:pt x="16478" y="33814"/>
                  </a:cubicBezTo>
                  <a:lnTo>
                    <a:pt x="68009" y="34290"/>
                  </a:lnTo>
                  <a:lnTo>
                    <a:pt x="68104" y="34290"/>
                  </a:lnTo>
                  <a:cubicBezTo>
                    <a:pt x="77152" y="34290"/>
                    <a:pt x="84582" y="26765"/>
                    <a:pt x="84677" y="17526"/>
                  </a:cubicBezTo>
                  <a:cubicBezTo>
                    <a:pt x="84582" y="8096"/>
                    <a:pt x="77343" y="571"/>
                    <a:pt x="68199" y="4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7480" y="4878519"/>
              <a:ext cx="74298" cy="65145"/>
            </a:xfrm>
            <a:custGeom>
              <a:avLst/>
              <a:gdLst/>
              <a:ahLst/>
              <a:cxnLst/>
              <a:rect l="l" t="t" r="r" b="b"/>
              <a:pathLst>
                <a:path w="74298" h="65145" extrusionOk="0">
                  <a:moveTo>
                    <a:pt x="47103" y="3519"/>
                  </a:moveTo>
                  <a:lnTo>
                    <a:pt x="6336" y="35618"/>
                  </a:lnTo>
                  <a:cubicBezTo>
                    <a:pt x="-903" y="41333"/>
                    <a:pt x="-2141" y="51715"/>
                    <a:pt x="3669" y="58859"/>
                  </a:cubicBezTo>
                  <a:cubicBezTo>
                    <a:pt x="6908" y="63050"/>
                    <a:pt x="11765" y="65146"/>
                    <a:pt x="16719" y="65146"/>
                  </a:cubicBezTo>
                  <a:cubicBezTo>
                    <a:pt x="20433" y="65146"/>
                    <a:pt x="24052" y="63908"/>
                    <a:pt x="27196" y="61526"/>
                  </a:cubicBezTo>
                  <a:lnTo>
                    <a:pt x="67963" y="29427"/>
                  </a:lnTo>
                  <a:cubicBezTo>
                    <a:pt x="75202" y="23712"/>
                    <a:pt x="76440" y="13330"/>
                    <a:pt x="70630" y="6186"/>
                  </a:cubicBezTo>
                  <a:cubicBezTo>
                    <a:pt x="64820" y="-958"/>
                    <a:pt x="54343" y="-2005"/>
                    <a:pt x="47103" y="3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9195268" y="4491036"/>
              <a:ext cx="70818" cy="69723"/>
            </a:xfrm>
            <a:custGeom>
              <a:avLst/>
              <a:gdLst/>
              <a:ahLst/>
              <a:cxnLst/>
              <a:rect l="l" t="t" r="r" b="b"/>
              <a:pathLst>
                <a:path w="70818" h="69723" extrusionOk="0">
                  <a:moveTo>
                    <a:pt x="42076" y="4858"/>
                  </a:moveTo>
                  <a:lnTo>
                    <a:pt x="4929" y="41434"/>
                  </a:lnTo>
                  <a:cubicBezTo>
                    <a:pt x="-1643" y="47816"/>
                    <a:pt x="-1643" y="58389"/>
                    <a:pt x="4929" y="64865"/>
                  </a:cubicBezTo>
                  <a:cubicBezTo>
                    <a:pt x="8167" y="68104"/>
                    <a:pt x="12549" y="69723"/>
                    <a:pt x="16835" y="69723"/>
                  </a:cubicBezTo>
                  <a:cubicBezTo>
                    <a:pt x="21121" y="69723"/>
                    <a:pt x="25408" y="68104"/>
                    <a:pt x="28742" y="64865"/>
                  </a:cubicBezTo>
                  <a:lnTo>
                    <a:pt x="65889" y="28289"/>
                  </a:lnTo>
                  <a:cubicBezTo>
                    <a:pt x="72461" y="21908"/>
                    <a:pt x="72461" y="11335"/>
                    <a:pt x="65889" y="4858"/>
                  </a:cubicBezTo>
                  <a:cubicBezTo>
                    <a:pt x="59412" y="-1714"/>
                    <a:pt x="48553" y="-1524"/>
                    <a:pt x="42076" y="48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9266109" y="4709329"/>
              <a:ext cx="85725" cy="34310"/>
            </a:xfrm>
            <a:custGeom>
              <a:avLst/>
              <a:gdLst/>
              <a:ahLst/>
              <a:cxnLst/>
              <a:rect l="l" t="t" r="r" b="b"/>
              <a:pathLst>
                <a:path w="85725" h="34310" extrusionOk="0">
                  <a:moveTo>
                    <a:pt x="68866" y="21"/>
                  </a:moveTo>
                  <a:lnTo>
                    <a:pt x="16670" y="497"/>
                  </a:lnTo>
                  <a:cubicBezTo>
                    <a:pt x="7430" y="497"/>
                    <a:pt x="-94" y="8117"/>
                    <a:pt x="1" y="17547"/>
                  </a:cubicBezTo>
                  <a:cubicBezTo>
                    <a:pt x="96" y="26881"/>
                    <a:pt x="7621" y="34310"/>
                    <a:pt x="16765" y="34310"/>
                  </a:cubicBezTo>
                  <a:cubicBezTo>
                    <a:pt x="16765" y="34310"/>
                    <a:pt x="16765" y="34310"/>
                    <a:pt x="16860" y="34310"/>
                  </a:cubicBezTo>
                  <a:lnTo>
                    <a:pt x="69057" y="33834"/>
                  </a:lnTo>
                  <a:cubicBezTo>
                    <a:pt x="78296" y="33834"/>
                    <a:pt x="85726" y="26214"/>
                    <a:pt x="85726" y="16785"/>
                  </a:cubicBezTo>
                  <a:cubicBezTo>
                    <a:pt x="85726" y="7355"/>
                    <a:pt x="78391" y="-456"/>
                    <a:pt x="68866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9191860" y="4881963"/>
              <a:ext cx="74298" cy="65130"/>
            </a:xfrm>
            <a:custGeom>
              <a:avLst/>
              <a:gdLst/>
              <a:ahLst/>
              <a:cxnLst/>
              <a:rect l="l" t="t" r="r" b="b"/>
              <a:pathLst>
                <a:path w="74298" h="65130" extrusionOk="0">
                  <a:moveTo>
                    <a:pt x="67963" y="35603"/>
                  </a:moveTo>
                  <a:lnTo>
                    <a:pt x="27196" y="3599"/>
                  </a:lnTo>
                  <a:cubicBezTo>
                    <a:pt x="19957" y="-2116"/>
                    <a:pt x="9480" y="-877"/>
                    <a:pt x="3669" y="6266"/>
                  </a:cubicBezTo>
                  <a:cubicBezTo>
                    <a:pt x="-2141" y="13410"/>
                    <a:pt x="-903" y="23792"/>
                    <a:pt x="6336" y="29507"/>
                  </a:cubicBezTo>
                  <a:lnTo>
                    <a:pt x="47103" y="61511"/>
                  </a:lnTo>
                  <a:cubicBezTo>
                    <a:pt x="50151" y="63892"/>
                    <a:pt x="53771" y="65131"/>
                    <a:pt x="57485" y="65131"/>
                  </a:cubicBezTo>
                  <a:cubicBezTo>
                    <a:pt x="62343" y="65131"/>
                    <a:pt x="67296" y="63035"/>
                    <a:pt x="70630" y="58844"/>
                  </a:cubicBezTo>
                  <a:cubicBezTo>
                    <a:pt x="76440" y="51700"/>
                    <a:pt x="75202" y="41318"/>
                    <a:pt x="67963" y="356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454"/>
      </a:accent1>
      <a:accent2>
        <a:srgbClr val="FFFFFF"/>
      </a:accent2>
      <a:accent3>
        <a:srgbClr val="000000"/>
      </a:accent3>
      <a:accent4>
        <a:srgbClr val="F3ECEF"/>
      </a:accent4>
      <a:accent5>
        <a:srgbClr val="660000"/>
      </a:accent5>
      <a:accent6>
        <a:srgbClr val="660000"/>
      </a:accent6>
      <a:hlink>
        <a:srgbClr val="66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142</Words>
  <Application>Microsoft Office PowerPoint</Application>
  <PresentationFormat>Widescreen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Lexend Deca SemiBold</vt:lpstr>
      <vt:lpstr>DM Sans</vt:lpstr>
      <vt:lpstr>Calibri</vt:lpstr>
      <vt:lpstr>Lexend Deca</vt:lpstr>
      <vt:lpstr>Barlow Condensed</vt:lpstr>
      <vt:lpstr>Aldrich</vt:lpstr>
      <vt:lpstr>Abril Fatface</vt:lpstr>
      <vt:lpstr>Arial</vt:lpstr>
      <vt:lpstr>SlidesMania</vt:lpstr>
      <vt:lpstr>Hello we are group 1</vt:lpstr>
      <vt:lpstr>Group’s members</vt:lpstr>
      <vt:lpstr>General about the project</vt:lpstr>
      <vt:lpstr>Programing technologies using in our project</vt:lpstr>
      <vt:lpstr>Use case diagram</vt:lpstr>
      <vt:lpstr>Achievement and Drawbacks </vt:lpstr>
      <vt:lpstr>PowerPoint Presentation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we are group 1</dc:title>
  <cp:lastModifiedBy>HLC_2021</cp:lastModifiedBy>
  <cp:revision>6</cp:revision>
  <dcterms:modified xsi:type="dcterms:W3CDTF">2022-08-17T04:13:06Z</dcterms:modified>
</cp:coreProperties>
</file>