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65" r:id="rId5"/>
    <p:sldId id="272" r:id="rId6"/>
    <p:sldId id="326" r:id="rId7"/>
    <p:sldId id="310" r:id="rId8"/>
    <p:sldId id="320" r:id="rId9"/>
    <p:sldId id="321" r:id="rId10"/>
    <p:sldId id="322" r:id="rId11"/>
    <p:sldId id="323" r:id="rId12"/>
    <p:sldId id="311" r:id="rId13"/>
    <p:sldId id="312" r:id="rId14"/>
    <p:sldId id="314" r:id="rId15"/>
    <p:sldId id="324" r:id="rId16"/>
    <p:sldId id="315" r:id="rId17"/>
    <p:sldId id="316" r:id="rId18"/>
    <p:sldId id="325" r:id="rId19"/>
    <p:sldId id="317" r:id="rId20"/>
    <p:sldId id="318" r:id="rId21"/>
    <p:sldId id="319" r:id="rId22"/>
  </p:sldIdLst>
  <p:sldSz cx="12188825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05098-F77C-47A9-B05C-8C87F64807F1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566798-4C1F-4DA0-AB42-0D8A6F226C7C}">
      <dgm:prSet/>
      <dgm:spPr/>
      <dgm:t>
        <a:bodyPr/>
        <a:lstStyle/>
        <a:p>
          <a:r>
            <a:rPr lang="pt-BR"/>
            <a:t>Controlar inscrições em turmas como futsal, tênis e etc.</a:t>
          </a:r>
          <a:endParaRPr lang="en-US"/>
        </a:p>
      </dgm:t>
    </dgm:pt>
    <dgm:pt modelId="{DF6ECFA5-A7EF-43F3-A8F5-C2D120BEEF63}" type="parTrans" cxnId="{EBDE1160-C905-4F80-AA35-798ED0900167}">
      <dgm:prSet/>
      <dgm:spPr/>
      <dgm:t>
        <a:bodyPr/>
        <a:lstStyle/>
        <a:p>
          <a:endParaRPr lang="en-US"/>
        </a:p>
      </dgm:t>
    </dgm:pt>
    <dgm:pt modelId="{E22A37CF-5CA7-435C-951E-02BB261F0380}" type="sibTrans" cxnId="{EBDE1160-C905-4F80-AA35-798ED090016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DAF1E56-57F7-4EF1-BACC-EF513D9D64C2}">
      <dgm:prSet/>
      <dgm:spPr/>
      <dgm:t>
        <a:bodyPr/>
        <a:lstStyle/>
        <a:p>
          <a:r>
            <a:rPr lang="pt-BR"/>
            <a:t>Controlar alunos inscritos</a:t>
          </a:r>
          <a:endParaRPr lang="en-US"/>
        </a:p>
      </dgm:t>
    </dgm:pt>
    <dgm:pt modelId="{6FDC7585-917A-45A1-B2A5-D4AC0C35784D}" type="parTrans" cxnId="{96099F39-0704-4A00-A3C4-232B508139DA}">
      <dgm:prSet/>
      <dgm:spPr/>
      <dgm:t>
        <a:bodyPr/>
        <a:lstStyle/>
        <a:p>
          <a:endParaRPr lang="en-US"/>
        </a:p>
      </dgm:t>
    </dgm:pt>
    <dgm:pt modelId="{92CB2E48-4C33-467A-A39F-D71BE3F4C4EE}" type="sibTrans" cxnId="{96099F39-0704-4A00-A3C4-232B508139D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5318EC6-CD09-438F-90E7-0903DE19D257}" type="pres">
      <dgm:prSet presAssocID="{44E05098-F77C-47A9-B05C-8C87F64807F1}" presName="Name0" presStyleCnt="0">
        <dgm:presLayoutVars>
          <dgm:animLvl val="lvl"/>
          <dgm:resizeHandles val="exact"/>
        </dgm:presLayoutVars>
      </dgm:prSet>
      <dgm:spPr/>
    </dgm:pt>
    <dgm:pt modelId="{48E5E799-84D4-495C-A7B8-3CC511FD7BC1}" type="pres">
      <dgm:prSet presAssocID="{86566798-4C1F-4DA0-AB42-0D8A6F226C7C}" presName="compositeNode" presStyleCnt="0">
        <dgm:presLayoutVars>
          <dgm:bulletEnabled val="1"/>
        </dgm:presLayoutVars>
      </dgm:prSet>
      <dgm:spPr/>
    </dgm:pt>
    <dgm:pt modelId="{90953D93-DDD8-4B12-8DD3-0BF4377EFBBC}" type="pres">
      <dgm:prSet presAssocID="{86566798-4C1F-4DA0-AB42-0D8A6F226C7C}" presName="bgRect" presStyleLbl="bgAccFollowNode1" presStyleIdx="0" presStyleCnt="2"/>
      <dgm:spPr/>
    </dgm:pt>
    <dgm:pt modelId="{62F8CF02-C9A9-4E49-A87D-8DC1EB32AB21}" type="pres">
      <dgm:prSet presAssocID="{E22A37CF-5CA7-435C-951E-02BB261F0380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AD4C5297-6496-4107-9EDC-F58E965462B6}" type="pres">
      <dgm:prSet presAssocID="{86566798-4C1F-4DA0-AB42-0D8A6F226C7C}" presName="bottomLine" presStyleLbl="alignNode1" presStyleIdx="1" presStyleCnt="4">
        <dgm:presLayoutVars/>
      </dgm:prSet>
      <dgm:spPr/>
    </dgm:pt>
    <dgm:pt modelId="{1037DF3F-D096-4CCD-8A44-07DD4EC889DF}" type="pres">
      <dgm:prSet presAssocID="{86566798-4C1F-4DA0-AB42-0D8A6F226C7C}" presName="nodeText" presStyleLbl="bgAccFollowNode1" presStyleIdx="0" presStyleCnt="2">
        <dgm:presLayoutVars>
          <dgm:bulletEnabled val="1"/>
        </dgm:presLayoutVars>
      </dgm:prSet>
      <dgm:spPr/>
    </dgm:pt>
    <dgm:pt modelId="{2FCBE953-4DCD-4A20-9C35-FF5662750AA6}" type="pres">
      <dgm:prSet presAssocID="{E22A37CF-5CA7-435C-951E-02BB261F0380}" presName="sibTrans" presStyleCnt="0"/>
      <dgm:spPr/>
    </dgm:pt>
    <dgm:pt modelId="{95D86038-DB0F-495E-A56B-505938BA875D}" type="pres">
      <dgm:prSet presAssocID="{5DAF1E56-57F7-4EF1-BACC-EF513D9D64C2}" presName="compositeNode" presStyleCnt="0">
        <dgm:presLayoutVars>
          <dgm:bulletEnabled val="1"/>
        </dgm:presLayoutVars>
      </dgm:prSet>
      <dgm:spPr/>
    </dgm:pt>
    <dgm:pt modelId="{0F013AAF-2791-49B4-BBFD-A62833237FF5}" type="pres">
      <dgm:prSet presAssocID="{5DAF1E56-57F7-4EF1-BACC-EF513D9D64C2}" presName="bgRect" presStyleLbl="bgAccFollowNode1" presStyleIdx="1" presStyleCnt="2"/>
      <dgm:spPr/>
    </dgm:pt>
    <dgm:pt modelId="{C9D59AE3-FD7C-443B-9AA6-65E2DA1F3A54}" type="pres">
      <dgm:prSet presAssocID="{92CB2E48-4C33-467A-A39F-D71BE3F4C4EE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C323E2F5-A25F-427B-8B55-31768381E408}" type="pres">
      <dgm:prSet presAssocID="{5DAF1E56-57F7-4EF1-BACC-EF513D9D64C2}" presName="bottomLine" presStyleLbl="alignNode1" presStyleIdx="3" presStyleCnt="4">
        <dgm:presLayoutVars/>
      </dgm:prSet>
      <dgm:spPr/>
    </dgm:pt>
    <dgm:pt modelId="{E45B857A-5686-4D28-91B8-DCEB759F8421}" type="pres">
      <dgm:prSet presAssocID="{5DAF1E56-57F7-4EF1-BACC-EF513D9D64C2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4A3CFE02-11F4-47DF-873B-CE7853A264B7}" type="presOf" srcId="{E22A37CF-5CA7-435C-951E-02BB261F0380}" destId="{62F8CF02-C9A9-4E49-A87D-8DC1EB32AB21}" srcOrd="0" destOrd="0" presId="urn:microsoft.com/office/officeart/2016/7/layout/BasicLinearProcessNumbered"/>
    <dgm:cxn modelId="{F9F0E107-918F-44B5-92F2-D1332397BCC1}" type="presOf" srcId="{5DAF1E56-57F7-4EF1-BACC-EF513D9D64C2}" destId="{E45B857A-5686-4D28-91B8-DCEB759F8421}" srcOrd="1" destOrd="0" presId="urn:microsoft.com/office/officeart/2016/7/layout/BasicLinearProcessNumbered"/>
    <dgm:cxn modelId="{F0C47D14-BB9F-46D7-BDD6-F7FDEF57CDB8}" type="presOf" srcId="{86566798-4C1F-4DA0-AB42-0D8A6F226C7C}" destId="{1037DF3F-D096-4CCD-8A44-07DD4EC889DF}" srcOrd="1" destOrd="0" presId="urn:microsoft.com/office/officeart/2016/7/layout/BasicLinearProcessNumbered"/>
    <dgm:cxn modelId="{2B53261D-AC27-44A7-A8EB-B6B028A3F5E4}" type="presOf" srcId="{5DAF1E56-57F7-4EF1-BACC-EF513D9D64C2}" destId="{0F013AAF-2791-49B4-BBFD-A62833237FF5}" srcOrd="0" destOrd="0" presId="urn:microsoft.com/office/officeart/2016/7/layout/BasicLinearProcessNumbered"/>
    <dgm:cxn modelId="{96099F39-0704-4A00-A3C4-232B508139DA}" srcId="{44E05098-F77C-47A9-B05C-8C87F64807F1}" destId="{5DAF1E56-57F7-4EF1-BACC-EF513D9D64C2}" srcOrd="1" destOrd="0" parTransId="{6FDC7585-917A-45A1-B2A5-D4AC0C35784D}" sibTransId="{92CB2E48-4C33-467A-A39F-D71BE3F4C4EE}"/>
    <dgm:cxn modelId="{EBDE1160-C905-4F80-AA35-798ED0900167}" srcId="{44E05098-F77C-47A9-B05C-8C87F64807F1}" destId="{86566798-4C1F-4DA0-AB42-0D8A6F226C7C}" srcOrd="0" destOrd="0" parTransId="{DF6ECFA5-A7EF-43F3-A8F5-C2D120BEEF63}" sibTransId="{E22A37CF-5CA7-435C-951E-02BB261F0380}"/>
    <dgm:cxn modelId="{6B5DEA4F-8FBC-46F4-8CE1-918AD87DE25D}" type="presOf" srcId="{92CB2E48-4C33-467A-A39F-D71BE3F4C4EE}" destId="{C9D59AE3-FD7C-443B-9AA6-65E2DA1F3A54}" srcOrd="0" destOrd="0" presId="urn:microsoft.com/office/officeart/2016/7/layout/BasicLinearProcessNumbered"/>
    <dgm:cxn modelId="{4F94DE78-B22E-440A-BEB6-315126FA530D}" type="presOf" srcId="{44E05098-F77C-47A9-B05C-8C87F64807F1}" destId="{55318EC6-CD09-438F-90E7-0903DE19D257}" srcOrd="0" destOrd="0" presId="urn:microsoft.com/office/officeart/2016/7/layout/BasicLinearProcessNumbered"/>
    <dgm:cxn modelId="{41C44BBB-27EB-449F-A60C-F6156579FE73}" type="presOf" srcId="{86566798-4C1F-4DA0-AB42-0D8A6F226C7C}" destId="{90953D93-DDD8-4B12-8DD3-0BF4377EFBBC}" srcOrd="0" destOrd="0" presId="urn:microsoft.com/office/officeart/2016/7/layout/BasicLinearProcessNumbered"/>
    <dgm:cxn modelId="{3A976B32-64D5-47A8-AAD9-9B8A2AD47F68}" type="presParOf" srcId="{55318EC6-CD09-438F-90E7-0903DE19D257}" destId="{48E5E799-84D4-495C-A7B8-3CC511FD7BC1}" srcOrd="0" destOrd="0" presId="urn:microsoft.com/office/officeart/2016/7/layout/BasicLinearProcessNumbered"/>
    <dgm:cxn modelId="{7D6E1DCE-8E1E-45AA-A1A1-2210C35B295D}" type="presParOf" srcId="{48E5E799-84D4-495C-A7B8-3CC511FD7BC1}" destId="{90953D93-DDD8-4B12-8DD3-0BF4377EFBBC}" srcOrd="0" destOrd="0" presId="urn:microsoft.com/office/officeart/2016/7/layout/BasicLinearProcessNumbered"/>
    <dgm:cxn modelId="{293F10E4-F50A-4BDA-83ED-0B8ADF502D64}" type="presParOf" srcId="{48E5E799-84D4-495C-A7B8-3CC511FD7BC1}" destId="{62F8CF02-C9A9-4E49-A87D-8DC1EB32AB21}" srcOrd="1" destOrd="0" presId="urn:microsoft.com/office/officeart/2016/7/layout/BasicLinearProcessNumbered"/>
    <dgm:cxn modelId="{C57B3F66-3D27-4769-BF78-A6909564A762}" type="presParOf" srcId="{48E5E799-84D4-495C-A7B8-3CC511FD7BC1}" destId="{AD4C5297-6496-4107-9EDC-F58E965462B6}" srcOrd="2" destOrd="0" presId="urn:microsoft.com/office/officeart/2016/7/layout/BasicLinearProcessNumbered"/>
    <dgm:cxn modelId="{FB6D4BEF-B32B-4CC1-BAC9-0D928EA1E291}" type="presParOf" srcId="{48E5E799-84D4-495C-A7B8-3CC511FD7BC1}" destId="{1037DF3F-D096-4CCD-8A44-07DD4EC889DF}" srcOrd="3" destOrd="0" presId="urn:microsoft.com/office/officeart/2016/7/layout/BasicLinearProcessNumbered"/>
    <dgm:cxn modelId="{DD670C26-60DA-4D93-8BD3-EE2C4C268D0F}" type="presParOf" srcId="{55318EC6-CD09-438F-90E7-0903DE19D257}" destId="{2FCBE953-4DCD-4A20-9C35-FF5662750AA6}" srcOrd="1" destOrd="0" presId="urn:microsoft.com/office/officeart/2016/7/layout/BasicLinearProcessNumbered"/>
    <dgm:cxn modelId="{FC9CC877-1688-4A22-8D6E-7542627D3A83}" type="presParOf" srcId="{55318EC6-CD09-438F-90E7-0903DE19D257}" destId="{95D86038-DB0F-495E-A56B-505938BA875D}" srcOrd="2" destOrd="0" presId="urn:microsoft.com/office/officeart/2016/7/layout/BasicLinearProcessNumbered"/>
    <dgm:cxn modelId="{F31B4183-A4A4-472F-9C4C-505929A22FF7}" type="presParOf" srcId="{95D86038-DB0F-495E-A56B-505938BA875D}" destId="{0F013AAF-2791-49B4-BBFD-A62833237FF5}" srcOrd="0" destOrd="0" presId="urn:microsoft.com/office/officeart/2016/7/layout/BasicLinearProcessNumbered"/>
    <dgm:cxn modelId="{330058FE-96EF-4DF7-A32D-7F907FFC9028}" type="presParOf" srcId="{95D86038-DB0F-495E-A56B-505938BA875D}" destId="{C9D59AE3-FD7C-443B-9AA6-65E2DA1F3A54}" srcOrd="1" destOrd="0" presId="urn:microsoft.com/office/officeart/2016/7/layout/BasicLinearProcessNumbered"/>
    <dgm:cxn modelId="{EE29328E-39AB-4D34-9B64-6048DE383ADF}" type="presParOf" srcId="{95D86038-DB0F-495E-A56B-505938BA875D}" destId="{C323E2F5-A25F-427B-8B55-31768381E408}" srcOrd="2" destOrd="0" presId="urn:microsoft.com/office/officeart/2016/7/layout/BasicLinearProcessNumbered"/>
    <dgm:cxn modelId="{325CD09C-3951-47CD-BDFE-1DB4AD9F3CF2}" type="presParOf" srcId="{95D86038-DB0F-495E-A56B-505938BA875D}" destId="{E45B857A-5686-4D28-91B8-DCEB759F842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53D93-DDD8-4B12-8DD3-0BF4377EFBBC}">
      <dsp:nvSpPr>
        <dsp:cNvPr id="0" name=""/>
        <dsp:cNvSpPr/>
      </dsp:nvSpPr>
      <dsp:spPr>
        <a:xfrm>
          <a:off x="1203" y="0"/>
          <a:ext cx="4692008" cy="3812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807" tIns="330200" rIns="36580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Controlar inscrições em turmas como futsal, tênis e etc.</a:t>
          </a:r>
          <a:endParaRPr lang="en-US" sz="2600" kern="1200"/>
        </a:p>
      </dsp:txBody>
      <dsp:txXfrm>
        <a:off x="1203" y="1448845"/>
        <a:ext cx="4692008" cy="2287650"/>
      </dsp:txXfrm>
    </dsp:sp>
    <dsp:sp modelId="{62F8CF02-C9A9-4E49-A87D-8DC1EB32AB21}">
      <dsp:nvSpPr>
        <dsp:cNvPr id="0" name=""/>
        <dsp:cNvSpPr/>
      </dsp:nvSpPr>
      <dsp:spPr>
        <a:xfrm>
          <a:off x="1775294" y="381274"/>
          <a:ext cx="1143825" cy="11438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177" tIns="12700" rIns="891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942803" y="548783"/>
        <a:ext cx="808807" cy="808807"/>
      </dsp:txXfrm>
    </dsp:sp>
    <dsp:sp modelId="{AD4C5297-6496-4107-9EDC-F58E965462B6}">
      <dsp:nvSpPr>
        <dsp:cNvPr id="0" name=""/>
        <dsp:cNvSpPr/>
      </dsp:nvSpPr>
      <dsp:spPr>
        <a:xfrm>
          <a:off x="1203" y="3812678"/>
          <a:ext cx="4692008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013AAF-2791-49B4-BBFD-A62833237FF5}">
      <dsp:nvSpPr>
        <dsp:cNvPr id="0" name=""/>
        <dsp:cNvSpPr/>
      </dsp:nvSpPr>
      <dsp:spPr>
        <a:xfrm>
          <a:off x="5162412" y="0"/>
          <a:ext cx="4692008" cy="3812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807" tIns="330200" rIns="36580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Controlar alunos inscritos</a:t>
          </a:r>
          <a:endParaRPr lang="en-US" sz="2600" kern="1200"/>
        </a:p>
      </dsp:txBody>
      <dsp:txXfrm>
        <a:off x="5162412" y="1448845"/>
        <a:ext cx="4692008" cy="2287650"/>
      </dsp:txXfrm>
    </dsp:sp>
    <dsp:sp modelId="{C9D59AE3-FD7C-443B-9AA6-65E2DA1F3A54}">
      <dsp:nvSpPr>
        <dsp:cNvPr id="0" name=""/>
        <dsp:cNvSpPr/>
      </dsp:nvSpPr>
      <dsp:spPr>
        <a:xfrm>
          <a:off x="6936504" y="381274"/>
          <a:ext cx="1143825" cy="11438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177" tIns="12700" rIns="891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104013" y="548783"/>
        <a:ext cx="808807" cy="808807"/>
      </dsp:txXfrm>
    </dsp:sp>
    <dsp:sp modelId="{C323E2F5-A25F-427B-8B55-31768381E408}">
      <dsp:nvSpPr>
        <dsp:cNvPr id="0" name=""/>
        <dsp:cNvSpPr/>
      </dsp:nvSpPr>
      <dsp:spPr>
        <a:xfrm>
          <a:off x="5162412" y="3812678"/>
          <a:ext cx="4692008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3E36956-3452-45FD-A1D8-3574743558BA}" type="datetime1">
              <a:rPr lang="pt-BR" smtClean="0"/>
              <a:pPr algn="r" rtl="0"/>
              <a:t>28/11/2018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2C183F4-168E-4576-AC99-60635C2E1F1D}" type="datetime1">
              <a:rPr lang="pt-BR" noProof="0" smtClean="0"/>
              <a:pPr/>
              <a:t>28/11/2018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D5F40-25DF-4474-806A-841D6BC3A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3E3CE4-37AE-4B14-AD9B-3C13D6647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14B906-7919-4D1B-9006-ECF80C49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6E15-6907-420E-9A60-D9DFC9EE2DE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CE999C-E287-4E49-834F-CDD3996A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A7D901-4D21-4F23-9AD1-7B670A9F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61E-9865-4205-973B-4F510D23E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6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11B69-BE8E-4B07-B8DA-A335221E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143A41-EBC0-435C-AF76-74789BC8F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89F09E-7574-465D-B0FE-6AB2D8C3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E631-0B6D-4712-BEFD-FF38CEB37A4A}" type="datetime1">
              <a:rPr lang="pt-BR" noProof="0" smtClean="0"/>
              <a:pPr/>
              <a:t>28/11/2018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81CC6A-B583-4416-90E5-07FD1449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3B6EAD-9E1A-4EB3-8096-058BBEB5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860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00372C-2973-4F07-8314-98AC069D4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0FE69E-11A2-40DB-B4E9-47F0DA128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0949A2-39BB-4B6E-9187-AC12F804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96DE-A078-4676-8F38-EBC20B81DF35}" type="datetime1">
              <a:rPr lang="pt-BR" noProof="0" smtClean="0"/>
              <a:pPr/>
              <a:t>28/11/2018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CA96A2-4D86-4C9E-B0A9-481F53A8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B3A10B-61CD-4E6C-80E9-BFFB650A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203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567CB-A321-478F-9797-17D050CC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E7BCEC-DF8C-4127-935A-27A142265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D761C4-5505-4334-8539-A0351D6A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769B-D019-4A86-8334-0A9D6D419A60}" type="datetime1">
              <a:rPr lang="pt-BR" noProof="0" smtClean="0"/>
              <a:pPr/>
              <a:t>28/11/2018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527EB2-475E-45E7-8673-61481959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706335-DBCE-44F4-98D0-D68A7094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1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594D2-6074-4272-8464-29466214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7916A7-80E4-4D18-8341-B381836D0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B40D28-0BCB-498F-95BD-D81217A1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A5BE-0305-48F1-B45B-3F07AA1244A2}" type="datetime1">
              <a:rPr lang="pt-BR" noProof="0" smtClean="0"/>
              <a:pPr/>
              <a:t>28/11/2018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40BAE8-DD3F-43E5-B68E-C506CB21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4C9A7C-FB45-44D9-A255-F018F8E4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200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5A9F5-4ED0-4EC5-B2CC-C79C545B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4C58AA-3DAB-4659-872B-488AF62E2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2253F1-6051-4C54-8C4F-19C01706F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FE82D1-E0BE-4787-B448-7CF9430F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51F9-CFF6-4C18-A9A8-D5A0842ABF9A}" type="datetime1">
              <a:rPr lang="pt-BR" noProof="0" smtClean="0"/>
              <a:pPr/>
              <a:t>28/11/2018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E6B62D-83D6-4821-BDFD-CF7C7EFF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94B058-FD89-4527-A6CF-414AD6C1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389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F03AC-03DB-42E7-B85E-D4584BE9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561CC6-C186-4E51-A867-2B4CAA66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A4326F-E23E-40CB-8662-523D7CD07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0D41F5-9371-417F-B632-4C665253D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A12689-761A-453D-9782-979C6816B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4AFB75-06FA-4B2D-8687-D63B5F50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8F49-77D6-4D48-BB68-E4DB33EE5B06}" type="datetime1">
              <a:rPr lang="pt-BR" noProof="0" smtClean="0"/>
              <a:pPr/>
              <a:t>28/11/2018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CB0F56-C765-4AC2-B245-95E11B9F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A673A0-D20A-4CBA-BF19-94D56669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906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B4C42-694B-4AC4-BE4B-9FD56279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8AADB7-F5E6-42A1-82B9-FAA498EB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9B94-F7A6-4BC6-8A31-032F8D94B5BD}" type="datetime1">
              <a:rPr lang="pt-BR" noProof="0" smtClean="0"/>
              <a:pPr/>
              <a:t>28/11/2018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346503-2F38-4CB1-BEF0-C9279F20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AFA877-8F8B-4635-B3D5-56695B72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7474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290C59-C7E7-4F40-B7ED-8B83E939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51F9-CFF6-4C18-A9A8-D5A0842ABF9A}" type="datetime1">
              <a:rPr lang="pt-BR" noProof="0" smtClean="0"/>
              <a:pPr/>
              <a:t>28/11/2018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13C5CE-8D0D-487C-9E96-E3974F94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7977B1-5EE6-485B-981E-2C3F1C42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255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CCCC7-2EE8-4298-A1DF-87682ED8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9082D5-5C44-44F1-874A-E7F16B0A8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3500BA-08FB-4BB2-9411-B804FA49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17F4B4-E9E2-405B-BDC9-C8D49B1C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B4B-23CA-4460-862D-E2D3E21E1E07}" type="datetime1">
              <a:rPr lang="pt-BR" noProof="0" smtClean="0"/>
              <a:pPr/>
              <a:t>28/11/2018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2D5021-F1F8-4562-975E-ECB69761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A5FCF9-4331-4E45-AB3A-041FAEE2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633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567CB-9DE8-4ADC-AD4C-0C7DFAE4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E02BDE8-0D0D-4979-914B-767BD31BB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F05D9A-0883-44C7-B45B-22FE1A00A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B7B4A0-C054-426A-8149-A68898D3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5EDE-4BCD-4C98-AD18-04AAF5D19C9A}" type="datetime1">
              <a:rPr lang="pt-BR" noProof="0" smtClean="0"/>
              <a:pPr/>
              <a:t>28/11/2018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AA15D1-D0AD-4FAA-AE46-14B30D00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78DB43-D454-4100-840F-0133D0B1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673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12210E-61ED-47BC-B23C-07A6C70DA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6E0D77-9822-454F-88AE-4DCD8155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59EDE3-E12C-4E15-A0C6-01FC77B9E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51F9-CFF6-4C18-A9A8-D5A0842ABF9A}" type="datetime1">
              <a:rPr lang="pt-BR" noProof="0" smtClean="0"/>
              <a:pPr/>
              <a:t>28/11/2018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B6543E-0C0B-4B02-9578-B1D2C13E7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398142-6B85-4A95-B55A-7BBD3FF12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9929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A07E96-3969-4595-802D-25631B3C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5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EE850F-AE83-4C3F-A64D-8B67DEF33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C9603D-FE04-4520-8E50-7C75B9CA2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A0E3407-9CB8-45DA-9F2E-5B81388C1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91A4076-E94C-4E3A-BDAF-3D51C167C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57CB374-17D4-4D8A-8F6A-D79BAE50E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CAD8AE5-485A-40A6-9A10-B2D46F293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A323CDF-8C44-4003-8C7E-56DA0652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88FAE68-2618-4A05-9619-5B0476CF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BD498FC-EB33-41D8-844F-F8B658B14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E631E6C-DAC5-4239-818A-AA7E4D372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AF25E18-21FA-4C72-BFBA-6970C2299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EFCA527-806C-494B-B0FA-BC2DCBB8A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348858B-E257-4F55-824B-A4E0E12B2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28079F-5D7D-4C32-94FE-4746AABC9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36F7460-760A-4C69-B444-66970423A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046A42DA-07A5-4FC4-9A8E-E7803145E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AD3D7E7-545F-40E9-9CDA-83D9F4E4B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A82941B0-23C5-480D-8374-A5427FDF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25E04FF-BCA7-48D1-B958-C35D3E94E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7E8EF9C-5522-451C-8CB5-0575E2452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7D119FF-606C-4006-A3CB-C83426DCA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58094" y="3893141"/>
            <a:ext cx="5647312" cy="1771275"/>
            <a:chOff x="3258942" y="3893141"/>
            <a:chExt cx="5648782" cy="1771275"/>
          </a:xfrm>
        </p:grpSpPr>
        <p:sp>
          <p:nvSpPr>
            <p:cNvPr id="34" name="Isosceles Triangle 39">
              <a:extLst>
                <a:ext uri="{FF2B5EF4-FFF2-40B4-BE49-F238E27FC236}">
                  <a16:creationId xmlns:a16="http://schemas.microsoft.com/office/drawing/2014/main" id="{C910710A-4E31-4871-8A01-586AC5FC0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437FA2-C275-4241-AD89-34B44DE7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58942" y="3893141"/>
              <a:ext cx="5648782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340367" y="3980237"/>
            <a:ext cx="5493638" cy="727748"/>
          </a:xfrm>
        </p:spPr>
        <p:txBody>
          <a:bodyPr rtlCol="0">
            <a:normAutofit/>
          </a:bodyPr>
          <a:lstStyle/>
          <a:p>
            <a:pPr rtl="0"/>
            <a:r>
              <a:rPr lang="pt-BR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DDD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3340367" y="4707986"/>
            <a:ext cx="5493638" cy="522636"/>
          </a:xfrm>
        </p:spPr>
        <p:txBody>
          <a:bodyPr rtlCol="0">
            <a:normAutofit/>
          </a:bodyPr>
          <a:lstStyle/>
          <a:p>
            <a:pPr rtl="0"/>
            <a:r>
              <a:rPr lang="pt-BR" sz="1600" dirty="0">
                <a:solidFill>
                  <a:srgbClr val="FFFFFF"/>
                </a:solidFill>
              </a:rPr>
              <a:t>A missão</a:t>
            </a:r>
            <a:endParaRPr lang="it-IT" sz="1600" dirty="0">
              <a:solidFill>
                <a:srgbClr val="FFFF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72E954-3173-4229-93A2-B05A46E09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58093" y="1177047"/>
            <a:ext cx="5647311" cy="2623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074D6D-8CF5-45FA-A2CB-836573BB7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40" y="1770819"/>
            <a:ext cx="5319676" cy="1436312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796" y="311449"/>
            <a:ext cx="4331179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F6F6E7-4B0A-4216-9CB1-0B88D363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56" y="742951"/>
            <a:ext cx="3475720" cy="496252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bom e velho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EBC904-A5C5-48CD-A3FA-BC8CC229A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479" y="2116303"/>
            <a:ext cx="6551839" cy="263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00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177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9B9FF3-3B90-4E88-93F6-8BDF4649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542" y="545676"/>
            <a:ext cx="9855816" cy="1325562"/>
          </a:xfrm>
        </p:spPr>
        <p:txBody>
          <a:bodyPr>
            <a:normAutofit/>
          </a:bodyPr>
          <a:lstStyle/>
          <a:p>
            <a:r>
              <a:rPr lang="pt-BR" dirty="0"/>
              <a:t>Contexto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0660" y="0"/>
            <a:ext cx="457081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540E3A2-7CBA-4F0F-B5D6-65128BFFD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806663"/>
              </p:ext>
            </p:extLst>
          </p:nvPr>
        </p:nvGraphicFramePr>
        <p:xfrm>
          <a:off x="1261734" y="2207419"/>
          <a:ext cx="9855624" cy="381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494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7969" y="343486"/>
            <a:ext cx="1143581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6F12791-8973-4144-8708-3CB52690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36" y="466578"/>
            <a:ext cx="11136952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Eu sei no que vocês estão pensando...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224" y="1448631"/>
            <a:ext cx="7770376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DC1E3886-ED72-4F7C-B5E3-DB36C729A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56" y="3316246"/>
            <a:ext cx="11493827" cy="23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8422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040" y="394887"/>
            <a:ext cx="571937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7822C7-D95F-4F0E-8BB3-42F2DB10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338" y="1053042"/>
            <a:ext cx="4457263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>
                <a:solidFill>
                  <a:srgbClr val="FFFFFF"/>
                </a:solidFill>
              </a:rPr>
              <a:t>Na prática ....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19D4B83-C5EB-4117-A421-0A563A0CD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39877" r="8772" b="39070"/>
          <a:stretch/>
        </p:blipFill>
        <p:spPr>
          <a:xfrm>
            <a:off x="6477541" y="1198553"/>
            <a:ext cx="5388690" cy="1031895"/>
          </a:xfrm>
          <a:prstGeom prst="rect">
            <a:avLst/>
          </a:prstGeom>
        </p:spPr>
      </p:pic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1786" y="1874925"/>
            <a:ext cx="0" cy="310815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3718" y="4201833"/>
            <a:ext cx="339954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m para Windows forms C# logo">
            <a:extLst>
              <a:ext uri="{FF2B5EF4-FFF2-40B4-BE49-F238E27FC236}">
                <a16:creationId xmlns:a16="http://schemas.microsoft.com/office/drawing/2014/main" id="{9B975771-9793-42D9-8C31-D15CA2A04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32" y="3750733"/>
            <a:ext cx="3493508" cy="279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03694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284DF-3BAF-43EA-86CB-65606C6E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871" y="1783959"/>
            <a:ext cx="464404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/>
              <a:t>Mas a vida é uma caixa de surpresas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1174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A08552-5422-4499-A6A2-6F9CF5495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4" r="25914"/>
          <a:stretch/>
        </p:blipFill>
        <p:spPr>
          <a:xfrm>
            <a:off x="20" y="10"/>
            <a:ext cx="602256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5834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572A95B-9AD2-4A44-9D65-C199D5DA0415}"/>
              </a:ext>
            </a:extLst>
          </p:cNvPr>
          <p:cNvSpPr txBox="1"/>
          <p:nvPr/>
        </p:nvSpPr>
        <p:spPr>
          <a:xfrm>
            <a:off x="150812" y="578417"/>
            <a:ext cx="11637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Aluno tem idade suficiente para se inscrever na turma?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94C95B-FE5F-4BE3-A70B-B12362BAD0AD}"/>
              </a:ext>
            </a:extLst>
          </p:cNvPr>
          <p:cNvSpPr txBox="1"/>
          <p:nvPr/>
        </p:nvSpPr>
        <p:spPr>
          <a:xfrm>
            <a:off x="150812" y="1548242"/>
            <a:ext cx="9081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A turma está aberta para novas inscrições?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F0749D9-C8C4-401C-AA53-76491A9AFBD0}"/>
              </a:ext>
            </a:extLst>
          </p:cNvPr>
          <p:cNvSpPr txBox="1"/>
          <p:nvPr/>
        </p:nvSpPr>
        <p:spPr>
          <a:xfrm>
            <a:off x="150813" y="2534132"/>
            <a:ext cx="1143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Aluno não pode ter nenhum débito aberto de outras inscrições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128CD7-840E-4886-9E0E-9140F9A2DB15}"/>
              </a:ext>
            </a:extLst>
          </p:cNvPr>
          <p:cNvSpPr txBox="1"/>
          <p:nvPr/>
        </p:nvSpPr>
        <p:spPr>
          <a:xfrm>
            <a:off x="150812" y="4135575"/>
            <a:ext cx="6076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Enviar e-mail de boas vindas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0C67EC4-BB71-4B54-A749-6916566AA66C}"/>
              </a:ext>
            </a:extLst>
          </p:cNvPr>
          <p:cNvSpPr txBox="1"/>
          <p:nvPr/>
        </p:nvSpPr>
        <p:spPr>
          <a:xfrm>
            <a:off x="150813" y="5105400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Gerar as dividas referente ao período de contrato da inscrição</a:t>
            </a:r>
          </a:p>
        </p:txBody>
      </p:sp>
    </p:spTree>
    <p:extLst>
      <p:ext uri="{BB962C8B-B14F-4D97-AF65-F5344CB8AC3E}">
        <p14:creationId xmlns:p14="http://schemas.microsoft.com/office/powerpoint/2010/main" val="3353249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8469" y="0"/>
            <a:ext cx="642004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88CAF4-5DDA-42BB-BF97-D70593E1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59" y="1676400"/>
            <a:ext cx="6581064" cy="15240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914400"/>
            <a:r>
              <a:rPr lang="en-US" sz="60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Que </a:t>
            </a:r>
            <a:r>
              <a:rPr lang="en-US" sz="6000" b="1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tal</a:t>
            </a:r>
            <a:r>
              <a:rPr lang="en-US" sz="60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1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isolarmos</a:t>
            </a:r>
            <a:r>
              <a:rPr lang="en-US" sz="60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6000" b="1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domínio</a:t>
            </a:r>
            <a:r>
              <a:rPr lang="en-US" sz="60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1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então</a:t>
            </a:r>
            <a:r>
              <a:rPr lang="en-US" sz="60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6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5369" y="581159"/>
            <a:ext cx="5463456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áfico 6" descr="Ferramentas de Mineração">
            <a:extLst>
              <a:ext uri="{FF2B5EF4-FFF2-40B4-BE49-F238E27FC236}">
                <a16:creationId xmlns:a16="http://schemas.microsoft.com/office/drawing/2014/main" id="{DC7CC2F8-283B-406D-9E03-F2C2D7784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7762" y="1815859"/>
            <a:ext cx="4140681" cy="414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21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" y="-4691"/>
            <a:ext cx="5445501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21B1F4-C4B2-4CDA-8A7D-6E1A19E0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67" y="3121701"/>
            <a:ext cx="3657101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Protegendo exceptions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01C746-8F9B-4A8C-9210-F765C4C49F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6377679" y="2590636"/>
            <a:ext cx="5016012" cy="166896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5723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032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974B34-E950-46DD-B642-B2D19A13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13" y="2074363"/>
            <a:ext cx="2751637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Primeiro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passo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AB275A-4B8A-4FED-BEB4-C6F4D4403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548" y="1031863"/>
            <a:ext cx="7186327" cy="47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">
            <a:extLst>
              <a:ext uri="{FF2B5EF4-FFF2-40B4-BE49-F238E27FC236}">
                <a16:creationId xmlns:a16="http://schemas.microsoft.com/office/drawing/2014/main" id="{0D305638-65E5-4687-A440-1632A689E580}"/>
              </a:ext>
            </a:extLst>
          </p:cNvPr>
          <p:cNvSpPr txBox="1"/>
          <p:nvPr/>
        </p:nvSpPr>
        <p:spPr>
          <a:xfrm>
            <a:off x="3611659" y="2360439"/>
            <a:ext cx="8577166" cy="1089245"/>
          </a:xfrm>
          <a:prstGeom prst="rect">
            <a:avLst/>
          </a:prstGeom>
          <a:noFill/>
        </p:spPr>
        <p:txBody>
          <a:bodyPr wrap="none" lIns="73133" tIns="36566" rIns="73133" bIns="3656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598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Gabriel S. Kohlrausch</a:t>
            </a:r>
          </a:p>
        </p:txBody>
      </p:sp>
      <p:sp>
        <p:nvSpPr>
          <p:cNvPr id="5" name="Label">
            <a:extLst>
              <a:ext uri="{FF2B5EF4-FFF2-40B4-BE49-F238E27FC236}">
                <a16:creationId xmlns:a16="http://schemas.microsoft.com/office/drawing/2014/main" id="{FFBC4ECB-4B40-471E-A373-EAF994492646}"/>
              </a:ext>
            </a:extLst>
          </p:cNvPr>
          <p:cNvSpPr txBox="1"/>
          <p:nvPr/>
        </p:nvSpPr>
        <p:spPr>
          <a:xfrm>
            <a:off x="7673090" y="3381872"/>
            <a:ext cx="4367494" cy="566162"/>
          </a:xfrm>
          <a:prstGeom prst="rect">
            <a:avLst/>
          </a:prstGeom>
          <a:noFill/>
        </p:spPr>
        <p:txBody>
          <a:bodyPr wrap="none" lIns="73133" tIns="36566" rIns="73133" bIns="3656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99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gabriel@society.com.br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01F25DC-F673-4D32-A0A6-4B49DEFA10EC}"/>
              </a:ext>
            </a:extLst>
          </p:cNvPr>
          <p:cNvSpPr/>
          <p:nvPr/>
        </p:nvSpPr>
        <p:spPr>
          <a:xfrm>
            <a:off x="6366982" y="3948033"/>
            <a:ext cx="5673602" cy="566162"/>
          </a:xfrm>
          <a:prstGeom prst="rect">
            <a:avLst/>
          </a:prstGeom>
          <a:noFill/>
        </p:spPr>
        <p:txBody>
          <a:bodyPr wrap="none" lIns="73133" tIns="36566" rIns="73133" bIns="36566" rtlCol="0">
            <a:spAutoFit/>
          </a:bodyPr>
          <a:lstStyle/>
          <a:p>
            <a:r>
              <a:rPr lang="pt-BR" sz="3199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www.linkedin.com/in/gabrielsk</a:t>
            </a:r>
          </a:p>
        </p:txBody>
      </p:sp>
      <p:sp>
        <p:nvSpPr>
          <p:cNvPr id="7" name="Header">
            <a:extLst>
              <a:ext uri="{FF2B5EF4-FFF2-40B4-BE49-F238E27FC236}">
                <a16:creationId xmlns:a16="http://schemas.microsoft.com/office/drawing/2014/main" id="{7063E5B8-7BF4-4355-B5AE-31794C24E3AE}"/>
              </a:ext>
            </a:extLst>
          </p:cNvPr>
          <p:cNvSpPr txBox="1"/>
          <p:nvPr/>
        </p:nvSpPr>
        <p:spPr>
          <a:xfrm>
            <a:off x="0" y="954385"/>
            <a:ext cx="5115790" cy="683086"/>
          </a:xfrm>
          <a:prstGeom prst="rect">
            <a:avLst/>
          </a:prstGeom>
        </p:spPr>
        <p:txBody>
          <a:bodyPr vert="horz" wrap="square" lIns="146266" tIns="91416" rIns="146266" bIns="91416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598" dirty="0" err="1"/>
              <a:t>Olá</a:t>
            </a:r>
            <a:r>
              <a:rPr lang="en-US" sz="6598" dirty="0"/>
              <a:t>, </a:t>
            </a:r>
            <a:r>
              <a:rPr lang="en-US" sz="6598" dirty="0" err="1"/>
              <a:t>eu</a:t>
            </a:r>
            <a:r>
              <a:rPr lang="en-US" sz="6598" dirty="0"/>
              <a:t> </a:t>
            </a:r>
            <a:r>
              <a:rPr lang="en-US" sz="6598" dirty="0" err="1"/>
              <a:t>sou</a:t>
            </a:r>
            <a:endParaRPr lang="en-US" sz="6598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62AAB4B-E3C4-413C-B5DE-42808C32132F}"/>
              </a:ext>
            </a:extLst>
          </p:cNvPr>
          <p:cNvSpPr/>
          <p:nvPr/>
        </p:nvSpPr>
        <p:spPr>
          <a:xfrm>
            <a:off x="7003402" y="4514195"/>
            <a:ext cx="5037183" cy="566162"/>
          </a:xfrm>
          <a:prstGeom prst="rect">
            <a:avLst/>
          </a:prstGeom>
          <a:noFill/>
        </p:spPr>
        <p:txBody>
          <a:bodyPr wrap="none" lIns="73133" tIns="36566" rIns="73133" bIns="36566" rtlCol="0">
            <a:spAutoFit/>
          </a:bodyPr>
          <a:lstStyle/>
          <a:p>
            <a:r>
              <a:rPr lang="pt-BR" sz="3199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github.com/gabriel-society</a:t>
            </a:r>
          </a:p>
        </p:txBody>
      </p:sp>
    </p:spTree>
    <p:extLst>
      <p:ext uri="{BB962C8B-B14F-4D97-AF65-F5344CB8AC3E}">
        <p14:creationId xmlns:p14="http://schemas.microsoft.com/office/powerpoint/2010/main" val="4068778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">
            <a:extLst>
              <a:ext uri="{FF2B5EF4-FFF2-40B4-BE49-F238E27FC236}">
                <a16:creationId xmlns:a16="http://schemas.microsoft.com/office/drawing/2014/main" id="{0D305638-65E5-4687-A440-1632A689E580}"/>
              </a:ext>
            </a:extLst>
          </p:cNvPr>
          <p:cNvSpPr txBox="1"/>
          <p:nvPr/>
        </p:nvSpPr>
        <p:spPr>
          <a:xfrm>
            <a:off x="6475412" y="2292685"/>
            <a:ext cx="5491850" cy="1089189"/>
          </a:xfrm>
          <a:prstGeom prst="rect">
            <a:avLst/>
          </a:prstGeom>
          <a:noFill/>
        </p:spPr>
        <p:txBody>
          <a:bodyPr wrap="none" lIns="73133" tIns="36566" rIns="73133" bIns="3656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598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Thiago </a:t>
            </a:r>
            <a:r>
              <a:rPr lang="en-US" sz="6598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Borba</a:t>
            </a:r>
            <a:endParaRPr lang="en-US" sz="6598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Label">
            <a:extLst>
              <a:ext uri="{FF2B5EF4-FFF2-40B4-BE49-F238E27FC236}">
                <a16:creationId xmlns:a16="http://schemas.microsoft.com/office/drawing/2014/main" id="{FFBC4ECB-4B40-471E-A373-EAF994492646}"/>
              </a:ext>
            </a:extLst>
          </p:cNvPr>
          <p:cNvSpPr txBox="1"/>
          <p:nvPr/>
        </p:nvSpPr>
        <p:spPr>
          <a:xfrm>
            <a:off x="6597365" y="3403440"/>
            <a:ext cx="4829489" cy="566160"/>
          </a:xfrm>
          <a:prstGeom prst="rect">
            <a:avLst/>
          </a:prstGeom>
          <a:noFill/>
        </p:spPr>
        <p:txBody>
          <a:bodyPr wrap="none" lIns="73133" tIns="36566" rIns="73133" bIns="3656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199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thiago.borba@icloud.com</a:t>
            </a:r>
            <a:endParaRPr lang="en-US" sz="3199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01F25DC-F673-4D32-A0A6-4B49DEFA10EC}"/>
              </a:ext>
            </a:extLst>
          </p:cNvPr>
          <p:cNvSpPr/>
          <p:nvPr/>
        </p:nvSpPr>
        <p:spPr>
          <a:xfrm>
            <a:off x="6598213" y="3946658"/>
            <a:ext cx="5478513" cy="566160"/>
          </a:xfrm>
          <a:prstGeom prst="rect">
            <a:avLst/>
          </a:prstGeom>
          <a:noFill/>
        </p:spPr>
        <p:txBody>
          <a:bodyPr wrap="none" lIns="73133" tIns="36566" rIns="73133" bIns="36566" rtlCol="0">
            <a:spAutoFit/>
          </a:bodyPr>
          <a:lstStyle/>
          <a:p>
            <a:r>
              <a:rPr lang="pt-BR" sz="3199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pt-BR" sz="3199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thiago-borba</a:t>
            </a:r>
            <a:endParaRPr lang="pt-BR" sz="3199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Header">
            <a:extLst>
              <a:ext uri="{FF2B5EF4-FFF2-40B4-BE49-F238E27FC236}">
                <a16:creationId xmlns:a16="http://schemas.microsoft.com/office/drawing/2014/main" id="{7063E5B8-7BF4-4355-B5AE-31794C24E3AE}"/>
              </a:ext>
            </a:extLst>
          </p:cNvPr>
          <p:cNvSpPr txBox="1"/>
          <p:nvPr/>
        </p:nvSpPr>
        <p:spPr>
          <a:xfrm>
            <a:off x="0" y="954385"/>
            <a:ext cx="5115790" cy="683086"/>
          </a:xfrm>
          <a:prstGeom prst="rect">
            <a:avLst/>
          </a:prstGeom>
        </p:spPr>
        <p:txBody>
          <a:bodyPr vert="horz" wrap="square" lIns="146266" tIns="91416" rIns="146266" bIns="91416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598" dirty="0"/>
              <a:t>E </a:t>
            </a:r>
            <a:r>
              <a:rPr lang="en-US" sz="6598" dirty="0" err="1"/>
              <a:t>eu</a:t>
            </a:r>
            <a:r>
              <a:rPr lang="en-US" sz="6598" dirty="0"/>
              <a:t> </a:t>
            </a:r>
            <a:r>
              <a:rPr lang="en-US" sz="6598" dirty="0" err="1"/>
              <a:t>sou</a:t>
            </a:r>
            <a:endParaRPr lang="en-US" sz="6598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62AAB4B-E3C4-413C-B5DE-42808C32132F}"/>
              </a:ext>
            </a:extLst>
          </p:cNvPr>
          <p:cNvSpPr/>
          <p:nvPr/>
        </p:nvSpPr>
        <p:spPr>
          <a:xfrm>
            <a:off x="6598213" y="4512818"/>
            <a:ext cx="3602166" cy="566160"/>
          </a:xfrm>
          <a:prstGeom prst="rect">
            <a:avLst/>
          </a:prstGeom>
          <a:noFill/>
        </p:spPr>
        <p:txBody>
          <a:bodyPr wrap="none" lIns="73133" tIns="36566" rIns="73133" bIns="36566" rtlCol="0">
            <a:spAutoFit/>
          </a:bodyPr>
          <a:lstStyle/>
          <a:p>
            <a:r>
              <a:rPr lang="pt-BR" sz="3199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github.com/</a:t>
            </a:r>
            <a:r>
              <a:rPr lang="pt-BR" sz="3199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thgbrb</a:t>
            </a:r>
            <a:endParaRPr lang="pt-BR" sz="3199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419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8461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901E8D99-BA2E-4137-951E-37FD632DA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9" y="593801"/>
            <a:ext cx="2647681" cy="350686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7969" y="4633546"/>
            <a:ext cx="1143581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27400" y="4756638"/>
            <a:ext cx="11136953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300">
                <a:solidFill>
                  <a:srgbClr val="FFFFFF"/>
                </a:solidFill>
              </a:rPr>
              <a:t>A long time ago in a galaxy far, far away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D56D902-9737-4412-9CD5-86F206CCCC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7" t="8239" r="19357" b="8095"/>
          <a:stretch/>
        </p:blipFill>
        <p:spPr>
          <a:xfrm>
            <a:off x="6250527" y="749198"/>
            <a:ext cx="2658780" cy="335590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2F2B9E-2D1F-4C5A-A0DD-2F6F6BCAF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349" y="443383"/>
            <a:ext cx="2645987" cy="36572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98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3735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10746524-6D75-438E-8613-EB20EF5E11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1" t="12108" r="21393" b="12250"/>
          <a:stretch/>
        </p:blipFill>
        <p:spPr>
          <a:xfrm>
            <a:off x="3337671" y="664571"/>
            <a:ext cx="2647682" cy="3436092"/>
          </a:xfrm>
          <a:prstGeom prst="rect">
            <a:avLst/>
          </a:prstGeom>
        </p:spPr>
      </p:pic>
      <p:cxnSp>
        <p:nvCxnSpPr>
          <p:cNvPr id="30" name="Straight Connector 25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224" y="5738691"/>
            <a:ext cx="7770376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99458" y="1491799"/>
            <a:ext cx="3333749" cy="3498192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54FC8F-2315-450E-8899-1C5F35A9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432" y="1967266"/>
            <a:ext cx="2628215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pt-BR" sz="3600">
                <a:solidFill>
                  <a:srgbClr val="FFFFFF"/>
                </a:solidFill>
              </a:rPr>
              <a:t>O que é?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10" name="Espaço Reservado para Conteúdo 4">
            <a:extLst>
              <a:ext uri="{FF2B5EF4-FFF2-40B4-BE49-F238E27FC236}">
                <a16:creationId xmlns:a16="http://schemas.microsoft.com/office/drawing/2014/main" id="{AF36B840-41F0-452D-B2DE-D47B5588A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71" y="1038261"/>
            <a:ext cx="6778935" cy="477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23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032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B174D3-558B-476E-B948-03E9ABF3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13" y="2074363"/>
            <a:ext cx="2751637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pt-BR" sz="2600">
                <a:solidFill>
                  <a:srgbClr val="FFFFFF"/>
                </a:solidFill>
              </a:rPr>
              <a:t>Na verdade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F49B89-1273-43F1-939E-23B72C0D2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0"/>
            <a:ext cx="8077200" cy="660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579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796" y="321177"/>
            <a:ext cx="4331179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179B9B-9A74-45F3-BD51-D5934C37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61" y="914400"/>
            <a:ext cx="3656647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 final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815" y="3910267"/>
            <a:ext cx="2586117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B34FBD8D-83BC-489B-B3D8-1703464B8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479" y="926893"/>
            <a:ext cx="6551839" cy="50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0704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796" y="311449"/>
            <a:ext cx="4331179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EB4AAA-3FC4-4961-A39E-029BB85B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56" y="742951"/>
            <a:ext cx="3475720" cy="4962524"/>
          </a:xfrm>
        </p:spPr>
        <p:txBody>
          <a:bodyPr>
            <a:normAutofit/>
          </a:bodyPr>
          <a:lstStyle/>
          <a:p>
            <a:pPr algn="ctr"/>
            <a:r>
              <a:rPr lang="pt-BR" sz="4800">
                <a:solidFill>
                  <a:srgbClr val="FFFFFF"/>
                </a:solidFill>
              </a:rPr>
              <a:t>My precious</a:t>
            </a:r>
            <a:endParaRPr lang="en-US" sz="4800">
              <a:solidFill>
                <a:srgbClr val="FFFFFF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5D5ED2-6191-4A00-9F99-5E7E378B5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00" y="492573"/>
            <a:ext cx="594019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045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96E9C-9C80-4372-9E37-139EB817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0863" y="3640254"/>
            <a:ext cx="5318048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800" b="1"/>
              <a:t>E no dia-a-dia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8464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18D8E9-6FF5-4D90-A271-928E3F532F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r="12854"/>
          <a:stretch/>
        </p:blipFill>
        <p:spPr>
          <a:xfrm>
            <a:off x="20" y="10"/>
            <a:ext cx="5233135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6241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Personalizar</PresentationFormat>
  <Paragraphs>35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Segoe UI</vt:lpstr>
      <vt:lpstr>Tema do Office</vt:lpstr>
      <vt:lpstr>DDD</vt:lpstr>
      <vt:lpstr>Apresentação do PowerPoint</vt:lpstr>
      <vt:lpstr>Apresentação do PowerPoint</vt:lpstr>
      <vt:lpstr>A long time ago in a galaxy far, far away</vt:lpstr>
      <vt:lpstr>O que é?</vt:lpstr>
      <vt:lpstr>Na verdade</vt:lpstr>
      <vt:lpstr>No final</vt:lpstr>
      <vt:lpstr>My precious</vt:lpstr>
      <vt:lpstr>E no dia-a-dia</vt:lpstr>
      <vt:lpstr>O bom e velho</vt:lpstr>
      <vt:lpstr>Contexto</vt:lpstr>
      <vt:lpstr>Eu sei no que vocês estão pensando...</vt:lpstr>
      <vt:lpstr>Na prática ....</vt:lpstr>
      <vt:lpstr>Mas a vida é uma caixa de surpresas</vt:lpstr>
      <vt:lpstr>Apresentação do PowerPoint</vt:lpstr>
      <vt:lpstr>Que tal isolarmos o domínio então?</vt:lpstr>
      <vt:lpstr>Protegendo exceptions</vt:lpstr>
      <vt:lpstr>Primeiro passo para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2018-11-28T00:04:47Z</dcterms:created>
  <dcterms:modified xsi:type="dcterms:W3CDTF">2018-11-29T00:08:50Z</dcterms:modified>
</cp:coreProperties>
</file>