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DOUAOUI MOHAMMED AMINE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09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2209800"/>
            <a:ext cx="6629400" cy="1231106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59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2479</Words>
  <Application>Microsoft Office PowerPoint</Application>
  <PresentationFormat>Widescreen</PresentationFormat>
  <Paragraphs>268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Microsoft account</cp:lastModifiedBy>
  <cp:revision>2</cp:revision>
  <dcterms:created xsi:type="dcterms:W3CDTF">2021-08-26T16:53:12Z</dcterms:created>
  <dcterms:modified xsi:type="dcterms:W3CDTF">2024-03-08T23:27:27Z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