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58" r:id="rId5"/>
    <p:sldId id="259" r:id="rId6"/>
    <p:sldId id="262" r:id="rId7"/>
    <p:sldId id="260" r:id="rId8"/>
    <p:sldId id="263" r:id="rId9"/>
    <p:sldId id="261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E81A-C760-45F3-A209-85AC4DD73551}" type="datetimeFigureOut">
              <a:rPr lang="pt-BR" smtClean="0"/>
              <a:t>10/12/2015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E81A-C760-45F3-A209-85AC4DD73551}" type="datetimeFigureOut">
              <a:rPr lang="pt-BR" smtClean="0"/>
              <a:t>10/12/2015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E81A-C760-45F3-A209-85AC4DD73551}" type="datetimeFigureOut">
              <a:rPr lang="pt-BR" smtClean="0"/>
              <a:t>10/12/2015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E81A-C760-45F3-A209-85AC4DD73551}" type="datetimeFigureOut">
              <a:rPr lang="pt-BR" smtClean="0"/>
              <a:t>10/12/2015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E81A-C760-45F3-A209-85AC4DD73551}" type="datetimeFigureOut">
              <a:rPr lang="pt-BR" smtClean="0"/>
              <a:t>10/12/2015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99BE81A-C760-45F3-A209-85AC4DD73551}" type="datetimeFigureOut">
              <a:rPr lang="pt-BR" smtClean="0"/>
              <a:t>10/12/2015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E81A-C760-45F3-A209-85AC4DD73551}" type="datetimeFigureOut">
              <a:rPr lang="pt-BR" smtClean="0"/>
              <a:t>10/12/2015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E81A-C760-45F3-A209-85AC4DD73551}" type="datetimeFigureOut">
              <a:rPr lang="pt-BR" smtClean="0"/>
              <a:t>10/12/2015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E81A-C760-45F3-A209-85AC4DD73551}" type="datetimeFigureOut">
              <a:rPr lang="pt-BR" smtClean="0"/>
              <a:t>10/12/2015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E81A-C760-45F3-A209-85AC4DD73551}" type="datetimeFigureOut">
              <a:rPr lang="pt-BR" smtClean="0"/>
              <a:t>10/12/2015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99BE81A-C760-45F3-A209-85AC4DD73551}" type="datetimeFigureOut">
              <a:rPr lang="pt-BR" smtClean="0"/>
              <a:t>10/12/2015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99BE81A-C760-45F3-A209-85AC4DD73551}" type="datetimeFigureOut">
              <a:rPr lang="pt-BR" smtClean="0"/>
              <a:t>10/12/2015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15131E-1554-4500-B912-BC714C20957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grpSp>
        <p:nvGrpSpPr>
          <p:cNvPr id="16" name="Grupo 15"/>
          <p:cNvGrpSpPr>
            <a:grpSpLocks/>
          </p:cNvGrpSpPr>
          <p:nvPr/>
        </p:nvGrpSpPr>
        <p:grpSpPr bwMode="auto">
          <a:xfrm>
            <a:off x="755576" y="290974"/>
            <a:ext cx="7200800" cy="1697866"/>
            <a:chOff x="1701" y="1600"/>
            <a:chExt cx="9000" cy="1676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31" y="1600"/>
              <a:ext cx="1590" cy="1485"/>
            </a:xfrm>
            <a:prstGeom prst="rect">
              <a:avLst/>
            </a:prstGeom>
            <a:blipFill dpi="0" rotWithShape="0">
              <a:blip/>
              <a:srcRect/>
              <a:stretch>
                <a:fillRect/>
              </a:stretch>
            </a:blipFill>
          </p:spPr>
        </p:pic>
        <p:cxnSp>
          <p:nvCxnSpPr>
            <p:cNvPr id="18" name="Line 4"/>
            <p:cNvCxnSpPr/>
            <p:nvPr/>
          </p:nvCxnSpPr>
          <p:spPr bwMode="auto">
            <a:xfrm flipV="1">
              <a:off x="1701" y="3276"/>
              <a:ext cx="9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Retângulo 19"/>
          <p:cNvSpPr/>
          <p:nvPr/>
        </p:nvSpPr>
        <p:spPr>
          <a:xfrm>
            <a:off x="2094593" y="872018"/>
            <a:ext cx="5834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9263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FACULDADE INTEGRADO DE CAMPO MOURÃO</a:t>
            </a: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4926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CURSO DE TECNOLOGIA EM ANÁLISE E</a:t>
            </a:r>
            <a:endParaRPr kumimoji="0" 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4926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DESENVOLVIMENTO DE SISTEMAS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922161" y="2875002"/>
            <a:ext cx="331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cap="all" dirty="0" err="1"/>
              <a:t>douglas</a:t>
            </a:r>
            <a:r>
              <a:rPr lang="pt-BR" cap="all" dirty="0"/>
              <a:t> </a:t>
            </a:r>
            <a:r>
              <a:rPr lang="pt-BR" cap="all" dirty="0" err="1"/>
              <a:t>silverio</a:t>
            </a:r>
            <a:r>
              <a:rPr lang="pt-BR" cap="all" dirty="0"/>
              <a:t> de </a:t>
            </a:r>
            <a:r>
              <a:rPr lang="pt-BR" cap="all" dirty="0" err="1"/>
              <a:t>siqueira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3079768" y="3823498"/>
            <a:ext cx="2998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DSMARCENARIA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384915" y="5517232"/>
            <a:ext cx="2387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CAMPO MOURÃO 2015</a:t>
            </a:r>
          </a:p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459666" y="4941168"/>
            <a:ext cx="310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Sidinei </a:t>
            </a:r>
            <a:r>
              <a:rPr lang="pt-BR" dirty="0" err="1" smtClean="0"/>
              <a:t>Gonçalve</a:t>
            </a:r>
            <a:r>
              <a:rPr lang="pt-BR" dirty="0" smtClean="0"/>
              <a:t> Alves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76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r>
              <a:rPr lang="pt-BR" sz="4400" dirty="0" smtClean="0">
                <a:latin typeface="Arial" pitchFamily="34" charset="0"/>
                <a:cs typeface="Arial" pitchFamily="34" charset="0"/>
              </a:rPr>
              <a:t>História</a:t>
            </a:r>
          </a:p>
          <a:p>
            <a:r>
              <a:rPr lang="pt-BR" sz="4400" dirty="0" smtClean="0">
                <a:latin typeface="Arial" pitchFamily="34" charset="0"/>
                <a:cs typeface="Arial" pitchFamily="34" charset="0"/>
              </a:rPr>
              <a:t>Seguimento</a:t>
            </a:r>
          </a:p>
          <a:p>
            <a:r>
              <a:rPr lang="pt-BR" sz="4400" dirty="0" smtClean="0">
                <a:latin typeface="Arial" pitchFamily="34" charset="0"/>
                <a:cs typeface="Arial" pitchFamily="34" charset="0"/>
              </a:rPr>
              <a:t>Colaboradores</a:t>
            </a:r>
          </a:p>
          <a:p>
            <a:r>
              <a:rPr lang="pt-BR" sz="4400" dirty="0" smtClean="0">
                <a:latin typeface="Arial" pitchFamily="34" charset="0"/>
                <a:cs typeface="Arial" pitchFamily="34" charset="0"/>
              </a:rPr>
              <a:t>Projetos Futuros</a:t>
            </a:r>
          </a:p>
          <a:p>
            <a:endParaRPr lang="pt-BR" sz="4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99792" y="188640"/>
            <a:ext cx="48657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smtClean="0">
                <a:latin typeface="Arial" pitchFamily="34" charset="0"/>
                <a:cs typeface="Arial" pitchFamily="34" charset="0"/>
              </a:rPr>
              <a:t>Empresa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3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Procedimentos</a:t>
            </a:r>
            <a:endParaRPr lang="pt-BR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" y="1268760"/>
            <a:ext cx="914400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000" b="1" dirty="0" smtClean="0">
                <a:solidFill>
                  <a:schemeClr val="tx1"/>
                </a:solidFill>
              </a:rPr>
              <a:t>DSSOFTWARE</a:t>
            </a:r>
            <a:endParaRPr lang="pt-BR" sz="5000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5328592"/>
          </a:xfrm>
        </p:spPr>
        <p:txBody>
          <a:bodyPr>
            <a:noAutofit/>
          </a:bodyPr>
          <a:lstStyle/>
          <a:p>
            <a:endParaRPr lang="pt-BR" sz="4800" dirty="0" smtClean="0"/>
          </a:p>
          <a:p>
            <a:r>
              <a:rPr lang="pt-BR" sz="4800" dirty="0" smtClean="0"/>
              <a:t>Seguimento</a:t>
            </a:r>
          </a:p>
          <a:p>
            <a:r>
              <a:rPr lang="pt-BR" sz="4800" dirty="0" smtClean="0"/>
              <a:t>Segurança</a:t>
            </a:r>
          </a:p>
          <a:p>
            <a:r>
              <a:rPr lang="pt-BR" sz="4800" dirty="0" smtClean="0"/>
              <a:t>Tecnologia</a:t>
            </a:r>
          </a:p>
          <a:p>
            <a:pPr marL="0" indent="0">
              <a:buNone/>
            </a:pPr>
            <a:endParaRPr lang="pt-BR" sz="3600" dirty="0" smtClean="0"/>
          </a:p>
          <a:p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5512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b="1" dirty="0" smtClean="0">
                <a:solidFill>
                  <a:schemeClr val="tx1"/>
                </a:solidFill>
              </a:rPr>
              <a:t>Abrangências</a:t>
            </a: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5328592"/>
          </a:xfrm>
        </p:spPr>
        <p:txBody>
          <a:bodyPr>
            <a:normAutofit fontScale="92500" lnSpcReduction="10000"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Controle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de estoque</a:t>
            </a:r>
          </a:p>
          <a:p>
            <a:r>
              <a:rPr lang="pt-BR" sz="3200" dirty="0">
                <a:latin typeface="Arial" pitchFamily="34" charset="0"/>
                <a:cs typeface="Arial" pitchFamily="34" charset="0"/>
              </a:rPr>
              <a:t>Reaproveitamento</a:t>
            </a:r>
          </a:p>
          <a:p>
            <a:r>
              <a:rPr lang="pt-BR" sz="3200" dirty="0">
                <a:latin typeface="Arial" pitchFamily="34" charset="0"/>
                <a:cs typeface="Arial" pitchFamily="34" charset="0"/>
              </a:rPr>
              <a:t>Contas a pagar</a:t>
            </a:r>
          </a:p>
          <a:p>
            <a:r>
              <a:rPr lang="pt-BR" sz="3200" dirty="0">
                <a:latin typeface="Arial" pitchFamily="34" charset="0"/>
                <a:cs typeface="Arial" pitchFamily="34" charset="0"/>
              </a:rPr>
              <a:t>Contas a receber</a:t>
            </a:r>
          </a:p>
          <a:p>
            <a:r>
              <a:rPr lang="pt-BR" sz="3200" dirty="0">
                <a:latin typeface="Arial" pitchFamily="34" charset="0"/>
                <a:cs typeface="Arial" pitchFamily="34" charset="0"/>
              </a:rPr>
              <a:t>Produtos</a:t>
            </a:r>
          </a:p>
          <a:p>
            <a:r>
              <a:rPr lang="pt-BR" sz="3200" dirty="0">
                <a:latin typeface="Arial" pitchFamily="34" charset="0"/>
                <a:cs typeface="Arial" pitchFamily="34" charset="0"/>
              </a:rPr>
              <a:t>Pedidos</a:t>
            </a:r>
          </a:p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Orçamentos</a:t>
            </a:r>
          </a:p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Fornecedores</a:t>
            </a:r>
          </a:p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Clientes</a:t>
            </a:r>
          </a:p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Fluxo de caixa</a:t>
            </a:r>
          </a:p>
          <a:p>
            <a:pPr marL="0" indent="0">
              <a:buNone/>
            </a:pP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6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MER</a:t>
            </a:r>
            <a:endParaRPr lang="pt-BR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MER – Modelo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E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ntidade Relacionamento</a:t>
            </a:r>
          </a:p>
          <a:p>
            <a:pPr marL="0" indent="0" algn="ctr">
              <a:buNone/>
            </a:pP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3600" dirty="0" smtClean="0">
                <a:latin typeface="Arial" pitchFamily="34" charset="0"/>
                <a:cs typeface="Arial" pitchFamily="34" charset="0"/>
              </a:rPr>
              <a:t>Comportamento dos dados</a:t>
            </a:r>
          </a:p>
          <a:p>
            <a:r>
              <a:rPr lang="pt-BR" sz="3600" dirty="0" smtClean="0">
                <a:latin typeface="Arial" pitchFamily="34" charset="0"/>
                <a:cs typeface="Arial" pitchFamily="34" charset="0"/>
              </a:rPr>
              <a:t>Manipulação dos dados</a:t>
            </a:r>
          </a:p>
          <a:p>
            <a:r>
              <a:rPr lang="pt-BR" sz="3600" dirty="0" smtClean="0">
                <a:latin typeface="Arial" pitchFamily="34" charset="0"/>
                <a:cs typeface="Arial" pitchFamily="34" charset="0"/>
              </a:rPr>
              <a:t>3° Forma Normal</a:t>
            </a:r>
          </a:p>
          <a:p>
            <a:r>
              <a:rPr lang="pt-BR" sz="3600" dirty="0" smtClean="0">
                <a:latin typeface="Arial" pitchFamily="34" charset="0"/>
                <a:cs typeface="Arial" pitchFamily="34" charset="0"/>
              </a:rPr>
              <a:t>Persistência no banco e dados</a:t>
            </a:r>
          </a:p>
        </p:txBody>
      </p:sp>
    </p:spTree>
    <p:extLst>
      <p:ext uri="{BB962C8B-B14F-4D97-AF65-F5344CB8AC3E}">
        <p14:creationId xmlns:p14="http://schemas.microsoft.com/office/powerpoint/2010/main" val="25579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MER</a:t>
            </a:r>
            <a:endParaRPr lang="pt-BR" sz="5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" y="0"/>
            <a:ext cx="9083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b="1" dirty="0" smtClean="0">
                <a:solidFill>
                  <a:schemeClr val="tx1"/>
                </a:solidFill>
              </a:rPr>
              <a:t>Diagrama de Caso de Uso</a:t>
            </a:r>
            <a:endParaRPr lang="pt-BR" sz="4800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4000" dirty="0" smtClean="0">
                <a:latin typeface="Arial" pitchFamily="34" charset="0"/>
                <a:cs typeface="Arial" pitchFamily="34" charset="0"/>
              </a:rPr>
              <a:t>Manipulação de informações</a:t>
            </a:r>
          </a:p>
          <a:p>
            <a:r>
              <a:rPr lang="pt-BR" sz="4000" dirty="0" smtClean="0">
                <a:latin typeface="Arial" pitchFamily="34" charset="0"/>
                <a:cs typeface="Arial" pitchFamily="34" charset="0"/>
              </a:rPr>
              <a:t>Compreensível ao usuário</a:t>
            </a:r>
          </a:p>
          <a:p>
            <a:r>
              <a:rPr lang="pt-BR" sz="4000" dirty="0" smtClean="0">
                <a:latin typeface="Arial" pitchFamily="34" charset="0"/>
                <a:cs typeface="Arial" pitchFamily="34" charset="0"/>
              </a:rPr>
              <a:t>Fluxo do Software</a:t>
            </a:r>
          </a:p>
        </p:txBody>
      </p:sp>
    </p:spTree>
    <p:extLst>
      <p:ext uri="{BB962C8B-B14F-4D97-AF65-F5344CB8AC3E}">
        <p14:creationId xmlns:p14="http://schemas.microsoft.com/office/powerpoint/2010/main" val="5801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0"/>
            <a:ext cx="8784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86</TotalTime>
  <Words>91</Words>
  <Application>Microsoft Office PowerPoint</Application>
  <PresentationFormat>Apresentação na tela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Georgia</vt:lpstr>
      <vt:lpstr>Times New Roman</vt:lpstr>
      <vt:lpstr>Wingdings</vt:lpstr>
      <vt:lpstr>Wingdings 2</vt:lpstr>
      <vt:lpstr>Cívico</vt:lpstr>
      <vt:lpstr>Apresentação do PowerPoint</vt:lpstr>
      <vt:lpstr>Apresentação do PowerPoint</vt:lpstr>
      <vt:lpstr>Procedimentos</vt:lpstr>
      <vt:lpstr>DSSOFTWARE</vt:lpstr>
      <vt:lpstr>Abrangências</vt:lpstr>
      <vt:lpstr>MER</vt:lpstr>
      <vt:lpstr>MER</vt:lpstr>
      <vt:lpstr>Diagrama de Caso de Uso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</dc:creator>
  <cp:lastModifiedBy>DOUGLAS</cp:lastModifiedBy>
  <cp:revision>13</cp:revision>
  <dcterms:created xsi:type="dcterms:W3CDTF">2015-06-17T15:28:44Z</dcterms:created>
  <dcterms:modified xsi:type="dcterms:W3CDTF">2015-12-10T20:07:02Z</dcterms:modified>
</cp:coreProperties>
</file>