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2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9BE81A-C760-45F3-A209-85AC4DD73551}" type="datetimeFigureOut">
              <a:rPr lang="pt-BR" smtClean="0"/>
              <a:t>26/06/2015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755576" y="290974"/>
            <a:ext cx="7200800" cy="1697866"/>
            <a:chOff x="1701" y="1600"/>
            <a:chExt cx="9000" cy="1676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31" y="1600"/>
              <a:ext cx="1590" cy="1485"/>
            </a:xfrm>
            <a:prstGeom prst="rect">
              <a:avLst/>
            </a:prstGeom>
            <a:blipFill dpi="0" rotWithShape="0">
              <a:blip/>
              <a:srcRect/>
              <a:stretch>
                <a:fillRect/>
              </a:stretch>
            </a:blipFill>
          </p:spPr>
        </p:pic>
        <p:cxnSp>
          <p:nvCxnSpPr>
            <p:cNvPr id="18" name="Line 4"/>
            <p:cNvCxnSpPr/>
            <p:nvPr/>
          </p:nvCxnSpPr>
          <p:spPr bwMode="auto">
            <a:xfrm flipV="1">
              <a:off x="1701" y="3276"/>
              <a:ext cx="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tângulo 19"/>
          <p:cNvSpPr/>
          <p:nvPr/>
        </p:nvSpPr>
        <p:spPr>
          <a:xfrm>
            <a:off x="2094593" y="872018"/>
            <a:ext cx="5834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FACULDADE INTEGRADO DE CAMPO MOURÃO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CURSO DE TECNOLOGIA EM ANÁLISE E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DESENVOLVIMENTO DE SISTEMAS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22161" y="2875002"/>
            <a:ext cx="331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cap="all" dirty="0" err="1"/>
              <a:t>douglas</a:t>
            </a:r>
            <a:r>
              <a:rPr lang="pt-BR" cap="all" dirty="0"/>
              <a:t> </a:t>
            </a:r>
            <a:r>
              <a:rPr lang="pt-BR" cap="all" dirty="0" err="1"/>
              <a:t>silverio</a:t>
            </a:r>
            <a:r>
              <a:rPr lang="pt-BR" cap="all" dirty="0"/>
              <a:t> de </a:t>
            </a:r>
            <a:r>
              <a:rPr lang="pt-BR" cap="all" dirty="0" err="1"/>
              <a:t>siqueira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079768" y="3823498"/>
            <a:ext cx="2998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DSMARCENARIA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84915" y="5517232"/>
            <a:ext cx="238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MOURÃO 2015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459666" y="4941168"/>
            <a:ext cx="310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Sidinei </a:t>
            </a:r>
            <a:r>
              <a:rPr lang="pt-BR" dirty="0" err="1" smtClean="0"/>
              <a:t>Gonçalve</a:t>
            </a:r>
            <a:r>
              <a:rPr lang="pt-BR" dirty="0" smtClean="0"/>
              <a:t>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6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512"/>
            <a:ext cx="8872008" cy="65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História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Seguimento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Colaboradores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Projetos Futuros</a:t>
            </a:r>
          </a:p>
          <a:p>
            <a:endParaRPr lang="pt-BR" sz="4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188640"/>
            <a:ext cx="48657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Empresa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3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Procedimentos</a:t>
            </a:r>
            <a:endParaRPr lang="pt-BR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" y="1268760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tx1"/>
                </a:solidFill>
              </a:rPr>
              <a:t>DSSOFTWARE</a:t>
            </a:r>
            <a:endParaRPr lang="pt-BR" sz="50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28592"/>
          </a:xfrm>
        </p:spPr>
        <p:txBody>
          <a:bodyPr>
            <a:noAutofit/>
          </a:bodyPr>
          <a:lstStyle/>
          <a:p>
            <a:endParaRPr lang="pt-BR" sz="4800" dirty="0" smtClean="0"/>
          </a:p>
          <a:p>
            <a:r>
              <a:rPr lang="pt-BR" sz="4800" dirty="0" smtClean="0"/>
              <a:t>Seguimento</a:t>
            </a:r>
          </a:p>
          <a:p>
            <a:r>
              <a:rPr lang="pt-BR" sz="4800" dirty="0" smtClean="0"/>
              <a:t>Segurança</a:t>
            </a:r>
          </a:p>
          <a:p>
            <a:r>
              <a:rPr lang="pt-BR" sz="4800" dirty="0" smtClean="0"/>
              <a:t>Tecnologia</a:t>
            </a:r>
          </a:p>
          <a:p>
            <a:pPr marL="0" indent="0">
              <a:buNone/>
            </a:pPr>
            <a:endParaRPr lang="pt-BR" sz="3600" dirty="0" smtClean="0"/>
          </a:p>
          <a:p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5512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tx1"/>
                </a:solidFill>
              </a:rPr>
              <a:t>Abrangências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28592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Controle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estoque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Reaproveitamento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Contas a pagar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Contas a receber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Produtos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Pedidos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Orçamentos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Fornecedores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Clientes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Fluxo de caixa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Fluxo do Software</a:t>
            </a:r>
            <a:endParaRPr lang="pt-BR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DOUGLAS\Desktop\Activity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9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</a:t>
            </a:r>
            <a:endParaRPr lang="pt-B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MER – Modelo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ntidade Relacionamento</a:t>
            </a:r>
          </a:p>
          <a:p>
            <a:pPr marL="0" indent="0" algn="ctr"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Comportamento dos dados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Manipulação dos dados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3° Forma Normal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Persistência no banco e dados</a:t>
            </a:r>
          </a:p>
        </p:txBody>
      </p:sp>
    </p:spTree>
    <p:extLst>
      <p:ext uri="{BB962C8B-B14F-4D97-AF65-F5344CB8AC3E}">
        <p14:creationId xmlns:p14="http://schemas.microsoft.com/office/powerpoint/2010/main" val="2557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</a:t>
            </a:r>
            <a:endParaRPr lang="pt-BR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091042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tx1"/>
                </a:solidFill>
              </a:rPr>
              <a:t>Diagrama de Caso de Uso</a:t>
            </a:r>
            <a:endParaRPr lang="pt-BR" sz="48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Manipulação de informações</a:t>
            </a: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Compreensível ao usuário</a:t>
            </a: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Fluxo do Software</a:t>
            </a:r>
          </a:p>
        </p:txBody>
      </p:sp>
    </p:spTree>
    <p:extLst>
      <p:ext uri="{BB962C8B-B14F-4D97-AF65-F5344CB8AC3E}">
        <p14:creationId xmlns:p14="http://schemas.microsoft.com/office/powerpoint/2010/main" val="5801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</TotalTime>
  <Words>94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Cívico</vt:lpstr>
      <vt:lpstr>Apresentação do PowerPoint</vt:lpstr>
      <vt:lpstr>Apresentação do PowerPoint</vt:lpstr>
      <vt:lpstr>Procedimentos</vt:lpstr>
      <vt:lpstr>DSSOFTWARE</vt:lpstr>
      <vt:lpstr>Abrangências</vt:lpstr>
      <vt:lpstr>Fluxo do Software</vt:lpstr>
      <vt:lpstr>MER</vt:lpstr>
      <vt:lpstr>MER</vt:lpstr>
      <vt:lpstr>Diagrama de Caso de Uso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DOUGLAS</cp:lastModifiedBy>
  <cp:revision>11</cp:revision>
  <dcterms:created xsi:type="dcterms:W3CDTF">2015-06-17T15:28:44Z</dcterms:created>
  <dcterms:modified xsi:type="dcterms:W3CDTF">2015-06-26T23:06:22Z</dcterms:modified>
</cp:coreProperties>
</file>