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82" r:id="rId2"/>
    <p:sldId id="483" r:id="rId3"/>
    <p:sldId id="475" r:id="rId4"/>
    <p:sldId id="477" r:id="rId5"/>
    <p:sldId id="485" r:id="rId6"/>
    <p:sldId id="486" r:id="rId7"/>
    <p:sldId id="487" r:id="rId8"/>
    <p:sldId id="488" r:id="rId9"/>
    <p:sldId id="489" r:id="rId10"/>
    <p:sldId id="507" r:id="rId11"/>
    <p:sldId id="484" r:id="rId12"/>
    <p:sldId id="490" r:id="rId13"/>
    <p:sldId id="492" r:id="rId14"/>
    <p:sldId id="491" r:id="rId15"/>
    <p:sldId id="495" r:id="rId16"/>
    <p:sldId id="500" r:id="rId17"/>
    <p:sldId id="496" r:id="rId18"/>
    <p:sldId id="497" r:id="rId19"/>
    <p:sldId id="505" r:id="rId20"/>
    <p:sldId id="509" r:id="rId21"/>
    <p:sldId id="498" r:id="rId22"/>
    <p:sldId id="499" r:id="rId23"/>
    <p:sldId id="420" r:id="rId24"/>
    <p:sldId id="504" r:id="rId25"/>
    <p:sldId id="501" r:id="rId26"/>
    <p:sldId id="502" r:id="rId27"/>
    <p:sldId id="506" r:id="rId28"/>
    <p:sldId id="494" r:id="rId29"/>
    <p:sldId id="508" r:id="rId3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wlogger 0.1.5" id="{8536C8F8-28CA-4E75-9730-48328F38872A}">
          <p14:sldIdLst>
            <p14:sldId id="482"/>
            <p14:sldId id="483"/>
            <p14:sldId id="475"/>
            <p14:sldId id="477"/>
            <p14:sldId id="485"/>
            <p14:sldId id="486"/>
            <p14:sldId id="487"/>
            <p14:sldId id="488"/>
            <p14:sldId id="489"/>
            <p14:sldId id="507"/>
            <p14:sldId id="484"/>
            <p14:sldId id="490"/>
            <p14:sldId id="492"/>
            <p14:sldId id="491"/>
            <p14:sldId id="495"/>
            <p14:sldId id="500"/>
            <p14:sldId id="496"/>
            <p14:sldId id="497"/>
            <p14:sldId id="505"/>
            <p14:sldId id="509"/>
            <p14:sldId id="498"/>
            <p14:sldId id="499"/>
            <p14:sldId id="420"/>
            <p14:sldId id="504"/>
            <p14:sldId id="501"/>
            <p14:sldId id="502"/>
            <p14:sldId id="506"/>
            <p14:sldId id="494"/>
            <p14:sldId id="5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or Josipovic" initials="DJ" lastIdx="1" clrIdx="0">
    <p:extLst>
      <p:ext uri="{19B8F6BF-5375-455C-9EA6-DF929625EA0E}">
        <p15:presenceInfo xmlns:p15="http://schemas.microsoft.com/office/powerpoint/2012/main" userId="c5beaa7c1ac295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6577C-D826-4B08-9B13-4E472AD33BE4}" v="256" dt="2019-09-10T11:55:13.254"/>
    <p1510:client id="{AA192CAC-6486-4EDF-A55B-BD09A2B748C1}" v="1449" dt="2019-09-09T21:08:07.5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80702" autoAdjust="0"/>
  </p:normalViewPr>
  <p:slideViewPr>
    <p:cSldViewPr snapToGrid="0">
      <p:cViewPr varScale="1">
        <p:scale>
          <a:sx n="89" d="100"/>
          <a:sy n="89" d="100"/>
        </p:scale>
        <p:origin x="13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or Josipovic" userId="c5beaa7c1ac2955a" providerId="LiveId" clId="{928B64CB-8E17-415B-A7C7-520D347E7D84}"/>
    <pc:docChg chg="undo custSel mod addSld delSld modSld sldOrd modSection">
      <pc:chgData name="Davor Josipovic" userId="c5beaa7c1ac2955a" providerId="LiveId" clId="{928B64CB-8E17-415B-A7C7-520D347E7D84}" dt="2019-07-29T08:27:12.105" v="1920"/>
      <pc:docMkLst>
        <pc:docMk/>
      </pc:docMkLst>
      <pc:sldChg chg="modSp">
        <pc:chgData name="Davor Josipovic" userId="c5beaa7c1ac2955a" providerId="LiveId" clId="{928B64CB-8E17-415B-A7C7-520D347E7D84}" dt="2019-07-29T06:54:23.853" v="53" actId="20577"/>
        <pc:sldMkLst>
          <pc:docMk/>
          <pc:sldMk cId="317165213" sldId="363"/>
        </pc:sldMkLst>
        <pc:spChg chg="mod">
          <ac:chgData name="Davor Josipovic" userId="c5beaa7c1ac2955a" providerId="LiveId" clId="{928B64CB-8E17-415B-A7C7-520D347E7D84}" dt="2019-07-29T06:54:23.853" v="53" actId="20577"/>
          <ac:spMkLst>
            <pc:docMk/>
            <pc:sldMk cId="317165213" sldId="363"/>
            <ac:spMk id="3" creationId="{16F05D79-76DB-438C-88CF-3FFFDCCE47AA}"/>
          </ac:spMkLst>
        </pc:spChg>
      </pc:sldChg>
      <pc:sldChg chg="modSp add">
        <pc:chgData name="Davor Josipovic" userId="c5beaa7c1ac2955a" providerId="LiveId" clId="{928B64CB-8E17-415B-A7C7-520D347E7D84}" dt="2019-07-29T08:26:30.564" v="1882" actId="20577"/>
        <pc:sldMkLst>
          <pc:docMk/>
          <pc:sldMk cId="319642078" sldId="365"/>
        </pc:sldMkLst>
        <pc:spChg chg="mod">
          <ac:chgData name="Davor Josipovic" userId="c5beaa7c1ac2955a" providerId="LiveId" clId="{928B64CB-8E17-415B-A7C7-520D347E7D84}" dt="2019-07-29T08:26:30.564" v="1882" actId="20577"/>
          <ac:spMkLst>
            <pc:docMk/>
            <pc:sldMk cId="319642078" sldId="365"/>
            <ac:spMk id="3" creationId="{79944EEC-96F8-44A2-8F07-F8656F6AB566}"/>
          </ac:spMkLst>
        </pc:spChg>
      </pc:sldChg>
      <pc:sldChg chg="addSp modSp add">
        <pc:chgData name="Davor Josipovic" userId="c5beaa7c1ac2955a" providerId="LiveId" clId="{928B64CB-8E17-415B-A7C7-520D347E7D84}" dt="2019-07-29T07:02:02.121" v="319" actId="20577"/>
        <pc:sldMkLst>
          <pc:docMk/>
          <pc:sldMk cId="407922728" sldId="366"/>
        </pc:sldMkLst>
        <pc:spChg chg="mod">
          <ac:chgData name="Davor Josipovic" userId="c5beaa7c1ac2955a" providerId="LiveId" clId="{928B64CB-8E17-415B-A7C7-520D347E7D84}" dt="2019-07-29T06:55:00.311" v="83" actId="20577"/>
          <ac:spMkLst>
            <pc:docMk/>
            <pc:sldMk cId="407922728" sldId="366"/>
            <ac:spMk id="2" creationId="{07E9813B-7A3E-4A80-934D-27A7D02C7E2C}"/>
          </ac:spMkLst>
        </pc:spChg>
        <pc:spChg chg="mod">
          <ac:chgData name="Davor Josipovic" userId="c5beaa7c1ac2955a" providerId="LiveId" clId="{928B64CB-8E17-415B-A7C7-520D347E7D84}" dt="2019-07-29T07:02:02.121" v="319" actId="20577"/>
          <ac:spMkLst>
            <pc:docMk/>
            <pc:sldMk cId="407922728" sldId="366"/>
            <ac:spMk id="3" creationId="{8890A6CD-5DB2-46D7-AB10-FB5E2922494C}"/>
          </ac:spMkLst>
        </pc:spChg>
        <pc:spChg chg="add mod">
          <ac:chgData name="Davor Josipovic" userId="c5beaa7c1ac2955a" providerId="LiveId" clId="{928B64CB-8E17-415B-A7C7-520D347E7D84}" dt="2019-07-29T07:01:28.137" v="282" actId="20577"/>
          <ac:spMkLst>
            <pc:docMk/>
            <pc:sldMk cId="407922728" sldId="366"/>
            <ac:spMk id="5" creationId="{34DA8133-C7F8-469D-AF1B-9C714B016128}"/>
          </ac:spMkLst>
        </pc:spChg>
        <pc:picChg chg="add mod">
          <ac:chgData name="Davor Josipovic" userId="c5beaa7c1ac2955a" providerId="LiveId" clId="{928B64CB-8E17-415B-A7C7-520D347E7D84}" dt="2019-07-29T07:00:47.075" v="257" actId="1076"/>
          <ac:picMkLst>
            <pc:docMk/>
            <pc:sldMk cId="407922728" sldId="366"/>
            <ac:picMk id="4" creationId="{F2EFC36D-B2EE-4AA6-B854-D6A4E7F23020}"/>
          </ac:picMkLst>
        </pc:picChg>
      </pc:sldChg>
      <pc:sldChg chg="addSp delSp modSp add mod setBg">
        <pc:chgData name="Davor Josipovic" userId="c5beaa7c1ac2955a" providerId="LiveId" clId="{928B64CB-8E17-415B-A7C7-520D347E7D84}" dt="2019-07-29T07:34:20.311" v="643" actId="20577"/>
        <pc:sldMkLst>
          <pc:docMk/>
          <pc:sldMk cId="1008514967" sldId="367"/>
        </pc:sldMkLst>
        <pc:spChg chg="mod">
          <ac:chgData name="Davor Josipovic" userId="c5beaa7c1ac2955a" providerId="LiveId" clId="{928B64CB-8E17-415B-A7C7-520D347E7D84}" dt="2019-07-29T07:34:20.311" v="643" actId="20577"/>
          <ac:spMkLst>
            <pc:docMk/>
            <pc:sldMk cId="1008514967" sldId="367"/>
            <ac:spMk id="2" creationId="{F67B9DCF-58EB-45F6-8AFE-12EC44EFB13D}"/>
          </ac:spMkLst>
        </pc:spChg>
        <pc:spChg chg="del">
          <ac:chgData name="Davor Josipovic" userId="c5beaa7c1ac2955a" providerId="LiveId" clId="{928B64CB-8E17-415B-A7C7-520D347E7D84}" dt="2019-07-29T07:03:06.469" v="365"/>
          <ac:spMkLst>
            <pc:docMk/>
            <pc:sldMk cId="1008514967" sldId="367"/>
            <ac:spMk id="3" creationId="{ED950B36-F8B9-45AA-A6E9-AEEE81AB5CB2}"/>
          </ac:spMkLst>
        </pc:spChg>
        <pc:spChg chg="add del mod">
          <ac:chgData name="Davor Josipovic" userId="c5beaa7c1ac2955a" providerId="LiveId" clId="{928B64CB-8E17-415B-A7C7-520D347E7D84}" dt="2019-07-29T07:11:57.147" v="369"/>
          <ac:spMkLst>
            <pc:docMk/>
            <pc:sldMk cId="1008514967" sldId="367"/>
            <ac:spMk id="5" creationId="{81D44F62-C429-4159-A3AE-01AE6D00F7E4}"/>
          </ac:spMkLst>
        </pc:spChg>
        <pc:spChg chg="add del mod">
          <ac:chgData name="Davor Josipovic" userId="c5beaa7c1ac2955a" providerId="LiveId" clId="{928B64CB-8E17-415B-A7C7-520D347E7D84}" dt="2019-07-29T07:19:32.669" v="377"/>
          <ac:spMkLst>
            <pc:docMk/>
            <pc:sldMk cId="1008514967" sldId="367"/>
            <ac:spMk id="8" creationId="{5012C540-7F13-46BA-9719-F7E0F0410404}"/>
          </ac:spMkLst>
        </pc:spChg>
        <pc:spChg chg="add del">
          <ac:chgData name="Davor Josipovic" userId="c5beaa7c1ac2955a" providerId="LiveId" clId="{928B64CB-8E17-415B-A7C7-520D347E7D84}" dt="2019-07-29T07:03:10.822" v="367" actId="26606"/>
          <ac:spMkLst>
            <pc:docMk/>
            <pc:sldMk cId="1008514967" sldId="367"/>
            <ac:spMk id="74" creationId="{867D4867-5BA7-4462-B2F6-A23F4A622AA7}"/>
          </ac:spMkLst>
        </pc:spChg>
        <pc:spChg chg="add del">
          <ac:chgData name="Davor Josipovic" userId="c5beaa7c1ac2955a" providerId="LiveId" clId="{928B64CB-8E17-415B-A7C7-520D347E7D84}" dt="2019-07-29T07:03:10.822" v="367" actId="26606"/>
          <ac:spMkLst>
            <pc:docMk/>
            <pc:sldMk cId="1008514967" sldId="367"/>
            <ac:spMk id="2055" creationId="{51DECE51-1BB5-42B1-9F9C-F1F03381A577}"/>
          </ac:spMkLst>
        </pc:spChg>
        <pc:picChg chg="add del mod">
          <ac:chgData name="Davor Josipovic" userId="c5beaa7c1ac2955a" providerId="LiveId" clId="{928B64CB-8E17-415B-A7C7-520D347E7D84}" dt="2019-07-29T07:19:30.100" v="376" actId="478"/>
          <ac:picMkLst>
            <pc:docMk/>
            <pc:sldMk cId="1008514967" sldId="367"/>
            <ac:picMk id="6" creationId="{EAEA1CBC-91B8-4D02-9E22-0CC75EE30CBB}"/>
          </ac:picMkLst>
        </pc:picChg>
        <pc:picChg chg="add mod">
          <ac:chgData name="Davor Josipovic" userId="c5beaa7c1ac2955a" providerId="LiveId" clId="{928B64CB-8E17-415B-A7C7-520D347E7D84}" dt="2019-07-29T07:19:32.669" v="377"/>
          <ac:picMkLst>
            <pc:docMk/>
            <pc:sldMk cId="1008514967" sldId="367"/>
            <ac:picMk id="9" creationId="{C8E5F0B7-E702-4607-BA87-E840472A5F92}"/>
          </ac:picMkLst>
        </pc:picChg>
        <pc:picChg chg="add del">
          <ac:chgData name="Davor Josipovic" userId="c5beaa7c1ac2955a" providerId="LiveId" clId="{928B64CB-8E17-415B-A7C7-520D347E7D84}" dt="2019-07-29T07:03:26.283" v="368" actId="478"/>
          <ac:picMkLst>
            <pc:docMk/>
            <pc:sldMk cId="1008514967" sldId="367"/>
            <ac:picMk id="2050" creationId="{30F140D2-AAE9-46F8-ABCB-5B860D8B09A5}"/>
          </ac:picMkLst>
        </pc:picChg>
        <pc:picChg chg="add del">
          <ac:chgData name="Davor Josipovic" userId="c5beaa7c1ac2955a" providerId="LiveId" clId="{928B64CB-8E17-415B-A7C7-520D347E7D84}" dt="2019-07-29T07:03:10.822" v="367" actId="26606"/>
          <ac:picMkLst>
            <pc:docMk/>
            <pc:sldMk cId="1008514967" sldId="367"/>
            <ac:picMk id="2053" creationId="{30F140D2-AAE9-46F8-ABCB-5B860D8B09A5}"/>
          </ac:picMkLst>
        </pc:picChg>
      </pc:sldChg>
      <pc:sldChg chg="addSp delSp modSp add modNotesTx">
        <pc:chgData name="Davor Josipovic" userId="c5beaa7c1ac2955a" providerId="LiveId" clId="{928B64CB-8E17-415B-A7C7-520D347E7D84}" dt="2019-07-29T07:34:38.545" v="647" actId="14100"/>
        <pc:sldMkLst>
          <pc:docMk/>
          <pc:sldMk cId="4244053403" sldId="369"/>
        </pc:sldMkLst>
        <pc:spChg chg="mod">
          <ac:chgData name="Davor Josipovic" userId="c5beaa7c1ac2955a" providerId="LiveId" clId="{928B64CB-8E17-415B-A7C7-520D347E7D84}" dt="2019-07-29T07:34:25.862" v="644"/>
          <ac:spMkLst>
            <pc:docMk/>
            <pc:sldMk cId="4244053403" sldId="369"/>
            <ac:spMk id="2" creationId="{F67B9DCF-58EB-45F6-8AFE-12EC44EFB13D}"/>
          </ac:spMkLst>
        </pc:spChg>
        <pc:spChg chg="add del mod">
          <ac:chgData name="Davor Josipovic" userId="c5beaa7c1ac2955a" providerId="LiveId" clId="{928B64CB-8E17-415B-A7C7-520D347E7D84}" dt="2019-07-29T07:22:26.334" v="457"/>
          <ac:spMkLst>
            <pc:docMk/>
            <pc:sldMk cId="4244053403" sldId="369"/>
            <ac:spMk id="4" creationId="{1FB6EE32-B572-4D49-AFE7-4172462AD92B}"/>
          </ac:spMkLst>
        </pc:spChg>
        <pc:spChg chg="add mod">
          <ac:chgData name="Davor Josipovic" userId="c5beaa7c1ac2955a" providerId="LiveId" clId="{928B64CB-8E17-415B-A7C7-520D347E7D84}" dt="2019-07-29T07:34:38.545" v="647" actId="14100"/>
          <ac:spMkLst>
            <pc:docMk/>
            <pc:sldMk cId="4244053403" sldId="369"/>
            <ac:spMk id="7" creationId="{AE9AECF1-66E4-4B13-9FC7-65F34F1422FC}"/>
          </ac:spMkLst>
        </pc:spChg>
        <pc:picChg chg="add mod">
          <ac:chgData name="Davor Josipovic" userId="c5beaa7c1ac2955a" providerId="LiveId" clId="{928B64CB-8E17-415B-A7C7-520D347E7D84}" dt="2019-07-29T07:22:26.334" v="457"/>
          <ac:picMkLst>
            <pc:docMk/>
            <pc:sldMk cId="4244053403" sldId="369"/>
            <ac:picMk id="5" creationId="{6262C206-288D-4BD4-858C-3862E3CDBE02}"/>
          </ac:picMkLst>
        </pc:picChg>
        <pc:picChg chg="del">
          <ac:chgData name="Davor Josipovic" userId="c5beaa7c1ac2955a" providerId="LiveId" clId="{928B64CB-8E17-415B-A7C7-520D347E7D84}" dt="2019-07-29T07:22:24.161" v="456" actId="478"/>
          <ac:picMkLst>
            <pc:docMk/>
            <pc:sldMk cId="4244053403" sldId="369"/>
            <ac:picMk id="9" creationId="{C8E5F0B7-E702-4607-BA87-E840472A5F92}"/>
          </ac:picMkLst>
        </pc:picChg>
      </pc:sldChg>
      <pc:sldChg chg="addSp delSp modSp add">
        <pc:chgData name="Davor Josipovic" userId="c5beaa7c1ac2955a" providerId="LiveId" clId="{928B64CB-8E17-415B-A7C7-520D347E7D84}" dt="2019-07-29T07:36:48.100" v="648"/>
        <pc:sldMkLst>
          <pc:docMk/>
          <pc:sldMk cId="900646356" sldId="370"/>
        </pc:sldMkLst>
        <pc:spChg chg="mod">
          <ac:chgData name="Davor Josipovic" userId="c5beaa7c1ac2955a" providerId="LiveId" clId="{928B64CB-8E17-415B-A7C7-520D347E7D84}" dt="2019-07-29T07:34:29.497" v="645"/>
          <ac:spMkLst>
            <pc:docMk/>
            <pc:sldMk cId="900646356" sldId="370"/>
            <ac:spMk id="2" creationId="{F67B9DCF-58EB-45F6-8AFE-12EC44EFB13D}"/>
          </ac:spMkLst>
        </pc:spChg>
        <pc:spChg chg="add del mod">
          <ac:chgData name="Davor Josipovic" userId="c5beaa7c1ac2955a" providerId="LiveId" clId="{928B64CB-8E17-415B-A7C7-520D347E7D84}" dt="2019-07-29T07:29:23.042" v="560"/>
          <ac:spMkLst>
            <pc:docMk/>
            <pc:sldMk cId="900646356" sldId="370"/>
            <ac:spMk id="4" creationId="{EED72485-44A9-403A-8A25-4ED28D9A1704}"/>
          </ac:spMkLst>
        </pc:spChg>
        <pc:spChg chg="del">
          <ac:chgData name="Davor Josipovic" userId="c5beaa7c1ac2955a" providerId="LiveId" clId="{928B64CB-8E17-415B-A7C7-520D347E7D84}" dt="2019-07-29T07:29:15.488" v="558" actId="478"/>
          <ac:spMkLst>
            <pc:docMk/>
            <pc:sldMk cId="900646356" sldId="370"/>
            <ac:spMk id="7" creationId="{AE9AECF1-66E4-4B13-9FC7-65F34F1422FC}"/>
          </ac:spMkLst>
        </pc:spChg>
        <pc:spChg chg="add">
          <ac:chgData name="Davor Josipovic" userId="c5beaa7c1ac2955a" providerId="LiveId" clId="{928B64CB-8E17-415B-A7C7-520D347E7D84}" dt="2019-07-29T07:36:48.100" v="648"/>
          <ac:spMkLst>
            <pc:docMk/>
            <pc:sldMk cId="900646356" sldId="370"/>
            <ac:spMk id="8" creationId="{85D6BAED-AA97-4A46-A5E8-B13FBBAF2A0C}"/>
          </ac:spMkLst>
        </pc:spChg>
        <pc:picChg chg="del">
          <ac:chgData name="Davor Josipovic" userId="c5beaa7c1ac2955a" providerId="LiveId" clId="{928B64CB-8E17-415B-A7C7-520D347E7D84}" dt="2019-07-29T07:29:20.531" v="559" actId="478"/>
          <ac:picMkLst>
            <pc:docMk/>
            <pc:sldMk cId="900646356" sldId="370"/>
            <ac:picMk id="5" creationId="{6262C206-288D-4BD4-858C-3862E3CDBE02}"/>
          </ac:picMkLst>
        </pc:picChg>
        <pc:picChg chg="add mod">
          <ac:chgData name="Davor Josipovic" userId="c5beaa7c1ac2955a" providerId="LiveId" clId="{928B64CB-8E17-415B-A7C7-520D347E7D84}" dt="2019-07-29T07:29:23.042" v="560"/>
          <ac:picMkLst>
            <pc:docMk/>
            <pc:sldMk cId="900646356" sldId="370"/>
            <ac:picMk id="6" creationId="{F850BDD0-DE8A-4A14-8EE5-CBE902606BBD}"/>
          </ac:picMkLst>
        </pc:picChg>
      </pc:sldChg>
      <pc:sldChg chg="modSp add">
        <pc:chgData name="Davor Josipovic" userId="c5beaa7c1ac2955a" providerId="LiveId" clId="{928B64CB-8E17-415B-A7C7-520D347E7D84}" dt="2019-07-29T07:30:50.110" v="596" actId="20577"/>
        <pc:sldMkLst>
          <pc:docMk/>
          <pc:sldMk cId="3622617799" sldId="371"/>
        </pc:sldMkLst>
        <pc:spChg chg="mod">
          <ac:chgData name="Davor Josipovic" userId="c5beaa7c1ac2955a" providerId="LiveId" clId="{928B64CB-8E17-415B-A7C7-520D347E7D84}" dt="2019-07-29T07:30:44.808" v="587" actId="20577"/>
          <ac:spMkLst>
            <pc:docMk/>
            <pc:sldMk cId="3622617799" sldId="371"/>
            <ac:spMk id="4" creationId="{0ABA15CC-0341-43E7-90FB-0A22D5CFC77D}"/>
          </ac:spMkLst>
        </pc:spChg>
        <pc:spChg chg="mod">
          <ac:chgData name="Davor Josipovic" userId="c5beaa7c1ac2955a" providerId="LiveId" clId="{928B64CB-8E17-415B-A7C7-520D347E7D84}" dt="2019-07-29T07:30:50.110" v="596" actId="20577"/>
          <ac:spMkLst>
            <pc:docMk/>
            <pc:sldMk cId="3622617799" sldId="371"/>
            <ac:spMk id="5" creationId="{CA528F7E-FCA6-4235-B85D-808106A53E05}"/>
          </ac:spMkLst>
        </pc:spChg>
      </pc:sldChg>
      <pc:sldChg chg="modSp add">
        <pc:chgData name="Davor Josipovic" userId="c5beaa7c1ac2955a" providerId="LiveId" clId="{928B64CB-8E17-415B-A7C7-520D347E7D84}" dt="2019-07-29T07:31:06.353" v="626" actId="20577"/>
        <pc:sldMkLst>
          <pc:docMk/>
          <pc:sldMk cId="1802100865" sldId="372"/>
        </pc:sldMkLst>
        <pc:spChg chg="mod">
          <ac:chgData name="Davor Josipovic" userId="c5beaa7c1ac2955a" providerId="LiveId" clId="{928B64CB-8E17-415B-A7C7-520D347E7D84}" dt="2019-07-29T07:31:01.934" v="613" actId="20577"/>
          <ac:spMkLst>
            <pc:docMk/>
            <pc:sldMk cId="1802100865" sldId="372"/>
            <ac:spMk id="4" creationId="{0ABA15CC-0341-43E7-90FB-0A22D5CFC77D}"/>
          </ac:spMkLst>
        </pc:spChg>
        <pc:spChg chg="mod">
          <ac:chgData name="Davor Josipovic" userId="c5beaa7c1ac2955a" providerId="LiveId" clId="{928B64CB-8E17-415B-A7C7-520D347E7D84}" dt="2019-07-29T07:31:06.353" v="626" actId="20577"/>
          <ac:spMkLst>
            <pc:docMk/>
            <pc:sldMk cId="1802100865" sldId="372"/>
            <ac:spMk id="5" creationId="{CA528F7E-FCA6-4235-B85D-808106A53E05}"/>
          </ac:spMkLst>
        </pc:spChg>
      </pc:sldChg>
      <pc:sldChg chg="addSp delSp modSp add modNotesTx">
        <pc:chgData name="Davor Josipovic" userId="c5beaa7c1ac2955a" providerId="LiveId" clId="{928B64CB-8E17-415B-A7C7-520D347E7D84}" dt="2019-07-29T07:42:53.561" v="784" actId="6549"/>
        <pc:sldMkLst>
          <pc:docMk/>
          <pc:sldMk cId="1951136321" sldId="373"/>
        </pc:sldMkLst>
        <pc:spChg chg="mod">
          <ac:chgData name="Davor Josipovic" userId="c5beaa7c1ac2955a" providerId="LiveId" clId="{928B64CB-8E17-415B-A7C7-520D347E7D84}" dt="2019-07-29T07:37:56.222" v="685"/>
          <ac:spMkLst>
            <pc:docMk/>
            <pc:sldMk cId="1951136321" sldId="373"/>
            <ac:spMk id="2" creationId="{463BC39B-AE8B-45D3-A6DB-2E33B2854377}"/>
          </ac:spMkLst>
        </pc:spChg>
        <pc:spChg chg="del mod">
          <ac:chgData name="Davor Josipovic" userId="c5beaa7c1ac2955a" providerId="LiveId" clId="{928B64CB-8E17-415B-A7C7-520D347E7D84}" dt="2019-07-29T07:41:02.776" v="695"/>
          <ac:spMkLst>
            <pc:docMk/>
            <pc:sldMk cId="1951136321" sldId="373"/>
            <ac:spMk id="3" creationId="{6173D470-552C-41B9-BC24-58AAE7F74B68}"/>
          </ac:spMkLst>
        </pc:spChg>
        <pc:picChg chg="add">
          <ac:chgData name="Davor Josipovic" userId="c5beaa7c1ac2955a" providerId="LiveId" clId="{928B64CB-8E17-415B-A7C7-520D347E7D84}" dt="2019-07-29T07:41:02.776" v="695"/>
          <ac:picMkLst>
            <pc:docMk/>
            <pc:sldMk cId="1951136321" sldId="373"/>
            <ac:picMk id="3074" creationId="{F1466F35-A402-4B24-9017-FE547ED28B79}"/>
          </ac:picMkLst>
        </pc:picChg>
      </pc:sldChg>
      <pc:sldChg chg="modSp add">
        <pc:chgData name="Davor Josipovic" userId="c5beaa7c1ac2955a" providerId="LiveId" clId="{928B64CB-8E17-415B-A7C7-520D347E7D84}" dt="2019-07-29T07:38:30.136" v="694" actId="20577"/>
        <pc:sldMkLst>
          <pc:docMk/>
          <pc:sldMk cId="2671740063" sldId="374"/>
        </pc:sldMkLst>
        <pc:spChg chg="mod">
          <ac:chgData name="Davor Josipovic" userId="c5beaa7c1ac2955a" providerId="LiveId" clId="{928B64CB-8E17-415B-A7C7-520D347E7D84}" dt="2019-07-29T07:38:30.136" v="694" actId="20577"/>
          <ac:spMkLst>
            <pc:docMk/>
            <pc:sldMk cId="2671740063" sldId="374"/>
            <ac:spMk id="4" creationId="{0ABA15CC-0341-43E7-90FB-0A22D5CFC77D}"/>
          </ac:spMkLst>
        </pc:spChg>
        <pc:spChg chg="mod">
          <ac:chgData name="Davor Josipovic" userId="c5beaa7c1ac2955a" providerId="LiveId" clId="{928B64CB-8E17-415B-A7C7-520D347E7D84}" dt="2019-07-29T07:38:27.122" v="693" actId="20577"/>
          <ac:spMkLst>
            <pc:docMk/>
            <pc:sldMk cId="2671740063" sldId="374"/>
            <ac:spMk id="5" creationId="{CA528F7E-FCA6-4235-B85D-808106A53E05}"/>
          </ac:spMkLst>
        </pc:spChg>
      </pc:sldChg>
      <pc:sldChg chg="addSp delSp modSp add">
        <pc:chgData name="Davor Josipovic" userId="c5beaa7c1ac2955a" providerId="LiveId" clId="{928B64CB-8E17-415B-A7C7-520D347E7D84}" dt="2019-07-29T07:49:23.902" v="939" actId="1076"/>
        <pc:sldMkLst>
          <pc:docMk/>
          <pc:sldMk cId="1157352619" sldId="375"/>
        </pc:sldMkLst>
        <pc:spChg chg="mod">
          <ac:chgData name="Davor Josipovic" userId="c5beaa7c1ac2955a" providerId="LiveId" clId="{928B64CB-8E17-415B-A7C7-520D347E7D84}" dt="2019-07-29T07:47:16.196" v="936" actId="20577"/>
          <ac:spMkLst>
            <pc:docMk/>
            <pc:sldMk cId="1157352619" sldId="375"/>
            <ac:spMk id="2" creationId="{4590160C-8953-4C62-A56C-F5717891AFC8}"/>
          </ac:spMkLst>
        </pc:spChg>
        <pc:spChg chg="del">
          <ac:chgData name="Davor Josipovic" userId="c5beaa7c1ac2955a" providerId="LiveId" clId="{928B64CB-8E17-415B-A7C7-520D347E7D84}" dt="2019-07-29T07:43:20.493" v="786"/>
          <ac:spMkLst>
            <pc:docMk/>
            <pc:sldMk cId="1157352619" sldId="375"/>
            <ac:spMk id="3" creationId="{367E8C12-1EA4-4831-84CE-FBE6557C31C8}"/>
          </ac:spMkLst>
        </pc:spChg>
        <pc:picChg chg="add">
          <ac:chgData name="Davor Josipovic" userId="c5beaa7c1ac2955a" providerId="LiveId" clId="{928B64CB-8E17-415B-A7C7-520D347E7D84}" dt="2019-07-29T07:43:20.493" v="786"/>
          <ac:picMkLst>
            <pc:docMk/>
            <pc:sldMk cId="1157352619" sldId="375"/>
            <ac:picMk id="6146" creationId="{D597E6E9-3687-4FCA-AC65-32311FB8042B}"/>
          </ac:picMkLst>
        </pc:picChg>
        <pc:picChg chg="add mod">
          <ac:chgData name="Davor Josipovic" userId="c5beaa7c1ac2955a" providerId="LiveId" clId="{928B64CB-8E17-415B-A7C7-520D347E7D84}" dt="2019-07-29T07:49:23.902" v="939" actId="1076"/>
          <ac:picMkLst>
            <pc:docMk/>
            <pc:sldMk cId="1157352619" sldId="375"/>
            <ac:picMk id="6148" creationId="{3845DE4D-F075-4258-91F4-D8124AA3E5F5}"/>
          </ac:picMkLst>
        </pc:picChg>
      </pc:sldChg>
      <pc:sldChg chg="addSp delSp modSp add modNotesTx">
        <pc:chgData name="Davor Josipovic" userId="c5beaa7c1ac2955a" providerId="LiveId" clId="{928B64CB-8E17-415B-A7C7-520D347E7D84}" dt="2019-07-29T07:45:01.372" v="850"/>
        <pc:sldMkLst>
          <pc:docMk/>
          <pc:sldMk cId="3348975012" sldId="376"/>
        </pc:sldMkLst>
        <pc:spChg chg="mod">
          <ac:chgData name="Davor Josipovic" userId="c5beaa7c1ac2955a" providerId="LiveId" clId="{928B64CB-8E17-415B-A7C7-520D347E7D84}" dt="2019-07-29T07:44:48.414" v="847" actId="20577"/>
          <ac:spMkLst>
            <pc:docMk/>
            <pc:sldMk cId="3348975012" sldId="376"/>
            <ac:spMk id="2" creationId="{463BC39B-AE8B-45D3-A6DB-2E33B2854377}"/>
          </ac:spMkLst>
        </pc:spChg>
        <pc:spChg chg="add del mod">
          <ac:chgData name="Davor Josipovic" userId="c5beaa7c1ac2955a" providerId="LiveId" clId="{928B64CB-8E17-415B-A7C7-520D347E7D84}" dt="2019-07-29T07:45:01.372" v="850"/>
          <ac:spMkLst>
            <pc:docMk/>
            <pc:sldMk cId="3348975012" sldId="376"/>
            <ac:spMk id="4" creationId="{1E944932-47F2-406D-87F6-374B8BB9CD0C}"/>
          </ac:spMkLst>
        </pc:spChg>
        <pc:picChg chg="del">
          <ac:chgData name="Davor Josipovic" userId="c5beaa7c1ac2955a" providerId="LiveId" clId="{928B64CB-8E17-415B-A7C7-520D347E7D84}" dt="2019-07-29T07:44:51.196" v="848" actId="478"/>
          <ac:picMkLst>
            <pc:docMk/>
            <pc:sldMk cId="3348975012" sldId="376"/>
            <ac:picMk id="3074" creationId="{F1466F35-A402-4B24-9017-FE547ED28B79}"/>
          </ac:picMkLst>
        </pc:picChg>
        <pc:picChg chg="add">
          <ac:chgData name="Davor Josipovic" userId="c5beaa7c1ac2955a" providerId="LiveId" clId="{928B64CB-8E17-415B-A7C7-520D347E7D84}" dt="2019-07-29T07:45:01.372" v="850"/>
          <ac:picMkLst>
            <pc:docMk/>
            <pc:sldMk cId="3348975012" sldId="376"/>
            <ac:picMk id="7170" creationId="{2E955D0D-BFF7-4C7C-9F80-E9712FB04662}"/>
          </ac:picMkLst>
        </pc:picChg>
      </pc:sldChg>
      <pc:sldChg chg="addSp delSp modSp add modNotesTx">
        <pc:chgData name="Davor Josipovic" userId="c5beaa7c1ac2955a" providerId="LiveId" clId="{928B64CB-8E17-415B-A7C7-520D347E7D84}" dt="2019-07-29T07:58:47.568" v="1147" actId="403"/>
        <pc:sldMkLst>
          <pc:docMk/>
          <pc:sldMk cId="1384229986" sldId="377"/>
        </pc:sldMkLst>
        <pc:spChg chg="mod">
          <ac:chgData name="Davor Josipovic" userId="c5beaa7c1ac2955a" providerId="LiveId" clId="{928B64CB-8E17-415B-A7C7-520D347E7D84}" dt="2019-07-29T07:58:47.568" v="1147" actId="403"/>
          <ac:spMkLst>
            <pc:docMk/>
            <pc:sldMk cId="1384229986" sldId="377"/>
            <ac:spMk id="2" creationId="{C2CE96F2-9BF7-4D29-901D-AA7C6C4F9C8E}"/>
          </ac:spMkLst>
        </pc:spChg>
        <pc:spChg chg="del">
          <ac:chgData name="Davor Josipovic" userId="c5beaa7c1ac2955a" providerId="LiveId" clId="{928B64CB-8E17-415B-A7C7-520D347E7D84}" dt="2019-07-29T07:51:55.082" v="951"/>
          <ac:spMkLst>
            <pc:docMk/>
            <pc:sldMk cId="1384229986" sldId="377"/>
            <ac:spMk id="3" creationId="{C150FFF1-0085-40B6-848A-9AAB3C152531}"/>
          </ac:spMkLst>
        </pc:spChg>
        <pc:spChg chg="add del">
          <ac:chgData name="Davor Josipovic" userId="c5beaa7c1ac2955a" providerId="LiveId" clId="{928B64CB-8E17-415B-A7C7-520D347E7D84}" dt="2019-07-29T07:52:14.424" v="966"/>
          <ac:spMkLst>
            <pc:docMk/>
            <pc:sldMk cId="1384229986" sldId="377"/>
            <ac:spMk id="4" creationId="{3E6BADF1-8EC5-41A7-8E26-F112FDF80DBE}"/>
          </ac:spMkLst>
        </pc:spChg>
        <pc:spChg chg="add del mod">
          <ac:chgData name="Davor Josipovic" userId="c5beaa7c1ac2955a" providerId="LiveId" clId="{928B64CB-8E17-415B-A7C7-520D347E7D84}" dt="2019-07-29T07:55:00.133" v="1065"/>
          <ac:spMkLst>
            <pc:docMk/>
            <pc:sldMk cId="1384229986" sldId="377"/>
            <ac:spMk id="6" creationId="{2596ED3A-1929-4E70-9BB6-25276B1526F1}"/>
          </ac:spMkLst>
        </pc:spChg>
        <pc:picChg chg="add mod ord">
          <ac:chgData name="Davor Josipovic" userId="c5beaa7c1ac2955a" providerId="LiveId" clId="{928B64CB-8E17-415B-A7C7-520D347E7D84}" dt="2019-07-29T07:56:11.807" v="1078" actId="167"/>
          <ac:picMkLst>
            <pc:docMk/>
            <pc:sldMk cId="1384229986" sldId="377"/>
            <ac:picMk id="8" creationId="{278B66A1-D8B8-4B7B-993E-A4A58AFF0C1B}"/>
          </ac:picMkLst>
        </pc:picChg>
        <pc:picChg chg="add mod">
          <ac:chgData name="Davor Josipovic" userId="c5beaa7c1ac2955a" providerId="LiveId" clId="{928B64CB-8E17-415B-A7C7-520D347E7D84}" dt="2019-07-29T07:55:57.876" v="1075" actId="1076"/>
          <ac:picMkLst>
            <pc:docMk/>
            <pc:sldMk cId="1384229986" sldId="377"/>
            <ac:picMk id="10" creationId="{658F6FB2-B5AA-4B8E-8473-B0B2164B2135}"/>
          </ac:picMkLst>
        </pc:picChg>
        <pc:picChg chg="add del">
          <ac:chgData name="Davor Josipovic" userId="c5beaa7c1ac2955a" providerId="LiveId" clId="{928B64CB-8E17-415B-A7C7-520D347E7D84}" dt="2019-07-29T07:54:53.943" v="1064" actId="478"/>
          <ac:picMkLst>
            <pc:docMk/>
            <pc:sldMk cId="1384229986" sldId="377"/>
            <ac:picMk id="8194" creationId="{B1D3F261-EA1F-4F5D-83D9-91E8A9FB2580}"/>
          </ac:picMkLst>
        </pc:picChg>
        <pc:picChg chg="add del">
          <ac:chgData name="Davor Josipovic" userId="c5beaa7c1ac2955a" providerId="LiveId" clId="{928B64CB-8E17-415B-A7C7-520D347E7D84}" dt="2019-07-29T07:52:08.208" v="964"/>
          <ac:picMkLst>
            <pc:docMk/>
            <pc:sldMk cId="1384229986" sldId="377"/>
            <ac:picMk id="8196" creationId="{9BC940D0-6EF1-43C0-A565-41640FF0579A}"/>
          </ac:picMkLst>
        </pc:picChg>
      </pc:sldChg>
      <pc:sldChg chg="modSp add">
        <pc:chgData name="Davor Josipovic" userId="c5beaa7c1ac2955a" providerId="LiveId" clId="{928B64CB-8E17-415B-A7C7-520D347E7D84}" dt="2019-07-29T07:57:27.006" v="1102" actId="6549"/>
        <pc:sldMkLst>
          <pc:docMk/>
          <pc:sldMk cId="3460782076" sldId="378"/>
        </pc:sldMkLst>
        <pc:spChg chg="mod">
          <ac:chgData name="Davor Josipovic" userId="c5beaa7c1ac2955a" providerId="LiveId" clId="{928B64CB-8E17-415B-A7C7-520D347E7D84}" dt="2019-07-29T07:57:19.131" v="1092" actId="20577"/>
          <ac:spMkLst>
            <pc:docMk/>
            <pc:sldMk cId="3460782076" sldId="378"/>
            <ac:spMk id="4" creationId="{0ABA15CC-0341-43E7-90FB-0A22D5CFC77D}"/>
          </ac:spMkLst>
        </pc:spChg>
        <pc:spChg chg="mod">
          <ac:chgData name="Davor Josipovic" userId="c5beaa7c1ac2955a" providerId="LiveId" clId="{928B64CB-8E17-415B-A7C7-520D347E7D84}" dt="2019-07-29T07:57:27.006" v="1102" actId="6549"/>
          <ac:spMkLst>
            <pc:docMk/>
            <pc:sldMk cId="3460782076" sldId="378"/>
            <ac:spMk id="5" creationId="{CA528F7E-FCA6-4235-B85D-808106A53E05}"/>
          </ac:spMkLst>
        </pc:spChg>
      </pc:sldChg>
      <pc:sldChg chg="addSp delSp modSp add del ord modNotesTx">
        <pc:chgData name="Davor Josipovic" userId="c5beaa7c1ac2955a" providerId="LiveId" clId="{928B64CB-8E17-415B-A7C7-520D347E7D84}" dt="2019-07-29T08:27:12.105" v="1920"/>
        <pc:sldMkLst>
          <pc:docMk/>
          <pc:sldMk cId="3056542785" sldId="379"/>
        </pc:sldMkLst>
        <pc:spChg chg="del">
          <ac:chgData name="Davor Josipovic" userId="c5beaa7c1ac2955a" providerId="LiveId" clId="{928B64CB-8E17-415B-A7C7-520D347E7D84}" dt="2019-07-29T08:00:38.557" v="1149"/>
          <ac:spMkLst>
            <pc:docMk/>
            <pc:sldMk cId="3056542785" sldId="379"/>
            <ac:spMk id="2" creationId="{D7286F67-A2C2-4F39-9648-C678AF1A33FA}"/>
          </ac:spMkLst>
        </pc:spChg>
        <pc:spChg chg="del">
          <ac:chgData name="Davor Josipovic" userId="c5beaa7c1ac2955a" providerId="LiveId" clId="{928B64CB-8E17-415B-A7C7-520D347E7D84}" dt="2019-07-29T08:00:38.557" v="1149"/>
          <ac:spMkLst>
            <pc:docMk/>
            <pc:sldMk cId="3056542785" sldId="379"/>
            <ac:spMk id="3" creationId="{CFEF8EC5-E74F-4728-8A4C-EE4F84590316}"/>
          </ac:spMkLst>
        </pc:spChg>
        <pc:spChg chg="add mod">
          <ac:chgData name="Davor Josipovic" userId="c5beaa7c1ac2955a" providerId="LiveId" clId="{928B64CB-8E17-415B-A7C7-520D347E7D84}" dt="2019-07-29T08:24:42.158" v="1855" actId="20577"/>
          <ac:spMkLst>
            <pc:docMk/>
            <pc:sldMk cId="3056542785" sldId="379"/>
            <ac:spMk id="4" creationId="{6052365D-01E5-4D17-916C-D240C27CE774}"/>
          </ac:spMkLst>
        </pc:spChg>
        <pc:spChg chg="add mod">
          <ac:chgData name="Davor Josipovic" userId="c5beaa7c1ac2955a" providerId="LiveId" clId="{928B64CB-8E17-415B-A7C7-520D347E7D84}" dt="2019-07-29T08:07:13.806" v="1358" actId="27636"/>
          <ac:spMkLst>
            <pc:docMk/>
            <pc:sldMk cId="3056542785" sldId="379"/>
            <ac:spMk id="5" creationId="{B1C06055-367F-40CC-AFF5-16C3896AAA77}"/>
          </ac:spMkLst>
        </pc:spChg>
        <pc:spChg chg="add del">
          <ac:chgData name="Davor Josipovic" userId="c5beaa7c1ac2955a" providerId="LiveId" clId="{928B64CB-8E17-415B-A7C7-520D347E7D84}" dt="2019-07-29T08:02:24.824" v="1217"/>
          <ac:spMkLst>
            <pc:docMk/>
            <pc:sldMk cId="3056542785" sldId="379"/>
            <ac:spMk id="6" creationId="{235D7689-A458-48E1-B149-04CF76E96CA4}"/>
          </ac:spMkLst>
        </pc:spChg>
        <pc:picChg chg="add mod">
          <ac:chgData name="Davor Josipovic" userId="c5beaa7c1ac2955a" providerId="LiveId" clId="{928B64CB-8E17-415B-A7C7-520D347E7D84}" dt="2019-07-29T08:08:52.746" v="1362" actId="1076"/>
          <ac:picMkLst>
            <pc:docMk/>
            <pc:sldMk cId="3056542785" sldId="379"/>
            <ac:picMk id="7" creationId="{8F7FF123-CCF8-4A9C-837D-9E6D6AE6223C}"/>
          </ac:picMkLst>
        </pc:picChg>
      </pc:sldChg>
      <pc:sldChg chg="addSp modSp add">
        <pc:chgData name="Davor Josipovic" userId="c5beaa7c1ac2955a" providerId="LiveId" clId="{928B64CB-8E17-415B-A7C7-520D347E7D84}" dt="2019-07-29T08:16:25.729" v="1671" actId="1076"/>
        <pc:sldMkLst>
          <pc:docMk/>
          <pc:sldMk cId="1314869589" sldId="380"/>
        </pc:sldMkLst>
        <pc:spChg chg="mod">
          <ac:chgData name="Davor Josipovic" userId="c5beaa7c1ac2955a" providerId="LiveId" clId="{928B64CB-8E17-415B-A7C7-520D347E7D84}" dt="2019-07-29T08:10:41.351" v="1487" actId="20577"/>
          <ac:spMkLst>
            <pc:docMk/>
            <pc:sldMk cId="1314869589" sldId="380"/>
            <ac:spMk id="2" creationId="{7C2EDA38-F294-4E6E-A041-B2352E27CE13}"/>
          </ac:spMkLst>
        </pc:spChg>
        <pc:spChg chg="mod">
          <ac:chgData name="Davor Josipovic" userId="c5beaa7c1ac2955a" providerId="LiveId" clId="{928B64CB-8E17-415B-A7C7-520D347E7D84}" dt="2019-07-29T08:13:14.421" v="1661" actId="20577"/>
          <ac:spMkLst>
            <pc:docMk/>
            <pc:sldMk cId="1314869589" sldId="380"/>
            <ac:spMk id="3" creationId="{93D3CED8-33F4-4A4F-9CCE-B28DD25A6CE4}"/>
          </ac:spMkLst>
        </pc:spChg>
        <pc:picChg chg="add mod ord modCrop">
          <ac:chgData name="Davor Josipovic" userId="c5beaa7c1ac2955a" providerId="LiveId" clId="{928B64CB-8E17-415B-A7C7-520D347E7D84}" dt="2019-07-29T08:16:25.729" v="1671" actId="1076"/>
          <ac:picMkLst>
            <pc:docMk/>
            <pc:sldMk cId="1314869589" sldId="380"/>
            <ac:picMk id="5" creationId="{81CFF22F-EFB1-406B-AA89-487418DBF283}"/>
          </ac:picMkLst>
        </pc:picChg>
      </pc:sldChg>
      <pc:sldChg chg="addSp delSp modSp add">
        <pc:chgData name="Davor Josipovic" userId="c5beaa7c1ac2955a" providerId="LiveId" clId="{928B64CB-8E17-415B-A7C7-520D347E7D84}" dt="2019-07-29T08:17:52.338" v="1675"/>
        <pc:sldMkLst>
          <pc:docMk/>
          <pc:sldMk cId="927868316" sldId="382"/>
        </pc:sldMkLst>
        <pc:spChg chg="add del mod">
          <ac:chgData name="Davor Josipovic" userId="c5beaa7c1ac2955a" providerId="LiveId" clId="{928B64CB-8E17-415B-A7C7-520D347E7D84}" dt="2019-07-29T08:17:52.338" v="1675"/>
          <ac:spMkLst>
            <pc:docMk/>
            <pc:sldMk cId="927868316" sldId="382"/>
            <ac:spMk id="4" creationId="{B5C7E4B1-3F7C-4AE2-8180-6465F796DBC8}"/>
          </ac:spMkLst>
        </pc:spChg>
        <pc:picChg chg="del">
          <ac:chgData name="Davor Josipovic" userId="c5beaa7c1ac2955a" providerId="LiveId" clId="{928B64CB-8E17-415B-A7C7-520D347E7D84}" dt="2019-07-29T08:17:50.396" v="1674" actId="478"/>
          <ac:picMkLst>
            <pc:docMk/>
            <pc:sldMk cId="927868316" sldId="382"/>
            <ac:picMk id="5" creationId="{6F3CE57A-F1D5-4A48-B8B9-F3352ADC8583}"/>
          </ac:picMkLst>
        </pc:picChg>
        <pc:picChg chg="add mod">
          <ac:chgData name="Davor Josipovic" userId="c5beaa7c1ac2955a" providerId="LiveId" clId="{928B64CB-8E17-415B-A7C7-520D347E7D84}" dt="2019-07-29T08:17:52.338" v="1675"/>
          <ac:picMkLst>
            <pc:docMk/>
            <pc:sldMk cId="927868316" sldId="382"/>
            <ac:picMk id="7" creationId="{46AD50D7-25C2-4A9F-9494-CCE4663D61ED}"/>
          </ac:picMkLst>
        </pc:picChg>
      </pc:sldChg>
      <pc:sldChg chg="addSp delSp modSp add ord">
        <pc:chgData name="Davor Josipovic" userId="c5beaa7c1ac2955a" providerId="LiveId" clId="{928B64CB-8E17-415B-A7C7-520D347E7D84}" dt="2019-07-29T08:22:50.838" v="1831"/>
        <pc:sldMkLst>
          <pc:docMk/>
          <pc:sldMk cId="3594623893" sldId="383"/>
        </pc:sldMkLst>
        <pc:spChg chg="add del mod">
          <ac:chgData name="Davor Josipovic" userId="c5beaa7c1ac2955a" providerId="LiveId" clId="{928B64CB-8E17-415B-A7C7-520D347E7D84}" dt="2019-07-29T08:18:52.464" v="1678"/>
          <ac:spMkLst>
            <pc:docMk/>
            <pc:sldMk cId="3594623893" sldId="383"/>
            <ac:spMk id="4" creationId="{D7207542-5876-47E6-9B69-CAB1209B6038}"/>
          </ac:spMkLst>
        </pc:spChg>
        <pc:picChg chg="add mod">
          <ac:chgData name="Davor Josipovic" userId="c5beaa7c1ac2955a" providerId="LiveId" clId="{928B64CB-8E17-415B-A7C7-520D347E7D84}" dt="2019-07-29T08:18:52.464" v="1678"/>
          <ac:picMkLst>
            <pc:docMk/>
            <pc:sldMk cId="3594623893" sldId="383"/>
            <ac:picMk id="6" creationId="{9F9AFB5B-DE0E-48D2-A457-CD5F4C8BF20A}"/>
          </ac:picMkLst>
        </pc:picChg>
        <pc:picChg chg="del">
          <ac:chgData name="Davor Josipovic" userId="c5beaa7c1ac2955a" providerId="LiveId" clId="{928B64CB-8E17-415B-A7C7-520D347E7D84}" dt="2019-07-29T08:18:50.214" v="1677" actId="478"/>
          <ac:picMkLst>
            <pc:docMk/>
            <pc:sldMk cId="3594623893" sldId="383"/>
            <ac:picMk id="7" creationId="{46AD50D7-25C2-4A9F-9494-CCE4663D61ED}"/>
          </ac:picMkLst>
        </pc:picChg>
      </pc:sldChg>
      <pc:sldChg chg="modSp add">
        <pc:chgData name="Davor Josipovic" userId="c5beaa7c1ac2955a" providerId="LiveId" clId="{928B64CB-8E17-415B-A7C7-520D347E7D84}" dt="2019-07-29T08:22:34.727" v="1830" actId="20577"/>
        <pc:sldMkLst>
          <pc:docMk/>
          <pc:sldMk cId="3257244542" sldId="384"/>
        </pc:sldMkLst>
        <pc:spChg chg="mod">
          <ac:chgData name="Davor Josipovic" userId="c5beaa7c1ac2955a" providerId="LiveId" clId="{928B64CB-8E17-415B-A7C7-520D347E7D84}" dt="2019-07-29T08:20:06.567" v="1700" actId="20577"/>
          <ac:spMkLst>
            <pc:docMk/>
            <pc:sldMk cId="3257244542" sldId="384"/>
            <ac:spMk id="2" creationId="{AEFC41BD-12F1-4235-985B-8B241DC3B782}"/>
          </ac:spMkLst>
        </pc:spChg>
        <pc:spChg chg="mod">
          <ac:chgData name="Davor Josipovic" userId="c5beaa7c1ac2955a" providerId="LiveId" clId="{928B64CB-8E17-415B-A7C7-520D347E7D84}" dt="2019-07-29T08:22:34.727" v="1830" actId="20577"/>
          <ac:spMkLst>
            <pc:docMk/>
            <pc:sldMk cId="3257244542" sldId="384"/>
            <ac:spMk id="3" creationId="{3B6D46CC-71A7-4021-84DB-365EA728EC19}"/>
          </ac:spMkLst>
        </pc:spChg>
      </pc:sldChg>
      <pc:sldChg chg="modSp add">
        <pc:chgData name="Davor Josipovic" userId="c5beaa7c1ac2955a" providerId="LiveId" clId="{928B64CB-8E17-415B-A7C7-520D347E7D84}" dt="2019-07-29T08:27:09.073" v="1919" actId="20577"/>
        <pc:sldMkLst>
          <pc:docMk/>
          <pc:sldMk cId="2681900180" sldId="385"/>
        </pc:sldMkLst>
        <pc:spChg chg="mod">
          <ac:chgData name="Davor Josipovic" userId="c5beaa7c1ac2955a" providerId="LiveId" clId="{928B64CB-8E17-415B-A7C7-520D347E7D84}" dt="2019-07-29T08:26:59.213" v="1891" actId="20577"/>
          <ac:spMkLst>
            <pc:docMk/>
            <pc:sldMk cId="2681900180" sldId="385"/>
            <ac:spMk id="4" creationId="{0ABA15CC-0341-43E7-90FB-0A22D5CFC77D}"/>
          </ac:spMkLst>
        </pc:spChg>
        <pc:spChg chg="mod">
          <ac:chgData name="Davor Josipovic" userId="c5beaa7c1ac2955a" providerId="LiveId" clId="{928B64CB-8E17-415B-A7C7-520D347E7D84}" dt="2019-07-29T08:27:09.073" v="1919" actId="20577"/>
          <ac:spMkLst>
            <pc:docMk/>
            <pc:sldMk cId="2681900180" sldId="385"/>
            <ac:spMk id="5" creationId="{CA528F7E-FCA6-4235-B85D-808106A53E05}"/>
          </ac:spMkLst>
        </pc:spChg>
      </pc:sldChg>
    </pc:docChg>
  </pc:docChgLst>
  <pc:docChgLst>
    <pc:chgData name="Davor Josipovic" userId="c5beaa7c1ac2955a" providerId="LiveId" clId="{2B2E02C9-F92B-46B7-AEE7-BDDE26A8B4F0}"/>
  </pc:docChgLst>
  <pc:docChgLst>
    <pc:chgData name="Davor Josipovic" userId="c5beaa7c1ac2955a" providerId="LiveId" clId="{AA192CAC-6486-4EDF-A55B-BD09A2B748C1}"/>
    <pc:docChg chg="undo redo custSel mod addSld delSld modSld sldOrd modSection">
      <pc:chgData name="Davor Josipovic" userId="c5beaa7c1ac2955a" providerId="LiveId" clId="{AA192CAC-6486-4EDF-A55B-BD09A2B748C1}" dt="2019-09-09T21:32:17.912" v="13913" actId="20577"/>
      <pc:docMkLst>
        <pc:docMk/>
      </pc:docMkLst>
      <pc:sldChg chg="addSp delSp modSp modNotesTx">
        <pc:chgData name="Davor Josipovic" userId="c5beaa7c1ac2955a" providerId="LiveId" clId="{AA192CAC-6486-4EDF-A55B-BD09A2B748C1}" dt="2019-06-16T18:56:22.810" v="1213" actId="1076"/>
        <pc:sldMkLst>
          <pc:docMk/>
          <pc:sldMk cId="1616111978" sldId="293"/>
        </pc:sldMkLst>
        <pc:spChg chg="mod">
          <ac:chgData name="Davor Josipovic" userId="c5beaa7c1ac2955a" providerId="LiveId" clId="{AA192CAC-6486-4EDF-A55B-BD09A2B748C1}" dt="2019-06-16T18:56:00.526" v="1209" actId="20577"/>
          <ac:spMkLst>
            <pc:docMk/>
            <pc:sldMk cId="1616111978" sldId="293"/>
            <ac:spMk id="3" creationId="{C613BFE6-E7C2-4A63-9C4A-6521C9095BEC}"/>
          </ac:spMkLst>
        </pc:spChg>
        <pc:spChg chg="add del">
          <ac:chgData name="Davor Josipovic" userId="c5beaa7c1ac2955a" providerId="LiveId" clId="{AA192CAC-6486-4EDF-A55B-BD09A2B748C1}" dt="2019-06-16T17:52:18.496" v="520"/>
          <ac:spMkLst>
            <pc:docMk/>
            <pc:sldMk cId="1616111978" sldId="293"/>
            <ac:spMk id="4" creationId="{BD4BF01B-E38C-487B-AD2A-1F460C1047B6}"/>
          </ac:spMkLst>
        </pc:spChg>
        <pc:spChg chg="add del">
          <ac:chgData name="Davor Josipovic" userId="c5beaa7c1ac2955a" providerId="LiveId" clId="{AA192CAC-6486-4EDF-A55B-BD09A2B748C1}" dt="2019-06-16T17:52:40.412" v="522"/>
          <ac:spMkLst>
            <pc:docMk/>
            <pc:sldMk cId="1616111978" sldId="293"/>
            <ac:spMk id="5" creationId="{77DDC0F0-06AB-4B7A-9236-952AEA3B6922}"/>
          </ac:spMkLst>
        </pc:spChg>
        <pc:spChg chg="add del">
          <ac:chgData name="Davor Josipovic" userId="c5beaa7c1ac2955a" providerId="LiveId" clId="{AA192CAC-6486-4EDF-A55B-BD09A2B748C1}" dt="2019-06-16T17:53:07.342" v="524"/>
          <ac:spMkLst>
            <pc:docMk/>
            <pc:sldMk cId="1616111978" sldId="293"/>
            <ac:spMk id="6" creationId="{DAB3F129-F356-4BEE-BC92-9CD75621DABB}"/>
          </ac:spMkLst>
        </pc:spChg>
        <pc:spChg chg="add del">
          <ac:chgData name="Davor Josipovic" userId="c5beaa7c1ac2955a" providerId="LiveId" clId="{AA192CAC-6486-4EDF-A55B-BD09A2B748C1}" dt="2019-06-16T17:53:16.271" v="526"/>
          <ac:spMkLst>
            <pc:docMk/>
            <pc:sldMk cId="1616111978" sldId="293"/>
            <ac:spMk id="7" creationId="{705CB39D-B599-41A4-A5B0-1363C8529ECD}"/>
          </ac:spMkLst>
        </pc:spChg>
        <pc:spChg chg="add mod">
          <ac:chgData name="Davor Josipovic" userId="c5beaa7c1ac2955a" providerId="LiveId" clId="{AA192CAC-6486-4EDF-A55B-BD09A2B748C1}" dt="2019-06-16T18:02:40.854" v="723" actId="164"/>
          <ac:spMkLst>
            <pc:docMk/>
            <pc:sldMk cId="1616111978" sldId="293"/>
            <ac:spMk id="9" creationId="{E08EB9AD-F7F7-4AE3-86D1-90598D7DBFFF}"/>
          </ac:spMkLst>
        </pc:spChg>
        <pc:spChg chg="add mod">
          <ac:chgData name="Davor Josipovic" userId="c5beaa7c1ac2955a" providerId="LiveId" clId="{AA192CAC-6486-4EDF-A55B-BD09A2B748C1}" dt="2019-06-16T18:02:40.854" v="723" actId="164"/>
          <ac:spMkLst>
            <pc:docMk/>
            <pc:sldMk cId="1616111978" sldId="293"/>
            <ac:spMk id="10" creationId="{9310CFDD-242A-448C-8BB2-4E58943DBFE6}"/>
          </ac:spMkLst>
        </pc:spChg>
        <pc:spChg chg="add mod">
          <ac:chgData name="Davor Josipovic" userId="c5beaa7c1ac2955a" providerId="LiveId" clId="{AA192CAC-6486-4EDF-A55B-BD09A2B748C1}" dt="2019-06-16T18:55:02.509" v="1179" actId="164"/>
          <ac:spMkLst>
            <pc:docMk/>
            <pc:sldMk cId="1616111978" sldId="293"/>
            <ac:spMk id="17" creationId="{9211B3FD-DA00-464F-968E-3793F2CD5FA3}"/>
          </ac:spMkLst>
        </pc:spChg>
        <pc:grpChg chg="add del mod">
          <ac:chgData name="Davor Josipovic" userId="c5beaa7c1ac2955a" providerId="LiveId" clId="{AA192CAC-6486-4EDF-A55B-BD09A2B748C1}" dt="2019-06-16T18:42:22.601" v="1125" actId="478"/>
          <ac:grpSpMkLst>
            <pc:docMk/>
            <pc:sldMk cId="1616111978" sldId="293"/>
            <ac:grpSpMk id="11" creationId="{520673FB-A83F-4A06-9CE4-575B8370F47F}"/>
          </ac:grpSpMkLst>
        </pc:grpChg>
        <pc:grpChg chg="add mod">
          <ac:chgData name="Davor Josipovic" userId="c5beaa7c1ac2955a" providerId="LiveId" clId="{AA192CAC-6486-4EDF-A55B-BD09A2B748C1}" dt="2019-06-16T18:56:06.677" v="1210" actId="164"/>
          <ac:grpSpMkLst>
            <pc:docMk/>
            <pc:sldMk cId="1616111978" sldId="293"/>
            <ac:grpSpMk id="18" creationId="{A5ACAA82-9079-45A4-B224-479F0B24C2E4}"/>
          </ac:grpSpMkLst>
        </pc:grpChg>
        <pc:grpChg chg="add mod">
          <ac:chgData name="Davor Josipovic" userId="c5beaa7c1ac2955a" providerId="LiveId" clId="{AA192CAC-6486-4EDF-A55B-BD09A2B748C1}" dt="2019-06-16T18:56:22.810" v="1213" actId="1076"/>
          <ac:grpSpMkLst>
            <pc:docMk/>
            <pc:sldMk cId="1616111978" sldId="293"/>
            <ac:grpSpMk id="19" creationId="{5E8E032D-63AA-4466-A092-ECBAEB2785B5}"/>
          </ac:grpSpMkLst>
        </pc:grpChg>
        <pc:graphicFrameChg chg="add del">
          <ac:chgData name="Davor Josipovic" userId="c5beaa7c1ac2955a" providerId="LiveId" clId="{AA192CAC-6486-4EDF-A55B-BD09A2B748C1}" dt="2019-06-16T18:53:08.633" v="1162"/>
          <ac:graphicFrameMkLst>
            <pc:docMk/>
            <pc:sldMk cId="1616111978" sldId="293"/>
            <ac:graphicFrameMk id="12" creationId="{6DE104E4-DCDC-4ED7-A2E7-3924BBC93D28}"/>
          </ac:graphicFrameMkLst>
        </pc:graphicFrameChg>
        <pc:graphicFrameChg chg="add mod">
          <ac:chgData name="Davor Josipovic" userId="c5beaa7c1ac2955a" providerId="LiveId" clId="{AA192CAC-6486-4EDF-A55B-BD09A2B748C1}" dt="2019-06-16T18:56:08.503" v="1212" actId="1076"/>
          <ac:graphicFrameMkLst>
            <pc:docMk/>
            <pc:sldMk cId="1616111978" sldId="293"/>
            <ac:graphicFrameMk id="13" creationId="{0904DCAA-1021-4EA9-8AD2-168812550868}"/>
          </ac:graphicFrameMkLst>
        </pc:graphicFrameChg>
        <pc:graphicFrameChg chg="add mod">
          <ac:chgData name="Davor Josipovic" userId="c5beaa7c1ac2955a" providerId="LiveId" clId="{AA192CAC-6486-4EDF-A55B-BD09A2B748C1}" dt="2019-06-16T18:56:06.677" v="1210" actId="164"/>
          <ac:graphicFrameMkLst>
            <pc:docMk/>
            <pc:sldMk cId="1616111978" sldId="293"/>
            <ac:graphicFrameMk id="14" creationId="{173D0ACF-372F-4ED6-B895-E1C2115E5691}"/>
          </ac:graphicFrameMkLst>
        </pc:graphicFrameChg>
        <pc:picChg chg="add mod">
          <ac:chgData name="Davor Josipovic" userId="c5beaa7c1ac2955a" providerId="LiveId" clId="{AA192CAC-6486-4EDF-A55B-BD09A2B748C1}" dt="2019-06-16T18:02:40.854" v="723" actId="164"/>
          <ac:picMkLst>
            <pc:docMk/>
            <pc:sldMk cId="1616111978" sldId="293"/>
            <ac:picMk id="8" creationId="{0D31AF7C-81BA-4220-B989-9B7D56AA0252}"/>
          </ac:picMkLst>
        </pc:picChg>
        <pc:cxnChg chg="add mod">
          <ac:chgData name="Davor Josipovic" userId="c5beaa7c1ac2955a" providerId="LiveId" clId="{AA192CAC-6486-4EDF-A55B-BD09A2B748C1}" dt="2019-06-16T18:55:02.509" v="1179" actId="164"/>
          <ac:cxnSpMkLst>
            <pc:docMk/>
            <pc:sldMk cId="1616111978" sldId="293"/>
            <ac:cxnSpMk id="16" creationId="{958686ED-5493-41BE-B026-4EDC657C14EA}"/>
          </ac:cxnSpMkLst>
        </pc:cxnChg>
      </pc:sldChg>
      <pc:sldChg chg="addSp delSp">
        <pc:chgData name="Davor Josipovic" userId="c5beaa7c1ac2955a" providerId="LiveId" clId="{AA192CAC-6486-4EDF-A55B-BD09A2B748C1}" dt="2019-06-16T17:53:18.148" v="528"/>
        <pc:sldMkLst>
          <pc:docMk/>
          <pc:sldMk cId="560181886" sldId="294"/>
        </pc:sldMkLst>
        <pc:spChg chg="add del">
          <ac:chgData name="Davor Josipovic" userId="c5beaa7c1ac2955a" providerId="LiveId" clId="{AA192CAC-6486-4EDF-A55B-BD09A2B748C1}" dt="2019-06-16T17:53:18.148" v="528"/>
          <ac:spMkLst>
            <pc:docMk/>
            <pc:sldMk cId="560181886" sldId="294"/>
            <ac:spMk id="2" creationId="{28416337-B880-4DA1-BC8D-CF52156E5BB5}"/>
          </ac:spMkLst>
        </pc:spChg>
      </pc:sldChg>
      <pc:sldChg chg="addSp delSp modSp">
        <pc:chgData name="Davor Josipovic" userId="c5beaa7c1ac2955a" providerId="LiveId" clId="{AA192CAC-6486-4EDF-A55B-BD09A2B748C1}" dt="2019-06-16T14:19:00.304" v="145" actId="113"/>
        <pc:sldMkLst>
          <pc:docMk/>
          <pc:sldMk cId="4271565714" sldId="297"/>
        </pc:sldMkLst>
        <pc:spChg chg="del mod">
          <ac:chgData name="Davor Josipovic" userId="c5beaa7c1ac2955a" providerId="LiveId" clId="{AA192CAC-6486-4EDF-A55B-BD09A2B748C1}" dt="2019-06-16T14:10:53.825" v="2"/>
          <ac:spMkLst>
            <pc:docMk/>
            <pc:sldMk cId="4271565714" sldId="297"/>
            <ac:spMk id="3" creationId="{C613BFE6-E7C2-4A63-9C4A-6521C9095BEC}"/>
          </ac:spMkLst>
        </pc:spChg>
        <pc:spChg chg="add mod">
          <ac:chgData name="Davor Josipovic" userId="c5beaa7c1ac2955a" providerId="LiveId" clId="{AA192CAC-6486-4EDF-A55B-BD09A2B748C1}" dt="2019-06-16T14:19:00.304" v="145" actId="113"/>
          <ac:spMkLst>
            <pc:docMk/>
            <pc:sldMk cId="4271565714" sldId="297"/>
            <ac:spMk id="4" creationId="{A06147B3-1367-47D3-89BF-FECB689F6AFD}"/>
          </ac:spMkLst>
        </pc:spChg>
        <pc:spChg chg="add mod">
          <ac:chgData name="Davor Josipovic" userId="c5beaa7c1ac2955a" providerId="LiveId" clId="{AA192CAC-6486-4EDF-A55B-BD09A2B748C1}" dt="2019-06-16T14:18:57.723" v="144" actId="113"/>
          <ac:spMkLst>
            <pc:docMk/>
            <pc:sldMk cId="4271565714" sldId="297"/>
            <ac:spMk id="6" creationId="{DED8BC5A-2072-4483-B274-987386E4F54B}"/>
          </ac:spMkLst>
        </pc:spChg>
        <pc:picChg chg="add mod">
          <ac:chgData name="Davor Josipovic" userId="c5beaa7c1ac2955a" providerId="LiveId" clId="{AA192CAC-6486-4EDF-A55B-BD09A2B748C1}" dt="2019-06-16T14:14:16.361" v="26" actId="1076"/>
          <ac:picMkLst>
            <pc:docMk/>
            <pc:sldMk cId="4271565714" sldId="297"/>
            <ac:picMk id="1026" creationId="{A10991F8-0CBA-4400-8612-41462E0A600E}"/>
          </ac:picMkLst>
        </pc:picChg>
      </pc:sldChg>
      <pc:sldChg chg="addSp modSp add modNotesTx">
        <pc:chgData name="Davor Josipovic" userId="c5beaa7c1ac2955a" providerId="LiveId" clId="{AA192CAC-6486-4EDF-A55B-BD09A2B748C1}" dt="2019-06-16T19:23:58.089" v="1444"/>
        <pc:sldMkLst>
          <pc:docMk/>
          <pc:sldMk cId="1098642256" sldId="298"/>
        </pc:sldMkLst>
        <pc:spChg chg="mod">
          <ac:chgData name="Davor Josipovic" userId="c5beaa7c1ac2955a" providerId="LiveId" clId="{AA192CAC-6486-4EDF-A55B-BD09A2B748C1}" dt="2019-06-16T19:23:58.089" v="1444"/>
          <ac:spMkLst>
            <pc:docMk/>
            <pc:sldMk cId="1098642256" sldId="298"/>
            <ac:spMk id="3" creationId="{C613BFE6-E7C2-4A63-9C4A-6521C9095BEC}"/>
          </ac:spMkLst>
        </pc:spChg>
        <pc:grpChg chg="add">
          <ac:chgData name="Davor Josipovic" userId="c5beaa7c1ac2955a" providerId="LiveId" clId="{AA192CAC-6486-4EDF-A55B-BD09A2B748C1}" dt="2019-06-16T18:33:35.518" v="970"/>
          <ac:grpSpMkLst>
            <pc:docMk/>
            <pc:sldMk cId="1098642256" sldId="298"/>
            <ac:grpSpMk id="4" creationId="{4BF2B1B2-F7D8-49A7-9201-1159212BD3D1}"/>
          </ac:grpSpMkLst>
        </pc:grpChg>
      </pc:sldChg>
      <pc:sldChg chg="modSp add">
        <pc:chgData name="Davor Josipovic" userId="c5beaa7c1ac2955a" providerId="LiveId" clId="{AA192CAC-6486-4EDF-A55B-BD09A2B748C1}" dt="2019-06-16T18:06:04.049" v="764"/>
        <pc:sldMkLst>
          <pc:docMk/>
          <pc:sldMk cId="3621093251" sldId="299"/>
        </pc:sldMkLst>
        <pc:spChg chg="mod">
          <ac:chgData name="Davor Josipovic" userId="c5beaa7c1ac2955a" providerId="LiveId" clId="{AA192CAC-6486-4EDF-A55B-BD09A2B748C1}" dt="2019-06-16T14:22:13.776" v="211" actId="20577"/>
          <ac:spMkLst>
            <pc:docMk/>
            <pc:sldMk cId="3621093251" sldId="299"/>
            <ac:spMk id="2" creationId="{FE556BCD-6302-47A7-9150-79C0D0134496}"/>
          </ac:spMkLst>
        </pc:spChg>
        <pc:spChg chg="mod">
          <ac:chgData name="Davor Josipovic" userId="c5beaa7c1ac2955a" providerId="LiveId" clId="{AA192CAC-6486-4EDF-A55B-BD09A2B748C1}" dt="2019-06-16T18:06:04.049" v="764"/>
          <ac:spMkLst>
            <pc:docMk/>
            <pc:sldMk cId="3621093251" sldId="299"/>
            <ac:spMk id="3" creationId="{45034126-EF6F-4558-8309-9C2DE69E1E9B}"/>
          </ac:spMkLst>
        </pc:spChg>
      </pc:sldChg>
      <pc:sldChg chg="modSp add">
        <pc:chgData name="Davor Josipovic" userId="c5beaa7c1ac2955a" providerId="LiveId" clId="{AA192CAC-6486-4EDF-A55B-BD09A2B748C1}" dt="2019-06-16T17:38:49.055" v="434"/>
        <pc:sldMkLst>
          <pc:docMk/>
          <pc:sldMk cId="523090374" sldId="300"/>
        </pc:sldMkLst>
        <pc:spChg chg="mod">
          <ac:chgData name="Davor Josipovic" userId="c5beaa7c1ac2955a" providerId="LiveId" clId="{AA192CAC-6486-4EDF-A55B-BD09A2B748C1}" dt="2019-06-16T17:38:17.673" v="411" actId="6549"/>
          <ac:spMkLst>
            <pc:docMk/>
            <pc:sldMk cId="523090374" sldId="300"/>
            <ac:spMk id="4" creationId="{0ABA15CC-0341-43E7-90FB-0A22D5CFC77D}"/>
          </ac:spMkLst>
        </pc:spChg>
        <pc:spChg chg="mod">
          <ac:chgData name="Davor Josipovic" userId="c5beaa7c1ac2955a" providerId="LiveId" clId="{AA192CAC-6486-4EDF-A55B-BD09A2B748C1}" dt="2019-06-16T17:38:49.055" v="434"/>
          <ac:spMkLst>
            <pc:docMk/>
            <pc:sldMk cId="523090374" sldId="300"/>
            <ac:spMk id="5" creationId="{CA528F7E-FCA6-4235-B85D-808106A53E05}"/>
          </ac:spMkLst>
        </pc:spChg>
      </pc:sldChg>
      <pc:sldChg chg="addSp delSp modSp add">
        <pc:chgData name="Davor Josipovic" userId="c5beaa7c1ac2955a" providerId="LiveId" clId="{AA192CAC-6486-4EDF-A55B-BD09A2B748C1}" dt="2019-06-16T17:40:29.506" v="438"/>
        <pc:sldMkLst>
          <pc:docMk/>
          <pc:sldMk cId="122403183" sldId="301"/>
        </pc:sldMkLst>
        <pc:spChg chg="del">
          <ac:chgData name="Davor Josipovic" userId="c5beaa7c1ac2955a" providerId="LiveId" clId="{AA192CAC-6486-4EDF-A55B-BD09A2B748C1}" dt="2019-06-16T17:40:18.811" v="436"/>
          <ac:spMkLst>
            <pc:docMk/>
            <pc:sldMk cId="122403183" sldId="301"/>
            <ac:spMk id="2" creationId="{0A03AD1F-1874-4C82-9051-B778587E31D9}"/>
          </ac:spMkLst>
        </pc:spChg>
        <pc:spChg chg="del">
          <ac:chgData name="Davor Josipovic" userId="c5beaa7c1ac2955a" providerId="LiveId" clId="{AA192CAC-6486-4EDF-A55B-BD09A2B748C1}" dt="2019-06-16T17:40:18.811" v="436"/>
          <ac:spMkLst>
            <pc:docMk/>
            <pc:sldMk cId="122403183" sldId="301"/>
            <ac:spMk id="3" creationId="{1BCAB0D6-EFB8-44A9-BDA1-4E9E5C07E65F}"/>
          </ac:spMkLst>
        </pc:spChg>
        <pc:spChg chg="add mod">
          <ac:chgData name="Davor Josipovic" userId="c5beaa7c1ac2955a" providerId="LiveId" clId="{AA192CAC-6486-4EDF-A55B-BD09A2B748C1}" dt="2019-06-16T17:40:29.506" v="438"/>
          <ac:spMkLst>
            <pc:docMk/>
            <pc:sldMk cId="122403183" sldId="301"/>
            <ac:spMk id="4" creationId="{0EA4FC46-7582-4F7B-BBE0-7D8CE4BF13AC}"/>
          </ac:spMkLst>
        </pc:spChg>
        <pc:spChg chg="add del mod">
          <ac:chgData name="Davor Josipovic" userId="c5beaa7c1ac2955a" providerId="LiveId" clId="{AA192CAC-6486-4EDF-A55B-BD09A2B748C1}" dt="2019-06-16T17:40:20.548" v="437"/>
          <ac:spMkLst>
            <pc:docMk/>
            <pc:sldMk cId="122403183" sldId="301"/>
            <ac:spMk id="5" creationId="{72F3A24E-D59D-4465-9DA5-3D3410FEB7F6}"/>
          </ac:spMkLst>
        </pc:spChg>
        <pc:picChg chg="add mod">
          <ac:chgData name="Davor Josipovic" userId="c5beaa7c1ac2955a" providerId="LiveId" clId="{AA192CAC-6486-4EDF-A55B-BD09A2B748C1}" dt="2019-06-16T17:40:20.548" v="437"/>
          <ac:picMkLst>
            <pc:docMk/>
            <pc:sldMk cId="122403183" sldId="301"/>
            <ac:picMk id="6" creationId="{AD9A7712-63AF-4674-BBAE-88202D66D1DE}"/>
          </ac:picMkLst>
        </pc:picChg>
      </pc:sldChg>
      <pc:sldChg chg="addSp delSp modSp add">
        <pc:chgData name="Davor Josipovic" userId="c5beaa7c1ac2955a" providerId="LiveId" clId="{AA192CAC-6486-4EDF-A55B-BD09A2B748C1}" dt="2019-06-16T17:41:38.835" v="443"/>
        <pc:sldMkLst>
          <pc:docMk/>
          <pc:sldMk cId="3118019516" sldId="302"/>
        </pc:sldMkLst>
        <pc:spChg chg="add del mod">
          <ac:chgData name="Davor Josipovic" userId="c5beaa7c1ac2955a" providerId="LiveId" clId="{AA192CAC-6486-4EDF-A55B-BD09A2B748C1}" dt="2019-06-16T17:41:38.835" v="443"/>
          <ac:spMkLst>
            <pc:docMk/>
            <pc:sldMk cId="3118019516" sldId="302"/>
            <ac:spMk id="3" creationId="{EC6DF71C-C67C-43A9-935F-168F81E89C63}"/>
          </ac:spMkLst>
        </pc:spChg>
        <pc:picChg chg="add del">
          <ac:chgData name="Davor Josipovic" userId="c5beaa7c1ac2955a" providerId="LiveId" clId="{AA192CAC-6486-4EDF-A55B-BD09A2B748C1}" dt="2019-06-16T17:41:37.850" v="442"/>
          <ac:picMkLst>
            <pc:docMk/>
            <pc:sldMk cId="3118019516" sldId="302"/>
            <ac:picMk id="5" creationId="{13F2E0A7-77AB-4D35-8FE7-8AA4CFD58221}"/>
          </ac:picMkLst>
        </pc:picChg>
        <pc:picChg chg="del">
          <ac:chgData name="Davor Josipovic" userId="c5beaa7c1ac2955a" providerId="LiveId" clId="{AA192CAC-6486-4EDF-A55B-BD09A2B748C1}" dt="2019-06-16T17:41:36.398" v="440" actId="478"/>
          <ac:picMkLst>
            <pc:docMk/>
            <pc:sldMk cId="3118019516" sldId="302"/>
            <ac:picMk id="6" creationId="{AD9A7712-63AF-4674-BBAE-88202D66D1DE}"/>
          </ac:picMkLst>
        </pc:picChg>
        <pc:picChg chg="add mod">
          <ac:chgData name="Davor Josipovic" userId="c5beaa7c1ac2955a" providerId="LiveId" clId="{AA192CAC-6486-4EDF-A55B-BD09A2B748C1}" dt="2019-06-16T17:41:38.835" v="443"/>
          <ac:picMkLst>
            <pc:docMk/>
            <pc:sldMk cId="3118019516" sldId="302"/>
            <ac:picMk id="7" creationId="{8CDEE798-F0C0-442B-B121-5EB8C2033818}"/>
          </ac:picMkLst>
        </pc:picChg>
      </pc:sldChg>
      <pc:sldChg chg="addSp delSp modSp add">
        <pc:chgData name="Davor Josipovic" userId="c5beaa7c1ac2955a" providerId="LiveId" clId="{AA192CAC-6486-4EDF-A55B-BD09A2B748C1}" dt="2019-06-16T17:42:37.730" v="446"/>
        <pc:sldMkLst>
          <pc:docMk/>
          <pc:sldMk cId="3005591484" sldId="303"/>
        </pc:sldMkLst>
        <pc:spChg chg="add del mod">
          <ac:chgData name="Davor Josipovic" userId="c5beaa7c1ac2955a" providerId="LiveId" clId="{AA192CAC-6486-4EDF-A55B-BD09A2B748C1}" dt="2019-06-16T17:42:37.730" v="446"/>
          <ac:spMkLst>
            <pc:docMk/>
            <pc:sldMk cId="3005591484" sldId="303"/>
            <ac:spMk id="3" creationId="{B22702EF-26D2-454A-B6AB-7FF4843021ED}"/>
          </ac:spMkLst>
        </pc:spChg>
        <pc:picChg chg="add mod">
          <ac:chgData name="Davor Josipovic" userId="c5beaa7c1ac2955a" providerId="LiveId" clId="{AA192CAC-6486-4EDF-A55B-BD09A2B748C1}" dt="2019-06-16T17:42:37.730" v="446"/>
          <ac:picMkLst>
            <pc:docMk/>
            <pc:sldMk cId="3005591484" sldId="303"/>
            <ac:picMk id="5" creationId="{EE16D828-99A1-4A95-88BE-E4AC82D4352B}"/>
          </ac:picMkLst>
        </pc:picChg>
        <pc:picChg chg="del">
          <ac:chgData name="Davor Josipovic" userId="c5beaa7c1ac2955a" providerId="LiveId" clId="{AA192CAC-6486-4EDF-A55B-BD09A2B748C1}" dt="2019-06-16T17:42:35.518" v="445" actId="478"/>
          <ac:picMkLst>
            <pc:docMk/>
            <pc:sldMk cId="3005591484" sldId="303"/>
            <ac:picMk id="7" creationId="{8CDEE798-F0C0-442B-B121-5EB8C2033818}"/>
          </ac:picMkLst>
        </pc:picChg>
      </pc:sldChg>
      <pc:sldChg chg="addSp delSp modSp add">
        <pc:chgData name="Davor Josipovic" userId="c5beaa7c1ac2955a" providerId="LiveId" clId="{AA192CAC-6486-4EDF-A55B-BD09A2B748C1}" dt="2019-06-16T17:44:18.578" v="449"/>
        <pc:sldMkLst>
          <pc:docMk/>
          <pc:sldMk cId="2508261830" sldId="304"/>
        </pc:sldMkLst>
        <pc:spChg chg="add del mod">
          <ac:chgData name="Davor Josipovic" userId="c5beaa7c1ac2955a" providerId="LiveId" clId="{AA192CAC-6486-4EDF-A55B-BD09A2B748C1}" dt="2019-06-16T17:44:18.578" v="449"/>
          <ac:spMkLst>
            <pc:docMk/>
            <pc:sldMk cId="2508261830" sldId="304"/>
            <ac:spMk id="3" creationId="{8E52FCCD-7B7E-43CB-8B75-E11F00671093}"/>
          </ac:spMkLst>
        </pc:spChg>
        <pc:picChg chg="del">
          <ac:chgData name="Davor Josipovic" userId="c5beaa7c1ac2955a" providerId="LiveId" clId="{AA192CAC-6486-4EDF-A55B-BD09A2B748C1}" dt="2019-06-16T17:44:16.858" v="448" actId="478"/>
          <ac:picMkLst>
            <pc:docMk/>
            <pc:sldMk cId="2508261830" sldId="304"/>
            <ac:picMk id="5" creationId="{EE16D828-99A1-4A95-88BE-E4AC82D4352B}"/>
          </ac:picMkLst>
        </pc:picChg>
        <pc:picChg chg="add mod">
          <ac:chgData name="Davor Josipovic" userId="c5beaa7c1ac2955a" providerId="LiveId" clId="{AA192CAC-6486-4EDF-A55B-BD09A2B748C1}" dt="2019-06-16T17:44:18.578" v="449"/>
          <ac:picMkLst>
            <pc:docMk/>
            <pc:sldMk cId="2508261830" sldId="304"/>
            <ac:picMk id="6" creationId="{5F0F126C-9AE1-468C-91B6-DA73DEC96418}"/>
          </ac:picMkLst>
        </pc:picChg>
      </pc:sldChg>
      <pc:sldChg chg="addSp delSp modSp add">
        <pc:chgData name="Davor Josipovic" userId="c5beaa7c1ac2955a" providerId="LiveId" clId="{AA192CAC-6486-4EDF-A55B-BD09A2B748C1}" dt="2019-06-16T17:44:55.515" v="452"/>
        <pc:sldMkLst>
          <pc:docMk/>
          <pc:sldMk cId="2527489383" sldId="305"/>
        </pc:sldMkLst>
        <pc:spChg chg="add del mod">
          <ac:chgData name="Davor Josipovic" userId="c5beaa7c1ac2955a" providerId="LiveId" clId="{AA192CAC-6486-4EDF-A55B-BD09A2B748C1}" dt="2019-06-16T17:44:55.515" v="452"/>
          <ac:spMkLst>
            <pc:docMk/>
            <pc:sldMk cId="2527489383" sldId="305"/>
            <ac:spMk id="3" creationId="{C9EB6B92-654A-4545-9B4A-B3284C59FEF5}"/>
          </ac:spMkLst>
        </pc:spChg>
        <pc:picChg chg="add mod">
          <ac:chgData name="Davor Josipovic" userId="c5beaa7c1ac2955a" providerId="LiveId" clId="{AA192CAC-6486-4EDF-A55B-BD09A2B748C1}" dt="2019-06-16T17:44:55.515" v="452"/>
          <ac:picMkLst>
            <pc:docMk/>
            <pc:sldMk cId="2527489383" sldId="305"/>
            <ac:picMk id="5" creationId="{5285E888-36C6-448D-976F-64EF57981928}"/>
          </ac:picMkLst>
        </pc:picChg>
        <pc:picChg chg="del">
          <ac:chgData name="Davor Josipovic" userId="c5beaa7c1ac2955a" providerId="LiveId" clId="{AA192CAC-6486-4EDF-A55B-BD09A2B748C1}" dt="2019-06-16T17:44:53.576" v="451" actId="478"/>
          <ac:picMkLst>
            <pc:docMk/>
            <pc:sldMk cId="2527489383" sldId="305"/>
            <ac:picMk id="6" creationId="{5F0F126C-9AE1-468C-91B6-DA73DEC96418}"/>
          </ac:picMkLst>
        </pc:picChg>
      </pc:sldChg>
      <pc:sldChg chg="addSp delSp modSp add ord">
        <pc:chgData name="Davor Josipovic" userId="c5beaa7c1ac2955a" providerId="LiveId" clId="{AA192CAC-6486-4EDF-A55B-BD09A2B748C1}" dt="2019-06-16T17:47:19.741" v="456"/>
        <pc:sldMkLst>
          <pc:docMk/>
          <pc:sldMk cId="3249897739" sldId="306"/>
        </pc:sldMkLst>
        <pc:spChg chg="add del mod">
          <ac:chgData name="Davor Josipovic" userId="c5beaa7c1ac2955a" providerId="LiveId" clId="{AA192CAC-6486-4EDF-A55B-BD09A2B748C1}" dt="2019-06-16T17:47:17.273" v="455"/>
          <ac:spMkLst>
            <pc:docMk/>
            <pc:sldMk cId="3249897739" sldId="306"/>
            <ac:spMk id="3" creationId="{6F69695A-F0FC-4636-949E-D4E7BFA39D0B}"/>
          </ac:spMkLst>
        </pc:spChg>
        <pc:picChg chg="del">
          <ac:chgData name="Davor Josipovic" userId="c5beaa7c1ac2955a" providerId="LiveId" clId="{AA192CAC-6486-4EDF-A55B-BD09A2B748C1}" dt="2019-06-16T17:47:14.649" v="454" actId="478"/>
          <ac:picMkLst>
            <pc:docMk/>
            <pc:sldMk cId="3249897739" sldId="306"/>
            <ac:picMk id="5" creationId="{5285E888-36C6-448D-976F-64EF57981928}"/>
          </ac:picMkLst>
        </pc:picChg>
        <pc:picChg chg="add mod">
          <ac:chgData name="Davor Josipovic" userId="c5beaa7c1ac2955a" providerId="LiveId" clId="{AA192CAC-6486-4EDF-A55B-BD09A2B748C1}" dt="2019-06-16T17:47:17.273" v="455"/>
          <ac:picMkLst>
            <pc:docMk/>
            <pc:sldMk cId="3249897739" sldId="306"/>
            <ac:picMk id="6" creationId="{884651E9-D8B2-42C0-80D3-1E36966F48AE}"/>
          </ac:picMkLst>
        </pc:picChg>
      </pc:sldChg>
      <pc:sldChg chg="addSp delSp modSp add">
        <pc:chgData name="Davor Josipovic" userId="c5beaa7c1ac2955a" providerId="LiveId" clId="{AA192CAC-6486-4EDF-A55B-BD09A2B748C1}" dt="2019-06-16T17:48:30.015" v="459"/>
        <pc:sldMkLst>
          <pc:docMk/>
          <pc:sldMk cId="2907071341" sldId="307"/>
        </pc:sldMkLst>
        <pc:spChg chg="add del mod">
          <ac:chgData name="Davor Josipovic" userId="c5beaa7c1ac2955a" providerId="LiveId" clId="{AA192CAC-6486-4EDF-A55B-BD09A2B748C1}" dt="2019-06-16T17:48:30.015" v="459"/>
          <ac:spMkLst>
            <pc:docMk/>
            <pc:sldMk cId="2907071341" sldId="307"/>
            <ac:spMk id="3" creationId="{114917CA-68FB-490F-8553-57B3EE0AEC90}"/>
          </ac:spMkLst>
        </pc:spChg>
        <pc:picChg chg="del">
          <ac:chgData name="Davor Josipovic" userId="c5beaa7c1ac2955a" providerId="LiveId" clId="{AA192CAC-6486-4EDF-A55B-BD09A2B748C1}" dt="2019-06-16T17:48:27.720" v="458" actId="478"/>
          <ac:picMkLst>
            <pc:docMk/>
            <pc:sldMk cId="2907071341" sldId="307"/>
            <ac:picMk id="5" creationId="{5285E888-36C6-448D-976F-64EF57981928}"/>
          </ac:picMkLst>
        </pc:picChg>
        <pc:picChg chg="add mod">
          <ac:chgData name="Davor Josipovic" userId="c5beaa7c1ac2955a" providerId="LiveId" clId="{AA192CAC-6486-4EDF-A55B-BD09A2B748C1}" dt="2019-06-16T17:48:30.015" v="459"/>
          <ac:picMkLst>
            <pc:docMk/>
            <pc:sldMk cId="2907071341" sldId="307"/>
            <ac:picMk id="6" creationId="{2323D924-4F11-48E6-80AE-B8FB875DE78D}"/>
          </ac:picMkLst>
        </pc:picChg>
      </pc:sldChg>
      <pc:sldChg chg="addSp delSp modSp add">
        <pc:chgData name="Davor Josipovic" userId="c5beaa7c1ac2955a" providerId="LiveId" clId="{AA192CAC-6486-4EDF-A55B-BD09A2B748C1}" dt="2019-06-16T17:49:47.267" v="462"/>
        <pc:sldMkLst>
          <pc:docMk/>
          <pc:sldMk cId="2729439512" sldId="308"/>
        </pc:sldMkLst>
        <pc:spChg chg="add del mod">
          <ac:chgData name="Davor Josipovic" userId="c5beaa7c1ac2955a" providerId="LiveId" clId="{AA192CAC-6486-4EDF-A55B-BD09A2B748C1}" dt="2019-06-16T17:49:47.267" v="462"/>
          <ac:spMkLst>
            <pc:docMk/>
            <pc:sldMk cId="2729439512" sldId="308"/>
            <ac:spMk id="3" creationId="{342F3D8A-2F34-4304-B056-B67C99DC2423}"/>
          </ac:spMkLst>
        </pc:spChg>
        <pc:picChg chg="add mod">
          <ac:chgData name="Davor Josipovic" userId="c5beaa7c1ac2955a" providerId="LiveId" clId="{AA192CAC-6486-4EDF-A55B-BD09A2B748C1}" dt="2019-06-16T17:49:47.267" v="462"/>
          <ac:picMkLst>
            <pc:docMk/>
            <pc:sldMk cId="2729439512" sldId="308"/>
            <ac:picMk id="5" creationId="{240B1B03-068B-44DF-9F39-E033B0F64822}"/>
          </ac:picMkLst>
        </pc:picChg>
        <pc:picChg chg="del">
          <ac:chgData name="Davor Josipovic" userId="c5beaa7c1ac2955a" providerId="LiveId" clId="{AA192CAC-6486-4EDF-A55B-BD09A2B748C1}" dt="2019-06-16T17:49:45.286" v="461" actId="478"/>
          <ac:picMkLst>
            <pc:docMk/>
            <pc:sldMk cId="2729439512" sldId="308"/>
            <ac:picMk id="6" creationId="{2323D924-4F11-48E6-80AE-B8FB875DE78D}"/>
          </ac:picMkLst>
        </pc:picChg>
      </pc:sldChg>
      <pc:sldChg chg="modSp add">
        <pc:chgData name="Davor Josipovic" userId="c5beaa7c1ac2955a" providerId="LiveId" clId="{AA192CAC-6486-4EDF-A55B-BD09A2B748C1}" dt="2019-06-16T18:34:27.258" v="1025" actId="20577"/>
        <pc:sldMkLst>
          <pc:docMk/>
          <pc:sldMk cId="124559674" sldId="309"/>
        </pc:sldMkLst>
        <pc:spChg chg="mod">
          <ac:chgData name="Davor Josipovic" userId="c5beaa7c1ac2955a" providerId="LiveId" clId="{AA192CAC-6486-4EDF-A55B-BD09A2B748C1}" dt="2019-06-16T18:04:42.080" v="752" actId="20577"/>
          <ac:spMkLst>
            <pc:docMk/>
            <pc:sldMk cId="124559674" sldId="309"/>
            <ac:spMk id="4" creationId="{0ABA15CC-0341-43E7-90FB-0A22D5CFC77D}"/>
          </ac:spMkLst>
        </pc:spChg>
        <pc:spChg chg="mod">
          <ac:chgData name="Davor Josipovic" userId="c5beaa7c1ac2955a" providerId="LiveId" clId="{AA192CAC-6486-4EDF-A55B-BD09A2B748C1}" dt="2019-06-16T18:34:27.258" v="1025" actId="20577"/>
          <ac:spMkLst>
            <pc:docMk/>
            <pc:sldMk cId="124559674" sldId="309"/>
            <ac:spMk id="5" creationId="{CA528F7E-FCA6-4235-B85D-808106A53E05}"/>
          </ac:spMkLst>
        </pc:spChg>
      </pc:sldChg>
      <pc:sldChg chg="addSp delSp modSp add ord">
        <pc:chgData name="Davor Josipovic" userId="c5beaa7c1ac2955a" providerId="LiveId" clId="{AA192CAC-6486-4EDF-A55B-BD09A2B748C1}" dt="2019-06-16T18:23:14.709" v="853"/>
        <pc:sldMkLst>
          <pc:docMk/>
          <pc:sldMk cId="970565761" sldId="310"/>
        </pc:sldMkLst>
        <pc:spChg chg="mod">
          <ac:chgData name="Davor Josipovic" userId="c5beaa7c1ac2955a" providerId="LiveId" clId="{AA192CAC-6486-4EDF-A55B-BD09A2B748C1}" dt="2019-06-16T18:23:12.178" v="852" actId="20577"/>
          <ac:spMkLst>
            <pc:docMk/>
            <pc:sldMk cId="970565761" sldId="310"/>
            <ac:spMk id="2" creationId="{DFCAA981-35DA-471C-B519-18D5CA4A67D1}"/>
          </ac:spMkLst>
        </pc:spChg>
        <pc:spChg chg="del mod">
          <ac:chgData name="Davor Josipovic" userId="c5beaa7c1ac2955a" providerId="LiveId" clId="{AA192CAC-6486-4EDF-A55B-BD09A2B748C1}" dt="2019-06-16T18:23:14.709" v="853"/>
          <ac:spMkLst>
            <pc:docMk/>
            <pc:sldMk cId="970565761" sldId="310"/>
            <ac:spMk id="3" creationId="{C613BFE6-E7C2-4A63-9C4A-6521C9095BEC}"/>
          </ac:spMkLst>
        </pc:spChg>
        <pc:picChg chg="add mod">
          <ac:chgData name="Davor Josipovic" userId="c5beaa7c1ac2955a" providerId="LiveId" clId="{AA192CAC-6486-4EDF-A55B-BD09A2B748C1}" dt="2019-06-16T18:23:14.709" v="853"/>
          <ac:picMkLst>
            <pc:docMk/>
            <pc:sldMk cId="970565761" sldId="310"/>
            <ac:picMk id="4" creationId="{3537A6A6-204A-4F92-9FDD-22C1B46FAAF7}"/>
          </ac:picMkLst>
        </pc:picChg>
      </pc:sldChg>
      <pc:sldChg chg="addSp delSp modSp add">
        <pc:chgData name="Davor Josipovic" userId="c5beaa7c1ac2955a" providerId="LiveId" clId="{AA192CAC-6486-4EDF-A55B-BD09A2B748C1}" dt="2019-06-16T18:25:19.516" v="858"/>
        <pc:sldMkLst>
          <pc:docMk/>
          <pc:sldMk cId="5423438" sldId="311"/>
        </pc:sldMkLst>
        <pc:spChg chg="add del mod">
          <ac:chgData name="Davor Josipovic" userId="c5beaa7c1ac2955a" providerId="LiveId" clId="{AA192CAC-6486-4EDF-A55B-BD09A2B748C1}" dt="2019-06-16T18:25:14.239" v="856" actId="478"/>
          <ac:spMkLst>
            <pc:docMk/>
            <pc:sldMk cId="5423438" sldId="311"/>
            <ac:spMk id="5" creationId="{824A0E3A-DF17-4003-97D6-588E5E9EF4B3}"/>
          </ac:spMkLst>
        </pc:spChg>
        <pc:spChg chg="add del mod">
          <ac:chgData name="Davor Josipovic" userId="c5beaa7c1ac2955a" providerId="LiveId" clId="{AA192CAC-6486-4EDF-A55B-BD09A2B748C1}" dt="2019-06-16T18:25:19.516" v="858"/>
          <ac:spMkLst>
            <pc:docMk/>
            <pc:sldMk cId="5423438" sldId="311"/>
            <ac:spMk id="7" creationId="{3944A0B0-CD34-455B-A9D6-2292B1BAB946}"/>
          </ac:spMkLst>
        </pc:spChg>
        <pc:picChg chg="add del">
          <ac:chgData name="Davor Josipovic" userId="c5beaa7c1ac2955a" providerId="LiveId" clId="{AA192CAC-6486-4EDF-A55B-BD09A2B748C1}" dt="2019-06-16T18:25:16.548" v="857" actId="478"/>
          <ac:picMkLst>
            <pc:docMk/>
            <pc:sldMk cId="5423438" sldId="311"/>
            <ac:picMk id="4" creationId="{3537A6A6-204A-4F92-9FDD-22C1B46FAAF7}"/>
          </ac:picMkLst>
        </pc:picChg>
        <pc:picChg chg="add mod">
          <ac:chgData name="Davor Josipovic" userId="c5beaa7c1ac2955a" providerId="LiveId" clId="{AA192CAC-6486-4EDF-A55B-BD09A2B748C1}" dt="2019-06-16T18:25:19.516" v="858"/>
          <ac:picMkLst>
            <pc:docMk/>
            <pc:sldMk cId="5423438" sldId="311"/>
            <ac:picMk id="8" creationId="{D9337977-F260-4E84-8CD6-B5FF5F042F0B}"/>
          </ac:picMkLst>
        </pc:picChg>
      </pc:sldChg>
      <pc:sldChg chg="addSp delSp modSp add modNotesTx">
        <pc:chgData name="Davor Josipovic" userId="c5beaa7c1ac2955a" providerId="LiveId" clId="{AA192CAC-6486-4EDF-A55B-BD09A2B748C1}" dt="2019-06-19T20:17:59.553" v="1667" actId="207"/>
        <pc:sldMkLst>
          <pc:docMk/>
          <pc:sldMk cId="1508041043" sldId="312"/>
        </pc:sldMkLst>
        <pc:spChg chg="add mod">
          <ac:chgData name="Davor Josipovic" userId="c5beaa7c1ac2955a" providerId="LiveId" clId="{AA192CAC-6486-4EDF-A55B-BD09A2B748C1}" dt="2019-06-19T20:17:59.553" v="1667" actId="207"/>
          <ac:spMkLst>
            <pc:docMk/>
            <pc:sldMk cId="1508041043" sldId="312"/>
            <ac:spMk id="3" creationId="{6F3D1A37-F736-41B9-87D6-CFD1EC259CFB}"/>
          </ac:spMkLst>
        </pc:spChg>
        <pc:spChg chg="add del mod">
          <ac:chgData name="Davor Josipovic" userId="c5beaa7c1ac2955a" providerId="LiveId" clId="{AA192CAC-6486-4EDF-A55B-BD09A2B748C1}" dt="2019-06-16T18:30:16.409" v="863"/>
          <ac:spMkLst>
            <pc:docMk/>
            <pc:sldMk cId="1508041043" sldId="312"/>
            <ac:spMk id="4" creationId="{A37BF9CC-0760-443A-A29E-D1680F08390E}"/>
          </ac:spMkLst>
        </pc:spChg>
        <pc:picChg chg="add mod">
          <ac:chgData name="Davor Josipovic" userId="c5beaa7c1ac2955a" providerId="LiveId" clId="{AA192CAC-6486-4EDF-A55B-BD09A2B748C1}" dt="2019-06-16T18:30:16.409" v="863"/>
          <ac:picMkLst>
            <pc:docMk/>
            <pc:sldMk cId="1508041043" sldId="312"/>
            <ac:picMk id="5" creationId="{D323BB4D-CDF0-4241-812A-B660E5B671C5}"/>
          </ac:picMkLst>
        </pc:picChg>
        <pc:picChg chg="del mod">
          <ac:chgData name="Davor Josipovic" userId="c5beaa7c1ac2955a" providerId="LiveId" clId="{AA192CAC-6486-4EDF-A55B-BD09A2B748C1}" dt="2019-06-16T18:30:14.245" v="862" actId="478"/>
          <ac:picMkLst>
            <pc:docMk/>
            <pc:sldMk cId="1508041043" sldId="312"/>
            <ac:picMk id="8" creationId="{D9337977-F260-4E84-8CD6-B5FF5F042F0B}"/>
          </ac:picMkLst>
        </pc:picChg>
      </pc:sldChg>
      <pc:sldChg chg="modSp add">
        <pc:chgData name="Davor Josipovic" userId="c5beaa7c1ac2955a" providerId="LiveId" clId="{AA192CAC-6486-4EDF-A55B-BD09A2B748C1}" dt="2019-06-16T19:46:48.982" v="1593" actId="20577"/>
        <pc:sldMkLst>
          <pc:docMk/>
          <pc:sldMk cId="1705100881" sldId="313"/>
        </pc:sldMkLst>
        <pc:spChg chg="mod">
          <ac:chgData name="Davor Josipovic" userId="c5beaa7c1ac2955a" providerId="LiveId" clId="{AA192CAC-6486-4EDF-A55B-BD09A2B748C1}" dt="2019-06-16T19:46:48.982" v="1593" actId="20577"/>
          <ac:spMkLst>
            <pc:docMk/>
            <pc:sldMk cId="1705100881" sldId="313"/>
            <ac:spMk id="3" creationId="{C613BFE6-E7C2-4A63-9C4A-6521C9095BEC}"/>
          </ac:spMkLst>
        </pc:spChg>
      </pc:sldChg>
      <pc:sldChg chg="modSp add">
        <pc:chgData name="Davor Josipovic" userId="c5beaa7c1ac2955a" providerId="LiveId" clId="{AA192CAC-6486-4EDF-A55B-BD09A2B748C1}" dt="2019-06-16T18:47:40.104" v="1144" actId="20577"/>
        <pc:sldMkLst>
          <pc:docMk/>
          <pc:sldMk cId="3262560860" sldId="314"/>
        </pc:sldMkLst>
        <pc:spChg chg="mod">
          <ac:chgData name="Davor Josipovic" userId="c5beaa7c1ac2955a" providerId="LiveId" clId="{AA192CAC-6486-4EDF-A55B-BD09A2B748C1}" dt="2019-06-16T18:47:40.104" v="1144" actId="20577"/>
          <ac:spMkLst>
            <pc:docMk/>
            <pc:sldMk cId="3262560860" sldId="314"/>
            <ac:spMk id="4" creationId="{0ABA15CC-0341-43E7-90FB-0A22D5CFC77D}"/>
          </ac:spMkLst>
        </pc:spChg>
      </pc:sldChg>
      <pc:sldChg chg="addSp delSp modSp add modNotesTx">
        <pc:chgData name="Davor Josipovic" userId="c5beaa7c1ac2955a" providerId="LiveId" clId="{AA192CAC-6486-4EDF-A55B-BD09A2B748C1}" dt="2019-06-16T19:21:37.471" v="1419" actId="207"/>
        <pc:sldMkLst>
          <pc:docMk/>
          <pc:sldMk cId="312310252" sldId="315"/>
        </pc:sldMkLst>
        <pc:spChg chg="mod">
          <ac:chgData name="Davor Josipovic" userId="c5beaa7c1ac2955a" providerId="LiveId" clId="{AA192CAC-6486-4EDF-A55B-BD09A2B748C1}" dt="2019-06-16T18:51:08.982" v="1146"/>
          <ac:spMkLst>
            <pc:docMk/>
            <pc:sldMk cId="312310252" sldId="315"/>
            <ac:spMk id="2" creationId="{DFCAA981-35DA-471C-B519-18D5CA4A67D1}"/>
          </ac:spMkLst>
        </pc:spChg>
        <pc:spChg chg="del">
          <ac:chgData name="Davor Josipovic" userId="c5beaa7c1ac2955a" providerId="LiveId" clId="{AA192CAC-6486-4EDF-A55B-BD09A2B748C1}" dt="2019-06-16T19:16:53.378" v="1221" actId="478"/>
          <ac:spMkLst>
            <pc:docMk/>
            <pc:sldMk cId="312310252" sldId="315"/>
            <ac:spMk id="4" creationId="{A06147B3-1367-47D3-89BF-FECB689F6AFD}"/>
          </ac:spMkLst>
        </pc:spChg>
        <pc:spChg chg="add del mod">
          <ac:chgData name="Davor Josipovic" userId="c5beaa7c1ac2955a" providerId="LiveId" clId="{AA192CAC-6486-4EDF-A55B-BD09A2B748C1}" dt="2019-06-16T19:16:45.934" v="1219"/>
          <ac:spMkLst>
            <pc:docMk/>
            <pc:sldMk cId="312310252" sldId="315"/>
            <ac:spMk id="5" creationId="{D1A1D203-40DD-438C-AFE0-BCCBBDB4E1EE}"/>
          </ac:spMkLst>
        </pc:spChg>
        <pc:spChg chg="del">
          <ac:chgData name="Davor Josipovic" userId="c5beaa7c1ac2955a" providerId="LiveId" clId="{AA192CAC-6486-4EDF-A55B-BD09A2B748C1}" dt="2019-06-16T19:16:54.739" v="1222" actId="478"/>
          <ac:spMkLst>
            <pc:docMk/>
            <pc:sldMk cId="312310252" sldId="315"/>
            <ac:spMk id="6" creationId="{DED8BC5A-2072-4483-B274-987386E4F54B}"/>
          </ac:spMkLst>
        </pc:spChg>
        <pc:spChg chg="add del mod">
          <ac:chgData name="Davor Josipovic" userId="c5beaa7c1ac2955a" providerId="LiveId" clId="{AA192CAC-6486-4EDF-A55B-BD09A2B748C1}" dt="2019-06-16T19:16:59.269" v="1224"/>
          <ac:spMkLst>
            <pc:docMk/>
            <pc:sldMk cId="312310252" sldId="315"/>
            <ac:spMk id="10" creationId="{85A7E9B8-48B9-4FB8-9720-6CDB89BAF125}"/>
          </ac:spMkLst>
        </pc:spChg>
        <pc:spChg chg="add mod">
          <ac:chgData name="Davor Josipovic" userId="c5beaa7c1ac2955a" providerId="LiveId" clId="{AA192CAC-6486-4EDF-A55B-BD09A2B748C1}" dt="2019-06-16T19:21:37.471" v="1419" actId="207"/>
          <ac:spMkLst>
            <pc:docMk/>
            <pc:sldMk cId="312310252" sldId="315"/>
            <ac:spMk id="12" creationId="{23113F61-B50A-4534-9262-13FBDB996A25}"/>
          </ac:spMkLst>
        </pc:spChg>
        <pc:picChg chg="add del">
          <ac:chgData name="Davor Josipovic" userId="c5beaa7c1ac2955a" providerId="LiveId" clId="{AA192CAC-6486-4EDF-A55B-BD09A2B748C1}" dt="2019-06-16T19:16:44.800" v="1218"/>
          <ac:picMkLst>
            <pc:docMk/>
            <pc:sldMk cId="312310252" sldId="315"/>
            <ac:picMk id="7" creationId="{EED4969F-2552-4625-B135-289040F3853B}"/>
          </ac:picMkLst>
        </pc:picChg>
        <pc:picChg chg="add del mod">
          <ac:chgData name="Davor Josipovic" userId="c5beaa7c1ac2955a" providerId="LiveId" clId="{AA192CAC-6486-4EDF-A55B-BD09A2B748C1}" dt="2019-06-16T19:16:56.513" v="1223" actId="478"/>
          <ac:picMkLst>
            <pc:docMk/>
            <pc:sldMk cId="312310252" sldId="315"/>
            <ac:picMk id="8" creationId="{4353DBCC-561D-458D-910C-751B981E860E}"/>
          </ac:picMkLst>
        </pc:picChg>
        <pc:picChg chg="add mod">
          <ac:chgData name="Davor Josipovic" userId="c5beaa7c1ac2955a" providerId="LiveId" clId="{AA192CAC-6486-4EDF-A55B-BD09A2B748C1}" dt="2019-06-16T19:16:59.269" v="1224"/>
          <ac:picMkLst>
            <pc:docMk/>
            <pc:sldMk cId="312310252" sldId="315"/>
            <ac:picMk id="11" creationId="{E30F9AFF-ECC9-4F27-BDF2-6A54CDB56DFE}"/>
          </ac:picMkLst>
        </pc:picChg>
        <pc:picChg chg="add mod">
          <ac:chgData name="Davor Josipovic" userId="c5beaa7c1ac2955a" providerId="LiveId" clId="{AA192CAC-6486-4EDF-A55B-BD09A2B748C1}" dt="2019-06-16T19:20:57.240" v="1400" actId="1076"/>
          <ac:picMkLst>
            <pc:docMk/>
            <pc:sldMk cId="312310252" sldId="315"/>
            <ac:picMk id="13" creationId="{4203232A-F860-4F0F-9588-C234CCC4547D}"/>
          </ac:picMkLst>
        </pc:picChg>
        <pc:picChg chg="del">
          <ac:chgData name="Davor Josipovic" userId="c5beaa7c1ac2955a" providerId="LiveId" clId="{AA192CAC-6486-4EDF-A55B-BD09A2B748C1}" dt="2019-06-16T19:16:43.263" v="1216" actId="478"/>
          <ac:picMkLst>
            <pc:docMk/>
            <pc:sldMk cId="312310252" sldId="315"/>
            <ac:picMk id="1026" creationId="{A10991F8-0CBA-4400-8612-41462E0A600E}"/>
          </ac:picMkLst>
        </pc:picChg>
      </pc:sldChg>
      <pc:sldChg chg="addSp delSp modSp add">
        <pc:chgData name="Davor Josipovic" userId="c5beaa7c1ac2955a" providerId="LiveId" clId="{AA192CAC-6486-4EDF-A55B-BD09A2B748C1}" dt="2019-06-16T19:29:45.348" v="1498" actId="14"/>
        <pc:sldMkLst>
          <pc:docMk/>
          <pc:sldMk cId="498382300" sldId="316"/>
        </pc:sldMkLst>
        <pc:spChg chg="mod">
          <ac:chgData name="Davor Josipovic" userId="c5beaa7c1ac2955a" providerId="LiveId" clId="{AA192CAC-6486-4EDF-A55B-BD09A2B748C1}" dt="2019-06-16T19:20:27.221" v="1392"/>
          <ac:spMkLst>
            <pc:docMk/>
            <pc:sldMk cId="498382300" sldId="316"/>
            <ac:spMk id="2" creationId="{DFCAA981-35DA-471C-B519-18D5CA4A67D1}"/>
          </ac:spMkLst>
        </pc:spChg>
        <pc:spChg chg="mod">
          <ac:chgData name="Davor Josipovic" userId="c5beaa7c1ac2955a" providerId="LiveId" clId="{AA192CAC-6486-4EDF-A55B-BD09A2B748C1}" dt="2019-06-16T19:29:45.348" v="1498" actId="14"/>
          <ac:spMkLst>
            <pc:docMk/>
            <pc:sldMk cId="498382300" sldId="316"/>
            <ac:spMk id="3" creationId="{C613BFE6-E7C2-4A63-9C4A-6521C9095BEC}"/>
          </ac:spMkLst>
        </pc:spChg>
        <pc:grpChg chg="del">
          <ac:chgData name="Davor Josipovic" userId="c5beaa7c1ac2955a" providerId="LiveId" clId="{AA192CAC-6486-4EDF-A55B-BD09A2B748C1}" dt="2019-06-16T19:18:55.277" v="1261" actId="478"/>
          <ac:grpSpMkLst>
            <pc:docMk/>
            <pc:sldMk cId="498382300" sldId="316"/>
            <ac:grpSpMk id="4" creationId="{4BF2B1B2-F7D8-49A7-9201-1159212BD3D1}"/>
          </ac:grpSpMkLst>
        </pc:grpChg>
        <pc:picChg chg="add mod">
          <ac:chgData name="Davor Josipovic" userId="c5beaa7c1ac2955a" providerId="LiveId" clId="{AA192CAC-6486-4EDF-A55B-BD09A2B748C1}" dt="2019-06-16T19:19:05.465" v="1266" actId="1076"/>
          <ac:picMkLst>
            <pc:docMk/>
            <pc:sldMk cId="498382300" sldId="316"/>
            <ac:picMk id="8" creationId="{2366AA30-8AFF-40CA-9762-F04D21D8F6A3}"/>
          </ac:picMkLst>
        </pc:picChg>
      </pc:sldChg>
      <pc:sldChg chg="modSp add">
        <pc:chgData name="Davor Josipovic" userId="c5beaa7c1ac2955a" providerId="LiveId" clId="{AA192CAC-6486-4EDF-A55B-BD09A2B748C1}" dt="2019-06-19T19:46:47.872" v="1629" actId="20577"/>
        <pc:sldMkLst>
          <pc:docMk/>
          <pc:sldMk cId="2575123245" sldId="317"/>
        </pc:sldMkLst>
        <pc:spChg chg="mod">
          <ac:chgData name="Davor Josipovic" userId="c5beaa7c1ac2955a" providerId="LiveId" clId="{AA192CAC-6486-4EDF-A55B-BD09A2B748C1}" dt="2019-06-18T19:18:17.153" v="1600" actId="20577"/>
          <ac:spMkLst>
            <pc:docMk/>
            <pc:sldMk cId="2575123245" sldId="317"/>
            <ac:spMk id="2" creationId="{C381B617-432B-4260-807D-A33327190D4A}"/>
          </ac:spMkLst>
        </pc:spChg>
        <pc:spChg chg="mod">
          <ac:chgData name="Davor Josipovic" userId="c5beaa7c1ac2955a" providerId="LiveId" clId="{AA192CAC-6486-4EDF-A55B-BD09A2B748C1}" dt="2019-06-19T19:46:47.872" v="1629" actId="20577"/>
          <ac:spMkLst>
            <pc:docMk/>
            <pc:sldMk cId="2575123245" sldId="317"/>
            <ac:spMk id="3" creationId="{16F05D79-76DB-438C-88CF-3FFFDCCE47AA}"/>
          </ac:spMkLst>
        </pc:spChg>
      </pc:sldChg>
      <pc:sldChg chg="addSp delSp modSp add ord">
        <pc:chgData name="Davor Josipovic" userId="c5beaa7c1ac2955a" providerId="LiveId" clId="{AA192CAC-6486-4EDF-A55B-BD09A2B748C1}" dt="2019-06-30T18:09:43.005" v="2920"/>
        <pc:sldMkLst>
          <pc:docMk/>
          <pc:sldMk cId="3261360291" sldId="318"/>
        </pc:sldMkLst>
        <pc:spChg chg="mod">
          <ac:chgData name="Davor Josipovic" userId="c5beaa7c1ac2955a" providerId="LiveId" clId="{AA192CAC-6486-4EDF-A55B-BD09A2B748C1}" dt="2019-06-19T18:21:23.822" v="1617" actId="20577"/>
          <ac:spMkLst>
            <pc:docMk/>
            <pc:sldMk cId="3261360291" sldId="318"/>
            <ac:spMk id="2" creationId="{95533741-1C91-41DC-BB79-A0B5F75EEC77}"/>
          </ac:spMkLst>
        </pc:spChg>
        <pc:spChg chg="del">
          <ac:chgData name="Davor Josipovic" userId="c5beaa7c1ac2955a" providerId="LiveId" clId="{AA192CAC-6486-4EDF-A55B-BD09A2B748C1}" dt="2019-06-19T18:21:14.244" v="1616"/>
          <ac:spMkLst>
            <pc:docMk/>
            <pc:sldMk cId="3261360291" sldId="318"/>
            <ac:spMk id="3" creationId="{82616C2B-B7CD-482B-8466-627A6ECA066C}"/>
          </ac:spMkLst>
        </pc:spChg>
        <pc:picChg chg="add mod">
          <ac:chgData name="Davor Josipovic" userId="c5beaa7c1ac2955a" providerId="LiveId" clId="{AA192CAC-6486-4EDF-A55B-BD09A2B748C1}" dt="2019-06-19T18:21:14.244" v="1616"/>
          <ac:picMkLst>
            <pc:docMk/>
            <pc:sldMk cId="3261360291" sldId="318"/>
            <ac:picMk id="4" creationId="{7908CCBB-D5D0-4658-B7A2-4A6B2524AB28}"/>
          </ac:picMkLst>
        </pc:picChg>
      </pc:sldChg>
      <pc:sldChg chg="modSp add">
        <pc:chgData name="Davor Josipovic" userId="c5beaa7c1ac2955a" providerId="LiveId" clId="{AA192CAC-6486-4EDF-A55B-BD09A2B748C1}" dt="2019-06-20T21:37:50.399" v="1679" actId="6549"/>
        <pc:sldMkLst>
          <pc:docMk/>
          <pc:sldMk cId="4173567235" sldId="319"/>
        </pc:sldMkLst>
        <pc:spChg chg="mod">
          <ac:chgData name="Davor Josipovic" userId="c5beaa7c1ac2955a" providerId="LiveId" clId="{AA192CAC-6486-4EDF-A55B-BD09A2B748C1}" dt="2019-06-20T21:37:47.718" v="1678" actId="20577"/>
          <ac:spMkLst>
            <pc:docMk/>
            <pc:sldMk cId="4173567235" sldId="319"/>
            <ac:spMk id="4" creationId="{0ABA15CC-0341-43E7-90FB-0A22D5CFC77D}"/>
          </ac:spMkLst>
        </pc:spChg>
        <pc:spChg chg="mod">
          <ac:chgData name="Davor Josipovic" userId="c5beaa7c1ac2955a" providerId="LiveId" clId="{AA192CAC-6486-4EDF-A55B-BD09A2B748C1}" dt="2019-06-20T21:37:50.399" v="1679" actId="6549"/>
          <ac:spMkLst>
            <pc:docMk/>
            <pc:sldMk cId="4173567235" sldId="319"/>
            <ac:spMk id="5" creationId="{CA528F7E-FCA6-4235-B85D-808106A53E05}"/>
          </ac:spMkLst>
        </pc:spChg>
      </pc:sldChg>
      <pc:sldChg chg="addSp delSp modSp add">
        <pc:chgData name="Davor Josipovic" userId="c5beaa7c1ac2955a" providerId="LiveId" clId="{AA192CAC-6486-4EDF-A55B-BD09A2B748C1}" dt="2019-06-20T21:41:00.345" v="1793" actId="14100"/>
        <pc:sldMkLst>
          <pc:docMk/>
          <pc:sldMk cId="2244030759" sldId="320"/>
        </pc:sldMkLst>
        <pc:spChg chg="del">
          <ac:chgData name="Davor Josipovic" userId="c5beaa7c1ac2955a" providerId="LiveId" clId="{AA192CAC-6486-4EDF-A55B-BD09A2B748C1}" dt="2019-06-20T21:38:12.572" v="1681"/>
          <ac:spMkLst>
            <pc:docMk/>
            <pc:sldMk cId="2244030759" sldId="320"/>
            <ac:spMk id="2" creationId="{B0E0DC44-9ED6-42B3-A82D-76C8E107D297}"/>
          </ac:spMkLst>
        </pc:spChg>
        <pc:spChg chg="del">
          <ac:chgData name="Davor Josipovic" userId="c5beaa7c1ac2955a" providerId="LiveId" clId="{AA192CAC-6486-4EDF-A55B-BD09A2B748C1}" dt="2019-06-20T21:38:12.572" v="1681"/>
          <ac:spMkLst>
            <pc:docMk/>
            <pc:sldMk cId="2244030759" sldId="320"/>
            <ac:spMk id="3" creationId="{0D8F47EA-FF24-4149-8F77-9D85357B5DCA}"/>
          </ac:spMkLst>
        </pc:spChg>
        <pc:spChg chg="add del mod">
          <ac:chgData name="Davor Josipovic" userId="c5beaa7c1ac2955a" providerId="LiveId" clId="{AA192CAC-6486-4EDF-A55B-BD09A2B748C1}" dt="2019-06-20T21:38:16.254" v="1682"/>
          <ac:spMkLst>
            <pc:docMk/>
            <pc:sldMk cId="2244030759" sldId="320"/>
            <ac:spMk id="4" creationId="{8735C5D5-4273-49C8-80F5-344514545403}"/>
          </ac:spMkLst>
        </pc:spChg>
        <pc:spChg chg="add del mod">
          <ac:chgData name="Davor Josipovic" userId="c5beaa7c1ac2955a" providerId="LiveId" clId="{AA192CAC-6486-4EDF-A55B-BD09A2B748C1}" dt="2019-06-20T21:38:16.254" v="1682"/>
          <ac:spMkLst>
            <pc:docMk/>
            <pc:sldMk cId="2244030759" sldId="320"/>
            <ac:spMk id="5" creationId="{B022B688-BF75-4318-8316-B95CA634A793}"/>
          </ac:spMkLst>
        </pc:spChg>
        <pc:spChg chg="add mod">
          <ac:chgData name="Davor Josipovic" userId="c5beaa7c1ac2955a" providerId="LiveId" clId="{AA192CAC-6486-4EDF-A55B-BD09A2B748C1}" dt="2019-06-20T21:39:37.692" v="1757" actId="20577"/>
          <ac:spMkLst>
            <pc:docMk/>
            <pc:sldMk cId="2244030759" sldId="320"/>
            <ac:spMk id="6" creationId="{EDD33228-C1A9-4508-ABEE-596BDD9ACBBB}"/>
          </ac:spMkLst>
        </pc:spChg>
        <pc:spChg chg="add del mod">
          <ac:chgData name="Davor Josipovic" userId="c5beaa7c1ac2955a" providerId="LiveId" clId="{AA192CAC-6486-4EDF-A55B-BD09A2B748C1}" dt="2019-06-20T21:38:30.172" v="1702"/>
          <ac:spMkLst>
            <pc:docMk/>
            <pc:sldMk cId="2244030759" sldId="320"/>
            <ac:spMk id="7" creationId="{02DFE638-0435-4BCA-92F8-796A268789D2}"/>
          </ac:spMkLst>
        </pc:spChg>
        <pc:spChg chg="add mod">
          <ac:chgData name="Davor Josipovic" userId="c5beaa7c1ac2955a" providerId="LiveId" clId="{AA192CAC-6486-4EDF-A55B-BD09A2B748C1}" dt="2019-06-20T21:41:00.345" v="1793" actId="14100"/>
          <ac:spMkLst>
            <pc:docMk/>
            <pc:sldMk cId="2244030759" sldId="320"/>
            <ac:spMk id="8" creationId="{670A3B7F-E6A6-4811-87D6-CDF443524F2E}"/>
          </ac:spMkLst>
        </pc:spChg>
        <pc:picChg chg="add mod">
          <ac:chgData name="Davor Josipovic" userId="c5beaa7c1ac2955a" providerId="LiveId" clId="{AA192CAC-6486-4EDF-A55B-BD09A2B748C1}" dt="2019-06-20T21:39:04.822" v="1708" actId="1076"/>
          <ac:picMkLst>
            <pc:docMk/>
            <pc:sldMk cId="2244030759" sldId="320"/>
            <ac:picMk id="2050" creationId="{4C7E50BB-B963-46B0-BAE1-38BF47241478}"/>
          </ac:picMkLst>
        </pc:picChg>
      </pc:sldChg>
      <pc:sldChg chg="addSp modSp add">
        <pc:chgData name="Davor Josipovic" userId="c5beaa7c1ac2955a" providerId="LiveId" clId="{AA192CAC-6486-4EDF-A55B-BD09A2B748C1}" dt="2019-06-20T22:01:39.120" v="2324" actId="1076"/>
        <pc:sldMkLst>
          <pc:docMk/>
          <pc:sldMk cId="1510623321" sldId="321"/>
        </pc:sldMkLst>
        <pc:spChg chg="mod">
          <ac:chgData name="Davor Josipovic" userId="c5beaa7c1ac2955a" providerId="LiveId" clId="{AA192CAC-6486-4EDF-A55B-BD09A2B748C1}" dt="2019-06-20T21:44:35.243" v="1840" actId="20577"/>
          <ac:spMkLst>
            <pc:docMk/>
            <pc:sldMk cId="1510623321" sldId="321"/>
            <ac:spMk id="2" creationId="{61B63D29-49FE-41C1-8994-530C02E9F4F3}"/>
          </ac:spMkLst>
        </pc:spChg>
        <pc:spChg chg="mod">
          <ac:chgData name="Davor Josipovic" userId="c5beaa7c1ac2955a" providerId="LiveId" clId="{AA192CAC-6486-4EDF-A55B-BD09A2B748C1}" dt="2019-06-20T21:49:38.645" v="2265" actId="20577"/>
          <ac:spMkLst>
            <pc:docMk/>
            <pc:sldMk cId="1510623321" sldId="321"/>
            <ac:spMk id="3" creationId="{7B4CCE70-7B17-42CB-A6B9-5D8B379B2E2E}"/>
          </ac:spMkLst>
        </pc:spChg>
        <pc:spChg chg="add mod">
          <ac:chgData name="Davor Josipovic" userId="c5beaa7c1ac2955a" providerId="LiveId" clId="{AA192CAC-6486-4EDF-A55B-BD09A2B748C1}" dt="2019-06-20T22:01:39.120" v="2324" actId="1076"/>
          <ac:spMkLst>
            <pc:docMk/>
            <pc:sldMk cId="1510623321" sldId="321"/>
            <ac:spMk id="4" creationId="{E0C6F741-0A56-4CB9-B29E-B0AB754E15DB}"/>
          </ac:spMkLst>
        </pc:spChg>
      </pc:sldChg>
      <pc:sldChg chg="add">
        <pc:chgData name="Davor Josipovic" userId="c5beaa7c1ac2955a" providerId="LiveId" clId="{AA192CAC-6486-4EDF-A55B-BD09A2B748C1}" dt="2019-06-24T18:29:26.020" v="2325"/>
        <pc:sldMkLst>
          <pc:docMk/>
          <pc:sldMk cId="3820860045" sldId="322"/>
        </pc:sldMkLst>
      </pc:sldChg>
      <pc:sldChg chg="addSp delSp modSp add">
        <pc:chgData name="Davor Josipovic" userId="c5beaa7c1ac2955a" providerId="LiveId" clId="{AA192CAC-6486-4EDF-A55B-BD09A2B748C1}" dt="2019-06-30T16:41:28.732" v="2836" actId="20577"/>
        <pc:sldMkLst>
          <pc:docMk/>
          <pc:sldMk cId="1031408225" sldId="323"/>
        </pc:sldMkLst>
        <pc:spChg chg="del">
          <ac:chgData name="Davor Josipovic" userId="c5beaa7c1ac2955a" providerId="LiveId" clId="{AA192CAC-6486-4EDF-A55B-BD09A2B748C1}" dt="2019-06-24T18:29:49.062" v="2327"/>
          <ac:spMkLst>
            <pc:docMk/>
            <pc:sldMk cId="1031408225" sldId="323"/>
            <ac:spMk id="2" creationId="{E608D3B5-12C6-49D7-AE8C-D5B85B20863C}"/>
          </ac:spMkLst>
        </pc:spChg>
        <pc:spChg chg="del">
          <ac:chgData name="Davor Josipovic" userId="c5beaa7c1ac2955a" providerId="LiveId" clId="{AA192CAC-6486-4EDF-A55B-BD09A2B748C1}" dt="2019-06-24T18:29:49.062" v="2327"/>
          <ac:spMkLst>
            <pc:docMk/>
            <pc:sldMk cId="1031408225" sldId="323"/>
            <ac:spMk id="3" creationId="{721B5F79-08F6-4D9A-A035-A707FB9879F3}"/>
          </ac:spMkLst>
        </pc:spChg>
        <pc:spChg chg="add mod">
          <ac:chgData name="Davor Josipovic" userId="c5beaa7c1ac2955a" providerId="LiveId" clId="{AA192CAC-6486-4EDF-A55B-BD09A2B748C1}" dt="2019-06-24T18:29:53.207" v="2339" actId="20577"/>
          <ac:spMkLst>
            <pc:docMk/>
            <pc:sldMk cId="1031408225" sldId="323"/>
            <ac:spMk id="4" creationId="{9FA55B16-E354-450A-A4D6-6B301FBD943A}"/>
          </ac:spMkLst>
        </pc:spChg>
        <pc:spChg chg="add mod">
          <ac:chgData name="Davor Josipovic" userId="c5beaa7c1ac2955a" providerId="LiveId" clId="{AA192CAC-6486-4EDF-A55B-BD09A2B748C1}" dt="2019-06-30T16:41:28.732" v="2836" actId="20577"/>
          <ac:spMkLst>
            <pc:docMk/>
            <pc:sldMk cId="1031408225" sldId="323"/>
            <ac:spMk id="5" creationId="{683E495E-36EB-4959-9679-F69603036B47}"/>
          </ac:spMkLst>
        </pc:spChg>
      </pc:sldChg>
      <pc:sldChg chg="modSp add">
        <pc:chgData name="Davor Josipovic" userId="c5beaa7c1ac2955a" providerId="LiveId" clId="{AA192CAC-6486-4EDF-A55B-BD09A2B748C1}" dt="2019-06-30T19:52:58.971" v="3159" actId="20577"/>
        <pc:sldMkLst>
          <pc:docMk/>
          <pc:sldMk cId="1633626649" sldId="324"/>
        </pc:sldMkLst>
        <pc:spChg chg="mod">
          <ac:chgData name="Davor Josipovic" userId="c5beaa7c1ac2955a" providerId="LiveId" clId="{AA192CAC-6486-4EDF-A55B-BD09A2B748C1}" dt="2019-06-30T19:52:58.971" v="3159" actId="20577"/>
          <ac:spMkLst>
            <pc:docMk/>
            <pc:sldMk cId="1633626649" sldId="324"/>
            <ac:spMk id="5" creationId="{CA528F7E-FCA6-4235-B85D-808106A53E05}"/>
          </ac:spMkLst>
        </pc:spChg>
      </pc:sldChg>
      <pc:sldChg chg="addSp delSp add">
        <pc:chgData name="Davor Josipovic" userId="c5beaa7c1ac2955a" providerId="LiveId" clId="{AA192CAC-6486-4EDF-A55B-BD09A2B748C1}" dt="2019-06-30T19:54:23.986" v="3161"/>
        <pc:sldMkLst>
          <pc:docMk/>
          <pc:sldMk cId="605853295" sldId="325"/>
        </pc:sldMkLst>
        <pc:picChg chg="add del">
          <ac:chgData name="Davor Josipovic" userId="c5beaa7c1ac2955a" providerId="LiveId" clId="{AA192CAC-6486-4EDF-A55B-BD09A2B748C1}" dt="2019-06-30T19:54:23.986" v="3161"/>
          <ac:picMkLst>
            <pc:docMk/>
            <pc:sldMk cId="605853295" sldId="325"/>
            <ac:picMk id="2" creationId="{904BAEEA-9ABD-4905-9654-A6C102F10606}"/>
          </ac:picMkLst>
        </pc:picChg>
      </pc:sldChg>
      <pc:sldChg chg="add">
        <pc:chgData name="Davor Josipovic" userId="c5beaa7c1ac2955a" providerId="LiveId" clId="{AA192CAC-6486-4EDF-A55B-BD09A2B748C1}" dt="2019-06-26T18:17:45.487" v="2664"/>
        <pc:sldMkLst>
          <pc:docMk/>
          <pc:sldMk cId="4081524496" sldId="326"/>
        </pc:sldMkLst>
      </pc:sldChg>
      <pc:sldChg chg="delSp modSp add">
        <pc:chgData name="Davor Josipovic" userId="c5beaa7c1ac2955a" providerId="LiveId" clId="{AA192CAC-6486-4EDF-A55B-BD09A2B748C1}" dt="2019-07-01T20:00:18.653" v="4002" actId="20577"/>
        <pc:sldMkLst>
          <pc:docMk/>
          <pc:sldMk cId="538565775" sldId="327"/>
        </pc:sldMkLst>
        <pc:spChg chg="mod">
          <ac:chgData name="Davor Josipovic" userId="c5beaa7c1ac2955a" providerId="LiveId" clId="{AA192CAC-6486-4EDF-A55B-BD09A2B748C1}" dt="2019-07-01T20:00:18.653" v="4002" actId="20577"/>
          <ac:spMkLst>
            <pc:docMk/>
            <pc:sldMk cId="538565775" sldId="327"/>
            <ac:spMk id="3" creationId="{C613BFE6-E7C2-4A63-9C4A-6521C9095BEC}"/>
          </ac:spMkLst>
        </pc:spChg>
        <pc:grpChg chg="del">
          <ac:chgData name="Davor Josipovic" userId="c5beaa7c1ac2955a" providerId="LiveId" clId="{AA192CAC-6486-4EDF-A55B-BD09A2B748C1}" dt="2019-06-26T18:17:51.362" v="2665" actId="478"/>
          <ac:grpSpMkLst>
            <pc:docMk/>
            <pc:sldMk cId="538565775" sldId="327"/>
            <ac:grpSpMk id="19" creationId="{5E8E032D-63AA-4466-A092-ECBAEB2785B5}"/>
          </ac:grpSpMkLst>
        </pc:grpChg>
      </pc:sldChg>
      <pc:sldChg chg="modSp add">
        <pc:chgData name="Davor Josipovic" userId="c5beaa7c1ac2955a" providerId="LiveId" clId="{AA192CAC-6486-4EDF-A55B-BD09A2B748C1}" dt="2019-06-30T20:04:19.029" v="3478" actId="20577"/>
        <pc:sldMkLst>
          <pc:docMk/>
          <pc:sldMk cId="2397994617" sldId="328"/>
        </pc:sldMkLst>
        <pc:spChg chg="mod">
          <ac:chgData name="Davor Josipovic" userId="c5beaa7c1ac2955a" providerId="LiveId" clId="{AA192CAC-6486-4EDF-A55B-BD09A2B748C1}" dt="2019-06-30T20:04:19.029" v="3478" actId="20577"/>
          <ac:spMkLst>
            <pc:docMk/>
            <pc:sldMk cId="2397994617" sldId="328"/>
            <ac:spMk id="5" creationId="{CA528F7E-FCA6-4235-B85D-808106A53E05}"/>
          </ac:spMkLst>
        </pc:spChg>
      </pc:sldChg>
      <pc:sldChg chg="addSp delSp modSp add">
        <pc:chgData name="Davor Josipovic" userId="c5beaa7c1ac2955a" providerId="LiveId" clId="{AA192CAC-6486-4EDF-A55B-BD09A2B748C1}" dt="2019-06-30T19:03:11.402" v="3062" actId="20577"/>
        <pc:sldMkLst>
          <pc:docMk/>
          <pc:sldMk cId="540415048" sldId="329"/>
        </pc:sldMkLst>
        <pc:spChg chg="del">
          <ac:chgData name="Davor Josipovic" userId="c5beaa7c1ac2955a" providerId="LiveId" clId="{AA192CAC-6486-4EDF-A55B-BD09A2B748C1}" dt="2019-06-30T16:59:10.880" v="2839"/>
          <ac:spMkLst>
            <pc:docMk/>
            <pc:sldMk cId="540415048" sldId="329"/>
            <ac:spMk id="2" creationId="{1BA200AB-C894-4FF4-85FD-22BDC6112AA1}"/>
          </ac:spMkLst>
        </pc:spChg>
        <pc:spChg chg="add del">
          <ac:chgData name="Davor Josipovic" userId="c5beaa7c1ac2955a" providerId="LiveId" clId="{AA192CAC-6486-4EDF-A55B-BD09A2B748C1}" dt="2019-06-30T18:43:47.792" v="3011"/>
          <ac:spMkLst>
            <pc:docMk/>
            <pc:sldMk cId="540415048" sldId="329"/>
            <ac:spMk id="2" creationId="{F8B907FA-F40C-4AF2-9D75-8738C732FFAF}"/>
          </ac:spMkLst>
        </pc:spChg>
        <pc:spChg chg="del">
          <ac:chgData name="Davor Josipovic" userId="c5beaa7c1ac2955a" providerId="LiveId" clId="{AA192CAC-6486-4EDF-A55B-BD09A2B748C1}" dt="2019-06-30T16:59:10.880" v="2839"/>
          <ac:spMkLst>
            <pc:docMk/>
            <pc:sldMk cId="540415048" sldId="329"/>
            <ac:spMk id="3" creationId="{DA21E6F4-7B64-4A04-8DCA-1F3BC06A5DA2}"/>
          </ac:spMkLst>
        </pc:spChg>
        <pc:spChg chg="add mod">
          <ac:chgData name="Davor Josipovic" userId="c5beaa7c1ac2955a" providerId="LiveId" clId="{AA192CAC-6486-4EDF-A55B-BD09A2B748C1}" dt="2019-06-30T16:59:20.630" v="2859" actId="20577"/>
          <ac:spMkLst>
            <pc:docMk/>
            <pc:sldMk cId="540415048" sldId="329"/>
            <ac:spMk id="4" creationId="{62CDD0B9-F55A-465F-A9A2-DCE7E6C1F598}"/>
          </ac:spMkLst>
        </pc:spChg>
        <pc:spChg chg="add mod">
          <ac:chgData name="Davor Josipovic" userId="c5beaa7c1ac2955a" providerId="LiveId" clId="{AA192CAC-6486-4EDF-A55B-BD09A2B748C1}" dt="2019-06-30T19:03:11.402" v="3062" actId="20577"/>
          <ac:spMkLst>
            <pc:docMk/>
            <pc:sldMk cId="540415048" sldId="329"/>
            <ac:spMk id="5" creationId="{BAC9920F-441B-4526-B7D1-98DE51B4C4B3}"/>
          </ac:spMkLst>
        </pc:spChg>
      </pc:sldChg>
      <pc:sldChg chg="modSp add ord">
        <pc:chgData name="Davor Josipovic" userId="c5beaa7c1ac2955a" providerId="LiveId" clId="{AA192CAC-6486-4EDF-A55B-BD09A2B748C1}" dt="2019-07-01T20:02:13.535" v="4074" actId="20577"/>
        <pc:sldMkLst>
          <pc:docMk/>
          <pc:sldMk cId="1677932570" sldId="331"/>
        </pc:sldMkLst>
        <pc:spChg chg="mod">
          <ac:chgData name="Davor Josipovic" userId="c5beaa7c1ac2955a" providerId="LiveId" clId="{AA192CAC-6486-4EDF-A55B-BD09A2B748C1}" dt="2019-06-30T18:11:03.722" v="2931" actId="20577"/>
          <ac:spMkLst>
            <pc:docMk/>
            <pc:sldMk cId="1677932570" sldId="331"/>
            <ac:spMk id="4" creationId="{0ABA15CC-0341-43E7-90FB-0A22D5CFC77D}"/>
          </ac:spMkLst>
        </pc:spChg>
        <pc:spChg chg="mod">
          <ac:chgData name="Davor Josipovic" userId="c5beaa7c1ac2955a" providerId="LiveId" clId="{AA192CAC-6486-4EDF-A55B-BD09A2B748C1}" dt="2019-07-01T20:02:13.535" v="4074" actId="20577"/>
          <ac:spMkLst>
            <pc:docMk/>
            <pc:sldMk cId="1677932570" sldId="331"/>
            <ac:spMk id="5" creationId="{CA528F7E-FCA6-4235-B85D-808106A53E05}"/>
          </ac:spMkLst>
        </pc:spChg>
      </pc:sldChg>
      <pc:sldChg chg="modSp add ord modNotesTx">
        <pc:chgData name="Davor Josipovic" userId="c5beaa7c1ac2955a" providerId="LiveId" clId="{AA192CAC-6486-4EDF-A55B-BD09A2B748C1}" dt="2019-07-01T20:26:53.187" v="4245" actId="20577"/>
        <pc:sldMkLst>
          <pc:docMk/>
          <pc:sldMk cId="1113537900" sldId="332"/>
        </pc:sldMkLst>
        <pc:spChg chg="mod">
          <ac:chgData name="Davor Josipovic" userId="c5beaa7c1ac2955a" providerId="LiveId" clId="{AA192CAC-6486-4EDF-A55B-BD09A2B748C1}" dt="2019-06-30T18:11:25.860" v="2958" actId="20577"/>
          <ac:spMkLst>
            <pc:docMk/>
            <pc:sldMk cId="1113537900" sldId="332"/>
            <ac:spMk id="4" creationId="{9C9DF4A8-3D0C-4AB0-81A2-23F0D7AE89C1}"/>
          </ac:spMkLst>
        </pc:spChg>
        <pc:spChg chg="mod">
          <ac:chgData name="Davor Josipovic" userId="c5beaa7c1ac2955a" providerId="LiveId" clId="{AA192CAC-6486-4EDF-A55B-BD09A2B748C1}" dt="2019-06-30T19:55:51.386" v="3167" actId="6549"/>
          <ac:spMkLst>
            <pc:docMk/>
            <pc:sldMk cId="1113537900" sldId="332"/>
            <ac:spMk id="5" creationId="{3BFE8F61-1379-48E2-AD30-DC27940D9A5F}"/>
          </ac:spMkLst>
        </pc:spChg>
      </pc:sldChg>
      <pc:sldChg chg="modSp add">
        <pc:chgData name="Davor Josipovic" userId="c5beaa7c1ac2955a" providerId="LiveId" clId="{AA192CAC-6486-4EDF-A55B-BD09A2B748C1}" dt="2019-07-01T19:58:41.014" v="3956" actId="20577"/>
        <pc:sldMkLst>
          <pc:docMk/>
          <pc:sldMk cId="1897312485" sldId="333"/>
        </pc:sldMkLst>
        <pc:spChg chg="mod">
          <ac:chgData name="Davor Josipovic" userId="c5beaa7c1ac2955a" providerId="LiveId" clId="{AA192CAC-6486-4EDF-A55B-BD09A2B748C1}" dt="2019-06-30T19:21:17.643" v="3083" actId="20577"/>
          <ac:spMkLst>
            <pc:docMk/>
            <pc:sldMk cId="1897312485" sldId="333"/>
            <ac:spMk id="2" creationId="{CAFA2690-3BDA-4369-9B37-1F3C44EE53B9}"/>
          </ac:spMkLst>
        </pc:spChg>
        <pc:spChg chg="mod">
          <ac:chgData name="Davor Josipovic" userId="c5beaa7c1ac2955a" providerId="LiveId" clId="{AA192CAC-6486-4EDF-A55B-BD09A2B748C1}" dt="2019-07-01T19:58:41.014" v="3956" actId="20577"/>
          <ac:spMkLst>
            <pc:docMk/>
            <pc:sldMk cId="1897312485" sldId="333"/>
            <ac:spMk id="3" creationId="{4561A0B8-4C53-446B-AD9C-7B0728A885DF}"/>
          </ac:spMkLst>
        </pc:spChg>
      </pc:sldChg>
      <pc:sldChg chg="addSp delSp modSp add ord">
        <pc:chgData name="Davor Josipovic" userId="c5beaa7c1ac2955a" providerId="LiveId" clId="{AA192CAC-6486-4EDF-A55B-BD09A2B748C1}" dt="2019-06-30T19:23:07.668" v="3098" actId="20577"/>
        <pc:sldMkLst>
          <pc:docMk/>
          <pc:sldMk cId="1630777279" sldId="334"/>
        </pc:sldMkLst>
        <pc:spChg chg="mod">
          <ac:chgData name="Davor Josipovic" userId="c5beaa7c1ac2955a" providerId="LiveId" clId="{AA192CAC-6486-4EDF-A55B-BD09A2B748C1}" dt="2019-06-30T19:23:07.668" v="3098" actId="20577"/>
          <ac:spMkLst>
            <pc:docMk/>
            <pc:sldMk cId="1630777279" sldId="334"/>
            <ac:spMk id="2" creationId="{DF5B0977-EA14-4F5E-A56E-D047F129EAC3}"/>
          </ac:spMkLst>
        </pc:spChg>
        <pc:spChg chg="del">
          <ac:chgData name="Davor Josipovic" userId="c5beaa7c1ac2955a" providerId="LiveId" clId="{AA192CAC-6486-4EDF-A55B-BD09A2B748C1}" dt="2019-06-30T19:22:55.622" v="3086"/>
          <ac:spMkLst>
            <pc:docMk/>
            <pc:sldMk cId="1630777279" sldId="334"/>
            <ac:spMk id="3" creationId="{2E8DC130-2AEB-40AF-A538-F936274DF2BA}"/>
          </ac:spMkLst>
        </pc:spChg>
        <pc:picChg chg="add mod">
          <ac:chgData name="Davor Josipovic" userId="c5beaa7c1ac2955a" providerId="LiveId" clId="{AA192CAC-6486-4EDF-A55B-BD09A2B748C1}" dt="2019-06-30T19:22:55.622" v="3086"/>
          <ac:picMkLst>
            <pc:docMk/>
            <pc:sldMk cId="1630777279" sldId="334"/>
            <ac:picMk id="4" creationId="{EA5F81B4-DF92-4272-B5CE-0C24847B8275}"/>
          </ac:picMkLst>
        </pc:picChg>
      </pc:sldChg>
      <pc:sldChg chg="addSp delSp modSp">
        <pc:chgData name="Davor Josipovic" userId="c5beaa7c1ac2955a" providerId="LiveId" clId="{AA192CAC-6486-4EDF-A55B-BD09A2B748C1}" dt="2019-07-02T19:43:45.363" v="4353" actId="1076"/>
        <pc:sldMkLst>
          <pc:docMk/>
          <pc:sldMk cId="2044329185" sldId="335"/>
        </pc:sldMkLst>
        <pc:picChg chg="add del mod">
          <ac:chgData name="Davor Josipovic" userId="c5beaa7c1ac2955a" providerId="LiveId" clId="{AA192CAC-6486-4EDF-A55B-BD09A2B748C1}" dt="2019-07-02T19:28:59.344" v="4336" actId="478"/>
          <ac:picMkLst>
            <pc:docMk/>
            <pc:sldMk cId="2044329185" sldId="335"/>
            <ac:picMk id="3" creationId="{B35CDCC9-754C-45C9-A980-87CD326E14FA}"/>
          </ac:picMkLst>
        </pc:picChg>
        <pc:picChg chg="add mod">
          <ac:chgData name="Davor Josipovic" userId="c5beaa7c1ac2955a" providerId="LiveId" clId="{AA192CAC-6486-4EDF-A55B-BD09A2B748C1}" dt="2019-07-02T19:43:45.363" v="4353" actId="1076"/>
          <ac:picMkLst>
            <pc:docMk/>
            <pc:sldMk cId="2044329185" sldId="335"/>
            <ac:picMk id="4" creationId="{14953F31-1092-4C91-991D-3609B404A5F2}"/>
          </ac:picMkLst>
        </pc:picChg>
      </pc:sldChg>
      <pc:sldChg chg="ord">
        <pc:chgData name="Davor Josipovic" userId="c5beaa7c1ac2955a" providerId="LiveId" clId="{AA192CAC-6486-4EDF-A55B-BD09A2B748C1}" dt="2019-07-01T20:29:51.785" v="4301"/>
        <pc:sldMkLst>
          <pc:docMk/>
          <pc:sldMk cId="3715892533" sldId="336"/>
        </pc:sldMkLst>
      </pc:sldChg>
      <pc:sldChg chg="addSp delSp">
        <pc:chgData name="Davor Josipovic" userId="c5beaa7c1ac2955a" providerId="LiveId" clId="{AA192CAC-6486-4EDF-A55B-BD09A2B748C1}" dt="2019-07-02T19:43:45.905" v="4354"/>
        <pc:sldMkLst>
          <pc:docMk/>
          <pc:sldMk cId="2505585746" sldId="337"/>
        </pc:sldMkLst>
        <pc:picChg chg="add del">
          <ac:chgData name="Davor Josipovic" userId="c5beaa7c1ac2955a" providerId="LiveId" clId="{AA192CAC-6486-4EDF-A55B-BD09A2B748C1}" dt="2019-07-02T19:43:45.905" v="4354"/>
          <ac:picMkLst>
            <pc:docMk/>
            <pc:sldMk cId="2505585746" sldId="337"/>
            <ac:picMk id="4" creationId="{96BA8FAE-2976-43AB-BF2C-85D69E6A76B7}"/>
          </ac:picMkLst>
        </pc:picChg>
      </pc:sldChg>
      <pc:sldChg chg="addSp delSp modSp">
        <pc:chgData name="Davor Josipovic" userId="c5beaa7c1ac2955a" providerId="LiveId" clId="{AA192CAC-6486-4EDF-A55B-BD09A2B748C1}" dt="2019-07-02T19:45:12.937" v="4363" actId="1076"/>
        <pc:sldMkLst>
          <pc:docMk/>
          <pc:sldMk cId="4204608880" sldId="338"/>
        </pc:sldMkLst>
        <pc:picChg chg="add del">
          <ac:chgData name="Davor Josipovic" userId="c5beaa7c1ac2955a" providerId="LiveId" clId="{AA192CAC-6486-4EDF-A55B-BD09A2B748C1}" dt="2019-07-02T19:43:22.414" v="4345"/>
          <ac:picMkLst>
            <pc:docMk/>
            <pc:sldMk cId="4204608880" sldId="338"/>
            <ac:picMk id="4" creationId="{B87353E9-D007-429A-B480-743213B35D80}"/>
          </ac:picMkLst>
        </pc:picChg>
        <pc:picChg chg="add mod">
          <ac:chgData name="Davor Josipovic" userId="c5beaa7c1ac2955a" providerId="LiveId" clId="{AA192CAC-6486-4EDF-A55B-BD09A2B748C1}" dt="2019-07-02T19:45:12.937" v="4363" actId="1076"/>
          <ac:picMkLst>
            <pc:docMk/>
            <pc:sldMk cId="4204608880" sldId="338"/>
            <ac:picMk id="6" creationId="{D2C856F3-5FBF-490F-91D8-7185F41BD635}"/>
          </ac:picMkLst>
        </pc:picChg>
        <pc:picChg chg="add mod">
          <ac:chgData name="Davor Josipovic" userId="c5beaa7c1ac2955a" providerId="LiveId" clId="{AA192CAC-6486-4EDF-A55B-BD09A2B748C1}" dt="2019-07-02T19:45:08.743" v="4362" actId="1076"/>
          <ac:picMkLst>
            <pc:docMk/>
            <pc:sldMk cId="4204608880" sldId="338"/>
            <ac:picMk id="7" creationId="{A0260204-3A33-4C7E-94A7-7630E2C4882B}"/>
          </ac:picMkLst>
        </pc:picChg>
      </pc:sldChg>
      <pc:sldChg chg="addSp delSp modSp add">
        <pc:chgData name="Davor Josipovic" userId="c5beaa7c1ac2955a" providerId="LiveId" clId="{AA192CAC-6486-4EDF-A55B-BD09A2B748C1}" dt="2019-06-30T19:54:39.195" v="3166"/>
        <pc:sldMkLst>
          <pc:docMk/>
          <pc:sldMk cId="4071028268" sldId="339"/>
        </pc:sldMkLst>
        <pc:spChg chg="del mod">
          <ac:chgData name="Davor Josipovic" userId="c5beaa7c1ac2955a" providerId="LiveId" clId="{AA192CAC-6486-4EDF-A55B-BD09A2B748C1}" dt="2019-06-30T19:54:39.195" v="3166"/>
          <ac:spMkLst>
            <pc:docMk/>
            <pc:sldMk cId="4071028268" sldId="339"/>
            <ac:spMk id="5" creationId="{3BFE8F61-1379-48E2-AD30-DC27940D9A5F}"/>
          </ac:spMkLst>
        </pc:spChg>
        <pc:picChg chg="add del">
          <ac:chgData name="Davor Josipovic" userId="c5beaa7c1ac2955a" providerId="LiveId" clId="{AA192CAC-6486-4EDF-A55B-BD09A2B748C1}" dt="2019-06-30T19:54:30.924" v="3164"/>
          <ac:picMkLst>
            <pc:docMk/>
            <pc:sldMk cId="4071028268" sldId="339"/>
            <ac:picMk id="2" creationId="{C74ED66A-4F15-4A82-8885-CDD87FA42CF9}"/>
          </ac:picMkLst>
        </pc:picChg>
        <pc:picChg chg="add mod">
          <ac:chgData name="Davor Josipovic" userId="c5beaa7c1ac2955a" providerId="LiveId" clId="{AA192CAC-6486-4EDF-A55B-BD09A2B748C1}" dt="2019-06-30T19:54:39.195" v="3166"/>
          <ac:picMkLst>
            <pc:docMk/>
            <pc:sldMk cId="4071028268" sldId="339"/>
            <ac:picMk id="3" creationId="{0B6416D1-F591-4F25-8820-9E7FB4943F6C}"/>
          </ac:picMkLst>
        </pc:picChg>
      </pc:sldChg>
      <pc:sldChg chg="modSp add">
        <pc:chgData name="Davor Josipovic" userId="c5beaa7c1ac2955a" providerId="LiveId" clId="{AA192CAC-6486-4EDF-A55B-BD09A2B748C1}" dt="2019-06-30T20:03:18.550" v="3466" actId="20577"/>
        <pc:sldMkLst>
          <pc:docMk/>
          <pc:sldMk cId="3207057542" sldId="340"/>
        </pc:sldMkLst>
        <pc:spChg chg="mod">
          <ac:chgData name="Davor Josipovic" userId="c5beaa7c1ac2955a" providerId="LiveId" clId="{AA192CAC-6486-4EDF-A55B-BD09A2B748C1}" dt="2019-06-30T19:59:27.024" v="3215" actId="20577"/>
          <ac:spMkLst>
            <pc:docMk/>
            <pc:sldMk cId="3207057542" sldId="340"/>
            <ac:spMk id="2" creationId="{BCD1E300-6EFA-4D88-8F9B-404A799BD375}"/>
          </ac:spMkLst>
        </pc:spChg>
        <pc:spChg chg="mod">
          <ac:chgData name="Davor Josipovic" userId="c5beaa7c1ac2955a" providerId="LiveId" clId="{AA192CAC-6486-4EDF-A55B-BD09A2B748C1}" dt="2019-06-30T20:03:18.550" v="3466" actId="20577"/>
          <ac:spMkLst>
            <pc:docMk/>
            <pc:sldMk cId="3207057542" sldId="340"/>
            <ac:spMk id="3" creationId="{C4DDB7E2-CC70-4E58-8C59-9287AB89CBFB}"/>
          </ac:spMkLst>
        </pc:spChg>
      </pc:sldChg>
      <pc:sldChg chg="modSp add">
        <pc:chgData name="Davor Josipovic" userId="c5beaa7c1ac2955a" providerId="LiveId" clId="{AA192CAC-6486-4EDF-A55B-BD09A2B748C1}" dt="2019-07-01T19:12:55.672" v="3691" actId="20577"/>
        <pc:sldMkLst>
          <pc:docMk/>
          <pc:sldMk cId="339420482" sldId="341"/>
        </pc:sldMkLst>
        <pc:spChg chg="mod">
          <ac:chgData name="Davor Josipovic" userId="c5beaa7c1ac2955a" providerId="LiveId" clId="{AA192CAC-6486-4EDF-A55B-BD09A2B748C1}" dt="2019-06-30T20:06:57.949" v="3487" actId="20577"/>
          <ac:spMkLst>
            <pc:docMk/>
            <pc:sldMk cId="339420482" sldId="341"/>
            <ac:spMk id="2" creationId="{876EBC27-AAF2-4395-AA5B-C26C337D134B}"/>
          </ac:spMkLst>
        </pc:spChg>
        <pc:spChg chg="mod">
          <ac:chgData name="Davor Josipovic" userId="c5beaa7c1ac2955a" providerId="LiveId" clId="{AA192CAC-6486-4EDF-A55B-BD09A2B748C1}" dt="2019-07-01T19:12:55.672" v="3691" actId="20577"/>
          <ac:spMkLst>
            <pc:docMk/>
            <pc:sldMk cId="339420482" sldId="341"/>
            <ac:spMk id="3" creationId="{79944EEC-96F8-44A2-8F07-F8656F6AB566}"/>
          </ac:spMkLst>
        </pc:spChg>
      </pc:sldChg>
      <pc:sldChg chg="modSp">
        <pc:chgData name="Davor Josipovic" userId="c5beaa7c1ac2955a" providerId="LiveId" clId="{AA192CAC-6486-4EDF-A55B-BD09A2B748C1}" dt="2019-07-01T20:01:35.219" v="4043" actId="20577"/>
        <pc:sldMkLst>
          <pc:docMk/>
          <pc:sldMk cId="2242576791" sldId="342"/>
        </pc:sldMkLst>
        <pc:spChg chg="mod">
          <ac:chgData name="Davor Josipovic" userId="c5beaa7c1ac2955a" providerId="LiveId" clId="{AA192CAC-6486-4EDF-A55B-BD09A2B748C1}" dt="2019-07-01T20:01:35.219" v="4043" actId="20577"/>
          <ac:spMkLst>
            <pc:docMk/>
            <pc:sldMk cId="2242576791" sldId="342"/>
            <ac:spMk id="5" creationId="{CA528F7E-FCA6-4235-B85D-808106A53E05}"/>
          </ac:spMkLst>
        </pc:spChg>
      </pc:sldChg>
      <pc:sldChg chg="modSp">
        <pc:chgData name="Davor Josipovic" userId="c5beaa7c1ac2955a" providerId="LiveId" clId="{AA192CAC-6486-4EDF-A55B-BD09A2B748C1}" dt="2019-07-01T19:28:45.534" v="3771" actId="313"/>
        <pc:sldMkLst>
          <pc:docMk/>
          <pc:sldMk cId="3554752118" sldId="343"/>
        </pc:sldMkLst>
        <pc:spChg chg="mod">
          <ac:chgData name="Davor Josipovic" userId="c5beaa7c1ac2955a" providerId="LiveId" clId="{AA192CAC-6486-4EDF-A55B-BD09A2B748C1}" dt="2019-07-01T19:28:45.534" v="3771" actId="313"/>
          <ac:spMkLst>
            <pc:docMk/>
            <pc:sldMk cId="3554752118" sldId="343"/>
            <ac:spMk id="5" creationId="{CA528F7E-FCA6-4235-B85D-808106A53E05}"/>
          </ac:spMkLst>
        </pc:spChg>
      </pc:sldChg>
      <pc:sldChg chg="modSp">
        <pc:chgData name="Davor Josipovic" userId="c5beaa7c1ac2955a" providerId="LiveId" clId="{AA192CAC-6486-4EDF-A55B-BD09A2B748C1}" dt="2019-07-01T20:02:35.377" v="4123" actId="20577"/>
        <pc:sldMkLst>
          <pc:docMk/>
          <pc:sldMk cId="1759269431" sldId="344"/>
        </pc:sldMkLst>
        <pc:spChg chg="mod">
          <ac:chgData name="Davor Josipovic" userId="c5beaa7c1ac2955a" providerId="LiveId" clId="{AA192CAC-6486-4EDF-A55B-BD09A2B748C1}" dt="2019-07-01T20:02:35.377" v="4123" actId="20577"/>
          <ac:spMkLst>
            <pc:docMk/>
            <pc:sldMk cId="1759269431" sldId="344"/>
            <ac:spMk id="5" creationId="{CA528F7E-FCA6-4235-B85D-808106A53E05}"/>
          </ac:spMkLst>
        </pc:spChg>
      </pc:sldChg>
      <pc:sldChg chg="modSp">
        <pc:chgData name="Davor Josipovic" userId="c5beaa7c1ac2955a" providerId="LiveId" clId="{AA192CAC-6486-4EDF-A55B-BD09A2B748C1}" dt="2019-07-01T20:27:15.668" v="4269" actId="20577"/>
        <pc:sldMkLst>
          <pc:docMk/>
          <pc:sldMk cId="3851083980" sldId="345"/>
        </pc:sldMkLst>
        <pc:spChg chg="mod">
          <ac:chgData name="Davor Josipovic" userId="c5beaa7c1ac2955a" providerId="LiveId" clId="{AA192CAC-6486-4EDF-A55B-BD09A2B748C1}" dt="2019-07-01T20:27:15.668" v="4269" actId="20577"/>
          <ac:spMkLst>
            <pc:docMk/>
            <pc:sldMk cId="3851083980" sldId="345"/>
            <ac:spMk id="5" creationId="{3BFE8F61-1379-48E2-AD30-DC27940D9A5F}"/>
          </ac:spMkLst>
        </pc:spChg>
      </pc:sldChg>
      <pc:sldChg chg="modSp add">
        <pc:chgData name="Davor Josipovic" userId="c5beaa7c1ac2955a" providerId="LiveId" clId="{AA192CAC-6486-4EDF-A55B-BD09A2B748C1}" dt="2019-07-01T19:12:32.372" v="3668" actId="20577"/>
        <pc:sldMkLst>
          <pc:docMk/>
          <pc:sldMk cId="1012656521" sldId="348"/>
        </pc:sldMkLst>
        <pc:spChg chg="mod">
          <ac:chgData name="Davor Josipovic" userId="c5beaa7c1ac2955a" providerId="LiveId" clId="{AA192CAC-6486-4EDF-A55B-BD09A2B748C1}" dt="2019-07-01T19:12:29.257" v="3663" actId="20577"/>
          <ac:spMkLst>
            <pc:docMk/>
            <pc:sldMk cId="1012656521" sldId="348"/>
            <ac:spMk id="4" creationId="{0ABA15CC-0341-43E7-90FB-0A22D5CFC77D}"/>
          </ac:spMkLst>
        </pc:spChg>
        <pc:spChg chg="mod">
          <ac:chgData name="Davor Josipovic" userId="c5beaa7c1ac2955a" providerId="LiveId" clId="{AA192CAC-6486-4EDF-A55B-BD09A2B748C1}" dt="2019-07-01T19:12:32.372" v="3668" actId="20577"/>
          <ac:spMkLst>
            <pc:docMk/>
            <pc:sldMk cId="1012656521" sldId="348"/>
            <ac:spMk id="5" creationId="{CA528F7E-FCA6-4235-B85D-808106A53E05}"/>
          </ac:spMkLst>
        </pc:spChg>
      </pc:sldChg>
      <pc:sldChg chg="modSp add">
        <pc:chgData name="Davor Josipovic" userId="c5beaa7c1ac2955a" providerId="LiveId" clId="{AA192CAC-6486-4EDF-A55B-BD09A2B748C1}" dt="2019-07-01T19:16:35.435" v="3697" actId="20577"/>
        <pc:sldMkLst>
          <pc:docMk/>
          <pc:sldMk cId="1435820087" sldId="349"/>
        </pc:sldMkLst>
        <pc:spChg chg="mod">
          <ac:chgData name="Davor Josipovic" userId="c5beaa7c1ac2955a" providerId="LiveId" clId="{AA192CAC-6486-4EDF-A55B-BD09A2B748C1}" dt="2019-07-01T19:16:35.435" v="3697" actId="20577"/>
          <ac:spMkLst>
            <pc:docMk/>
            <pc:sldMk cId="1435820087" sldId="349"/>
            <ac:spMk id="2" creationId="{6D80A9A5-3296-40DF-AB8B-E1B2FFA1A316}"/>
          </ac:spMkLst>
        </pc:spChg>
      </pc:sldChg>
      <pc:sldChg chg="addSp delSp modSp add">
        <pc:chgData name="Davor Josipovic" userId="c5beaa7c1ac2955a" providerId="LiveId" clId="{AA192CAC-6486-4EDF-A55B-BD09A2B748C1}" dt="2019-07-01T19:17:42.484" v="3738" actId="404"/>
        <pc:sldMkLst>
          <pc:docMk/>
          <pc:sldMk cId="2773081935" sldId="350"/>
        </pc:sldMkLst>
        <pc:spChg chg="mod">
          <ac:chgData name="Davor Josipovic" userId="c5beaa7c1ac2955a" providerId="LiveId" clId="{AA192CAC-6486-4EDF-A55B-BD09A2B748C1}" dt="2019-07-01T19:17:42.484" v="3738" actId="404"/>
          <ac:spMkLst>
            <pc:docMk/>
            <pc:sldMk cId="2773081935" sldId="350"/>
            <ac:spMk id="2" creationId="{C4EF504A-35B5-4C83-AB58-5C9086BC0544}"/>
          </ac:spMkLst>
        </pc:spChg>
        <pc:spChg chg="del">
          <ac:chgData name="Davor Josipovic" userId="c5beaa7c1ac2955a" providerId="LiveId" clId="{AA192CAC-6486-4EDF-A55B-BD09A2B748C1}" dt="2019-07-01T19:16:24.345" v="3694"/>
          <ac:spMkLst>
            <pc:docMk/>
            <pc:sldMk cId="2773081935" sldId="350"/>
            <ac:spMk id="3" creationId="{3392BB1D-13C0-4A35-8DC0-905003B48EAE}"/>
          </ac:spMkLst>
        </pc:spChg>
        <pc:picChg chg="add mod">
          <ac:chgData name="Davor Josipovic" userId="c5beaa7c1ac2955a" providerId="LiveId" clId="{AA192CAC-6486-4EDF-A55B-BD09A2B748C1}" dt="2019-07-01T19:16:24.345" v="3694"/>
          <ac:picMkLst>
            <pc:docMk/>
            <pc:sldMk cId="2773081935" sldId="350"/>
            <ac:picMk id="4" creationId="{046274AF-472F-4063-AA09-EB847423C510}"/>
          </ac:picMkLst>
        </pc:picChg>
      </pc:sldChg>
      <pc:sldChg chg="delSp modSp add">
        <pc:chgData name="Davor Josipovic" userId="c5beaa7c1ac2955a" providerId="LiveId" clId="{AA192CAC-6486-4EDF-A55B-BD09A2B748C1}" dt="2019-07-01T19:19:39.233" v="3756" actId="20577"/>
        <pc:sldMkLst>
          <pc:docMk/>
          <pc:sldMk cId="497452860" sldId="351"/>
        </pc:sldMkLst>
        <pc:spChg chg="mod">
          <ac:chgData name="Davor Josipovic" userId="c5beaa7c1ac2955a" providerId="LiveId" clId="{AA192CAC-6486-4EDF-A55B-BD09A2B748C1}" dt="2019-07-01T19:19:39.233" v="3756" actId="20577"/>
          <ac:spMkLst>
            <pc:docMk/>
            <pc:sldMk cId="497452860" sldId="351"/>
            <ac:spMk id="3" creationId="{B684F9E5-F86E-4C22-A298-BAF6033EAD66}"/>
          </ac:spMkLst>
        </pc:spChg>
        <pc:spChg chg="del mod">
          <ac:chgData name="Davor Josipovic" userId="c5beaa7c1ac2955a" providerId="LiveId" clId="{AA192CAC-6486-4EDF-A55B-BD09A2B748C1}" dt="2019-07-01T19:19:11.294" v="3744" actId="478"/>
          <ac:spMkLst>
            <pc:docMk/>
            <pc:sldMk cId="497452860" sldId="351"/>
            <ac:spMk id="5" creationId="{0C2CDD3C-6029-4C71-BA60-C885CEB77104}"/>
          </ac:spMkLst>
        </pc:spChg>
        <pc:picChg chg="del">
          <ac:chgData name="Davor Josipovic" userId="c5beaa7c1ac2955a" providerId="LiveId" clId="{AA192CAC-6486-4EDF-A55B-BD09A2B748C1}" dt="2019-07-01T19:19:07.316" v="3742" actId="478"/>
          <ac:picMkLst>
            <pc:docMk/>
            <pc:sldMk cId="497452860" sldId="351"/>
            <ac:picMk id="4" creationId="{96C7B94B-AD3E-4E53-8A09-B79A3EF4E2AA}"/>
          </ac:picMkLst>
        </pc:picChg>
        <pc:picChg chg="del">
          <ac:chgData name="Davor Josipovic" userId="c5beaa7c1ac2955a" providerId="LiveId" clId="{AA192CAC-6486-4EDF-A55B-BD09A2B748C1}" dt="2019-07-01T19:19:06.836" v="3741" actId="478"/>
          <ac:picMkLst>
            <pc:docMk/>
            <pc:sldMk cId="497452860" sldId="351"/>
            <ac:picMk id="7" creationId="{D5443115-89B2-43AE-8A8A-C41E2443C31F}"/>
          </ac:picMkLst>
        </pc:picChg>
      </pc:sldChg>
      <pc:sldChg chg="addSp delSp modSp add ord">
        <pc:chgData name="Davor Josipovic" userId="c5beaa7c1ac2955a" providerId="LiveId" clId="{AA192CAC-6486-4EDF-A55B-BD09A2B748C1}" dt="2019-07-01T20:28:37.453" v="4271"/>
        <pc:sldMkLst>
          <pc:docMk/>
          <pc:sldMk cId="3529612415" sldId="352"/>
        </pc:sldMkLst>
        <pc:spChg chg="add del mod">
          <ac:chgData name="Davor Josipovic" userId="c5beaa7c1ac2955a" providerId="LiveId" clId="{AA192CAC-6486-4EDF-A55B-BD09A2B748C1}" dt="2019-07-01T19:30:05.833" v="3774"/>
          <ac:spMkLst>
            <pc:docMk/>
            <pc:sldMk cId="3529612415" sldId="352"/>
            <ac:spMk id="4" creationId="{1E495A1A-0E4E-42D7-B65E-367CDAC6F914}"/>
          </ac:spMkLst>
        </pc:spChg>
        <pc:picChg chg="del">
          <ac:chgData name="Davor Josipovic" userId="c5beaa7c1ac2955a" providerId="LiveId" clId="{AA192CAC-6486-4EDF-A55B-BD09A2B748C1}" dt="2019-07-01T19:30:03.717" v="3773" actId="478"/>
          <ac:picMkLst>
            <pc:docMk/>
            <pc:sldMk cId="3529612415" sldId="352"/>
            <ac:picMk id="5" creationId="{3C609F17-0E9A-463B-AC57-2B2EC7856FA5}"/>
          </ac:picMkLst>
        </pc:picChg>
        <pc:picChg chg="add mod">
          <ac:chgData name="Davor Josipovic" userId="c5beaa7c1ac2955a" providerId="LiveId" clId="{AA192CAC-6486-4EDF-A55B-BD09A2B748C1}" dt="2019-07-01T19:30:05.833" v="3774"/>
          <ac:picMkLst>
            <pc:docMk/>
            <pc:sldMk cId="3529612415" sldId="352"/>
            <ac:picMk id="6" creationId="{2955DDA4-03A4-4104-B305-8798E91BF5E0}"/>
          </ac:picMkLst>
        </pc:picChg>
        <pc:picChg chg="add del">
          <ac:chgData name="Davor Josipovic" userId="c5beaa7c1ac2955a" providerId="LiveId" clId="{AA192CAC-6486-4EDF-A55B-BD09A2B748C1}" dt="2019-07-01T20:28:37.453" v="4271"/>
          <ac:picMkLst>
            <pc:docMk/>
            <pc:sldMk cId="3529612415" sldId="352"/>
            <ac:picMk id="7" creationId="{94D0B1FD-943D-4D9C-9E16-471420F77D5F}"/>
          </ac:picMkLst>
        </pc:picChg>
      </pc:sldChg>
      <pc:sldChg chg="addSp delSp modSp add ord">
        <pc:chgData name="Davor Josipovic" userId="c5beaa7c1ac2955a" providerId="LiveId" clId="{AA192CAC-6486-4EDF-A55B-BD09A2B748C1}" dt="2019-07-02T19:31:16.901" v="4339" actId="1076"/>
        <pc:sldMkLst>
          <pc:docMk/>
          <pc:sldMk cId="1036716795" sldId="353"/>
        </pc:sldMkLst>
        <pc:spChg chg="add del mod">
          <ac:chgData name="Davor Josipovic" userId="c5beaa7c1ac2955a" providerId="LiveId" clId="{AA192CAC-6486-4EDF-A55B-BD09A2B748C1}" dt="2019-07-01T19:37:52.839" v="3824"/>
          <ac:spMkLst>
            <pc:docMk/>
            <pc:sldMk cId="1036716795" sldId="353"/>
            <ac:spMk id="4" creationId="{FF148067-EE3E-4EBE-B129-7C4D6DF0C38B}"/>
          </ac:spMkLst>
        </pc:spChg>
        <pc:picChg chg="add mod">
          <ac:chgData name="Davor Josipovic" userId="c5beaa7c1ac2955a" providerId="LiveId" clId="{AA192CAC-6486-4EDF-A55B-BD09A2B748C1}" dt="2019-07-02T19:31:16.901" v="4339" actId="1076"/>
          <ac:picMkLst>
            <pc:docMk/>
            <pc:sldMk cId="1036716795" sldId="353"/>
            <ac:picMk id="3" creationId="{C9053D15-CFF7-4899-BB6B-19E4D7531BD9}"/>
          </ac:picMkLst>
        </pc:picChg>
        <pc:picChg chg="del">
          <ac:chgData name="Davor Josipovic" userId="c5beaa7c1ac2955a" providerId="LiveId" clId="{AA192CAC-6486-4EDF-A55B-BD09A2B748C1}" dt="2019-07-01T19:37:51.057" v="3823" actId="478"/>
          <ac:picMkLst>
            <pc:docMk/>
            <pc:sldMk cId="1036716795" sldId="353"/>
            <ac:picMk id="5" creationId="{3C609F17-0E9A-463B-AC57-2B2EC7856FA5}"/>
          </ac:picMkLst>
        </pc:picChg>
        <pc:picChg chg="add mod">
          <ac:chgData name="Davor Josipovic" userId="c5beaa7c1ac2955a" providerId="LiveId" clId="{AA192CAC-6486-4EDF-A55B-BD09A2B748C1}" dt="2019-07-01T19:37:52.839" v="3824"/>
          <ac:picMkLst>
            <pc:docMk/>
            <pc:sldMk cId="1036716795" sldId="353"/>
            <ac:picMk id="6" creationId="{01C3D2BE-D042-415D-BBA6-DE5E2F7A2250}"/>
          </ac:picMkLst>
        </pc:picChg>
      </pc:sldChg>
      <pc:sldChg chg="addSp delSp modSp add modNotesTx">
        <pc:chgData name="Davor Josipovic" userId="c5beaa7c1ac2955a" providerId="LiveId" clId="{AA192CAC-6486-4EDF-A55B-BD09A2B748C1}" dt="2019-07-01T20:30:03.176" v="4312" actId="20577"/>
        <pc:sldMkLst>
          <pc:docMk/>
          <pc:sldMk cId="441977062" sldId="354"/>
        </pc:sldMkLst>
        <pc:spChg chg="add del mod">
          <ac:chgData name="Davor Josipovic" userId="c5beaa7c1ac2955a" providerId="LiveId" clId="{AA192CAC-6486-4EDF-A55B-BD09A2B748C1}" dt="2019-07-01T19:39:06.793" v="3829"/>
          <ac:spMkLst>
            <pc:docMk/>
            <pc:sldMk cId="441977062" sldId="354"/>
            <ac:spMk id="4" creationId="{181E4B43-8114-4911-ACD4-8517E1825BF1}"/>
          </ac:spMkLst>
        </pc:spChg>
        <pc:picChg chg="add mod">
          <ac:chgData name="Davor Josipovic" userId="c5beaa7c1ac2955a" providerId="LiveId" clId="{AA192CAC-6486-4EDF-A55B-BD09A2B748C1}" dt="2019-07-01T19:39:06.793" v="3829"/>
          <ac:picMkLst>
            <pc:docMk/>
            <pc:sldMk cId="441977062" sldId="354"/>
            <ac:picMk id="5" creationId="{1265F04F-37FD-4903-905D-ED7CFF9089E3}"/>
          </ac:picMkLst>
        </pc:picChg>
        <pc:picChg chg="del">
          <ac:chgData name="Davor Josipovic" userId="c5beaa7c1ac2955a" providerId="LiveId" clId="{AA192CAC-6486-4EDF-A55B-BD09A2B748C1}" dt="2019-07-01T19:39:05.118" v="3828" actId="478"/>
          <ac:picMkLst>
            <pc:docMk/>
            <pc:sldMk cId="441977062" sldId="354"/>
            <ac:picMk id="6" creationId="{01C3D2BE-D042-415D-BBA6-DE5E2F7A2250}"/>
          </ac:picMkLst>
        </pc:picChg>
      </pc:sldChg>
      <pc:sldChg chg="addSp delSp modSp add ord modNotesTx">
        <pc:chgData name="Davor Josipovic" userId="c5beaa7c1ac2955a" providerId="LiveId" clId="{AA192CAC-6486-4EDF-A55B-BD09A2B748C1}" dt="2019-07-02T19:47:45.436" v="4366" actId="1076"/>
        <pc:sldMkLst>
          <pc:docMk/>
          <pc:sldMk cId="2508804944" sldId="355"/>
        </pc:sldMkLst>
        <pc:spChg chg="add del mod">
          <ac:chgData name="Davor Josipovic" userId="c5beaa7c1ac2955a" providerId="LiveId" clId="{AA192CAC-6486-4EDF-A55B-BD09A2B748C1}" dt="2019-07-01T19:40:53.663" v="3833"/>
          <ac:spMkLst>
            <pc:docMk/>
            <pc:sldMk cId="2508804944" sldId="355"/>
            <ac:spMk id="4" creationId="{36F6AF44-F38A-4080-A1FF-50D9169F980D}"/>
          </ac:spMkLst>
        </pc:spChg>
        <pc:spChg chg="add mod">
          <ac:chgData name="Davor Josipovic" userId="c5beaa7c1ac2955a" providerId="LiveId" clId="{AA192CAC-6486-4EDF-A55B-BD09A2B748C1}" dt="2019-07-01T19:52:20.163" v="3888" actId="164"/>
          <ac:spMkLst>
            <pc:docMk/>
            <pc:sldMk cId="2508804944" sldId="355"/>
            <ac:spMk id="12" creationId="{6C91EAF8-AC2F-4798-9E4A-855358DB4499}"/>
          </ac:spMkLst>
        </pc:spChg>
        <pc:spChg chg="add mod">
          <ac:chgData name="Davor Josipovic" userId="c5beaa7c1ac2955a" providerId="LiveId" clId="{AA192CAC-6486-4EDF-A55B-BD09A2B748C1}" dt="2019-07-01T19:52:20.163" v="3888" actId="164"/>
          <ac:spMkLst>
            <pc:docMk/>
            <pc:sldMk cId="2508804944" sldId="355"/>
            <ac:spMk id="13" creationId="{A6C28D8B-3ECE-4CA9-B499-1AB802F6CA5D}"/>
          </ac:spMkLst>
        </pc:spChg>
        <pc:grpChg chg="add mod">
          <ac:chgData name="Davor Josipovic" userId="c5beaa7c1ac2955a" providerId="LiveId" clId="{AA192CAC-6486-4EDF-A55B-BD09A2B748C1}" dt="2019-07-01T19:52:20.163" v="3888" actId="164"/>
          <ac:grpSpMkLst>
            <pc:docMk/>
            <pc:sldMk cId="2508804944" sldId="355"/>
            <ac:grpSpMk id="14" creationId="{E79E28B9-D96E-4FF2-897A-7F7FCBB6F388}"/>
          </ac:grpSpMkLst>
        </pc:grpChg>
        <pc:picChg chg="add mod">
          <ac:chgData name="Davor Josipovic" userId="c5beaa7c1ac2955a" providerId="LiveId" clId="{AA192CAC-6486-4EDF-A55B-BD09A2B748C1}" dt="2019-07-02T19:47:45.436" v="4366" actId="1076"/>
          <ac:picMkLst>
            <pc:docMk/>
            <pc:sldMk cId="2508804944" sldId="355"/>
            <ac:picMk id="3" creationId="{988427CD-C4E4-4A68-92AC-A79EC93931DA}"/>
          </ac:picMkLst>
        </pc:picChg>
        <pc:picChg chg="del">
          <ac:chgData name="Davor Josipovic" userId="c5beaa7c1ac2955a" providerId="LiveId" clId="{AA192CAC-6486-4EDF-A55B-BD09A2B748C1}" dt="2019-07-01T19:40:51.977" v="3832" actId="478"/>
          <ac:picMkLst>
            <pc:docMk/>
            <pc:sldMk cId="2508804944" sldId="355"/>
            <ac:picMk id="5" creationId="{3C609F17-0E9A-463B-AC57-2B2EC7856FA5}"/>
          </ac:picMkLst>
        </pc:picChg>
        <pc:picChg chg="add mod">
          <ac:chgData name="Davor Josipovic" userId="c5beaa7c1ac2955a" providerId="LiveId" clId="{AA192CAC-6486-4EDF-A55B-BD09A2B748C1}" dt="2019-07-01T19:40:53.663" v="3833"/>
          <ac:picMkLst>
            <pc:docMk/>
            <pc:sldMk cId="2508804944" sldId="355"/>
            <ac:picMk id="6" creationId="{D27146AE-47F4-4DAF-9567-42BE092902E6}"/>
          </ac:picMkLst>
        </pc:picChg>
        <pc:picChg chg="add mod">
          <ac:chgData name="Davor Josipovic" userId="c5beaa7c1ac2955a" providerId="LiveId" clId="{AA192CAC-6486-4EDF-A55B-BD09A2B748C1}" dt="2019-07-01T19:45:28.149" v="3859" actId="1076"/>
          <ac:picMkLst>
            <pc:docMk/>
            <pc:sldMk cId="2508804944" sldId="355"/>
            <ac:picMk id="7" creationId="{DE630B8D-F682-40D7-9DEC-4DB7DB7F2F2B}"/>
          </ac:picMkLst>
        </pc:picChg>
        <pc:cxnChg chg="add mod">
          <ac:chgData name="Davor Josipovic" userId="c5beaa7c1ac2955a" providerId="LiveId" clId="{AA192CAC-6486-4EDF-A55B-BD09A2B748C1}" dt="2019-07-01T19:45:58.828" v="3864" actId="14100"/>
          <ac:cxnSpMkLst>
            <pc:docMk/>
            <pc:sldMk cId="2508804944" sldId="355"/>
            <ac:cxnSpMk id="9" creationId="{547B8F02-032C-45F6-B2B7-1C089AEA01FF}"/>
          </ac:cxnSpMkLst>
        </pc:cxnChg>
      </pc:sldChg>
      <pc:sldChg chg="addSp delSp modSp add">
        <pc:chgData name="Davor Josipovic" userId="c5beaa7c1ac2955a" providerId="LiveId" clId="{AA192CAC-6486-4EDF-A55B-BD09A2B748C1}" dt="2019-07-01T19:48:55.401" v="3876" actId="14100"/>
        <pc:sldMkLst>
          <pc:docMk/>
          <pc:sldMk cId="374717483" sldId="356"/>
        </pc:sldMkLst>
        <pc:spChg chg="add del mod">
          <ac:chgData name="Davor Josipovic" userId="c5beaa7c1ac2955a" providerId="LiveId" clId="{AA192CAC-6486-4EDF-A55B-BD09A2B748C1}" dt="2019-07-01T19:47:41.561" v="3867"/>
          <ac:spMkLst>
            <pc:docMk/>
            <pc:sldMk cId="374717483" sldId="356"/>
            <ac:spMk id="4" creationId="{EEEFCF25-00EF-4D25-B78B-E766957637BF}"/>
          </ac:spMkLst>
        </pc:spChg>
        <pc:picChg chg="add mod ord">
          <ac:chgData name="Davor Josipovic" userId="c5beaa7c1ac2955a" providerId="LiveId" clId="{AA192CAC-6486-4EDF-A55B-BD09A2B748C1}" dt="2019-07-01T19:48:20.362" v="3868" actId="167"/>
          <ac:picMkLst>
            <pc:docMk/>
            <pc:sldMk cId="374717483" sldId="356"/>
            <ac:picMk id="5" creationId="{DDC6C796-BAB5-410B-BF65-47863CDDC683}"/>
          </ac:picMkLst>
        </pc:picChg>
        <pc:picChg chg="del">
          <ac:chgData name="Davor Josipovic" userId="c5beaa7c1ac2955a" providerId="LiveId" clId="{AA192CAC-6486-4EDF-A55B-BD09A2B748C1}" dt="2019-07-01T19:47:39.736" v="3866" actId="478"/>
          <ac:picMkLst>
            <pc:docMk/>
            <pc:sldMk cId="374717483" sldId="356"/>
            <ac:picMk id="6" creationId="{D27146AE-47F4-4DAF-9567-42BE092902E6}"/>
          </ac:picMkLst>
        </pc:picChg>
        <pc:picChg chg="del">
          <ac:chgData name="Davor Josipovic" userId="c5beaa7c1ac2955a" providerId="LiveId" clId="{AA192CAC-6486-4EDF-A55B-BD09A2B748C1}" dt="2019-07-01T19:48:36.822" v="3871" actId="478"/>
          <ac:picMkLst>
            <pc:docMk/>
            <pc:sldMk cId="374717483" sldId="356"/>
            <ac:picMk id="7" creationId="{DE630B8D-F682-40D7-9DEC-4DB7DB7F2F2B}"/>
          </ac:picMkLst>
        </pc:picChg>
        <pc:picChg chg="add mod">
          <ac:chgData name="Davor Josipovic" userId="c5beaa7c1ac2955a" providerId="LiveId" clId="{AA192CAC-6486-4EDF-A55B-BD09A2B748C1}" dt="2019-07-01T19:48:41.728" v="3872" actId="1076"/>
          <ac:picMkLst>
            <pc:docMk/>
            <pc:sldMk cId="374717483" sldId="356"/>
            <ac:picMk id="8" creationId="{521B859C-9D0B-4967-8D60-6D60399C70BD}"/>
          </ac:picMkLst>
        </pc:picChg>
        <pc:cxnChg chg="mod ord">
          <ac:chgData name="Davor Josipovic" userId="c5beaa7c1ac2955a" providerId="LiveId" clId="{AA192CAC-6486-4EDF-A55B-BD09A2B748C1}" dt="2019-07-01T19:48:55.401" v="3876" actId="14100"/>
          <ac:cxnSpMkLst>
            <pc:docMk/>
            <pc:sldMk cId="374717483" sldId="356"/>
            <ac:cxnSpMk id="9" creationId="{547B8F02-032C-45F6-B2B7-1C089AEA01FF}"/>
          </ac:cxnSpMkLst>
        </pc:cxnChg>
      </pc:sldChg>
      <pc:sldChg chg="addSp delSp modSp add">
        <pc:chgData name="Davor Josipovic" userId="c5beaa7c1ac2955a" providerId="LiveId" clId="{AA192CAC-6486-4EDF-A55B-BD09A2B748C1}" dt="2019-07-01T19:55:19.955" v="3896"/>
        <pc:sldMkLst>
          <pc:docMk/>
          <pc:sldMk cId="3257210844" sldId="357"/>
        </pc:sldMkLst>
        <pc:spChg chg="add del mod">
          <ac:chgData name="Davor Josipovic" userId="c5beaa7c1ac2955a" providerId="LiveId" clId="{AA192CAC-6486-4EDF-A55B-BD09A2B748C1}" dt="2019-07-01T19:55:13.111" v="3891" actId="478"/>
          <ac:spMkLst>
            <pc:docMk/>
            <pc:sldMk cId="3257210844" sldId="357"/>
            <ac:spMk id="4" creationId="{38F9681D-2C4B-4A5A-9147-41535A97AB62}"/>
          </ac:spMkLst>
        </pc:spChg>
        <pc:spChg chg="add del mod">
          <ac:chgData name="Davor Josipovic" userId="c5beaa7c1ac2955a" providerId="LiveId" clId="{AA192CAC-6486-4EDF-A55B-BD09A2B748C1}" dt="2019-07-01T19:55:19.955" v="3896"/>
          <ac:spMkLst>
            <pc:docMk/>
            <pc:sldMk cId="3257210844" sldId="357"/>
            <ac:spMk id="8" creationId="{3047DC86-9837-43B1-B101-ED656C194C70}"/>
          </ac:spMkLst>
        </pc:spChg>
        <pc:grpChg chg="del">
          <ac:chgData name="Davor Josipovic" userId="c5beaa7c1ac2955a" providerId="LiveId" clId="{AA192CAC-6486-4EDF-A55B-BD09A2B748C1}" dt="2019-07-01T19:55:15.089" v="3892" actId="478"/>
          <ac:grpSpMkLst>
            <pc:docMk/>
            <pc:sldMk cId="3257210844" sldId="357"/>
            <ac:grpSpMk id="14" creationId="{E79E28B9-D96E-4FF2-897A-7F7FCBB6F388}"/>
          </ac:grpSpMkLst>
        </pc:grpChg>
        <pc:picChg chg="add del">
          <ac:chgData name="Davor Josipovic" userId="c5beaa7c1ac2955a" providerId="LiveId" clId="{AA192CAC-6486-4EDF-A55B-BD09A2B748C1}" dt="2019-07-01T19:55:17.772" v="3894" actId="478"/>
          <ac:picMkLst>
            <pc:docMk/>
            <pc:sldMk cId="3257210844" sldId="357"/>
            <ac:picMk id="6" creationId="{D27146AE-47F4-4DAF-9567-42BE092902E6}"/>
          </ac:picMkLst>
        </pc:picChg>
        <pc:picChg chg="add del">
          <ac:chgData name="Davor Josipovic" userId="c5beaa7c1ac2955a" providerId="LiveId" clId="{AA192CAC-6486-4EDF-A55B-BD09A2B748C1}" dt="2019-07-01T19:55:18.320" v="3895" actId="478"/>
          <ac:picMkLst>
            <pc:docMk/>
            <pc:sldMk cId="3257210844" sldId="357"/>
            <ac:picMk id="7" creationId="{DE630B8D-F682-40D7-9DEC-4DB7DB7F2F2B}"/>
          </ac:picMkLst>
        </pc:picChg>
        <pc:picChg chg="add mod">
          <ac:chgData name="Davor Josipovic" userId="c5beaa7c1ac2955a" providerId="LiveId" clId="{AA192CAC-6486-4EDF-A55B-BD09A2B748C1}" dt="2019-07-01T19:55:19.955" v="3896"/>
          <ac:picMkLst>
            <pc:docMk/>
            <pc:sldMk cId="3257210844" sldId="357"/>
            <ac:picMk id="10" creationId="{0D71558A-F194-4B98-A20D-D0A98742F88A}"/>
          </ac:picMkLst>
        </pc:picChg>
        <pc:cxnChg chg="del">
          <ac:chgData name="Davor Josipovic" userId="c5beaa7c1ac2955a" providerId="LiveId" clId="{AA192CAC-6486-4EDF-A55B-BD09A2B748C1}" dt="2019-07-01T19:55:16.164" v="3893" actId="478"/>
          <ac:cxnSpMkLst>
            <pc:docMk/>
            <pc:sldMk cId="3257210844" sldId="357"/>
            <ac:cxnSpMk id="9" creationId="{547B8F02-032C-45F6-B2B7-1C089AEA01FF}"/>
          </ac:cxnSpMkLst>
        </pc:cxnChg>
      </pc:sldChg>
      <pc:sldChg chg="addSp delSp modSp add modNotesTx">
        <pc:chgData name="Davor Josipovic" userId="c5beaa7c1ac2955a" providerId="LiveId" clId="{AA192CAC-6486-4EDF-A55B-BD09A2B748C1}" dt="2019-07-02T19:13:36.404" v="4331" actId="1036"/>
        <pc:sldMkLst>
          <pc:docMk/>
          <pc:sldMk cId="1195965860" sldId="358"/>
        </pc:sldMkLst>
        <pc:spChg chg="add del mod">
          <ac:chgData name="Davor Josipovic" userId="c5beaa7c1ac2955a" providerId="LiveId" clId="{AA192CAC-6486-4EDF-A55B-BD09A2B748C1}" dt="2019-07-01T20:28:45.312" v="4274"/>
          <ac:spMkLst>
            <pc:docMk/>
            <pc:sldMk cId="1195965860" sldId="358"/>
            <ac:spMk id="4" creationId="{AADEFDFD-AD53-4F5E-A45B-6FEE5CDC20BB}"/>
          </ac:spMkLst>
        </pc:spChg>
        <pc:picChg chg="add mod">
          <ac:chgData name="Davor Josipovic" userId="c5beaa7c1ac2955a" providerId="LiveId" clId="{AA192CAC-6486-4EDF-A55B-BD09A2B748C1}" dt="2019-07-02T19:13:36.404" v="4331" actId="1036"/>
          <ac:picMkLst>
            <pc:docMk/>
            <pc:sldMk cId="1195965860" sldId="358"/>
            <ac:picMk id="5" creationId="{B6089EBB-FBC9-45C4-A92D-FEF345A1179F}"/>
          </ac:picMkLst>
        </pc:picChg>
        <pc:picChg chg="del">
          <ac:chgData name="Davor Josipovic" userId="c5beaa7c1ac2955a" providerId="LiveId" clId="{AA192CAC-6486-4EDF-A55B-BD09A2B748C1}" dt="2019-07-01T20:28:43.188" v="4273" actId="478"/>
          <ac:picMkLst>
            <pc:docMk/>
            <pc:sldMk cId="1195965860" sldId="358"/>
            <ac:picMk id="6" creationId="{2955DDA4-03A4-4104-B305-8798E91BF5E0}"/>
          </ac:picMkLst>
        </pc:picChg>
      </pc:sldChg>
      <pc:sldChg chg="addSp delSp modSp add ord">
        <pc:chgData name="Davor Josipovic" userId="c5beaa7c1ac2955a" providerId="LiveId" clId="{AA192CAC-6486-4EDF-A55B-BD09A2B748C1}" dt="2019-07-01T21:07:53.925" v="4325"/>
        <pc:sldMkLst>
          <pc:docMk/>
          <pc:sldMk cId="1346835537" sldId="359"/>
        </pc:sldMkLst>
        <pc:spChg chg="add del mod">
          <ac:chgData name="Davor Josipovic" userId="c5beaa7c1ac2955a" providerId="LiveId" clId="{AA192CAC-6486-4EDF-A55B-BD09A2B748C1}" dt="2019-07-01T21:07:21.010" v="4319" actId="478"/>
          <ac:spMkLst>
            <pc:docMk/>
            <pc:sldMk cId="1346835537" sldId="359"/>
            <ac:spMk id="4" creationId="{B1D808DD-5678-4977-AE9E-7A0435C1083E}"/>
          </ac:spMkLst>
        </pc:spChg>
        <pc:spChg chg="add del mod">
          <ac:chgData name="Davor Josipovic" userId="c5beaa7c1ac2955a" providerId="LiveId" clId="{AA192CAC-6486-4EDF-A55B-BD09A2B748C1}" dt="2019-07-01T21:07:29.767" v="4323"/>
          <ac:spMkLst>
            <pc:docMk/>
            <pc:sldMk cId="1346835537" sldId="359"/>
            <ac:spMk id="7" creationId="{536FE776-E51B-469F-8A08-7E35D699361A}"/>
          </ac:spMkLst>
        </pc:spChg>
        <pc:picChg chg="add del">
          <ac:chgData name="Davor Josipovic" userId="c5beaa7c1ac2955a" providerId="LiveId" clId="{AA192CAC-6486-4EDF-A55B-BD09A2B748C1}" dt="2019-07-01T21:07:25.597" v="4321" actId="478"/>
          <ac:picMkLst>
            <pc:docMk/>
            <pc:sldMk cId="1346835537" sldId="359"/>
            <ac:picMk id="5" creationId="{DDC6C796-BAB5-410B-BF65-47863CDDC683}"/>
          </ac:picMkLst>
        </pc:picChg>
        <pc:picChg chg="add del">
          <ac:chgData name="Davor Josipovic" userId="c5beaa7c1ac2955a" providerId="LiveId" clId="{AA192CAC-6486-4EDF-A55B-BD09A2B748C1}" dt="2019-07-01T21:07:27.425" v="4322" actId="478"/>
          <ac:picMkLst>
            <pc:docMk/>
            <pc:sldMk cId="1346835537" sldId="359"/>
            <ac:picMk id="8" creationId="{521B859C-9D0B-4967-8D60-6D60399C70BD}"/>
          </ac:picMkLst>
        </pc:picChg>
        <pc:picChg chg="add mod">
          <ac:chgData name="Davor Josipovic" userId="c5beaa7c1ac2955a" providerId="LiveId" clId="{AA192CAC-6486-4EDF-A55B-BD09A2B748C1}" dt="2019-07-01T21:07:29.767" v="4323"/>
          <ac:picMkLst>
            <pc:docMk/>
            <pc:sldMk cId="1346835537" sldId="359"/>
            <ac:picMk id="10" creationId="{AC48E9AF-6802-4D71-B6BE-991F16035B6A}"/>
          </ac:picMkLst>
        </pc:picChg>
        <pc:cxnChg chg="del">
          <ac:chgData name="Davor Josipovic" userId="c5beaa7c1ac2955a" providerId="LiveId" clId="{AA192CAC-6486-4EDF-A55B-BD09A2B748C1}" dt="2019-07-01T21:07:23.768" v="4320" actId="478"/>
          <ac:cxnSpMkLst>
            <pc:docMk/>
            <pc:sldMk cId="1346835537" sldId="359"/>
            <ac:cxnSpMk id="9" creationId="{547B8F02-032C-45F6-B2B7-1C089AEA01FF}"/>
          </ac:cxnSpMkLst>
        </pc:cxnChg>
      </pc:sldChg>
      <pc:sldChg chg="addSp delSp modSp add">
        <pc:chgData name="Davor Josipovic" userId="c5beaa7c1ac2955a" providerId="LiveId" clId="{AA192CAC-6486-4EDF-A55B-BD09A2B748C1}" dt="2019-07-01T21:08:58.418" v="4328"/>
        <pc:sldMkLst>
          <pc:docMk/>
          <pc:sldMk cId="2449724001" sldId="360"/>
        </pc:sldMkLst>
        <pc:spChg chg="add del mod">
          <ac:chgData name="Davor Josipovic" userId="c5beaa7c1ac2955a" providerId="LiveId" clId="{AA192CAC-6486-4EDF-A55B-BD09A2B748C1}" dt="2019-07-01T21:08:58.418" v="4328"/>
          <ac:spMkLst>
            <pc:docMk/>
            <pc:sldMk cId="2449724001" sldId="360"/>
            <ac:spMk id="4" creationId="{AD3F05E0-6486-4399-BEF0-04F41A928EB2}"/>
          </ac:spMkLst>
        </pc:spChg>
        <pc:picChg chg="del">
          <ac:chgData name="Davor Josipovic" userId="c5beaa7c1ac2955a" providerId="LiveId" clId="{AA192CAC-6486-4EDF-A55B-BD09A2B748C1}" dt="2019-07-01T21:08:57.010" v="4327" actId="478"/>
          <ac:picMkLst>
            <pc:docMk/>
            <pc:sldMk cId="2449724001" sldId="360"/>
            <ac:picMk id="5" creationId="{B6089EBB-FBC9-45C4-A92D-FEF345A1179F}"/>
          </ac:picMkLst>
        </pc:picChg>
        <pc:picChg chg="add mod">
          <ac:chgData name="Davor Josipovic" userId="c5beaa7c1ac2955a" providerId="LiveId" clId="{AA192CAC-6486-4EDF-A55B-BD09A2B748C1}" dt="2019-07-01T21:08:58.418" v="4328"/>
          <ac:picMkLst>
            <pc:docMk/>
            <pc:sldMk cId="2449724001" sldId="360"/>
            <ac:picMk id="6" creationId="{FF3FA766-EF17-448F-8E8D-1622E40A0EF1}"/>
          </ac:picMkLst>
        </pc:picChg>
      </pc:sldChg>
      <pc:sldChg chg="modSp add del ord">
        <pc:chgData name="Davor Josipovic" userId="c5beaa7c1ac2955a" providerId="LiveId" clId="{AA192CAC-6486-4EDF-A55B-BD09A2B748C1}" dt="2019-07-12T19:23:19.242" v="4375" actId="20577"/>
        <pc:sldMkLst>
          <pc:docMk/>
          <pc:sldMk cId="317165213" sldId="363"/>
        </pc:sldMkLst>
        <pc:spChg chg="mod">
          <ac:chgData name="Davor Josipovic" userId="c5beaa7c1ac2955a" providerId="LiveId" clId="{AA192CAC-6486-4EDF-A55B-BD09A2B748C1}" dt="2019-07-12T19:23:19.242" v="4375" actId="20577"/>
          <ac:spMkLst>
            <pc:docMk/>
            <pc:sldMk cId="317165213" sldId="363"/>
            <ac:spMk id="2" creationId="{C381B617-432B-4260-807D-A33327190D4A}"/>
          </ac:spMkLst>
        </pc:spChg>
      </pc:sldChg>
      <pc:sldChg chg="modSp">
        <pc:chgData name="Davor Josipovic" userId="c5beaa7c1ac2955a" providerId="LiveId" clId="{AA192CAC-6486-4EDF-A55B-BD09A2B748C1}" dt="2019-07-29T23:12:04.664" v="7426" actId="20577"/>
        <pc:sldMkLst>
          <pc:docMk/>
          <pc:sldMk cId="319642078" sldId="365"/>
        </pc:sldMkLst>
        <pc:spChg chg="mod">
          <ac:chgData name="Davor Josipovic" userId="c5beaa7c1ac2955a" providerId="LiveId" clId="{AA192CAC-6486-4EDF-A55B-BD09A2B748C1}" dt="2019-07-29T23:12:04.664" v="7426" actId="20577"/>
          <ac:spMkLst>
            <pc:docMk/>
            <pc:sldMk cId="319642078" sldId="365"/>
            <ac:spMk id="3" creationId="{79944EEC-96F8-44A2-8F07-F8656F6AB566}"/>
          </ac:spMkLst>
        </pc:spChg>
      </pc:sldChg>
      <pc:sldChg chg="delSp">
        <pc:chgData name="Davor Josipovic" userId="c5beaa7c1ac2955a" providerId="LiveId" clId="{AA192CAC-6486-4EDF-A55B-BD09A2B748C1}" dt="2019-07-30T08:17:55.838" v="7466" actId="478"/>
        <pc:sldMkLst>
          <pc:docMk/>
          <pc:sldMk cId="900646356" sldId="370"/>
        </pc:sldMkLst>
        <pc:spChg chg="del">
          <ac:chgData name="Davor Josipovic" userId="c5beaa7c1ac2955a" providerId="LiveId" clId="{AA192CAC-6486-4EDF-A55B-BD09A2B748C1}" dt="2019-07-30T08:17:55.838" v="7466" actId="478"/>
          <ac:spMkLst>
            <pc:docMk/>
            <pc:sldMk cId="900646356" sldId="370"/>
            <ac:spMk id="8" creationId="{85D6BAED-AA97-4A46-A5E8-B13FBBAF2A0C}"/>
          </ac:spMkLst>
        </pc:spChg>
      </pc:sldChg>
      <pc:sldChg chg="addSp modSp">
        <pc:chgData name="Davor Josipovic" userId="c5beaa7c1ac2955a" providerId="LiveId" clId="{AA192CAC-6486-4EDF-A55B-BD09A2B748C1}" dt="2019-07-30T08:26:10.708" v="7525" actId="5793"/>
        <pc:sldMkLst>
          <pc:docMk/>
          <pc:sldMk cId="1157352619" sldId="375"/>
        </pc:sldMkLst>
        <pc:spChg chg="add mod">
          <ac:chgData name="Davor Josipovic" userId="c5beaa7c1ac2955a" providerId="LiveId" clId="{AA192CAC-6486-4EDF-A55B-BD09A2B748C1}" dt="2019-07-30T08:26:10.708" v="7525" actId="5793"/>
          <ac:spMkLst>
            <pc:docMk/>
            <pc:sldMk cId="1157352619" sldId="375"/>
            <ac:spMk id="5" creationId="{45D0B063-2FD4-4290-B514-72BC8EADC668}"/>
          </ac:spMkLst>
        </pc:spChg>
      </pc:sldChg>
      <pc:sldChg chg="addSp modSp">
        <pc:chgData name="Davor Josipovic" userId="c5beaa7c1ac2955a" providerId="LiveId" clId="{AA192CAC-6486-4EDF-A55B-BD09A2B748C1}" dt="2019-07-30T08:33:46.634" v="7548" actId="14100"/>
        <pc:sldMkLst>
          <pc:docMk/>
          <pc:sldMk cId="3056542785" sldId="379"/>
        </pc:sldMkLst>
        <pc:spChg chg="add mod">
          <ac:chgData name="Davor Josipovic" userId="c5beaa7c1ac2955a" providerId="LiveId" clId="{AA192CAC-6486-4EDF-A55B-BD09A2B748C1}" dt="2019-07-30T08:33:46.634" v="7548" actId="14100"/>
          <ac:spMkLst>
            <pc:docMk/>
            <pc:sldMk cId="3056542785" sldId="379"/>
            <ac:spMk id="6" creationId="{57656D78-375B-49CF-8226-D85E2485EC35}"/>
          </ac:spMkLst>
        </pc:spChg>
      </pc:sldChg>
      <pc:sldChg chg="addSp delSp modSp modNotesTx">
        <pc:chgData name="Davor Josipovic" userId="c5beaa7c1ac2955a" providerId="LiveId" clId="{AA192CAC-6486-4EDF-A55B-BD09A2B748C1}" dt="2019-07-29T22:37:25.697" v="6322" actId="20577"/>
        <pc:sldMkLst>
          <pc:docMk/>
          <pc:sldMk cId="927868316" sldId="382"/>
        </pc:sldMkLst>
        <pc:spChg chg="mod">
          <ac:chgData name="Davor Josipovic" userId="c5beaa7c1ac2955a" providerId="LiveId" clId="{AA192CAC-6486-4EDF-A55B-BD09A2B748C1}" dt="2019-07-29T21:49:08.822" v="5137"/>
          <ac:spMkLst>
            <pc:docMk/>
            <pc:sldMk cId="927868316" sldId="382"/>
            <ac:spMk id="2" creationId="{68AECAF1-74B0-4AA5-84B1-198DD83284B1}"/>
          </ac:spMkLst>
        </pc:spChg>
        <pc:spChg chg="add del mod">
          <ac:chgData name="Davor Josipovic" userId="c5beaa7c1ac2955a" providerId="LiveId" clId="{AA192CAC-6486-4EDF-A55B-BD09A2B748C1}" dt="2019-07-29T21:50:42.081" v="5139"/>
          <ac:spMkLst>
            <pc:docMk/>
            <pc:sldMk cId="927868316" sldId="382"/>
            <ac:spMk id="4" creationId="{EBFAE347-0FFF-4007-B30C-50048E5E9412}"/>
          </ac:spMkLst>
        </pc:spChg>
        <pc:spChg chg="add del mod">
          <ac:chgData name="Davor Josipovic" userId="c5beaa7c1ac2955a" providerId="LiveId" clId="{AA192CAC-6486-4EDF-A55B-BD09A2B748C1}" dt="2019-07-29T21:51:31.618" v="5145"/>
          <ac:spMkLst>
            <pc:docMk/>
            <pc:sldMk cId="927868316" sldId="382"/>
            <ac:spMk id="9" creationId="{B585C98D-90A1-4BC7-8056-1CCD8569AC78}"/>
          </ac:spMkLst>
        </pc:spChg>
        <pc:spChg chg="add mod">
          <ac:chgData name="Davor Josipovic" userId="c5beaa7c1ac2955a" providerId="LiveId" clId="{AA192CAC-6486-4EDF-A55B-BD09A2B748C1}" dt="2019-07-29T22:37:25.697" v="6322" actId="20577"/>
          <ac:spMkLst>
            <pc:docMk/>
            <pc:sldMk cId="927868316" sldId="382"/>
            <ac:spMk id="11" creationId="{54FFEC6F-AC23-45C8-A19D-0AD54049E400}"/>
          </ac:spMkLst>
        </pc:spChg>
        <pc:picChg chg="add del mod">
          <ac:chgData name="Davor Josipovic" userId="c5beaa7c1ac2955a" providerId="LiveId" clId="{AA192CAC-6486-4EDF-A55B-BD09A2B748C1}" dt="2019-07-29T21:51:29.388" v="5144" actId="478"/>
          <ac:picMkLst>
            <pc:docMk/>
            <pc:sldMk cId="927868316" sldId="382"/>
            <ac:picMk id="5" creationId="{9C09C437-F86A-46A6-9592-7516DFDFCFAE}"/>
          </ac:picMkLst>
        </pc:picChg>
        <pc:picChg chg="add del mod">
          <ac:chgData name="Davor Josipovic" userId="c5beaa7c1ac2955a" providerId="LiveId" clId="{AA192CAC-6486-4EDF-A55B-BD09A2B748C1}" dt="2019-07-29T21:51:04.064" v="5143" actId="478"/>
          <ac:picMkLst>
            <pc:docMk/>
            <pc:sldMk cId="927868316" sldId="382"/>
            <ac:picMk id="6" creationId="{FC6399BC-91F2-4335-ACDD-11B5DF9F9753}"/>
          </ac:picMkLst>
        </pc:picChg>
        <pc:picChg chg="del">
          <ac:chgData name="Davor Josipovic" userId="c5beaa7c1ac2955a" providerId="LiveId" clId="{AA192CAC-6486-4EDF-A55B-BD09A2B748C1}" dt="2019-07-29T21:50:40.267" v="5138" actId="478"/>
          <ac:picMkLst>
            <pc:docMk/>
            <pc:sldMk cId="927868316" sldId="382"/>
            <ac:picMk id="7" creationId="{46AD50D7-25C2-4A9F-9494-CCE4663D61ED}"/>
          </ac:picMkLst>
        </pc:picChg>
        <pc:picChg chg="add mod">
          <ac:chgData name="Davor Josipovic" userId="c5beaa7c1ac2955a" providerId="LiveId" clId="{AA192CAC-6486-4EDF-A55B-BD09A2B748C1}" dt="2019-07-29T21:51:31.618" v="5145"/>
          <ac:picMkLst>
            <pc:docMk/>
            <pc:sldMk cId="927868316" sldId="382"/>
            <ac:picMk id="10" creationId="{48589B56-22C9-4ADA-A8EF-36F4B934B74D}"/>
          </ac:picMkLst>
        </pc:picChg>
      </pc:sldChg>
      <pc:sldChg chg="addSp delSp modSp">
        <pc:chgData name="Davor Josipovic" userId="c5beaa7c1ac2955a" providerId="LiveId" clId="{AA192CAC-6486-4EDF-A55B-BD09A2B748C1}" dt="2019-07-29T21:46:36.501" v="5065" actId="14100"/>
        <pc:sldMkLst>
          <pc:docMk/>
          <pc:sldMk cId="3594623893" sldId="383"/>
        </pc:sldMkLst>
        <pc:spChg chg="mod">
          <ac:chgData name="Davor Josipovic" userId="c5beaa7c1ac2955a" providerId="LiveId" clId="{AA192CAC-6486-4EDF-A55B-BD09A2B748C1}" dt="2019-07-29T21:42:04.345" v="4953" actId="20577"/>
          <ac:spMkLst>
            <pc:docMk/>
            <pc:sldMk cId="3594623893" sldId="383"/>
            <ac:spMk id="2" creationId="{68AECAF1-74B0-4AA5-84B1-198DD83284B1}"/>
          </ac:spMkLst>
        </pc:spChg>
        <pc:spChg chg="add del mod">
          <ac:chgData name="Davor Josipovic" userId="c5beaa7c1ac2955a" providerId="LiveId" clId="{AA192CAC-6486-4EDF-A55B-BD09A2B748C1}" dt="2019-07-29T21:42:46.263" v="4955"/>
          <ac:spMkLst>
            <pc:docMk/>
            <pc:sldMk cId="3594623893" sldId="383"/>
            <ac:spMk id="4" creationId="{C0556F76-94A8-4D31-85CA-01F930F6368B}"/>
          </ac:spMkLst>
        </pc:spChg>
        <pc:spChg chg="add del mod">
          <ac:chgData name="Davor Josipovic" userId="c5beaa7c1ac2955a" providerId="LiveId" clId="{AA192CAC-6486-4EDF-A55B-BD09A2B748C1}" dt="2019-07-29T21:43:09.701" v="4959"/>
          <ac:spMkLst>
            <pc:docMk/>
            <pc:sldMk cId="3594623893" sldId="383"/>
            <ac:spMk id="8" creationId="{063ECC80-333D-4C15-9DFA-CD61765C7447}"/>
          </ac:spMkLst>
        </pc:spChg>
        <pc:spChg chg="add del mod">
          <ac:chgData name="Davor Josipovic" userId="c5beaa7c1ac2955a" providerId="LiveId" clId="{AA192CAC-6486-4EDF-A55B-BD09A2B748C1}" dt="2019-07-29T21:44:48.058" v="4961"/>
          <ac:spMkLst>
            <pc:docMk/>
            <pc:sldMk cId="3594623893" sldId="383"/>
            <ac:spMk id="14" creationId="{89CD788D-DE92-42C6-B8AC-9C61DF792D3F}"/>
          </ac:spMkLst>
        </pc:spChg>
        <pc:spChg chg="add mod">
          <ac:chgData name="Davor Josipovic" userId="c5beaa7c1ac2955a" providerId="LiveId" clId="{AA192CAC-6486-4EDF-A55B-BD09A2B748C1}" dt="2019-07-29T21:46:36.501" v="5065" actId="14100"/>
          <ac:spMkLst>
            <pc:docMk/>
            <pc:sldMk cId="3594623893" sldId="383"/>
            <ac:spMk id="17" creationId="{A14B9AE9-537D-4CBC-9C0A-7A2C39C103F1}"/>
          </ac:spMkLst>
        </pc:spChg>
        <pc:picChg chg="add del mod">
          <ac:chgData name="Davor Josipovic" userId="c5beaa7c1ac2955a" providerId="LiveId" clId="{AA192CAC-6486-4EDF-A55B-BD09A2B748C1}" dt="2019-07-29T21:42:49.869" v="4956" actId="478"/>
          <ac:picMkLst>
            <pc:docMk/>
            <pc:sldMk cId="3594623893" sldId="383"/>
            <ac:picMk id="5" creationId="{FC4888E0-0122-4048-8E72-D0D2599F1CF5}"/>
          </ac:picMkLst>
        </pc:picChg>
        <pc:picChg chg="del">
          <ac:chgData name="Davor Josipovic" userId="c5beaa7c1ac2955a" providerId="LiveId" clId="{AA192CAC-6486-4EDF-A55B-BD09A2B748C1}" dt="2019-07-29T21:42:11.114" v="4954" actId="478"/>
          <ac:picMkLst>
            <pc:docMk/>
            <pc:sldMk cId="3594623893" sldId="383"/>
            <ac:picMk id="6" creationId="{9F9AFB5B-DE0E-48D2-A457-CD5F4C8BF20A}"/>
          </ac:picMkLst>
        </pc:picChg>
        <pc:picChg chg="add del mod">
          <ac:chgData name="Davor Josipovic" userId="c5beaa7c1ac2955a" providerId="LiveId" clId="{AA192CAC-6486-4EDF-A55B-BD09A2B748C1}" dt="2019-07-29T21:43:07.217" v="4958"/>
          <ac:picMkLst>
            <pc:docMk/>
            <pc:sldMk cId="3594623893" sldId="383"/>
            <ac:picMk id="10" creationId="{3E4BD474-897A-41A3-A099-911A99D32B3C}"/>
          </ac:picMkLst>
        </pc:picChg>
        <pc:picChg chg="add del mod">
          <ac:chgData name="Davor Josipovic" userId="c5beaa7c1ac2955a" providerId="LiveId" clId="{AA192CAC-6486-4EDF-A55B-BD09A2B748C1}" dt="2019-07-29T21:44:46.607" v="4960" actId="478"/>
          <ac:picMkLst>
            <pc:docMk/>
            <pc:sldMk cId="3594623893" sldId="383"/>
            <ac:picMk id="12" creationId="{13F38764-7313-4C24-9F3A-6686122E96F3}"/>
          </ac:picMkLst>
        </pc:picChg>
        <pc:picChg chg="add mod">
          <ac:chgData name="Davor Josipovic" userId="c5beaa7c1ac2955a" providerId="LiveId" clId="{AA192CAC-6486-4EDF-A55B-BD09A2B748C1}" dt="2019-07-29T21:44:48.058" v="4961"/>
          <ac:picMkLst>
            <pc:docMk/>
            <pc:sldMk cId="3594623893" sldId="383"/>
            <ac:picMk id="15" creationId="{6FCB8B2C-51A0-461D-AC84-02E9DEC0A930}"/>
          </ac:picMkLst>
        </pc:picChg>
        <pc:picChg chg="add del">
          <ac:chgData name="Davor Josipovic" userId="c5beaa7c1ac2955a" providerId="LiveId" clId="{AA192CAC-6486-4EDF-A55B-BD09A2B748C1}" dt="2019-07-29T21:45:17.893" v="4963"/>
          <ac:picMkLst>
            <pc:docMk/>
            <pc:sldMk cId="3594623893" sldId="383"/>
            <ac:picMk id="16" creationId="{37D2B4B5-C607-40BF-A44C-5ABE3B7E4F6E}"/>
          </ac:picMkLst>
        </pc:picChg>
      </pc:sldChg>
      <pc:sldChg chg="modSp">
        <pc:chgData name="Davor Josipovic" userId="c5beaa7c1ac2955a" providerId="LiveId" clId="{AA192CAC-6486-4EDF-A55B-BD09A2B748C1}" dt="2019-07-29T23:02:37.967" v="7041" actId="5793"/>
        <pc:sldMkLst>
          <pc:docMk/>
          <pc:sldMk cId="3257244542" sldId="384"/>
        </pc:sldMkLst>
        <pc:spChg chg="mod">
          <ac:chgData name="Davor Josipovic" userId="c5beaa7c1ac2955a" providerId="LiveId" clId="{AA192CAC-6486-4EDF-A55B-BD09A2B748C1}" dt="2019-07-29T23:02:37.967" v="7041" actId="5793"/>
          <ac:spMkLst>
            <pc:docMk/>
            <pc:sldMk cId="3257244542" sldId="384"/>
            <ac:spMk id="3" creationId="{3B6D46CC-71A7-4021-84DB-365EA728EC19}"/>
          </ac:spMkLst>
        </pc:spChg>
      </pc:sldChg>
      <pc:sldChg chg="delSp modSp add">
        <pc:chgData name="Davor Josipovic" userId="c5beaa7c1ac2955a" providerId="LiveId" clId="{AA192CAC-6486-4EDF-A55B-BD09A2B748C1}" dt="2019-07-29T21:39:57.683" v="4938" actId="20577"/>
        <pc:sldMkLst>
          <pc:docMk/>
          <pc:sldMk cId="3783366878" sldId="386"/>
        </pc:sldMkLst>
        <pc:spChg chg="mod">
          <ac:chgData name="Davor Josipovic" userId="c5beaa7c1ac2955a" providerId="LiveId" clId="{AA192CAC-6486-4EDF-A55B-BD09A2B748C1}" dt="2019-07-29T21:34:54.277" v="4575" actId="20577"/>
          <ac:spMkLst>
            <pc:docMk/>
            <pc:sldMk cId="3783366878" sldId="386"/>
            <ac:spMk id="2" creationId="{7C2EDA38-F294-4E6E-A041-B2352E27CE13}"/>
          </ac:spMkLst>
        </pc:spChg>
        <pc:spChg chg="mod">
          <ac:chgData name="Davor Josipovic" userId="c5beaa7c1ac2955a" providerId="LiveId" clId="{AA192CAC-6486-4EDF-A55B-BD09A2B748C1}" dt="2019-07-29T21:39:57.683" v="4938" actId="20577"/>
          <ac:spMkLst>
            <pc:docMk/>
            <pc:sldMk cId="3783366878" sldId="386"/>
            <ac:spMk id="3" creationId="{93D3CED8-33F4-4A4F-9CCE-B28DD25A6CE4}"/>
          </ac:spMkLst>
        </pc:spChg>
        <pc:picChg chg="del">
          <ac:chgData name="Davor Josipovic" userId="c5beaa7c1ac2955a" providerId="LiveId" clId="{AA192CAC-6486-4EDF-A55B-BD09A2B748C1}" dt="2019-07-29T21:33:47.406" v="4533" actId="478"/>
          <ac:picMkLst>
            <pc:docMk/>
            <pc:sldMk cId="3783366878" sldId="386"/>
            <ac:picMk id="5" creationId="{81CFF22F-EFB1-406B-AA89-487418DBF283}"/>
          </ac:picMkLst>
        </pc:picChg>
      </pc:sldChg>
      <pc:sldChg chg="add">
        <pc:chgData name="Davor Josipovic" userId="c5beaa7c1ac2955a" providerId="LiveId" clId="{AA192CAC-6486-4EDF-A55B-BD09A2B748C1}" dt="2019-07-29T21:38:15.486" v="4803"/>
        <pc:sldMkLst>
          <pc:docMk/>
          <pc:sldMk cId="1353521332" sldId="387"/>
        </pc:sldMkLst>
      </pc:sldChg>
      <pc:sldChg chg="modSp add">
        <pc:chgData name="Davor Josipovic" userId="c5beaa7c1ac2955a" providerId="LiveId" clId="{AA192CAC-6486-4EDF-A55B-BD09A2B748C1}" dt="2019-07-30T10:07:47.159" v="7752" actId="5793"/>
        <pc:sldMkLst>
          <pc:docMk/>
          <pc:sldMk cId="584001093" sldId="388"/>
        </pc:sldMkLst>
        <pc:spChg chg="mod">
          <ac:chgData name="Davor Josipovic" userId="c5beaa7c1ac2955a" providerId="LiveId" clId="{AA192CAC-6486-4EDF-A55B-BD09A2B748C1}" dt="2019-07-30T10:07:47.159" v="7752" actId="5793"/>
          <ac:spMkLst>
            <pc:docMk/>
            <pc:sldMk cId="584001093" sldId="388"/>
            <ac:spMk id="3" creationId="{C613BFE6-E7C2-4A63-9C4A-6521C9095BEC}"/>
          </ac:spMkLst>
        </pc:spChg>
      </pc:sldChg>
      <pc:sldChg chg="add">
        <pc:chgData name="Davor Josipovic" userId="c5beaa7c1ac2955a" providerId="LiveId" clId="{AA192CAC-6486-4EDF-A55B-BD09A2B748C1}" dt="2019-07-29T21:38:15.486" v="4803"/>
        <pc:sldMkLst>
          <pc:docMk/>
          <pc:sldMk cId="1388667028" sldId="389"/>
        </pc:sldMkLst>
      </pc:sldChg>
      <pc:sldChg chg="addSp modSp add">
        <pc:chgData name="Davor Josipovic" userId="c5beaa7c1ac2955a" providerId="LiveId" clId="{AA192CAC-6486-4EDF-A55B-BD09A2B748C1}" dt="2019-07-29T21:48:58.284" v="5136" actId="5793"/>
        <pc:sldMkLst>
          <pc:docMk/>
          <pc:sldMk cId="3814492092" sldId="390"/>
        </pc:sldMkLst>
        <pc:spChg chg="add mod">
          <ac:chgData name="Davor Josipovic" userId="c5beaa7c1ac2955a" providerId="LiveId" clId="{AA192CAC-6486-4EDF-A55B-BD09A2B748C1}" dt="2019-07-29T21:48:58.284" v="5136" actId="5793"/>
          <ac:spMkLst>
            <pc:docMk/>
            <pc:sldMk cId="3814492092" sldId="390"/>
            <ac:spMk id="4" creationId="{ABBD6042-CBB6-4B80-B1AB-CC7195563F7A}"/>
          </ac:spMkLst>
        </pc:spChg>
      </pc:sldChg>
      <pc:sldChg chg="addSp delSp modSp add">
        <pc:chgData name="Davor Josipovic" userId="c5beaa7c1ac2955a" providerId="LiveId" clId="{AA192CAC-6486-4EDF-A55B-BD09A2B748C1}" dt="2019-07-29T21:48:15.494" v="5109" actId="5793"/>
        <pc:sldMkLst>
          <pc:docMk/>
          <pc:sldMk cId="130010156" sldId="391"/>
        </pc:sldMkLst>
        <pc:spChg chg="add del mod">
          <ac:chgData name="Davor Josipovic" userId="c5beaa7c1ac2955a" providerId="LiveId" clId="{AA192CAC-6486-4EDF-A55B-BD09A2B748C1}" dt="2019-07-29T21:47:59.934" v="5068"/>
          <ac:spMkLst>
            <pc:docMk/>
            <pc:sldMk cId="130010156" sldId="391"/>
            <ac:spMk id="4" creationId="{7DF19E53-A935-42F2-8DB5-FD97444D8E04}"/>
          </ac:spMkLst>
        </pc:spChg>
        <pc:spChg chg="mod">
          <ac:chgData name="Davor Josipovic" userId="c5beaa7c1ac2955a" providerId="LiveId" clId="{AA192CAC-6486-4EDF-A55B-BD09A2B748C1}" dt="2019-07-29T21:48:15.494" v="5109" actId="5793"/>
          <ac:spMkLst>
            <pc:docMk/>
            <pc:sldMk cId="130010156" sldId="391"/>
            <ac:spMk id="17" creationId="{A14B9AE9-537D-4CBC-9C0A-7A2C39C103F1}"/>
          </ac:spMkLst>
        </pc:spChg>
        <pc:picChg chg="add mod ord">
          <ac:chgData name="Davor Josipovic" userId="c5beaa7c1ac2955a" providerId="LiveId" clId="{AA192CAC-6486-4EDF-A55B-BD09A2B748C1}" dt="2019-07-29T21:48:02.136" v="5069" actId="167"/>
          <ac:picMkLst>
            <pc:docMk/>
            <pc:sldMk cId="130010156" sldId="391"/>
            <ac:picMk id="5" creationId="{680B57ED-41FA-402C-8D37-712816BC8002}"/>
          </ac:picMkLst>
        </pc:picChg>
        <pc:picChg chg="del">
          <ac:chgData name="Davor Josipovic" userId="c5beaa7c1ac2955a" providerId="LiveId" clId="{AA192CAC-6486-4EDF-A55B-BD09A2B748C1}" dt="2019-07-29T21:47:58.396" v="5067" actId="478"/>
          <ac:picMkLst>
            <pc:docMk/>
            <pc:sldMk cId="130010156" sldId="391"/>
            <ac:picMk id="15" creationId="{6FCB8B2C-51A0-461D-AC84-02E9DEC0A930}"/>
          </ac:picMkLst>
        </pc:picChg>
      </pc:sldChg>
      <pc:sldChg chg="addSp delSp modSp add modNotesTx">
        <pc:chgData name="Davor Josipovic" userId="c5beaa7c1ac2955a" providerId="LiveId" clId="{AA192CAC-6486-4EDF-A55B-BD09A2B748C1}" dt="2019-07-29T22:01:00.267" v="5241" actId="20577"/>
        <pc:sldMkLst>
          <pc:docMk/>
          <pc:sldMk cId="841536858" sldId="392"/>
        </pc:sldMkLst>
        <pc:spChg chg="mod">
          <ac:chgData name="Davor Josipovic" userId="c5beaa7c1ac2955a" providerId="LiveId" clId="{AA192CAC-6486-4EDF-A55B-BD09A2B748C1}" dt="2019-07-29T21:52:51.536" v="5164" actId="20577"/>
          <ac:spMkLst>
            <pc:docMk/>
            <pc:sldMk cId="841536858" sldId="392"/>
            <ac:spMk id="2" creationId="{68AECAF1-74B0-4AA5-84B1-198DD83284B1}"/>
          </ac:spMkLst>
        </pc:spChg>
        <pc:spChg chg="add del mod">
          <ac:chgData name="Davor Josipovic" userId="c5beaa7c1ac2955a" providerId="LiveId" clId="{AA192CAC-6486-4EDF-A55B-BD09A2B748C1}" dt="2019-07-29T21:56:43.222" v="5166"/>
          <ac:spMkLst>
            <pc:docMk/>
            <pc:sldMk cId="841536858" sldId="392"/>
            <ac:spMk id="4" creationId="{4179303A-BF16-4EC0-9B1E-897F78879DCE}"/>
          </ac:spMkLst>
        </pc:spChg>
        <pc:spChg chg="add mod">
          <ac:chgData name="Davor Josipovic" userId="c5beaa7c1ac2955a" providerId="LiveId" clId="{AA192CAC-6486-4EDF-A55B-BD09A2B748C1}" dt="2019-07-29T22:00:47.333" v="5237" actId="14100"/>
          <ac:spMkLst>
            <pc:docMk/>
            <pc:sldMk cId="841536858" sldId="392"/>
            <ac:spMk id="9" creationId="{DCF86583-89CB-46B3-970F-7031E5DD6E35}"/>
          </ac:spMkLst>
        </pc:spChg>
        <pc:spChg chg="del">
          <ac:chgData name="Davor Josipovic" userId="c5beaa7c1ac2955a" providerId="LiveId" clId="{AA192CAC-6486-4EDF-A55B-BD09A2B748C1}" dt="2019-07-29T21:59:11.687" v="5204" actId="478"/>
          <ac:spMkLst>
            <pc:docMk/>
            <pc:sldMk cId="841536858" sldId="392"/>
            <ac:spMk id="11" creationId="{54FFEC6F-AC23-45C8-A19D-0AD54049E400}"/>
          </ac:spMkLst>
        </pc:spChg>
        <pc:spChg chg="add mod">
          <ac:chgData name="Davor Josipovic" userId="c5beaa7c1ac2955a" providerId="LiveId" clId="{AA192CAC-6486-4EDF-A55B-BD09A2B748C1}" dt="2019-07-29T22:01:00.267" v="5241" actId="20577"/>
          <ac:spMkLst>
            <pc:docMk/>
            <pc:sldMk cId="841536858" sldId="392"/>
            <ac:spMk id="12" creationId="{57A94232-5F6A-4727-B747-3844980D6C71}"/>
          </ac:spMkLst>
        </pc:spChg>
        <pc:picChg chg="add mod">
          <ac:chgData name="Davor Josipovic" userId="c5beaa7c1ac2955a" providerId="LiveId" clId="{AA192CAC-6486-4EDF-A55B-BD09A2B748C1}" dt="2019-07-29T21:59:26.009" v="5206" actId="1076"/>
          <ac:picMkLst>
            <pc:docMk/>
            <pc:sldMk cId="841536858" sldId="392"/>
            <ac:picMk id="5" creationId="{7DEE5688-0D6A-4426-B2EC-5AB5D433D278}"/>
          </ac:picMkLst>
        </pc:picChg>
        <pc:picChg chg="add mod ord">
          <ac:chgData name="Davor Josipovic" userId="c5beaa7c1ac2955a" providerId="LiveId" clId="{AA192CAC-6486-4EDF-A55B-BD09A2B748C1}" dt="2019-07-29T21:59:21.511" v="5205" actId="1076"/>
          <ac:picMkLst>
            <pc:docMk/>
            <pc:sldMk cId="841536858" sldId="392"/>
            <ac:picMk id="6" creationId="{C05FDC34-1AD1-49AA-B774-2BA6B77926A0}"/>
          </ac:picMkLst>
        </pc:picChg>
        <pc:picChg chg="del">
          <ac:chgData name="Davor Josipovic" userId="c5beaa7c1ac2955a" providerId="LiveId" clId="{AA192CAC-6486-4EDF-A55B-BD09A2B748C1}" dt="2019-07-29T21:53:00.200" v="5165" actId="478"/>
          <ac:picMkLst>
            <pc:docMk/>
            <pc:sldMk cId="841536858" sldId="392"/>
            <ac:picMk id="10" creationId="{48589B56-22C9-4ADA-A8EF-36F4B934B74D}"/>
          </ac:picMkLst>
        </pc:picChg>
      </pc:sldChg>
      <pc:sldChg chg="addSp delSp modSp add">
        <pc:chgData name="Davor Josipovic" userId="c5beaa7c1ac2955a" providerId="LiveId" clId="{AA192CAC-6486-4EDF-A55B-BD09A2B748C1}" dt="2019-07-29T22:05:54.769" v="5289" actId="20577"/>
        <pc:sldMkLst>
          <pc:docMk/>
          <pc:sldMk cId="425374259" sldId="393"/>
        </pc:sldMkLst>
        <pc:spChg chg="mod">
          <ac:chgData name="Davor Josipovic" userId="c5beaa7c1ac2955a" providerId="LiveId" clId="{AA192CAC-6486-4EDF-A55B-BD09A2B748C1}" dt="2019-07-29T22:05:09.288" v="5243" actId="20577"/>
          <ac:spMkLst>
            <pc:docMk/>
            <pc:sldMk cId="425374259" sldId="393"/>
            <ac:spMk id="2" creationId="{68AECAF1-74B0-4AA5-84B1-198DD83284B1}"/>
          </ac:spMkLst>
        </pc:spChg>
        <pc:spChg chg="add del mod">
          <ac:chgData name="Davor Josipovic" userId="c5beaa7c1ac2955a" providerId="LiveId" clId="{AA192CAC-6486-4EDF-A55B-BD09A2B748C1}" dt="2019-07-29T22:05:16.330" v="5245"/>
          <ac:spMkLst>
            <pc:docMk/>
            <pc:sldMk cId="425374259" sldId="393"/>
            <ac:spMk id="4" creationId="{C211F846-A911-495E-B30F-53EC921A4D62}"/>
          </ac:spMkLst>
        </pc:spChg>
        <pc:spChg chg="mod">
          <ac:chgData name="Davor Josipovic" userId="c5beaa7c1ac2955a" providerId="LiveId" clId="{AA192CAC-6486-4EDF-A55B-BD09A2B748C1}" dt="2019-07-29T22:05:54.769" v="5289" actId="20577"/>
          <ac:spMkLst>
            <pc:docMk/>
            <pc:sldMk cId="425374259" sldId="393"/>
            <ac:spMk id="11" creationId="{54FFEC6F-AC23-45C8-A19D-0AD54049E400}"/>
          </ac:spMkLst>
        </pc:spChg>
        <pc:picChg chg="add mod ord">
          <ac:chgData name="Davor Josipovic" userId="c5beaa7c1ac2955a" providerId="LiveId" clId="{AA192CAC-6486-4EDF-A55B-BD09A2B748C1}" dt="2019-07-29T22:05:28.189" v="5246" actId="167"/>
          <ac:picMkLst>
            <pc:docMk/>
            <pc:sldMk cId="425374259" sldId="393"/>
            <ac:picMk id="5" creationId="{AF98EB64-7105-4553-B194-3C46DD1B8C89}"/>
          </ac:picMkLst>
        </pc:picChg>
        <pc:picChg chg="del">
          <ac:chgData name="Davor Josipovic" userId="c5beaa7c1ac2955a" providerId="LiveId" clId="{AA192CAC-6486-4EDF-A55B-BD09A2B748C1}" dt="2019-07-29T22:05:11.571" v="5244" actId="478"/>
          <ac:picMkLst>
            <pc:docMk/>
            <pc:sldMk cId="425374259" sldId="393"/>
            <ac:picMk id="10" creationId="{48589B56-22C9-4ADA-A8EF-36F4B934B74D}"/>
          </ac:picMkLst>
        </pc:picChg>
      </pc:sldChg>
      <pc:sldChg chg="addSp delSp modSp add">
        <pc:chgData name="Davor Josipovic" userId="c5beaa7c1ac2955a" providerId="LiveId" clId="{AA192CAC-6486-4EDF-A55B-BD09A2B748C1}" dt="2019-07-29T22:07:59.615" v="5376" actId="14100"/>
        <pc:sldMkLst>
          <pc:docMk/>
          <pc:sldMk cId="279596839" sldId="394"/>
        </pc:sldMkLst>
        <pc:spChg chg="del mod">
          <ac:chgData name="Davor Josipovic" userId="c5beaa7c1ac2955a" providerId="LiveId" clId="{AA192CAC-6486-4EDF-A55B-BD09A2B748C1}" dt="2019-07-29T22:07:08.715" v="5306" actId="478"/>
          <ac:spMkLst>
            <pc:docMk/>
            <pc:sldMk cId="279596839" sldId="394"/>
            <ac:spMk id="2" creationId="{87245E45-78D6-484C-9EF6-2292DB778BE8}"/>
          </ac:spMkLst>
        </pc:spChg>
        <pc:spChg chg="del">
          <ac:chgData name="Davor Josipovic" userId="c5beaa7c1ac2955a" providerId="LiveId" clId="{AA192CAC-6486-4EDF-A55B-BD09A2B748C1}" dt="2019-07-29T22:06:40.306" v="5303"/>
          <ac:spMkLst>
            <pc:docMk/>
            <pc:sldMk cId="279596839" sldId="394"/>
            <ac:spMk id="3" creationId="{35D884EB-360D-4E64-9C6C-61A2D96B04B4}"/>
          </ac:spMkLst>
        </pc:spChg>
        <pc:spChg chg="add del mod">
          <ac:chgData name="Davor Josipovic" userId="c5beaa7c1ac2955a" providerId="LiveId" clId="{AA192CAC-6486-4EDF-A55B-BD09A2B748C1}" dt="2019-07-29T22:07:12.668" v="5307"/>
          <ac:spMkLst>
            <pc:docMk/>
            <pc:sldMk cId="279596839" sldId="394"/>
            <ac:spMk id="6" creationId="{66FB8F88-FD40-4C0D-9174-5F5D3D7E9053}"/>
          </ac:spMkLst>
        </pc:spChg>
        <pc:spChg chg="add mod">
          <ac:chgData name="Davor Josipovic" userId="c5beaa7c1ac2955a" providerId="LiveId" clId="{AA192CAC-6486-4EDF-A55B-BD09A2B748C1}" dt="2019-07-29T22:07:59.615" v="5376" actId="14100"/>
          <ac:spMkLst>
            <pc:docMk/>
            <pc:sldMk cId="279596839" sldId="394"/>
            <ac:spMk id="7" creationId="{DEE2D57E-5CD1-4550-8BA7-A64B67B69493}"/>
          </ac:spMkLst>
        </pc:spChg>
        <pc:picChg chg="add mod">
          <ac:chgData name="Davor Josipovic" userId="c5beaa7c1ac2955a" providerId="LiveId" clId="{AA192CAC-6486-4EDF-A55B-BD09A2B748C1}" dt="2019-07-29T22:07:26.143" v="5312" actId="1076"/>
          <ac:picMkLst>
            <pc:docMk/>
            <pc:sldMk cId="279596839" sldId="394"/>
            <ac:picMk id="4" creationId="{43E15C4B-0C22-43E9-A9B5-AA9DC453308B}"/>
          </ac:picMkLst>
        </pc:picChg>
      </pc:sldChg>
      <pc:sldChg chg="addSp delSp modSp add">
        <pc:chgData name="Davor Josipovic" userId="c5beaa7c1ac2955a" providerId="LiveId" clId="{AA192CAC-6486-4EDF-A55B-BD09A2B748C1}" dt="2019-07-29T22:10:16.615" v="5427" actId="20577"/>
        <pc:sldMkLst>
          <pc:docMk/>
          <pc:sldMk cId="807768575" sldId="395"/>
        </pc:sldMkLst>
        <pc:spChg chg="mod">
          <ac:chgData name="Davor Josipovic" userId="c5beaa7c1ac2955a" providerId="LiveId" clId="{AA192CAC-6486-4EDF-A55B-BD09A2B748C1}" dt="2019-07-29T22:10:16.615" v="5427" actId="20577"/>
          <ac:spMkLst>
            <pc:docMk/>
            <pc:sldMk cId="807768575" sldId="395"/>
            <ac:spMk id="7" creationId="{DEE2D57E-5CD1-4550-8BA7-A64B67B69493}"/>
          </ac:spMkLst>
        </pc:spChg>
        <pc:picChg chg="add mod ord">
          <ac:chgData name="Davor Josipovic" userId="c5beaa7c1ac2955a" providerId="LiveId" clId="{AA192CAC-6486-4EDF-A55B-BD09A2B748C1}" dt="2019-07-29T22:10:05.587" v="5422" actId="1076"/>
          <ac:picMkLst>
            <pc:docMk/>
            <pc:sldMk cId="807768575" sldId="395"/>
            <ac:picMk id="2" creationId="{C3C3D952-79B9-48E2-ACE7-0DDC3A4AD055}"/>
          </ac:picMkLst>
        </pc:picChg>
        <pc:picChg chg="del">
          <ac:chgData name="Davor Josipovic" userId="c5beaa7c1ac2955a" providerId="LiveId" clId="{AA192CAC-6486-4EDF-A55B-BD09A2B748C1}" dt="2019-07-29T22:09:20.501" v="5378" actId="478"/>
          <ac:picMkLst>
            <pc:docMk/>
            <pc:sldMk cId="807768575" sldId="395"/>
            <ac:picMk id="4" creationId="{43E15C4B-0C22-43E9-A9B5-AA9DC453308B}"/>
          </ac:picMkLst>
        </pc:picChg>
      </pc:sldChg>
      <pc:sldChg chg="addSp delSp modSp add del ord">
        <pc:chgData name="Davor Josipovic" userId="c5beaa7c1ac2955a" providerId="LiveId" clId="{AA192CAC-6486-4EDF-A55B-BD09A2B748C1}" dt="2019-07-30T09:10:07.586" v="7671"/>
        <pc:sldMkLst>
          <pc:docMk/>
          <pc:sldMk cId="3742324315" sldId="396"/>
        </pc:sldMkLst>
        <pc:spChg chg="mod">
          <ac:chgData name="Davor Josipovic" userId="c5beaa7c1ac2955a" providerId="LiveId" clId="{AA192CAC-6486-4EDF-A55B-BD09A2B748C1}" dt="2019-07-29T22:16:19.331" v="5746" actId="20577"/>
          <ac:spMkLst>
            <pc:docMk/>
            <pc:sldMk cId="3742324315" sldId="396"/>
            <ac:spMk id="7" creationId="{DEE2D57E-5CD1-4550-8BA7-A64B67B69493}"/>
          </ac:spMkLst>
        </pc:spChg>
        <pc:picChg chg="del">
          <ac:chgData name="Davor Josipovic" userId="c5beaa7c1ac2955a" providerId="LiveId" clId="{AA192CAC-6486-4EDF-A55B-BD09A2B748C1}" dt="2019-07-29T22:11:08.838" v="5429" actId="478"/>
          <ac:picMkLst>
            <pc:docMk/>
            <pc:sldMk cId="3742324315" sldId="396"/>
            <ac:picMk id="2" creationId="{C3C3D952-79B9-48E2-ACE7-0DDC3A4AD055}"/>
          </ac:picMkLst>
        </pc:picChg>
        <pc:picChg chg="add del">
          <ac:chgData name="Davor Josipovic" userId="c5beaa7c1ac2955a" providerId="LiveId" clId="{AA192CAC-6486-4EDF-A55B-BD09A2B748C1}" dt="2019-07-29T22:11:13.971" v="5431" actId="478"/>
          <ac:picMkLst>
            <pc:docMk/>
            <pc:sldMk cId="3742324315" sldId="396"/>
            <ac:picMk id="3" creationId="{A0146EB7-0CF9-47FB-BD85-E37DE93AB44F}"/>
          </ac:picMkLst>
        </pc:picChg>
        <pc:picChg chg="add mod ord">
          <ac:chgData name="Davor Josipovic" userId="c5beaa7c1ac2955a" providerId="LiveId" clId="{AA192CAC-6486-4EDF-A55B-BD09A2B748C1}" dt="2019-07-29T22:11:31.960" v="5435" actId="14100"/>
          <ac:picMkLst>
            <pc:docMk/>
            <pc:sldMk cId="3742324315" sldId="396"/>
            <ac:picMk id="4" creationId="{54CFCC14-D12F-441B-B94B-9D19A8F7C931}"/>
          </ac:picMkLst>
        </pc:picChg>
      </pc:sldChg>
      <pc:sldChg chg="addSp delSp modSp add">
        <pc:chgData name="Davor Josipovic" userId="c5beaa7c1ac2955a" providerId="LiveId" clId="{AA192CAC-6486-4EDF-A55B-BD09A2B748C1}" dt="2019-07-30T06:38:43.788" v="7465" actId="20577"/>
        <pc:sldMkLst>
          <pc:docMk/>
          <pc:sldMk cId="383527084" sldId="397"/>
        </pc:sldMkLst>
        <pc:spChg chg="mod">
          <ac:chgData name="Davor Josipovic" userId="c5beaa7c1ac2955a" providerId="LiveId" clId="{AA192CAC-6486-4EDF-A55B-BD09A2B748C1}" dt="2019-07-29T22:13:20.368" v="5479" actId="20577"/>
          <ac:spMkLst>
            <pc:docMk/>
            <pc:sldMk cId="383527084" sldId="397"/>
            <ac:spMk id="2" creationId="{68AECAF1-74B0-4AA5-84B1-198DD83284B1}"/>
          </ac:spMkLst>
        </pc:spChg>
        <pc:spChg chg="add mod">
          <ac:chgData name="Davor Josipovic" userId="c5beaa7c1ac2955a" providerId="LiveId" clId="{AA192CAC-6486-4EDF-A55B-BD09A2B748C1}" dt="2019-07-30T06:38:43.788" v="7465" actId="20577"/>
          <ac:spMkLst>
            <pc:docMk/>
            <pc:sldMk cId="383527084" sldId="397"/>
            <ac:spMk id="4" creationId="{375ADD36-72B0-4745-AB4A-4F08AFA60647}"/>
          </ac:spMkLst>
        </pc:spChg>
        <pc:spChg chg="del">
          <ac:chgData name="Davor Josipovic" userId="c5beaa7c1ac2955a" providerId="LiveId" clId="{AA192CAC-6486-4EDF-A55B-BD09A2B748C1}" dt="2019-07-29T22:13:16.383" v="5469" actId="478"/>
          <ac:spMkLst>
            <pc:docMk/>
            <pc:sldMk cId="383527084" sldId="397"/>
            <ac:spMk id="11" creationId="{54FFEC6F-AC23-45C8-A19D-0AD54049E400}"/>
          </ac:spMkLst>
        </pc:spChg>
        <pc:picChg chg="del">
          <ac:chgData name="Davor Josipovic" userId="c5beaa7c1ac2955a" providerId="LiveId" clId="{AA192CAC-6486-4EDF-A55B-BD09A2B748C1}" dt="2019-07-29T22:13:22.592" v="5480" actId="478"/>
          <ac:picMkLst>
            <pc:docMk/>
            <pc:sldMk cId="383527084" sldId="397"/>
            <ac:picMk id="5" creationId="{AF98EB64-7105-4553-B194-3C46DD1B8C89}"/>
          </ac:picMkLst>
        </pc:picChg>
      </pc:sldChg>
      <pc:sldChg chg="addSp delSp modSp add modNotesTx">
        <pc:chgData name="Davor Josipovic" userId="c5beaa7c1ac2955a" providerId="LiveId" clId="{AA192CAC-6486-4EDF-A55B-BD09A2B748C1}" dt="2019-07-30T09:10:47.058" v="7736" actId="20577"/>
        <pc:sldMkLst>
          <pc:docMk/>
          <pc:sldMk cId="1775468520" sldId="398"/>
        </pc:sldMkLst>
        <pc:spChg chg="mod">
          <ac:chgData name="Davor Josipovic" userId="c5beaa7c1ac2955a" providerId="LiveId" clId="{AA192CAC-6486-4EDF-A55B-BD09A2B748C1}" dt="2019-07-30T09:10:47.058" v="7736" actId="20577"/>
          <ac:spMkLst>
            <pc:docMk/>
            <pc:sldMk cId="1775468520" sldId="398"/>
            <ac:spMk id="7" creationId="{DEE2D57E-5CD1-4550-8BA7-A64B67B69493}"/>
          </ac:spMkLst>
        </pc:spChg>
        <pc:picChg chg="add mod ord">
          <ac:chgData name="Davor Josipovic" userId="c5beaa7c1ac2955a" providerId="LiveId" clId="{AA192CAC-6486-4EDF-A55B-BD09A2B748C1}" dt="2019-07-29T22:16:41.528" v="5752" actId="14100"/>
          <ac:picMkLst>
            <pc:docMk/>
            <pc:sldMk cId="1775468520" sldId="398"/>
            <ac:picMk id="2" creationId="{B0B9485B-E504-4C3F-B852-64D590C4903E}"/>
          </ac:picMkLst>
        </pc:picChg>
        <pc:picChg chg="del">
          <ac:chgData name="Davor Josipovic" userId="c5beaa7c1ac2955a" providerId="LiveId" clId="{AA192CAC-6486-4EDF-A55B-BD09A2B748C1}" dt="2019-07-29T22:16:24.975" v="5748" actId="478"/>
          <ac:picMkLst>
            <pc:docMk/>
            <pc:sldMk cId="1775468520" sldId="398"/>
            <ac:picMk id="4" creationId="{54CFCC14-D12F-441B-B94B-9D19A8F7C931}"/>
          </ac:picMkLst>
        </pc:picChg>
      </pc:sldChg>
      <pc:sldChg chg="addSp delSp modSp add">
        <pc:chgData name="Davor Josipovic" userId="c5beaa7c1ac2955a" providerId="LiveId" clId="{AA192CAC-6486-4EDF-A55B-BD09A2B748C1}" dt="2019-07-29T22:28:21.326" v="6095" actId="1076"/>
        <pc:sldMkLst>
          <pc:docMk/>
          <pc:sldMk cId="2312056048" sldId="399"/>
        </pc:sldMkLst>
        <pc:spChg chg="add del mod">
          <ac:chgData name="Davor Josipovic" userId="c5beaa7c1ac2955a" providerId="LiveId" clId="{AA192CAC-6486-4EDF-A55B-BD09A2B748C1}" dt="2019-07-29T22:24:17.452" v="6074"/>
          <ac:spMkLst>
            <pc:docMk/>
            <pc:sldMk cId="2312056048" sldId="399"/>
            <ac:spMk id="4" creationId="{7A982D66-4E48-4AE5-B7ED-F84EF8BC0AC1}"/>
          </ac:spMkLst>
        </pc:spChg>
        <pc:spChg chg="mod">
          <ac:chgData name="Davor Josipovic" userId="c5beaa7c1ac2955a" providerId="LiveId" clId="{AA192CAC-6486-4EDF-A55B-BD09A2B748C1}" dt="2019-07-29T22:24:10.030" v="6072" actId="20577"/>
          <ac:spMkLst>
            <pc:docMk/>
            <pc:sldMk cId="2312056048" sldId="399"/>
            <ac:spMk id="11" creationId="{54FFEC6F-AC23-45C8-A19D-0AD54049E400}"/>
          </ac:spMkLst>
        </pc:spChg>
        <pc:picChg chg="del">
          <ac:chgData name="Davor Josipovic" userId="c5beaa7c1ac2955a" providerId="LiveId" clId="{AA192CAC-6486-4EDF-A55B-BD09A2B748C1}" dt="2019-07-29T22:24:12.438" v="6073" actId="478"/>
          <ac:picMkLst>
            <pc:docMk/>
            <pc:sldMk cId="2312056048" sldId="399"/>
            <ac:picMk id="5" creationId="{AF98EB64-7105-4553-B194-3C46DD1B8C89}"/>
          </ac:picMkLst>
        </pc:picChg>
        <pc:picChg chg="add mod ord">
          <ac:chgData name="Davor Josipovic" userId="c5beaa7c1ac2955a" providerId="LiveId" clId="{AA192CAC-6486-4EDF-A55B-BD09A2B748C1}" dt="2019-07-29T22:24:20.380" v="6075" actId="167"/>
          <ac:picMkLst>
            <pc:docMk/>
            <pc:sldMk cId="2312056048" sldId="399"/>
            <ac:picMk id="6" creationId="{BAF9B326-E250-44FA-A1B7-A6DFD356D82F}"/>
          </ac:picMkLst>
        </pc:picChg>
        <pc:picChg chg="add mod">
          <ac:chgData name="Davor Josipovic" userId="c5beaa7c1ac2955a" providerId="LiveId" clId="{AA192CAC-6486-4EDF-A55B-BD09A2B748C1}" dt="2019-07-29T22:28:21.326" v="6095" actId="1076"/>
          <ac:picMkLst>
            <pc:docMk/>
            <pc:sldMk cId="2312056048" sldId="399"/>
            <ac:picMk id="7" creationId="{60235AC5-E010-4128-B0B6-744D5490CC2C}"/>
          </ac:picMkLst>
        </pc:picChg>
      </pc:sldChg>
      <pc:sldChg chg="addSp delSp modSp add">
        <pc:chgData name="Davor Josipovic" userId="c5beaa7c1ac2955a" providerId="LiveId" clId="{AA192CAC-6486-4EDF-A55B-BD09A2B748C1}" dt="2019-07-29T22:54:15.752" v="6702" actId="167"/>
        <pc:sldMkLst>
          <pc:docMk/>
          <pc:sldMk cId="825789005" sldId="400"/>
        </pc:sldMkLst>
        <pc:spChg chg="add del mod">
          <ac:chgData name="Davor Josipovic" userId="c5beaa7c1ac2955a" providerId="LiveId" clId="{AA192CAC-6486-4EDF-A55B-BD09A2B748C1}" dt="2019-07-29T22:25:30.930" v="6078"/>
          <ac:spMkLst>
            <pc:docMk/>
            <pc:sldMk cId="825789005" sldId="400"/>
            <ac:spMk id="4" creationId="{A6CF42ED-A268-4191-8B7D-FB12AAC7FF54}"/>
          </ac:spMkLst>
        </pc:spChg>
        <pc:spChg chg="mod">
          <ac:chgData name="Davor Josipovic" userId="c5beaa7c1ac2955a" providerId="LiveId" clId="{AA192CAC-6486-4EDF-A55B-BD09A2B748C1}" dt="2019-07-29T22:25:45.986" v="6091" actId="20577"/>
          <ac:spMkLst>
            <pc:docMk/>
            <pc:sldMk cId="825789005" sldId="400"/>
            <ac:spMk id="11" creationId="{54FFEC6F-AC23-45C8-A19D-0AD54049E400}"/>
          </ac:spMkLst>
        </pc:spChg>
        <pc:picChg chg="add mod ord">
          <ac:chgData name="Davor Josipovic" userId="c5beaa7c1ac2955a" providerId="LiveId" clId="{AA192CAC-6486-4EDF-A55B-BD09A2B748C1}" dt="2019-07-29T22:54:15.752" v="6702" actId="167"/>
          <ac:picMkLst>
            <pc:docMk/>
            <pc:sldMk cId="825789005" sldId="400"/>
            <ac:picMk id="5" creationId="{951D0C37-78FA-4A88-9A9F-61A0FFEB4AD5}"/>
          </ac:picMkLst>
        </pc:picChg>
        <pc:picChg chg="del">
          <ac:chgData name="Davor Josipovic" userId="c5beaa7c1ac2955a" providerId="LiveId" clId="{AA192CAC-6486-4EDF-A55B-BD09A2B748C1}" dt="2019-07-29T22:25:29.358" v="6077" actId="478"/>
          <ac:picMkLst>
            <pc:docMk/>
            <pc:sldMk cId="825789005" sldId="400"/>
            <ac:picMk id="6" creationId="{BAF9B326-E250-44FA-A1B7-A6DFD356D82F}"/>
          </ac:picMkLst>
        </pc:picChg>
        <pc:picChg chg="add mod">
          <ac:chgData name="Davor Josipovic" userId="c5beaa7c1ac2955a" providerId="LiveId" clId="{AA192CAC-6486-4EDF-A55B-BD09A2B748C1}" dt="2019-07-29T22:27:31.853" v="6093" actId="1076"/>
          <ac:picMkLst>
            <pc:docMk/>
            <pc:sldMk cId="825789005" sldId="400"/>
            <ac:picMk id="7" creationId="{4B6F82E3-A997-43E9-A45E-B871E0F4BC96}"/>
          </ac:picMkLst>
        </pc:picChg>
        <pc:picChg chg="add del">
          <ac:chgData name="Davor Josipovic" userId="c5beaa7c1ac2955a" providerId="LiveId" clId="{AA192CAC-6486-4EDF-A55B-BD09A2B748C1}" dt="2019-07-29T22:53:53.889" v="6689"/>
          <ac:picMkLst>
            <pc:docMk/>
            <pc:sldMk cId="825789005" sldId="400"/>
            <ac:picMk id="8" creationId="{66632A1C-061A-49CB-98B5-D8E33F349CF9}"/>
          </ac:picMkLst>
        </pc:picChg>
      </pc:sldChg>
      <pc:sldChg chg="add">
        <pc:chgData name="Davor Josipovic" userId="c5beaa7c1ac2955a" providerId="LiveId" clId="{AA192CAC-6486-4EDF-A55B-BD09A2B748C1}" dt="2019-07-29T23:02:08.912" v="7017"/>
        <pc:sldMkLst>
          <pc:docMk/>
          <pc:sldMk cId="336690579" sldId="401"/>
        </pc:sldMkLst>
      </pc:sldChg>
      <pc:sldChg chg="modSp add">
        <pc:chgData name="Davor Josipovic" userId="c5beaa7c1ac2955a" providerId="LiveId" clId="{AA192CAC-6486-4EDF-A55B-BD09A2B748C1}" dt="2019-07-29T23:10:00.198" v="7331" actId="20577"/>
        <pc:sldMkLst>
          <pc:docMk/>
          <pc:sldMk cId="1721808100" sldId="402"/>
        </pc:sldMkLst>
        <pc:spChg chg="mod">
          <ac:chgData name="Davor Josipovic" userId="c5beaa7c1ac2955a" providerId="LiveId" clId="{AA192CAC-6486-4EDF-A55B-BD09A2B748C1}" dt="2019-07-29T23:10:00.198" v="7331" actId="20577"/>
          <ac:spMkLst>
            <pc:docMk/>
            <pc:sldMk cId="1721808100" sldId="402"/>
            <ac:spMk id="7" creationId="{DEE2D57E-5CD1-4550-8BA7-A64B67B69493}"/>
          </ac:spMkLst>
        </pc:spChg>
      </pc:sldChg>
      <pc:sldChg chg="addSp delSp modSp add">
        <pc:chgData name="Davor Josipovic" userId="c5beaa7c1ac2955a" providerId="LiveId" clId="{AA192CAC-6486-4EDF-A55B-BD09A2B748C1}" dt="2019-07-29T22:37:51.202" v="6325"/>
        <pc:sldMkLst>
          <pc:docMk/>
          <pc:sldMk cId="2747168728" sldId="403"/>
        </pc:sldMkLst>
        <pc:spChg chg="add del mod">
          <ac:chgData name="Davor Josipovic" userId="c5beaa7c1ac2955a" providerId="LiveId" clId="{AA192CAC-6486-4EDF-A55B-BD09A2B748C1}" dt="2019-07-29T22:37:51.202" v="6325"/>
          <ac:spMkLst>
            <pc:docMk/>
            <pc:sldMk cId="2747168728" sldId="403"/>
            <ac:spMk id="4" creationId="{C4CE8B4F-2028-46BF-961C-6996DC135A25}"/>
          </ac:spMkLst>
        </pc:spChg>
        <pc:picChg chg="del">
          <ac:chgData name="Davor Josipovic" userId="c5beaa7c1ac2955a" providerId="LiveId" clId="{AA192CAC-6486-4EDF-A55B-BD09A2B748C1}" dt="2019-07-29T22:37:49.805" v="6324" actId="478"/>
          <ac:picMkLst>
            <pc:docMk/>
            <pc:sldMk cId="2747168728" sldId="403"/>
            <ac:picMk id="5" creationId="{AF98EB64-7105-4553-B194-3C46DD1B8C89}"/>
          </ac:picMkLst>
        </pc:picChg>
        <pc:picChg chg="add mod">
          <ac:chgData name="Davor Josipovic" userId="c5beaa7c1ac2955a" providerId="LiveId" clId="{AA192CAC-6486-4EDF-A55B-BD09A2B748C1}" dt="2019-07-29T22:37:51.202" v="6325"/>
          <ac:picMkLst>
            <pc:docMk/>
            <pc:sldMk cId="2747168728" sldId="403"/>
            <ac:picMk id="6" creationId="{E8811D7B-9CA0-474D-BAA8-BA045722CD48}"/>
          </ac:picMkLst>
        </pc:picChg>
      </pc:sldChg>
      <pc:sldChg chg="modSp add">
        <pc:chgData name="Davor Josipovic" userId="c5beaa7c1ac2955a" providerId="LiveId" clId="{AA192CAC-6486-4EDF-A55B-BD09A2B748C1}" dt="2019-07-29T23:10:13.175" v="7343" actId="20577"/>
        <pc:sldMkLst>
          <pc:docMk/>
          <pc:sldMk cId="2576184583" sldId="404"/>
        </pc:sldMkLst>
        <pc:spChg chg="mod">
          <ac:chgData name="Davor Josipovic" userId="c5beaa7c1ac2955a" providerId="LiveId" clId="{AA192CAC-6486-4EDF-A55B-BD09A2B748C1}" dt="2019-07-29T23:10:13.175" v="7343" actId="20577"/>
          <ac:spMkLst>
            <pc:docMk/>
            <pc:sldMk cId="2576184583" sldId="404"/>
            <ac:spMk id="7" creationId="{DEE2D57E-5CD1-4550-8BA7-A64B67B69493}"/>
          </ac:spMkLst>
        </pc:spChg>
      </pc:sldChg>
      <pc:sldChg chg="add">
        <pc:chgData name="Davor Josipovic" userId="c5beaa7c1ac2955a" providerId="LiveId" clId="{AA192CAC-6486-4EDF-A55B-BD09A2B748C1}" dt="2019-07-29T23:02:08.912" v="7017"/>
        <pc:sldMkLst>
          <pc:docMk/>
          <pc:sldMk cId="2436646097" sldId="405"/>
        </pc:sldMkLst>
      </pc:sldChg>
      <pc:sldChg chg="addSp delSp modSp add">
        <pc:chgData name="Davor Josipovic" userId="c5beaa7c1ac2955a" providerId="LiveId" clId="{AA192CAC-6486-4EDF-A55B-BD09A2B748C1}" dt="2019-07-29T22:45:35.169" v="6530" actId="1076"/>
        <pc:sldMkLst>
          <pc:docMk/>
          <pc:sldMk cId="3054547924" sldId="406"/>
        </pc:sldMkLst>
        <pc:spChg chg="add del mod">
          <ac:chgData name="Davor Josipovic" userId="c5beaa7c1ac2955a" providerId="LiveId" clId="{AA192CAC-6486-4EDF-A55B-BD09A2B748C1}" dt="2019-07-29T22:45:09.821" v="6525"/>
          <ac:spMkLst>
            <pc:docMk/>
            <pc:sldMk cId="3054547924" sldId="406"/>
            <ac:spMk id="4" creationId="{70A7B6B3-2B6A-4A7A-968E-42360345B67D}"/>
          </ac:spMkLst>
        </pc:spChg>
        <pc:spChg chg="mod">
          <ac:chgData name="Davor Josipovic" userId="c5beaa7c1ac2955a" providerId="LiveId" clId="{AA192CAC-6486-4EDF-A55B-BD09A2B748C1}" dt="2019-07-29T22:44:58.342" v="6523" actId="20577"/>
          <ac:spMkLst>
            <pc:docMk/>
            <pc:sldMk cId="3054547924" sldId="406"/>
            <ac:spMk id="11" creationId="{54FFEC6F-AC23-45C8-A19D-0AD54049E400}"/>
          </ac:spMkLst>
        </pc:spChg>
        <pc:picChg chg="add mod">
          <ac:chgData name="Davor Josipovic" userId="c5beaa7c1ac2955a" providerId="LiveId" clId="{AA192CAC-6486-4EDF-A55B-BD09A2B748C1}" dt="2019-07-29T22:45:09.821" v="6525"/>
          <ac:picMkLst>
            <pc:docMk/>
            <pc:sldMk cId="3054547924" sldId="406"/>
            <ac:picMk id="5" creationId="{2F446A0B-D1ED-401E-9710-9D437E4C2D74}"/>
          </ac:picMkLst>
        </pc:picChg>
        <pc:picChg chg="del">
          <ac:chgData name="Davor Josipovic" userId="c5beaa7c1ac2955a" providerId="LiveId" clId="{AA192CAC-6486-4EDF-A55B-BD09A2B748C1}" dt="2019-07-29T22:45:00.650" v="6524" actId="478"/>
          <ac:picMkLst>
            <pc:docMk/>
            <pc:sldMk cId="3054547924" sldId="406"/>
            <ac:picMk id="6" creationId="{E8811D7B-9CA0-474D-BAA8-BA045722CD48}"/>
          </ac:picMkLst>
        </pc:picChg>
        <pc:picChg chg="add mod">
          <ac:chgData name="Davor Josipovic" userId="c5beaa7c1ac2955a" providerId="LiveId" clId="{AA192CAC-6486-4EDF-A55B-BD09A2B748C1}" dt="2019-07-29T22:45:35.169" v="6530" actId="1076"/>
          <ac:picMkLst>
            <pc:docMk/>
            <pc:sldMk cId="3054547924" sldId="406"/>
            <ac:picMk id="7" creationId="{5083D29F-D4CE-40CB-BD05-DA1913EA2027}"/>
          </ac:picMkLst>
        </pc:picChg>
      </pc:sldChg>
      <pc:sldChg chg="add">
        <pc:chgData name="Davor Josipovic" userId="c5beaa7c1ac2955a" providerId="LiveId" clId="{AA192CAC-6486-4EDF-A55B-BD09A2B748C1}" dt="2019-07-29T23:02:08.912" v="7017"/>
        <pc:sldMkLst>
          <pc:docMk/>
          <pc:sldMk cId="4093882264" sldId="407"/>
        </pc:sldMkLst>
      </pc:sldChg>
      <pc:sldChg chg="addSp delSp modSp add">
        <pc:chgData name="Davor Josipovic" userId="c5beaa7c1ac2955a" providerId="LiveId" clId="{AA192CAC-6486-4EDF-A55B-BD09A2B748C1}" dt="2019-07-29T22:52:40.737" v="6687" actId="1076"/>
        <pc:sldMkLst>
          <pc:docMk/>
          <pc:sldMk cId="4291326983" sldId="408"/>
        </pc:sldMkLst>
        <pc:spChg chg="mod">
          <ac:chgData name="Davor Josipovic" userId="c5beaa7c1ac2955a" providerId="LiveId" clId="{AA192CAC-6486-4EDF-A55B-BD09A2B748C1}" dt="2019-07-29T22:50:17.680" v="6637" actId="20577"/>
          <ac:spMkLst>
            <pc:docMk/>
            <pc:sldMk cId="4291326983" sldId="408"/>
            <ac:spMk id="2" creationId="{68AECAF1-74B0-4AA5-84B1-198DD83284B1}"/>
          </ac:spMkLst>
        </pc:spChg>
        <pc:spChg chg="add del mod">
          <ac:chgData name="Davor Josipovic" userId="c5beaa7c1ac2955a" providerId="LiveId" clId="{AA192CAC-6486-4EDF-A55B-BD09A2B748C1}" dt="2019-07-29T22:51:06.833" v="6640"/>
          <ac:spMkLst>
            <pc:docMk/>
            <pc:sldMk cId="4291326983" sldId="408"/>
            <ac:spMk id="4" creationId="{125CEBC2-A8CE-461A-9FB5-D0C55DB0F20D}"/>
          </ac:spMkLst>
        </pc:spChg>
        <pc:spChg chg="mod">
          <ac:chgData name="Davor Josipovic" userId="c5beaa7c1ac2955a" providerId="LiveId" clId="{AA192CAC-6486-4EDF-A55B-BD09A2B748C1}" dt="2019-07-29T22:52:24.228" v="6684" actId="20577"/>
          <ac:spMkLst>
            <pc:docMk/>
            <pc:sldMk cId="4291326983" sldId="408"/>
            <ac:spMk id="11" creationId="{54FFEC6F-AC23-45C8-A19D-0AD54049E400}"/>
          </ac:spMkLst>
        </pc:spChg>
        <pc:picChg chg="del">
          <ac:chgData name="Davor Josipovic" userId="c5beaa7c1ac2955a" providerId="LiveId" clId="{AA192CAC-6486-4EDF-A55B-BD09A2B748C1}" dt="2019-07-29T22:51:02.504" v="6638" actId="478"/>
          <ac:picMkLst>
            <pc:docMk/>
            <pc:sldMk cId="4291326983" sldId="408"/>
            <ac:picMk id="5" creationId="{951D0C37-78FA-4A88-9A9F-61A0FFEB4AD5}"/>
          </ac:picMkLst>
        </pc:picChg>
        <pc:picChg chg="add mod ord">
          <ac:chgData name="Davor Josipovic" userId="c5beaa7c1ac2955a" providerId="LiveId" clId="{AA192CAC-6486-4EDF-A55B-BD09A2B748C1}" dt="2019-07-29T22:51:42.964" v="6650" actId="167"/>
          <ac:picMkLst>
            <pc:docMk/>
            <pc:sldMk cId="4291326983" sldId="408"/>
            <ac:picMk id="6" creationId="{51F11D94-EB73-4C96-B145-04D40F9A68F3}"/>
          </ac:picMkLst>
        </pc:picChg>
        <pc:picChg chg="del">
          <ac:chgData name="Davor Josipovic" userId="c5beaa7c1ac2955a" providerId="LiveId" clId="{AA192CAC-6486-4EDF-A55B-BD09A2B748C1}" dt="2019-07-29T22:51:04.724" v="6639" actId="478"/>
          <ac:picMkLst>
            <pc:docMk/>
            <pc:sldMk cId="4291326983" sldId="408"/>
            <ac:picMk id="7" creationId="{4B6F82E3-A997-43E9-A45E-B871E0F4BC96}"/>
          </ac:picMkLst>
        </pc:picChg>
        <pc:picChg chg="add mod">
          <ac:chgData name="Davor Josipovic" userId="c5beaa7c1ac2955a" providerId="LiveId" clId="{AA192CAC-6486-4EDF-A55B-BD09A2B748C1}" dt="2019-07-29T22:52:40.737" v="6687" actId="1076"/>
          <ac:picMkLst>
            <pc:docMk/>
            <pc:sldMk cId="4291326983" sldId="408"/>
            <ac:picMk id="8" creationId="{9442E077-1763-4DFD-B94E-9D002E0C5150}"/>
          </ac:picMkLst>
        </pc:picChg>
      </pc:sldChg>
      <pc:sldChg chg="addSp delSp modSp add">
        <pc:chgData name="Davor Josipovic" userId="c5beaa7c1ac2955a" providerId="LiveId" clId="{AA192CAC-6486-4EDF-A55B-BD09A2B748C1}" dt="2019-07-30T09:04:49.451" v="7668" actId="20577"/>
        <pc:sldMkLst>
          <pc:docMk/>
          <pc:sldMk cId="1899701922" sldId="409"/>
        </pc:sldMkLst>
        <pc:spChg chg="mod">
          <ac:chgData name="Davor Josipovic" userId="c5beaa7c1ac2955a" providerId="LiveId" clId="{AA192CAC-6486-4EDF-A55B-BD09A2B748C1}" dt="2019-07-29T22:54:03.997" v="6700" actId="20577"/>
          <ac:spMkLst>
            <pc:docMk/>
            <pc:sldMk cId="1899701922" sldId="409"/>
            <ac:spMk id="2" creationId="{68AECAF1-74B0-4AA5-84B1-198DD83284B1}"/>
          </ac:spMkLst>
        </pc:spChg>
        <pc:spChg chg="add del mod">
          <ac:chgData name="Davor Josipovic" userId="c5beaa7c1ac2955a" providerId="LiveId" clId="{AA192CAC-6486-4EDF-A55B-BD09A2B748C1}" dt="2019-07-29T22:54:18.725" v="6703"/>
          <ac:spMkLst>
            <pc:docMk/>
            <pc:sldMk cId="1899701922" sldId="409"/>
            <ac:spMk id="4" creationId="{39315F1B-E16B-4211-AFBE-598909C7CAA2}"/>
          </ac:spMkLst>
        </pc:spChg>
        <pc:spChg chg="mod">
          <ac:chgData name="Davor Josipovic" userId="c5beaa7c1ac2955a" providerId="LiveId" clId="{AA192CAC-6486-4EDF-A55B-BD09A2B748C1}" dt="2019-07-30T09:04:49.451" v="7668" actId="20577"/>
          <ac:spMkLst>
            <pc:docMk/>
            <pc:sldMk cId="1899701922" sldId="409"/>
            <ac:spMk id="11" creationId="{54FFEC6F-AC23-45C8-A19D-0AD54049E400}"/>
          </ac:spMkLst>
        </pc:spChg>
        <pc:picChg chg="del">
          <ac:chgData name="Davor Josipovic" userId="c5beaa7c1ac2955a" providerId="LiveId" clId="{AA192CAC-6486-4EDF-A55B-BD09A2B748C1}" dt="2019-07-29T22:54:10.823" v="6701" actId="478"/>
          <ac:picMkLst>
            <pc:docMk/>
            <pc:sldMk cId="1899701922" sldId="409"/>
            <ac:picMk id="5" creationId="{951D0C37-78FA-4A88-9A9F-61A0FFEB4AD5}"/>
          </ac:picMkLst>
        </pc:picChg>
        <pc:picChg chg="add mod ord">
          <ac:chgData name="Davor Josipovic" userId="c5beaa7c1ac2955a" providerId="LiveId" clId="{AA192CAC-6486-4EDF-A55B-BD09A2B748C1}" dt="2019-07-29T22:54:42.458" v="6705" actId="167"/>
          <ac:picMkLst>
            <pc:docMk/>
            <pc:sldMk cId="1899701922" sldId="409"/>
            <ac:picMk id="6" creationId="{7046CE4F-4672-4C43-BFAA-B357E4B32A00}"/>
          </ac:picMkLst>
        </pc:picChg>
        <pc:picChg chg="del">
          <ac:chgData name="Davor Josipovic" userId="c5beaa7c1ac2955a" providerId="LiveId" clId="{AA192CAC-6486-4EDF-A55B-BD09A2B748C1}" dt="2019-07-29T22:54:36.805" v="6704" actId="478"/>
          <ac:picMkLst>
            <pc:docMk/>
            <pc:sldMk cId="1899701922" sldId="409"/>
            <ac:picMk id="7" creationId="{4B6F82E3-A997-43E9-A45E-B871E0F4BC96}"/>
          </ac:picMkLst>
        </pc:picChg>
        <pc:picChg chg="add del mod">
          <ac:chgData name="Davor Josipovic" userId="c5beaa7c1ac2955a" providerId="LiveId" clId="{AA192CAC-6486-4EDF-A55B-BD09A2B748C1}" dt="2019-07-29T22:55:25.395" v="6773" actId="478"/>
          <ac:picMkLst>
            <pc:docMk/>
            <pc:sldMk cId="1899701922" sldId="409"/>
            <ac:picMk id="9" creationId="{B50DDD82-5125-47D5-B88E-1067BCDB5306}"/>
          </ac:picMkLst>
        </pc:picChg>
      </pc:sldChg>
      <pc:sldChg chg="addSp delSp modSp add">
        <pc:chgData name="Davor Josipovic" userId="c5beaa7c1ac2955a" providerId="LiveId" clId="{AA192CAC-6486-4EDF-A55B-BD09A2B748C1}" dt="2019-07-29T22:57:23.774" v="6864" actId="478"/>
        <pc:sldMkLst>
          <pc:docMk/>
          <pc:sldMk cId="1271515158" sldId="410"/>
        </pc:sldMkLst>
        <pc:spChg chg="add del mod">
          <ac:chgData name="Davor Josipovic" userId="c5beaa7c1ac2955a" providerId="LiveId" clId="{AA192CAC-6486-4EDF-A55B-BD09A2B748C1}" dt="2019-07-29T22:56:58.671" v="6844"/>
          <ac:spMkLst>
            <pc:docMk/>
            <pc:sldMk cId="1271515158" sldId="410"/>
            <ac:spMk id="4" creationId="{8D6D3D17-8EB9-4FFE-9BE2-3A19AE283010}"/>
          </ac:spMkLst>
        </pc:spChg>
        <pc:spChg chg="mod">
          <ac:chgData name="Davor Josipovic" userId="c5beaa7c1ac2955a" providerId="LiveId" clId="{AA192CAC-6486-4EDF-A55B-BD09A2B748C1}" dt="2019-07-29T22:57:20.702" v="6863" actId="20577"/>
          <ac:spMkLst>
            <pc:docMk/>
            <pc:sldMk cId="1271515158" sldId="410"/>
            <ac:spMk id="11" creationId="{54FFEC6F-AC23-45C8-A19D-0AD54049E400}"/>
          </ac:spMkLst>
        </pc:spChg>
        <pc:picChg chg="del">
          <ac:chgData name="Davor Josipovic" userId="c5beaa7c1ac2955a" providerId="LiveId" clId="{AA192CAC-6486-4EDF-A55B-BD09A2B748C1}" dt="2019-07-29T22:56:57.017" v="6843" actId="478"/>
          <ac:picMkLst>
            <pc:docMk/>
            <pc:sldMk cId="1271515158" sldId="410"/>
            <ac:picMk id="5" creationId="{2F446A0B-D1ED-401E-9710-9D437E4C2D74}"/>
          </ac:picMkLst>
        </pc:picChg>
        <pc:picChg chg="add mod ord">
          <ac:chgData name="Davor Josipovic" userId="c5beaa7c1ac2955a" providerId="LiveId" clId="{AA192CAC-6486-4EDF-A55B-BD09A2B748C1}" dt="2019-07-29T22:57:05.635" v="6845" actId="167"/>
          <ac:picMkLst>
            <pc:docMk/>
            <pc:sldMk cId="1271515158" sldId="410"/>
            <ac:picMk id="6" creationId="{110F025C-A9DC-4D85-9B66-84183AB4CAB9}"/>
          </ac:picMkLst>
        </pc:picChg>
        <pc:picChg chg="del">
          <ac:chgData name="Davor Josipovic" userId="c5beaa7c1ac2955a" providerId="LiveId" clId="{AA192CAC-6486-4EDF-A55B-BD09A2B748C1}" dt="2019-07-29T22:57:23.774" v="6864" actId="478"/>
          <ac:picMkLst>
            <pc:docMk/>
            <pc:sldMk cId="1271515158" sldId="410"/>
            <ac:picMk id="7" creationId="{5083D29F-D4CE-40CB-BD05-DA1913EA2027}"/>
          </ac:picMkLst>
        </pc:picChg>
      </pc:sldChg>
      <pc:sldChg chg="addSp delSp modSp add">
        <pc:chgData name="Davor Josipovic" userId="c5beaa7c1ac2955a" providerId="LiveId" clId="{AA192CAC-6486-4EDF-A55B-BD09A2B748C1}" dt="2019-07-30T08:40:23.457" v="7665" actId="1076"/>
        <pc:sldMkLst>
          <pc:docMk/>
          <pc:sldMk cId="458541047" sldId="411"/>
        </pc:sldMkLst>
        <pc:spChg chg="del">
          <ac:chgData name="Davor Josipovic" userId="c5beaa7c1ac2955a" providerId="LiveId" clId="{AA192CAC-6486-4EDF-A55B-BD09A2B748C1}" dt="2019-07-30T08:36:52.884" v="7554" actId="478"/>
          <ac:spMkLst>
            <pc:docMk/>
            <pc:sldMk cId="458541047" sldId="411"/>
            <ac:spMk id="2" creationId="{7C2EDA38-F294-4E6E-A041-B2352E27CE13}"/>
          </ac:spMkLst>
        </pc:spChg>
        <pc:spChg chg="del">
          <ac:chgData name="Davor Josipovic" userId="c5beaa7c1ac2955a" providerId="LiveId" clId="{AA192CAC-6486-4EDF-A55B-BD09A2B748C1}" dt="2019-07-30T08:36:44.883" v="7552" actId="478"/>
          <ac:spMkLst>
            <pc:docMk/>
            <pc:sldMk cId="458541047" sldId="411"/>
            <ac:spMk id="3" creationId="{93D3CED8-33F4-4A4F-9CCE-B28DD25A6CE4}"/>
          </ac:spMkLst>
        </pc:spChg>
        <pc:spChg chg="add del mod">
          <ac:chgData name="Davor Josipovic" userId="c5beaa7c1ac2955a" providerId="LiveId" clId="{AA192CAC-6486-4EDF-A55B-BD09A2B748C1}" dt="2019-07-30T08:36:46.862" v="7553" actId="478"/>
          <ac:spMkLst>
            <pc:docMk/>
            <pc:sldMk cId="458541047" sldId="411"/>
            <ac:spMk id="5" creationId="{60306B24-4E04-4354-8915-A52BB2F1E2A0}"/>
          </ac:spMkLst>
        </pc:spChg>
        <pc:spChg chg="add mod">
          <ac:chgData name="Davor Josipovic" userId="c5beaa7c1ac2955a" providerId="LiveId" clId="{AA192CAC-6486-4EDF-A55B-BD09A2B748C1}" dt="2019-07-30T08:37:57.468" v="7587" actId="207"/>
          <ac:spMkLst>
            <pc:docMk/>
            <pc:sldMk cId="458541047" sldId="411"/>
            <ac:spMk id="7" creationId="{5B28E620-B171-4A0B-8075-3D223C756FE6}"/>
          </ac:spMkLst>
        </pc:spChg>
        <pc:spChg chg="add mod">
          <ac:chgData name="Davor Josipovic" userId="c5beaa7c1ac2955a" providerId="LiveId" clId="{AA192CAC-6486-4EDF-A55B-BD09A2B748C1}" dt="2019-07-30T08:38:24.751" v="7590" actId="20577"/>
          <ac:spMkLst>
            <pc:docMk/>
            <pc:sldMk cId="458541047" sldId="411"/>
            <ac:spMk id="8" creationId="{8B30A07D-4FD8-4C83-A5EF-441BE398E391}"/>
          </ac:spMkLst>
        </pc:spChg>
        <pc:spChg chg="add mod">
          <ac:chgData name="Davor Josipovic" userId="c5beaa7c1ac2955a" providerId="LiveId" clId="{AA192CAC-6486-4EDF-A55B-BD09A2B748C1}" dt="2019-07-30T08:38:57.587" v="7593" actId="20577"/>
          <ac:spMkLst>
            <pc:docMk/>
            <pc:sldMk cId="458541047" sldId="411"/>
            <ac:spMk id="9" creationId="{3D5DB0D7-8A8F-4BCB-9818-ECBF82CA70BF}"/>
          </ac:spMkLst>
        </pc:spChg>
        <pc:spChg chg="add mod">
          <ac:chgData name="Davor Josipovic" userId="c5beaa7c1ac2955a" providerId="LiveId" clId="{AA192CAC-6486-4EDF-A55B-BD09A2B748C1}" dt="2019-07-30T08:40:23.457" v="7665" actId="1076"/>
          <ac:spMkLst>
            <pc:docMk/>
            <pc:sldMk cId="458541047" sldId="411"/>
            <ac:spMk id="10" creationId="{D3FA82C4-A938-4937-9ADA-1F230C4EE1C8}"/>
          </ac:spMkLst>
        </pc:spChg>
        <pc:spChg chg="add mod">
          <ac:chgData name="Davor Josipovic" userId="c5beaa7c1ac2955a" providerId="LiveId" clId="{AA192CAC-6486-4EDF-A55B-BD09A2B748C1}" dt="2019-07-30T08:39:41.531" v="7633" actId="20577"/>
          <ac:spMkLst>
            <pc:docMk/>
            <pc:sldMk cId="458541047" sldId="411"/>
            <ac:spMk id="11" creationId="{68878203-5C78-4AF1-A6B2-34D7BD870799}"/>
          </ac:spMkLst>
        </pc:spChg>
        <pc:picChg chg="add mod">
          <ac:chgData name="Davor Josipovic" userId="c5beaa7c1ac2955a" providerId="LiveId" clId="{AA192CAC-6486-4EDF-A55B-BD09A2B748C1}" dt="2019-07-30T08:37:19.618" v="7562" actId="1076"/>
          <ac:picMkLst>
            <pc:docMk/>
            <pc:sldMk cId="458541047" sldId="411"/>
            <ac:picMk id="6" creationId="{5002571D-99BF-4353-87E8-041F85C36AD6}"/>
          </ac:picMkLst>
        </pc:picChg>
      </pc:sldChg>
      <pc:sldChg chg="modSp">
        <pc:chgData name="Davor Josipovic" userId="c5beaa7c1ac2955a" providerId="LiveId" clId="{AA192CAC-6486-4EDF-A55B-BD09A2B748C1}" dt="2019-09-08T20:45:47.235" v="9291" actId="20577"/>
        <pc:sldMkLst>
          <pc:docMk/>
          <pc:sldMk cId="3415624043" sldId="413"/>
        </pc:sldMkLst>
        <pc:spChg chg="mod">
          <ac:chgData name="Davor Josipovic" userId="c5beaa7c1ac2955a" providerId="LiveId" clId="{AA192CAC-6486-4EDF-A55B-BD09A2B748C1}" dt="2019-09-08T20:45:47.235" v="9291" actId="20577"/>
          <ac:spMkLst>
            <pc:docMk/>
            <pc:sldMk cId="3415624043" sldId="413"/>
            <ac:spMk id="3" creationId="{1E12AB3A-3C77-4313-9BD3-BD7A6D40FA9D}"/>
          </ac:spMkLst>
        </pc:spChg>
      </pc:sldChg>
      <pc:sldChg chg="del">
        <pc:chgData name="Davor Josipovic" userId="c5beaa7c1ac2955a" providerId="LiveId" clId="{AA192CAC-6486-4EDF-A55B-BD09A2B748C1}" dt="2019-09-09T18:28:46.421" v="10480" actId="2696"/>
        <pc:sldMkLst>
          <pc:docMk/>
          <pc:sldMk cId="3024717985" sldId="414"/>
        </pc:sldMkLst>
      </pc:sldChg>
      <pc:sldChg chg="modSp ord modTransition">
        <pc:chgData name="Davor Josipovic" userId="c5beaa7c1ac2955a" providerId="LiveId" clId="{AA192CAC-6486-4EDF-A55B-BD09A2B748C1}" dt="2019-09-09T18:31:35.434" v="10500" actId="20577"/>
        <pc:sldMkLst>
          <pc:docMk/>
          <pc:sldMk cId="537076476" sldId="415"/>
        </pc:sldMkLst>
        <pc:spChg chg="mod">
          <ac:chgData name="Davor Josipovic" userId="c5beaa7c1ac2955a" providerId="LiveId" clId="{AA192CAC-6486-4EDF-A55B-BD09A2B748C1}" dt="2019-09-09T18:31:35.434" v="10500" actId="20577"/>
          <ac:spMkLst>
            <pc:docMk/>
            <pc:sldMk cId="537076476" sldId="415"/>
            <ac:spMk id="3" creationId="{B316B65D-FAA7-4BCB-8797-C31E1B269FDD}"/>
          </ac:spMkLst>
        </pc:spChg>
      </pc:sldChg>
      <pc:sldChg chg="modSp del">
        <pc:chgData name="Davor Josipovic" userId="c5beaa7c1ac2955a" providerId="LiveId" clId="{AA192CAC-6486-4EDF-A55B-BD09A2B748C1}" dt="2019-09-09T20:27:04.385" v="13007" actId="2696"/>
        <pc:sldMkLst>
          <pc:docMk/>
          <pc:sldMk cId="395975311" sldId="416"/>
        </pc:sldMkLst>
        <pc:spChg chg="mod">
          <ac:chgData name="Davor Josipovic" userId="c5beaa7c1ac2955a" providerId="LiveId" clId="{AA192CAC-6486-4EDF-A55B-BD09A2B748C1}" dt="2019-09-09T20:05:15.663" v="12741" actId="20577"/>
          <ac:spMkLst>
            <pc:docMk/>
            <pc:sldMk cId="395975311" sldId="416"/>
            <ac:spMk id="3" creationId="{10E5D599-6789-4621-B60F-459AAF341E64}"/>
          </ac:spMkLst>
        </pc:spChg>
      </pc:sldChg>
      <pc:sldChg chg="addSp delSp modSp del ord">
        <pc:chgData name="Davor Josipovic" userId="c5beaa7c1ac2955a" providerId="LiveId" clId="{AA192CAC-6486-4EDF-A55B-BD09A2B748C1}" dt="2019-09-09T20:21:09.561" v="12886" actId="2696"/>
        <pc:sldMkLst>
          <pc:docMk/>
          <pc:sldMk cId="1004063151" sldId="417"/>
        </pc:sldMkLst>
        <pc:spChg chg="add del mod">
          <ac:chgData name="Davor Josipovic" userId="c5beaa7c1ac2955a" providerId="LiveId" clId="{AA192CAC-6486-4EDF-A55B-BD09A2B748C1}" dt="2019-09-09T20:06:25.913" v="12745" actId="478"/>
          <ac:spMkLst>
            <pc:docMk/>
            <pc:sldMk cId="1004063151" sldId="417"/>
            <ac:spMk id="4" creationId="{3E713118-B248-4272-BCBB-AFCE0E87801D}"/>
          </ac:spMkLst>
        </pc:spChg>
        <pc:spChg chg="add del mod">
          <ac:chgData name="Davor Josipovic" userId="c5beaa7c1ac2955a" providerId="LiveId" clId="{AA192CAC-6486-4EDF-A55B-BD09A2B748C1}" dt="2019-09-09T20:08:12.203" v="12748"/>
          <ac:spMkLst>
            <pc:docMk/>
            <pc:sldMk cId="1004063151" sldId="417"/>
            <ac:spMk id="8" creationId="{0B451AA5-BB3E-4AD5-973F-2822653C93E7}"/>
          </ac:spMkLst>
        </pc:spChg>
        <pc:picChg chg="add del mod">
          <ac:chgData name="Davor Josipovic" userId="c5beaa7c1ac2955a" providerId="LiveId" clId="{AA192CAC-6486-4EDF-A55B-BD09A2B748C1}" dt="2019-09-09T20:06:24.889" v="12744"/>
          <ac:picMkLst>
            <pc:docMk/>
            <pc:sldMk cId="1004063151" sldId="417"/>
            <ac:picMk id="6" creationId="{45DC15E3-866E-4836-81C5-72EE6C2060FB}"/>
          </ac:picMkLst>
        </pc:picChg>
        <pc:picChg chg="add mod">
          <ac:chgData name="Davor Josipovic" userId="c5beaa7c1ac2955a" providerId="LiveId" clId="{AA192CAC-6486-4EDF-A55B-BD09A2B748C1}" dt="2019-09-09T20:09:59.469" v="12753" actId="1076"/>
          <ac:picMkLst>
            <pc:docMk/>
            <pc:sldMk cId="1004063151" sldId="417"/>
            <ac:picMk id="9" creationId="{3F2C2FAE-1D9D-422B-AD27-CF6428EF4206}"/>
          </ac:picMkLst>
        </pc:picChg>
        <pc:picChg chg="add del">
          <ac:chgData name="Davor Josipovic" userId="c5beaa7c1ac2955a" providerId="LiveId" clId="{AA192CAC-6486-4EDF-A55B-BD09A2B748C1}" dt="2019-09-09T20:08:10.319" v="12747" actId="478"/>
          <ac:picMkLst>
            <pc:docMk/>
            <pc:sldMk cId="1004063151" sldId="417"/>
            <ac:picMk id="11" creationId="{C917C312-6C01-45CA-8738-40EC08E83F54}"/>
          </ac:picMkLst>
        </pc:picChg>
        <pc:picChg chg="add del mod">
          <ac:chgData name="Davor Josipovic" userId="c5beaa7c1ac2955a" providerId="LiveId" clId="{AA192CAC-6486-4EDF-A55B-BD09A2B748C1}" dt="2019-09-09T20:09:57.868" v="12752"/>
          <ac:picMkLst>
            <pc:docMk/>
            <pc:sldMk cId="1004063151" sldId="417"/>
            <ac:picMk id="12" creationId="{E69FADE3-8FBC-45C4-9ACC-1D7D76C7F83E}"/>
          </ac:picMkLst>
        </pc:picChg>
      </pc:sldChg>
      <pc:sldChg chg="modSp del">
        <pc:chgData name="Davor Josipovic" userId="c5beaa7c1ac2955a" providerId="LiveId" clId="{AA192CAC-6486-4EDF-A55B-BD09A2B748C1}" dt="2019-09-09T20:27:09.202" v="13008" actId="2696"/>
        <pc:sldMkLst>
          <pc:docMk/>
          <pc:sldMk cId="649373750" sldId="418"/>
        </pc:sldMkLst>
        <pc:spChg chg="mod">
          <ac:chgData name="Davor Josipovic" userId="c5beaa7c1ac2955a" providerId="LiveId" clId="{AA192CAC-6486-4EDF-A55B-BD09A2B748C1}" dt="2019-09-02T20:37:27.206" v="7764" actId="20577"/>
          <ac:spMkLst>
            <pc:docMk/>
            <pc:sldMk cId="649373750" sldId="418"/>
            <ac:spMk id="2" creationId="{14FCFDCA-91A8-4E2D-BB23-553345A6CAD4}"/>
          </ac:spMkLst>
        </pc:spChg>
        <pc:spChg chg="mod">
          <ac:chgData name="Davor Josipovic" userId="c5beaa7c1ac2955a" providerId="LiveId" clId="{AA192CAC-6486-4EDF-A55B-BD09A2B748C1}" dt="2019-09-02T20:41:45.336" v="7849" actId="20577"/>
          <ac:spMkLst>
            <pc:docMk/>
            <pc:sldMk cId="649373750" sldId="418"/>
            <ac:spMk id="3" creationId="{0BFC6962-82A5-4C67-8923-12FE76874149}"/>
          </ac:spMkLst>
        </pc:spChg>
      </pc:sldChg>
      <pc:sldChg chg="del ord">
        <pc:chgData name="Davor Josipovic" userId="c5beaa7c1ac2955a" providerId="LiveId" clId="{AA192CAC-6486-4EDF-A55B-BD09A2B748C1}" dt="2019-09-09T20:25:59.093" v="13005" actId="2696"/>
        <pc:sldMkLst>
          <pc:docMk/>
          <pc:sldMk cId="1381692377" sldId="419"/>
        </pc:sldMkLst>
      </pc:sldChg>
      <pc:sldChg chg="del">
        <pc:chgData name="Davor Josipovic" userId="c5beaa7c1ac2955a" providerId="LiveId" clId="{AA192CAC-6486-4EDF-A55B-BD09A2B748C1}" dt="2019-09-09T20:25:00.572" v="13003" actId="2696"/>
        <pc:sldMkLst>
          <pc:docMk/>
          <pc:sldMk cId="641819545" sldId="420"/>
        </pc:sldMkLst>
      </pc:sldChg>
      <pc:sldChg chg="add">
        <pc:chgData name="Davor Josipovic" userId="c5beaa7c1ac2955a" providerId="LiveId" clId="{AA192CAC-6486-4EDF-A55B-BD09A2B748C1}" dt="2019-09-09T20:25:02.666" v="13004"/>
        <pc:sldMkLst>
          <pc:docMk/>
          <pc:sldMk cId="688289507" sldId="420"/>
        </pc:sldMkLst>
      </pc:sldChg>
      <pc:sldChg chg="del">
        <pc:chgData name="Davor Josipovic" userId="c5beaa7c1ac2955a" providerId="LiveId" clId="{AA192CAC-6486-4EDF-A55B-BD09A2B748C1}" dt="2019-09-09T20:26:08.229" v="13006" actId="2696"/>
        <pc:sldMkLst>
          <pc:docMk/>
          <pc:sldMk cId="530719195" sldId="421"/>
        </pc:sldMkLst>
      </pc:sldChg>
      <pc:sldChg chg="modSp add">
        <pc:chgData name="Davor Josipovic" userId="c5beaa7c1ac2955a" providerId="LiveId" clId="{AA192CAC-6486-4EDF-A55B-BD09A2B748C1}" dt="2019-09-05T18:40:14.444" v="8105" actId="20577"/>
        <pc:sldMkLst>
          <pc:docMk/>
          <pc:sldMk cId="1309536650" sldId="424"/>
        </pc:sldMkLst>
        <pc:spChg chg="mod">
          <ac:chgData name="Davor Josipovic" userId="c5beaa7c1ac2955a" providerId="LiveId" clId="{AA192CAC-6486-4EDF-A55B-BD09A2B748C1}" dt="2019-09-05T18:36:57.510" v="8075" actId="20577"/>
          <ac:spMkLst>
            <pc:docMk/>
            <pc:sldMk cId="1309536650" sldId="424"/>
            <ac:spMk id="2" creationId="{5DC8F179-16EE-4DC4-85F7-84999FCAA432}"/>
          </ac:spMkLst>
        </pc:spChg>
        <pc:spChg chg="mod">
          <ac:chgData name="Davor Josipovic" userId="c5beaa7c1ac2955a" providerId="LiveId" clId="{AA192CAC-6486-4EDF-A55B-BD09A2B748C1}" dt="2019-09-05T18:40:14.444" v="8105" actId="20577"/>
          <ac:spMkLst>
            <pc:docMk/>
            <pc:sldMk cId="1309536650" sldId="424"/>
            <ac:spMk id="3" creationId="{F4C9EE1E-FE7A-4D63-A925-37031F3B068B}"/>
          </ac:spMkLst>
        </pc:spChg>
      </pc:sldChg>
      <pc:sldChg chg="addSp delSp modSp add modNotesTx">
        <pc:chgData name="Davor Josipovic" userId="c5beaa7c1ac2955a" providerId="LiveId" clId="{AA192CAC-6486-4EDF-A55B-BD09A2B748C1}" dt="2019-09-05T19:24:35.503" v="8324" actId="20577"/>
        <pc:sldMkLst>
          <pc:docMk/>
          <pc:sldMk cId="3120424047" sldId="425"/>
        </pc:sldMkLst>
        <pc:spChg chg="mod">
          <ac:chgData name="Davor Josipovic" userId="c5beaa7c1ac2955a" providerId="LiveId" clId="{AA192CAC-6486-4EDF-A55B-BD09A2B748C1}" dt="2019-09-05T19:24:35.503" v="8324" actId="20577"/>
          <ac:spMkLst>
            <pc:docMk/>
            <pc:sldMk cId="3120424047" sldId="425"/>
            <ac:spMk id="2" creationId="{5DC8F179-16EE-4DC4-85F7-84999FCAA432}"/>
          </ac:spMkLst>
        </pc:spChg>
        <pc:spChg chg="del mod">
          <ac:chgData name="Davor Josipovic" userId="c5beaa7c1ac2955a" providerId="LiveId" clId="{AA192CAC-6486-4EDF-A55B-BD09A2B748C1}" dt="2019-09-05T18:41:06.252" v="8123"/>
          <ac:spMkLst>
            <pc:docMk/>
            <pc:sldMk cId="3120424047" sldId="425"/>
            <ac:spMk id="3" creationId="{F4C9EE1E-FE7A-4D63-A925-37031F3B068B}"/>
          </ac:spMkLst>
        </pc:spChg>
        <pc:spChg chg="add mod">
          <ac:chgData name="Davor Josipovic" userId="c5beaa7c1ac2955a" providerId="LiveId" clId="{AA192CAC-6486-4EDF-A55B-BD09A2B748C1}" dt="2019-09-05T19:17:49.247" v="8316" actId="164"/>
          <ac:spMkLst>
            <pc:docMk/>
            <pc:sldMk cId="3120424047" sldId="425"/>
            <ac:spMk id="9" creationId="{0DA22E7C-945B-4393-87EA-999D97634CEE}"/>
          </ac:spMkLst>
        </pc:spChg>
        <pc:grpChg chg="add mod">
          <ac:chgData name="Davor Josipovic" userId="c5beaa7c1ac2955a" providerId="LiveId" clId="{AA192CAC-6486-4EDF-A55B-BD09A2B748C1}" dt="2019-09-05T19:17:49.247" v="8316" actId="164"/>
          <ac:grpSpMkLst>
            <pc:docMk/>
            <pc:sldMk cId="3120424047" sldId="425"/>
            <ac:grpSpMk id="10" creationId="{B30D1EEA-EED4-4CF8-A846-82459FDDA24A}"/>
          </ac:grpSpMkLst>
        </pc:grpChg>
        <pc:picChg chg="add mod">
          <ac:chgData name="Davor Josipovic" userId="c5beaa7c1ac2955a" providerId="LiveId" clId="{AA192CAC-6486-4EDF-A55B-BD09A2B748C1}" dt="2019-09-05T18:41:06.252" v="8123"/>
          <ac:picMkLst>
            <pc:docMk/>
            <pc:sldMk cId="3120424047" sldId="425"/>
            <ac:picMk id="4" creationId="{E805D675-32A5-482F-84B0-804F60EFEB63}"/>
          </ac:picMkLst>
        </pc:picChg>
        <pc:picChg chg="add mod">
          <ac:chgData name="Davor Josipovic" userId="c5beaa7c1ac2955a" providerId="LiveId" clId="{AA192CAC-6486-4EDF-A55B-BD09A2B748C1}" dt="2019-09-05T19:17:49.247" v="8316" actId="164"/>
          <ac:picMkLst>
            <pc:docMk/>
            <pc:sldMk cId="3120424047" sldId="425"/>
            <ac:picMk id="5" creationId="{CA057D75-992A-4B6A-8C4E-D3924D35F495}"/>
          </ac:picMkLst>
        </pc:picChg>
        <pc:cxnChg chg="add mod ord">
          <ac:chgData name="Davor Josipovic" userId="c5beaa7c1ac2955a" providerId="LiveId" clId="{AA192CAC-6486-4EDF-A55B-BD09A2B748C1}" dt="2019-09-05T19:18:02.491" v="8319" actId="14100"/>
          <ac:cxnSpMkLst>
            <pc:docMk/>
            <pc:sldMk cId="3120424047" sldId="425"/>
            <ac:cxnSpMk id="6" creationId="{894DF287-4AC9-409A-85C0-91692AD8A18A}"/>
          </ac:cxnSpMkLst>
        </pc:cxnChg>
      </pc:sldChg>
      <pc:sldChg chg="addSp delSp modSp add modNotesTx">
        <pc:chgData name="Davor Josipovic" userId="c5beaa7c1ac2955a" providerId="LiveId" clId="{AA192CAC-6486-4EDF-A55B-BD09A2B748C1}" dt="2019-09-06T16:53:06.941" v="8431" actId="1076"/>
        <pc:sldMkLst>
          <pc:docMk/>
          <pc:sldMk cId="2761924767" sldId="426"/>
        </pc:sldMkLst>
        <pc:spChg chg="mod">
          <ac:chgData name="Davor Josipovic" userId="c5beaa7c1ac2955a" providerId="LiveId" clId="{AA192CAC-6486-4EDF-A55B-BD09A2B748C1}" dt="2019-09-05T19:24:44.668" v="8326" actId="20577"/>
          <ac:spMkLst>
            <pc:docMk/>
            <pc:sldMk cId="2761924767" sldId="426"/>
            <ac:spMk id="2" creationId="{5DC8F179-16EE-4DC4-85F7-84999FCAA432}"/>
          </ac:spMkLst>
        </pc:spChg>
        <pc:spChg chg="add del mod">
          <ac:chgData name="Davor Josipovic" userId="c5beaa7c1ac2955a" providerId="LiveId" clId="{AA192CAC-6486-4EDF-A55B-BD09A2B748C1}" dt="2019-09-05T18:47:19.325" v="8137"/>
          <ac:spMkLst>
            <pc:docMk/>
            <pc:sldMk cId="2761924767" sldId="426"/>
            <ac:spMk id="7" creationId="{A2EE5ABF-3D2A-49D7-BD12-71FA759ECC26}"/>
          </ac:spMkLst>
        </pc:spChg>
        <pc:spChg chg="add mod">
          <ac:chgData name="Davor Josipovic" userId="c5beaa7c1ac2955a" providerId="LiveId" clId="{AA192CAC-6486-4EDF-A55B-BD09A2B748C1}" dt="2019-09-05T18:55:21.545" v="8219" actId="20577"/>
          <ac:spMkLst>
            <pc:docMk/>
            <pc:sldMk cId="2761924767" sldId="426"/>
            <ac:spMk id="11" creationId="{BC24725F-B46F-45F4-B4A1-7C8245485647}"/>
          </ac:spMkLst>
        </pc:spChg>
        <pc:spChg chg="add mod">
          <ac:chgData name="Davor Josipovic" userId="c5beaa7c1ac2955a" providerId="LiveId" clId="{AA192CAC-6486-4EDF-A55B-BD09A2B748C1}" dt="2019-09-06T16:53:06.941" v="8431" actId="1076"/>
          <ac:spMkLst>
            <pc:docMk/>
            <pc:sldMk cId="2761924767" sldId="426"/>
            <ac:spMk id="19" creationId="{D9A11B54-7C12-43A8-A63F-260B1346725F}"/>
          </ac:spMkLst>
        </pc:spChg>
        <pc:grpChg chg="add mod">
          <ac:chgData name="Davor Josipovic" userId="c5beaa7c1ac2955a" providerId="LiveId" clId="{AA192CAC-6486-4EDF-A55B-BD09A2B748C1}" dt="2019-09-05T18:48:45.079" v="8166" actId="164"/>
          <ac:grpSpMkLst>
            <pc:docMk/>
            <pc:sldMk cId="2761924767" sldId="426"/>
            <ac:grpSpMk id="12" creationId="{4AD80EED-0D5D-4116-B05A-B9728A407D99}"/>
          </ac:grpSpMkLst>
        </pc:grpChg>
        <pc:grpChg chg="add mod">
          <ac:chgData name="Davor Josipovic" userId="c5beaa7c1ac2955a" providerId="LiveId" clId="{AA192CAC-6486-4EDF-A55B-BD09A2B748C1}" dt="2019-09-05T18:55:27.001" v="8220" actId="164"/>
          <ac:grpSpMkLst>
            <pc:docMk/>
            <pc:sldMk cId="2761924767" sldId="426"/>
            <ac:grpSpMk id="20" creationId="{F1315325-AB87-4A79-90C4-EDD403E01AD3}"/>
          </ac:grpSpMkLst>
        </pc:grpChg>
        <pc:picChg chg="del">
          <ac:chgData name="Davor Josipovic" userId="c5beaa7c1ac2955a" providerId="LiveId" clId="{AA192CAC-6486-4EDF-A55B-BD09A2B748C1}" dt="2019-09-05T18:47:14.313" v="8135" actId="478"/>
          <ac:picMkLst>
            <pc:docMk/>
            <pc:sldMk cId="2761924767" sldId="426"/>
            <ac:picMk id="4" creationId="{E805D675-32A5-482F-84B0-804F60EFEB63}"/>
          </ac:picMkLst>
        </pc:picChg>
        <pc:picChg chg="del">
          <ac:chgData name="Davor Josipovic" userId="c5beaa7c1ac2955a" providerId="LiveId" clId="{AA192CAC-6486-4EDF-A55B-BD09A2B748C1}" dt="2019-09-05T18:47:15.480" v="8136" actId="478"/>
          <ac:picMkLst>
            <pc:docMk/>
            <pc:sldMk cId="2761924767" sldId="426"/>
            <ac:picMk id="5" creationId="{CA057D75-992A-4B6A-8C4E-D3924D35F495}"/>
          </ac:picMkLst>
        </pc:picChg>
        <pc:picChg chg="add mod">
          <ac:chgData name="Davor Josipovic" userId="c5beaa7c1ac2955a" providerId="LiveId" clId="{AA192CAC-6486-4EDF-A55B-BD09A2B748C1}" dt="2019-09-05T18:47:19.325" v="8137"/>
          <ac:picMkLst>
            <pc:docMk/>
            <pc:sldMk cId="2761924767" sldId="426"/>
            <ac:picMk id="8" creationId="{D237C10C-9B29-447A-8D99-8873BA4256C1}"/>
          </ac:picMkLst>
        </pc:picChg>
        <pc:picChg chg="add mod">
          <ac:chgData name="Davor Josipovic" userId="c5beaa7c1ac2955a" providerId="LiveId" clId="{AA192CAC-6486-4EDF-A55B-BD09A2B748C1}" dt="2019-09-05T18:48:45.079" v="8166" actId="164"/>
          <ac:picMkLst>
            <pc:docMk/>
            <pc:sldMk cId="2761924767" sldId="426"/>
            <ac:picMk id="10" creationId="{C1F6B10C-25FA-45CA-BE14-F5DD81CD91E3}"/>
          </ac:picMkLst>
        </pc:picChg>
        <pc:picChg chg="add mod">
          <ac:chgData name="Davor Josipovic" userId="c5beaa7c1ac2955a" providerId="LiveId" clId="{AA192CAC-6486-4EDF-A55B-BD09A2B748C1}" dt="2019-09-05T18:50:09.386" v="8169" actId="1440"/>
          <ac:picMkLst>
            <pc:docMk/>
            <pc:sldMk cId="2761924767" sldId="426"/>
            <ac:picMk id="13" creationId="{61934D0E-9583-4292-9CFB-E5943A650B51}"/>
          </ac:picMkLst>
        </pc:picChg>
        <pc:picChg chg="add mod">
          <ac:chgData name="Davor Josipovic" userId="c5beaa7c1ac2955a" providerId="LiveId" clId="{AA192CAC-6486-4EDF-A55B-BD09A2B748C1}" dt="2019-09-05T19:00:18.247" v="8243" actId="1440"/>
          <ac:picMkLst>
            <pc:docMk/>
            <pc:sldMk cId="2761924767" sldId="426"/>
            <ac:picMk id="18" creationId="{CBE7AFEF-4FEA-4A5F-BC6F-E45F95B18E0A}"/>
          </ac:picMkLst>
        </pc:picChg>
        <pc:cxnChg chg="mod ord">
          <ac:chgData name="Davor Josipovic" userId="c5beaa7c1ac2955a" providerId="LiveId" clId="{AA192CAC-6486-4EDF-A55B-BD09A2B748C1}" dt="2019-09-05T18:52:10.044" v="8178" actId="166"/>
          <ac:cxnSpMkLst>
            <pc:docMk/>
            <pc:sldMk cId="2761924767" sldId="426"/>
            <ac:cxnSpMk id="6" creationId="{894DF287-4AC9-409A-85C0-91692AD8A18A}"/>
          </ac:cxnSpMkLst>
        </pc:cxnChg>
        <pc:cxnChg chg="add mod">
          <ac:chgData name="Davor Josipovic" userId="c5beaa7c1ac2955a" providerId="LiveId" clId="{AA192CAC-6486-4EDF-A55B-BD09A2B748C1}" dt="2019-09-05T18:50:34.313" v="8173" actId="14100"/>
          <ac:cxnSpMkLst>
            <pc:docMk/>
            <pc:sldMk cId="2761924767" sldId="426"/>
            <ac:cxnSpMk id="14" creationId="{9BA4B6A4-FFCD-4D73-8646-0F5C8AF31AAF}"/>
          </ac:cxnSpMkLst>
        </pc:cxnChg>
        <pc:cxnChg chg="add mod">
          <ac:chgData name="Davor Josipovic" userId="c5beaa7c1ac2955a" providerId="LiveId" clId="{AA192CAC-6486-4EDF-A55B-BD09A2B748C1}" dt="2019-09-05T18:55:39.066" v="8225" actId="14100"/>
          <ac:cxnSpMkLst>
            <pc:docMk/>
            <pc:sldMk cId="2761924767" sldId="426"/>
            <ac:cxnSpMk id="21" creationId="{D2D79FDD-9E15-4E3B-AD17-CAFCBE2844AD}"/>
          </ac:cxnSpMkLst>
        </pc:cxnChg>
      </pc:sldChg>
      <pc:sldChg chg="addSp delSp modSp add modNotesTx">
        <pc:chgData name="Davor Josipovic" userId="c5beaa7c1ac2955a" providerId="LiveId" clId="{AA192CAC-6486-4EDF-A55B-BD09A2B748C1}" dt="2019-09-08T20:20:51.371" v="8756" actId="5793"/>
        <pc:sldMkLst>
          <pc:docMk/>
          <pc:sldMk cId="1351782930" sldId="427"/>
        </pc:sldMkLst>
        <pc:spChg chg="mod">
          <ac:chgData name="Davor Josipovic" userId="c5beaa7c1ac2955a" providerId="LiveId" clId="{AA192CAC-6486-4EDF-A55B-BD09A2B748C1}" dt="2019-09-05T19:24:51.607" v="8328" actId="20577"/>
          <ac:spMkLst>
            <pc:docMk/>
            <pc:sldMk cId="1351782930" sldId="427"/>
            <ac:spMk id="2" creationId="{5DC8F179-16EE-4DC4-85F7-84999FCAA432}"/>
          </ac:spMkLst>
        </pc:spChg>
        <pc:spChg chg="add del mod">
          <ac:chgData name="Davor Josipovic" userId="c5beaa7c1ac2955a" providerId="LiveId" clId="{AA192CAC-6486-4EDF-A55B-BD09A2B748C1}" dt="2019-09-05T19:00:37.565" v="8244" actId="478"/>
          <ac:spMkLst>
            <pc:docMk/>
            <pc:sldMk cId="1351782930" sldId="427"/>
            <ac:spMk id="4" creationId="{EA0CE677-4C5D-4456-B570-64D9E15CC33E}"/>
          </ac:spMkLst>
        </pc:spChg>
        <pc:spChg chg="add del mod">
          <ac:chgData name="Davor Josipovic" userId="c5beaa7c1ac2955a" providerId="LiveId" clId="{AA192CAC-6486-4EDF-A55B-BD09A2B748C1}" dt="2019-09-05T19:01:15.263" v="8249"/>
          <ac:spMkLst>
            <pc:docMk/>
            <pc:sldMk cId="1351782930" sldId="427"/>
            <ac:spMk id="5" creationId="{9C4C9EE9-CD50-4FF8-8FE4-6DB5B54ADE0D}"/>
          </ac:spMkLst>
        </pc:spChg>
        <pc:spChg chg="add mod">
          <ac:chgData name="Davor Josipovic" userId="c5beaa7c1ac2955a" providerId="LiveId" clId="{AA192CAC-6486-4EDF-A55B-BD09A2B748C1}" dt="2019-09-08T20:20:51.371" v="8756" actId="5793"/>
          <ac:spMkLst>
            <pc:docMk/>
            <pc:sldMk cId="1351782930" sldId="427"/>
            <ac:spMk id="12" creationId="{0128337C-06D5-42CA-8F58-074B2F1D3263}"/>
          </ac:spMkLst>
        </pc:spChg>
        <pc:spChg chg="add mod">
          <ac:chgData name="Davor Josipovic" userId="c5beaa7c1ac2955a" providerId="LiveId" clId="{AA192CAC-6486-4EDF-A55B-BD09A2B748C1}" dt="2019-09-05T19:02:40.968" v="8266" actId="164"/>
          <ac:spMkLst>
            <pc:docMk/>
            <pc:sldMk cId="1351782930" sldId="427"/>
            <ac:spMk id="22" creationId="{F2064B5F-A7BA-4744-A3BD-B5095FE5A0AC}"/>
          </ac:spMkLst>
        </pc:spChg>
        <pc:spChg chg="add mod">
          <ac:chgData name="Davor Josipovic" userId="c5beaa7c1ac2955a" providerId="LiveId" clId="{AA192CAC-6486-4EDF-A55B-BD09A2B748C1}" dt="2019-09-05T19:05:27.204" v="8290" actId="164"/>
          <ac:spMkLst>
            <pc:docMk/>
            <pc:sldMk cId="1351782930" sldId="427"/>
            <ac:spMk id="32" creationId="{62A1FB5D-9563-4AB3-82B1-27F00E3733E8}"/>
          </ac:spMkLst>
        </pc:spChg>
        <pc:grpChg chg="del">
          <ac:chgData name="Davor Josipovic" userId="c5beaa7c1ac2955a" providerId="LiveId" clId="{AA192CAC-6486-4EDF-A55B-BD09A2B748C1}" dt="2019-09-05T18:59:39.054" v="8232" actId="478"/>
          <ac:grpSpMkLst>
            <pc:docMk/>
            <pc:sldMk cId="1351782930" sldId="427"/>
            <ac:grpSpMk id="12" creationId="{4AD80EED-0D5D-4116-B05A-B9728A407D99}"/>
          </ac:grpSpMkLst>
        </pc:grpChg>
        <pc:grpChg chg="add mod">
          <ac:chgData name="Davor Josipovic" userId="c5beaa7c1ac2955a" providerId="LiveId" clId="{AA192CAC-6486-4EDF-A55B-BD09A2B748C1}" dt="2019-09-05T19:02:48.580" v="8268" actId="1076"/>
          <ac:grpSpMkLst>
            <pc:docMk/>
            <pc:sldMk cId="1351782930" sldId="427"/>
            <ac:grpSpMk id="17" creationId="{5E5F98A7-2DC5-4324-8A49-0E0EC86A4B3B}"/>
          </ac:grpSpMkLst>
        </pc:grpChg>
        <pc:grpChg chg="del">
          <ac:chgData name="Davor Josipovic" userId="c5beaa7c1ac2955a" providerId="LiveId" clId="{AA192CAC-6486-4EDF-A55B-BD09A2B748C1}" dt="2019-09-05T18:59:40.398" v="8234" actId="478"/>
          <ac:grpSpMkLst>
            <pc:docMk/>
            <pc:sldMk cId="1351782930" sldId="427"/>
            <ac:grpSpMk id="20" creationId="{F1315325-AB87-4A79-90C4-EDD403E01AD3}"/>
          </ac:grpSpMkLst>
        </pc:grpChg>
        <pc:grpChg chg="add mod">
          <ac:chgData name="Davor Josipovic" userId="c5beaa7c1ac2955a" providerId="LiveId" clId="{AA192CAC-6486-4EDF-A55B-BD09A2B748C1}" dt="2019-09-05T19:05:27.204" v="8290" actId="164"/>
          <ac:grpSpMkLst>
            <pc:docMk/>
            <pc:sldMk cId="1351782930" sldId="427"/>
            <ac:grpSpMk id="33" creationId="{A8E90FD0-657E-4D27-8CAA-00509C400D70}"/>
          </ac:grpSpMkLst>
        </pc:grpChg>
        <pc:picChg chg="add mod">
          <ac:chgData name="Davor Josipovic" userId="c5beaa7c1ac2955a" providerId="LiveId" clId="{AA192CAC-6486-4EDF-A55B-BD09A2B748C1}" dt="2019-09-05T19:01:15.263" v="8249"/>
          <ac:picMkLst>
            <pc:docMk/>
            <pc:sldMk cId="1351782930" sldId="427"/>
            <ac:picMk id="7" creationId="{8A0D285C-EADB-4DF3-9DFF-A270C91B4A5B}"/>
          </ac:picMkLst>
        </pc:picChg>
        <pc:picChg chg="add del">
          <ac:chgData name="Davor Josipovic" userId="c5beaa7c1ac2955a" providerId="LiveId" clId="{AA192CAC-6486-4EDF-A55B-BD09A2B748C1}" dt="2019-09-05T19:00:17.211" v="8241" actId="478"/>
          <ac:picMkLst>
            <pc:docMk/>
            <pc:sldMk cId="1351782930" sldId="427"/>
            <ac:picMk id="8" creationId="{D237C10C-9B29-447A-8D99-8873BA4256C1}"/>
          </ac:picMkLst>
        </pc:picChg>
        <pc:picChg chg="add mod">
          <ac:chgData name="Davor Josipovic" userId="c5beaa7c1ac2955a" providerId="LiveId" clId="{AA192CAC-6486-4EDF-A55B-BD09A2B748C1}" dt="2019-09-05T19:02:40.968" v="8266" actId="164"/>
          <ac:picMkLst>
            <pc:docMk/>
            <pc:sldMk cId="1351782930" sldId="427"/>
            <ac:picMk id="9" creationId="{198252B9-A0DA-47AF-BEDB-4E58B9A26EAF}"/>
          </ac:picMkLst>
        </pc:picChg>
        <pc:picChg chg="del">
          <ac:chgData name="Davor Josipovic" userId="c5beaa7c1ac2955a" providerId="LiveId" clId="{AA192CAC-6486-4EDF-A55B-BD09A2B748C1}" dt="2019-09-05T18:59:39.922" v="8233" actId="478"/>
          <ac:picMkLst>
            <pc:docMk/>
            <pc:sldMk cId="1351782930" sldId="427"/>
            <ac:picMk id="13" creationId="{61934D0E-9583-4292-9CFB-E5943A650B51}"/>
          </ac:picMkLst>
        </pc:picChg>
        <pc:picChg chg="add del mod">
          <ac:chgData name="Davor Josipovic" userId="c5beaa7c1ac2955a" providerId="LiveId" clId="{AA192CAC-6486-4EDF-A55B-BD09A2B748C1}" dt="2019-09-05T19:03:47.221" v="8271" actId="478"/>
          <ac:picMkLst>
            <pc:docMk/>
            <pc:sldMk cId="1351782930" sldId="427"/>
            <ac:picMk id="23" creationId="{950DC3CA-71BE-456A-8AE8-2EE18C647234}"/>
          </ac:picMkLst>
        </pc:picChg>
        <pc:picChg chg="add mod">
          <ac:chgData name="Davor Josipovic" userId="c5beaa7c1ac2955a" providerId="LiveId" clId="{AA192CAC-6486-4EDF-A55B-BD09A2B748C1}" dt="2019-09-05T19:05:27.204" v="8290" actId="164"/>
          <ac:picMkLst>
            <pc:docMk/>
            <pc:sldMk cId="1351782930" sldId="427"/>
            <ac:picMk id="24" creationId="{FE793A00-0098-4125-A42F-39EC9C24A4B6}"/>
          </ac:picMkLst>
        </pc:picChg>
        <pc:cxnChg chg="mod ord">
          <ac:chgData name="Davor Josipovic" userId="c5beaa7c1ac2955a" providerId="LiveId" clId="{AA192CAC-6486-4EDF-A55B-BD09A2B748C1}" dt="2019-09-05T19:04:33.009" v="8280" actId="14100"/>
          <ac:cxnSpMkLst>
            <pc:docMk/>
            <pc:sldMk cId="1351782930" sldId="427"/>
            <ac:cxnSpMk id="6" creationId="{894DF287-4AC9-409A-85C0-91692AD8A18A}"/>
          </ac:cxnSpMkLst>
        </pc:cxnChg>
        <pc:cxnChg chg="del">
          <ac:chgData name="Davor Josipovic" userId="c5beaa7c1ac2955a" providerId="LiveId" clId="{AA192CAC-6486-4EDF-A55B-BD09A2B748C1}" dt="2019-09-05T19:00:46.606" v="8247" actId="478"/>
          <ac:cxnSpMkLst>
            <pc:docMk/>
            <pc:sldMk cId="1351782930" sldId="427"/>
            <ac:cxnSpMk id="14" creationId="{9BA4B6A4-FFCD-4D73-8646-0F5C8AF31AAF}"/>
          </ac:cxnSpMkLst>
        </pc:cxnChg>
        <pc:cxnChg chg="del">
          <ac:chgData name="Davor Josipovic" userId="c5beaa7c1ac2955a" providerId="LiveId" clId="{AA192CAC-6486-4EDF-A55B-BD09A2B748C1}" dt="2019-09-05T19:00:43.432" v="8245" actId="478"/>
          <ac:cxnSpMkLst>
            <pc:docMk/>
            <pc:sldMk cId="1351782930" sldId="427"/>
            <ac:cxnSpMk id="21" creationId="{D2D79FDD-9E15-4E3B-AD17-CAFCBE2844AD}"/>
          </ac:cxnSpMkLst>
        </pc:cxnChg>
        <pc:cxnChg chg="add mod ord">
          <ac:chgData name="Davor Josipovic" userId="c5beaa7c1ac2955a" providerId="LiveId" clId="{AA192CAC-6486-4EDF-A55B-BD09A2B748C1}" dt="2019-09-05T19:05:31.436" v="8291" actId="166"/>
          <ac:cxnSpMkLst>
            <pc:docMk/>
            <pc:sldMk cId="1351782930" sldId="427"/>
            <ac:cxnSpMk id="28" creationId="{3C9D16AC-20E4-4F6E-953A-B5AF32FA51E0}"/>
          </ac:cxnSpMkLst>
        </pc:cxnChg>
      </pc:sldChg>
      <pc:sldChg chg="addSp delSp modSp add modNotesTx">
        <pc:chgData name="Davor Josipovic" userId="c5beaa7c1ac2955a" providerId="LiveId" clId="{AA192CAC-6486-4EDF-A55B-BD09A2B748C1}" dt="2019-09-05T19:24:57.717" v="8330" actId="20577"/>
        <pc:sldMkLst>
          <pc:docMk/>
          <pc:sldMk cId="1558347686" sldId="428"/>
        </pc:sldMkLst>
        <pc:spChg chg="mod">
          <ac:chgData name="Davor Josipovic" userId="c5beaa7c1ac2955a" providerId="LiveId" clId="{AA192CAC-6486-4EDF-A55B-BD09A2B748C1}" dt="2019-09-05T19:24:57.717" v="8330" actId="20577"/>
          <ac:spMkLst>
            <pc:docMk/>
            <pc:sldMk cId="1558347686" sldId="428"/>
            <ac:spMk id="2" creationId="{5DC8F179-16EE-4DC4-85F7-84999FCAA432}"/>
          </ac:spMkLst>
        </pc:spChg>
        <pc:spChg chg="add del mod">
          <ac:chgData name="Davor Josipovic" userId="c5beaa7c1ac2955a" providerId="LiveId" clId="{AA192CAC-6486-4EDF-A55B-BD09A2B748C1}" dt="2019-09-05T19:13:37.212" v="8300"/>
          <ac:spMkLst>
            <pc:docMk/>
            <pc:sldMk cId="1558347686" sldId="428"/>
            <ac:spMk id="4" creationId="{529758B9-104D-47DE-B0C9-3F34BF6DE21A}"/>
          </ac:spMkLst>
        </pc:spChg>
        <pc:spChg chg="add mod">
          <ac:chgData name="Davor Josipovic" userId="c5beaa7c1ac2955a" providerId="LiveId" clId="{AA192CAC-6486-4EDF-A55B-BD09A2B748C1}" dt="2019-09-05T19:17:27.088" v="8312" actId="164"/>
          <ac:spMkLst>
            <pc:docMk/>
            <pc:sldMk cId="1558347686" sldId="428"/>
            <ac:spMk id="19" creationId="{ACA5425C-C983-4873-8535-F5D28694299B}"/>
          </ac:spMkLst>
        </pc:spChg>
        <pc:grpChg chg="add mod">
          <ac:chgData name="Davor Josipovic" userId="c5beaa7c1ac2955a" providerId="LiveId" clId="{AA192CAC-6486-4EDF-A55B-BD09A2B748C1}" dt="2019-09-05T19:17:27.088" v="8312" actId="164"/>
          <ac:grpSpMkLst>
            <pc:docMk/>
            <pc:sldMk cId="1558347686" sldId="428"/>
            <ac:grpSpMk id="12" creationId="{5B33997B-6E8E-40FE-A917-1A3B08F03D4B}"/>
          </ac:grpSpMkLst>
        </pc:grpChg>
        <pc:grpChg chg="del">
          <ac:chgData name="Davor Josipovic" userId="c5beaa7c1ac2955a" providerId="LiveId" clId="{AA192CAC-6486-4EDF-A55B-BD09A2B748C1}" dt="2019-09-05T19:12:23.578" v="8293" actId="478"/>
          <ac:grpSpMkLst>
            <pc:docMk/>
            <pc:sldMk cId="1558347686" sldId="428"/>
            <ac:grpSpMk id="17" creationId="{5E5F98A7-2DC5-4324-8A49-0E0EC86A4B3B}"/>
          </ac:grpSpMkLst>
        </pc:grpChg>
        <pc:grpChg chg="del">
          <ac:chgData name="Davor Josipovic" userId="c5beaa7c1ac2955a" providerId="LiveId" clId="{AA192CAC-6486-4EDF-A55B-BD09A2B748C1}" dt="2019-09-05T19:12:31.342" v="8296" actId="478"/>
          <ac:grpSpMkLst>
            <pc:docMk/>
            <pc:sldMk cId="1558347686" sldId="428"/>
            <ac:grpSpMk id="33" creationId="{A8E90FD0-657E-4D27-8CAA-00509C400D70}"/>
          </ac:grpSpMkLst>
        </pc:grpChg>
        <pc:picChg chg="add mod">
          <ac:chgData name="Davor Josipovic" userId="c5beaa7c1ac2955a" providerId="LiveId" clId="{AA192CAC-6486-4EDF-A55B-BD09A2B748C1}" dt="2019-09-05T19:13:37.212" v="8300"/>
          <ac:picMkLst>
            <pc:docMk/>
            <pc:sldMk cId="1558347686" sldId="428"/>
            <ac:picMk id="5" creationId="{9DE82129-0A30-40B8-A6A4-B17D774654B6}"/>
          </ac:picMkLst>
        </pc:picChg>
        <pc:picChg chg="del">
          <ac:chgData name="Davor Josipovic" userId="c5beaa7c1ac2955a" providerId="LiveId" clId="{AA192CAC-6486-4EDF-A55B-BD09A2B748C1}" dt="2019-09-05T19:13:09.731" v="8299" actId="478"/>
          <ac:picMkLst>
            <pc:docMk/>
            <pc:sldMk cId="1558347686" sldId="428"/>
            <ac:picMk id="7" creationId="{8A0D285C-EADB-4DF3-9DFF-A270C91B4A5B}"/>
          </ac:picMkLst>
        </pc:picChg>
        <pc:picChg chg="add mod">
          <ac:chgData name="Davor Josipovic" userId="c5beaa7c1ac2955a" providerId="LiveId" clId="{AA192CAC-6486-4EDF-A55B-BD09A2B748C1}" dt="2019-09-05T19:17:27.088" v="8312" actId="164"/>
          <ac:picMkLst>
            <pc:docMk/>
            <pc:sldMk cId="1558347686" sldId="428"/>
            <ac:picMk id="8" creationId="{5530A46F-A296-4801-8AEE-C22DDC571D2C}"/>
          </ac:picMkLst>
        </pc:picChg>
        <pc:cxnChg chg="del">
          <ac:chgData name="Davor Josipovic" userId="c5beaa7c1ac2955a" providerId="LiveId" clId="{AA192CAC-6486-4EDF-A55B-BD09A2B748C1}" dt="2019-09-05T19:12:26.595" v="8294" actId="478"/>
          <ac:cxnSpMkLst>
            <pc:docMk/>
            <pc:sldMk cId="1558347686" sldId="428"/>
            <ac:cxnSpMk id="6" creationId="{894DF287-4AC9-409A-85C0-91692AD8A18A}"/>
          </ac:cxnSpMkLst>
        </pc:cxnChg>
        <pc:cxnChg chg="add mod ord">
          <ac:chgData name="Davor Josipovic" userId="c5beaa7c1ac2955a" providerId="LiveId" clId="{AA192CAC-6486-4EDF-A55B-BD09A2B748C1}" dt="2019-09-05T19:17:31.989" v="8313" actId="166"/>
          <ac:cxnSpMkLst>
            <pc:docMk/>
            <pc:sldMk cId="1558347686" sldId="428"/>
            <ac:cxnSpMk id="16" creationId="{E3E9C55D-B9AA-4788-A07B-01363D6B7D9A}"/>
          </ac:cxnSpMkLst>
        </pc:cxnChg>
        <pc:cxnChg chg="del">
          <ac:chgData name="Davor Josipovic" userId="c5beaa7c1ac2955a" providerId="LiveId" clId="{AA192CAC-6486-4EDF-A55B-BD09A2B748C1}" dt="2019-09-05T19:12:29.493" v="8295" actId="478"/>
          <ac:cxnSpMkLst>
            <pc:docMk/>
            <pc:sldMk cId="1558347686" sldId="428"/>
            <ac:cxnSpMk id="28" creationId="{3C9D16AC-20E4-4F6E-953A-B5AF32FA51E0}"/>
          </ac:cxnSpMkLst>
        </pc:cxnChg>
      </pc:sldChg>
      <pc:sldChg chg="addSp delSp modSp add">
        <pc:chgData name="Davor Josipovic" userId="c5beaa7c1ac2955a" providerId="LiveId" clId="{AA192CAC-6486-4EDF-A55B-BD09A2B748C1}" dt="2019-09-05T19:56:47.078" v="8358" actId="167"/>
        <pc:sldMkLst>
          <pc:docMk/>
          <pc:sldMk cId="4131771826" sldId="429"/>
        </pc:sldMkLst>
        <pc:spChg chg="mod">
          <ac:chgData name="Davor Josipovic" userId="c5beaa7c1ac2955a" providerId="LiveId" clId="{AA192CAC-6486-4EDF-A55B-BD09A2B748C1}" dt="2019-09-05T19:52:02.314" v="8345" actId="20577"/>
          <ac:spMkLst>
            <pc:docMk/>
            <pc:sldMk cId="4131771826" sldId="429"/>
            <ac:spMk id="2" creationId="{4891382E-94F0-406B-90AF-E103AF53B18F}"/>
          </ac:spMkLst>
        </pc:spChg>
        <pc:spChg chg="del">
          <ac:chgData name="Davor Josipovic" userId="c5beaa7c1ac2955a" providerId="LiveId" clId="{AA192CAC-6486-4EDF-A55B-BD09A2B748C1}" dt="2019-09-05T19:52:39.818" v="8346"/>
          <ac:spMkLst>
            <pc:docMk/>
            <pc:sldMk cId="4131771826" sldId="429"/>
            <ac:spMk id="3" creationId="{2EED36A5-AACB-4D3A-9E5E-6B15F30E8FBC}"/>
          </ac:spMkLst>
        </pc:spChg>
        <pc:spChg chg="add del mod">
          <ac:chgData name="Davor Josipovic" userId="c5beaa7c1ac2955a" providerId="LiveId" clId="{AA192CAC-6486-4EDF-A55B-BD09A2B748C1}" dt="2019-09-05T19:56:32.261" v="8357"/>
          <ac:spMkLst>
            <pc:docMk/>
            <pc:sldMk cId="4131771826" sldId="429"/>
            <ac:spMk id="12" creationId="{5A8F1989-8BE7-4F00-8928-82D3D50D6962}"/>
          </ac:spMkLst>
        </pc:spChg>
        <pc:picChg chg="add del mod">
          <ac:chgData name="Davor Josipovic" userId="c5beaa7c1ac2955a" providerId="LiveId" clId="{AA192CAC-6486-4EDF-A55B-BD09A2B748C1}" dt="2019-09-05T19:56:30.253" v="8356" actId="478"/>
          <ac:picMkLst>
            <pc:docMk/>
            <pc:sldMk cId="4131771826" sldId="429"/>
            <ac:picMk id="4" creationId="{E171D278-BC8C-4A39-BCFA-CA62B38521D5}"/>
          </ac:picMkLst>
        </pc:picChg>
        <pc:picChg chg="add mod">
          <ac:chgData name="Davor Josipovic" userId="c5beaa7c1ac2955a" providerId="LiveId" clId="{AA192CAC-6486-4EDF-A55B-BD09A2B748C1}" dt="2019-09-05T19:53:22.483" v="8349" actId="1440"/>
          <ac:picMkLst>
            <pc:docMk/>
            <pc:sldMk cId="4131771826" sldId="429"/>
            <ac:picMk id="5" creationId="{11CB7A0E-CBAF-4233-9BF1-40DDC914313B}"/>
          </ac:picMkLst>
        </pc:picChg>
        <pc:picChg chg="add mod ord">
          <ac:chgData name="Davor Josipovic" userId="c5beaa7c1ac2955a" providerId="LiveId" clId="{AA192CAC-6486-4EDF-A55B-BD09A2B748C1}" dt="2019-09-05T19:56:47.078" v="8358" actId="167"/>
          <ac:picMkLst>
            <pc:docMk/>
            <pc:sldMk cId="4131771826" sldId="429"/>
            <ac:picMk id="13" creationId="{1E10193F-6C94-456B-B283-370B6588598F}"/>
          </ac:picMkLst>
        </pc:picChg>
        <pc:cxnChg chg="add mod">
          <ac:chgData name="Davor Josipovic" userId="c5beaa7c1ac2955a" providerId="LiveId" clId="{AA192CAC-6486-4EDF-A55B-BD09A2B748C1}" dt="2019-09-05T19:56:05.045" v="8355" actId="14100"/>
          <ac:cxnSpMkLst>
            <pc:docMk/>
            <pc:sldMk cId="4131771826" sldId="429"/>
            <ac:cxnSpMk id="6" creationId="{3B51C8EE-642F-4F40-955B-D0F7DFA4D22E}"/>
          </ac:cxnSpMkLst>
        </pc:cxnChg>
      </pc:sldChg>
      <pc:sldChg chg="modSp add ord">
        <pc:chgData name="Davor Josipovic" userId="c5beaa7c1ac2955a" providerId="LiveId" clId="{AA192CAC-6486-4EDF-A55B-BD09A2B748C1}" dt="2019-09-09T20:24:24.637" v="13002"/>
        <pc:sldMkLst>
          <pc:docMk/>
          <pc:sldMk cId="1429382282" sldId="430"/>
        </pc:sldMkLst>
        <pc:spChg chg="mod">
          <ac:chgData name="Davor Josipovic" userId="c5beaa7c1ac2955a" providerId="LiveId" clId="{AA192CAC-6486-4EDF-A55B-BD09A2B748C1}" dt="2019-09-09T20:11:50.957" v="12827" actId="20577"/>
          <ac:spMkLst>
            <pc:docMk/>
            <pc:sldMk cId="1429382282" sldId="430"/>
            <ac:spMk id="2" creationId="{4891382E-94F0-406B-90AF-E103AF53B18F}"/>
          </ac:spMkLst>
        </pc:spChg>
      </pc:sldChg>
      <pc:sldChg chg="addSp delSp modSp add del ord">
        <pc:chgData name="Davor Josipovic" userId="c5beaa7c1ac2955a" providerId="LiveId" clId="{AA192CAC-6486-4EDF-A55B-BD09A2B748C1}" dt="2019-09-09T19:59:35.765" v="12724" actId="2696"/>
        <pc:sldMkLst>
          <pc:docMk/>
          <pc:sldMk cId="3934575932" sldId="430"/>
        </pc:sldMkLst>
        <pc:spChg chg="add del mod">
          <ac:chgData name="Davor Josipovic" userId="c5beaa7c1ac2955a" providerId="LiveId" clId="{AA192CAC-6486-4EDF-A55B-BD09A2B748C1}" dt="2019-09-05T20:06:30.952" v="8361" actId="478"/>
          <ac:spMkLst>
            <pc:docMk/>
            <pc:sldMk cId="3934575932" sldId="430"/>
            <ac:spMk id="4" creationId="{B04D018D-E12A-40EC-9442-FFCA34B41F32}"/>
          </ac:spMkLst>
        </pc:spChg>
        <pc:spChg chg="add mod">
          <ac:chgData name="Davor Josipovic" userId="c5beaa7c1ac2955a" providerId="LiveId" clId="{AA192CAC-6486-4EDF-A55B-BD09A2B748C1}" dt="2019-09-09T18:34:43.107" v="10557" actId="1076"/>
          <ac:spMkLst>
            <pc:docMk/>
            <pc:sldMk cId="3934575932" sldId="430"/>
            <ac:spMk id="6" creationId="{CF2DDBE8-9A34-4BC0-B6A1-DFAA31F7C072}"/>
          </ac:spMkLst>
        </pc:spChg>
        <pc:spChg chg="add del mod">
          <ac:chgData name="Davor Josipovic" userId="c5beaa7c1ac2955a" providerId="LiveId" clId="{AA192CAC-6486-4EDF-A55B-BD09A2B748C1}" dt="2019-09-05T20:06:35.931" v="8363"/>
          <ac:spMkLst>
            <pc:docMk/>
            <pc:sldMk cId="3934575932" sldId="430"/>
            <ac:spMk id="8" creationId="{FBCD6038-4EC3-4A22-8FC8-6F68C851CDA5}"/>
          </ac:spMkLst>
        </pc:spChg>
        <pc:spChg chg="add del mod">
          <ac:chgData name="Davor Josipovic" userId="c5beaa7c1ac2955a" providerId="LiveId" clId="{AA192CAC-6486-4EDF-A55B-BD09A2B748C1}" dt="2019-09-05T20:06:52.698" v="8365"/>
          <ac:spMkLst>
            <pc:docMk/>
            <pc:sldMk cId="3934575932" sldId="430"/>
            <ac:spMk id="11" creationId="{007976EA-B50A-439E-B436-BCF3B5511665}"/>
          </ac:spMkLst>
        </pc:spChg>
        <pc:picChg chg="add del">
          <ac:chgData name="Davor Josipovic" userId="c5beaa7c1ac2955a" providerId="LiveId" clId="{AA192CAC-6486-4EDF-A55B-BD09A2B748C1}" dt="2019-09-05T20:06:33.596" v="8362" actId="478"/>
          <ac:picMkLst>
            <pc:docMk/>
            <pc:sldMk cId="3934575932" sldId="430"/>
            <ac:picMk id="5" creationId="{11CB7A0E-CBAF-4233-9BF1-40DDC914313B}"/>
          </ac:picMkLst>
        </pc:picChg>
        <pc:picChg chg="add del mod">
          <ac:chgData name="Davor Josipovic" userId="c5beaa7c1ac2955a" providerId="LiveId" clId="{AA192CAC-6486-4EDF-A55B-BD09A2B748C1}" dt="2019-09-05T20:06:50.805" v="8364" actId="478"/>
          <ac:picMkLst>
            <pc:docMk/>
            <pc:sldMk cId="3934575932" sldId="430"/>
            <ac:picMk id="9" creationId="{2FB581C2-9291-450C-A3C6-9EF35248CC2F}"/>
          </ac:picMkLst>
        </pc:picChg>
        <pc:picChg chg="add del">
          <ac:chgData name="Davor Josipovic" userId="c5beaa7c1ac2955a" providerId="LiveId" clId="{AA192CAC-6486-4EDF-A55B-BD09A2B748C1}" dt="2019-09-05T20:06:33.596" v="8362" actId="478"/>
          <ac:picMkLst>
            <pc:docMk/>
            <pc:sldMk cId="3934575932" sldId="430"/>
            <ac:picMk id="13" creationId="{1E10193F-6C94-456B-B283-370B6588598F}"/>
          </ac:picMkLst>
        </pc:picChg>
        <pc:picChg chg="add mod">
          <ac:chgData name="Davor Josipovic" userId="c5beaa7c1ac2955a" providerId="LiveId" clId="{AA192CAC-6486-4EDF-A55B-BD09A2B748C1}" dt="2019-09-05T20:06:52.698" v="8365"/>
          <ac:picMkLst>
            <pc:docMk/>
            <pc:sldMk cId="3934575932" sldId="430"/>
            <ac:picMk id="14" creationId="{A71CC6C1-6D4D-435F-9995-FAED2BE2FAAD}"/>
          </ac:picMkLst>
        </pc:picChg>
        <pc:picChg chg="add mod modCrop">
          <ac:chgData name="Davor Josipovic" userId="c5beaa7c1ac2955a" providerId="LiveId" clId="{AA192CAC-6486-4EDF-A55B-BD09A2B748C1}" dt="2019-09-05T21:14:16.678" v="8371" actId="1440"/>
          <ac:picMkLst>
            <pc:docMk/>
            <pc:sldMk cId="3934575932" sldId="430"/>
            <ac:picMk id="15" creationId="{DE4BC567-1337-42DC-BD85-7153300B7339}"/>
          </ac:picMkLst>
        </pc:picChg>
        <pc:cxnChg chg="del">
          <ac:chgData name="Davor Josipovic" userId="c5beaa7c1ac2955a" providerId="LiveId" clId="{AA192CAC-6486-4EDF-A55B-BD09A2B748C1}" dt="2019-09-05T20:06:33.596" v="8362" actId="478"/>
          <ac:cxnSpMkLst>
            <pc:docMk/>
            <pc:sldMk cId="3934575932" sldId="430"/>
            <ac:cxnSpMk id="6" creationId="{3B51C8EE-642F-4F40-955B-D0F7DFA4D22E}"/>
          </ac:cxnSpMkLst>
        </pc:cxnChg>
        <pc:cxnChg chg="add mod">
          <ac:chgData name="Davor Josipovic" userId="c5beaa7c1ac2955a" providerId="LiveId" clId="{AA192CAC-6486-4EDF-A55B-BD09A2B748C1}" dt="2019-09-05T21:14:28.392" v="8375" actId="14100"/>
          <ac:cxnSpMkLst>
            <pc:docMk/>
            <pc:sldMk cId="3934575932" sldId="430"/>
            <ac:cxnSpMk id="16" creationId="{473E5D8E-41C4-4E75-BAF1-F4012F9E0B87}"/>
          </ac:cxnSpMkLst>
        </pc:cxnChg>
      </pc:sldChg>
      <pc:sldChg chg="addSp delSp modSp add">
        <pc:chgData name="Davor Josipovic" userId="c5beaa7c1ac2955a" providerId="LiveId" clId="{AA192CAC-6486-4EDF-A55B-BD09A2B748C1}" dt="2019-09-06T16:31:45.892" v="8400" actId="14100"/>
        <pc:sldMkLst>
          <pc:docMk/>
          <pc:sldMk cId="362475397" sldId="431"/>
        </pc:sldMkLst>
        <pc:spChg chg="mod">
          <ac:chgData name="Davor Josipovic" userId="c5beaa7c1ac2955a" providerId="LiveId" clId="{AA192CAC-6486-4EDF-A55B-BD09A2B748C1}" dt="2019-09-06T16:30:53.227" v="8391" actId="20577"/>
          <ac:spMkLst>
            <pc:docMk/>
            <pc:sldMk cId="362475397" sldId="431"/>
            <ac:spMk id="2" creationId="{4A633F4C-0C33-4A60-A59B-F938AFA77E07}"/>
          </ac:spMkLst>
        </pc:spChg>
        <pc:spChg chg="del">
          <ac:chgData name="Davor Josipovic" userId="c5beaa7c1ac2955a" providerId="LiveId" clId="{AA192CAC-6486-4EDF-A55B-BD09A2B748C1}" dt="2019-09-06T16:30:57.250" v="8392"/>
          <ac:spMkLst>
            <pc:docMk/>
            <pc:sldMk cId="362475397" sldId="431"/>
            <ac:spMk id="3" creationId="{427FF950-0D8C-4F42-B6C1-16528FEE151B}"/>
          </ac:spMkLst>
        </pc:spChg>
        <pc:picChg chg="add mod">
          <ac:chgData name="Davor Josipovic" userId="c5beaa7c1ac2955a" providerId="LiveId" clId="{AA192CAC-6486-4EDF-A55B-BD09A2B748C1}" dt="2019-09-06T16:30:57.250" v="8392"/>
          <ac:picMkLst>
            <pc:docMk/>
            <pc:sldMk cId="362475397" sldId="431"/>
            <ac:picMk id="5" creationId="{943A5EC3-ED0A-4F45-813D-B1DCADAC3892}"/>
          </ac:picMkLst>
        </pc:picChg>
        <pc:picChg chg="add mod">
          <ac:chgData name="Davor Josipovic" userId="c5beaa7c1ac2955a" providerId="LiveId" clId="{AA192CAC-6486-4EDF-A55B-BD09A2B748C1}" dt="2019-09-06T16:31:34.395" v="8395" actId="1440"/>
          <ac:picMkLst>
            <pc:docMk/>
            <pc:sldMk cId="362475397" sldId="431"/>
            <ac:picMk id="6" creationId="{66824982-1242-4657-A94D-26D79FB96D9E}"/>
          </ac:picMkLst>
        </pc:picChg>
        <pc:cxnChg chg="add mod">
          <ac:chgData name="Davor Josipovic" userId="c5beaa7c1ac2955a" providerId="LiveId" clId="{AA192CAC-6486-4EDF-A55B-BD09A2B748C1}" dt="2019-09-06T16:31:45.892" v="8400" actId="14100"/>
          <ac:cxnSpMkLst>
            <pc:docMk/>
            <pc:sldMk cId="362475397" sldId="431"/>
            <ac:cxnSpMk id="7" creationId="{06F4AB63-7BFD-46AE-8198-514B0BCB2CA8}"/>
          </ac:cxnSpMkLst>
        </pc:cxnChg>
      </pc:sldChg>
      <pc:sldChg chg="addSp delSp modSp add modNotesTx">
        <pc:chgData name="Davor Josipovic" userId="c5beaa7c1ac2955a" providerId="LiveId" clId="{AA192CAC-6486-4EDF-A55B-BD09A2B748C1}" dt="2019-09-08T19:53:08.565" v="8715" actId="14100"/>
        <pc:sldMkLst>
          <pc:docMk/>
          <pc:sldMk cId="241752163" sldId="432"/>
        </pc:sldMkLst>
        <pc:spChg chg="add del mod">
          <ac:chgData name="Davor Josipovic" userId="c5beaa7c1ac2955a" providerId="LiveId" clId="{AA192CAC-6486-4EDF-A55B-BD09A2B748C1}" dt="2019-09-06T16:35:56.391" v="8404" actId="478"/>
          <ac:spMkLst>
            <pc:docMk/>
            <pc:sldMk cId="241752163" sldId="432"/>
            <ac:spMk id="4" creationId="{A67ECF35-A13A-4247-B325-2A9594BDB0BC}"/>
          </ac:spMkLst>
        </pc:spChg>
        <pc:spChg chg="add del mod">
          <ac:chgData name="Davor Josipovic" userId="c5beaa7c1ac2955a" providerId="LiveId" clId="{AA192CAC-6486-4EDF-A55B-BD09A2B748C1}" dt="2019-09-06T16:36:31.342" v="8407"/>
          <ac:spMkLst>
            <pc:docMk/>
            <pc:sldMk cId="241752163" sldId="432"/>
            <ac:spMk id="8" creationId="{7FDDDFEF-A284-46B1-A98A-0370E001241E}"/>
          </ac:spMkLst>
        </pc:spChg>
        <pc:spChg chg="add mod">
          <ac:chgData name="Davor Josipovic" userId="c5beaa7c1ac2955a" providerId="LiveId" clId="{AA192CAC-6486-4EDF-A55B-BD09A2B748C1}" dt="2019-09-06T16:54:49.797" v="8488" actId="1076"/>
          <ac:spMkLst>
            <pc:docMk/>
            <pc:sldMk cId="241752163" sldId="432"/>
            <ac:spMk id="21" creationId="{6C6D5332-FDDC-40E3-9E9B-5E58242671DF}"/>
          </ac:spMkLst>
        </pc:spChg>
        <pc:spChg chg="add mod">
          <ac:chgData name="Davor Josipovic" userId="c5beaa7c1ac2955a" providerId="LiveId" clId="{AA192CAC-6486-4EDF-A55B-BD09A2B748C1}" dt="2019-09-08T19:53:08.565" v="8715" actId="14100"/>
          <ac:spMkLst>
            <pc:docMk/>
            <pc:sldMk cId="241752163" sldId="432"/>
            <ac:spMk id="23" creationId="{4600B6F3-C277-402E-BC79-198053CA13D4}"/>
          </ac:spMkLst>
        </pc:spChg>
        <pc:grpChg chg="add mod">
          <ac:chgData name="Davor Josipovic" userId="c5beaa7c1ac2955a" providerId="LiveId" clId="{AA192CAC-6486-4EDF-A55B-BD09A2B748C1}" dt="2019-09-06T16:54:09.451" v="8456"/>
          <ac:grpSpMkLst>
            <pc:docMk/>
            <pc:sldMk cId="241752163" sldId="432"/>
            <ac:grpSpMk id="22" creationId="{50292696-5BF4-4090-B550-73035D2D3B87}"/>
          </ac:grpSpMkLst>
        </pc:grpChg>
        <pc:picChg chg="del">
          <ac:chgData name="Davor Josipovic" userId="c5beaa7c1ac2955a" providerId="LiveId" clId="{AA192CAC-6486-4EDF-A55B-BD09A2B748C1}" dt="2019-09-06T16:35:50.684" v="8402" actId="478"/>
          <ac:picMkLst>
            <pc:docMk/>
            <pc:sldMk cId="241752163" sldId="432"/>
            <ac:picMk id="5" creationId="{943A5EC3-ED0A-4F45-813D-B1DCADAC3892}"/>
          </ac:picMkLst>
        </pc:picChg>
        <pc:picChg chg="del">
          <ac:chgData name="Davor Josipovic" userId="c5beaa7c1ac2955a" providerId="LiveId" clId="{AA192CAC-6486-4EDF-A55B-BD09A2B748C1}" dt="2019-09-06T16:35:52.968" v="8403" actId="478"/>
          <ac:picMkLst>
            <pc:docMk/>
            <pc:sldMk cId="241752163" sldId="432"/>
            <ac:picMk id="6" creationId="{66824982-1242-4657-A94D-26D79FB96D9E}"/>
          </ac:picMkLst>
        </pc:picChg>
        <pc:picChg chg="add mod">
          <ac:chgData name="Davor Josipovic" userId="c5beaa7c1ac2955a" providerId="LiveId" clId="{AA192CAC-6486-4EDF-A55B-BD09A2B748C1}" dt="2019-09-06T16:36:31.342" v="8407"/>
          <ac:picMkLst>
            <pc:docMk/>
            <pc:sldMk cId="241752163" sldId="432"/>
            <ac:picMk id="10" creationId="{D653B2F1-CE5E-42DE-903B-CB443CBD0894}"/>
          </ac:picMkLst>
        </pc:picChg>
        <pc:picChg chg="add mod">
          <ac:chgData name="Davor Josipovic" userId="c5beaa7c1ac2955a" providerId="LiveId" clId="{AA192CAC-6486-4EDF-A55B-BD09A2B748C1}" dt="2019-09-06T16:38:38.348" v="8410" actId="1440"/>
          <ac:picMkLst>
            <pc:docMk/>
            <pc:sldMk cId="241752163" sldId="432"/>
            <ac:picMk id="11" creationId="{BE29ED80-1957-4CEC-8298-AB88E9970A23}"/>
          </ac:picMkLst>
        </pc:picChg>
        <pc:picChg chg="add mod">
          <ac:chgData name="Davor Josipovic" userId="c5beaa7c1ac2955a" providerId="LiveId" clId="{AA192CAC-6486-4EDF-A55B-BD09A2B748C1}" dt="2019-09-06T16:53:23.319" v="8435" actId="164"/>
          <ac:picMkLst>
            <pc:docMk/>
            <pc:sldMk cId="241752163" sldId="432"/>
            <ac:picMk id="17" creationId="{DD4248AD-3A6D-4C6F-9EC8-C2EE36785079}"/>
          </ac:picMkLst>
        </pc:picChg>
        <pc:cxnChg chg="del">
          <ac:chgData name="Davor Josipovic" userId="c5beaa7c1ac2955a" providerId="LiveId" clId="{AA192CAC-6486-4EDF-A55B-BD09A2B748C1}" dt="2019-09-06T16:35:57.230" v="8405" actId="478"/>
          <ac:cxnSpMkLst>
            <pc:docMk/>
            <pc:sldMk cId="241752163" sldId="432"/>
            <ac:cxnSpMk id="7" creationId="{06F4AB63-7BFD-46AE-8198-514B0BCB2CA8}"/>
          </ac:cxnSpMkLst>
        </pc:cxnChg>
        <pc:cxnChg chg="add mod">
          <ac:chgData name="Davor Josipovic" userId="c5beaa7c1ac2955a" providerId="LiveId" clId="{AA192CAC-6486-4EDF-A55B-BD09A2B748C1}" dt="2019-09-06T16:39:04.267" v="8418" actId="1076"/>
          <ac:cxnSpMkLst>
            <pc:docMk/>
            <pc:sldMk cId="241752163" sldId="432"/>
            <ac:cxnSpMk id="12" creationId="{678BA060-36FB-4EB9-8144-492D8F31858A}"/>
          </ac:cxnSpMkLst>
        </pc:cxnChg>
        <pc:cxnChg chg="add mod">
          <ac:chgData name="Davor Josipovic" userId="c5beaa7c1ac2955a" providerId="LiveId" clId="{AA192CAC-6486-4EDF-A55B-BD09A2B748C1}" dt="2019-09-06T16:40:48.545" v="8425" actId="14100"/>
          <ac:cxnSpMkLst>
            <pc:docMk/>
            <pc:sldMk cId="241752163" sldId="432"/>
            <ac:cxnSpMk id="18" creationId="{757BAC2C-F720-4EDB-A2BC-2645A1CC27AF}"/>
          </ac:cxnSpMkLst>
        </pc:cxnChg>
      </pc:sldChg>
      <pc:sldChg chg="addSp delSp modSp add ord">
        <pc:chgData name="Davor Josipovic" userId="c5beaa7c1ac2955a" providerId="LiveId" clId="{AA192CAC-6486-4EDF-A55B-BD09A2B748C1}" dt="2019-09-08T20:22:43.008" v="8765" actId="1076"/>
        <pc:sldMkLst>
          <pc:docMk/>
          <pc:sldMk cId="2367989044" sldId="433"/>
        </pc:sldMkLst>
        <pc:spChg chg="add del mod">
          <ac:chgData name="Davor Josipovic" userId="c5beaa7c1ac2955a" providerId="LiveId" clId="{AA192CAC-6486-4EDF-A55B-BD09A2B748C1}" dt="2019-09-06T17:02:36.094" v="8576"/>
          <ac:spMkLst>
            <pc:docMk/>
            <pc:sldMk cId="2367989044" sldId="433"/>
            <ac:spMk id="4" creationId="{1DD1CE20-D440-4188-A62E-DB580FA21B7D}"/>
          </ac:spMkLst>
        </pc:spChg>
        <pc:spChg chg="add mod">
          <ac:chgData name="Davor Josipovic" userId="c5beaa7c1ac2955a" providerId="LiveId" clId="{AA192CAC-6486-4EDF-A55B-BD09A2B748C1}" dt="2019-09-08T19:52:25.861" v="8703" actId="1076"/>
          <ac:spMkLst>
            <pc:docMk/>
            <pc:sldMk cId="2367989044" sldId="433"/>
            <ac:spMk id="19" creationId="{53EE9AC9-06C8-472C-B698-5E187939F144}"/>
          </ac:spMkLst>
        </pc:spChg>
        <pc:spChg chg="add mod">
          <ac:chgData name="Davor Josipovic" userId="c5beaa7c1ac2955a" providerId="LiveId" clId="{AA192CAC-6486-4EDF-A55B-BD09A2B748C1}" dt="2019-09-08T19:53:03.186" v="8713" actId="14100"/>
          <ac:spMkLst>
            <pc:docMk/>
            <pc:sldMk cId="2367989044" sldId="433"/>
            <ac:spMk id="21" creationId="{526B1C3B-4E09-4491-B569-F1B6A952CD4E}"/>
          </ac:spMkLst>
        </pc:spChg>
        <pc:picChg chg="del">
          <ac:chgData name="Davor Josipovic" userId="c5beaa7c1ac2955a" providerId="LiveId" clId="{AA192CAC-6486-4EDF-A55B-BD09A2B748C1}" dt="2019-09-06T17:02:33.936" v="8575" actId="478"/>
          <ac:picMkLst>
            <pc:docMk/>
            <pc:sldMk cId="2367989044" sldId="433"/>
            <ac:picMk id="5" creationId="{943A5EC3-ED0A-4F45-813D-B1DCADAC3892}"/>
          </ac:picMkLst>
        </pc:picChg>
        <pc:picChg chg="del">
          <ac:chgData name="Davor Josipovic" userId="c5beaa7c1ac2955a" providerId="LiveId" clId="{AA192CAC-6486-4EDF-A55B-BD09A2B748C1}" dt="2019-09-06T17:02:33.936" v="8575" actId="478"/>
          <ac:picMkLst>
            <pc:docMk/>
            <pc:sldMk cId="2367989044" sldId="433"/>
            <ac:picMk id="6" creationId="{66824982-1242-4657-A94D-26D79FB96D9E}"/>
          </ac:picMkLst>
        </pc:picChg>
        <pc:picChg chg="add mod">
          <ac:chgData name="Davor Josipovic" userId="c5beaa7c1ac2955a" providerId="LiveId" clId="{AA192CAC-6486-4EDF-A55B-BD09A2B748C1}" dt="2019-09-08T20:22:43.008" v="8765" actId="1076"/>
          <ac:picMkLst>
            <pc:docMk/>
            <pc:sldMk cId="2367989044" sldId="433"/>
            <ac:picMk id="9" creationId="{8124040D-7031-4F44-B305-8DE91EA1C1B4}"/>
          </ac:picMkLst>
        </pc:picChg>
        <pc:picChg chg="add mod">
          <ac:chgData name="Davor Josipovic" userId="c5beaa7c1ac2955a" providerId="LiveId" clId="{AA192CAC-6486-4EDF-A55B-BD09A2B748C1}" dt="2019-09-08T19:48:44.220" v="8683" actId="1440"/>
          <ac:picMkLst>
            <pc:docMk/>
            <pc:sldMk cId="2367989044" sldId="433"/>
            <ac:picMk id="10" creationId="{D1D68549-967E-4ACA-9A2B-9262CB4F319B}"/>
          </ac:picMkLst>
        </pc:picChg>
        <pc:picChg chg="add mod">
          <ac:chgData name="Davor Josipovic" userId="c5beaa7c1ac2955a" providerId="LiveId" clId="{AA192CAC-6486-4EDF-A55B-BD09A2B748C1}" dt="2019-09-08T19:48:42.490" v="8682" actId="1440"/>
          <ac:picMkLst>
            <pc:docMk/>
            <pc:sldMk cId="2367989044" sldId="433"/>
            <ac:picMk id="11" creationId="{70A1DA46-E26C-4ACF-8C93-CCA6387905FB}"/>
          </ac:picMkLst>
        </pc:picChg>
        <pc:picChg chg="add mod">
          <ac:chgData name="Davor Josipovic" userId="c5beaa7c1ac2955a" providerId="LiveId" clId="{AA192CAC-6486-4EDF-A55B-BD09A2B748C1}" dt="2019-09-08T19:52:19.899" v="8701" actId="1076"/>
          <ac:picMkLst>
            <pc:docMk/>
            <pc:sldMk cId="2367989044" sldId="433"/>
            <ac:picMk id="12" creationId="{11689D16-22C6-4CFA-9A57-903E3C5FD39B}"/>
          </ac:picMkLst>
        </pc:picChg>
        <pc:picChg chg="add mod">
          <ac:chgData name="Davor Josipovic" userId="c5beaa7c1ac2955a" providerId="LiveId" clId="{AA192CAC-6486-4EDF-A55B-BD09A2B748C1}" dt="2019-09-08T20:22:36.919" v="8762" actId="1076"/>
          <ac:picMkLst>
            <pc:docMk/>
            <pc:sldMk cId="2367989044" sldId="433"/>
            <ac:picMk id="22" creationId="{FB9ACA81-5CAF-4A4A-9CB2-82976EA55B58}"/>
          </ac:picMkLst>
        </pc:picChg>
        <pc:cxnChg chg="del">
          <ac:chgData name="Davor Josipovic" userId="c5beaa7c1ac2955a" providerId="LiveId" clId="{AA192CAC-6486-4EDF-A55B-BD09A2B748C1}" dt="2019-09-06T17:02:33.936" v="8575" actId="478"/>
          <ac:cxnSpMkLst>
            <pc:docMk/>
            <pc:sldMk cId="2367989044" sldId="433"/>
            <ac:cxnSpMk id="7" creationId="{06F4AB63-7BFD-46AE-8198-514B0BCB2CA8}"/>
          </ac:cxnSpMkLst>
        </pc:cxnChg>
        <pc:cxnChg chg="add mod">
          <ac:chgData name="Davor Josipovic" userId="c5beaa7c1ac2955a" providerId="LiveId" clId="{AA192CAC-6486-4EDF-A55B-BD09A2B748C1}" dt="2019-09-08T19:52:22.379" v="8702" actId="14100"/>
          <ac:cxnSpMkLst>
            <pc:docMk/>
            <pc:sldMk cId="2367989044" sldId="433"/>
            <ac:cxnSpMk id="13" creationId="{832955D4-4EEC-4023-8BD3-0DD2821B00C7}"/>
          </ac:cxnSpMkLst>
        </pc:cxnChg>
        <pc:cxnChg chg="add mod">
          <ac:chgData name="Davor Josipovic" userId="c5beaa7c1ac2955a" providerId="LiveId" clId="{AA192CAC-6486-4EDF-A55B-BD09A2B748C1}" dt="2019-09-08T19:48:57.979" v="8688" actId="14100"/>
          <ac:cxnSpMkLst>
            <pc:docMk/>
            <pc:sldMk cId="2367989044" sldId="433"/>
            <ac:cxnSpMk id="15" creationId="{5255E7B2-C73A-4A7E-99F7-9E14B15557A9}"/>
          </ac:cxnSpMkLst>
        </pc:cxnChg>
        <pc:cxnChg chg="add mod">
          <ac:chgData name="Davor Josipovic" userId="c5beaa7c1ac2955a" providerId="LiveId" clId="{AA192CAC-6486-4EDF-A55B-BD09A2B748C1}" dt="2019-09-08T19:49:03.925" v="8691" actId="14100"/>
          <ac:cxnSpMkLst>
            <pc:docMk/>
            <pc:sldMk cId="2367989044" sldId="433"/>
            <ac:cxnSpMk id="17" creationId="{FED42389-DEAD-429A-B6F7-F918275A1A44}"/>
          </ac:cxnSpMkLst>
        </pc:cxnChg>
        <pc:cxnChg chg="add mod">
          <ac:chgData name="Davor Josipovic" userId="c5beaa7c1ac2955a" providerId="LiveId" clId="{AA192CAC-6486-4EDF-A55B-BD09A2B748C1}" dt="2019-09-08T20:22:41.250" v="8763" actId="1076"/>
          <ac:cxnSpMkLst>
            <pc:docMk/>
            <pc:sldMk cId="2367989044" sldId="433"/>
            <ac:cxnSpMk id="23" creationId="{271571E8-4329-4CDC-8CE7-8A4412572327}"/>
          </ac:cxnSpMkLst>
        </pc:cxnChg>
      </pc:sldChg>
      <pc:sldChg chg="addSp delSp modSp add">
        <pc:chgData name="Davor Josipovic" userId="c5beaa7c1ac2955a" providerId="LiveId" clId="{AA192CAC-6486-4EDF-A55B-BD09A2B748C1}" dt="2019-09-08T10:20:16.759" v="8641" actId="14100"/>
        <pc:sldMkLst>
          <pc:docMk/>
          <pc:sldMk cId="214828345" sldId="434"/>
        </pc:sldMkLst>
        <pc:spChg chg="mod">
          <ac:chgData name="Davor Josipovic" userId="c5beaa7c1ac2955a" providerId="LiveId" clId="{AA192CAC-6486-4EDF-A55B-BD09A2B748C1}" dt="2019-09-08T10:13:22.342" v="8599" actId="20577"/>
          <ac:spMkLst>
            <pc:docMk/>
            <pc:sldMk cId="214828345" sldId="434"/>
            <ac:spMk id="2" creationId="{D240C01D-5FFB-48CB-8297-C337095F69E9}"/>
          </ac:spMkLst>
        </pc:spChg>
        <pc:spChg chg="del">
          <ac:chgData name="Davor Josipovic" userId="c5beaa7c1ac2955a" providerId="LiveId" clId="{AA192CAC-6486-4EDF-A55B-BD09A2B748C1}" dt="2019-09-08T10:14:32.485" v="8600"/>
          <ac:spMkLst>
            <pc:docMk/>
            <pc:sldMk cId="214828345" sldId="434"/>
            <ac:spMk id="3" creationId="{4010A705-FEB9-49E3-8BE6-6CE300628425}"/>
          </ac:spMkLst>
        </pc:spChg>
        <pc:picChg chg="add mod">
          <ac:chgData name="Davor Josipovic" userId="c5beaa7c1ac2955a" providerId="LiveId" clId="{AA192CAC-6486-4EDF-A55B-BD09A2B748C1}" dt="2019-09-08T10:14:32.485" v="8600"/>
          <ac:picMkLst>
            <pc:docMk/>
            <pc:sldMk cId="214828345" sldId="434"/>
            <ac:picMk id="5" creationId="{67D2A902-ED72-4AB1-AB10-AFD108828711}"/>
          </ac:picMkLst>
        </pc:picChg>
        <pc:picChg chg="add del mod">
          <ac:chgData name="Davor Josipovic" userId="c5beaa7c1ac2955a" providerId="LiveId" clId="{AA192CAC-6486-4EDF-A55B-BD09A2B748C1}" dt="2019-09-08T10:15:47.077" v="8608" actId="478"/>
          <ac:picMkLst>
            <pc:docMk/>
            <pc:sldMk cId="214828345" sldId="434"/>
            <ac:picMk id="6" creationId="{8AC721DE-A051-49AB-BDDE-0BF0666F656A}"/>
          </ac:picMkLst>
        </pc:picChg>
        <pc:picChg chg="add mod">
          <ac:chgData name="Davor Josipovic" userId="c5beaa7c1ac2955a" providerId="LiveId" clId="{AA192CAC-6486-4EDF-A55B-BD09A2B748C1}" dt="2019-09-08T10:15:51.931" v="8611" actId="1440"/>
          <ac:picMkLst>
            <pc:docMk/>
            <pc:sldMk cId="214828345" sldId="434"/>
            <ac:picMk id="7" creationId="{0A63732D-8867-4B93-BA05-031FD6DB7E50}"/>
          </ac:picMkLst>
        </pc:picChg>
        <pc:picChg chg="add mod">
          <ac:chgData name="Davor Josipovic" userId="c5beaa7c1ac2955a" providerId="LiveId" clId="{AA192CAC-6486-4EDF-A55B-BD09A2B748C1}" dt="2019-09-08T10:16:41.661" v="8618" actId="1440"/>
          <ac:picMkLst>
            <pc:docMk/>
            <pc:sldMk cId="214828345" sldId="434"/>
            <ac:picMk id="11" creationId="{54ED29F4-E048-48C9-8489-47355CD1E5F7}"/>
          </ac:picMkLst>
        </pc:picChg>
        <pc:picChg chg="add del mod">
          <ac:chgData name="Davor Josipovic" userId="c5beaa7c1ac2955a" providerId="LiveId" clId="{AA192CAC-6486-4EDF-A55B-BD09A2B748C1}" dt="2019-09-08T10:20:06.226" v="8638" actId="478"/>
          <ac:picMkLst>
            <pc:docMk/>
            <pc:sldMk cId="214828345" sldId="434"/>
            <ac:picMk id="16" creationId="{2D5EA1D2-E057-404F-9533-B16FF5500912}"/>
          </ac:picMkLst>
        </pc:picChg>
        <pc:picChg chg="add mod">
          <ac:chgData name="Davor Josipovic" userId="c5beaa7c1ac2955a" providerId="LiveId" clId="{AA192CAC-6486-4EDF-A55B-BD09A2B748C1}" dt="2019-09-08T10:20:08.767" v="8639" actId="1076"/>
          <ac:picMkLst>
            <pc:docMk/>
            <pc:sldMk cId="214828345" sldId="434"/>
            <ac:picMk id="20" creationId="{187224E8-D32D-436F-A06F-048AED7D5DC4}"/>
          </ac:picMkLst>
        </pc:picChg>
        <pc:cxnChg chg="add mod">
          <ac:chgData name="Davor Josipovic" userId="c5beaa7c1ac2955a" providerId="LiveId" clId="{AA192CAC-6486-4EDF-A55B-BD09A2B748C1}" dt="2019-09-08T10:16:07.743" v="8615" actId="14100"/>
          <ac:cxnSpMkLst>
            <pc:docMk/>
            <pc:sldMk cId="214828345" sldId="434"/>
            <ac:cxnSpMk id="8" creationId="{8D8EE528-6D2B-4AA5-AB91-4EAA872BA186}"/>
          </ac:cxnSpMkLst>
        </pc:cxnChg>
        <pc:cxnChg chg="add mod">
          <ac:chgData name="Davor Josipovic" userId="c5beaa7c1ac2955a" providerId="LiveId" clId="{AA192CAC-6486-4EDF-A55B-BD09A2B748C1}" dt="2019-09-08T10:16:53.945" v="8623" actId="14100"/>
          <ac:cxnSpMkLst>
            <pc:docMk/>
            <pc:sldMk cId="214828345" sldId="434"/>
            <ac:cxnSpMk id="12" creationId="{075C4B05-9E10-45E2-8547-596C7C0506EC}"/>
          </ac:cxnSpMkLst>
        </pc:cxnChg>
        <pc:cxnChg chg="add mod ord">
          <ac:chgData name="Davor Josipovic" userId="c5beaa7c1ac2955a" providerId="LiveId" clId="{AA192CAC-6486-4EDF-A55B-BD09A2B748C1}" dt="2019-09-08T10:20:16.759" v="8641" actId="14100"/>
          <ac:cxnSpMkLst>
            <pc:docMk/>
            <pc:sldMk cId="214828345" sldId="434"/>
            <ac:cxnSpMk id="17" creationId="{13CF014A-B17D-4078-A34D-36BC2C9B32A5}"/>
          </ac:cxnSpMkLst>
        </pc:cxnChg>
      </pc:sldChg>
      <pc:sldChg chg="addSp delSp modSp add ord modNotesTx">
        <pc:chgData name="Davor Josipovic" userId="c5beaa7c1ac2955a" providerId="LiveId" clId="{AA192CAC-6486-4EDF-A55B-BD09A2B748C1}" dt="2019-09-08T20:21:24.766" v="8757"/>
        <pc:sldMkLst>
          <pc:docMk/>
          <pc:sldMk cId="3205447360" sldId="435"/>
        </pc:sldMkLst>
        <pc:spChg chg="add del mod">
          <ac:chgData name="Davor Josipovic" userId="c5beaa7c1ac2955a" providerId="LiveId" clId="{AA192CAC-6486-4EDF-A55B-BD09A2B748C1}" dt="2019-09-08T19:42:07.261" v="8649"/>
          <ac:spMkLst>
            <pc:docMk/>
            <pc:sldMk cId="3205447360" sldId="435"/>
            <ac:spMk id="6" creationId="{479ED617-3705-44CD-84E8-BCA074808C15}"/>
          </ac:spMkLst>
        </pc:spChg>
        <pc:picChg chg="add del mod">
          <ac:chgData name="Davor Josipovic" userId="c5beaa7c1ac2955a" providerId="LiveId" clId="{AA192CAC-6486-4EDF-A55B-BD09A2B748C1}" dt="2019-09-08T19:42:02.065" v="8647"/>
          <ac:picMkLst>
            <pc:docMk/>
            <pc:sldMk cId="3205447360" sldId="435"/>
            <ac:picMk id="4" creationId="{30B0C2A9-82A0-4D61-B160-51B2BE6AD76D}"/>
          </ac:picMkLst>
        </pc:picChg>
        <pc:picChg chg="add mod">
          <ac:chgData name="Davor Josipovic" userId="c5beaa7c1ac2955a" providerId="LiveId" clId="{AA192CAC-6486-4EDF-A55B-BD09A2B748C1}" dt="2019-09-08T19:42:07.261" v="8649"/>
          <ac:picMkLst>
            <pc:docMk/>
            <pc:sldMk cId="3205447360" sldId="435"/>
            <ac:picMk id="8" creationId="{4B49F15D-A2E3-4CDF-8DA0-0D71BADCE707}"/>
          </ac:picMkLst>
        </pc:picChg>
        <pc:picChg chg="del">
          <ac:chgData name="Davor Josipovic" userId="c5beaa7c1ac2955a" providerId="LiveId" clId="{AA192CAC-6486-4EDF-A55B-BD09A2B748C1}" dt="2019-09-08T19:42:05.517" v="8648" actId="478"/>
          <ac:picMkLst>
            <pc:docMk/>
            <pc:sldMk cId="3205447360" sldId="435"/>
            <ac:picMk id="9" creationId="{8124040D-7031-4F44-B305-8DE91EA1C1B4}"/>
          </ac:picMkLst>
        </pc:picChg>
        <pc:picChg chg="add mod">
          <ac:chgData name="Davor Josipovic" userId="c5beaa7c1ac2955a" providerId="LiveId" clId="{AA192CAC-6486-4EDF-A55B-BD09A2B748C1}" dt="2019-09-08T19:44:59.271" v="8660" actId="1440"/>
          <ac:picMkLst>
            <pc:docMk/>
            <pc:sldMk cId="3205447360" sldId="435"/>
            <ac:picMk id="10" creationId="{ED8B2AC0-323E-49E2-8E68-CE510767C7CD}"/>
          </ac:picMkLst>
        </pc:picChg>
        <pc:picChg chg="add mod">
          <ac:chgData name="Davor Josipovic" userId="c5beaa7c1ac2955a" providerId="LiveId" clId="{AA192CAC-6486-4EDF-A55B-BD09A2B748C1}" dt="2019-09-08T19:44:55.846" v="8657" actId="1440"/>
          <ac:picMkLst>
            <pc:docMk/>
            <pc:sldMk cId="3205447360" sldId="435"/>
            <ac:picMk id="11" creationId="{1E6B8DC7-043C-4330-AC6C-358C2E082DED}"/>
          </ac:picMkLst>
        </pc:picChg>
        <pc:picChg chg="add mod">
          <ac:chgData name="Davor Josipovic" userId="c5beaa7c1ac2955a" providerId="LiveId" clId="{AA192CAC-6486-4EDF-A55B-BD09A2B748C1}" dt="2019-09-08T19:44:53.833" v="8656" actId="1440"/>
          <ac:picMkLst>
            <pc:docMk/>
            <pc:sldMk cId="3205447360" sldId="435"/>
            <ac:picMk id="12" creationId="{7004AA91-F516-4DF2-8EF1-5E0DEB9311D7}"/>
          </ac:picMkLst>
        </pc:picChg>
        <pc:picChg chg="add">
          <ac:chgData name="Davor Josipovic" userId="c5beaa7c1ac2955a" providerId="LiveId" clId="{AA192CAC-6486-4EDF-A55B-BD09A2B748C1}" dt="2019-09-08T20:21:24.766" v="8757"/>
          <ac:picMkLst>
            <pc:docMk/>
            <pc:sldMk cId="3205447360" sldId="435"/>
            <ac:picMk id="22" creationId="{9371F381-184A-461C-9100-E40B9CCBE895}"/>
          </ac:picMkLst>
        </pc:picChg>
        <pc:cxnChg chg="add mod">
          <ac:chgData name="Davor Josipovic" userId="c5beaa7c1ac2955a" providerId="LiveId" clId="{AA192CAC-6486-4EDF-A55B-BD09A2B748C1}" dt="2019-09-08T19:45:11.173" v="8664" actId="14100"/>
          <ac:cxnSpMkLst>
            <pc:docMk/>
            <pc:sldMk cId="3205447360" sldId="435"/>
            <ac:cxnSpMk id="13" creationId="{E19275BD-5AFF-4179-BB08-993017B79207}"/>
          </ac:cxnSpMkLst>
        </pc:cxnChg>
        <pc:cxnChg chg="add mod">
          <ac:chgData name="Davor Josipovic" userId="c5beaa7c1ac2955a" providerId="LiveId" clId="{AA192CAC-6486-4EDF-A55B-BD09A2B748C1}" dt="2019-09-08T19:45:19.344" v="8668" actId="14100"/>
          <ac:cxnSpMkLst>
            <pc:docMk/>
            <pc:sldMk cId="3205447360" sldId="435"/>
            <ac:cxnSpMk id="16" creationId="{D0482A05-379C-4274-BD06-E006714C3627}"/>
          </ac:cxnSpMkLst>
        </pc:cxnChg>
        <pc:cxnChg chg="add mod">
          <ac:chgData name="Davor Josipovic" userId="c5beaa7c1ac2955a" providerId="LiveId" clId="{AA192CAC-6486-4EDF-A55B-BD09A2B748C1}" dt="2019-09-08T19:45:29.797" v="8672" actId="14100"/>
          <ac:cxnSpMkLst>
            <pc:docMk/>
            <pc:sldMk cId="3205447360" sldId="435"/>
            <ac:cxnSpMk id="19" creationId="{845F90C9-DA74-4DB1-9F74-25B0A5C64BB4}"/>
          </ac:cxnSpMkLst>
        </pc:cxnChg>
        <pc:cxnChg chg="add">
          <ac:chgData name="Davor Josipovic" userId="c5beaa7c1ac2955a" providerId="LiveId" clId="{AA192CAC-6486-4EDF-A55B-BD09A2B748C1}" dt="2019-09-08T20:21:24.766" v="8757"/>
          <ac:cxnSpMkLst>
            <pc:docMk/>
            <pc:sldMk cId="3205447360" sldId="435"/>
            <ac:cxnSpMk id="23" creationId="{ECD64537-70B9-4518-8BF7-E5894FF7E842}"/>
          </ac:cxnSpMkLst>
        </pc:cxnChg>
      </pc:sldChg>
      <pc:sldChg chg="addSp delSp modSp add">
        <pc:chgData name="Davor Josipovic" userId="c5beaa7c1ac2955a" providerId="LiveId" clId="{AA192CAC-6486-4EDF-A55B-BD09A2B748C1}" dt="2019-09-08T20:38:40.325" v="9245" actId="20577"/>
        <pc:sldMkLst>
          <pc:docMk/>
          <pc:sldMk cId="2608656801" sldId="436"/>
        </pc:sldMkLst>
        <pc:spChg chg="mod">
          <ac:chgData name="Davor Josipovic" userId="c5beaa7c1ac2955a" providerId="LiveId" clId="{AA192CAC-6486-4EDF-A55B-BD09A2B748C1}" dt="2019-09-08T20:26:49.302" v="8774" actId="20577"/>
          <ac:spMkLst>
            <pc:docMk/>
            <pc:sldMk cId="2608656801" sldId="436"/>
            <ac:spMk id="2" creationId="{92DA5E65-AC92-4280-9DE2-C0E1BDA4E4A1}"/>
          </ac:spMkLst>
        </pc:spChg>
        <pc:spChg chg="add del mod">
          <ac:chgData name="Davor Josipovic" userId="c5beaa7c1ac2955a" providerId="LiveId" clId="{AA192CAC-6486-4EDF-A55B-BD09A2B748C1}" dt="2019-09-08T20:38:40.325" v="9245" actId="20577"/>
          <ac:spMkLst>
            <pc:docMk/>
            <pc:sldMk cId="2608656801" sldId="436"/>
            <ac:spMk id="3" creationId="{CCE1E503-4DAB-43CE-A59B-98D32F05E7AC}"/>
          </ac:spMkLst>
        </pc:spChg>
        <pc:spChg chg="add del">
          <ac:chgData name="Davor Josipovic" userId="c5beaa7c1ac2955a" providerId="LiveId" clId="{AA192CAC-6486-4EDF-A55B-BD09A2B748C1}" dt="2019-09-08T20:27:19.150" v="8776"/>
          <ac:spMkLst>
            <pc:docMk/>
            <pc:sldMk cId="2608656801" sldId="436"/>
            <ac:spMk id="4" creationId="{23F36286-8CBB-423A-AF85-A3A00E4A8767}"/>
          </ac:spMkLst>
        </pc:spChg>
      </pc:sldChg>
      <pc:sldChg chg="modSp add">
        <pc:chgData name="Davor Josipovic" userId="c5beaa7c1ac2955a" providerId="LiveId" clId="{AA192CAC-6486-4EDF-A55B-BD09A2B748C1}" dt="2019-09-09T21:32:17.912" v="13913" actId="20577"/>
        <pc:sldMkLst>
          <pc:docMk/>
          <pc:sldMk cId="3825126317" sldId="437"/>
        </pc:sldMkLst>
        <pc:spChg chg="mod">
          <ac:chgData name="Davor Josipovic" userId="c5beaa7c1ac2955a" providerId="LiveId" clId="{AA192CAC-6486-4EDF-A55B-BD09A2B748C1}" dt="2019-09-08T20:28:49.859" v="8878" actId="20577"/>
          <ac:spMkLst>
            <pc:docMk/>
            <pc:sldMk cId="3825126317" sldId="437"/>
            <ac:spMk id="2" creationId="{8294F298-DB73-47C3-98D1-18044FCF024D}"/>
          </ac:spMkLst>
        </pc:spChg>
        <pc:spChg chg="mod">
          <ac:chgData name="Davor Josipovic" userId="c5beaa7c1ac2955a" providerId="LiveId" clId="{AA192CAC-6486-4EDF-A55B-BD09A2B748C1}" dt="2019-09-09T21:32:17.912" v="13913" actId="20577"/>
          <ac:spMkLst>
            <pc:docMk/>
            <pc:sldMk cId="3825126317" sldId="437"/>
            <ac:spMk id="3" creationId="{C030284B-0FB6-41E1-A612-64A87D0E3FCF}"/>
          </ac:spMkLst>
        </pc:spChg>
      </pc:sldChg>
      <pc:sldChg chg="modSp add">
        <pc:chgData name="Davor Josipovic" userId="c5beaa7c1ac2955a" providerId="LiveId" clId="{AA192CAC-6486-4EDF-A55B-BD09A2B748C1}" dt="2019-09-08T20:47:00.685" v="9324" actId="20577"/>
        <pc:sldMkLst>
          <pc:docMk/>
          <pc:sldMk cId="2422993778" sldId="438"/>
        </pc:sldMkLst>
        <pc:spChg chg="mod">
          <ac:chgData name="Davor Josipovic" userId="c5beaa7c1ac2955a" providerId="LiveId" clId="{AA192CAC-6486-4EDF-A55B-BD09A2B748C1}" dt="2019-09-08T20:46:50.458" v="9303" actId="20577"/>
          <ac:spMkLst>
            <pc:docMk/>
            <pc:sldMk cId="2422993778" sldId="438"/>
            <ac:spMk id="4" creationId="{0ABA15CC-0341-43E7-90FB-0A22D5CFC77D}"/>
          </ac:spMkLst>
        </pc:spChg>
        <pc:spChg chg="mod">
          <ac:chgData name="Davor Josipovic" userId="c5beaa7c1ac2955a" providerId="LiveId" clId="{AA192CAC-6486-4EDF-A55B-BD09A2B748C1}" dt="2019-09-08T20:47:00.685" v="9324" actId="20577"/>
          <ac:spMkLst>
            <pc:docMk/>
            <pc:sldMk cId="2422993778" sldId="438"/>
            <ac:spMk id="5" creationId="{CA528F7E-FCA6-4235-B85D-808106A53E05}"/>
          </ac:spMkLst>
        </pc:spChg>
      </pc:sldChg>
      <pc:sldChg chg="modSp add">
        <pc:chgData name="Davor Josipovic" userId="c5beaa7c1ac2955a" providerId="LiveId" clId="{AA192CAC-6486-4EDF-A55B-BD09A2B748C1}" dt="2019-09-08T20:48:10.872" v="9346" actId="20577"/>
        <pc:sldMkLst>
          <pc:docMk/>
          <pc:sldMk cId="3421476918" sldId="439"/>
        </pc:sldMkLst>
        <pc:spChg chg="mod">
          <ac:chgData name="Davor Josipovic" userId="c5beaa7c1ac2955a" providerId="LiveId" clId="{AA192CAC-6486-4EDF-A55B-BD09A2B748C1}" dt="2019-09-08T20:48:10.872" v="9346" actId="20577"/>
          <ac:spMkLst>
            <pc:docMk/>
            <pc:sldMk cId="3421476918" sldId="439"/>
            <ac:spMk id="4" creationId="{0ABA15CC-0341-43E7-90FB-0A22D5CFC77D}"/>
          </ac:spMkLst>
        </pc:spChg>
        <pc:spChg chg="mod">
          <ac:chgData name="Davor Josipovic" userId="c5beaa7c1ac2955a" providerId="LiveId" clId="{AA192CAC-6486-4EDF-A55B-BD09A2B748C1}" dt="2019-09-08T20:48:07.621" v="9345" actId="20577"/>
          <ac:spMkLst>
            <pc:docMk/>
            <pc:sldMk cId="3421476918" sldId="439"/>
            <ac:spMk id="5" creationId="{CA528F7E-FCA6-4235-B85D-808106A53E05}"/>
          </ac:spMkLst>
        </pc:spChg>
      </pc:sldChg>
      <pc:sldChg chg="addSp delSp modSp add modNotesTx">
        <pc:chgData name="Davor Josipovic" userId="c5beaa7c1ac2955a" providerId="LiveId" clId="{AA192CAC-6486-4EDF-A55B-BD09A2B748C1}" dt="2019-09-09T20:33:04.744" v="13417" actId="5793"/>
        <pc:sldMkLst>
          <pc:docMk/>
          <pc:sldMk cId="1720608896" sldId="440"/>
        </pc:sldMkLst>
        <pc:spChg chg="mod">
          <ac:chgData name="Davor Josipovic" userId="c5beaa7c1ac2955a" providerId="LiveId" clId="{AA192CAC-6486-4EDF-A55B-BD09A2B748C1}" dt="2019-09-08T20:48:25.450" v="9349" actId="20577"/>
          <ac:spMkLst>
            <pc:docMk/>
            <pc:sldMk cId="1720608896" sldId="440"/>
            <ac:spMk id="2" creationId="{4A633F4C-0C33-4A60-A59B-F938AFA77E07}"/>
          </ac:spMkLst>
        </pc:spChg>
        <pc:spChg chg="add del mod">
          <ac:chgData name="Davor Josipovic" userId="c5beaa7c1ac2955a" providerId="LiveId" clId="{AA192CAC-6486-4EDF-A55B-BD09A2B748C1}" dt="2019-09-08T20:48:48.608" v="9352" actId="478"/>
          <ac:spMkLst>
            <pc:docMk/>
            <pc:sldMk cId="1720608896" sldId="440"/>
            <ac:spMk id="4" creationId="{292DCB0D-2834-42B2-BE3B-1D8596F9E9BD}"/>
          </ac:spMkLst>
        </pc:spChg>
        <pc:spChg chg="add del mod">
          <ac:chgData name="Davor Josipovic" userId="c5beaa7c1ac2955a" providerId="LiveId" clId="{AA192CAC-6486-4EDF-A55B-BD09A2B748C1}" dt="2019-09-08T20:50:36.517" v="9355"/>
          <ac:spMkLst>
            <pc:docMk/>
            <pc:sldMk cId="1720608896" sldId="440"/>
            <ac:spMk id="9" creationId="{F1A8D709-FCE4-4540-A5B8-F346D994A30D}"/>
          </ac:spMkLst>
        </pc:spChg>
        <pc:spChg chg="add mod">
          <ac:chgData name="Davor Josipovic" userId="c5beaa7c1ac2955a" providerId="LiveId" clId="{AA192CAC-6486-4EDF-A55B-BD09A2B748C1}" dt="2019-09-09T20:33:04.744" v="13417" actId="5793"/>
          <ac:spMkLst>
            <pc:docMk/>
            <pc:sldMk cId="1720608896" sldId="440"/>
            <ac:spMk id="12" creationId="{61AC6D0D-CD79-4638-A6E9-6B6606B880F3}"/>
          </ac:spMkLst>
        </pc:spChg>
        <pc:picChg chg="add del">
          <ac:chgData name="Davor Josipovic" userId="c5beaa7c1ac2955a" providerId="LiveId" clId="{AA192CAC-6486-4EDF-A55B-BD09A2B748C1}" dt="2019-09-08T20:48:51.827" v="9354" actId="478"/>
          <ac:picMkLst>
            <pc:docMk/>
            <pc:sldMk cId="1720608896" sldId="440"/>
            <ac:picMk id="5" creationId="{943A5EC3-ED0A-4F45-813D-B1DCADAC3892}"/>
          </ac:picMkLst>
        </pc:picChg>
        <pc:picChg chg="del">
          <ac:chgData name="Davor Josipovic" userId="c5beaa7c1ac2955a" providerId="LiveId" clId="{AA192CAC-6486-4EDF-A55B-BD09A2B748C1}" dt="2019-09-08T20:48:51.124" v="9353" actId="478"/>
          <ac:picMkLst>
            <pc:docMk/>
            <pc:sldMk cId="1720608896" sldId="440"/>
            <ac:picMk id="6" creationId="{66824982-1242-4657-A94D-26D79FB96D9E}"/>
          </ac:picMkLst>
        </pc:picChg>
        <pc:picChg chg="add mod">
          <ac:chgData name="Davor Josipovic" userId="c5beaa7c1ac2955a" providerId="LiveId" clId="{AA192CAC-6486-4EDF-A55B-BD09A2B748C1}" dt="2019-09-08T20:50:36.517" v="9355"/>
          <ac:picMkLst>
            <pc:docMk/>
            <pc:sldMk cId="1720608896" sldId="440"/>
            <ac:picMk id="11" creationId="{905D79F7-3D6E-45EC-8EC0-683CE7F2A4F3}"/>
          </ac:picMkLst>
        </pc:picChg>
        <pc:cxnChg chg="del">
          <ac:chgData name="Davor Josipovic" userId="c5beaa7c1ac2955a" providerId="LiveId" clId="{AA192CAC-6486-4EDF-A55B-BD09A2B748C1}" dt="2019-09-08T20:48:51.124" v="9353" actId="478"/>
          <ac:cxnSpMkLst>
            <pc:docMk/>
            <pc:sldMk cId="1720608896" sldId="440"/>
            <ac:cxnSpMk id="7" creationId="{06F4AB63-7BFD-46AE-8198-514B0BCB2CA8}"/>
          </ac:cxnSpMkLst>
        </pc:cxnChg>
      </pc:sldChg>
      <pc:sldChg chg="addSp delSp modSp add ord modNotesTx">
        <pc:chgData name="Davor Josipovic" userId="c5beaa7c1ac2955a" providerId="LiveId" clId="{AA192CAC-6486-4EDF-A55B-BD09A2B748C1}" dt="2019-09-09T20:31:44.649" v="13329" actId="1076"/>
        <pc:sldMkLst>
          <pc:docMk/>
          <pc:sldMk cId="1391088190" sldId="441"/>
        </pc:sldMkLst>
        <pc:spChg chg="add del mod">
          <ac:chgData name="Davor Josipovic" userId="c5beaa7c1ac2955a" providerId="LiveId" clId="{AA192CAC-6486-4EDF-A55B-BD09A2B748C1}" dt="2019-09-08T20:53:10.801" v="9449"/>
          <ac:spMkLst>
            <pc:docMk/>
            <pc:sldMk cId="1391088190" sldId="441"/>
            <ac:spMk id="4" creationId="{F2D4FFCD-C3BD-4C4D-851C-878870A0EB9D}"/>
          </ac:spMkLst>
        </pc:spChg>
        <pc:spChg chg="add mod">
          <ac:chgData name="Davor Josipovic" userId="c5beaa7c1ac2955a" providerId="LiveId" clId="{AA192CAC-6486-4EDF-A55B-BD09A2B748C1}" dt="2019-09-09T20:31:44.649" v="13329" actId="1076"/>
          <ac:spMkLst>
            <pc:docMk/>
            <pc:sldMk cId="1391088190" sldId="441"/>
            <ac:spMk id="8" creationId="{DBB20F11-E048-4EF8-83FD-D97D19A662DE}"/>
          </ac:spMkLst>
        </pc:spChg>
        <pc:picChg chg="add mod">
          <ac:chgData name="Davor Josipovic" userId="c5beaa7c1ac2955a" providerId="LiveId" clId="{AA192CAC-6486-4EDF-A55B-BD09A2B748C1}" dt="2019-09-09T20:31:03.293" v="13239" actId="1076"/>
          <ac:picMkLst>
            <pc:docMk/>
            <pc:sldMk cId="1391088190" sldId="441"/>
            <ac:picMk id="6" creationId="{57A2A7D9-4485-4661-8B43-15734CC7E94A}"/>
          </ac:picMkLst>
        </pc:picChg>
        <pc:picChg chg="del">
          <ac:chgData name="Davor Josipovic" userId="c5beaa7c1ac2955a" providerId="LiveId" clId="{AA192CAC-6486-4EDF-A55B-BD09A2B748C1}" dt="2019-09-08T20:53:09.469" v="9448" actId="478"/>
          <ac:picMkLst>
            <pc:docMk/>
            <pc:sldMk cId="1391088190" sldId="441"/>
            <ac:picMk id="11" creationId="{905D79F7-3D6E-45EC-8EC0-683CE7F2A4F3}"/>
          </ac:picMkLst>
        </pc:picChg>
      </pc:sldChg>
      <pc:sldChg chg="addSp delSp modSp add">
        <pc:chgData name="Davor Josipovic" userId="c5beaa7c1ac2955a" providerId="LiveId" clId="{AA192CAC-6486-4EDF-A55B-BD09A2B748C1}" dt="2019-09-08T20:58:41.896" v="9483" actId="1076"/>
        <pc:sldMkLst>
          <pc:docMk/>
          <pc:sldMk cId="878954460" sldId="442"/>
        </pc:sldMkLst>
        <pc:spChg chg="add del mod">
          <ac:chgData name="Davor Josipovic" userId="c5beaa7c1ac2955a" providerId="LiveId" clId="{AA192CAC-6486-4EDF-A55B-BD09A2B748C1}" dt="2019-09-08T20:55:11.857" v="9454"/>
          <ac:spMkLst>
            <pc:docMk/>
            <pc:sldMk cId="878954460" sldId="442"/>
            <ac:spMk id="4" creationId="{6395926A-C9D4-4598-A9C4-0B93DD663DB4}"/>
          </ac:spMkLst>
        </pc:spChg>
        <pc:spChg chg="add mod">
          <ac:chgData name="Davor Josipovic" userId="c5beaa7c1ac2955a" providerId="LiveId" clId="{AA192CAC-6486-4EDF-A55B-BD09A2B748C1}" dt="2019-09-08T20:56:40.003" v="9467" actId="14100"/>
          <ac:spMkLst>
            <pc:docMk/>
            <pc:sldMk cId="878954460" sldId="442"/>
            <ac:spMk id="9" creationId="{AC2164B6-283F-478F-90C0-F244DFCAFB75}"/>
          </ac:spMkLst>
        </pc:spChg>
        <pc:picChg chg="del">
          <ac:chgData name="Davor Josipovic" userId="c5beaa7c1ac2955a" providerId="LiveId" clId="{AA192CAC-6486-4EDF-A55B-BD09A2B748C1}" dt="2019-09-08T20:55:10.254" v="9453" actId="478"/>
          <ac:picMkLst>
            <pc:docMk/>
            <pc:sldMk cId="878954460" sldId="442"/>
            <ac:picMk id="6" creationId="{57A2A7D9-4485-4661-8B43-15734CC7E94A}"/>
          </ac:picMkLst>
        </pc:picChg>
        <pc:picChg chg="add mod">
          <ac:chgData name="Davor Josipovic" userId="c5beaa7c1ac2955a" providerId="LiveId" clId="{AA192CAC-6486-4EDF-A55B-BD09A2B748C1}" dt="2019-09-08T20:55:11.857" v="9454"/>
          <ac:picMkLst>
            <pc:docMk/>
            <pc:sldMk cId="878954460" sldId="442"/>
            <ac:picMk id="7" creationId="{50EFE110-CB6C-4243-AAEA-303926565289}"/>
          </ac:picMkLst>
        </pc:picChg>
        <pc:picChg chg="add mod">
          <ac:chgData name="Davor Josipovic" userId="c5beaa7c1ac2955a" providerId="LiveId" clId="{AA192CAC-6486-4EDF-A55B-BD09A2B748C1}" dt="2019-09-08T20:58:41.896" v="9483" actId="1076"/>
          <ac:picMkLst>
            <pc:docMk/>
            <pc:sldMk cId="878954460" sldId="442"/>
            <ac:picMk id="3074" creationId="{FCCDF8CA-674E-46C8-B169-1E98677CAA3D}"/>
          </ac:picMkLst>
        </pc:picChg>
      </pc:sldChg>
      <pc:sldChg chg="addSp delSp modSp add modNotesTx">
        <pc:chgData name="Davor Josipovic" userId="c5beaa7c1ac2955a" providerId="LiveId" clId="{AA192CAC-6486-4EDF-A55B-BD09A2B748C1}" dt="2019-09-08T20:57:30.056" v="9471"/>
        <pc:sldMkLst>
          <pc:docMk/>
          <pc:sldMk cId="3906768938" sldId="443"/>
        </pc:sldMkLst>
        <pc:spChg chg="add del mod">
          <ac:chgData name="Davor Josipovic" userId="c5beaa7c1ac2955a" providerId="LiveId" clId="{AA192CAC-6486-4EDF-A55B-BD09A2B748C1}" dt="2019-09-08T20:57:30.056" v="9471"/>
          <ac:spMkLst>
            <pc:docMk/>
            <pc:sldMk cId="3906768938" sldId="443"/>
            <ac:spMk id="4" creationId="{A37F759C-1293-4C84-83D1-DDFD181ADC09}"/>
          </ac:spMkLst>
        </pc:spChg>
        <pc:picChg chg="add mod">
          <ac:chgData name="Davor Josipovic" userId="c5beaa7c1ac2955a" providerId="LiveId" clId="{AA192CAC-6486-4EDF-A55B-BD09A2B748C1}" dt="2019-09-08T20:57:30.056" v="9471"/>
          <ac:picMkLst>
            <pc:docMk/>
            <pc:sldMk cId="3906768938" sldId="443"/>
            <ac:picMk id="6" creationId="{179015FE-70AB-4AA6-B236-393152198744}"/>
          </ac:picMkLst>
        </pc:picChg>
        <pc:picChg chg="del">
          <ac:chgData name="Davor Josipovic" userId="c5beaa7c1ac2955a" providerId="LiveId" clId="{AA192CAC-6486-4EDF-A55B-BD09A2B748C1}" dt="2019-09-08T20:57:28.818" v="9470" actId="478"/>
          <ac:picMkLst>
            <pc:docMk/>
            <pc:sldMk cId="3906768938" sldId="443"/>
            <ac:picMk id="11" creationId="{905D79F7-3D6E-45EC-8EC0-683CE7F2A4F3}"/>
          </ac:picMkLst>
        </pc:picChg>
      </pc:sldChg>
      <pc:sldChg chg="addSp delSp modSp add">
        <pc:chgData name="Davor Josipovic" userId="c5beaa7c1ac2955a" providerId="LiveId" clId="{AA192CAC-6486-4EDF-A55B-BD09A2B748C1}" dt="2019-09-08T21:00:22.899" v="9501" actId="14100"/>
        <pc:sldMkLst>
          <pc:docMk/>
          <pc:sldMk cId="3001010316" sldId="444"/>
        </pc:sldMkLst>
        <pc:spChg chg="add del mod">
          <ac:chgData name="Davor Josipovic" userId="c5beaa7c1ac2955a" providerId="LiveId" clId="{AA192CAC-6486-4EDF-A55B-BD09A2B748C1}" dt="2019-09-08T20:57:58.876" v="9474"/>
          <ac:spMkLst>
            <pc:docMk/>
            <pc:sldMk cId="3001010316" sldId="444"/>
            <ac:spMk id="4" creationId="{FB964890-4C1A-4F31-9BAB-A160F1EC425D}"/>
          </ac:spMkLst>
        </pc:spChg>
        <pc:spChg chg="add mod">
          <ac:chgData name="Davor Josipovic" userId="c5beaa7c1ac2955a" providerId="LiveId" clId="{AA192CAC-6486-4EDF-A55B-BD09A2B748C1}" dt="2019-09-08T21:00:22.899" v="9501" actId="14100"/>
          <ac:spMkLst>
            <pc:docMk/>
            <pc:sldMk cId="3001010316" sldId="444"/>
            <ac:spMk id="9" creationId="{23454666-1C3B-4DD2-865E-DE2E2D7DC680}"/>
          </ac:spMkLst>
        </pc:spChg>
        <pc:picChg chg="del">
          <ac:chgData name="Davor Josipovic" userId="c5beaa7c1ac2955a" providerId="LiveId" clId="{AA192CAC-6486-4EDF-A55B-BD09A2B748C1}" dt="2019-09-08T20:57:57.149" v="9473" actId="478"/>
          <ac:picMkLst>
            <pc:docMk/>
            <pc:sldMk cId="3001010316" sldId="444"/>
            <ac:picMk id="6" creationId="{179015FE-70AB-4AA6-B236-393152198744}"/>
          </ac:picMkLst>
        </pc:picChg>
        <pc:picChg chg="add mod">
          <ac:chgData name="Davor Josipovic" userId="c5beaa7c1ac2955a" providerId="LiveId" clId="{AA192CAC-6486-4EDF-A55B-BD09A2B748C1}" dt="2019-09-08T20:57:58.876" v="9474"/>
          <ac:picMkLst>
            <pc:docMk/>
            <pc:sldMk cId="3001010316" sldId="444"/>
            <ac:picMk id="7" creationId="{9D1B1C61-206A-4E73-965C-6645C4CCD0AD}"/>
          </ac:picMkLst>
        </pc:picChg>
        <pc:picChg chg="add mod">
          <ac:chgData name="Davor Josipovic" userId="c5beaa7c1ac2955a" providerId="LiveId" clId="{AA192CAC-6486-4EDF-A55B-BD09A2B748C1}" dt="2019-09-08T20:58:58.346" v="9485" actId="1076"/>
          <ac:picMkLst>
            <pc:docMk/>
            <pc:sldMk cId="3001010316" sldId="444"/>
            <ac:picMk id="4098" creationId="{37791EA0-C6D5-4C4A-9106-B5AEE1C20C08}"/>
          </ac:picMkLst>
        </pc:picChg>
      </pc:sldChg>
      <pc:sldChg chg="addSp delSp modSp add ord">
        <pc:chgData name="Davor Josipovic" userId="c5beaa7c1ac2955a" providerId="LiveId" clId="{AA192CAC-6486-4EDF-A55B-BD09A2B748C1}" dt="2019-09-08T21:02:16.821" v="9514" actId="14100"/>
        <pc:sldMkLst>
          <pc:docMk/>
          <pc:sldMk cId="1551778930" sldId="445"/>
        </pc:sldMkLst>
        <pc:spChg chg="add del mod">
          <ac:chgData name="Davor Josipovic" userId="c5beaa7c1ac2955a" providerId="LiveId" clId="{AA192CAC-6486-4EDF-A55B-BD09A2B748C1}" dt="2019-09-08T21:01:01.252" v="9505"/>
          <ac:spMkLst>
            <pc:docMk/>
            <pc:sldMk cId="1551778930" sldId="445"/>
            <ac:spMk id="4" creationId="{DE68B8C1-0066-4F05-A5F4-93D0D52459CC}"/>
          </ac:spMkLst>
        </pc:spChg>
        <pc:spChg chg="add mod">
          <ac:chgData name="Davor Josipovic" userId="c5beaa7c1ac2955a" providerId="LiveId" clId="{AA192CAC-6486-4EDF-A55B-BD09A2B748C1}" dt="2019-09-08T21:02:16.821" v="9514" actId="14100"/>
          <ac:spMkLst>
            <pc:docMk/>
            <pc:sldMk cId="1551778930" sldId="445"/>
            <ac:spMk id="9" creationId="{E8F44E7C-25E5-495D-A21D-FF6B8ED911A3}"/>
          </ac:spMkLst>
        </pc:spChg>
        <pc:picChg chg="del">
          <ac:chgData name="Davor Josipovic" userId="c5beaa7c1ac2955a" providerId="LiveId" clId="{AA192CAC-6486-4EDF-A55B-BD09A2B748C1}" dt="2019-09-08T21:00:58.887" v="9504" actId="478"/>
          <ac:picMkLst>
            <pc:docMk/>
            <pc:sldMk cId="1551778930" sldId="445"/>
            <ac:picMk id="6" creationId="{179015FE-70AB-4AA6-B236-393152198744}"/>
          </ac:picMkLst>
        </pc:picChg>
        <pc:picChg chg="add mod">
          <ac:chgData name="Davor Josipovic" userId="c5beaa7c1ac2955a" providerId="LiveId" clId="{AA192CAC-6486-4EDF-A55B-BD09A2B748C1}" dt="2019-09-08T21:01:01.252" v="9505"/>
          <ac:picMkLst>
            <pc:docMk/>
            <pc:sldMk cId="1551778930" sldId="445"/>
            <ac:picMk id="7" creationId="{45AC825B-AFB4-4689-9687-FEEC8063BC92}"/>
          </ac:picMkLst>
        </pc:picChg>
        <pc:picChg chg="add mod">
          <ac:chgData name="Davor Josipovic" userId="c5beaa7c1ac2955a" providerId="LiveId" clId="{AA192CAC-6486-4EDF-A55B-BD09A2B748C1}" dt="2019-09-08T21:01:27.839" v="9508" actId="1076"/>
          <ac:picMkLst>
            <pc:docMk/>
            <pc:sldMk cId="1551778930" sldId="445"/>
            <ac:picMk id="5122" creationId="{97E435AF-6C14-4382-B284-D3C13A9C4710}"/>
          </ac:picMkLst>
        </pc:picChg>
      </pc:sldChg>
      <pc:sldChg chg="addSp delSp modSp add modNotesTx">
        <pc:chgData name="Davor Josipovic" userId="c5beaa7c1ac2955a" providerId="LiveId" clId="{AA192CAC-6486-4EDF-A55B-BD09A2B748C1}" dt="2019-09-08T21:05:00.049" v="9581" actId="20577"/>
        <pc:sldMkLst>
          <pc:docMk/>
          <pc:sldMk cId="1468290899" sldId="446"/>
        </pc:sldMkLst>
        <pc:spChg chg="add del mod">
          <ac:chgData name="Davor Josipovic" userId="c5beaa7c1ac2955a" providerId="LiveId" clId="{AA192CAC-6486-4EDF-A55B-BD09A2B748C1}" dt="2019-09-08T21:03:16.314" v="9517"/>
          <ac:spMkLst>
            <pc:docMk/>
            <pc:sldMk cId="1468290899" sldId="446"/>
            <ac:spMk id="3" creationId="{EF82F78B-7AE5-4FFA-81DF-0A30CFC3CC21}"/>
          </ac:spMkLst>
        </pc:spChg>
        <pc:spChg chg="add del mod">
          <ac:chgData name="Davor Josipovic" userId="c5beaa7c1ac2955a" providerId="LiveId" clId="{AA192CAC-6486-4EDF-A55B-BD09A2B748C1}" dt="2019-09-08T21:05:00.049" v="9581" actId="20577"/>
          <ac:spMkLst>
            <pc:docMk/>
            <pc:sldMk cId="1468290899" sldId="446"/>
            <ac:spMk id="9" creationId="{E8F44E7C-25E5-495D-A21D-FF6B8ED911A3}"/>
          </ac:spMkLst>
        </pc:spChg>
        <pc:picChg chg="add mod ord">
          <ac:chgData name="Davor Josipovic" userId="c5beaa7c1ac2955a" providerId="LiveId" clId="{AA192CAC-6486-4EDF-A55B-BD09A2B748C1}" dt="2019-09-08T21:03:19.730" v="9518" actId="167"/>
          <ac:picMkLst>
            <pc:docMk/>
            <pc:sldMk cId="1468290899" sldId="446"/>
            <ac:picMk id="5" creationId="{DB1B36DE-17BC-45A4-953A-4AF96E3FD01D}"/>
          </ac:picMkLst>
        </pc:picChg>
        <pc:picChg chg="del">
          <ac:chgData name="Davor Josipovic" userId="c5beaa7c1ac2955a" providerId="LiveId" clId="{AA192CAC-6486-4EDF-A55B-BD09A2B748C1}" dt="2019-09-08T21:03:13.954" v="9516" actId="478"/>
          <ac:picMkLst>
            <pc:docMk/>
            <pc:sldMk cId="1468290899" sldId="446"/>
            <ac:picMk id="7" creationId="{45AC825B-AFB4-4689-9687-FEEC8063BC92}"/>
          </ac:picMkLst>
        </pc:picChg>
        <pc:picChg chg="del">
          <ac:chgData name="Davor Josipovic" userId="c5beaa7c1ac2955a" providerId="LiveId" clId="{AA192CAC-6486-4EDF-A55B-BD09A2B748C1}" dt="2019-09-08T21:03:13.954" v="9516" actId="478"/>
          <ac:picMkLst>
            <pc:docMk/>
            <pc:sldMk cId="1468290899" sldId="446"/>
            <ac:picMk id="5122" creationId="{97E435AF-6C14-4382-B284-D3C13A9C4710}"/>
          </ac:picMkLst>
        </pc:picChg>
        <pc:picChg chg="add mod">
          <ac:chgData name="Davor Josipovic" userId="c5beaa7c1ac2955a" providerId="LiveId" clId="{AA192CAC-6486-4EDF-A55B-BD09A2B748C1}" dt="2019-09-08T21:03:44.091" v="9521" actId="1076"/>
          <ac:picMkLst>
            <pc:docMk/>
            <pc:sldMk cId="1468290899" sldId="446"/>
            <ac:picMk id="6146" creationId="{7B73A9D2-A71C-42FE-9D05-A0E0E11655C6}"/>
          </ac:picMkLst>
        </pc:picChg>
      </pc:sldChg>
      <pc:sldChg chg="addSp delSp modSp add">
        <pc:chgData name="Davor Josipovic" userId="c5beaa7c1ac2955a" providerId="LiveId" clId="{AA192CAC-6486-4EDF-A55B-BD09A2B748C1}" dt="2019-09-09T20:38:17.100" v="13535" actId="1076"/>
        <pc:sldMkLst>
          <pc:docMk/>
          <pc:sldMk cId="3107783419" sldId="447"/>
        </pc:sldMkLst>
        <pc:spChg chg="add del mod">
          <ac:chgData name="Davor Josipovic" userId="c5beaa7c1ac2955a" providerId="LiveId" clId="{AA192CAC-6486-4EDF-A55B-BD09A2B748C1}" dt="2019-09-08T21:06:27.098" v="9586"/>
          <ac:spMkLst>
            <pc:docMk/>
            <pc:sldMk cId="3107783419" sldId="447"/>
            <ac:spMk id="4" creationId="{7EEB93B0-0EE4-435F-9AE8-D77E8613A2B5}"/>
          </ac:spMkLst>
        </pc:spChg>
        <pc:spChg chg="del">
          <ac:chgData name="Davor Josipovic" userId="c5beaa7c1ac2955a" providerId="LiveId" clId="{AA192CAC-6486-4EDF-A55B-BD09A2B748C1}" dt="2019-09-08T21:06:21.346" v="9583" actId="478"/>
          <ac:spMkLst>
            <pc:docMk/>
            <pc:sldMk cId="3107783419" sldId="447"/>
            <ac:spMk id="9" creationId="{E8F44E7C-25E5-495D-A21D-FF6B8ED911A3}"/>
          </ac:spMkLst>
        </pc:spChg>
        <pc:spChg chg="add mod">
          <ac:chgData name="Davor Josipovic" userId="c5beaa7c1ac2955a" providerId="LiveId" clId="{AA192CAC-6486-4EDF-A55B-BD09A2B748C1}" dt="2019-09-09T20:38:17.100" v="13535" actId="1076"/>
          <ac:spMkLst>
            <pc:docMk/>
            <pc:sldMk cId="3107783419" sldId="447"/>
            <ac:spMk id="11" creationId="{3D7F9482-56F0-4A22-9DA2-83424BA86150}"/>
          </ac:spMkLst>
        </pc:spChg>
        <pc:picChg chg="del">
          <ac:chgData name="Davor Josipovic" userId="c5beaa7c1ac2955a" providerId="LiveId" clId="{AA192CAC-6486-4EDF-A55B-BD09A2B748C1}" dt="2019-09-08T21:06:24.843" v="9585" actId="478"/>
          <ac:picMkLst>
            <pc:docMk/>
            <pc:sldMk cId="3107783419" sldId="447"/>
            <ac:picMk id="5" creationId="{DB1B36DE-17BC-45A4-953A-4AF96E3FD01D}"/>
          </ac:picMkLst>
        </pc:picChg>
        <pc:picChg chg="add mod">
          <ac:chgData name="Davor Josipovic" userId="c5beaa7c1ac2955a" providerId="LiveId" clId="{AA192CAC-6486-4EDF-A55B-BD09A2B748C1}" dt="2019-09-08T21:06:27.098" v="9586"/>
          <ac:picMkLst>
            <pc:docMk/>
            <pc:sldMk cId="3107783419" sldId="447"/>
            <ac:picMk id="7" creationId="{DAB4944C-18BB-4C31-8925-36FCE8D72534}"/>
          </ac:picMkLst>
        </pc:picChg>
        <pc:picChg chg="del">
          <ac:chgData name="Davor Josipovic" userId="c5beaa7c1ac2955a" providerId="LiveId" clId="{AA192CAC-6486-4EDF-A55B-BD09A2B748C1}" dt="2019-09-08T21:06:23.310" v="9584" actId="478"/>
          <ac:picMkLst>
            <pc:docMk/>
            <pc:sldMk cId="3107783419" sldId="447"/>
            <ac:picMk id="6146" creationId="{7B73A9D2-A71C-42FE-9D05-A0E0E11655C6}"/>
          </ac:picMkLst>
        </pc:picChg>
        <pc:picChg chg="add del mod">
          <ac:chgData name="Davor Josipovic" userId="c5beaa7c1ac2955a" providerId="LiveId" clId="{AA192CAC-6486-4EDF-A55B-BD09A2B748C1}" dt="2019-09-09T20:35:20.380" v="13420" actId="1076"/>
          <ac:picMkLst>
            <pc:docMk/>
            <pc:sldMk cId="3107783419" sldId="447"/>
            <ac:picMk id="7170" creationId="{4E543BA9-7C87-442B-8C52-762E3B99C2B4}"/>
          </ac:picMkLst>
        </pc:picChg>
      </pc:sldChg>
      <pc:sldChg chg="addSp delSp modSp add del ord">
        <pc:chgData name="Davor Josipovic" userId="c5beaa7c1ac2955a" providerId="LiveId" clId="{AA192CAC-6486-4EDF-A55B-BD09A2B748C1}" dt="2019-09-08T21:12:54.016" v="9633"/>
        <pc:sldMkLst>
          <pc:docMk/>
          <pc:sldMk cId="3932933727" sldId="448"/>
        </pc:sldMkLst>
        <pc:spChg chg="mod">
          <ac:chgData name="Davor Josipovic" userId="c5beaa7c1ac2955a" providerId="LiveId" clId="{AA192CAC-6486-4EDF-A55B-BD09A2B748C1}" dt="2019-09-08T21:12:35.685" v="9631" actId="20577"/>
          <ac:spMkLst>
            <pc:docMk/>
            <pc:sldMk cId="3932933727" sldId="448"/>
            <ac:spMk id="2" creationId="{4A633F4C-0C33-4A60-A59B-F938AFA77E07}"/>
          </ac:spMkLst>
        </pc:spChg>
        <pc:spChg chg="add del mod">
          <ac:chgData name="Davor Josipovic" userId="c5beaa7c1ac2955a" providerId="LiveId" clId="{AA192CAC-6486-4EDF-A55B-BD09A2B748C1}" dt="2019-09-08T21:08:17.064" v="9599"/>
          <ac:spMkLst>
            <pc:docMk/>
            <pc:sldMk cId="3932933727" sldId="448"/>
            <ac:spMk id="4" creationId="{594F2D85-0ADF-4D06-81AD-F168386BB41D}"/>
          </ac:spMkLst>
        </pc:spChg>
        <pc:spChg chg="add del mod">
          <ac:chgData name="Davor Josipovic" userId="c5beaa7c1ac2955a" providerId="LiveId" clId="{AA192CAC-6486-4EDF-A55B-BD09A2B748C1}" dt="2019-09-08T21:09:28.176" v="9601"/>
          <ac:spMkLst>
            <pc:docMk/>
            <pc:sldMk cId="3932933727" sldId="448"/>
            <ac:spMk id="9" creationId="{E06E4A91-F0AF-4B16-9581-6CAEF625CCBE}"/>
          </ac:spMkLst>
        </pc:spChg>
        <pc:picChg chg="add del mod">
          <ac:chgData name="Davor Josipovic" userId="c5beaa7c1ac2955a" providerId="LiveId" clId="{AA192CAC-6486-4EDF-A55B-BD09A2B748C1}" dt="2019-09-08T21:09:18.873" v="9600" actId="478"/>
          <ac:picMkLst>
            <pc:docMk/>
            <pc:sldMk cId="3932933727" sldId="448"/>
            <ac:picMk id="6" creationId="{FB44F045-9818-4CE3-876C-72A72E722574}"/>
          </ac:picMkLst>
        </pc:picChg>
        <pc:picChg chg="del">
          <ac:chgData name="Davor Josipovic" userId="c5beaa7c1ac2955a" providerId="LiveId" clId="{AA192CAC-6486-4EDF-A55B-BD09A2B748C1}" dt="2019-09-08T21:08:15.219" v="9598" actId="478"/>
          <ac:picMkLst>
            <pc:docMk/>
            <pc:sldMk cId="3932933727" sldId="448"/>
            <ac:picMk id="7" creationId="{DAB4944C-18BB-4C31-8925-36FCE8D72534}"/>
          </ac:picMkLst>
        </pc:picChg>
        <pc:picChg chg="add mod">
          <ac:chgData name="Davor Josipovic" userId="c5beaa7c1ac2955a" providerId="LiveId" clId="{AA192CAC-6486-4EDF-A55B-BD09A2B748C1}" dt="2019-09-08T21:09:28.176" v="9601"/>
          <ac:picMkLst>
            <pc:docMk/>
            <pc:sldMk cId="3932933727" sldId="448"/>
            <ac:picMk id="11" creationId="{90F429EB-76D1-4E09-8F0E-CEB89E6AB1BD}"/>
          </ac:picMkLst>
        </pc:picChg>
        <pc:picChg chg="add mod">
          <ac:chgData name="Davor Josipovic" userId="c5beaa7c1ac2955a" providerId="LiveId" clId="{AA192CAC-6486-4EDF-A55B-BD09A2B748C1}" dt="2019-09-08T21:11:06.394" v="9609" actId="1440"/>
          <ac:picMkLst>
            <pc:docMk/>
            <pc:sldMk cId="3932933727" sldId="448"/>
            <ac:picMk id="12" creationId="{3230B2CE-6070-49C6-BA99-D3D3E369D4BF}"/>
          </ac:picMkLst>
        </pc:picChg>
        <pc:picChg chg="add mod">
          <ac:chgData name="Davor Josipovic" userId="c5beaa7c1ac2955a" providerId="LiveId" clId="{AA192CAC-6486-4EDF-A55B-BD09A2B748C1}" dt="2019-09-08T21:11:47.199" v="9617" actId="1440"/>
          <ac:picMkLst>
            <pc:docMk/>
            <pc:sldMk cId="3932933727" sldId="448"/>
            <ac:picMk id="17" creationId="{33E00355-B781-4D5D-A57A-D44B81E25F3C}"/>
          </ac:picMkLst>
        </pc:picChg>
        <pc:picChg chg="add mod">
          <ac:chgData name="Davor Josipovic" userId="c5beaa7c1ac2955a" providerId="LiveId" clId="{AA192CAC-6486-4EDF-A55B-BD09A2B748C1}" dt="2019-09-08T21:12:18.737" v="9623" actId="1440"/>
          <ac:picMkLst>
            <pc:docMk/>
            <pc:sldMk cId="3932933727" sldId="448"/>
            <ac:picMk id="20" creationId="{BE492441-E8FD-4CD4-ABFE-A90CB025CEC4}"/>
          </ac:picMkLst>
        </pc:picChg>
        <pc:picChg chg="del">
          <ac:chgData name="Davor Josipovic" userId="c5beaa7c1ac2955a" providerId="LiveId" clId="{AA192CAC-6486-4EDF-A55B-BD09A2B748C1}" dt="2019-09-08T21:08:14.794" v="9597" actId="478"/>
          <ac:picMkLst>
            <pc:docMk/>
            <pc:sldMk cId="3932933727" sldId="448"/>
            <ac:picMk id="7170" creationId="{4E543BA9-7C87-442B-8C52-762E3B99C2B4}"/>
          </ac:picMkLst>
        </pc:picChg>
        <pc:cxnChg chg="add mod">
          <ac:chgData name="Davor Josipovic" userId="c5beaa7c1ac2955a" providerId="LiveId" clId="{AA192CAC-6486-4EDF-A55B-BD09A2B748C1}" dt="2019-09-08T21:11:20.637" v="9614" actId="14100"/>
          <ac:cxnSpMkLst>
            <pc:docMk/>
            <pc:sldMk cId="3932933727" sldId="448"/>
            <ac:cxnSpMk id="14" creationId="{9694B54F-E071-408F-8F64-0AB0C1761ABA}"/>
          </ac:cxnSpMkLst>
        </pc:cxnChg>
        <pc:cxnChg chg="add mod">
          <ac:chgData name="Davor Josipovic" userId="c5beaa7c1ac2955a" providerId="LiveId" clId="{AA192CAC-6486-4EDF-A55B-BD09A2B748C1}" dt="2019-09-08T21:11:56.808" v="9620" actId="14100"/>
          <ac:cxnSpMkLst>
            <pc:docMk/>
            <pc:sldMk cId="3932933727" sldId="448"/>
            <ac:cxnSpMk id="19" creationId="{CC302034-03B3-41AF-9F0C-82B43FCC8856}"/>
          </ac:cxnSpMkLst>
        </pc:cxnChg>
        <pc:cxnChg chg="add mod">
          <ac:chgData name="Davor Josipovic" userId="c5beaa7c1ac2955a" providerId="LiveId" clId="{AA192CAC-6486-4EDF-A55B-BD09A2B748C1}" dt="2019-09-08T21:12:25.532" v="9626" actId="14100"/>
          <ac:cxnSpMkLst>
            <pc:docMk/>
            <pc:sldMk cId="3932933727" sldId="448"/>
            <ac:cxnSpMk id="22" creationId="{C70E52F6-A0D9-4FC5-B517-53E1D09CDB61}"/>
          </ac:cxnSpMkLst>
        </pc:cxnChg>
      </pc:sldChg>
      <pc:sldChg chg="addSp delSp modSp add modNotesTx">
        <pc:chgData name="Davor Josipovic" userId="c5beaa7c1ac2955a" providerId="LiveId" clId="{AA192CAC-6486-4EDF-A55B-BD09A2B748C1}" dt="2019-09-09T18:07:29.374" v="9835" actId="20577"/>
        <pc:sldMkLst>
          <pc:docMk/>
          <pc:sldMk cId="1330905778" sldId="449"/>
        </pc:sldMkLst>
        <pc:spChg chg="mod">
          <ac:chgData name="Davor Josipovic" userId="c5beaa7c1ac2955a" providerId="LiveId" clId="{AA192CAC-6486-4EDF-A55B-BD09A2B748C1}" dt="2019-09-09T17:53:29.428" v="9684" actId="20577"/>
          <ac:spMkLst>
            <pc:docMk/>
            <pc:sldMk cId="1330905778" sldId="449"/>
            <ac:spMk id="2" creationId="{2DF575A5-C634-4BE5-BF81-EB6F307C2CC5}"/>
          </ac:spMkLst>
        </pc:spChg>
        <pc:spChg chg="del">
          <ac:chgData name="Davor Josipovic" userId="c5beaa7c1ac2955a" providerId="LiveId" clId="{AA192CAC-6486-4EDF-A55B-BD09A2B748C1}" dt="2019-09-09T17:48:37.845" v="9648"/>
          <ac:spMkLst>
            <pc:docMk/>
            <pc:sldMk cId="1330905778" sldId="449"/>
            <ac:spMk id="3" creationId="{9E549833-297E-4D01-AB3A-EF19EBF19AAA}"/>
          </ac:spMkLst>
        </pc:spChg>
        <pc:spChg chg="add del mod">
          <ac:chgData name="Davor Josipovic" userId="c5beaa7c1ac2955a" providerId="LiveId" clId="{AA192CAC-6486-4EDF-A55B-BD09A2B748C1}" dt="2019-09-09T17:52:06.243" v="9664"/>
          <ac:spMkLst>
            <pc:docMk/>
            <pc:sldMk cId="1330905778" sldId="449"/>
            <ac:spMk id="6" creationId="{84081337-6445-4B37-A081-6096C1C247C2}"/>
          </ac:spMkLst>
        </pc:spChg>
        <pc:spChg chg="add del mod">
          <ac:chgData name="Davor Josipovic" userId="c5beaa7c1ac2955a" providerId="LiveId" clId="{AA192CAC-6486-4EDF-A55B-BD09A2B748C1}" dt="2019-09-09T17:59:26.714" v="9697"/>
          <ac:spMkLst>
            <pc:docMk/>
            <pc:sldMk cId="1330905778" sldId="449"/>
            <ac:spMk id="9" creationId="{B6FDB1C5-E4CF-4B82-A9EF-2841209660E1}"/>
          </ac:spMkLst>
        </pc:spChg>
        <pc:spChg chg="add mod">
          <ac:chgData name="Davor Josipovic" userId="c5beaa7c1ac2955a" providerId="LiveId" clId="{AA192CAC-6486-4EDF-A55B-BD09A2B748C1}" dt="2019-09-09T18:06:48.436" v="9782" actId="1076"/>
          <ac:spMkLst>
            <pc:docMk/>
            <pc:sldMk cId="1330905778" sldId="449"/>
            <ac:spMk id="11" creationId="{AB6D66C4-C0AE-4B59-8726-C6E24D95913F}"/>
          </ac:spMkLst>
        </pc:spChg>
        <pc:picChg chg="add del mod">
          <ac:chgData name="Davor Josipovic" userId="c5beaa7c1ac2955a" providerId="LiveId" clId="{AA192CAC-6486-4EDF-A55B-BD09A2B748C1}" dt="2019-09-09T17:52:04.375" v="9663" actId="478"/>
          <ac:picMkLst>
            <pc:docMk/>
            <pc:sldMk cId="1330905778" sldId="449"/>
            <ac:picMk id="4" creationId="{51CF3853-A86D-4809-89A1-23843C6DA85A}"/>
          </ac:picMkLst>
        </pc:picChg>
        <pc:picChg chg="add del mod modCrop">
          <ac:chgData name="Davor Josipovic" userId="c5beaa7c1ac2955a" providerId="LiveId" clId="{AA192CAC-6486-4EDF-A55B-BD09A2B748C1}" dt="2019-09-09T17:59:24.495" v="9696" actId="478"/>
          <ac:picMkLst>
            <pc:docMk/>
            <pc:sldMk cId="1330905778" sldId="449"/>
            <ac:picMk id="7" creationId="{1573D0B4-134A-43A6-9DCA-BC0CB99931DE}"/>
          </ac:picMkLst>
        </pc:picChg>
        <pc:picChg chg="add mod modCrop">
          <ac:chgData name="Davor Josipovic" userId="c5beaa7c1ac2955a" providerId="LiveId" clId="{AA192CAC-6486-4EDF-A55B-BD09A2B748C1}" dt="2019-09-09T17:59:55.502" v="9700" actId="732"/>
          <ac:picMkLst>
            <pc:docMk/>
            <pc:sldMk cId="1330905778" sldId="449"/>
            <ac:picMk id="10" creationId="{7A874E39-31EC-42AD-9360-4A9CFE729F16}"/>
          </ac:picMkLst>
        </pc:picChg>
      </pc:sldChg>
      <pc:sldChg chg="addSp delSp modSp add modNotesTx">
        <pc:chgData name="Davor Josipovic" userId="c5beaa7c1ac2955a" providerId="LiveId" clId="{AA192CAC-6486-4EDF-A55B-BD09A2B748C1}" dt="2019-09-09T18:07:47.993" v="9863" actId="20577"/>
        <pc:sldMkLst>
          <pc:docMk/>
          <pc:sldMk cId="897547609" sldId="450"/>
        </pc:sldMkLst>
        <pc:spChg chg="mod">
          <ac:chgData name="Davor Josipovic" userId="c5beaa7c1ac2955a" providerId="LiveId" clId="{AA192CAC-6486-4EDF-A55B-BD09A2B748C1}" dt="2019-09-09T17:54:00.328" v="9695" actId="20577"/>
          <ac:spMkLst>
            <pc:docMk/>
            <pc:sldMk cId="897547609" sldId="450"/>
            <ac:spMk id="2" creationId="{2DF575A5-C634-4BE5-BF81-EB6F307C2CC5}"/>
          </ac:spMkLst>
        </pc:spChg>
        <pc:spChg chg="add del mod">
          <ac:chgData name="Davor Josipovic" userId="c5beaa7c1ac2955a" providerId="LiveId" clId="{AA192CAC-6486-4EDF-A55B-BD09A2B748C1}" dt="2019-09-09T17:59:30.282" v="9699"/>
          <ac:spMkLst>
            <pc:docMk/>
            <pc:sldMk cId="897547609" sldId="450"/>
            <ac:spMk id="4" creationId="{79E57A75-519D-4B1E-9760-718E85AF3A0C}"/>
          </ac:spMkLst>
        </pc:spChg>
        <pc:picChg chg="add mod">
          <ac:chgData name="Davor Josipovic" userId="c5beaa7c1ac2955a" providerId="LiveId" clId="{AA192CAC-6486-4EDF-A55B-BD09A2B748C1}" dt="2019-09-09T17:59:30.282" v="9699"/>
          <ac:picMkLst>
            <pc:docMk/>
            <pc:sldMk cId="897547609" sldId="450"/>
            <ac:picMk id="5" creationId="{1274E190-F169-43DF-8B98-9BF9E6390CD0}"/>
          </ac:picMkLst>
        </pc:picChg>
        <pc:picChg chg="add del mod">
          <ac:chgData name="Davor Josipovic" userId="c5beaa7c1ac2955a" providerId="LiveId" clId="{AA192CAC-6486-4EDF-A55B-BD09A2B748C1}" dt="2019-09-09T18:03:14.072" v="9705" actId="478"/>
          <ac:picMkLst>
            <pc:docMk/>
            <pc:sldMk cId="897547609" sldId="450"/>
            <ac:picMk id="6" creationId="{7D95045B-2822-4F37-9488-30D0D50C6738}"/>
          </ac:picMkLst>
        </pc:picChg>
        <pc:picChg chg="del">
          <ac:chgData name="Davor Josipovic" userId="c5beaa7c1ac2955a" providerId="LiveId" clId="{AA192CAC-6486-4EDF-A55B-BD09A2B748C1}" dt="2019-09-09T17:59:28.735" v="9698" actId="478"/>
          <ac:picMkLst>
            <pc:docMk/>
            <pc:sldMk cId="897547609" sldId="450"/>
            <ac:picMk id="7" creationId="{1573D0B4-134A-43A6-9DCA-BC0CB99931DE}"/>
          </ac:picMkLst>
        </pc:picChg>
      </pc:sldChg>
      <pc:sldChg chg="addSp modSp add modNotesTx">
        <pc:chgData name="Davor Josipovic" userId="c5beaa7c1ac2955a" providerId="LiveId" clId="{AA192CAC-6486-4EDF-A55B-BD09A2B748C1}" dt="2019-09-09T18:11:00.316" v="10036" actId="164"/>
        <pc:sldMkLst>
          <pc:docMk/>
          <pc:sldMk cId="4143973826" sldId="451"/>
        </pc:sldMkLst>
        <pc:spChg chg="add mod">
          <ac:chgData name="Davor Josipovic" userId="c5beaa7c1ac2955a" providerId="LiveId" clId="{AA192CAC-6486-4EDF-A55B-BD09A2B748C1}" dt="2019-09-09T18:11:00.316" v="10036" actId="164"/>
          <ac:spMkLst>
            <pc:docMk/>
            <pc:sldMk cId="4143973826" sldId="451"/>
            <ac:spMk id="4" creationId="{D8E00E21-109C-4675-9969-B19ADDC2F4B8}"/>
          </ac:spMkLst>
        </pc:spChg>
        <pc:grpChg chg="add mod">
          <ac:chgData name="Davor Josipovic" userId="c5beaa7c1ac2955a" providerId="LiveId" clId="{AA192CAC-6486-4EDF-A55B-BD09A2B748C1}" dt="2019-09-09T18:11:00.316" v="10036" actId="164"/>
          <ac:grpSpMkLst>
            <pc:docMk/>
            <pc:sldMk cId="4143973826" sldId="451"/>
            <ac:grpSpMk id="8" creationId="{E6646342-05C0-4C14-AD20-0B1EC77C2ED8}"/>
          </ac:grpSpMkLst>
        </pc:grpChg>
        <pc:picChg chg="mod">
          <ac:chgData name="Davor Josipovic" userId="c5beaa7c1ac2955a" providerId="LiveId" clId="{AA192CAC-6486-4EDF-A55B-BD09A2B748C1}" dt="2019-09-09T18:11:00.316" v="10036" actId="164"/>
          <ac:picMkLst>
            <pc:docMk/>
            <pc:sldMk cId="4143973826" sldId="451"/>
            <ac:picMk id="6" creationId="{7D95045B-2822-4F37-9488-30D0D50C6738}"/>
          </ac:picMkLst>
        </pc:picChg>
        <pc:cxnChg chg="add mod">
          <ac:chgData name="Davor Josipovic" userId="c5beaa7c1ac2955a" providerId="LiveId" clId="{AA192CAC-6486-4EDF-A55B-BD09A2B748C1}" dt="2019-09-09T18:03:36.817" v="9710" actId="14100"/>
          <ac:cxnSpMkLst>
            <pc:docMk/>
            <pc:sldMk cId="4143973826" sldId="451"/>
            <ac:cxnSpMk id="7" creationId="{A4192E0D-EA63-4F89-88DE-25A445F18DDB}"/>
          </ac:cxnSpMkLst>
        </pc:cxnChg>
      </pc:sldChg>
      <pc:sldChg chg="addSp delSp modSp add modNotesTx">
        <pc:chgData name="Davor Josipovic" userId="c5beaa7c1ac2955a" providerId="LiveId" clId="{AA192CAC-6486-4EDF-A55B-BD09A2B748C1}" dt="2019-09-09T18:27:46.482" v="10479" actId="20577"/>
        <pc:sldMkLst>
          <pc:docMk/>
          <pc:sldMk cId="1255871506" sldId="452"/>
        </pc:sldMkLst>
        <pc:spChg chg="mod">
          <ac:chgData name="Davor Josipovic" userId="c5beaa7c1ac2955a" providerId="LiveId" clId="{AA192CAC-6486-4EDF-A55B-BD09A2B748C1}" dt="2019-09-09T18:08:30.130" v="9946" actId="207"/>
          <ac:spMkLst>
            <pc:docMk/>
            <pc:sldMk cId="1255871506" sldId="452"/>
            <ac:spMk id="2" creationId="{0397E3B3-DCAB-4E4C-A7CF-D090EE4B404D}"/>
          </ac:spMkLst>
        </pc:spChg>
        <pc:spChg chg="mod">
          <ac:chgData name="Davor Josipovic" userId="c5beaa7c1ac2955a" providerId="LiveId" clId="{AA192CAC-6486-4EDF-A55B-BD09A2B748C1}" dt="2019-09-09T18:26:59.151" v="10408" actId="20577"/>
          <ac:spMkLst>
            <pc:docMk/>
            <pc:sldMk cId="1255871506" sldId="452"/>
            <ac:spMk id="3" creationId="{EAE66B92-7621-481C-88CF-C8F095CD6E3F}"/>
          </ac:spMkLst>
        </pc:spChg>
        <pc:picChg chg="add mod ord">
          <ac:chgData name="Davor Josipovic" userId="c5beaa7c1ac2955a" providerId="LiveId" clId="{AA192CAC-6486-4EDF-A55B-BD09A2B748C1}" dt="2019-09-09T18:27:16.802" v="10410" actId="1076"/>
          <ac:picMkLst>
            <pc:docMk/>
            <pc:sldMk cId="1255871506" sldId="452"/>
            <ac:picMk id="4" creationId="{C0D1915E-D2EC-42FC-97B8-285519E7B249}"/>
          </ac:picMkLst>
        </pc:picChg>
        <pc:picChg chg="add del">
          <ac:chgData name="Davor Josipovic" userId="c5beaa7c1ac2955a" providerId="LiveId" clId="{AA192CAC-6486-4EDF-A55B-BD09A2B748C1}" dt="2019-09-09T18:25:45.827" v="10368"/>
          <ac:picMkLst>
            <pc:docMk/>
            <pc:sldMk cId="1255871506" sldId="452"/>
            <ac:picMk id="11266" creationId="{0B16B986-FB4B-4237-9D5E-2595A33C4869}"/>
          </ac:picMkLst>
        </pc:picChg>
        <pc:picChg chg="add del">
          <ac:chgData name="Davor Josipovic" userId="c5beaa7c1ac2955a" providerId="LiveId" clId="{AA192CAC-6486-4EDF-A55B-BD09A2B748C1}" dt="2019-09-09T18:25:51.958" v="10370"/>
          <ac:picMkLst>
            <pc:docMk/>
            <pc:sldMk cId="1255871506" sldId="452"/>
            <ac:picMk id="11268" creationId="{1F2AFAAD-4CD7-4B5A-9659-897D3043AD97}"/>
          </ac:picMkLst>
        </pc:picChg>
      </pc:sldChg>
      <pc:sldChg chg="addSp modSp add">
        <pc:chgData name="Davor Josipovic" userId="c5beaa7c1ac2955a" providerId="LiveId" clId="{AA192CAC-6486-4EDF-A55B-BD09A2B748C1}" dt="2019-09-09T18:37:24.064" v="10573" actId="20577"/>
        <pc:sldMkLst>
          <pc:docMk/>
          <pc:sldMk cId="3272216051" sldId="453"/>
        </pc:sldMkLst>
        <pc:spChg chg="mod">
          <ac:chgData name="Davor Josipovic" userId="c5beaa7c1ac2955a" providerId="LiveId" clId="{AA192CAC-6486-4EDF-A55B-BD09A2B748C1}" dt="2019-09-09T18:15:22.975" v="10215" actId="20577"/>
          <ac:spMkLst>
            <pc:docMk/>
            <pc:sldMk cId="3272216051" sldId="453"/>
            <ac:spMk id="2" creationId="{F7FEF811-53D1-4890-AF74-41EB9092E13D}"/>
          </ac:spMkLst>
        </pc:spChg>
        <pc:spChg chg="mod">
          <ac:chgData name="Davor Josipovic" userId="c5beaa7c1ac2955a" providerId="LiveId" clId="{AA192CAC-6486-4EDF-A55B-BD09A2B748C1}" dt="2019-09-09T18:37:24.064" v="10573" actId="20577"/>
          <ac:spMkLst>
            <pc:docMk/>
            <pc:sldMk cId="3272216051" sldId="453"/>
            <ac:spMk id="3" creationId="{9AE3050E-2C93-4138-B73E-48D8B085D01E}"/>
          </ac:spMkLst>
        </pc:spChg>
        <pc:picChg chg="add mod">
          <ac:chgData name="Davor Josipovic" userId="c5beaa7c1ac2955a" providerId="LiveId" clId="{AA192CAC-6486-4EDF-A55B-BD09A2B748C1}" dt="2019-09-09T18:18:11.525" v="10293" actId="1076"/>
          <ac:picMkLst>
            <pc:docMk/>
            <pc:sldMk cId="3272216051" sldId="453"/>
            <ac:picMk id="4" creationId="{6496C936-7F4F-469E-978F-EC758C86FCBA}"/>
          </ac:picMkLst>
        </pc:picChg>
        <pc:picChg chg="add mod">
          <ac:chgData name="Davor Josipovic" userId="c5beaa7c1ac2955a" providerId="LiveId" clId="{AA192CAC-6486-4EDF-A55B-BD09A2B748C1}" dt="2019-09-09T18:18:33.680" v="10297" actId="1076"/>
          <ac:picMkLst>
            <pc:docMk/>
            <pc:sldMk cId="3272216051" sldId="453"/>
            <ac:picMk id="5" creationId="{C96154BD-16B5-4CA3-9EC2-46A49C81B264}"/>
          </ac:picMkLst>
        </pc:picChg>
        <pc:picChg chg="add mod">
          <ac:chgData name="Davor Josipovic" userId="c5beaa7c1ac2955a" providerId="LiveId" clId="{AA192CAC-6486-4EDF-A55B-BD09A2B748C1}" dt="2019-09-09T18:18:51.597" v="10300" actId="1076"/>
          <ac:picMkLst>
            <pc:docMk/>
            <pc:sldMk cId="3272216051" sldId="453"/>
            <ac:picMk id="6" creationId="{91C9B0EB-1164-4E49-A272-2796A34BBD2B}"/>
          </ac:picMkLst>
        </pc:picChg>
        <pc:picChg chg="add mod">
          <ac:chgData name="Davor Josipovic" userId="c5beaa7c1ac2955a" providerId="LiveId" clId="{AA192CAC-6486-4EDF-A55B-BD09A2B748C1}" dt="2019-09-09T18:19:15.145" v="10303" actId="1076"/>
          <ac:picMkLst>
            <pc:docMk/>
            <pc:sldMk cId="3272216051" sldId="453"/>
            <ac:picMk id="7" creationId="{FB00CAEB-085D-48C8-9AA2-9E636CC27876}"/>
          </ac:picMkLst>
        </pc:picChg>
        <pc:picChg chg="add mod">
          <ac:chgData name="Davor Josipovic" userId="c5beaa7c1ac2955a" providerId="LiveId" clId="{AA192CAC-6486-4EDF-A55B-BD09A2B748C1}" dt="2019-09-09T18:19:36.610" v="10306" actId="1076"/>
          <ac:picMkLst>
            <pc:docMk/>
            <pc:sldMk cId="3272216051" sldId="453"/>
            <ac:picMk id="8" creationId="{AD316872-AA43-4168-A111-7632B21427A0}"/>
          </ac:picMkLst>
        </pc:picChg>
        <pc:picChg chg="add mod">
          <ac:chgData name="Davor Josipovic" userId="c5beaa7c1ac2955a" providerId="LiveId" clId="{AA192CAC-6486-4EDF-A55B-BD09A2B748C1}" dt="2019-09-09T18:19:53.711" v="10309" actId="1076"/>
          <ac:picMkLst>
            <pc:docMk/>
            <pc:sldMk cId="3272216051" sldId="453"/>
            <ac:picMk id="9" creationId="{172D58E8-82F5-414E-80E6-1A8F1F3006F5}"/>
          </ac:picMkLst>
        </pc:picChg>
      </pc:sldChg>
      <pc:sldChg chg="addSp delSp modSp add">
        <pc:chgData name="Davor Josipovic" userId="c5beaa7c1ac2955a" providerId="LiveId" clId="{AA192CAC-6486-4EDF-A55B-BD09A2B748C1}" dt="2019-09-09T18:21:09.869" v="10327" actId="20577"/>
        <pc:sldMkLst>
          <pc:docMk/>
          <pc:sldMk cId="2119337237" sldId="454"/>
        </pc:sldMkLst>
        <pc:spChg chg="mod">
          <ac:chgData name="Davor Josipovic" userId="c5beaa7c1ac2955a" providerId="LiveId" clId="{AA192CAC-6486-4EDF-A55B-BD09A2B748C1}" dt="2019-09-09T18:21:09.869" v="10327" actId="20577"/>
          <ac:spMkLst>
            <pc:docMk/>
            <pc:sldMk cId="2119337237" sldId="454"/>
            <ac:spMk id="2" creationId="{F257C0B1-58D9-48A4-8DCC-D9F8C97260AD}"/>
          </ac:spMkLst>
        </pc:spChg>
        <pc:spChg chg="del">
          <ac:chgData name="Davor Josipovic" userId="c5beaa7c1ac2955a" providerId="LiveId" clId="{AA192CAC-6486-4EDF-A55B-BD09A2B748C1}" dt="2019-09-09T18:20:30.256" v="10311"/>
          <ac:spMkLst>
            <pc:docMk/>
            <pc:sldMk cId="2119337237" sldId="454"/>
            <ac:spMk id="3" creationId="{77195ACD-7ACD-45DA-9A87-F7B975ECE6F5}"/>
          </ac:spMkLst>
        </pc:spChg>
        <pc:spChg chg="add del mod">
          <ac:chgData name="Davor Josipovic" userId="c5beaa7c1ac2955a" providerId="LiveId" clId="{AA192CAC-6486-4EDF-A55B-BD09A2B748C1}" dt="2019-09-09T18:20:50.611" v="10313" actId="478"/>
          <ac:spMkLst>
            <pc:docMk/>
            <pc:sldMk cId="2119337237" sldId="454"/>
            <ac:spMk id="4" creationId="{31DDB66A-2504-4E43-918D-C4FA8C86DD9E}"/>
          </ac:spMkLst>
        </pc:spChg>
        <pc:picChg chg="add del">
          <ac:chgData name="Davor Josipovic" userId="c5beaa7c1ac2955a" providerId="LiveId" clId="{AA192CAC-6486-4EDF-A55B-BD09A2B748C1}" dt="2019-09-09T18:20:50.611" v="10313" actId="478"/>
          <ac:picMkLst>
            <pc:docMk/>
            <pc:sldMk cId="2119337237" sldId="454"/>
            <ac:picMk id="8194" creationId="{B597536E-58D4-4123-AB1C-EB67EC954C75}"/>
          </ac:picMkLst>
        </pc:picChg>
      </pc:sldChg>
      <pc:sldChg chg="addSp delSp modSp add">
        <pc:chgData name="Davor Josipovic" userId="c5beaa7c1ac2955a" providerId="LiveId" clId="{AA192CAC-6486-4EDF-A55B-BD09A2B748C1}" dt="2019-09-09T18:23:30.821" v="10363" actId="20577"/>
        <pc:sldMkLst>
          <pc:docMk/>
          <pc:sldMk cId="1662232375" sldId="455"/>
        </pc:sldMkLst>
        <pc:spChg chg="mod">
          <ac:chgData name="Davor Josipovic" userId="c5beaa7c1ac2955a" providerId="LiveId" clId="{AA192CAC-6486-4EDF-A55B-BD09A2B748C1}" dt="2019-09-09T18:23:30.821" v="10363" actId="20577"/>
          <ac:spMkLst>
            <pc:docMk/>
            <pc:sldMk cId="1662232375" sldId="455"/>
            <ac:spMk id="2" creationId="{F257C0B1-58D9-48A4-8DCC-D9F8C97260AD}"/>
          </ac:spMkLst>
        </pc:spChg>
        <pc:spChg chg="add del mod">
          <ac:chgData name="Davor Josipovic" userId="c5beaa7c1ac2955a" providerId="LiveId" clId="{AA192CAC-6486-4EDF-A55B-BD09A2B748C1}" dt="2019-09-09T18:23:07.017" v="10330"/>
          <ac:spMkLst>
            <pc:docMk/>
            <pc:sldMk cId="1662232375" sldId="455"/>
            <ac:spMk id="3" creationId="{C06F0E13-293A-43AC-AA42-0D6D42DEB7E6}"/>
          </ac:spMkLst>
        </pc:spChg>
        <pc:picChg chg="del">
          <ac:chgData name="Davor Josipovic" userId="c5beaa7c1ac2955a" providerId="LiveId" clId="{AA192CAC-6486-4EDF-A55B-BD09A2B748C1}" dt="2019-09-09T18:23:04.289" v="10329" actId="478"/>
          <ac:picMkLst>
            <pc:docMk/>
            <pc:sldMk cId="1662232375" sldId="455"/>
            <ac:picMk id="8194" creationId="{B597536E-58D4-4123-AB1C-EB67EC954C75}"/>
          </ac:picMkLst>
        </pc:picChg>
        <pc:picChg chg="add">
          <ac:chgData name="Davor Josipovic" userId="c5beaa7c1ac2955a" providerId="LiveId" clId="{AA192CAC-6486-4EDF-A55B-BD09A2B748C1}" dt="2019-09-09T18:23:07.017" v="10330"/>
          <ac:picMkLst>
            <pc:docMk/>
            <pc:sldMk cId="1662232375" sldId="455"/>
            <ac:picMk id="10242" creationId="{B302D660-B993-4824-BE7F-05061350C06D}"/>
          </ac:picMkLst>
        </pc:picChg>
      </pc:sldChg>
      <pc:sldChg chg="addSp delSp modSp add modNotesTx">
        <pc:chgData name="Davor Josipovic" userId="c5beaa7c1ac2955a" providerId="LiveId" clId="{AA192CAC-6486-4EDF-A55B-BD09A2B748C1}" dt="2019-09-09T19:03:56.548" v="10853" actId="20577"/>
        <pc:sldMkLst>
          <pc:docMk/>
          <pc:sldMk cId="1383713704" sldId="456"/>
        </pc:sldMkLst>
        <pc:spChg chg="mod">
          <ac:chgData name="Davor Josipovic" userId="c5beaa7c1ac2955a" providerId="LiveId" clId="{AA192CAC-6486-4EDF-A55B-BD09A2B748C1}" dt="2019-09-09T18:38:34.916" v="10591"/>
          <ac:spMkLst>
            <pc:docMk/>
            <pc:sldMk cId="1383713704" sldId="456"/>
            <ac:spMk id="2" creationId="{BAF47329-2149-40F8-A780-4708F346D60D}"/>
          </ac:spMkLst>
        </pc:spChg>
        <pc:spChg chg="del">
          <ac:chgData name="Davor Josipovic" userId="c5beaa7c1ac2955a" providerId="LiveId" clId="{AA192CAC-6486-4EDF-A55B-BD09A2B748C1}" dt="2019-09-09T18:39:41.100" v="10592"/>
          <ac:spMkLst>
            <pc:docMk/>
            <pc:sldMk cId="1383713704" sldId="456"/>
            <ac:spMk id="3" creationId="{069F6933-A5AD-4D77-B78F-2F8FBC2AE90E}"/>
          </ac:spMkLst>
        </pc:spChg>
        <pc:spChg chg="add mod">
          <ac:chgData name="Davor Josipovic" userId="c5beaa7c1ac2955a" providerId="LiveId" clId="{AA192CAC-6486-4EDF-A55B-BD09A2B748C1}" dt="2019-09-09T18:45:16.959" v="10651" actId="1076"/>
          <ac:spMkLst>
            <pc:docMk/>
            <pc:sldMk cId="1383713704" sldId="456"/>
            <ac:spMk id="5" creationId="{34E543A0-6C27-4642-A9F3-0F0CD545522B}"/>
          </ac:spMkLst>
        </pc:spChg>
        <pc:spChg chg="add mod topLvl">
          <ac:chgData name="Davor Josipovic" userId="c5beaa7c1ac2955a" providerId="LiveId" clId="{AA192CAC-6486-4EDF-A55B-BD09A2B748C1}" dt="2019-09-09T18:47:54.334" v="10730" actId="164"/>
          <ac:spMkLst>
            <pc:docMk/>
            <pc:sldMk cId="1383713704" sldId="456"/>
            <ac:spMk id="7" creationId="{A4353A23-C340-46C6-B7B4-98F2EEA4C38E}"/>
          </ac:spMkLst>
        </pc:spChg>
        <pc:spChg chg="add mod">
          <ac:chgData name="Davor Josipovic" userId="c5beaa7c1ac2955a" providerId="LiveId" clId="{AA192CAC-6486-4EDF-A55B-BD09A2B748C1}" dt="2019-09-09T18:46:33.162" v="10719" actId="164"/>
          <ac:spMkLst>
            <pc:docMk/>
            <pc:sldMk cId="1383713704" sldId="456"/>
            <ac:spMk id="9" creationId="{31879AAA-C9D2-48FD-9B14-34289CA019F1}"/>
          </ac:spMkLst>
        </pc:spChg>
        <pc:spChg chg="add mod">
          <ac:chgData name="Davor Josipovic" userId="c5beaa7c1ac2955a" providerId="LiveId" clId="{AA192CAC-6486-4EDF-A55B-BD09A2B748C1}" dt="2019-09-09T18:48:57.029" v="10794" actId="20577"/>
          <ac:spMkLst>
            <pc:docMk/>
            <pc:sldMk cId="1383713704" sldId="456"/>
            <ac:spMk id="14" creationId="{2707C068-7508-44C1-8367-6DB8266D0704}"/>
          </ac:spMkLst>
        </pc:spChg>
        <pc:grpChg chg="add del mod">
          <ac:chgData name="Davor Josipovic" userId="c5beaa7c1ac2955a" providerId="LiveId" clId="{AA192CAC-6486-4EDF-A55B-BD09A2B748C1}" dt="2019-09-09T18:47:26.433" v="10722" actId="165"/>
          <ac:grpSpMkLst>
            <pc:docMk/>
            <pc:sldMk cId="1383713704" sldId="456"/>
            <ac:grpSpMk id="10" creationId="{46DC02C5-450B-43D5-B9B0-0C5ED87C417D}"/>
          </ac:grpSpMkLst>
        </pc:grpChg>
        <pc:grpChg chg="add mod">
          <ac:chgData name="Davor Josipovic" userId="c5beaa7c1ac2955a" providerId="LiveId" clId="{AA192CAC-6486-4EDF-A55B-BD09A2B748C1}" dt="2019-09-09T18:46:33.162" v="10719" actId="164"/>
          <ac:grpSpMkLst>
            <pc:docMk/>
            <pc:sldMk cId="1383713704" sldId="456"/>
            <ac:grpSpMk id="11" creationId="{FF40F99C-8C76-48D2-AE38-C57F9000567F}"/>
          </ac:grpSpMkLst>
        </pc:grpChg>
        <pc:grpChg chg="add mod">
          <ac:chgData name="Davor Josipovic" userId="c5beaa7c1ac2955a" providerId="LiveId" clId="{AA192CAC-6486-4EDF-A55B-BD09A2B748C1}" dt="2019-09-09T18:47:54.334" v="10730" actId="164"/>
          <ac:grpSpMkLst>
            <pc:docMk/>
            <pc:sldMk cId="1383713704" sldId="456"/>
            <ac:grpSpMk id="13" creationId="{24DF8D0B-F7D4-4295-B301-3FDF2ED1185C}"/>
          </ac:grpSpMkLst>
        </pc:grpChg>
        <pc:picChg chg="add mod">
          <ac:chgData name="Davor Josipovic" userId="c5beaa7c1ac2955a" providerId="LiveId" clId="{AA192CAC-6486-4EDF-A55B-BD09A2B748C1}" dt="2019-09-09T18:45:16.959" v="10651" actId="1076"/>
          <ac:picMkLst>
            <pc:docMk/>
            <pc:sldMk cId="1383713704" sldId="456"/>
            <ac:picMk id="4" creationId="{BCD58257-D463-432B-A858-14070A5EE89C}"/>
          </ac:picMkLst>
        </pc:picChg>
        <pc:picChg chg="add del mod topLvl">
          <ac:chgData name="Davor Josipovic" userId="c5beaa7c1ac2955a" providerId="LiveId" clId="{AA192CAC-6486-4EDF-A55B-BD09A2B748C1}" dt="2019-09-09T18:47:28.703" v="10723" actId="478"/>
          <ac:picMkLst>
            <pc:docMk/>
            <pc:sldMk cId="1383713704" sldId="456"/>
            <ac:picMk id="6" creationId="{7E4F5E46-01A3-409A-B989-A5E1E456FE11}"/>
          </ac:picMkLst>
        </pc:picChg>
        <pc:picChg chg="add mod">
          <ac:chgData name="Davor Josipovic" userId="c5beaa7c1ac2955a" providerId="LiveId" clId="{AA192CAC-6486-4EDF-A55B-BD09A2B748C1}" dt="2019-09-09T18:46:33.162" v="10719" actId="164"/>
          <ac:picMkLst>
            <pc:docMk/>
            <pc:sldMk cId="1383713704" sldId="456"/>
            <ac:picMk id="8" creationId="{74E1ACC6-48B1-4996-954D-496604C88BF8}"/>
          </ac:picMkLst>
        </pc:picChg>
        <pc:picChg chg="add mod ord">
          <ac:chgData name="Davor Josipovic" userId="c5beaa7c1ac2955a" providerId="LiveId" clId="{AA192CAC-6486-4EDF-A55B-BD09A2B748C1}" dt="2019-09-09T18:47:54.334" v="10730" actId="164"/>
          <ac:picMkLst>
            <pc:docMk/>
            <pc:sldMk cId="1383713704" sldId="456"/>
            <ac:picMk id="12" creationId="{16AA2085-C64F-48BD-9F69-5D61E7F25D09}"/>
          </ac:picMkLst>
        </pc:picChg>
      </pc:sldChg>
      <pc:sldChg chg="addSp delSp modSp add">
        <pc:chgData name="Davor Josipovic" userId="c5beaa7c1ac2955a" providerId="LiveId" clId="{AA192CAC-6486-4EDF-A55B-BD09A2B748C1}" dt="2019-09-09T19:06:16.815" v="10983" actId="6549"/>
        <pc:sldMkLst>
          <pc:docMk/>
          <pc:sldMk cId="1398253659" sldId="457"/>
        </pc:sldMkLst>
        <pc:spChg chg="mod">
          <ac:chgData name="Davor Josipovic" userId="c5beaa7c1ac2955a" providerId="LiveId" clId="{AA192CAC-6486-4EDF-A55B-BD09A2B748C1}" dt="2019-09-09T19:06:16.815" v="10983" actId="6549"/>
          <ac:spMkLst>
            <pc:docMk/>
            <pc:sldMk cId="1398253659" sldId="457"/>
            <ac:spMk id="2" creationId="{16C94B18-77DA-4553-A754-837520CF66ED}"/>
          </ac:spMkLst>
        </pc:spChg>
        <pc:spChg chg="del">
          <ac:chgData name="Davor Josipovic" userId="c5beaa7c1ac2955a" providerId="LiveId" clId="{AA192CAC-6486-4EDF-A55B-BD09A2B748C1}" dt="2019-09-09T19:04:05.102" v="10855"/>
          <ac:spMkLst>
            <pc:docMk/>
            <pc:sldMk cId="1398253659" sldId="457"/>
            <ac:spMk id="3" creationId="{E7014D14-9F36-4E57-B0DF-1D15AC118A1C}"/>
          </ac:spMkLst>
        </pc:spChg>
        <pc:spChg chg="add mod">
          <ac:chgData name="Davor Josipovic" userId="c5beaa7c1ac2955a" providerId="LiveId" clId="{AA192CAC-6486-4EDF-A55B-BD09A2B748C1}" dt="2019-09-09T19:05:55.918" v="10938" actId="1076"/>
          <ac:spMkLst>
            <pc:docMk/>
            <pc:sldMk cId="1398253659" sldId="457"/>
            <ac:spMk id="5" creationId="{C6BAAEE8-0E63-4615-863F-3C8785CF6A9C}"/>
          </ac:spMkLst>
        </pc:spChg>
        <pc:picChg chg="add mod">
          <ac:chgData name="Davor Josipovic" userId="c5beaa7c1ac2955a" providerId="LiveId" clId="{AA192CAC-6486-4EDF-A55B-BD09A2B748C1}" dt="2019-09-09T19:04:05.102" v="10855"/>
          <ac:picMkLst>
            <pc:docMk/>
            <pc:sldMk cId="1398253659" sldId="457"/>
            <ac:picMk id="4" creationId="{D9664FE9-7B5A-42F4-BB0A-EE0261A4A75C}"/>
          </ac:picMkLst>
        </pc:picChg>
      </pc:sldChg>
      <pc:sldChg chg="addSp modSp add modNotesTx">
        <pc:chgData name="Davor Josipovic" userId="c5beaa7c1ac2955a" providerId="LiveId" clId="{AA192CAC-6486-4EDF-A55B-BD09A2B748C1}" dt="2019-09-09T19:30:03.512" v="11781" actId="313"/>
        <pc:sldMkLst>
          <pc:docMk/>
          <pc:sldMk cId="1918200979" sldId="458"/>
        </pc:sldMkLst>
        <pc:spChg chg="mod">
          <ac:chgData name="Davor Josipovic" userId="c5beaa7c1ac2955a" providerId="LiveId" clId="{AA192CAC-6486-4EDF-A55B-BD09A2B748C1}" dt="2019-09-09T19:08:14.177" v="11084" actId="20577"/>
          <ac:spMkLst>
            <pc:docMk/>
            <pc:sldMk cId="1918200979" sldId="458"/>
            <ac:spMk id="2" creationId="{8C596DFB-19E7-416B-8D1E-E4F4022D7137}"/>
          </ac:spMkLst>
        </pc:spChg>
        <pc:spChg chg="mod">
          <ac:chgData name="Davor Josipovic" userId="c5beaa7c1ac2955a" providerId="LiveId" clId="{AA192CAC-6486-4EDF-A55B-BD09A2B748C1}" dt="2019-09-09T19:25:12.253" v="11395" actId="207"/>
          <ac:spMkLst>
            <pc:docMk/>
            <pc:sldMk cId="1918200979" sldId="458"/>
            <ac:spMk id="3" creationId="{D24F63D3-BE1B-4E44-AB5B-0956599790D2}"/>
          </ac:spMkLst>
        </pc:spChg>
        <pc:spChg chg="add mod">
          <ac:chgData name="Davor Josipovic" userId="c5beaa7c1ac2955a" providerId="LiveId" clId="{AA192CAC-6486-4EDF-A55B-BD09A2B748C1}" dt="2019-09-09T19:30:03.512" v="11781" actId="313"/>
          <ac:spMkLst>
            <pc:docMk/>
            <pc:sldMk cId="1918200979" sldId="458"/>
            <ac:spMk id="4" creationId="{B34C7A36-2752-465F-9B82-C8F358D18B8E}"/>
          </ac:spMkLst>
        </pc:spChg>
      </pc:sldChg>
      <pc:sldChg chg="addSp modSp add">
        <pc:chgData name="Davor Josipovic" userId="c5beaa7c1ac2955a" providerId="LiveId" clId="{AA192CAC-6486-4EDF-A55B-BD09A2B748C1}" dt="2019-09-09T19:48:16.248" v="12557" actId="164"/>
        <pc:sldMkLst>
          <pc:docMk/>
          <pc:sldMk cId="2080903024" sldId="459"/>
        </pc:sldMkLst>
        <pc:spChg chg="mod">
          <ac:chgData name="Davor Josipovic" userId="c5beaa7c1ac2955a" providerId="LiveId" clId="{AA192CAC-6486-4EDF-A55B-BD09A2B748C1}" dt="2019-09-09T19:25:56.135" v="11400" actId="20577"/>
          <ac:spMkLst>
            <pc:docMk/>
            <pc:sldMk cId="2080903024" sldId="459"/>
            <ac:spMk id="2" creationId="{11E25076-C7B2-4289-93FB-8F44FEF3F33D}"/>
          </ac:spMkLst>
        </pc:spChg>
        <pc:spChg chg="mod">
          <ac:chgData name="Davor Josipovic" userId="c5beaa7c1ac2955a" providerId="LiveId" clId="{AA192CAC-6486-4EDF-A55B-BD09A2B748C1}" dt="2019-09-09T19:28:15.779" v="11642" actId="313"/>
          <ac:spMkLst>
            <pc:docMk/>
            <pc:sldMk cId="2080903024" sldId="459"/>
            <ac:spMk id="3" creationId="{EB8666B2-4824-4162-B8E1-83546EF761D5}"/>
          </ac:spMkLst>
        </pc:spChg>
        <pc:spChg chg="add mod">
          <ac:chgData name="Davor Josipovic" userId="c5beaa7c1ac2955a" providerId="LiveId" clId="{AA192CAC-6486-4EDF-A55B-BD09A2B748C1}" dt="2019-09-09T19:48:16.248" v="12557" actId="164"/>
          <ac:spMkLst>
            <pc:docMk/>
            <pc:sldMk cId="2080903024" sldId="459"/>
            <ac:spMk id="5" creationId="{C03695B7-6F37-4AD8-8038-529648A6762C}"/>
          </ac:spMkLst>
        </pc:spChg>
        <pc:grpChg chg="add mod">
          <ac:chgData name="Davor Josipovic" userId="c5beaa7c1ac2955a" providerId="LiveId" clId="{AA192CAC-6486-4EDF-A55B-BD09A2B748C1}" dt="2019-09-09T19:48:10.487" v="12556" actId="164"/>
          <ac:grpSpMkLst>
            <pc:docMk/>
            <pc:sldMk cId="2080903024" sldId="459"/>
            <ac:grpSpMk id="9" creationId="{6E9C1B3F-313B-4873-B9DD-2E00CAE1E318}"/>
          </ac:grpSpMkLst>
        </pc:grpChg>
        <pc:grpChg chg="add mod">
          <ac:chgData name="Davor Josipovic" userId="c5beaa7c1ac2955a" providerId="LiveId" clId="{AA192CAC-6486-4EDF-A55B-BD09A2B748C1}" dt="2019-09-09T19:48:16.248" v="12557" actId="164"/>
          <ac:grpSpMkLst>
            <pc:docMk/>
            <pc:sldMk cId="2080903024" sldId="459"/>
            <ac:grpSpMk id="10" creationId="{0AEF00FC-432B-45BD-92A5-FAA50F49D952}"/>
          </ac:grpSpMkLst>
        </pc:grpChg>
        <pc:picChg chg="add mod">
          <ac:chgData name="Davor Josipovic" userId="c5beaa7c1ac2955a" providerId="LiveId" clId="{AA192CAC-6486-4EDF-A55B-BD09A2B748C1}" dt="2019-09-09T19:48:16.248" v="12557" actId="164"/>
          <ac:picMkLst>
            <pc:docMk/>
            <pc:sldMk cId="2080903024" sldId="459"/>
            <ac:picMk id="4" creationId="{31BDD3D2-FCAA-4933-8159-8CEA9CF8BCB4}"/>
          </ac:picMkLst>
        </pc:picChg>
        <pc:cxnChg chg="add mod">
          <ac:chgData name="Davor Josipovic" userId="c5beaa7c1ac2955a" providerId="LiveId" clId="{AA192CAC-6486-4EDF-A55B-BD09A2B748C1}" dt="2019-09-09T19:48:16.248" v="12557" actId="164"/>
          <ac:cxnSpMkLst>
            <pc:docMk/>
            <pc:sldMk cId="2080903024" sldId="459"/>
            <ac:cxnSpMk id="7" creationId="{5B0175A3-6837-41E7-9AF8-1AB77249A520}"/>
          </ac:cxnSpMkLst>
        </pc:cxnChg>
        <pc:cxnChg chg="add mod">
          <ac:chgData name="Davor Josipovic" userId="c5beaa7c1ac2955a" providerId="LiveId" clId="{AA192CAC-6486-4EDF-A55B-BD09A2B748C1}" dt="2019-09-09T19:48:16.248" v="12557" actId="164"/>
          <ac:cxnSpMkLst>
            <pc:docMk/>
            <pc:sldMk cId="2080903024" sldId="459"/>
            <ac:cxnSpMk id="8" creationId="{757BBFC3-1A38-4A94-B41C-BAC09456D26D}"/>
          </ac:cxnSpMkLst>
        </pc:cxnChg>
      </pc:sldChg>
      <pc:sldChg chg="modSp add">
        <pc:chgData name="Davor Josipovic" userId="c5beaa7c1ac2955a" providerId="LiveId" clId="{AA192CAC-6486-4EDF-A55B-BD09A2B748C1}" dt="2019-09-09T19:58:49.859" v="12723"/>
        <pc:sldMkLst>
          <pc:docMk/>
          <pc:sldMk cId="2699721039" sldId="460"/>
        </pc:sldMkLst>
        <pc:spChg chg="mod">
          <ac:chgData name="Davor Josipovic" userId="c5beaa7c1ac2955a" providerId="LiveId" clId="{AA192CAC-6486-4EDF-A55B-BD09A2B748C1}" dt="2019-09-09T19:32:06.121" v="11837" actId="20577"/>
          <ac:spMkLst>
            <pc:docMk/>
            <pc:sldMk cId="2699721039" sldId="460"/>
            <ac:spMk id="2" creationId="{84F26EC5-15CE-4097-A069-EEA988BF69D4}"/>
          </ac:spMkLst>
        </pc:spChg>
        <pc:spChg chg="mod">
          <ac:chgData name="Davor Josipovic" userId="c5beaa7c1ac2955a" providerId="LiveId" clId="{AA192CAC-6486-4EDF-A55B-BD09A2B748C1}" dt="2019-09-09T19:58:49.859" v="12723"/>
          <ac:spMkLst>
            <pc:docMk/>
            <pc:sldMk cId="2699721039" sldId="460"/>
            <ac:spMk id="3" creationId="{C1DFA8CE-903B-45E9-9855-1B68BF40BE99}"/>
          </ac:spMkLst>
        </pc:spChg>
      </pc:sldChg>
      <pc:sldChg chg="modSp add modNotesTx">
        <pc:chgData name="Davor Josipovic" userId="c5beaa7c1ac2955a" providerId="LiveId" clId="{AA192CAC-6486-4EDF-A55B-BD09A2B748C1}" dt="2019-09-09T19:56:33.627" v="12719" actId="6549"/>
        <pc:sldMkLst>
          <pc:docMk/>
          <pc:sldMk cId="2635661531" sldId="461"/>
        </pc:sldMkLst>
        <pc:spChg chg="mod">
          <ac:chgData name="Davor Josipovic" userId="c5beaa7c1ac2955a" providerId="LiveId" clId="{AA192CAC-6486-4EDF-A55B-BD09A2B748C1}" dt="2019-09-09T19:56:33.627" v="12719" actId="6549"/>
          <ac:spMkLst>
            <pc:docMk/>
            <pc:sldMk cId="2635661531" sldId="461"/>
            <ac:spMk id="3" creationId="{C1DFA8CE-903B-45E9-9855-1B68BF40BE99}"/>
          </ac:spMkLst>
        </pc:spChg>
      </pc:sldChg>
      <pc:sldChg chg="addSp delSp modSp add">
        <pc:chgData name="Davor Josipovic" userId="c5beaa7c1ac2955a" providerId="LiveId" clId="{AA192CAC-6486-4EDF-A55B-BD09A2B748C1}" dt="2019-09-09T20:21:41.571" v="12898" actId="14100"/>
        <pc:sldMkLst>
          <pc:docMk/>
          <pc:sldMk cId="2091360871" sldId="462"/>
        </pc:sldMkLst>
        <pc:spChg chg="mod">
          <ac:chgData name="Davor Josipovic" userId="c5beaa7c1ac2955a" providerId="LiveId" clId="{AA192CAC-6486-4EDF-A55B-BD09A2B748C1}" dt="2019-09-09T20:11:45.795" v="12825" actId="20577"/>
          <ac:spMkLst>
            <pc:docMk/>
            <pc:sldMk cId="2091360871" sldId="462"/>
            <ac:spMk id="2" creationId="{A5618C40-6D3F-435E-9865-0876872103F8}"/>
          </ac:spMkLst>
        </pc:spChg>
        <pc:spChg chg="add del mod">
          <ac:chgData name="Davor Josipovic" userId="c5beaa7c1ac2955a" providerId="LiveId" clId="{AA192CAC-6486-4EDF-A55B-BD09A2B748C1}" dt="2019-09-09T20:10:07.706" v="12756"/>
          <ac:spMkLst>
            <pc:docMk/>
            <pc:sldMk cId="2091360871" sldId="462"/>
            <ac:spMk id="4" creationId="{3631697B-FF72-4A08-A0AA-53717229CFE6}"/>
          </ac:spMkLst>
        </pc:spChg>
        <pc:spChg chg="add del mod">
          <ac:chgData name="Davor Josipovic" userId="c5beaa7c1ac2955a" providerId="LiveId" clId="{AA192CAC-6486-4EDF-A55B-BD09A2B748C1}" dt="2019-09-09T20:10:17.207" v="12758"/>
          <ac:spMkLst>
            <pc:docMk/>
            <pc:sldMk cId="2091360871" sldId="462"/>
            <ac:spMk id="8" creationId="{954C1FC3-C59F-4F7E-B534-5FDE189CDE78}"/>
          </ac:spMkLst>
        </pc:spChg>
        <pc:spChg chg="add mod">
          <ac:chgData name="Davor Josipovic" userId="c5beaa7c1ac2955a" providerId="LiveId" clId="{AA192CAC-6486-4EDF-A55B-BD09A2B748C1}" dt="2019-09-09T20:19:13.390" v="12865" actId="164"/>
          <ac:spMkLst>
            <pc:docMk/>
            <pc:sldMk cId="2091360871" sldId="462"/>
            <ac:spMk id="13" creationId="{1479EE04-31BA-4E45-9662-1E69D152F7C7}"/>
          </ac:spMkLst>
        </pc:spChg>
        <pc:spChg chg="add mod">
          <ac:chgData name="Davor Josipovic" userId="c5beaa7c1ac2955a" providerId="LiveId" clId="{AA192CAC-6486-4EDF-A55B-BD09A2B748C1}" dt="2019-09-09T20:19:08.948" v="12864" actId="164"/>
          <ac:spMkLst>
            <pc:docMk/>
            <pc:sldMk cId="2091360871" sldId="462"/>
            <ac:spMk id="22" creationId="{9068CDC2-EB71-4ACB-9F78-3184668161D9}"/>
          </ac:spMkLst>
        </pc:spChg>
        <pc:grpChg chg="add del mod">
          <ac:chgData name="Davor Josipovic" userId="c5beaa7c1ac2955a" providerId="LiveId" clId="{AA192CAC-6486-4EDF-A55B-BD09A2B748C1}" dt="2019-09-09T20:20:18.576" v="12876" actId="478"/>
          <ac:grpSpMkLst>
            <pc:docMk/>
            <pc:sldMk cId="2091360871" sldId="462"/>
            <ac:grpSpMk id="23" creationId="{90115898-40C6-469A-BF7C-A7E8BBB1FE70}"/>
          </ac:grpSpMkLst>
        </pc:grpChg>
        <pc:grpChg chg="add mod">
          <ac:chgData name="Davor Josipovic" userId="c5beaa7c1ac2955a" providerId="LiveId" clId="{AA192CAC-6486-4EDF-A55B-BD09A2B748C1}" dt="2019-09-09T20:20:24.220" v="12877" actId="1076"/>
          <ac:grpSpMkLst>
            <pc:docMk/>
            <pc:sldMk cId="2091360871" sldId="462"/>
            <ac:grpSpMk id="24" creationId="{BB539CE0-C57E-4AED-860C-41087505BFF0}"/>
          </ac:grpSpMkLst>
        </pc:grpChg>
        <pc:picChg chg="add del mod">
          <ac:chgData name="Davor Josipovic" userId="c5beaa7c1ac2955a" providerId="LiveId" clId="{AA192CAC-6486-4EDF-A55B-BD09A2B748C1}" dt="2019-09-09T20:10:12.762" v="12757" actId="478"/>
          <ac:picMkLst>
            <pc:docMk/>
            <pc:sldMk cId="2091360871" sldId="462"/>
            <ac:picMk id="6" creationId="{B8E5E37E-4442-4F58-B4D1-7D98709F20A2}"/>
          </ac:picMkLst>
        </pc:picChg>
        <pc:picChg chg="del">
          <ac:chgData name="Davor Josipovic" userId="c5beaa7c1ac2955a" providerId="LiveId" clId="{AA192CAC-6486-4EDF-A55B-BD09A2B748C1}" dt="2019-09-09T20:10:05.940" v="12755" actId="478"/>
          <ac:picMkLst>
            <pc:docMk/>
            <pc:sldMk cId="2091360871" sldId="462"/>
            <ac:picMk id="9" creationId="{3F2C2FAE-1D9D-422B-AD27-CF6428EF4206}"/>
          </ac:picMkLst>
        </pc:picChg>
        <pc:picChg chg="add mod">
          <ac:chgData name="Davor Josipovic" userId="c5beaa7c1ac2955a" providerId="LiveId" clId="{AA192CAC-6486-4EDF-A55B-BD09A2B748C1}" dt="2019-09-09T20:10:17.207" v="12758"/>
          <ac:picMkLst>
            <pc:docMk/>
            <pc:sldMk cId="2091360871" sldId="462"/>
            <ac:picMk id="11" creationId="{9B4A2F9B-A5C8-4500-9BF2-E2871410E2CE}"/>
          </ac:picMkLst>
        </pc:picChg>
        <pc:picChg chg="add mod modCrop">
          <ac:chgData name="Davor Josipovic" userId="c5beaa7c1ac2955a" providerId="LiveId" clId="{AA192CAC-6486-4EDF-A55B-BD09A2B748C1}" dt="2019-09-09T20:19:13.390" v="12865" actId="164"/>
          <ac:picMkLst>
            <pc:docMk/>
            <pc:sldMk cId="2091360871" sldId="462"/>
            <ac:picMk id="12" creationId="{B01093EB-8B8C-450A-8FC9-143DC08F32B1}"/>
          </ac:picMkLst>
        </pc:picChg>
        <pc:picChg chg="add del mod">
          <ac:chgData name="Davor Josipovic" userId="c5beaa7c1ac2955a" providerId="LiveId" clId="{AA192CAC-6486-4EDF-A55B-BD09A2B748C1}" dt="2019-09-09T20:13:06.394" v="12832" actId="478"/>
          <ac:picMkLst>
            <pc:docMk/>
            <pc:sldMk cId="2091360871" sldId="462"/>
            <ac:picMk id="14" creationId="{A1024DE5-AF89-4495-AC6A-781D737CEE23}"/>
          </ac:picMkLst>
        </pc:picChg>
        <pc:picChg chg="add del mod">
          <ac:chgData name="Davor Josipovic" userId="c5beaa7c1ac2955a" providerId="LiveId" clId="{AA192CAC-6486-4EDF-A55B-BD09A2B748C1}" dt="2019-09-09T20:13:06.394" v="12832" actId="478"/>
          <ac:picMkLst>
            <pc:docMk/>
            <pc:sldMk cId="2091360871" sldId="462"/>
            <ac:picMk id="15" creationId="{008258D1-5683-4008-8876-3E13659137DC}"/>
          </ac:picMkLst>
        </pc:picChg>
        <pc:picChg chg="add mod">
          <ac:chgData name="Davor Josipovic" userId="c5beaa7c1ac2955a" providerId="LiveId" clId="{AA192CAC-6486-4EDF-A55B-BD09A2B748C1}" dt="2019-09-09T20:20:58.736" v="12885" actId="1440"/>
          <ac:picMkLst>
            <pc:docMk/>
            <pc:sldMk cId="2091360871" sldId="462"/>
            <ac:picMk id="16" creationId="{C65A6514-B931-41D3-92AF-6949D07AAAF5}"/>
          </ac:picMkLst>
        </pc:picChg>
        <pc:picChg chg="add mod">
          <ac:chgData name="Davor Josipovic" userId="c5beaa7c1ac2955a" providerId="LiveId" clId="{AA192CAC-6486-4EDF-A55B-BD09A2B748C1}" dt="2019-09-09T20:20:58.736" v="12885" actId="1440"/>
          <ac:picMkLst>
            <pc:docMk/>
            <pc:sldMk cId="2091360871" sldId="462"/>
            <ac:picMk id="17" creationId="{928EA662-9BF0-48A9-B0A4-877C640A4432}"/>
          </ac:picMkLst>
        </pc:picChg>
        <pc:picChg chg="add del mod">
          <ac:chgData name="Davor Josipovic" userId="c5beaa7c1ac2955a" providerId="LiveId" clId="{AA192CAC-6486-4EDF-A55B-BD09A2B748C1}" dt="2019-09-09T20:20:45.795" v="12881" actId="478"/>
          <ac:picMkLst>
            <pc:docMk/>
            <pc:sldMk cId="2091360871" sldId="462"/>
            <ac:picMk id="18" creationId="{CB256735-05B2-43D5-B4B0-840B1F4863CA}"/>
          </ac:picMkLst>
        </pc:picChg>
        <pc:picChg chg="add mod">
          <ac:chgData name="Davor Josipovic" userId="c5beaa7c1ac2955a" providerId="LiveId" clId="{AA192CAC-6486-4EDF-A55B-BD09A2B748C1}" dt="2019-09-09T20:20:58.736" v="12885" actId="1440"/>
          <ac:picMkLst>
            <pc:docMk/>
            <pc:sldMk cId="2091360871" sldId="462"/>
            <ac:picMk id="19" creationId="{5658E234-E511-41DA-B8C9-28D96AE93B8D}"/>
          </ac:picMkLst>
        </pc:picChg>
        <pc:picChg chg="add del mod">
          <ac:chgData name="Davor Josipovic" userId="c5beaa7c1ac2955a" providerId="LiveId" clId="{AA192CAC-6486-4EDF-A55B-BD09A2B748C1}" dt="2019-09-09T20:20:46.708" v="12882" actId="478"/>
          <ac:picMkLst>
            <pc:docMk/>
            <pc:sldMk cId="2091360871" sldId="462"/>
            <ac:picMk id="20" creationId="{3A296CC0-E213-445E-A397-6D47C30CCB40}"/>
          </ac:picMkLst>
        </pc:picChg>
        <pc:picChg chg="add mod modCrop">
          <ac:chgData name="Davor Josipovic" userId="c5beaa7c1ac2955a" providerId="LiveId" clId="{AA192CAC-6486-4EDF-A55B-BD09A2B748C1}" dt="2019-09-09T20:19:08.948" v="12864" actId="164"/>
          <ac:picMkLst>
            <pc:docMk/>
            <pc:sldMk cId="2091360871" sldId="462"/>
            <ac:picMk id="21" creationId="{A0AC4B8A-A0CF-4053-87E4-4841DE918BF1}"/>
          </ac:picMkLst>
        </pc:picChg>
        <pc:cxnChg chg="add mod">
          <ac:chgData name="Davor Josipovic" userId="c5beaa7c1ac2955a" providerId="LiveId" clId="{AA192CAC-6486-4EDF-A55B-BD09A2B748C1}" dt="2019-09-09T20:21:19.047" v="12890" actId="14100"/>
          <ac:cxnSpMkLst>
            <pc:docMk/>
            <pc:sldMk cId="2091360871" sldId="462"/>
            <ac:cxnSpMk id="25" creationId="{889BC17F-DC5F-494C-AFA2-255819AD6476}"/>
          </ac:cxnSpMkLst>
        </pc:cxnChg>
        <pc:cxnChg chg="add mod">
          <ac:chgData name="Davor Josipovic" userId="c5beaa7c1ac2955a" providerId="LiveId" clId="{AA192CAC-6486-4EDF-A55B-BD09A2B748C1}" dt="2019-09-09T20:21:32.141" v="12895" actId="14100"/>
          <ac:cxnSpMkLst>
            <pc:docMk/>
            <pc:sldMk cId="2091360871" sldId="462"/>
            <ac:cxnSpMk id="28" creationId="{5AAEEEBB-11DE-41FC-8D89-1C30C729F7B6}"/>
          </ac:cxnSpMkLst>
        </pc:cxnChg>
        <pc:cxnChg chg="add mod">
          <ac:chgData name="Davor Josipovic" userId="c5beaa7c1ac2955a" providerId="LiveId" clId="{AA192CAC-6486-4EDF-A55B-BD09A2B748C1}" dt="2019-09-09T20:21:41.571" v="12898" actId="14100"/>
          <ac:cxnSpMkLst>
            <pc:docMk/>
            <pc:sldMk cId="2091360871" sldId="462"/>
            <ac:cxnSpMk id="32" creationId="{6DCEFD5B-A3EC-4254-9258-62F7DD816E1A}"/>
          </ac:cxnSpMkLst>
        </pc:cxnChg>
      </pc:sldChg>
      <pc:sldChg chg="addSp delSp modSp add">
        <pc:chgData name="Davor Josipovic" userId="c5beaa7c1ac2955a" providerId="LiveId" clId="{AA192CAC-6486-4EDF-A55B-BD09A2B748C1}" dt="2019-09-09T20:24:15.524" v="12999" actId="14100"/>
        <pc:sldMkLst>
          <pc:docMk/>
          <pc:sldMk cId="1824409084" sldId="463"/>
        </pc:sldMkLst>
        <pc:spChg chg="mod">
          <ac:chgData name="Davor Josipovic" userId="c5beaa7c1ac2955a" providerId="LiveId" clId="{AA192CAC-6486-4EDF-A55B-BD09A2B748C1}" dt="2019-09-09T20:20:39.126" v="12880" actId="1076"/>
          <ac:spMkLst>
            <pc:docMk/>
            <pc:sldMk cId="1824409084" sldId="463"/>
            <ac:spMk id="22" creationId="{9068CDC2-EB71-4ACB-9F78-3184668161D9}"/>
          </ac:spMkLst>
        </pc:spChg>
        <pc:spChg chg="add mod">
          <ac:chgData name="Davor Josipovic" userId="c5beaa7c1ac2955a" providerId="LiveId" clId="{AA192CAC-6486-4EDF-A55B-BD09A2B748C1}" dt="2019-09-09T20:24:15.524" v="12999" actId="14100"/>
          <ac:spMkLst>
            <pc:docMk/>
            <pc:sldMk cId="1824409084" sldId="463"/>
            <ac:spMk id="26" creationId="{3A89A6EC-6724-4F7F-AA61-B3100451630D}"/>
          </ac:spMkLst>
        </pc:spChg>
        <pc:grpChg chg="mod">
          <ac:chgData name="Davor Josipovic" userId="c5beaa7c1ac2955a" providerId="LiveId" clId="{AA192CAC-6486-4EDF-A55B-BD09A2B748C1}" dt="2019-09-09T20:20:31.109" v="12879" actId="1076"/>
          <ac:grpSpMkLst>
            <pc:docMk/>
            <pc:sldMk cId="1824409084" sldId="463"/>
            <ac:grpSpMk id="23" creationId="{90115898-40C6-469A-BF7C-A7E8BBB1FE70}"/>
          </ac:grpSpMkLst>
        </pc:grpChg>
        <pc:grpChg chg="del mod">
          <ac:chgData name="Davor Josipovic" userId="c5beaa7c1ac2955a" providerId="LiveId" clId="{AA192CAC-6486-4EDF-A55B-BD09A2B748C1}" dt="2019-09-09T20:20:28.923" v="12878" actId="478"/>
          <ac:grpSpMkLst>
            <pc:docMk/>
            <pc:sldMk cId="1824409084" sldId="463"/>
            <ac:grpSpMk id="24" creationId="{BB539CE0-C57E-4AED-860C-41087505BFF0}"/>
          </ac:grpSpMkLst>
        </pc:grpChg>
        <pc:picChg chg="del">
          <ac:chgData name="Davor Josipovic" userId="c5beaa7c1ac2955a" providerId="LiveId" clId="{AA192CAC-6486-4EDF-A55B-BD09A2B748C1}" dt="2019-09-09T20:19:48.531" v="12869" actId="478"/>
          <ac:picMkLst>
            <pc:docMk/>
            <pc:sldMk cId="1824409084" sldId="463"/>
            <ac:picMk id="16" creationId="{C65A6514-B931-41D3-92AF-6949D07AAAF5}"/>
          </ac:picMkLst>
        </pc:picChg>
        <pc:picChg chg="del">
          <ac:chgData name="Davor Josipovic" userId="c5beaa7c1ac2955a" providerId="LiveId" clId="{AA192CAC-6486-4EDF-A55B-BD09A2B748C1}" dt="2019-09-09T20:19:46.290" v="12868" actId="478"/>
          <ac:picMkLst>
            <pc:docMk/>
            <pc:sldMk cId="1824409084" sldId="463"/>
            <ac:picMk id="17" creationId="{928EA662-9BF0-48A9-B0A4-877C640A4432}"/>
          </ac:picMkLst>
        </pc:picChg>
        <pc:picChg chg="mod">
          <ac:chgData name="Davor Josipovic" userId="c5beaa7c1ac2955a" providerId="LiveId" clId="{AA192CAC-6486-4EDF-A55B-BD09A2B748C1}" dt="2019-09-09T20:22:12.265" v="12906" actId="1076"/>
          <ac:picMkLst>
            <pc:docMk/>
            <pc:sldMk cId="1824409084" sldId="463"/>
            <ac:picMk id="18" creationId="{CB256735-05B2-43D5-B4B0-840B1F4863CA}"/>
          </ac:picMkLst>
        </pc:picChg>
        <pc:picChg chg="del">
          <ac:chgData name="Davor Josipovic" userId="c5beaa7c1ac2955a" providerId="LiveId" clId="{AA192CAC-6486-4EDF-A55B-BD09A2B748C1}" dt="2019-09-09T20:19:50.621" v="12870" actId="478"/>
          <ac:picMkLst>
            <pc:docMk/>
            <pc:sldMk cId="1824409084" sldId="463"/>
            <ac:picMk id="19" creationId="{5658E234-E511-41DA-B8C9-28D96AE93B8D}"/>
          </ac:picMkLst>
        </pc:picChg>
        <pc:picChg chg="mod">
          <ac:chgData name="Davor Josipovic" userId="c5beaa7c1ac2955a" providerId="LiveId" clId="{AA192CAC-6486-4EDF-A55B-BD09A2B748C1}" dt="2019-09-09T20:22:09.759" v="12905" actId="1076"/>
          <ac:picMkLst>
            <pc:docMk/>
            <pc:sldMk cId="1824409084" sldId="463"/>
            <ac:picMk id="20" creationId="{3A296CC0-E213-445E-A397-6D47C30CCB40}"/>
          </ac:picMkLst>
        </pc:picChg>
        <pc:cxnChg chg="add mod">
          <ac:chgData name="Davor Josipovic" userId="c5beaa7c1ac2955a" providerId="LiveId" clId="{AA192CAC-6486-4EDF-A55B-BD09A2B748C1}" dt="2019-09-09T20:22:41.952" v="12914" actId="14100"/>
          <ac:cxnSpMkLst>
            <pc:docMk/>
            <pc:sldMk cId="1824409084" sldId="463"/>
            <ac:cxnSpMk id="15" creationId="{4BE7F607-33D6-4EEF-8A59-10CE6FDDF8A1}"/>
          </ac:cxnSpMkLst>
        </pc:cxnChg>
        <pc:cxnChg chg="add mod">
          <ac:chgData name="Davor Josipovic" userId="c5beaa7c1ac2955a" providerId="LiveId" clId="{AA192CAC-6486-4EDF-A55B-BD09A2B748C1}" dt="2019-09-09T20:23:01.326" v="12919" actId="14100"/>
          <ac:cxnSpMkLst>
            <pc:docMk/>
            <pc:sldMk cId="1824409084" sldId="463"/>
            <ac:cxnSpMk id="25" creationId="{6DBB9D77-0C6E-40A4-8DDA-B28AFDC74E64}"/>
          </ac:cxnSpMkLst>
        </pc:cxnChg>
      </pc:sldChg>
      <pc:sldChg chg="modSp add">
        <pc:chgData name="Davor Josipovic" userId="c5beaa7c1ac2955a" providerId="LiveId" clId="{AA192CAC-6486-4EDF-A55B-BD09A2B748C1}" dt="2019-09-09T20:54:12.778" v="13792" actId="20577"/>
        <pc:sldMkLst>
          <pc:docMk/>
          <pc:sldMk cId="2679476056" sldId="464"/>
        </pc:sldMkLst>
        <pc:spChg chg="mod">
          <ac:chgData name="Davor Josipovic" userId="c5beaa7c1ac2955a" providerId="LiveId" clId="{AA192CAC-6486-4EDF-A55B-BD09A2B748C1}" dt="2019-09-09T20:54:12.778" v="13792" actId="20577"/>
          <ac:spMkLst>
            <pc:docMk/>
            <pc:sldMk cId="2679476056" sldId="464"/>
            <ac:spMk id="3" creationId="{79944EEC-96F8-44A2-8F07-F8656F6AB566}"/>
          </ac:spMkLst>
        </pc:spChg>
      </pc:sldChg>
      <pc:sldChg chg="modSp add">
        <pc:chgData name="Davor Josipovic" userId="c5beaa7c1ac2955a" providerId="LiveId" clId="{AA192CAC-6486-4EDF-A55B-BD09A2B748C1}" dt="2019-09-09T20:29:06.817" v="13146" actId="20577"/>
        <pc:sldMkLst>
          <pc:docMk/>
          <pc:sldMk cId="3628373776" sldId="465"/>
        </pc:sldMkLst>
        <pc:spChg chg="mod">
          <ac:chgData name="Davor Josipovic" userId="c5beaa7c1ac2955a" providerId="LiveId" clId="{AA192CAC-6486-4EDF-A55B-BD09A2B748C1}" dt="2019-09-09T20:29:06.817" v="13146" actId="20577"/>
          <ac:spMkLst>
            <pc:docMk/>
            <pc:sldMk cId="3628373776" sldId="465"/>
            <ac:spMk id="4" creationId="{0ABA15CC-0341-43E7-90FB-0A22D5CFC77D}"/>
          </ac:spMkLst>
        </pc:spChg>
        <pc:spChg chg="mod">
          <ac:chgData name="Davor Josipovic" userId="c5beaa7c1ac2955a" providerId="LiveId" clId="{AA192CAC-6486-4EDF-A55B-BD09A2B748C1}" dt="2019-09-09T20:28:59.722" v="13121"/>
          <ac:spMkLst>
            <pc:docMk/>
            <pc:sldMk cId="3628373776" sldId="465"/>
            <ac:spMk id="5" creationId="{CA528F7E-FCA6-4235-B85D-808106A53E05}"/>
          </ac:spMkLst>
        </pc:spChg>
      </pc:sldChg>
      <pc:sldChg chg="addSp delSp modSp add">
        <pc:chgData name="Davor Josipovic" userId="c5beaa7c1ac2955a" providerId="LiveId" clId="{AA192CAC-6486-4EDF-A55B-BD09A2B748C1}" dt="2019-09-09T20:42:46.269" v="13570" actId="14100"/>
        <pc:sldMkLst>
          <pc:docMk/>
          <pc:sldMk cId="289061528" sldId="466"/>
        </pc:sldMkLst>
        <pc:spChg chg="add del mod">
          <ac:chgData name="Davor Josipovic" userId="c5beaa7c1ac2955a" providerId="LiveId" clId="{AA192CAC-6486-4EDF-A55B-BD09A2B748C1}" dt="2019-09-09T20:40:09.828" v="13542" actId="478"/>
          <ac:spMkLst>
            <pc:docMk/>
            <pc:sldMk cId="289061528" sldId="466"/>
            <ac:spMk id="4" creationId="{AAB349C0-B772-47C8-81C5-7AFCA532B438}"/>
          </ac:spMkLst>
        </pc:spChg>
        <pc:spChg chg="add del mod">
          <ac:chgData name="Davor Josipovic" userId="c5beaa7c1ac2955a" providerId="LiveId" clId="{AA192CAC-6486-4EDF-A55B-BD09A2B748C1}" dt="2019-09-09T20:40:31.468" v="13546"/>
          <ac:spMkLst>
            <pc:docMk/>
            <pc:sldMk cId="289061528" sldId="466"/>
            <ac:spMk id="10" creationId="{0F43668D-7618-432A-9DE2-BB077EF896FC}"/>
          </ac:spMkLst>
        </pc:spChg>
        <pc:picChg chg="add del">
          <ac:chgData name="Davor Josipovic" userId="c5beaa7c1ac2955a" providerId="LiveId" clId="{AA192CAC-6486-4EDF-A55B-BD09A2B748C1}" dt="2019-09-09T20:40:15.088" v="13545" actId="478"/>
          <ac:picMkLst>
            <pc:docMk/>
            <pc:sldMk cId="289061528" sldId="466"/>
            <ac:picMk id="5" creationId="{11CB7A0E-CBAF-4233-9BF1-40DDC914313B}"/>
          </ac:picMkLst>
        </pc:picChg>
        <pc:picChg chg="add del mod">
          <ac:chgData name="Davor Josipovic" userId="c5beaa7c1ac2955a" providerId="LiveId" clId="{AA192CAC-6486-4EDF-A55B-BD09A2B748C1}" dt="2019-09-09T20:40:06.209" v="13540" actId="571"/>
          <ac:picMkLst>
            <pc:docMk/>
            <pc:sldMk cId="289061528" sldId="466"/>
            <ac:picMk id="7" creationId="{8911F99D-3F0D-4583-9D31-EE757BEE4940}"/>
          </ac:picMkLst>
        </pc:picChg>
        <pc:picChg chg="add del mod">
          <ac:chgData name="Davor Josipovic" userId="c5beaa7c1ac2955a" providerId="LiveId" clId="{AA192CAC-6486-4EDF-A55B-BD09A2B748C1}" dt="2019-09-09T20:40:06.209" v="13540" actId="571"/>
          <ac:picMkLst>
            <pc:docMk/>
            <pc:sldMk cId="289061528" sldId="466"/>
            <ac:picMk id="8" creationId="{A95BC782-7B07-4BE7-93A7-1D1E5E9689E3}"/>
          </ac:picMkLst>
        </pc:picChg>
        <pc:picChg chg="add mod">
          <ac:chgData name="Davor Josipovic" userId="c5beaa7c1ac2955a" providerId="LiveId" clId="{AA192CAC-6486-4EDF-A55B-BD09A2B748C1}" dt="2019-09-09T20:40:31.468" v="13546"/>
          <ac:picMkLst>
            <pc:docMk/>
            <pc:sldMk cId="289061528" sldId="466"/>
            <ac:picMk id="12" creationId="{6D43B4EE-4140-48DE-8D64-89B2C28C79B4}"/>
          </ac:picMkLst>
        </pc:picChg>
        <pc:picChg chg="add del">
          <ac:chgData name="Davor Josipovic" userId="c5beaa7c1ac2955a" providerId="LiveId" clId="{AA192CAC-6486-4EDF-A55B-BD09A2B748C1}" dt="2019-09-09T20:40:14.021" v="13544" actId="478"/>
          <ac:picMkLst>
            <pc:docMk/>
            <pc:sldMk cId="289061528" sldId="466"/>
            <ac:picMk id="13" creationId="{1E10193F-6C94-456B-B283-370B6588598F}"/>
          </ac:picMkLst>
        </pc:picChg>
        <pc:picChg chg="add mod">
          <ac:chgData name="Davor Josipovic" userId="c5beaa7c1ac2955a" providerId="LiveId" clId="{AA192CAC-6486-4EDF-A55B-BD09A2B748C1}" dt="2019-09-09T20:41:58.832" v="13555" actId="1440"/>
          <ac:picMkLst>
            <pc:docMk/>
            <pc:sldMk cId="289061528" sldId="466"/>
            <ac:picMk id="14" creationId="{77F966FF-6633-4257-A2DB-8A8DA9400853}"/>
          </ac:picMkLst>
        </pc:picChg>
        <pc:picChg chg="add mod">
          <ac:chgData name="Davor Josipovic" userId="c5beaa7c1ac2955a" providerId="LiveId" clId="{AA192CAC-6486-4EDF-A55B-BD09A2B748C1}" dt="2019-09-09T20:42:21.252" v="13561" actId="1076"/>
          <ac:picMkLst>
            <pc:docMk/>
            <pc:sldMk cId="289061528" sldId="466"/>
            <ac:picMk id="15" creationId="{8D01FE94-7ACC-421D-B58B-750EF1E9FF70}"/>
          </ac:picMkLst>
        </pc:picChg>
        <pc:picChg chg="add mod">
          <ac:chgData name="Davor Josipovic" userId="c5beaa7c1ac2955a" providerId="LiveId" clId="{AA192CAC-6486-4EDF-A55B-BD09A2B748C1}" dt="2019-09-09T20:41:58.832" v="13555" actId="1440"/>
          <ac:picMkLst>
            <pc:docMk/>
            <pc:sldMk cId="289061528" sldId="466"/>
            <ac:picMk id="16" creationId="{824844E7-FD71-43B4-AB57-DFB2DDD69CB5}"/>
          </ac:picMkLst>
        </pc:picChg>
        <pc:picChg chg="add mod">
          <ac:chgData name="Davor Josipovic" userId="c5beaa7c1ac2955a" providerId="LiveId" clId="{AA192CAC-6486-4EDF-A55B-BD09A2B748C1}" dt="2019-09-09T20:41:58.832" v="13555" actId="1440"/>
          <ac:picMkLst>
            <pc:docMk/>
            <pc:sldMk cId="289061528" sldId="466"/>
            <ac:picMk id="17" creationId="{B4E36B08-F3B1-4FDE-9FBB-D281D7040E34}"/>
          </ac:picMkLst>
        </pc:picChg>
        <pc:cxnChg chg="del">
          <ac:chgData name="Davor Josipovic" userId="c5beaa7c1ac2955a" providerId="LiveId" clId="{AA192CAC-6486-4EDF-A55B-BD09A2B748C1}" dt="2019-09-09T20:40:11.490" v="13543" actId="478"/>
          <ac:cxnSpMkLst>
            <pc:docMk/>
            <pc:sldMk cId="289061528" sldId="466"/>
            <ac:cxnSpMk id="6" creationId="{3B51C8EE-642F-4F40-955B-D0F7DFA4D22E}"/>
          </ac:cxnSpMkLst>
        </pc:cxnChg>
        <pc:cxnChg chg="add mod">
          <ac:chgData name="Davor Josipovic" userId="c5beaa7c1ac2955a" providerId="LiveId" clId="{AA192CAC-6486-4EDF-A55B-BD09A2B748C1}" dt="2019-09-09T20:42:18.710" v="13560" actId="14100"/>
          <ac:cxnSpMkLst>
            <pc:docMk/>
            <pc:sldMk cId="289061528" sldId="466"/>
            <ac:cxnSpMk id="18" creationId="{440E4583-80E7-4755-9BC1-E5D411E25F73}"/>
          </ac:cxnSpMkLst>
        </pc:cxnChg>
        <pc:cxnChg chg="add mod">
          <ac:chgData name="Davor Josipovic" userId="c5beaa7c1ac2955a" providerId="LiveId" clId="{AA192CAC-6486-4EDF-A55B-BD09A2B748C1}" dt="2019-09-09T20:42:38.794" v="13567" actId="14100"/>
          <ac:cxnSpMkLst>
            <pc:docMk/>
            <pc:sldMk cId="289061528" sldId="466"/>
            <ac:cxnSpMk id="21" creationId="{A97BBCAC-E3A0-4280-824B-214D80375921}"/>
          </ac:cxnSpMkLst>
        </pc:cxnChg>
        <pc:cxnChg chg="add">
          <ac:chgData name="Davor Josipovic" userId="c5beaa7c1ac2955a" providerId="LiveId" clId="{AA192CAC-6486-4EDF-A55B-BD09A2B748C1}" dt="2019-09-09T20:42:31.404" v="13565"/>
          <ac:cxnSpMkLst>
            <pc:docMk/>
            <pc:sldMk cId="289061528" sldId="466"/>
            <ac:cxnSpMk id="23" creationId="{2F9F9F6A-5771-4298-BD1D-EAC4BDEA8AFE}"/>
          </ac:cxnSpMkLst>
        </pc:cxnChg>
        <pc:cxnChg chg="add mod">
          <ac:chgData name="Davor Josipovic" userId="c5beaa7c1ac2955a" providerId="LiveId" clId="{AA192CAC-6486-4EDF-A55B-BD09A2B748C1}" dt="2019-09-09T20:42:46.269" v="13570" actId="14100"/>
          <ac:cxnSpMkLst>
            <pc:docMk/>
            <pc:sldMk cId="289061528" sldId="466"/>
            <ac:cxnSpMk id="25" creationId="{39B81F0D-D9E8-47A0-8936-6FB2E811CE5F}"/>
          </ac:cxnSpMkLst>
        </pc:cxnChg>
      </pc:sldChg>
      <pc:sldChg chg="addSp delSp modSp add ord">
        <pc:chgData name="Davor Josipovic" userId="c5beaa7c1ac2955a" providerId="LiveId" clId="{AA192CAC-6486-4EDF-A55B-BD09A2B748C1}" dt="2019-09-09T20:48:19.012" v="13591"/>
        <pc:sldMkLst>
          <pc:docMk/>
          <pc:sldMk cId="4134985978" sldId="467"/>
        </pc:sldMkLst>
        <pc:spChg chg="add del mod">
          <ac:chgData name="Davor Josipovic" userId="c5beaa7c1ac2955a" providerId="LiveId" clId="{AA192CAC-6486-4EDF-A55B-BD09A2B748C1}" dt="2019-09-09T20:45:39.334" v="13574"/>
          <ac:spMkLst>
            <pc:docMk/>
            <pc:sldMk cId="4134985978" sldId="467"/>
            <ac:spMk id="4" creationId="{EFDA0FC9-EC69-4849-A69A-A90A8FF9E744}"/>
          </ac:spMkLst>
        </pc:spChg>
        <pc:picChg chg="del">
          <ac:chgData name="Davor Josipovic" userId="c5beaa7c1ac2955a" providerId="LiveId" clId="{AA192CAC-6486-4EDF-A55B-BD09A2B748C1}" dt="2019-09-09T20:45:37.587" v="13573" actId="478"/>
          <ac:picMkLst>
            <pc:docMk/>
            <pc:sldMk cId="4134985978" sldId="467"/>
            <ac:picMk id="5" creationId="{11CB7A0E-CBAF-4233-9BF1-40DDC914313B}"/>
          </ac:picMkLst>
        </pc:picChg>
        <pc:picChg chg="add mod">
          <ac:chgData name="Davor Josipovic" userId="c5beaa7c1ac2955a" providerId="LiveId" clId="{AA192CAC-6486-4EDF-A55B-BD09A2B748C1}" dt="2019-09-09T20:45:39.334" v="13574"/>
          <ac:picMkLst>
            <pc:docMk/>
            <pc:sldMk cId="4134985978" sldId="467"/>
            <ac:picMk id="8" creationId="{52E60557-F3E7-4ACA-9D30-0F40D763701D}"/>
          </ac:picMkLst>
        </pc:picChg>
        <pc:picChg chg="add mod">
          <ac:chgData name="Davor Josipovic" userId="c5beaa7c1ac2955a" providerId="LiveId" clId="{AA192CAC-6486-4EDF-A55B-BD09A2B748C1}" dt="2019-09-09T20:47:51.768" v="13581" actId="1440"/>
          <ac:picMkLst>
            <pc:docMk/>
            <pc:sldMk cId="4134985978" sldId="467"/>
            <ac:picMk id="9" creationId="{B70ACCA1-93EF-4659-8103-F81A7B197223}"/>
          </ac:picMkLst>
        </pc:picChg>
        <pc:picChg chg="add mod">
          <ac:chgData name="Davor Josipovic" userId="c5beaa7c1ac2955a" providerId="LiveId" clId="{AA192CAC-6486-4EDF-A55B-BD09A2B748C1}" dt="2019-09-09T20:47:51.768" v="13581" actId="1440"/>
          <ac:picMkLst>
            <pc:docMk/>
            <pc:sldMk cId="4134985978" sldId="467"/>
            <ac:picMk id="10" creationId="{E00E69AF-D854-43D7-B51E-9AE112D04795}"/>
          </ac:picMkLst>
        </pc:picChg>
        <pc:picChg chg="add mod">
          <ac:chgData name="Davor Josipovic" userId="c5beaa7c1ac2955a" providerId="LiveId" clId="{AA192CAC-6486-4EDF-A55B-BD09A2B748C1}" dt="2019-09-09T20:47:51.768" v="13581" actId="1440"/>
          <ac:picMkLst>
            <pc:docMk/>
            <pc:sldMk cId="4134985978" sldId="467"/>
            <ac:picMk id="11" creationId="{89661181-DD89-4678-8379-5AEA3D4D3845}"/>
          </ac:picMkLst>
        </pc:picChg>
        <pc:picChg chg="del">
          <ac:chgData name="Davor Josipovic" userId="c5beaa7c1ac2955a" providerId="LiveId" clId="{AA192CAC-6486-4EDF-A55B-BD09A2B748C1}" dt="2019-09-09T20:45:37.587" v="13573" actId="478"/>
          <ac:picMkLst>
            <pc:docMk/>
            <pc:sldMk cId="4134985978" sldId="467"/>
            <ac:picMk id="13" creationId="{1E10193F-6C94-456B-B283-370B6588598F}"/>
          </ac:picMkLst>
        </pc:picChg>
        <pc:cxnChg chg="del">
          <ac:chgData name="Davor Josipovic" userId="c5beaa7c1ac2955a" providerId="LiveId" clId="{AA192CAC-6486-4EDF-A55B-BD09A2B748C1}" dt="2019-09-09T20:45:37.587" v="13573" actId="478"/>
          <ac:cxnSpMkLst>
            <pc:docMk/>
            <pc:sldMk cId="4134985978" sldId="467"/>
            <ac:cxnSpMk id="6" creationId="{3B51C8EE-642F-4F40-955B-D0F7DFA4D22E}"/>
          </ac:cxnSpMkLst>
        </pc:cxnChg>
        <pc:cxnChg chg="add mod">
          <ac:chgData name="Davor Josipovic" userId="c5beaa7c1ac2955a" providerId="LiveId" clId="{AA192CAC-6486-4EDF-A55B-BD09A2B748C1}" dt="2019-09-09T20:47:59.236" v="13584" actId="14100"/>
          <ac:cxnSpMkLst>
            <pc:docMk/>
            <pc:sldMk cId="4134985978" sldId="467"/>
            <ac:cxnSpMk id="14" creationId="{B63043B5-D423-4271-9C8B-50F2A9A57226}"/>
          </ac:cxnSpMkLst>
        </pc:cxnChg>
        <pc:cxnChg chg="add mod">
          <ac:chgData name="Davor Josipovic" userId="c5beaa7c1ac2955a" providerId="LiveId" clId="{AA192CAC-6486-4EDF-A55B-BD09A2B748C1}" dt="2019-09-09T20:48:04.181" v="13587" actId="14100"/>
          <ac:cxnSpMkLst>
            <pc:docMk/>
            <pc:sldMk cId="4134985978" sldId="467"/>
            <ac:cxnSpMk id="15" creationId="{F8E44179-AB32-4F29-A22F-DA8976EE61E4}"/>
          </ac:cxnSpMkLst>
        </pc:cxnChg>
        <pc:cxnChg chg="add mod">
          <ac:chgData name="Davor Josipovic" userId="c5beaa7c1ac2955a" providerId="LiveId" clId="{AA192CAC-6486-4EDF-A55B-BD09A2B748C1}" dt="2019-09-09T20:48:11.186" v="13590" actId="14100"/>
          <ac:cxnSpMkLst>
            <pc:docMk/>
            <pc:sldMk cId="4134985978" sldId="467"/>
            <ac:cxnSpMk id="17" creationId="{6C7642EB-FE34-4549-A79C-C2926DDAFF47}"/>
          </ac:cxnSpMkLst>
        </pc:cxnChg>
      </pc:sldChg>
    </pc:docChg>
  </pc:docChgLst>
  <pc:docChgLst>
    <pc:chgData name="Davor Josipovic" userId="c5beaa7c1ac2955a" providerId="LiveId" clId="{F5091CEC-A69F-4B4D-BF1D-9B075408F942}"/>
  </pc:docChgLst>
  <pc:docChgLst>
    <pc:chgData name="Davor Josipovic" userId="c5beaa7c1ac2955a" providerId="LiveId" clId="{0966577C-D826-4B08-9B13-4E472AD33BE4}"/>
    <pc:docChg chg="undo custSel addSld delSld modSld sldOrd modSection">
      <pc:chgData name="Davor Josipovic" userId="c5beaa7c1ac2955a" providerId="LiveId" clId="{0966577C-D826-4B08-9B13-4E472AD33BE4}" dt="2019-09-10T11:55:15.642" v="2158" actId="20577"/>
      <pc:docMkLst>
        <pc:docMk/>
      </pc:docMkLst>
      <pc:sldChg chg="ord">
        <pc:chgData name="Davor Josipovic" userId="c5beaa7c1ac2955a" providerId="LiveId" clId="{0966577C-D826-4B08-9B13-4E472AD33BE4}" dt="2019-09-10T10:42:19.748" v="2004"/>
        <pc:sldMkLst>
          <pc:docMk/>
          <pc:sldMk cId="317165213" sldId="363"/>
        </pc:sldMkLst>
      </pc:sldChg>
      <pc:sldChg chg="modSp">
        <pc:chgData name="Davor Josipovic" userId="c5beaa7c1ac2955a" providerId="LiveId" clId="{0966577C-D826-4B08-9B13-4E472AD33BE4}" dt="2019-08-28T13:47:26.787" v="1130" actId="1036"/>
        <pc:sldMkLst>
          <pc:docMk/>
          <pc:sldMk cId="3056542785" sldId="379"/>
        </pc:sldMkLst>
        <pc:picChg chg="mod">
          <ac:chgData name="Davor Josipovic" userId="c5beaa7c1ac2955a" providerId="LiveId" clId="{0966577C-D826-4B08-9B13-4E472AD33BE4}" dt="2019-08-28T13:47:26.787" v="1130" actId="1036"/>
          <ac:picMkLst>
            <pc:docMk/>
            <pc:sldMk cId="3056542785" sldId="379"/>
            <ac:picMk id="7" creationId="{8F7FF123-CCF8-4A9C-837D-9E6D6AE6223C}"/>
          </ac:picMkLst>
        </pc:picChg>
      </pc:sldChg>
      <pc:sldChg chg="modSp">
        <pc:chgData name="Davor Josipovic" userId="c5beaa7c1ac2955a" providerId="LiveId" clId="{0966577C-D826-4B08-9B13-4E472AD33BE4}" dt="2019-08-27T21:43:34" v="1125" actId="1036"/>
        <pc:sldMkLst>
          <pc:docMk/>
          <pc:sldMk cId="841536858" sldId="392"/>
        </pc:sldMkLst>
        <pc:spChg chg="mod">
          <ac:chgData name="Davor Josipovic" userId="c5beaa7c1ac2955a" providerId="LiveId" clId="{0966577C-D826-4B08-9B13-4E472AD33BE4}" dt="2019-08-27T21:43:34" v="1125" actId="1036"/>
          <ac:spMkLst>
            <pc:docMk/>
            <pc:sldMk cId="841536858" sldId="392"/>
            <ac:spMk id="2" creationId="{68AECAF1-74B0-4AA5-84B1-198DD83284B1}"/>
          </ac:spMkLst>
        </pc:spChg>
        <pc:spChg chg="mod">
          <ac:chgData name="Davor Josipovic" userId="c5beaa7c1ac2955a" providerId="LiveId" clId="{0966577C-D826-4B08-9B13-4E472AD33BE4}" dt="2019-08-27T21:43:34" v="1125" actId="1036"/>
          <ac:spMkLst>
            <pc:docMk/>
            <pc:sldMk cId="841536858" sldId="392"/>
            <ac:spMk id="9" creationId="{DCF86583-89CB-46B3-970F-7031E5DD6E35}"/>
          </ac:spMkLst>
        </pc:spChg>
        <pc:spChg chg="mod">
          <ac:chgData name="Davor Josipovic" userId="c5beaa7c1ac2955a" providerId="LiveId" clId="{0966577C-D826-4B08-9B13-4E472AD33BE4}" dt="2019-08-27T21:43:34" v="1125" actId="1036"/>
          <ac:spMkLst>
            <pc:docMk/>
            <pc:sldMk cId="841536858" sldId="392"/>
            <ac:spMk id="12" creationId="{57A94232-5F6A-4727-B747-3844980D6C71}"/>
          </ac:spMkLst>
        </pc:spChg>
        <pc:picChg chg="mod">
          <ac:chgData name="Davor Josipovic" userId="c5beaa7c1ac2955a" providerId="LiveId" clId="{0966577C-D826-4B08-9B13-4E472AD33BE4}" dt="2019-08-27T21:43:34" v="1125" actId="1036"/>
          <ac:picMkLst>
            <pc:docMk/>
            <pc:sldMk cId="841536858" sldId="392"/>
            <ac:picMk id="5" creationId="{7DEE5688-0D6A-4426-B2EC-5AB5D433D278}"/>
          </ac:picMkLst>
        </pc:picChg>
        <pc:picChg chg="mod">
          <ac:chgData name="Davor Josipovic" userId="c5beaa7c1ac2955a" providerId="LiveId" clId="{0966577C-D826-4B08-9B13-4E472AD33BE4}" dt="2019-08-27T21:43:34" v="1125" actId="1036"/>
          <ac:picMkLst>
            <pc:docMk/>
            <pc:sldMk cId="841536858" sldId="392"/>
            <ac:picMk id="6" creationId="{C05FDC34-1AD1-49AA-B774-2BA6B77926A0}"/>
          </ac:picMkLst>
        </pc:picChg>
      </pc:sldChg>
      <pc:sldChg chg="modSp add ord">
        <pc:chgData name="Davor Josipovic" userId="c5beaa7c1ac2955a" providerId="LiveId" clId="{0966577C-D826-4B08-9B13-4E472AD33BE4}" dt="2019-08-15T07:37:08.862" v="9" actId="20577"/>
        <pc:sldMkLst>
          <pc:docMk/>
          <pc:sldMk cId="3415624043" sldId="413"/>
        </pc:sldMkLst>
        <pc:spChg chg="mod">
          <ac:chgData name="Davor Josipovic" userId="c5beaa7c1ac2955a" providerId="LiveId" clId="{0966577C-D826-4B08-9B13-4E472AD33BE4}" dt="2019-08-15T07:37:08.862" v="9" actId="20577"/>
          <ac:spMkLst>
            <pc:docMk/>
            <pc:sldMk cId="3415624043" sldId="413"/>
            <ac:spMk id="2" creationId="{5C045D14-20A0-4B63-A5A3-BB55D35FB5F1}"/>
          </ac:spMkLst>
        </pc:spChg>
      </pc:sldChg>
      <pc:sldChg chg="modSp add">
        <pc:chgData name="Davor Josipovic" userId="c5beaa7c1ac2955a" providerId="LiveId" clId="{0966577C-D826-4B08-9B13-4E472AD33BE4}" dt="2019-08-15T10:06:47.808" v="327" actId="20577"/>
        <pc:sldMkLst>
          <pc:docMk/>
          <pc:sldMk cId="537076476" sldId="415"/>
        </pc:sldMkLst>
        <pc:spChg chg="mod">
          <ac:chgData name="Davor Josipovic" userId="c5beaa7c1ac2955a" providerId="LiveId" clId="{0966577C-D826-4B08-9B13-4E472AD33BE4}" dt="2019-08-15T10:04:55.655" v="87" actId="790"/>
          <ac:spMkLst>
            <pc:docMk/>
            <pc:sldMk cId="537076476" sldId="415"/>
            <ac:spMk id="2" creationId="{FF33809C-DDC6-4538-8C3C-162E3465EEAB}"/>
          </ac:spMkLst>
        </pc:spChg>
        <pc:spChg chg="mod">
          <ac:chgData name="Davor Josipovic" userId="c5beaa7c1ac2955a" providerId="LiveId" clId="{0966577C-D826-4B08-9B13-4E472AD33BE4}" dt="2019-08-15T10:06:47.808" v="327" actId="20577"/>
          <ac:spMkLst>
            <pc:docMk/>
            <pc:sldMk cId="537076476" sldId="415"/>
            <ac:spMk id="3" creationId="{B316B65D-FAA7-4BCB-8797-C31E1B269FDD}"/>
          </ac:spMkLst>
        </pc:spChg>
      </pc:sldChg>
      <pc:sldChg chg="addSp delSp">
        <pc:chgData name="Davor Josipovic" userId="c5beaa7c1ac2955a" providerId="LiveId" clId="{0966577C-D826-4B08-9B13-4E472AD33BE4}" dt="2019-09-10T10:16:34.348" v="1813" actId="478"/>
        <pc:sldMkLst>
          <pc:docMk/>
          <pc:sldMk cId="1429382282" sldId="430"/>
        </pc:sldMkLst>
        <pc:spChg chg="add del">
          <ac:chgData name="Davor Josipovic" userId="c5beaa7c1ac2955a" providerId="LiveId" clId="{0966577C-D826-4B08-9B13-4E472AD33BE4}" dt="2019-09-10T10:16:34.348" v="1813" actId="478"/>
          <ac:spMkLst>
            <pc:docMk/>
            <pc:sldMk cId="1429382282" sldId="430"/>
            <ac:spMk id="7" creationId="{D08E8EEE-D7A1-4F7D-B33C-742E493BFB70}"/>
          </ac:spMkLst>
        </pc:spChg>
      </pc:sldChg>
      <pc:sldChg chg="modSp">
        <pc:chgData name="Davor Josipovic" userId="c5beaa7c1ac2955a" providerId="LiveId" clId="{0966577C-D826-4B08-9B13-4E472AD33BE4}" dt="2019-09-10T11:55:05.064" v="2144" actId="20577"/>
        <pc:sldMkLst>
          <pc:docMk/>
          <pc:sldMk cId="3825126317" sldId="437"/>
        </pc:sldMkLst>
        <pc:spChg chg="mod">
          <ac:chgData name="Davor Josipovic" userId="c5beaa7c1ac2955a" providerId="LiveId" clId="{0966577C-D826-4B08-9B13-4E472AD33BE4}" dt="2019-09-10T11:55:05.064" v="2144" actId="20577"/>
          <ac:spMkLst>
            <pc:docMk/>
            <pc:sldMk cId="3825126317" sldId="437"/>
            <ac:spMk id="3" creationId="{C030284B-0FB6-41E1-A612-64A87D0E3FCF}"/>
          </ac:spMkLst>
        </pc:spChg>
      </pc:sldChg>
      <pc:sldChg chg="modSp">
        <pc:chgData name="Davor Josipovic" userId="c5beaa7c1ac2955a" providerId="LiveId" clId="{0966577C-D826-4B08-9B13-4E472AD33BE4}" dt="2019-09-10T10:31:26.376" v="1956" actId="20577"/>
        <pc:sldMkLst>
          <pc:docMk/>
          <pc:sldMk cId="2422993778" sldId="438"/>
        </pc:sldMkLst>
        <pc:spChg chg="mod">
          <ac:chgData name="Davor Josipovic" userId="c5beaa7c1ac2955a" providerId="LiveId" clId="{0966577C-D826-4B08-9B13-4E472AD33BE4}" dt="2019-09-10T10:31:26.376" v="1956" actId="20577"/>
          <ac:spMkLst>
            <pc:docMk/>
            <pc:sldMk cId="2422993778" sldId="438"/>
            <ac:spMk id="5" creationId="{CA528F7E-FCA6-4235-B85D-808106A53E05}"/>
          </ac:spMkLst>
        </pc:spChg>
      </pc:sldChg>
      <pc:sldChg chg="modSp">
        <pc:chgData name="Davor Josipovic" userId="c5beaa7c1ac2955a" providerId="LiveId" clId="{0966577C-D826-4B08-9B13-4E472AD33BE4}" dt="2019-09-10T08:58:50.499" v="1142" actId="166"/>
        <pc:sldMkLst>
          <pc:docMk/>
          <pc:sldMk cId="4143973826" sldId="451"/>
        </pc:sldMkLst>
        <pc:cxnChg chg="ord">
          <ac:chgData name="Davor Josipovic" userId="c5beaa7c1ac2955a" providerId="LiveId" clId="{0966577C-D826-4B08-9B13-4E472AD33BE4}" dt="2019-09-10T08:58:50.499" v="1142" actId="166"/>
          <ac:cxnSpMkLst>
            <pc:docMk/>
            <pc:sldMk cId="4143973826" sldId="451"/>
            <ac:cxnSpMk id="7" creationId="{A4192E0D-EA63-4F89-88DE-25A445F18DDB}"/>
          </ac:cxnSpMkLst>
        </pc:cxnChg>
      </pc:sldChg>
      <pc:sldChg chg="modSp">
        <pc:chgData name="Davor Josipovic" userId="c5beaa7c1ac2955a" providerId="LiveId" clId="{0966577C-D826-4B08-9B13-4E472AD33BE4}" dt="2019-09-10T09:29:25.174" v="1303" actId="20577"/>
        <pc:sldMkLst>
          <pc:docMk/>
          <pc:sldMk cId="1383713704" sldId="456"/>
        </pc:sldMkLst>
        <pc:spChg chg="mod">
          <ac:chgData name="Davor Josipovic" userId="c5beaa7c1ac2955a" providerId="LiveId" clId="{0966577C-D826-4B08-9B13-4E472AD33BE4}" dt="2019-09-10T09:29:25.174" v="1303" actId="20577"/>
          <ac:spMkLst>
            <pc:docMk/>
            <pc:sldMk cId="1383713704" sldId="456"/>
            <ac:spMk id="14" creationId="{2707C068-7508-44C1-8367-6DB8266D0704}"/>
          </ac:spMkLst>
        </pc:spChg>
      </pc:sldChg>
      <pc:sldChg chg="modSp">
        <pc:chgData name="Davor Josipovic" userId="c5beaa7c1ac2955a" providerId="LiveId" clId="{0966577C-D826-4B08-9B13-4E472AD33BE4}" dt="2019-09-10T09:31:21.788" v="1304" actId="207"/>
        <pc:sldMkLst>
          <pc:docMk/>
          <pc:sldMk cId="1398253659" sldId="457"/>
        </pc:sldMkLst>
        <pc:spChg chg="mod">
          <ac:chgData name="Davor Josipovic" userId="c5beaa7c1ac2955a" providerId="LiveId" clId="{0966577C-D826-4B08-9B13-4E472AD33BE4}" dt="2019-09-10T09:31:21.788" v="1304" actId="207"/>
          <ac:spMkLst>
            <pc:docMk/>
            <pc:sldMk cId="1398253659" sldId="457"/>
            <ac:spMk id="5" creationId="{C6BAAEE8-0E63-4615-863F-3C8785CF6A9C}"/>
          </ac:spMkLst>
        </pc:spChg>
      </pc:sldChg>
      <pc:sldChg chg="modSp">
        <pc:chgData name="Davor Josipovic" userId="c5beaa7c1ac2955a" providerId="LiveId" clId="{0966577C-D826-4B08-9B13-4E472AD33BE4}" dt="2019-09-10T09:40:54.691" v="1313" actId="20577"/>
        <pc:sldMkLst>
          <pc:docMk/>
          <pc:sldMk cId="2080903024" sldId="459"/>
        </pc:sldMkLst>
        <pc:spChg chg="mod">
          <ac:chgData name="Davor Josipovic" userId="c5beaa7c1ac2955a" providerId="LiveId" clId="{0966577C-D826-4B08-9B13-4E472AD33BE4}" dt="2019-09-10T09:40:54.691" v="1313" actId="20577"/>
          <ac:spMkLst>
            <pc:docMk/>
            <pc:sldMk cId="2080903024" sldId="459"/>
            <ac:spMk id="3" creationId="{EB8666B2-4824-4162-B8E1-83546EF761D5}"/>
          </ac:spMkLst>
        </pc:spChg>
      </pc:sldChg>
      <pc:sldChg chg="modSp">
        <pc:chgData name="Davor Josipovic" userId="c5beaa7c1ac2955a" providerId="LiveId" clId="{0966577C-D826-4B08-9B13-4E472AD33BE4}" dt="2019-09-10T10:23:58.218" v="1864" actId="207"/>
        <pc:sldMkLst>
          <pc:docMk/>
          <pc:sldMk cId="2635661531" sldId="461"/>
        </pc:sldMkLst>
        <pc:spChg chg="mod">
          <ac:chgData name="Davor Josipovic" userId="c5beaa7c1ac2955a" providerId="LiveId" clId="{0966577C-D826-4B08-9B13-4E472AD33BE4}" dt="2019-09-10T10:23:58.218" v="1864" actId="207"/>
          <ac:spMkLst>
            <pc:docMk/>
            <pc:sldMk cId="2635661531" sldId="461"/>
            <ac:spMk id="3" creationId="{C1DFA8CE-903B-45E9-9855-1B68BF40BE99}"/>
          </ac:spMkLst>
        </pc:spChg>
      </pc:sldChg>
      <pc:sldChg chg="addSp modSp">
        <pc:chgData name="Davor Josipovic" userId="c5beaa7c1ac2955a" providerId="LiveId" clId="{0966577C-D826-4B08-9B13-4E472AD33BE4}" dt="2019-09-10T10:28:22.983" v="1902" actId="1076"/>
        <pc:sldMkLst>
          <pc:docMk/>
          <pc:sldMk cId="2091360871" sldId="462"/>
        </pc:sldMkLst>
        <pc:spChg chg="add mod">
          <ac:chgData name="Davor Josipovic" userId="c5beaa7c1ac2955a" providerId="LiveId" clId="{0966577C-D826-4B08-9B13-4E472AD33BE4}" dt="2019-09-10T10:28:22.983" v="1902" actId="1076"/>
          <ac:spMkLst>
            <pc:docMk/>
            <pc:sldMk cId="2091360871" sldId="462"/>
            <ac:spMk id="3" creationId="{011AF1B7-5E8A-42E4-95D6-708D514CC51D}"/>
          </ac:spMkLst>
        </pc:spChg>
      </pc:sldChg>
      <pc:sldChg chg="modSp modNotesTx">
        <pc:chgData name="Davor Josipovic" userId="c5beaa7c1ac2955a" providerId="LiveId" clId="{0966577C-D826-4B08-9B13-4E472AD33BE4}" dt="2019-09-10T09:05:30.025" v="1301" actId="20577"/>
        <pc:sldMkLst>
          <pc:docMk/>
          <pc:sldMk cId="2679476056" sldId="464"/>
        </pc:sldMkLst>
        <pc:spChg chg="mod">
          <ac:chgData name="Davor Josipovic" userId="c5beaa7c1ac2955a" providerId="LiveId" clId="{0966577C-D826-4B08-9B13-4E472AD33BE4}" dt="2019-09-10T08:54:51.392" v="1141" actId="20577"/>
          <ac:spMkLst>
            <pc:docMk/>
            <pc:sldMk cId="2679476056" sldId="464"/>
            <ac:spMk id="3" creationId="{79944EEC-96F8-44A2-8F07-F8656F6AB566}"/>
          </ac:spMkLst>
        </pc:spChg>
      </pc:sldChg>
      <pc:sldChg chg="addSp delSp modSp add">
        <pc:chgData name="Davor Josipovic" userId="c5beaa7c1ac2955a" providerId="LiveId" clId="{0966577C-D826-4B08-9B13-4E472AD33BE4}" dt="2019-09-10T10:20:09.936" v="1862" actId="20577"/>
        <pc:sldMkLst>
          <pc:docMk/>
          <pc:sldMk cId="3080524797" sldId="467"/>
        </pc:sldMkLst>
        <pc:spChg chg="mod">
          <ac:chgData name="Davor Josipovic" userId="c5beaa7c1ac2955a" providerId="LiveId" clId="{0966577C-D826-4B08-9B13-4E472AD33BE4}" dt="2019-09-10T10:20:09.936" v="1862" actId="20577"/>
          <ac:spMkLst>
            <pc:docMk/>
            <pc:sldMk cId="3080524797" sldId="467"/>
            <ac:spMk id="2" creationId="{4891382E-94F0-406B-90AF-E103AF53B18F}"/>
          </ac:spMkLst>
        </pc:spChg>
        <pc:spChg chg="add del">
          <ac:chgData name="Davor Josipovic" userId="c5beaa7c1ac2955a" providerId="LiveId" clId="{0966577C-D826-4B08-9B13-4E472AD33BE4}" dt="2019-09-10T10:19:17.191" v="1848"/>
          <ac:spMkLst>
            <pc:docMk/>
            <pc:sldMk cId="3080524797" sldId="467"/>
            <ac:spMk id="12" creationId="{A963D648-4FA3-4497-9F09-D27B6A23F78C}"/>
          </ac:spMkLst>
        </pc:spChg>
        <pc:spChg chg="add mod">
          <ac:chgData name="Davor Josipovic" userId="c5beaa7c1ac2955a" providerId="LiveId" clId="{0966577C-D826-4B08-9B13-4E472AD33BE4}" dt="2019-09-10T10:19:38.505" v="1851" actId="1076"/>
          <ac:spMkLst>
            <pc:docMk/>
            <pc:sldMk cId="3080524797" sldId="467"/>
            <ac:spMk id="13" creationId="{BEF6B12D-65D5-477D-88D7-79F1E377ADB3}"/>
          </ac:spMkLst>
        </pc:spChg>
        <pc:picChg chg="mod">
          <ac:chgData name="Davor Josipovic" userId="c5beaa7c1ac2955a" providerId="LiveId" clId="{0966577C-D826-4B08-9B13-4E472AD33BE4}" dt="2019-09-10T10:19:16.387" v="1847" actId="1076"/>
          <ac:picMkLst>
            <pc:docMk/>
            <pc:sldMk cId="3080524797" sldId="467"/>
            <ac:picMk id="8" creationId="{52E60557-F3E7-4ACA-9D30-0F40D763701D}"/>
          </ac:picMkLst>
        </pc:picChg>
      </pc:sldChg>
      <pc:sldChg chg="add del">
        <pc:chgData name="Davor Josipovic" userId="c5beaa7c1ac2955a" providerId="LiveId" clId="{0966577C-D826-4B08-9B13-4E472AD33BE4}" dt="2019-09-10T10:18:57.747" v="1842" actId="2696"/>
        <pc:sldMkLst>
          <pc:docMk/>
          <pc:sldMk cId="4134985978" sldId="467"/>
        </pc:sldMkLst>
      </pc:sldChg>
      <pc:sldChg chg="addSp delSp modSp add">
        <pc:chgData name="Davor Josipovic" userId="c5beaa7c1ac2955a" providerId="LiveId" clId="{0966577C-D826-4B08-9B13-4E472AD33BE4}" dt="2019-09-10T10:19:42.529" v="1853" actId="478"/>
        <pc:sldMkLst>
          <pc:docMk/>
          <pc:sldMk cId="840314596" sldId="468"/>
        </pc:sldMkLst>
        <pc:spChg chg="mod">
          <ac:chgData name="Davor Josipovic" userId="c5beaa7c1ac2955a" providerId="LiveId" clId="{0966577C-D826-4B08-9B13-4E472AD33BE4}" dt="2019-09-10T09:58:12.768" v="1513" actId="20577"/>
          <ac:spMkLst>
            <pc:docMk/>
            <pc:sldMk cId="840314596" sldId="468"/>
            <ac:spMk id="2" creationId="{0C12D7D7-CD29-47B0-B443-E2F3520C4C83}"/>
          </ac:spMkLst>
        </pc:spChg>
        <pc:spChg chg="mod">
          <ac:chgData name="Davor Josipovic" userId="c5beaa7c1ac2955a" providerId="LiveId" clId="{0966577C-D826-4B08-9B13-4E472AD33BE4}" dt="2019-09-10T10:03:01.122" v="1802" actId="313"/>
          <ac:spMkLst>
            <pc:docMk/>
            <pc:sldMk cId="840314596" sldId="468"/>
            <ac:spMk id="3" creationId="{3EA4C88C-9B6D-4B4F-B23C-FEA540CFFB87}"/>
          </ac:spMkLst>
        </pc:spChg>
        <pc:spChg chg="add del mod">
          <ac:chgData name="Davor Josipovic" userId="c5beaa7c1ac2955a" providerId="LiveId" clId="{0966577C-D826-4B08-9B13-4E472AD33BE4}" dt="2019-09-10T10:19:42.529" v="1853" actId="478"/>
          <ac:spMkLst>
            <pc:docMk/>
            <pc:sldMk cId="840314596" sldId="468"/>
            <ac:spMk id="4" creationId="{E7E10969-F133-4298-8CD5-E628FD432150}"/>
          </ac:spMkLst>
        </pc:spChg>
        <pc:spChg chg="add del">
          <ac:chgData name="Davor Josipovic" userId="c5beaa7c1ac2955a" providerId="LiveId" clId="{0966577C-D826-4B08-9B13-4E472AD33BE4}" dt="2019-09-10T10:16:04.395" v="1812"/>
          <ac:spMkLst>
            <pc:docMk/>
            <pc:sldMk cId="840314596" sldId="468"/>
            <ac:spMk id="5" creationId="{360AC99D-263D-4A29-AD3C-B6735182DB12}"/>
          </ac:spMkLst>
        </pc:spChg>
        <pc:spChg chg="add">
          <ac:chgData name="Davor Josipovic" userId="c5beaa7c1ac2955a" providerId="LiveId" clId="{0966577C-D826-4B08-9B13-4E472AD33BE4}" dt="2019-09-10T10:19:40.399" v="1852"/>
          <ac:spMkLst>
            <pc:docMk/>
            <pc:sldMk cId="840314596" sldId="468"/>
            <ac:spMk id="6" creationId="{C8CD4663-9C9F-4CD7-B115-F10A984AFDD6}"/>
          </ac:spMkLst>
        </pc:spChg>
      </pc:sldChg>
      <pc:sldChg chg="add">
        <pc:chgData name="Davor Josipovic" userId="c5beaa7c1ac2955a" providerId="LiveId" clId="{0966577C-D826-4B08-9B13-4E472AD33BE4}" dt="2019-09-10T10:42:40.189" v="2005"/>
        <pc:sldMkLst>
          <pc:docMk/>
          <pc:sldMk cId="202180197" sldId="469"/>
        </pc:sldMkLst>
      </pc:sldChg>
      <pc:sldChg chg="addSp delSp modSp add del">
        <pc:chgData name="Davor Josipovic" userId="c5beaa7c1ac2955a" providerId="LiveId" clId="{0966577C-D826-4B08-9B13-4E472AD33BE4}" dt="2019-09-10T10:19:02.540" v="1843" actId="2696"/>
        <pc:sldMkLst>
          <pc:docMk/>
          <pc:sldMk cId="235419681" sldId="469"/>
        </pc:sldMkLst>
        <pc:spChg chg="mod">
          <ac:chgData name="Davor Josipovic" userId="c5beaa7c1ac2955a" providerId="LiveId" clId="{0966577C-D826-4B08-9B13-4E472AD33BE4}" dt="2019-09-10T10:18:07.419" v="1838" actId="20577"/>
          <ac:spMkLst>
            <pc:docMk/>
            <pc:sldMk cId="235419681" sldId="469"/>
            <ac:spMk id="2" creationId="{15CF5FB9-8B69-4345-8739-316A720078FE}"/>
          </ac:spMkLst>
        </pc:spChg>
        <pc:spChg chg="del">
          <ac:chgData name="Davor Josipovic" userId="c5beaa7c1ac2955a" providerId="LiveId" clId="{0966577C-D826-4B08-9B13-4E472AD33BE4}" dt="2019-09-10T10:18:09.958" v="1839"/>
          <ac:spMkLst>
            <pc:docMk/>
            <pc:sldMk cId="235419681" sldId="469"/>
            <ac:spMk id="3" creationId="{69B93237-C96F-463B-A0DF-A1106028B5FD}"/>
          </ac:spMkLst>
        </pc:spChg>
        <pc:picChg chg="add mod">
          <ac:chgData name="Davor Josipovic" userId="c5beaa7c1ac2955a" providerId="LiveId" clId="{0966577C-D826-4B08-9B13-4E472AD33BE4}" dt="2019-09-10T10:18:09.958" v="1839"/>
          <ac:picMkLst>
            <pc:docMk/>
            <pc:sldMk cId="235419681" sldId="469"/>
            <ac:picMk id="5" creationId="{0D64A496-98E8-4AC0-9208-0A53730CE673}"/>
          </ac:picMkLst>
        </pc:picChg>
      </pc:sldChg>
      <pc:sldChg chg="modSp add">
        <pc:chgData name="Davor Josipovic" userId="c5beaa7c1ac2955a" providerId="LiveId" clId="{0966577C-D826-4B08-9B13-4E472AD33BE4}" dt="2019-09-10T11:55:15.642" v="2158" actId="20577"/>
        <pc:sldMkLst>
          <pc:docMk/>
          <pc:sldMk cId="561100226" sldId="470"/>
        </pc:sldMkLst>
        <pc:spChg chg="mod">
          <ac:chgData name="Davor Josipovic" userId="c5beaa7c1ac2955a" providerId="LiveId" clId="{0966577C-D826-4B08-9B13-4E472AD33BE4}" dt="2019-09-10T11:55:11.445" v="2155" actId="20577"/>
          <ac:spMkLst>
            <pc:docMk/>
            <pc:sldMk cId="561100226" sldId="470"/>
            <ac:spMk id="2" creationId="{372188AB-B2F2-4355-92C4-039418C010A9}"/>
          </ac:spMkLst>
        </pc:spChg>
        <pc:spChg chg="mod">
          <ac:chgData name="Davor Josipovic" userId="c5beaa7c1ac2955a" providerId="LiveId" clId="{0966577C-D826-4B08-9B13-4E472AD33BE4}" dt="2019-09-10T11:55:15.642" v="2158" actId="20577"/>
          <ac:spMkLst>
            <pc:docMk/>
            <pc:sldMk cId="561100226" sldId="470"/>
            <ac:spMk id="3" creationId="{3082791E-A22A-4532-8BDD-1A2C0611962D}"/>
          </ac:spMkLst>
        </pc:spChg>
      </pc:sldChg>
    </pc:docChg>
  </pc:docChgLst>
  <pc:docChgLst>
    <pc:chgData name="Davor Josipovic" userId="c5beaa7c1ac2955a" providerId="LiveId" clId="{1762B1E5-CF33-4C53-B474-C4765688E35C}"/>
  </pc:docChgLst>
  <pc:docChgLst>
    <pc:chgData name="Davor Josipovic" userId="c5beaa7c1ac2955a" providerId="LiveId" clId="{868D3B67-0F71-4110-89FC-9C3D3ED97AC8}"/>
    <pc:docChg chg="undo custSel addSld delSld modSld sldOrd modSection">
      <pc:chgData name="Davor Josipovic" userId="c5beaa7c1ac2955a" providerId="LiveId" clId="{868D3B67-0F71-4110-89FC-9C3D3ED97AC8}" dt="2019-07-02T11:48:18.212" v="913" actId="1076"/>
      <pc:docMkLst>
        <pc:docMk/>
      </pc:docMkLst>
      <pc:sldChg chg="addSp modSp">
        <pc:chgData name="Davor Josipovic" userId="c5beaa7c1ac2955a" providerId="LiveId" clId="{868D3B67-0F71-4110-89FC-9C3D3ED97AC8}" dt="2019-06-17T11:26:49.463" v="185" actId="14100"/>
        <pc:sldMkLst>
          <pc:docMk/>
          <pc:sldMk cId="2196440616" sldId="284"/>
        </pc:sldMkLst>
        <pc:spChg chg="add mod">
          <ac:chgData name="Davor Josipovic" userId="c5beaa7c1ac2955a" providerId="LiveId" clId="{868D3B67-0F71-4110-89FC-9C3D3ED97AC8}" dt="2019-06-17T11:26:49.463" v="185" actId="14100"/>
          <ac:spMkLst>
            <pc:docMk/>
            <pc:sldMk cId="2196440616" sldId="284"/>
            <ac:spMk id="5" creationId="{0C2CDD3C-6029-4C71-BA60-C885CEB77104}"/>
          </ac:spMkLst>
        </pc:spChg>
      </pc:sldChg>
      <pc:sldChg chg="modSp">
        <pc:chgData name="Davor Josipovic" userId="c5beaa7c1ac2955a" providerId="LiveId" clId="{868D3B67-0F71-4110-89FC-9C3D3ED97AC8}" dt="2019-06-17T11:19:20.949" v="174" actId="20577"/>
        <pc:sldMkLst>
          <pc:docMk/>
          <pc:sldMk cId="439074831" sldId="287"/>
        </pc:sldMkLst>
        <pc:spChg chg="mod">
          <ac:chgData name="Davor Josipovic" userId="c5beaa7c1ac2955a" providerId="LiveId" clId="{868D3B67-0F71-4110-89FC-9C3D3ED97AC8}" dt="2019-06-17T11:19:20.949" v="174" actId="20577"/>
          <ac:spMkLst>
            <pc:docMk/>
            <pc:sldMk cId="439074831" sldId="287"/>
            <ac:spMk id="3" creationId="{6A8D3311-53E4-46C3-BDCE-E1540E0E5A7A}"/>
          </ac:spMkLst>
        </pc:spChg>
      </pc:sldChg>
      <pc:sldChg chg="modSp add">
        <pc:chgData name="Davor Josipovic" userId="c5beaa7c1ac2955a" providerId="LiveId" clId="{868D3B67-0F71-4110-89FC-9C3D3ED97AC8}" dt="2019-06-13T20:09:14.894" v="101" actId="313"/>
        <pc:sldMkLst>
          <pc:docMk/>
          <pc:sldMk cId="1616111978" sldId="293"/>
        </pc:sldMkLst>
        <pc:spChg chg="mod">
          <ac:chgData name="Davor Josipovic" userId="c5beaa7c1ac2955a" providerId="LiveId" clId="{868D3B67-0F71-4110-89FC-9C3D3ED97AC8}" dt="2019-06-13T20:06:50.033" v="10" actId="20577"/>
          <ac:spMkLst>
            <pc:docMk/>
            <pc:sldMk cId="1616111978" sldId="293"/>
            <ac:spMk id="2" creationId="{DFCAA981-35DA-471C-B519-18D5CA4A67D1}"/>
          </ac:spMkLst>
        </pc:spChg>
        <pc:spChg chg="mod">
          <ac:chgData name="Davor Josipovic" userId="c5beaa7c1ac2955a" providerId="LiveId" clId="{868D3B67-0F71-4110-89FC-9C3D3ED97AC8}" dt="2019-06-13T20:09:14.894" v="101" actId="313"/>
          <ac:spMkLst>
            <pc:docMk/>
            <pc:sldMk cId="1616111978" sldId="293"/>
            <ac:spMk id="3" creationId="{C613BFE6-E7C2-4A63-9C4A-6521C9095BEC}"/>
          </ac:spMkLst>
        </pc:spChg>
      </pc:sldChg>
      <pc:sldChg chg="add">
        <pc:chgData name="Davor Josipovic" userId="c5beaa7c1ac2955a" providerId="LiveId" clId="{868D3B67-0F71-4110-89FC-9C3D3ED97AC8}" dt="2019-06-13T20:07:00.596" v="11"/>
        <pc:sldMkLst>
          <pc:docMk/>
          <pc:sldMk cId="560181886" sldId="294"/>
        </pc:sldMkLst>
      </pc:sldChg>
      <pc:sldChg chg="add">
        <pc:chgData name="Davor Josipovic" userId="c5beaa7c1ac2955a" providerId="LiveId" clId="{868D3B67-0F71-4110-89FC-9C3D3ED97AC8}" dt="2019-06-13T20:07:09.498" v="12"/>
        <pc:sldMkLst>
          <pc:docMk/>
          <pc:sldMk cId="3636023300" sldId="295"/>
        </pc:sldMkLst>
      </pc:sldChg>
      <pc:sldChg chg="modSp add">
        <pc:chgData name="Davor Josipovic" userId="c5beaa7c1ac2955a" providerId="LiveId" clId="{868D3B67-0F71-4110-89FC-9C3D3ED97AC8}" dt="2019-06-13T20:11:25.943" v="159" actId="20577"/>
        <pc:sldMkLst>
          <pc:docMk/>
          <pc:sldMk cId="3008556543" sldId="296"/>
        </pc:sldMkLst>
        <pc:spChg chg="mod">
          <ac:chgData name="Davor Josipovic" userId="c5beaa7c1ac2955a" providerId="LiveId" clId="{868D3B67-0F71-4110-89FC-9C3D3ED97AC8}" dt="2019-06-13T20:11:25.943" v="159" actId="20577"/>
          <ac:spMkLst>
            <pc:docMk/>
            <pc:sldMk cId="3008556543" sldId="296"/>
            <ac:spMk id="4" creationId="{0ABA15CC-0341-43E7-90FB-0A22D5CFC77D}"/>
          </ac:spMkLst>
        </pc:spChg>
      </pc:sldChg>
      <pc:sldChg chg="modSp add">
        <pc:chgData name="Davor Josipovic" userId="c5beaa7c1ac2955a" providerId="LiveId" clId="{868D3B67-0F71-4110-89FC-9C3D3ED97AC8}" dt="2019-06-13T20:11:30.926" v="165" actId="20577"/>
        <pc:sldMkLst>
          <pc:docMk/>
          <pc:sldMk cId="4271565714" sldId="297"/>
        </pc:sldMkLst>
        <pc:spChg chg="mod">
          <ac:chgData name="Davor Josipovic" userId="c5beaa7c1ac2955a" providerId="LiveId" clId="{868D3B67-0F71-4110-89FC-9C3D3ED97AC8}" dt="2019-06-13T20:11:18.627" v="148" actId="20577"/>
          <ac:spMkLst>
            <pc:docMk/>
            <pc:sldMk cId="4271565714" sldId="297"/>
            <ac:spMk id="2" creationId="{DFCAA981-35DA-471C-B519-18D5CA4A67D1}"/>
          </ac:spMkLst>
        </pc:spChg>
        <pc:spChg chg="mod">
          <ac:chgData name="Davor Josipovic" userId="c5beaa7c1ac2955a" providerId="LiveId" clId="{868D3B67-0F71-4110-89FC-9C3D3ED97AC8}" dt="2019-06-13T20:11:30.926" v="165" actId="20577"/>
          <ac:spMkLst>
            <pc:docMk/>
            <pc:sldMk cId="4271565714" sldId="297"/>
            <ac:spMk id="3" creationId="{C613BFE6-E7C2-4A63-9C4A-6521C9095BEC}"/>
          </ac:spMkLst>
        </pc:spChg>
      </pc:sldChg>
      <pc:sldChg chg="modSp">
        <pc:chgData name="Davor Josipovic" userId="c5beaa7c1ac2955a" providerId="LiveId" clId="{868D3B67-0F71-4110-89FC-9C3D3ED97AC8}" dt="2019-06-17T06:09:58.921" v="168" actId="20577"/>
        <pc:sldMkLst>
          <pc:docMk/>
          <pc:sldMk cId="1098642256" sldId="298"/>
        </pc:sldMkLst>
        <pc:spChg chg="mod">
          <ac:chgData name="Davor Josipovic" userId="c5beaa7c1ac2955a" providerId="LiveId" clId="{868D3B67-0F71-4110-89FC-9C3D3ED97AC8}" dt="2019-06-17T06:09:58.921" v="168" actId="20577"/>
          <ac:spMkLst>
            <pc:docMk/>
            <pc:sldMk cId="1098642256" sldId="298"/>
            <ac:spMk id="3" creationId="{C613BFE6-E7C2-4A63-9C4A-6521C9095BEC}"/>
          </ac:spMkLst>
        </pc:spChg>
      </pc:sldChg>
      <pc:sldChg chg="modSp">
        <pc:chgData name="Davor Josipovic" userId="c5beaa7c1ac2955a" providerId="LiveId" clId="{868D3B67-0F71-4110-89FC-9C3D3ED97AC8}" dt="2019-06-17T13:28:50.300" v="201" actId="20577"/>
        <pc:sldMkLst>
          <pc:docMk/>
          <pc:sldMk cId="1705100881" sldId="313"/>
        </pc:sldMkLst>
        <pc:spChg chg="mod">
          <ac:chgData name="Davor Josipovic" userId="c5beaa7c1ac2955a" providerId="LiveId" clId="{868D3B67-0F71-4110-89FC-9C3D3ED97AC8}" dt="2019-06-17T13:28:50.300" v="201" actId="20577"/>
          <ac:spMkLst>
            <pc:docMk/>
            <pc:sldMk cId="1705100881" sldId="313"/>
            <ac:spMk id="3" creationId="{C613BFE6-E7C2-4A63-9C4A-6521C9095BEC}"/>
          </ac:spMkLst>
        </pc:spChg>
      </pc:sldChg>
      <pc:sldChg chg="modSp ord">
        <pc:chgData name="Davor Josipovic" userId="c5beaa7c1ac2955a" providerId="LiveId" clId="{868D3B67-0F71-4110-89FC-9C3D3ED97AC8}" dt="2019-07-01T07:33:30.259" v="354" actId="115"/>
        <pc:sldMkLst>
          <pc:docMk/>
          <pc:sldMk cId="1031408225" sldId="323"/>
        </pc:sldMkLst>
        <pc:spChg chg="mod">
          <ac:chgData name="Davor Josipovic" userId="c5beaa7c1ac2955a" providerId="LiveId" clId="{868D3B67-0F71-4110-89FC-9C3D3ED97AC8}" dt="2019-07-01T07:33:30.259" v="354" actId="115"/>
          <ac:spMkLst>
            <pc:docMk/>
            <pc:sldMk cId="1031408225" sldId="323"/>
            <ac:spMk id="5" creationId="{683E495E-36EB-4959-9679-F69603036B47}"/>
          </ac:spMkLst>
        </pc:spChg>
      </pc:sldChg>
      <pc:sldChg chg="modSp">
        <pc:chgData name="Davor Josipovic" userId="c5beaa7c1ac2955a" providerId="LiveId" clId="{868D3B67-0F71-4110-89FC-9C3D3ED97AC8}" dt="2019-07-01T07:25:25.006" v="233" actId="20577"/>
        <pc:sldMkLst>
          <pc:docMk/>
          <pc:sldMk cId="1633626649" sldId="324"/>
        </pc:sldMkLst>
        <pc:spChg chg="mod">
          <ac:chgData name="Davor Josipovic" userId="c5beaa7c1ac2955a" providerId="LiveId" clId="{868D3B67-0F71-4110-89FC-9C3D3ED97AC8}" dt="2019-07-01T07:25:25.006" v="233" actId="20577"/>
          <ac:spMkLst>
            <pc:docMk/>
            <pc:sldMk cId="1633626649" sldId="324"/>
            <ac:spMk id="5" creationId="{CA528F7E-FCA6-4235-B85D-808106A53E05}"/>
          </ac:spMkLst>
        </pc:spChg>
      </pc:sldChg>
      <pc:sldChg chg="modSp ord">
        <pc:chgData name="Davor Josipovic" userId="c5beaa7c1ac2955a" providerId="LiveId" clId="{868D3B67-0F71-4110-89FC-9C3D3ED97AC8}" dt="2019-07-01T07:45:51.647" v="765" actId="20577"/>
        <pc:sldMkLst>
          <pc:docMk/>
          <pc:sldMk cId="605853295" sldId="325"/>
        </pc:sldMkLst>
        <pc:spChg chg="mod">
          <ac:chgData name="Davor Josipovic" userId="c5beaa7c1ac2955a" providerId="LiveId" clId="{868D3B67-0F71-4110-89FC-9C3D3ED97AC8}" dt="2019-07-01T07:45:51.647" v="765" actId="20577"/>
          <ac:spMkLst>
            <pc:docMk/>
            <pc:sldMk cId="605853295" sldId="325"/>
            <ac:spMk id="5" creationId="{3BFE8F61-1379-48E2-AD30-DC27940D9A5F}"/>
          </ac:spMkLst>
        </pc:spChg>
      </pc:sldChg>
      <pc:sldChg chg="modSp modNotesTx">
        <pc:chgData name="Davor Josipovic" userId="c5beaa7c1ac2955a" providerId="LiveId" clId="{868D3B67-0F71-4110-89FC-9C3D3ED97AC8}" dt="2019-07-02T11:20:40.812" v="893" actId="313"/>
        <pc:sldMkLst>
          <pc:docMk/>
          <pc:sldMk cId="538565775" sldId="327"/>
        </pc:sldMkLst>
        <pc:spChg chg="mod">
          <ac:chgData name="Davor Josipovic" userId="c5beaa7c1ac2955a" providerId="LiveId" clId="{868D3B67-0F71-4110-89FC-9C3D3ED97AC8}" dt="2019-07-02T11:20:40.812" v="893" actId="313"/>
          <ac:spMkLst>
            <pc:docMk/>
            <pc:sldMk cId="538565775" sldId="327"/>
            <ac:spMk id="3" creationId="{C613BFE6-E7C2-4A63-9C4A-6521C9095BEC}"/>
          </ac:spMkLst>
        </pc:spChg>
      </pc:sldChg>
      <pc:sldChg chg="addSp delSp modSp">
        <pc:chgData name="Davor Josipovic" userId="c5beaa7c1ac2955a" providerId="LiveId" clId="{868D3B67-0F71-4110-89FC-9C3D3ED97AC8}" dt="2019-07-01T07:38:45.062" v="587" actId="1076"/>
        <pc:sldMkLst>
          <pc:docMk/>
          <pc:sldMk cId="1113537900" sldId="332"/>
        </pc:sldMkLst>
        <pc:spChg chg="del mod">
          <ac:chgData name="Davor Josipovic" userId="c5beaa7c1ac2955a" providerId="LiveId" clId="{868D3B67-0F71-4110-89FC-9C3D3ED97AC8}" dt="2019-07-01T07:36:56.616" v="556"/>
          <ac:spMkLst>
            <pc:docMk/>
            <pc:sldMk cId="1113537900" sldId="332"/>
            <ac:spMk id="5" creationId="{3BFE8F61-1379-48E2-AD30-DC27940D9A5F}"/>
          </ac:spMkLst>
        </pc:spChg>
        <pc:picChg chg="add mod">
          <ac:chgData name="Davor Josipovic" userId="c5beaa7c1ac2955a" providerId="LiveId" clId="{868D3B67-0F71-4110-89FC-9C3D3ED97AC8}" dt="2019-07-01T07:38:28.098" v="584" actId="1076"/>
          <ac:picMkLst>
            <pc:docMk/>
            <pc:sldMk cId="1113537900" sldId="332"/>
            <ac:picMk id="2050" creationId="{5DE0C188-0CEE-4604-8BDE-73790AD3AB86}"/>
          </ac:picMkLst>
        </pc:picChg>
        <pc:picChg chg="add del mod">
          <ac:chgData name="Davor Josipovic" userId="c5beaa7c1ac2955a" providerId="LiveId" clId="{868D3B67-0F71-4110-89FC-9C3D3ED97AC8}" dt="2019-07-01T07:37:20.678" v="566"/>
          <ac:picMkLst>
            <pc:docMk/>
            <pc:sldMk cId="1113537900" sldId="332"/>
            <ac:picMk id="2052" creationId="{8A25131B-52A6-4B25-854D-36A08BF7A0C9}"/>
          </ac:picMkLst>
        </pc:picChg>
        <pc:picChg chg="add mod">
          <ac:chgData name="Davor Josipovic" userId="c5beaa7c1ac2955a" providerId="LiveId" clId="{868D3B67-0F71-4110-89FC-9C3D3ED97AC8}" dt="2019-07-01T07:38:45.062" v="587" actId="1076"/>
          <ac:picMkLst>
            <pc:docMk/>
            <pc:sldMk cId="1113537900" sldId="332"/>
            <ac:picMk id="2054" creationId="{85720CF4-6595-4575-B095-EBD463685468}"/>
          </ac:picMkLst>
        </pc:picChg>
      </pc:sldChg>
      <pc:sldChg chg="modSp">
        <pc:chgData name="Davor Josipovic" userId="c5beaa7c1ac2955a" providerId="LiveId" clId="{868D3B67-0F71-4110-89FC-9C3D3ED97AC8}" dt="2019-07-01T07:41:33.676" v="662" actId="20577"/>
        <pc:sldMkLst>
          <pc:docMk/>
          <pc:sldMk cId="1897312485" sldId="333"/>
        </pc:sldMkLst>
        <pc:spChg chg="mod">
          <ac:chgData name="Davor Josipovic" userId="c5beaa7c1ac2955a" providerId="LiveId" clId="{868D3B67-0F71-4110-89FC-9C3D3ED97AC8}" dt="2019-07-01T07:41:33.676" v="662" actId="20577"/>
          <ac:spMkLst>
            <pc:docMk/>
            <pc:sldMk cId="1897312485" sldId="333"/>
            <ac:spMk id="3" creationId="{4561A0B8-4C53-446B-AD9C-7B0728A885DF}"/>
          </ac:spMkLst>
        </pc:spChg>
      </pc:sldChg>
      <pc:sldChg chg="ord">
        <pc:chgData name="Davor Josipovic" userId="c5beaa7c1ac2955a" providerId="LiveId" clId="{868D3B67-0F71-4110-89FC-9C3D3ED97AC8}" dt="2019-07-01T07:45:21.490" v="720"/>
        <pc:sldMkLst>
          <pc:docMk/>
          <pc:sldMk cId="1630777279" sldId="334"/>
        </pc:sldMkLst>
      </pc:sldChg>
      <pc:sldChg chg="add">
        <pc:chgData name="Davor Josipovic" userId="c5beaa7c1ac2955a" providerId="LiveId" clId="{868D3B67-0F71-4110-89FC-9C3D3ED97AC8}" dt="2019-07-01T07:29:08.202" v="314"/>
        <pc:sldMkLst>
          <pc:docMk/>
          <pc:sldMk cId="2044329185" sldId="335"/>
        </pc:sldMkLst>
      </pc:sldChg>
      <pc:sldChg chg="add">
        <pc:chgData name="Davor Josipovic" userId="c5beaa7c1ac2955a" providerId="LiveId" clId="{868D3B67-0F71-4110-89FC-9C3D3ED97AC8}" dt="2019-07-01T07:29:08.202" v="314"/>
        <pc:sldMkLst>
          <pc:docMk/>
          <pc:sldMk cId="3715892533" sldId="336"/>
        </pc:sldMkLst>
      </pc:sldChg>
      <pc:sldChg chg="add">
        <pc:chgData name="Davor Josipovic" userId="c5beaa7c1ac2955a" providerId="LiveId" clId="{868D3B67-0F71-4110-89FC-9C3D3ED97AC8}" dt="2019-07-01T07:29:08.202" v="314"/>
        <pc:sldMkLst>
          <pc:docMk/>
          <pc:sldMk cId="2505585746" sldId="337"/>
        </pc:sldMkLst>
      </pc:sldChg>
      <pc:sldChg chg="add">
        <pc:chgData name="Davor Josipovic" userId="c5beaa7c1ac2955a" providerId="LiveId" clId="{868D3B67-0F71-4110-89FC-9C3D3ED97AC8}" dt="2019-07-01T07:29:08.202" v="314"/>
        <pc:sldMkLst>
          <pc:docMk/>
          <pc:sldMk cId="4204608880" sldId="338"/>
        </pc:sldMkLst>
      </pc:sldChg>
      <pc:sldChg chg="modSp">
        <pc:chgData name="Davor Josipovic" userId="c5beaa7c1ac2955a" providerId="LiveId" clId="{868D3B67-0F71-4110-89FC-9C3D3ED97AC8}" dt="2019-07-01T07:29:57.037" v="349" actId="20577"/>
        <pc:sldMkLst>
          <pc:docMk/>
          <pc:sldMk cId="3207057542" sldId="340"/>
        </pc:sldMkLst>
        <pc:spChg chg="mod">
          <ac:chgData name="Davor Josipovic" userId="c5beaa7c1ac2955a" providerId="LiveId" clId="{868D3B67-0F71-4110-89FC-9C3D3ED97AC8}" dt="2019-07-01T07:29:57.037" v="349" actId="20577"/>
          <ac:spMkLst>
            <pc:docMk/>
            <pc:sldMk cId="3207057542" sldId="340"/>
            <ac:spMk id="3" creationId="{C4DDB7E2-CC70-4E58-8C59-9287AB89CBFB}"/>
          </ac:spMkLst>
        </pc:spChg>
      </pc:sldChg>
      <pc:sldChg chg="modSp">
        <pc:chgData name="Davor Josipovic" userId="c5beaa7c1ac2955a" providerId="LiveId" clId="{868D3B67-0F71-4110-89FC-9C3D3ED97AC8}" dt="2019-07-01T07:48:49.571" v="845" actId="20577"/>
        <pc:sldMkLst>
          <pc:docMk/>
          <pc:sldMk cId="339420482" sldId="341"/>
        </pc:sldMkLst>
        <pc:spChg chg="mod">
          <ac:chgData name="Davor Josipovic" userId="c5beaa7c1ac2955a" providerId="LiveId" clId="{868D3B67-0F71-4110-89FC-9C3D3ED97AC8}" dt="2019-07-01T07:48:49.571" v="845" actId="20577"/>
          <ac:spMkLst>
            <pc:docMk/>
            <pc:sldMk cId="339420482" sldId="341"/>
            <ac:spMk id="3" creationId="{79944EEC-96F8-44A2-8F07-F8656F6AB566}"/>
          </ac:spMkLst>
        </pc:spChg>
      </pc:sldChg>
      <pc:sldChg chg="modSp add">
        <pc:chgData name="Davor Josipovic" userId="c5beaa7c1ac2955a" providerId="LiveId" clId="{868D3B67-0F71-4110-89FC-9C3D3ED97AC8}" dt="2019-07-02T11:31:56.536" v="894" actId="20577"/>
        <pc:sldMkLst>
          <pc:docMk/>
          <pc:sldMk cId="2242576791" sldId="342"/>
        </pc:sldMkLst>
        <pc:spChg chg="mod">
          <ac:chgData name="Davor Josipovic" userId="c5beaa7c1ac2955a" providerId="LiveId" clId="{868D3B67-0F71-4110-89FC-9C3D3ED97AC8}" dt="2019-07-01T07:25:12.813" v="220" actId="20577"/>
          <ac:spMkLst>
            <pc:docMk/>
            <pc:sldMk cId="2242576791" sldId="342"/>
            <ac:spMk id="4" creationId="{0ABA15CC-0341-43E7-90FB-0A22D5CFC77D}"/>
          </ac:spMkLst>
        </pc:spChg>
        <pc:spChg chg="mod">
          <ac:chgData name="Davor Josipovic" userId="c5beaa7c1ac2955a" providerId="LiveId" clId="{868D3B67-0F71-4110-89FC-9C3D3ED97AC8}" dt="2019-07-02T11:31:56.536" v="894" actId="20577"/>
          <ac:spMkLst>
            <pc:docMk/>
            <pc:sldMk cId="2242576791" sldId="342"/>
            <ac:spMk id="5" creationId="{CA528F7E-FCA6-4235-B85D-808106A53E05}"/>
          </ac:spMkLst>
        </pc:spChg>
      </pc:sldChg>
      <pc:sldChg chg="add">
        <pc:chgData name="Davor Josipovic" userId="c5beaa7c1ac2955a" providerId="LiveId" clId="{868D3B67-0F71-4110-89FC-9C3D3ED97AC8}" dt="2019-07-01T07:29:08.202" v="314"/>
        <pc:sldMkLst>
          <pc:docMk/>
          <pc:sldMk cId="3554752118" sldId="343"/>
        </pc:sldMkLst>
      </pc:sldChg>
      <pc:sldChg chg="modSp add">
        <pc:chgData name="Davor Josipovic" userId="c5beaa7c1ac2955a" providerId="LiveId" clId="{868D3B67-0F71-4110-89FC-9C3D3ED97AC8}" dt="2019-07-01T07:29:37.088" v="343" actId="20577"/>
        <pc:sldMkLst>
          <pc:docMk/>
          <pc:sldMk cId="1759269431" sldId="344"/>
        </pc:sldMkLst>
        <pc:spChg chg="mod">
          <ac:chgData name="Davor Josipovic" userId="c5beaa7c1ac2955a" providerId="LiveId" clId="{868D3B67-0F71-4110-89FC-9C3D3ED97AC8}" dt="2019-07-01T07:29:37.088" v="343" actId="20577"/>
          <ac:spMkLst>
            <pc:docMk/>
            <pc:sldMk cId="1759269431" sldId="344"/>
            <ac:spMk id="4" creationId="{0ABA15CC-0341-43E7-90FB-0A22D5CFC77D}"/>
          </ac:spMkLst>
        </pc:spChg>
      </pc:sldChg>
      <pc:sldChg chg="modSp add">
        <pc:chgData name="Davor Josipovic" userId="c5beaa7c1ac2955a" providerId="LiveId" clId="{868D3B67-0F71-4110-89FC-9C3D3ED97AC8}" dt="2019-07-01T07:46:55.444" v="844" actId="20577"/>
        <pc:sldMkLst>
          <pc:docMk/>
          <pc:sldMk cId="3851083980" sldId="345"/>
        </pc:sldMkLst>
        <pc:spChg chg="mod">
          <ac:chgData name="Davor Josipovic" userId="c5beaa7c1ac2955a" providerId="LiveId" clId="{868D3B67-0F71-4110-89FC-9C3D3ED97AC8}" dt="2019-07-01T07:46:55.444" v="844" actId="20577"/>
          <ac:spMkLst>
            <pc:docMk/>
            <pc:sldMk cId="3851083980" sldId="345"/>
            <ac:spMk id="5" creationId="{3BFE8F61-1379-48E2-AD30-DC27940D9A5F}"/>
          </ac:spMkLst>
        </pc:spChg>
      </pc:sldChg>
      <pc:sldChg chg="addSp delSp modSp add">
        <pc:chgData name="Davor Josipovic" userId="c5beaa7c1ac2955a" providerId="LiveId" clId="{868D3B67-0F71-4110-89FC-9C3D3ED97AC8}" dt="2019-07-01T07:40:04.765" v="638" actId="20577"/>
        <pc:sldMkLst>
          <pc:docMk/>
          <pc:sldMk cId="2497406209" sldId="346"/>
        </pc:sldMkLst>
        <pc:spChg chg="add mod">
          <ac:chgData name="Davor Josipovic" userId="c5beaa7c1ac2955a" providerId="LiveId" clId="{868D3B67-0F71-4110-89FC-9C3D3ED97AC8}" dt="2019-07-01T07:40:04.765" v="638" actId="20577"/>
          <ac:spMkLst>
            <pc:docMk/>
            <pc:sldMk cId="2497406209" sldId="346"/>
            <ac:spMk id="3" creationId="{30C8270F-FA99-424A-8847-AEAAD8044852}"/>
          </ac:spMkLst>
        </pc:spChg>
        <pc:picChg chg="del">
          <ac:chgData name="Davor Josipovic" userId="c5beaa7c1ac2955a" providerId="LiveId" clId="{868D3B67-0F71-4110-89FC-9C3D3ED97AC8}" dt="2019-07-01T07:39:41.851" v="589" actId="478"/>
          <ac:picMkLst>
            <pc:docMk/>
            <pc:sldMk cId="2497406209" sldId="346"/>
            <ac:picMk id="2050" creationId="{5DE0C188-0CEE-4604-8BDE-73790AD3AB86}"/>
          </ac:picMkLst>
        </pc:picChg>
        <pc:picChg chg="del">
          <ac:chgData name="Davor Josipovic" userId="c5beaa7c1ac2955a" providerId="LiveId" clId="{868D3B67-0F71-4110-89FC-9C3D3ED97AC8}" dt="2019-07-01T07:39:42.913" v="590" actId="478"/>
          <ac:picMkLst>
            <pc:docMk/>
            <pc:sldMk cId="2497406209" sldId="346"/>
            <ac:picMk id="2054" creationId="{85720CF4-6595-4575-B095-EBD463685468}"/>
          </ac:picMkLst>
        </pc:picChg>
      </pc:sldChg>
      <pc:sldChg chg="addSp delSp modSp add">
        <pc:chgData name="Davor Josipovic" userId="c5beaa7c1ac2955a" providerId="LiveId" clId="{868D3B67-0F71-4110-89FC-9C3D3ED97AC8}" dt="2019-07-01T08:03:57.319" v="861" actId="20577"/>
        <pc:sldMkLst>
          <pc:docMk/>
          <pc:sldMk cId="3788417778" sldId="347"/>
        </pc:sldMkLst>
        <pc:spChg chg="mod">
          <ac:chgData name="Davor Josipovic" userId="c5beaa7c1ac2955a" providerId="LiveId" clId="{868D3B67-0F71-4110-89FC-9C3D3ED97AC8}" dt="2019-07-01T08:03:57.319" v="861" actId="20577"/>
          <ac:spMkLst>
            <pc:docMk/>
            <pc:sldMk cId="3788417778" sldId="347"/>
            <ac:spMk id="2" creationId="{DF5B0977-EA14-4F5E-A56E-D047F129EAC3}"/>
          </ac:spMkLst>
        </pc:spChg>
        <pc:spChg chg="add del mod">
          <ac:chgData name="Davor Josipovic" userId="c5beaa7c1ac2955a" providerId="LiveId" clId="{868D3B67-0F71-4110-89FC-9C3D3ED97AC8}" dt="2019-07-01T08:03:43.631" v="848"/>
          <ac:spMkLst>
            <pc:docMk/>
            <pc:sldMk cId="3788417778" sldId="347"/>
            <ac:spMk id="4" creationId="{70FEE2E2-E0F8-4623-A8B9-E78504A5F29A}"/>
          </ac:spMkLst>
        </pc:spChg>
        <pc:picChg chg="del">
          <ac:chgData name="Davor Josipovic" userId="c5beaa7c1ac2955a" providerId="LiveId" clId="{868D3B67-0F71-4110-89FC-9C3D3ED97AC8}" dt="2019-07-01T08:03:39.940" v="847" actId="478"/>
          <ac:picMkLst>
            <pc:docMk/>
            <pc:sldMk cId="3788417778" sldId="347"/>
            <ac:picMk id="5" creationId="{3C609F17-0E9A-463B-AC57-2B2EC7856FA5}"/>
          </ac:picMkLst>
        </pc:picChg>
        <pc:picChg chg="add">
          <ac:chgData name="Davor Josipovic" userId="c5beaa7c1ac2955a" providerId="LiveId" clId="{868D3B67-0F71-4110-89FC-9C3D3ED97AC8}" dt="2019-07-01T08:03:43.631" v="848"/>
          <ac:picMkLst>
            <pc:docMk/>
            <pc:sldMk cId="3788417778" sldId="347"/>
            <ac:picMk id="2050" creationId="{F4F16A79-D2AD-4129-865D-9CA34EF1F2B9}"/>
          </ac:picMkLst>
        </pc:picChg>
      </pc:sldChg>
      <pc:sldChg chg="addSp delSp modSp add">
        <pc:chgData name="Davor Josipovic" userId="c5beaa7c1ac2955a" providerId="LiveId" clId="{868D3B67-0F71-4110-89FC-9C3D3ED97AC8}" dt="2019-07-02T11:46:57.814" v="902" actId="1076"/>
        <pc:sldMkLst>
          <pc:docMk/>
          <pc:sldMk cId="3439032365" sldId="361"/>
        </pc:sldMkLst>
        <pc:spChg chg="add del mod">
          <ac:chgData name="Davor Josipovic" userId="c5beaa7c1ac2955a" providerId="LiveId" clId="{868D3B67-0F71-4110-89FC-9C3D3ED97AC8}" dt="2019-07-02T11:45:35.619" v="897"/>
          <ac:spMkLst>
            <pc:docMk/>
            <pc:sldMk cId="3439032365" sldId="361"/>
            <ac:spMk id="3" creationId="{3594E65A-3977-47F4-A813-32107B4A9634}"/>
          </ac:spMkLst>
        </pc:spChg>
        <pc:picChg chg="add mod">
          <ac:chgData name="Davor Josipovic" userId="c5beaa7c1ac2955a" providerId="LiveId" clId="{868D3B67-0F71-4110-89FC-9C3D3ED97AC8}" dt="2019-07-02T11:45:35.619" v="897"/>
          <ac:picMkLst>
            <pc:docMk/>
            <pc:sldMk cId="3439032365" sldId="361"/>
            <ac:picMk id="5" creationId="{46357D91-D16E-4AC5-A7D2-E505E6E89C63}"/>
          </ac:picMkLst>
        </pc:picChg>
        <pc:picChg chg="add mod">
          <ac:chgData name="Davor Josipovic" userId="c5beaa7c1ac2955a" providerId="LiveId" clId="{868D3B67-0F71-4110-89FC-9C3D3ED97AC8}" dt="2019-07-02T11:46:57.814" v="902" actId="1076"/>
          <ac:picMkLst>
            <pc:docMk/>
            <pc:sldMk cId="3439032365" sldId="361"/>
            <ac:picMk id="6" creationId="{DF08968B-A44D-4B08-BE59-8DE7ED9DD81F}"/>
          </ac:picMkLst>
        </pc:picChg>
        <pc:picChg chg="del">
          <ac:chgData name="Davor Josipovic" userId="c5beaa7c1ac2955a" providerId="LiveId" clId="{868D3B67-0F71-4110-89FC-9C3D3ED97AC8}" dt="2019-07-02T11:45:33.950" v="896" actId="478"/>
          <ac:picMkLst>
            <pc:docMk/>
            <pc:sldMk cId="3439032365" sldId="361"/>
            <ac:picMk id="2050" creationId="{5DE0C188-0CEE-4604-8BDE-73790AD3AB86}"/>
          </ac:picMkLst>
        </pc:picChg>
        <pc:picChg chg="del ord">
          <ac:chgData name="Davor Josipovic" userId="c5beaa7c1ac2955a" providerId="LiveId" clId="{868D3B67-0F71-4110-89FC-9C3D3ED97AC8}" dt="2019-07-02T11:46:49.070" v="899" actId="478"/>
          <ac:picMkLst>
            <pc:docMk/>
            <pc:sldMk cId="3439032365" sldId="361"/>
            <ac:picMk id="2054" creationId="{85720CF4-6595-4575-B095-EBD463685468}"/>
          </ac:picMkLst>
        </pc:picChg>
      </pc:sldChg>
      <pc:sldChg chg="addSp delSp modSp add">
        <pc:chgData name="Davor Josipovic" userId="c5beaa7c1ac2955a" providerId="LiveId" clId="{868D3B67-0F71-4110-89FC-9C3D3ED97AC8}" dt="2019-07-02T11:48:18.212" v="913" actId="1076"/>
        <pc:sldMkLst>
          <pc:docMk/>
          <pc:sldMk cId="212634709" sldId="362"/>
        </pc:sldMkLst>
        <pc:spChg chg="add del mod">
          <ac:chgData name="Davor Josipovic" userId="c5beaa7c1ac2955a" providerId="LiveId" clId="{868D3B67-0F71-4110-89FC-9C3D3ED97AC8}" dt="2019-07-02T11:47:37.238" v="909"/>
          <ac:spMkLst>
            <pc:docMk/>
            <pc:sldMk cId="212634709" sldId="362"/>
            <ac:spMk id="3" creationId="{A667BA1F-A1E4-4331-977B-69932D23D798}"/>
          </ac:spMkLst>
        </pc:spChg>
        <pc:picChg chg="del">
          <ac:chgData name="Davor Josipovic" userId="c5beaa7c1ac2955a" providerId="LiveId" clId="{868D3B67-0F71-4110-89FC-9C3D3ED97AC8}" dt="2019-07-02T11:47:29.379" v="904" actId="478"/>
          <ac:picMkLst>
            <pc:docMk/>
            <pc:sldMk cId="212634709" sldId="362"/>
            <ac:picMk id="5" creationId="{46357D91-D16E-4AC5-A7D2-E505E6E89C63}"/>
          </ac:picMkLst>
        </pc:picChg>
        <pc:picChg chg="del">
          <ac:chgData name="Davor Josipovic" userId="c5beaa7c1ac2955a" providerId="LiveId" clId="{868D3B67-0F71-4110-89FC-9C3D3ED97AC8}" dt="2019-07-02T11:48:11.547" v="910" actId="478"/>
          <ac:picMkLst>
            <pc:docMk/>
            <pc:sldMk cId="212634709" sldId="362"/>
            <ac:picMk id="6" creationId="{DF08968B-A44D-4B08-BE59-8DE7ED9DD81F}"/>
          </ac:picMkLst>
        </pc:picChg>
        <pc:picChg chg="add del">
          <ac:chgData name="Davor Josipovic" userId="c5beaa7c1ac2955a" providerId="LiveId" clId="{868D3B67-0F71-4110-89FC-9C3D3ED97AC8}" dt="2019-07-02T11:47:31.707" v="906"/>
          <ac:picMkLst>
            <pc:docMk/>
            <pc:sldMk cId="212634709" sldId="362"/>
            <ac:picMk id="7" creationId="{8EDA4CEC-5BE4-4315-9265-001174590924}"/>
          </ac:picMkLst>
        </pc:picChg>
        <pc:picChg chg="add del">
          <ac:chgData name="Davor Josipovic" userId="c5beaa7c1ac2955a" providerId="LiveId" clId="{868D3B67-0F71-4110-89FC-9C3D3ED97AC8}" dt="2019-07-02T11:47:34.671" v="908"/>
          <ac:picMkLst>
            <pc:docMk/>
            <pc:sldMk cId="212634709" sldId="362"/>
            <ac:picMk id="8" creationId="{2A7BF05D-00A8-4736-B1F8-F1F01C136189}"/>
          </ac:picMkLst>
        </pc:picChg>
        <pc:picChg chg="add mod">
          <ac:chgData name="Davor Josipovic" userId="c5beaa7c1ac2955a" providerId="LiveId" clId="{868D3B67-0F71-4110-89FC-9C3D3ED97AC8}" dt="2019-07-02T11:47:37.238" v="909"/>
          <ac:picMkLst>
            <pc:docMk/>
            <pc:sldMk cId="212634709" sldId="362"/>
            <ac:picMk id="9" creationId="{F6A5272E-7872-4395-ADE0-A0D430BD3872}"/>
          </ac:picMkLst>
        </pc:picChg>
        <pc:picChg chg="add mod">
          <ac:chgData name="Davor Josipovic" userId="c5beaa7c1ac2955a" providerId="LiveId" clId="{868D3B67-0F71-4110-89FC-9C3D3ED97AC8}" dt="2019-07-02T11:48:18.212" v="913" actId="1076"/>
          <ac:picMkLst>
            <pc:docMk/>
            <pc:sldMk cId="212634709" sldId="362"/>
            <ac:picMk id="10" creationId="{6C03CC28-FFA2-493A-9B0B-C850A620926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3FD57-3918-4789-8259-B6861B793F5F}" type="datetimeFigureOut">
              <a:rPr lang="en-US" smtClean="0"/>
              <a:t>2020-02-04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DF6FA-C9C5-403D-8A8F-838FF3722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02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DF6FA-C9C5-403D-8A8F-838FF3722E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45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type index    alpha delta</a:t>
            </a:r>
          </a:p>
          <a:p>
            <a:r>
              <a:rPr lang="en-US" dirty="0"/>
              <a:t>1:   LS     2  178.426    NA</a:t>
            </a:r>
          </a:p>
          <a:p>
            <a:r>
              <a:rPr lang="en-US" dirty="0"/>
              <a:t>2:   TC     6 -116.917 0.548</a:t>
            </a:r>
          </a:p>
          <a:p>
            <a:r>
              <a:rPr lang="en-US" dirty="0"/>
              <a:t>3:   TC  4218 -110.551 0.717</a:t>
            </a:r>
          </a:p>
          <a:p>
            <a:r>
              <a:rPr lang="en-US" dirty="0"/>
              <a:t>4:   TC  4955 -179.956 0.713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DF6FA-C9C5-403D-8A8F-838FF3722E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60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type index     alpha delta</a:t>
            </a:r>
          </a:p>
          <a:p>
            <a:r>
              <a:rPr lang="en-US" dirty="0"/>
              <a:t>1:   LS  1906 -154.7760    NA</a:t>
            </a:r>
          </a:p>
          <a:p>
            <a:r>
              <a:rPr lang="en-US" dirty="0"/>
              <a:t>2:   TC  2643 -205.3884   0.9</a:t>
            </a:r>
          </a:p>
          <a:p>
            <a:r>
              <a:rPr lang="en-US" dirty="0"/>
              <a:t>3:   TC  2741 -188.7047   0.9</a:t>
            </a:r>
          </a:p>
          <a:p>
            <a:endParaRPr lang="en-US" dirty="0"/>
          </a:p>
          <a:p>
            <a:r>
              <a:rPr lang="en-US" dirty="0"/>
              <a:t>Browse[2]&gt; base</a:t>
            </a:r>
          </a:p>
          <a:p>
            <a:r>
              <a:rPr lang="en-US" dirty="0"/>
              <a:t>[1] -6.138137</a:t>
            </a:r>
          </a:p>
          <a:p>
            <a:r>
              <a:rPr lang="en-US" dirty="0" err="1"/>
              <a:t>attr</a:t>
            </a:r>
            <a:r>
              <a:rPr lang="en-US" dirty="0"/>
              <a:t>(,"par")</a:t>
            </a:r>
          </a:p>
          <a:p>
            <a:r>
              <a:rPr lang="en-US" dirty="0"/>
              <a:t>[1] -154.776</a:t>
            </a:r>
          </a:p>
          <a:p>
            <a:r>
              <a:rPr lang="en-US" dirty="0" err="1"/>
              <a:t>attr</a:t>
            </a:r>
            <a:r>
              <a:rPr lang="en-US" dirty="0"/>
              <a:t>(,"types")</a:t>
            </a:r>
          </a:p>
          <a:p>
            <a:r>
              <a:rPr lang="en-US" dirty="0"/>
              <a:t>[1] "LS"</a:t>
            </a:r>
          </a:p>
          <a:p>
            <a:r>
              <a:rPr lang="en-US" dirty="0" err="1"/>
              <a:t>attr</a:t>
            </a:r>
            <a:r>
              <a:rPr lang="en-US" dirty="0"/>
              <a:t>(,"indexes")</a:t>
            </a:r>
          </a:p>
          <a:p>
            <a:r>
              <a:rPr lang="en-US" dirty="0"/>
              <a:t>[1] 1</a:t>
            </a:r>
          </a:p>
          <a:p>
            <a:r>
              <a:rPr lang="en-US" dirty="0"/>
              <a:t>Browse[2]&gt; </a:t>
            </a:r>
            <a:r>
              <a:rPr lang="en-US" dirty="0" err="1"/>
              <a:t>pt$get</a:t>
            </a:r>
            <a:r>
              <a:rPr lang="en-US" dirty="0"/>
              <a:t>(</a:t>
            </a:r>
            <a:r>
              <a:rPr lang="en-US" dirty="0" err="1"/>
              <a:t>base.df</a:t>
            </a:r>
            <a:r>
              <a:rPr lang="en-US" dirty="0"/>
              <a:t> + 1L)</a:t>
            </a:r>
          </a:p>
          <a:p>
            <a:r>
              <a:rPr lang="en-US" dirty="0"/>
              <a:t>[1] -1.326422</a:t>
            </a:r>
          </a:p>
          <a:p>
            <a:r>
              <a:rPr lang="en-US" dirty="0" err="1"/>
              <a:t>attr</a:t>
            </a:r>
            <a:r>
              <a:rPr lang="en-US" dirty="0"/>
              <a:t>(,"par")</a:t>
            </a:r>
          </a:p>
          <a:p>
            <a:r>
              <a:rPr lang="en-US" dirty="0"/>
              <a:t>[1] -153.64    0.90</a:t>
            </a:r>
          </a:p>
          <a:p>
            <a:r>
              <a:rPr lang="en-US" dirty="0" err="1"/>
              <a:t>attr</a:t>
            </a:r>
            <a:r>
              <a:rPr lang="en-US" dirty="0"/>
              <a:t>(,"types")</a:t>
            </a:r>
          </a:p>
          <a:p>
            <a:r>
              <a:rPr lang="en-US" dirty="0"/>
              <a:t>[1] "TC"</a:t>
            </a:r>
          </a:p>
          <a:p>
            <a:r>
              <a:rPr lang="en-US" dirty="0" err="1"/>
              <a:t>attr</a:t>
            </a:r>
            <a:r>
              <a:rPr lang="en-US" dirty="0"/>
              <a:t>(,"indexes")</a:t>
            </a:r>
          </a:p>
          <a:p>
            <a:r>
              <a:rPr lang="en-US" dirty="0"/>
              <a:t>[1] 1</a:t>
            </a:r>
          </a:p>
          <a:p>
            <a:r>
              <a:rPr lang="en-US" dirty="0"/>
              <a:t>Browse[2]&gt; </a:t>
            </a:r>
            <a:r>
              <a:rPr lang="en-US" dirty="0" err="1"/>
              <a:t>lrtest</a:t>
            </a:r>
            <a:r>
              <a:rPr lang="en-US" dirty="0"/>
              <a:t>(logL0 = base, </a:t>
            </a:r>
            <a:r>
              <a:rPr lang="en-US" dirty="0" err="1"/>
              <a:t>logL</a:t>
            </a:r>
            <a:r>
              <a:rPr lang="en-US" dirty="0"/>
              <a:t> = </a:t>
            </a:r>
            <a:r>
              <a:rPr lang="en-US" dirty="0" err="1"/>
              <a:t>pt$get</a:t>
            </a:r>
            <a:r>
              <a:rPr lang="en-US" dirty="0"/>
              <a:t>(</a:t>
            </a:r>
            <a:r>
              <a:rPr lang="en-US" dirty="0" err="1"/>
              <a:t>base.df</a:t>
            </a:r>
            <a:r>
              <a:rPr lang="en-US" dirty="0"/>
              <a:t> + 1L), </a:t>
            </a:r>
            <a:r>
              <a:rPr lang="en-US" dirty="0" err="1"/>
              <a:t>df.diff</a:t>
            </a:r>
            <a:r>
              <a:rPr lang="en-US" dirty="0"/>
              <a:t> = 1L)</a:t>
            </a:r>
          </a:p>
          <a:p>
            <a:r>
              <a:rPr lang="en-US" dirty="0"/>
              <a:t>[1] 0.001921106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DF6FA-C9C5-403D-8A8F-838FF3722E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09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Intuitief</a:t>
            </a:r>
            <a:r>
              <a:rPr lang="en-US" dirty="0"/>
              <a:t> </a:t>
            </a:r>
            <a:r>
              <a:rPr lang="en-US" dirty="0" err="1"/>
              <a:t>idee</a:t>
            </a:r>
            <a:r>
              <a:rPr lang="en-US" dirty="0"/>
              <a:t>: </a:t>
            </a:r>
            <a:r>
              <a:rPr lang="en-US" dirty="0" err="1"/>
              <a:t>na</a:t>
            </a:r>
            <a:r>
              <a:rPr lang="en-US" dirty="0"/>
              <a:t> 4 </a:t>
            </a:r>
            <a:r>
              <a:rPr lang="en-US" dirty="0" err="1"/>
              <a:t>jaar</a:t>
            </a:r>
            <a:r>
              <a:rPr lang="en-US" dirty="0"/>
              <a:t>, wat is de </a:t>
            </a:r>
            <a:r>
              <a:rPr lang="en-US" dirty="0" err="1"/>
              <a:t>kans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die zo </a:t>
            </a:r>
            <a:r>
              <a:rPr lang="en-US" dirty="0" err="1"/>
              <a:t>laag</a:t>
            </a:r>
            <a:r>
              <a:rPr lang="en-US" dirty="0"/>
              <a:t> is </a:t>
            </a:r>
            <a:r>
              <a:rPr lang="en-US" dirty="0" err="1"/>
              <a:t>gevallen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DF6FA-C9C5-403D-8A8F-838FF3722E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4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type index  alpha delta</a:t>
            </a:r>
          </a:p>
          <a:p>
            <a:r>
              <a:rPr lang="pt-BR" dirty="0"/>
              <a:t>1:   AO 10824 -108.0    NA</a:t>
            </a:r>
          </a:p>
          <a:p>
            <a:r>
              <a:rPr lang="pt-BR" dirty="0"/>
              <a:t>2:   AO 17175  -91.5    NA</a:t>
            </a:r>
          </a:p>
          <a:p>
            <a:r>
              <a:rPr lang="pt-BR" dirty="0"/>
              <a:t>3:   LS 22552  -80.0    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DF6FA-C9C5-403D-8A8F-838FF3722E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63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type index    alpha delta</a:t>
            </a:r>
          </a:p>
          <a:p>
            <a:r>
              <a:rPr lang="pt-BR" dirty="0"/>
              <a:t>1:   AO  3968 -363.446    NA</a:t>
            </a:r>
          </a:p>
          <a:p>
            <a:r>
              <a:rPr lang="pt-BR" dirty="0"/>
              <a:t>2:   AO 13555 -164.792    NA</a:t>
            </a:r>
          </a:p>
          <a:p>
            <a:r>
              <a:rPr lang="pt-BR" dirty="0"/>
              <a:t>3:   AO 14117 -351.283    NA</a:t>
            </a:r>
          </a:p>
          <a:p>
            <a:r>
              <a:rPr lang="pt-BR" dirty="0"/>
              <a:t>4:   AO 18671  -98.525    NA</a:t>
            </a:r>
          </a:p>
          <a:p>
            <a:r>
              <a:rPr lang="pt-BR" dirty="0"/>
              <a:t>5:   LS 18671  -83.125    NA</a:t>
            </a:r>
          </a:p>
          <a:p>
            <a:r>
              <a:rPr lang="pt-BR" dirty="0"/>
              <a:t>6:   LS 18731   91.175    NA</a:t>
            </a:r>
          </a:p>
          <a:p>
            <a:r>
              <a:rPr lang="pt-BR" dirty="0"/>
              <a:t>7:   AO 18731   -4.842    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DF6FA-C9C5-403D-8A8F-838FF3722E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20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  type index      alpha   delta</a:t>
            </a:r>
          </a:p>
          <a:p>
            <a:r>
              <a:rPr lang="pt-BR" dirty="0"/>
              <a:t>1:   AO  3968 -363.44550      NA</a:t>
            </a:r>
          </a:p>
          <a:p>
            <a:r>
              <a:rPr lang="pt-BR" dirty="0"/>
              <a:t>2:   AO 13555 -164.79150      NA</a:t>
            </a:r>
          </a:p>
          <a:p>
            <a:r>
              <a:rPr lang="pt-BR" dirty="0"/>
              <a:t>3:   AO 14117 -351.28300      NA</a:t>
            </a:r>
          </a:p>
          <a:p>
            <a:r>
              <a:rPr lang="pt-BR" dirty="0"/>
              <a:t>4:   AO 18671  -98.52490      NA</a:t>
            </a:r>
          </a:p>
          <a:p>
            <a:r>
              <a:rPr lang="pt-BR" dirty="0"/>
              <a:t>5:   LS 18671  -83.12519      NA</a:t>
            </a:r>
          </a:p>
          <a:p>
            <a:r>
              <a:rPr lang="pt-BR" dirty="0"/>
              <a:t>6:   LS 18731  141.76297      NA</a:t>
            </a:r>
          </a:p>
          <a:p>
            <a:r>
              <a:rPr lang="pt-BR" dirty="0"/>
              <a:t>7:   TC 18731  -55.43006 0.88835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DF6FA-C9C5-403D-8A8F-838FF3722E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92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type index    alpha delta</a:t>
            </a:r>
          </a:p>
          <a:p>
            <a:r>
              <a:rPr lang="pt-BR" dirty="0"/>
              <a:t>1:   LS  8620  -74.317    NA</a:t>
            </a:r>
          </a:p>
          <a:p>
            <a:r>
              <a:rPr lang="pt-BR" dirty="0"/>
              <a:t>2:   LS  8660   75.950    NA</a:t>
            </a:r>
          </a:p>
          <a:p>
            <a:r>
              <a:rPr lang="pt-BR" dirty="0"/>
              <a:t>3:   AO 18420 -315.699    NA</a:t>
            </a:r>
          </a:p>
          <a:p>
            <a:r>
              <a:rPr lang="pt-BR" dirty="0"/>
              <a:t>4:   LS 20693 -105.584    NA</a:t>
            </a:r>
          </a:p>
          <a:p>
            <a:r>
              <a:rPr lang="pt-BR" dirty="0"/>
              <a:t>5:   AO 20693    5.075    NA</a:t>
            </a:r>
          </a:p>
          <a:p>
            <a:r>
              <a:rPr lang="pt-BR" dirty="0"/>
              <a:t>6:   LS 23006  -66.091    NA</a:t>
            </a:r>
          </a:p>
          <a:p>
            <a:r>
              <a:rPr lang="pt-BR" dirty="0"/>
              <a:t>7:   LS 23023   11.025    NA</a:t>
            </a:r>
          </a:p>
          <a:p>
            <a:r>
              <a:rPr lang="pt-BR" dirty="0"/>
              <a:t>8:   LS 23333  122.617    NA</a:t>
            </a:r>
          </a:p>
          <a:p>
            <a:r>
              <a:rPr lang="pt-BR" dirty="0"/>
              <a:t>9:   LS 31622 -369.950    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DF6FA-C9C5-403D-8A8F-838FF3722E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02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Levelshifts</a:t>
            </a:r>
            <a:r>
              <a:rPr lang="nl-BE" dirty="0"/>
              <a:t> voorbeelden.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DF6FA-C9C5-403D-8A8F-838FF3722E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92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Levelshifts</a:t>
            </a:r>
            <a:r>
              <a:rPr lang="nl-BE" dirty="0"/>
              <a:t> voorbeelden.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DF6FA-C9C5-403D-8A8F-838FF3722E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21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Hier is te zien dat er bij de eerste </a:t>
            </a:r>
            <a:r>
              <a:rPr lang="nl-BE" dirty="0" err="1"/>
              <a:t>timediff</a:t>
            </a:r>
            <a:r>
              <a:rPr lang="nl-BE" dirty="0"/>
              <a:t> 1u is, terwijl bij 2</a:t>
            </a:r>
            <a:r>
              <a:rPr lang="nl-BE" baseline="30000" dirty="0"/>
              <a:t>e</a:t>
            </a:r>
            <a:r>
              <a:rPr lang="nl-BE" dirty="0"/>
              <a:t> om een langere periode gaat.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DF6FA-C9C5-403D-8A8F-838FF3722E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2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8C75-CE76-48A2-B0B7-49BA1C0FF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E896C-EE69-4A29-92EE-403DBDB6D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3F0D6-EE16-4583-BC8D-92227D39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4/02/2020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73FA-DB39-47D3-A8B2-203B42FD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8E56A-900E-42D3-97C9-EA2ED3B9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446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9E81-BD7B-4DFD-AFC3-6C27F3E2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8F6C8-E502-4962-B205-6C0C0FC85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2A828-7DF0-48EB-9D12-DD9641B0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4/02/2020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A1CBF-1940-48D1-B1D0-FE090E2F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E9AFE-B232-423E-9E33-41247B5E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776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5C0EE-A7BE-4DC7-9BDC-8B45F231D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6B4D4-16F7-4457-8442-2367EF113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91E0E-FE97-40F4-AF92-E459F4C6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4/02/2020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EE0DF-CF27-48D2-BF65-EFE7B49A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3F181-BE9B-4523-B154-CDE615F3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47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005C-63F1-41B0-A6EA-0EFB4D4B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9CB57-B879-4818-86B0-9BC458D0A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32A3F-9CDF-4E7D-87E0-752ACF3E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4/02/2020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D8363-C666-4A69-A255-4FC2DCDA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208F2-F8B2-49D1-A781-5CE0E613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793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7764-432A-45D3-A154-D21B3EC72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2E0C5-FD3D-436A-9F3C-1F636FE1B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23405-6800-438B-970B-BA309777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4/02/2020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3CABC-F9D0-48F2-8B2B-B8A50F2EE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CBE35-415A-4555-9653-183F0503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014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0E27-01DD-4531-9FA1-0865822F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7BC9F-9A55-4500-A80C-8537AB648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EAC76-7594-4007-8AE3-3991234D2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CE5CC-6C41-45B8-B3E4-A7651E20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4/02/2020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340AE-14F3-41CC-8EFC-2709E1F2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27C2-4885-48C2-B0A3-6D96EE58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579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8107-188A-4A88-9DD0-0705AFCD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F642A-E3E2-4609-AC5B-B62FB9E7C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53CD3-CE3E-46F9-9C33-D9BF3030F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F7344-E800-412E-9553-4661AD156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BF0F5-AED9-4D6E-948F-3A65AF5AD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4A058-893C-47FB-80BD-885CE5B1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4/02/2020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87F33B-F5E9-46B3-B685-15DAF273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79300-3F76-42AB-9ED7-4BF8EB92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583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606B0-D2B7-46BF-B427-2684D332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390D6-0649-4313-8814-DD3BC87C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4/02/2020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C0A73-AB6A-47A8-857A-8B2B4C0D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739AB-E21A-4C54-9D1A-6B95991B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75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5CD4E-559B-4E54-AF6D-7290366AF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4/02/2020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E7F0D-6566-489D-B118-E32AA721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6E827-3044-4FDB-9704-37827F21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71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91E4-A240-41BC-8355-82D5B776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F87FD-2606-4DC8-AE76-729CD670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B64D8-1FFF-4FA3-B0B3-7CF340394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3C0F4-9FAA-4B57-9510-51CD25C9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4/02/2020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3436B-625F-45E0-83FE-888CB18E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8EF8D-CC7E-4CD9-A4DE-7854BAF7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113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1470-811D-4C36-B14F-A70A5901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0CA4C-BC6C-4D80-A8FC-FB0B0B838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16087-9887-4324-BC18-949F454F0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34749-D81F-4965-A238-FAF301B2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4/02/2020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0CAD4-758E-455E-AB95-A084234D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97567-FB92-4647-A94E-31F5A92D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608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5869A-39B8-40AA-A636-C3E85473F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23858-F4D8-42FF-BE1D-90B5B7002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0F7CE-D89C-4F9F-BCB6-6EBF1231C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2A362-03E1-4775-BA67-CBC001C763DD}" type="datetimeFigureOut">
              <a:rPr lang="nl-BE" smtClean="0"/>
              <a:t>4/02/2020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A9AAF-D8E6-4EC6-94EF-2A2676CF9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2B883-8102-4981-BF0B-4DE07AEA6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069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v-vlaanderen.github.io/groundwater-logger-validation/gwloggeR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4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v-vlaanderen.github.io/groundwater-logger-validation/gwlogge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v-vlaanderen.github.io/groundwater-logger-validation/gwloggeR/docs/articles/gwloggeR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5D14-20A0-4B63-A5A3-BB55D35FB5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gwloggeR</a:t>
            </a:r>
            <a:r>
              <a:rPr lang="en-US" dirty="0"/>
              <a:t> v0.1.5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2AB3A-3C77-4313-9BD3-BD7A6D40F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https://dov-vlaanderen.github.io/groundwater-logger-validation/gwloggeR/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221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757E42-F609-4038-9BBD-FD72EF00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work: air pressure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313B7BE-067F-493F-A1A6-0240837AA1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 err="1"/>
                  <a:t>detect_outliers</a:t>
                </a:r>
                <a:r>
                  <a:rPr lang="en-US" i="1" dirty="0"/>
                  <a:t>(x)</a:t>
                </a:r>
                <a:r>
                  <a:rPr lang="en-US" dirty="0"/>
                  <a:t>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estimator for variance.</a:t>
                </a:r>
              </a:p>
              <a:p>
                <a:r>
                  <a:rPr lang="en-US" dirty="0"/>
                  <a:t>Option to </a:t>
                </a:r>
                <a:r>
                  <a:rPr lang="en-US"/>
                  <a:t>supply altitude </a:t>
                </a:r>
                <a:r>
                  <a:rPr lang="en-US" dirty="0"/>
                  <a:t>of the air pressure logger.</a:t>
                </a:r>
              </a:p>
              <a:p>
                <a:pPr lvl="1"/>
                <a:r>
                  <a:rPr lang="en-US" dirty="0"/>
                  <a:t>The pressure drops approximately by 11.3 Pa per meter in first 1000 meters above sea level.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313B7BE-067F-493F-A1A6-0240837AA1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756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04F2-8AD8-4807-8C11-039420F4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Hydrostatic pressure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DD912-6957-4DD1-A861-C432FE499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Additive outlier (AO), level shift (LS) and temporal change (TC) detection.</a:t>
            </a:r>
          </a:p>
        </p:txBody>
      </p:sp>
    </p:spTree>
    <p:extLst>
      <p:ext uri="{BB962C8B-B14F-4D97-AF65-F5344CB8AC3E}">
        <p14:creationId xmlns:p14="http://schemas.microsoft.com/office/powerpoint/2010/main" val="2055340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E71D7A-B66C-497B-B4EF-BBD34BBE3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22AE4D56-6969-4E5E-88F2-0848BA8E5E3D}"/>
              </a:ext>
            </a:extLst>
          </p:cNvPr>
          <p:cNvSpPr/>
          <p:nvPr/>
        </p:nvSpPr>
        <p:spPr>
          <a:xfrm>
            <a:off x="7398327" y="321323"/>
            <a:ext cx="4000499" cy="2317967"/>
          </a:xfrm>
          <a:prstGeom prst="cloudCallout">
            <a:avLst>
              <a:gd name="adj1" fmla="val -57139"/>
              <a:gd name="adj2" fmla="val 766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 noise model doesn’t work well on hydrostatic pressure data.</a:t>
            </a:r>
          </a:p>
        </p:txBody>
      </p:sp>
    </p:spTree>
    <p:extLst>
      <p:ext uri="{BB962C8B-B14F-4D97-AF65-F5344CB8AC3E}">
        <p14:creationId xmlns:p14="http://schemas.microsoft.com/office/powerpoint/2010/main" val="2221823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0484-ADAB-47D8-B708-F2FF4AA4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tsoutliers</a:t>
            </a:r>
            <a:r>
              <a:rPr lang="en-US" dirty="0"/>
              <a:t> package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8BB13-4E7D-4F09-8A14-1405D2E79A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90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C978EF-0C94-4734-B1DA-8BF798CFF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48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9DF4A8-3D0C-4AB0-81A2-23F0D7AE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tsoutliers</a:t>
            </a:r>
            <a:r>
              <a:rPr lang="en-US" dirty="0"/>
              <a:t> package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FE8F61-1379-48E2-AD30-DC27940D9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Allows for a wide range of ARIMA-based models</a:t>
            </a:r>
          </a:p>
          <a:p>
            <a:pPr lvl="1"/>
            <a:r>
              <a:rPr lang="en-US" dirty="0"/>
              <a:t>Seems to detect LS well</a:t>
            </a:r>
          </a:p>
          <a:p>
            <a:pPr lvl="1"/>
            <a:r>
              <a:rPr lang="en-US" dirty="0"/>
              <a:t>Speed: 10 min average </a:t>
            </a:r>
            <a:r>
              <a:rPr lang="en-US" b="1" dirty="0"/>
              <a:t>with</a:t>
            </a:r>
            <a:r>
              <a:rPr lang="en-US" dirty="0"/>
              <a:t> aggregation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Can not be used without aggregation (for &gt;5k points): sometimes </a:t>
            </a:r>
            <a:r>
              <a:rPr lang="en-US" b="1" dirty="0"/>
              <a:t>+24h</a:t>
            </a:r>
            <a:r>
              <a:rPr lang="en-US" dirty="0"/>
              <a:t> (!!)</a:t>
            </a:r>
          </a:p>
          <a:p>
            <a:pPr lvl="1"/>
            <a:r>
              <a:rPr lang="en-US" dirty="0"/>
              <a:t>Temporal change decay fixed to 0.7</a:t>
            </a:r>
          </a:p>
          <a:p>
            <a:pPr lvl="1"/>
            <a:r>
              <a:rPr lang="en-US" dirty="0"/>
              <a:t>A-priori information not possible</a:t>
            </a:r>
          </a:p>
          <a:p>
            <a:pPr lvl="1"/>
            <a:r>
              <a:rPr lang="en-US" b="1" dirty="0"/>
              <a:t>Time-intervals are fixed</a:t>
            </a:r>
          </a:p>
          <a:p>
            <a:pPr lvl="1"/>
            <a:r>
              <a:rPr lang="en-US" dirty="0"/>
              <a:t>If auto-ARIMA is used: model not intelligible</a:t>
            </a:r>
          </a:p>
          <a:p>
            <a:pPr lvl="1"/>
            <a:r>
              <a:rPr lang="en-US" dirty="0"/>
              <a:t>Has no problems with first point and last point being outliers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35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3F4C-0C33-4A60-A59B-F938AFA7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INBO: v0.05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05D79F7-3D6E-45EC-8EC0-683CE7F2A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hought Bubble: Cloud 11">
                <a:extLst>
                  <a:ext uri="{FF2B5EF4-FFF2-40B4-BE49-F238E27FC236}">
                    <a16:creationId xmlns:a16="http://schemas.microsoft.com/office/drawing/2014/main" id="{61AC6D0D-CD79-4638-A6E9-6B6606B880F3}"/>
                  </a:ext>
                </a:extLst>
              </p:cNvPr>
              <p:cNvSpPr/>
              <p:nvPr/>
            </p:nvSpPr>
            <p:spPr>
              <a:xfrm>
                <a:off x="9416762" y="230188"/>
                <a:ext cx="2304184" cy="1403061"/>
              </a:xfrm>
              <a:prstGeom prst="cloudCallout">
                <a:avLst>
                  <a:gd name="adj1" fmla="val -76010"/>
                  <a:gd name="adj2" fmla="val 6663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Based on Geotech data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sz="1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nl-BE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 &lt; 1 month…</a:t>
                </a:r>
              </a:p>
            </p:txBody>
          </p:sp>
        </mc:Choice>
        <mc:Fallback xmlns="">
          <p:sp>
            <p:nvSpPr>
              <p:cNvPr id="12" name="Thought Bubble: Cloud 11">
                <a:extLst>
                  <a:ext uri="{FF2B5EF4-FFF2-40B4-BE49-F238E27FC236}">
                    <a16:creationId xmlns:a16="http://schemas.microsoft.com/office/drawing/2014/main" id="{61AC6D0D-CD79-4638-A6E9-6B6606B880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762" y="230188"/>
                <a:ext cx="2304184" cy="1403061"/>
              </a:xfrm>
              <a:prstGeom prst="cloudCallout">
                <a:avLst>
                  <a:gd name="adj1" fmla="val -76010"/>
                  <a:gd name="adj2" fmla="val 66635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628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1382E-94F0-406B-90AF-E103AF53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Geotech v0.05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E60557-F3E7-4ACA-9D30-0F40D7637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ACCA1-93EF-4659-8103-F81A7B197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932" y="4178300"/>
            <a:ext cx="809625" cy="2314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0E69AF-D854-43D7-B51E-9AE112D04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625" y="4485409"/>
            <a:ext cx="666750" cy="2209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661181-DD89-4678-8379-5AEA3D4D3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3571" y="232930"/>
            <a:ext cx="1819275" cy="2381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3043B5-D423-4271-9C8B-50F2A9A57226}"/>
              </a:ext>
            </a:extLst>
          </p:cNvPr>
          <p:cNvCxnSpPr>
            <a:cxnSpLocks/>
          </p:cNvCxnSpPr>
          <p:nvPr/>
        </p:nvCxnSpPr>
        <p:spPr>
          <a:xfrm flipV="1">
            <a:off x="3837492" y="5455227"/>
            <a:ext cx="1236143" cy="71134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E44179-AB32-4F29-A22F-DA8976EE61E4}"/>
              </a:ext>
            </a:extLst>
          </p:cNvPr>
          <p:cNvCxnSpPr>
            <a:cxnSpLocks/>
          </p:cNvCxnSpPr>
          <p:nvPr/>
        </p:nvCxnSpPr>
        <p:spPr>
          <a:xfrm flipV="1">
            <a:off x="6247670" y="5704609"/>
            <a:ext cx="454466" cy="56190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7642EB-FE34-4549-A79C-C2926DDAFF47}"/>
              </a:ext>
            </a:extLst>
          </p:cNvPr>
          <p:cNvCxnSpPr>
            <a:cxnSpLocks/>
          </p:cNvCxnSpPr>
          <p:nvPr/>
        </p:nvCxnSpPr>
        <p:spPr>
          <a:xfrm flipH="1">
            <a:off x="8250382" y="1713022"/>
            <a:ext cx="1236518" cy="209005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6B12D-65D5-477D-88D7-79F1E377ADB3}"/>
              </a:ext>
            </a:extLst>
          </p:cNvPr>
          <p:cNvSpPr/>
          <p:nvPr/>
        </p:nvSpPr>
        <p:spPr>
          <a:xfrm>
            <a:off x="8250382" y="5590309"/>
            <a:ext cx="37892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 type index  alpha delta</a:t>
            </a:r>
          </a:p>
          <a:p>
            <a:r>
              <a:rPr lang="en-US" dirty="0">
                <a:latin typeface="Consolas" panose="020B0609020204030204" pitchFamily="49" charset="0"/>
              </a:rPr>
              <a:t>1:   AO 10824 -108.0    NA</a:t>
            </a:r>
          </a:p>
          <a:p>
            <a:r>
              <a:rPr lang="en-US" dirty="0">
                <a:latin typeface="Consolas" panose="020B0609020204030204" pitchFamily="49" charset="0"/>
              </a:rPr>
              <a:t>2:   AO 17175  -91.5    NA</a:t>
            </a:r>
          </a:p>
          <a:p>
            <a:r>
              <a:rPr lang="en-US" dirty="0">
                <a:latin typeface="Consolas" panose="020B0609020204030204" pitchFamily="49" charset="0"/>
              </a:rPr>
              <a:t>3:   LS 22552  -80.0    NA</a:t>
            </a:r>
          </a:p>
        </p:txBody>
      </p:sp>
    </p:spTree>
    <p:extLst>
      <p:ext uri="{BB962C8B-B14F-4D97-AF65-F5344CB8AC3E}">
        <p14:creationId xmlns:p14="http://schemas.microsoft.com/office/powerpoint/2010/main" val="3204341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1382E-94F0-406B-90AF-E103AF53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Geotech v0.05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71CC6C1-6D4D-435F-9995-FAED2BE2F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4BC567-1337-42DC-BD85-7153300B73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698"/>
          <a:stretch/>
        </p:blipFill>
        <p:spPr>
          <a:xfrm>
            <a:off x="9090313" y="124691"/>
            <a:ext cx="2994314" cy="2419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3E5D8E-41C4-4E75-BAF1-F4012F9E0B87}"/>
              </a:ext>
            </a:extLst>
          </p:cNvPr>
          <p:cNvCxnSpPr>
            <a:cxnSpLocks/>
          </p:cNvCxnSpPr>
          <p:nvPr/>
        </p:nvCxnSpPr>
        <p:spPr>
          <a:xfrm flipH="1">
            <a:off x="8458201" y="1690688"/>
            <a:ext cx="1901535" cy="13018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F2DDBE8-9A34-4BC0-B6A1-DFAA31F7C072}"/>
              </a:ext>
            </a:extLst>
          </p:cNvPr>
          <p:cNvSpPr/>
          <p:nvPr/>
        </p:nvSpPr>
        <p:spPr>
          <a:xfrm>
            <a:off x="9707706" y="3514870"/>
            <a:ext cx="2304184" cy="1403061"/>
          </a:xfrm>
          <a:prstGeom prst="cloudCallout">
            <a:avLst>
              <a:gd name="adj1" fmla="val -9268"/>
              <a:gd name="adj2" fmla="val -92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AO and LS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337946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F179-16EE-4DC4-85F7-84999FCAA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Geotech: v0.06 vs. v0.05</a:t>
            </a:r>
            <a:br>
              <a:rPr lang="en-US" dirty="0"/>
            </a:br>
            <a:r>
              <a:rPr lang="en-US" sz="1600" dirty="0" err="1"/>
              <a:t>born_pb</a:t>
            </a:r>
            <a:r>
              <a:rPr lang="en-US" sz="1600" dirty="0"/>
              <a:t> 94d_151202090852_T4175.MON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05D675-32A5-482F-84B0-804F60EFE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8144" y="1825625"/>
            <a:ext cx="7735711" cy="435133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30D1EEA-EED4-4CF8-A846-82459FDDA24A}"/>
              </a:ext>
            </a:extLst>
          </p:cNvPr>
          <p:cNvGrpSpPr/>
          <p:nvPr/>
        </p:nvGrpSpPr>
        <p:grpSpPr>
          <a:xfrm>
            <a:off x="9406291" y="161780"/>
            <a:ext cx="2916813" cy="2371725"/>
            <a:chOff x="9406291" y="161780"/>
            <a:chExt cx="2916813" cy="23717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A057D75-992A-4B6A-8C4E-D3924D35F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6291" y="161780"/>
              <a:ext cx="2505075" cy="237172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A22E7C-945B-4393-87EA-999D97634CEE}"/>
                </a:ext>
              </a:extLst>
            </p:cNvPr>
            <p:cNvSpPr txBox="1"/>
            <p:nvPr/>
          </p:nvSpPr>
          <p:spPr>
            <a:xfrm>
              <a:off x="11034631" y="2036618"/>
              <a:ext cx="1288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V0.06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4DF287-4AC9-409A-85C0-91692AD8A18A}"/>
              </a:ext>
            </a:extLst>
          </p:cNvPr>
          <p:cNvCxnSpPr>
            <a:cxnSpLocks/>
          </p:cNvCxnSpPr>
          <p:nvPr/>
        </p:nvCxnSpPr>
        <p:spPr>
          <a:xfrm flipH="1">
            <a:off x="8510155" y="1585192"/>
            <a:ext cx="1620981" cy="45142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7ECC3911-625B-4960-A6C0-4AA1A28E12FA}"/>
              </a:ext>
            </a:extLst>
          </p:cNvPr>
          <p:cNvSpPr/>
          <p:nvPr/>
        </p:nvSpPr>
        <p:spPr>
          <a:xfrm>
            <a:off x="9551842" y="3510181"/>
            <a:ext cx="2484294" cy="1628630"/>
          </a:xfrm>
          <a:prstGeom prst="cloudCallout">
            <a:avLst>
              <a:gd name="adj1" fmla="val -9268"/>
              <a:gd name="adj2" fmla="val -92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Tidal effects should be incorporated in the future. As of now, disable TC for Geotech data.</a:t>
            </a:r>
          </a:p>
        </p:txBody>
      </p:sp>
    </p:spTree>
    <p:extLst>
      <p:ext uri="{BB962C8B-B14F-4D97-AF65-F5344CB8AC3E}">
        <p14:creationId xmlns:p14="http://schemas.microsoft.com/office/powerpoint/2010/main" val="180920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BC27-AAF2-4395-AA5B-C26C337D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44EEC-96F8-44A2-8F07-F8656F6AB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gwloggeR</a:t>
            </a:r>
            <a:r>
              <a:rPr lang="en-US" dirty="0"/>
              <a:t> website</a:t>
            </a:r>
          </a:p>
          <a:p>
            <a:r>
              <a:rPr lang="en-US" dirty="0"/>
              <a:t>Core: 2 algorithms</a:t>
            </a:r>
          </a:p>
          <a:p>
            <a:pPr lvl="1"/>
            <a:r>
              <a:rPr lang="en-US" dirty="0"/>
              <a:t>Air pressure</a:t>
            </a:r>
          </a:p>
          <a:p>
            <a:pPr lvl="1"/>
            <a:r>
              <a:rPr lang="en-US" dirty="0"/>
              <a:t>Hydrostatic pressure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305593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1382E-94F0-406B-90AF-E103AF53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Geotech v0.05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D43B4EE-4140-48DE-8D64-89B2C28C7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F966FF-6633-4257-A2DB-8A8DA9400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01294"/>
            <a:ext cx="1085850" cy="2352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01FE94-7ACC-421D-B58B-750EF1E9F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8557" y="4235233"/>
            <a:ext cx="581025" cy="2295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4844E7-FD71-43B4-AB57-DFB2DDD69C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0550" y="4409426"/>
            <a:ext cx="3771900" cy="2105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E36B08-F3B1-4FDE-9FBB-D281D7040E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9582" y="0"/>
            <a:ext cx="1600200" cy="2200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0E4583-80E7-4755-9BC1-E5D411E25F73}"/>
              </a:ext>
            </a:extLst>
          </p:cNvPr>
          <p:cNvCxnSpPr>
            <a:cxnSpLocks/>
          </p:cNvCxnSpPr>
          <p:nvPr/>
        </p:nvCxnSpPr>
        <p:spPr>
          <a:xfrm flipV="1">
            <a:off x="2088573" y="3636818"/>
            <a:ext cx="2317172" cy="170829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7BBCAC-E3A0-4280-824B-214D80375921}"/>
              </a:ext>
            </a:extLst>
          </p:cNvPr>
          <p:cNvCxnSpPr>
            <a:cxnSpLocks/>
          </p:cNvCxnSpPr>
          <p:nvPr/>
        </p:nvCxnSpPr>
        <p:spPr>
          <a:xfrm>
            <a:off x="6785776" y="2084027"/>
            <a:ext cx="394342" cy="141128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9F9F6A-5771-4298-BD1D-EAC4BDEA8AFE}"/>
              </a:ext>
            </a:extLst>
          </p:cNvPr>
          <p:cNvCxnSpPr>
            <a:cxnSpLocks/>
          </p:cNvCxnSpPr>
          <p:nvPr/>
        </p:nvCxnSpPr>
        <p:spPr>
          <a:xfrm flipV="1">
            <a:off x="5736808" y="5773882"/>
            <a:ext cx="948012" cy="36743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B81F0D-D9E8-47A0-8936-6FB2E811CE5F}"/>
              </a:ext>
            </a:extLst>
          </p:cNvPr>
          <p:cNvCxnSpPr>
            <a:cxnSpLocks/>
          </p:cNvCxnSpPr>
          <p:nvPr/>
        </p:nvCxnSpPr>
        <p:spPr>
          <a:xfrm flipH="1" flipV="1">
            <a:off x="8042564" y="3636818"/>
            <a:ext cx="1323268" cy="137535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607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8C40-6D3F-435E-9865-08768721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INBO v0.05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B4A2F9B-A5C8-4500-9BF2-E2871410E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BB539CE0-C57E-4AED-860C-41087505BFF0}"/>
              </a:ext>
            </a:extLst>
          </p:cNvPr>
          <p:cNvGrpSpPr/>
          <p:nvPr/>
        </p:nvGrpSpPr>
        <p:grpSpPr>
          <a:xfrm>
            <a:off x="6096000" y="205681"/>
            <a:ext cx="5783248" cy="1644449"/>
            <a:chOff x="6273670" y="205681"/>
            <a:chExt cx="5783248" cy="1644449"/>
          </a:xfrm>
        </p:grpSpPr>
        <p:pic>
          <p:nvPicPr>
            <p:cNvPr id="12" name="Content Placeholder 8">
              <a:extLst>
                <a:ext uri="{FF2B5EF4-FFF2-40B4-BE49-F238E27FC236}">
                  <a16:creationId xmlns:a16="http://schemas.microsoft.com/office/drawing/2014/main" id="{B01093EB-8B8C-450A-8FC9-143DC08F32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9450"/>
            <a:stretch/>
          </p:blipFill>
          <p:spPr>
            <a:xfrm>
              <a:off x="6273670" y="205681"/>
              <a:ext cx="5783248" cy="164444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79EE04-31BA-4E45-9662-1E69D152F7C7}"/>
                </a:ext>
              </a:extLst>
            </p:cNvPr>
            <p:cNvSpPr txBox="1"/>
            <p:nvPr/>
          </p:nvSpPr>
          <p:spPr>
            <a:xfrm>
              <a:off x="9767455" y="365125"/>
              <a:ext cx="2064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Levelshift</a:t>
              </a:r>
              <a:r>
                <a:rPr lang="en-US" dirty="0"/>
                <a:t> detection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65A6514-B931-41D3-92AF-6949D07AA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285" y="4252912"/>
            <a:ext cx="2057400" cy="2400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28EA662-9BF0-48A9-B0A4-877C640A4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826" y="1404938"/>
            <a:ext cx="2438400" cy="2371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658E234-E511-41DA-B8C9-28D96AE93B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6120" y="3330287"/>
            <a:ext cx="4972050" cy="2343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9BC17F-DC5F-494C-AFA2-255819AD6476}"/>
              </a:ext>
            </a:extLst>
          </p:cNvPr>
          <p:cNvCxnSpPr>
            <a:cxnSpLocks/>
          </p:cNvCxnSpPr>
          <p:nvPr/>
        </p:nvCxnSpPr>
        <p:spPr>
          <a:xfrm flipH="1" flipV="1">
            <a:off x="5850082" y="2826762"/>
            <a:ext cx="2161309" cy="94990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AEEEBB-11DE-41FC-8D89-1C30C729F7B6}"/>
              </a:ext>
            </a:extLst>
          </p:cNvPr>
          <p:cNvCxnSpPr>
            <a:cxnSpLocks/>
          </p:cNvCxnSpPr>
          <p:nvPr/>
        </p:nvCxnSpPr>
        <p:spPr>
          <a:xfrm flipV="1">
            <a:off x="1620982" y="4252912"/>
            <a:ext cx="1381991" cy="109840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CEFD5B-A3EC-4254-9258-62F7DD816E1A}"/>
              </a:ext>
            </a:extLst>
          </p:cNvPr>
          <p:cNvCxnSpPr>
            <a:cxnSpLocks/>
          </p:cNvCxnSpPr>
          <p:nvPr/>
        </p:nvCxnSpPr>
        <p:spPr>
          <a:xfrm>
            <a:off x="1702696" y="2652714"/>
            <a:ext cx="1648692" cy="98352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1AF1B7-5E8A-42E4-95D6-708D514CC51D}"/>
                  </a:ext>
                </a:extLst>
              </p:cNvPr>
              <p:cNvSpPr txBox="1"/>
              <p:nvPr/>
            </p:nvSpPr>
            <p:spPr>
              <a:xfrm>
                <a:off x="8541327" y="4252912"/>
                <a:ext cx="1797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larger here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1AF1B7-5E8A-42E4-95D6-708D514CC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327" y="4252912"/>
                <a:ext cx="1797628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5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8C40-6D3F-435E-9865-08768721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INBO v0.05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B4A2F9B-A5C8-4500-9BF2-E2871410E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B256735-05B2-43D5-B4B0-840B1F486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076" y="1358034"/>
            <a:ext cx="828675" cy="2324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A296CC0-E213-445E-A397-6D47C30CCB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683" y="3429000"/>
            <a:ext cx="1219200" cy="2190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0115898-40C6-469A-BF7C-A7E8BBB1FE70}"/>
              </a:ext>
            </a:extLst>
          </p:cNvPr>
          <p:cNvGrpSpPr/>
          <p:nvPr/>
        </p:nvGrpSpPr>
        <p:grpSpPr>
          <a:xfrm>
            <a:off x="6096000" y="205253"/>
            <a:ext cx="5785200" cy="1644878"/>
            <a:chOff x="6406800" y="1473968"/>
            <a:chExt cx="5785200" cy="164487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0AC4B8A-A0CF-4053-87E4-4841DE918B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9453"/>
            <a:stretch/>
          </p:blipFill>
          <p:spPr>
            <a:xfrm>
              <a:off x="6406800" y="1473968"/>
              <a:ext cx="5785200" cy="164487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68CDC2-EB71-4ACB-9F78-3184668161D9}"/>
                </a:ext>
              </a:extLst>
            </p:cNvPr>
            <p:cNvSpPr txBox="1"/>
            <p:nvPr/>
          </p:nvSpPr>
          <p:spPr>
            <a:xfrm>
              <a:off x="9991664" y="1638602"/>
              <a:ext cx="2064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Outlier detection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E7F607-33D6-4EEF-8A59-10CE6FDDF8A1}"/>
              </a:ext>
            </a:extLst>
          </p:cNvPr>
          <p:cNvCxnSpPr>
            <a:cxnSpLocks/>
          </p:cNvCxnSpPr>
          <p:nvPr/>
        </p:nvCxnSpPr>
        <p:spPr>
          <a:xfrm>
            <a:off x="4561339" y="2878282"/>
            <a:ext cx="206412" cy="93878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BB9D77-0C6E-40A4-8DDA-B28AFDC74E64}"/>
              </a:ext>
            </a:extLst>
          </p:cNvPr>
          <p:cNvCxnSpPr>
            <a:cxnSpLocks/>
          </p:cNvCxnSpPr>
          <p:nvPr/>
        </p:nvCxnSpPr>
        <p:spPr>
          <a:xfrm flipV="1">
            <a:off x="7315200" y="2597729"/>
            <a:ext cx="382683" cy="67182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hought Bubble: Cloud 25">
                <a:extLst>
                  <a:ext uri="{FF2B5EF4-FFF2-40B4-BE49-F238E27FC236}">
                    <a16:creationId xmlns:a16="http://schemas.microsoft.com/office/drawing/2014/main" id="{3A89A6EC-6724-4F7F-AA61-B3100451630D}"/>
                  </a:ext>
                </a:extLst>
              </p:cNvPr>
              <p:cNvSpPr/>
              <p:nvPr/>
            </p:nvSpPr>
            <p:spPr>
              <a:xfrm>
                <a:off x="8618344" y="3682134"/>
                <a:ext cx="2655792" cy="1403061"/>
              </a:xfrm>
              <a:prstGeom prst="cloudCallout">
                <a:avLst>
                  <a:gd name="adj1" fmla="val -71500"/>
                  <a:gd name="adj2" fmla="val -10370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Same diff(x) but different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sz="1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nl-BE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: second case is no outlier based on </a:t>
                </a:r>
                <a14:m>
                  <m:oMath xmlns:m="http://schemas.openxmlformats.org/officeDocument/2006/math">
                    <m:r>
                      <a:rPr lang="nl-BE" sz="14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nl-BE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nl-BE" sz="1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nl-BE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BE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.</a:t>
                </a:r>
              </a:p>
            </p:txBody>
          </p:sp>
        </mc:Choice>
        <mc:Fallback xmlns="">
          <p:sp>
            <p:nvSpPr>
              <p:cNvPr id="26" name="Thought Bubble: Cloud 25">
                <a:extLst>
                  <a:ext uri="{FF2B5EF4-FFF2-40B4-BE49-F238E27FC236}">
                    <a16:creationId xmlns:a16="http://schemas.microsoft.com/office/drawing/2014/main" id="{3A89A6EC-6724-4F7F-AA61-B3100451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44" y="3682134"/>
                <a:ext cx="2655792" cy="1403061"/>
              </a:xfrm>
              <a:prstGeom prst="cloudCallout">
                <a:avLst>
                  <a:gd name="adj1" fmla="val -71500"/>
                  <a:gd name="adj2" fmla="val -103701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4813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8C40-6D3F-435E-9865-08768721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DYLP023A_S3804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7A2F6-E625-4F7C-9A6D-F5A651147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da-DK" sz="1600" dirty="0">
                <a:latin typeface="Consolas" panose="020B0609020204030204" pitchFamily="49" charset="0"/>
              </a:rPr>
              <a:t>tsdiff         vdiff lower.bound upper.bound           mu   sigma2 n.dens        c outlier</a:t>
            </a:r>
          </a:p>
          <a:p>
            <a:pPr marL="0" indent="0">
              <a:buNone/>
            </a:pPr>
            <a:r>
              <a:rPr lang="da-DK" sz="1600" dirty="0">
                <a:latin typeface="Consolas" panose="020B0609020204030204" pitchFamily="49" charset="0"/>
              </a:rPr>
              <a:t>  3600 -119.1260886        -41.5        75.9  0.000790494  176.504  42216 5.533473    TRUE</a:t>
            </a:r>
          </a:p>
          <a:p>
            <a:pPr marL="0" indent="0">
              <a:buNone/>
            </a:pPr>
            <a:r>
              <a:rPr lang="da-DK" sz="1600" dirty="0">
                <a:latin typeface="Consolas" panose="020B0609020204030204" pitchFamily="49" charset="0"/>
              </a:rPr>
              <a:t>  3600  118.8260229        -41.5        75.9  0.000790494  176.504  42216 5.533473    TRUE</a:t>
            </a:r>
          </a:p>
          <a:p>
            <a:pPr marL="0" indent="0">
              <a:buNone/>
            </a:pPr>
            <a:endParaRPr lang="da-DK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600" dirty="0">
                <a:latin typeface="Consolas" panose="020B0609020204030204" pitchFamily="49" charset="0"/>
              </a:rPr>
              <a:t> 14400 -116.9593409       -135.8       172.5 -0.011306911 1776.242  10539 4.916277   FALSE</a:t>
            </a:r>
          </a:p>
          <a:p>
            <a:pPr marL="0" indent="0">
              <a:buNone/>
            </a:pPr>
            <a:r>
              <a:rPr lang="da-DK" sz="1600" dirty="0">
                <a:latin typeface="Consolas" panose="020B0609020204030204" pitchFamily="49" charset="0"/>
              </a:rPr>
              <a:t> 10800  122.2678611       -114.8       149.9  0.001284348 1201.918  14062 5.319899   FALSE</a:t>
            </a:r>
          </a:p>
          <a:p>
            <a:pPr marL="0" indent="0">
              <a:buNone/>
            </a:pPr>
            <a:endParaRPr lang="da-DK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540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C01D-5FFB-48CB-8297-C337095F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Geotech: v0.06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D2A902-ED72-4AB1-AB10-AFD108828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63732D-8867-4B93-BA05-031FD6DB7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686" y="5085484"/>
            <a:ext cx="1181100" cy="1695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8EE528-6D2B-4AA5-AB91-4EAA872BA186}"/>
              </a:ext>
            </a:extLst>
          </p:cNvPr>
          <p:cNvCxnSpPr>
            <a:cxnSpLocks/>
          </p:cNvCxnSpPr>
          <p:nvPr/>
        </p:nvCxnSpPr>
        <p:spPr>
          <a:xfrm flipH="1" flipV="1">
            <a:off x="5006686" y="4312229"/>
            <a:ext cx="448541" cy="103908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4ED29F4-E048-48C9-8489-47355CD1E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45" y="4001294"/>
            <a:ext cx="1219200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5C4B05-9E10-45E2-8547-596C7C0506EC}"/>
              </a:ext>
            </a:extLst>
          </p:cNvPr>
          <p:cNvCxnSpPr>
            <a:cxnSpLocks/>
          </p:cNvCxnSpPr>
          <p:nvPr/>
        </p:nvCxnSpPr>
        <p:spPr>
          <a:xfrm flipV="1">
            <a:off x="1350818" y="4001294"/>
            <a:ext cx="1539234" cy="53953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87224E8-D32D-436F-A06F-048AED7D5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213" y="0"/>
            <a:ext cx="2759919" cy="18540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CF014A-B17D-4078-A34D-36BC2C9B32A5}"/>
              </a:ext>
            </a:extLst>
          </p:cNvPr>
          <p:cNvCxnSpPr>
            <a:cxnSpLocks/>
          </p:cNvCxnSpPr>
          <p:nvPr/>
        </p:nvCxnSpPr>
        <p:spPr>
          <a:xfrm flipH="1">
            <a:off x="8399146" y="1690688"/>
            <a:ext cx="1066972" cy="138502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499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3F4C-0C33-4A60-A59B-F938AFA7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INBO: v0.06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B49F15D-A2E3-4CDF-8DA0-0D71BADCE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8B2AC0-323E-49E2-8E68-CE510767C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78" y="4216400"/>
            <a:ext cx="1609725" cy="2276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6B8DC7-043C-4330-AC6C-358C2E082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0825" y="4487069"/>
            <a:ext cx="1276350" cy="2295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04AA91-F516-4DF2-8EF1-5E0DEB9311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8938" y="4360069"/>
            <a:ext cx="1133475" cy="2371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9275BD-5AFF-4179-BB08-993017B79207}"/>
              </a:ext>
            </a:extLst>
          </p:cNvPr>
          <p:cNvCxnSpPr>
            <a:cxnSpLocks/>
          </p:cNvCxnSpPr>
          <p:nvPr/>
        </p:nvCxnSpPr>
        <p:spPr>
          <a:xfrm flipV="1">
            <a:off x="1389062" y="4487070"/>
            <a:ext cx="1271412" cy="65643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482A05-379C-4274-BD06-E006714C3627}"/>
              </a:ext>
            </a:extLst>
          </p:cNvPr>
          <p:cNvCxnSpPr>
            <a:cxnSpLocks/>
          </p:cNvCxnSpPr>
          <p:nvPr/>
        </p:nvCxnSpPr>
        <p:spPr>
          <a:xfrm flipV="1">
            <a:off x="6477000" y="4487069"/>
            <a:ext cx="715257" cy="86756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5F90C9-DA74-4DB1-9F74-25B0A5C64BB4}"/>
              </a:ext>
            </a:extLst>
          </p:cNvPr>
          <p:cNvCxnSpPr>
            <a:cxnSpLocks/>
          </p:cNvCxnSpPr>
          <p:nvPr/>
        </p:nvCxnSpPr>
        <p:spPr>
          <a:xfrm flipH="1" flipV="1">
            <a:off x="8413046" y="4487070"/>
            <a:ext cx="2267654" cy="105886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9371F381-184A-461C-9100-E40B9CCBE8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7497" y="88322"/>
            <a:ext cx="1276350" cy="2352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D64537-70B9-4518-8BF7-E5894FF7E842}"/>
              </a:ext>
            </a:extLst>
          </p:cNvPr>
          <p:cNvCxnSpPr>
            <a:cxnSpLocks/>
          </p:cNvCxnSpPr>
          <p:nvPr/>
        </p:nvCxnSpPr>
        <p:spPr>
          <a:xfrm flipV="1">
            <a:off x="3584864" y="1624987"/>
            <a:ext cx="1506681" cy="86204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000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3F4C-0C33-4A60-A59B-F938AFA7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INBO: v0.06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653B2F1-CE5E-42DE-903B-CB443CBD0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29ED80-1957-4CEC-8298-AB88E9970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3757" y="4315258"/>
            <a:ext cx="3524250" cy="2466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8BA060-36FB-4EB9-8144-492D8F31858A}"/>
              </a:ext>
            </a:extLst>
          </p:cNvPr>
          <p:cNvCxnSpPr>
            <a:cxnSpLocks/>
          </p:cNvCxnSpPr>
          <p:nvPr/>
        </p:nvCxnSpPr>
        <p:spPr>
          <a:xfrm flipH="1" flipV="1">
            <a:off x="8126557" y="4885965"/>
            <a:ext cx="695325" cy="66278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7BAC2C-F720-4EDB-A2BC-2645A1CC27AF}"/>
              </a:ext>
            </a:extLst>
          </p:cNvPr>
          <p:cNvCxnSpPr>
            <a:cxnSpLocks/>
          </p:cNvCxnSpPr>
          <p:nvPr/>
        </p:nvCxnSpPr>
        <p:spPr>
          <a:xfrm flipV="1">
            <a:off x="3857979" y="4686300"/>
            <a:ext cx="2238021" cy="53105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0292696-5BF4-4090-B550-73035D2D3B87}"/>
              </a:ext>
            </a:extLst>
          </p:cNvPr>
          <p:cNvGrpSpPr/>
          <p:nvPr/>
        </p:nvGrpSpPr>
        <p:grpSpPr>
          <a:xfrm>
            <a:off x="443780" y="4315258"/>
            <a:ext cx="3190875" cy="2336105"/>
            <a:chOff x="443780" y="4315258"/>
            <a:chExt cx="3190875" cy="233610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D4248AD-3A6D-4C6F-9EC8-C2EE36785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780" y="4315258"/>
              <a:ext cx="3190875" cy="229552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C6D5332-FDDC-40E3-9E9B-5E58242671DF}"/>
                </a:ext>
              </a:extLst>
            </p:cNvPr>
            <p:cNvSpPr txBox="1"/>
            <p:nvPr/>
          </p:nvSpPr>
          <p:spPr>
            <a:xfrm>
              <a:off x="1424500" y="5574145"/>
              <a:ext cx="201489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LR test = 0.0019 for LS vs TC model. </a:t>
              </a:r>
            </a:p>
            <a:p>
              <a:r>
                <a:rPr lang="en-US" sz="2800" dirty="0">
                  <a:solidFill>
                    <a:srgbClr val="FF0000"/>
                  </a:solidFill>
                  <a:sym typeface="Wingdings" panose="05000000000000000000" pitchFamily="2" charset="2"/>
                </a:rPr>
                <a:t></a:t>
              </a:r>
              <a:r>
                <a:rPr lang="en-US" sz="2800" dirty="0">
                  <a:solidFill>
                    <a:srgbClr val="FF0000"/>
                  </a:solidFill>
                </a:rPr>
                <a:t> 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4600B6F3-C277-402E-BC79-198053CA13D4}"/>
              </a:ext>
            </a:extLst>
          </p:cNvPr>
          <p:cNvSpPr/>
          <p:nvPr/>
        </p:nvSpPr>
        <p:spPr>
          <a:xfrm>
            <a:off x="229466" y="2949576"/>
            <a:ext cx="1817543" cy="1082098"/>
          </a:xfrm>
          <a:prstGeom prst="cloudCallout">
            <a:avLst>
              <a:gd name="adj1" fmla="val 17395"/>
              <a:gd name="adj2" fmla="val 1278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Threshold is set on 1/10000 = 0.0001 wrong tests….</a:t>
            </a:r>
          </a:p>
        </p:txBody>
      </p:sp>
    </p:spTree>
    <p:extLst>
      <p:ext uri="{BB962C8B-B14F-4D97-AF65-F5344CB8AC3E}">
        <p14:creationId xmlns:p14="http://schemas.microsoft.com/office/powerpoint/2010/main" val="4141666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8C5D-C603-47F5-ABF5-36AA622F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work: hydrostatic pressure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1ACE62-E868-46F4-80B1-F1AC8886C8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Adjust model for tidal effects.</a:t>
                </a:r>
              </a:p>
              <a:p>
                <a:r>
                  <a:rPr lang="en-US" dirty="0"/>
                  <a:t>Better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err="1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threshold estimation than current +20 % of min/max value.</a:t>
                </a:r>
              </a:p>
              <a:p>
                <a:r>
                  <a:rPr lang="en-US" dirty="0"/>
                  <a:t>Revise LR test threshold.</a:t>
                </a:r>
              </a:p>
              <a:p>
                <a:r>
                  <a:rPr lang="en-US" dirty="0"/>
                  <a:t>Use a-priori data more as a prior and estimate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err="1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data at hand.</a:t>
                </a:r>
              </a:p>
              <a:p>
                <a:r>
                  <a:rPr lang="en-US" dirty="0"/>
                  <a:t>Extract AO, LS and TC if verbose = TRUE.</a:t>
                </a:r>
              </a:p>
              <a:p>
                <a:r>
                  <a:rPr lang="en-US" dirty="0"/>
                  <a:t>Revise the 25 observations window.</a:t>
                </a:r>
              </a:p>
              <a:p>
                <a:r>
                  <a:rPr lang="en-US" dirty="0"/>
                  <a:t>Revise parameter significance test.</a:t>
                </a:r>
              </a:p>
              <a:p>
                <a:r>
                  <a:rPr lang="en-US" dirty="0"/>
                  <a:t>Lower threshold based on air pressure for </a:t>
                </a:r>
                <a:r>
                  <a:rPr lang="en-US" i="1" dirty="0" err="1"/>
                  <a:t>detect_outliers</a:t>
                </a:r>
                <a:r>
                  <a:rPr lang="en-US" i="1" dirty="0"/>
                  <a:t>()</a:t>
                </a:r>
                <a:r>
                  <a:rPr lang="en-US" dirty="0"/>
                  <a:t>?</a:t>
                </a:r>
              </a:p>
              <a:p>
                <a:r>
                  <a:rPr lang="en-US" i="1" dirty="0" err="1"/>
                  <a:t>detect_temporalchanges</a:t>
                </a:r>
                <a:r>
                  <a:rPr lang="en-US" i="1" dirty="0"/>
                  <a:t>() </a:t>
                </a:r>
                <a:r>
                  <a:rPr lang="en-US" dirty="0"/>
                  <a:t>should flag everything until the decay is insignificant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1ACE62-E868-46F4-80B1-F1AC8886C8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102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A5E65-AC92-4280-9DE2-C0E1BDA4E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tsoutliers</a:t>
            </a:r>
            <a:r>
              <a:rPr lang="en-US" dirty="0"/>
              <a:t> vs </a:t>
            </a:r>
            <a:r>
              <a:rPr lang="en-US" dirty="0" err="1"/>
              <a:t>gwloggeR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1E503-4DAB-43CE-A59B-98D32F05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Advatages</a:t>
            </a:r>
            <a:r>
              <a:rPr lang="en-US" dirty="0"/>
              <a:t> vs. </a:t>
            </a:r>
            <a:r>
              <a:rPr lang="en-US" dirty="0" err="1"/>
              <a:t>tsoutliers</a:t>
            </a:r>
            <a:endParaRPr lang="en-US" dirty="0"/>
          </a:p>
          <a:p>
            <a:pPr lvl="1"/>
            <a:r>
              <a:rPr lang="en-US" dirty="0"/>
              <a:t>Speed: with TC detection ON, </a:t>
            </a:r>
            <a:r>
              <a:rPr lang="en-US" b="1" dirty="0"/>
              <a:t>it usually takes less than a second or 2</a:t>
            </a:r>
            <a:r>
              <a:rPr lang="en-US" dirty="0"/>
              <a:t>. There are few pathological cases: DYLP029A_S4054 and </a:t>
            </a:r>
            <a:r>
              <a:rPr lang="en-US" dirty="0" err="1"/>
              <a:t>born_pb</a:t>
            </a:r>
            <a:r>
              <a:rPr lang="en-US" dirty="0"/>
              <a:t> 112d_151202090850_T4180.MON that take 2 minutes to complete.</a:t>
            </a:r>
          </a:p>
          <a:p>
            <a:pPr lvl="1"/>
            <a:r>
              <a:rPr lang="en-US" b="1" dirty="0"/>
              <a:t>No need for aggregation</a:t>
            </a:r>
          </a:p>
          <a:p>
            <a:pPr lvl="1"/>
            <a:r>
              <a:rPr lang="en-US" dirty="0"/>
              <a:t>Variable decay</a:t>
            </a:r>
          </a:p>
          <a:p>
            <a:pPr lvl="1"/>
            <a:r>
              <a:rPr lang="en-US" dirty="0"/>
              <a:t>A-priori information</a:t>
            </a:r>
          </a:p>
          <a:p>
            <a:pPr lvl="1"/>
            <a:r>
              <a:rPr lang="en-US" b="1" dirty="0"/>
              <a:t>Variable time-intervals</a:t>
            </a:r>
          </a:p>
          <a:p>
            <a:pPr lvl="1"/>
            <a:r>
              <a:rPr lang="en-US" dirty="0"/>
              <a:t>Allows for step-by-step model improvement</a:t>
            </a:r>
          </a:p>
          <a:p>
            <a:pPr lvl="1"/>
            <a:r>
              <a:rPr lang="en-US" dirty="0"/>
              <a:t>Interpretable model</a:t>
            </a:r>
          </a:p>
          <a:p>
            <a:pPr lvl="1"/>
            <a:endParaRPr lang="en-US" dirty="0"/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Ad hoc optimization (similar to </a:t>
            </a:r>
            <a:r>
              <a:rPr lang="en-US" dirty="0" err="1"/>
              <a:t>tsoutliers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Development/testing</a:t>
            </a:r>
          </a:p>
        </p:txBody>
      </p:sp>
    </p:spTree>
    <p:extLst>
      <p:ext uri="{BB962C8B-B14F-4D97-AF65-F5344CB8AC3E}">
        <p14:creationId xmlns:p14="http://schemas.microsoft.com/office/powerpoint/2010/main" val="711450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BA15CC-0341-43E7-90FB-0A22D5CF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The End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28F7E-FCA6-4235-B85D-808106A53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0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C6DC3-9AA9-4F99-A252-807524F6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gwloggeR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website</a:t>
            </a:r>
            <a:endParaRPr lang="en-US" dirty="0"/>
          </a:p>
        </p:txBody>
      </p:sp>
      <p:pic>
        <p:nvPicPr>
          <p:cNvPr id="4" name="Content Placeholder 3">
            <a:hlinkClick r:id="rId2"/>
            <a:extLst>
              <a:ext uri="{FF2B5EF4-FFF2-40B4-BE49-F238E27FC236}">
                <a16:creationId xmlns:a16="http://schemas.microsoft.com/office/drawing/2014/main" id="{665E756F-0B57-4969-B11E-C5B3C5D68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290"/>
          <a:stretch/>
        </p:blipFill>
        <p:spPr>
          <a:xfrm>
            <a:off x="2570515" y="1452875"/>
            <a:ext cx="705096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1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C6DC3-9AA9-4F99-A252-807524F6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gwloggeR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getting started manual</a:t>
            </a:r>
            <a:endParaRPr lang="en-US" dirty="0"/>
          </a:p>
        </p:txBody>
      </p:sp>
      <p:pic>
        <p:nvPicPr>
          <p:cNvPr id="6" name="Content Placeholder 5">
            <a:hlinkClick r:id="rId2"/>
            <a:extLst>
              <a:ext uri="{FF2B5EF4-FFF2-40B4-BE49-F238E27FC236}">
                <a16:creationId xmlns:a16="http://schemas.microsoft.com/office/drawing/2014/main" id="{1225B026-A97B-4ADC-90A4-23953CE51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71018" y="1452875"/>
            <a:ext cx="704996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5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BA15CC-0341-43E7-90FB-0A22D5CF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pressure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28F7E-FCA6-4235-B85D-808106A53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Outlier detection.</a:t>
            </a:r>
          </a:p>
        </p:txBody>
      </p:sp>
    </p:spTree>
    <p:extLst>
      <p:ext uri="{BB962C8B-B14F-4D97-AF65-F5344CB8AC3E}">
        <p14:creationId xmlns:p14="http://schemas.microsoft.com/office/powerpoint/2010/main" val="182977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7BF5B0-263C-4C54-8D19-14F274A1B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09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45DFAD-52FC-44A5-84D2-F30E9FA19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7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ock, group, standing, slope&#10;&#10;Description automatically generated">
            <a:extLst>
              <a:ext uri="{FF2B5EF4-FFF2-40B4-BE49-F238E27FC236}">
                <a16:creationId xmlns:a16="http://schemas.microsoft.com/office/drawing/2014/main" id="{24161131-34AC-4D13-82C2-7D376F189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59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6EA20EF-01AC-4F5E-B896-160A31259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99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9718</TotalTime>
  <Words>1026</Words>
  <Application>Microsoft Office PowerPoint</Application>
  <PresentationFormat>Widescreen</PresentationFormat>
  <Paragraphs>168</Paragraphs>
  <Slides>29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Consolas</vt:lpstr>
      <vt:lpstr>Office Theme</vt:lpstr>
      <vt:lpstr>gwloggeR v0.1.5</vt:lpstr>
      <vt:lpstr>Agenda</vt:lpstr>
      <vt:lpstr>gwloggeR: website</vt:lpstr>
      <vt:lpstr>gwloggeR: getting started manual</vt:lpstr>
      <vt:lpstr>Air pressure</vt:lpstr>
      <vt:lpstr>PowerPoint Presentation</vt:lpstr>
      <vt:lpstr>PowerPoint Presentation</vt:lpstr>
      <vt:lpstr>PowerPoint Presentation</vt:lpstr>
      <vt:lpstr>PowerPoint Presentation</vt:lpstr>
      <vt:lpstr>Future work: air pressure</vt:lpstr>
      <vt:lpstr>Hydrostatic pressure</vt:lpstr>
      <vt:lpstr>PowerPoint Presentation</vt:lpstr>
      <vt:lpstr>tsoutliers package</vt:lpstr>
      <vt:lpstr>PowerPoint Presentation</vt:lpstr>
      <vt:lpstr>tsoutliers package</vt:lpstr>
      <vt:lpstr>INBO: v0.05</vt:lpstr>
      <vt:lpstr>Geotech v0.05</vt:lpstr>
      <vt:lpstr>Geotech v0.05</vt:lpstr>
      <vt:lpstr>Geotech: v0.06 vs. v0.05 born_pb 94d_151202090852_T4175.MON</vt:lpstr>
      <vt:lpstr>Geotech v0.05</vt:lpstr>
      <vt:lpstr>INBO v0.05</vt:lpstr>
      <vt:lpstr>INBO v0.05</vt:lpstr>
      <vt:lpstr>DYLP023A_S3804</vt:lpstr>
      <vt:lpstr>Geotech: v0.06</vt:lpstr>
      <vt:lpstr>INBO: v0.06</vt:lpstr>
      <vt:lpstr>INBO: v0.06</vt:lpstr>
      <vt:lpstr>Future work: hydrostatic pressure</vt:lpstr>
      <vt:lpstr>tsoutliers vs gwloggeR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Josipovic, Davor</dc:creator>
  <cp:lastModifiedBy>Davor Josipovic</cp:lastModifiedBy>
  <cp:revision>71</cp:revision>
  <dcterms:created xsi:type="dcterms:W3CDTF">2019-05-26T17:41:00Z</dcterms:created>
  <dcterms:modified xsi:type="dcterms:W3CDTF">2020-02-04T07:02:15Z</dcterms:modified>
</cp:coreProperties>
</file>