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84" r:id="rId3"/>
    <p:sldId id="256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5" r:id="rId15"/>
    <p:sldId id="268" r:id="rId16"/>
    <p:sldId id="267" r:id="rId17"/>
    <p:sldId id="269" r:id="rId18"/>
    <p:sldId id="270" r:id="rId19"/>
    <p:sldId id="265" r:id="rId20"/>
    <p:sldId id="273" r:id="rId21"/>
    <p:sldId id="271" r:id="rId22"/>
    <p:sldId id="272" r:id="rId23"/>
    <p:sldId id="282" r:id="rId24"/>
    <p:sldId id="277" r:id="rId25"/>
    <p:sldId id="279" r:id="rId26"/>
    <p:sldId id="281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DCC2-59F7-47FB-B72F-030298CE1019}">
          <p14:sldIdLst>
            <p14:sldId id="283"/>
            <p14:sldId id="284"/>
          </p14:sldIdLst>
        </p14:section>
        <p14:section name="Sprint 1 (28/05/2019)" id="{EEA03BA1-9B17-4993-9E06-3DC43F3AC1F5}">
          <p14:sldIdLst>
            <p14:sldId id="256"/>
            <p14:sldId id="257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5"/>
            <p14:sldId id="268"/>
            <p14:sldId id="267"/>
            <p14:sldId id="269"/>
            <p14:sldId id="270"/>
            <p14:sldId id="265"/>
            <p14:sldId id="273"/>
            <p14:sldId id="271"/>
            <p14:sldId id="272"/>
            <p14:sldId id="282"/>
            <p14:sldId id="277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91CEC-A69F-4B4D-BF1D-9B075408F942}" v="70" dt="2019-06-02T12:19:00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7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Josipovic" userId="c5beaa7c1ac2955a" providerId="LiveId" clId="{2B2E02C9-F92B-46B7-AEE7-BDDE26A8B4F0}"/>
    <pc:docChg chg="undo custSel addSld delSld modSld sldOrd">
      <pc:chgData name="Davor Josipovic" userId="c5beaa7c1ac2955a" providerId="LiveId" clId="{2B2E02C9-F92B-46B7-AEE7-BDDE26A8B4F0}" dt="2019-05-29T06:25:48.418" v="143" actId="20577"/>
      <pc:docMkLst>
        <pc:docMk/>
      </pc:docMkLst>
      <pc:sldChg chg="modSp">
        <pc:chgData name="Davor Josipovic" userId="c5beaa7c1ac2955a" providerId="LiveId" clId="{2B2E02C9-F92B-46B7-AEE7-BDDE26A8B4F0}" dt="2019-05-28T11:58:30.494" v="141" actId="20577"/>
        <pc:sldMkLst>
          <pc:docMk/>
          <pc:sldMk cId="2157250056" sldId="272"/>
        </pc:sldMkLst>
        <pc:spChg chg="mod">
          <ac:chgData name="Davor Josipovic" userId="c5beaa7c1ac2955a" providerId="LiveId" clId="{2B2E02C9-F92B-46B7-AEE7-BDDE26A8B4F0}" dt="2019-05-28T11:58:30.494" v="141" actId="20577"/>
          <ac:spMkLst>
            <pc:docMk/>
            <pc:sldMk cId="2157250056" sldId="272"/>
            <ac:spMk id="3" creationId="{94FE688A-EFC1-4B6A-B366-8892B2C9EE1B}"/>
          </ac:spMkLst>
        </pc:spChg>
      </pc:sldChg>
      <pc:sldChg chg="addSp delSp modSp add ord modNotesTx">
        <pc:chgData name="Davor Josipovic" userId="c5beaa7c1ac2955a" providerId="LiveId" clId="{2B2E02C9-F92B-46B7-AEE7-BDDE26A8B4F0}" dt="2019-05-28T09:27:30.554" v="110" actId="20577"/>
        <pc:sldMkLst>
          <pc:docMk/>
          <pc:sldMk cId="3317328789" sldId="282"/>
        </pc:sldMkLst>
        <pc:spChg chg="mod">
          <ac:chgData name="Davor Josipovic" userId="c5beaa7c1ac2955a" providerId="LiveId" clId="{2B2E02C9-F92B-46B7-AEE7-BDDE26A8B4F0}" dt="2019-05-28T09:26:18.753" v="15" actId="20577"/>
          <ac:spMkLst>
            <pc:docMk/>
            <pc:sldMk cId="3317328789" sldId="282"/>
            <ac:spMk id="2" creationId="{7EF6E615-E1ED-4A41-A605-101A96BD0C57}"/>
          </ac:spMkLst>
        </pc:spChg>
        <pc:spChg chg="mod">
          <ac:chgData name="Davor Josipovic" userId="c5beaa7c1ac2955a" providerId="LiveId" clId="{2B2E02C9-F92B-46B7-AEE7-BDDE26A8B4F0}" dt="2019-05-28T09:27:30.554" v="110" actId="20577"/>
          <ac:spMkLst>
            <pc:docMk/>
            <pc:sldMk cId="3317328789" sldId="282"/>
            <ac:spMk id="3" creationId="{94FE688A-EFC1-4B6A-B366-8892B2C9EE1B}"/>
          </ac:spMkLst>
        </pc:spChg>
        <pc:picChg chg="add mod">
          <ac:chgData name="Davor Josipovic" userId="c5beaa7c1ac2955a" providerId="LiveId" clId="{2B2E02C9-F92B-46B7-AEE7-BDDE26A8B4F0}" dt="2019-05-28T09:27:26.229" v="93" actId="1076"/>
          <ac:picMkLst>
            <pc:docMk/>
            <pc:sldMk cId="3317328789" sldId="282"/>
            <ac:picMk id="4" creationId="{04EA3C8C-81E2-4C62-944A-4C288736C23E}"/>
          </ac:picMkLst>
        </pc:picChg>
        <pc:picChg chg="del">
          <ac:chgData name="Davor Josipovic" userId="c5beaa7c1ac2955a" providerId="LiveId" clId="{2B2E02C9-F92B-46B7-AEE7-BDDE26A8B4F0}" dt="2019-05-28T09:27:21.050" v="92" actId="478"/>
          <ac:picMkLst>
            <pc:docMk/>
            <pc:sldMk cId="3317328789" sldId="282"/>
            <ac:picMk id="2050" creationId="{76076A53-9601-4F65-94DB-BE4B9B0C4CA3}"/>
          </ac:picMkLst>
        </pc:picChg>
      </pc:sldChg>
      <pc:sldChg chg="modSp add">
        <pc:chgData name="Davor Josipovic" userId="c5beaa7c1ac2955a" providerId="LiveId" clId="{2B2E02C9-F92B-46B7-AEE7-BDDE26A8B4F0}" dt="2019-05-29T06:25:48.418" v="143" actId="20577"/>
        <pc:sldMkLst>
          <pc:docMk/>
          <pc:sldMk cId="562065371" sldId="283"/>
        </pc:sldMkLst>
        <pc:spChg chg="mod">
          <ac:chgData name="Davor Josipovic" userId="c5beaa7c1ac2955a" providerId="LiveId" clId="{2B2E02C9-F92B-46B7-AEE7-BDDE26A8B4F0}" dt="2019-05-29T06:25:48.418" v="143" actId="20577"/>
          <ac:spMkLst>
            <pc:docMk/>
            <pc:sldMk cId="562065371" sldId="283"/>
            <ac:spMk id="2" creationId="{C381B617-432B-4260-807D-A33327190D4A}"/>
          </ac:spMkLst>
        </pc:spChg>
      </pc:sldChg>
    </pc:docChg>
  </pc:docChgLst>
  <pc:docChgLst>
    <pc:chgData name="Davor Josipovic" userId="c5beaa7c1ac2955a" providerId="LiveId" clId="{1762B1E5-CF33-4C53-B474-C4765688E35C}"/>
    <pc:docChg chg="modSld">
      <pc:chgData name="Davor Josipovic" userId="c5beaa7c1ac2955a" providerId="LiveId" clId="{1762B1E5-CF33-4C53-B474-C4765688E35C}" dt="2019-05-27T20:10:27.317" v="103" actId="20577"/>
      <pc:docMkLst>
        <pc:docMk/>
      </pc:docMkLst>
      <pc:sldChg chg="modNotesTx">
        <pc:chgData name="Davor Josipovic" userId="c5beaa7c1ac2955a" providerId="LiveId" clId="{1762B1E5-CF33-4C53-B474-C4765688E35C}" dt="2019-05-27T20:10:27.317" v="103" actId="20577"/>
        <pc:sldMkLst>
          <pc:docMk/>
          <pc:sldMk cId="3760408521" sldId="279"/>
        </pc:sldMkLst>
      </pc:sldChg>
    </pc:docChg>
  </pc:docChgLst>
  <pc:docChgLst>
    <pc:chgData name="Davor Josipovic" userId="c5beaa7c1ac2955a" providerId="LiveId" clId="{F5091CEC-A69F-4B4D-BF1D-9B075408F942}"/>
    <pc:docChg chg="undo custSel addSld modSld">
      <pc:chgData name="Davor Josipovic" userId="c5beaa7c1ac2955a" providerId="LiveId" clId="{F5091CEC-A69F-4B4D-BF1D-9B075408F942}" dt="2019-06-02T12:19:00.522" v="66" actId="20577"/>
      <pc:docMkLst>
        <pc:docMk/>
      </pc:docMkLst>
      <pc:sldChg chg="addSp delSp modSp">
        <pc:chgData name="Davor Josipovic" userId="c5beaa7c1ac2955a" providerId="LiveId" clId="{F5091CEC-A69F-4B4D-BF1D-9B075408F942}" dt="2019-06-02T12:16:25.668" v="17"/>
        <pc:sldMkLst>
          <pc:docMk/>
          <pc:sldMk cId="1027892247" sldId="268"/>
        </pc:sldMkLst>
        <pc:picChg chg="add del mod">
          <ac:chgData name="Davor Josipovic" userId="c5beaa7c1ac2955a" providerId="LiveId" clId="{F5091CEC-A69F-4B4D-BF1D-9B075408F942}" dt="2019-06-02T12:16:25.668" v="17"/>
          <ac:picMkLst>
            <pc:docMk/>
            <pc:sldMk cId="1027892247" sldId="268"/>
            <ac:picMk id="4" creationId="{96C7B94B-AD3E-4E53-8A09-B79A3EF4E2AA}"/>
          </ac:picMkLst>
        </pc:picChg>
        <pc:picChg chg="add del">
          <ac:chgData name="Davor Josipovic" userId="c5beaa7c1ac2955a" providerId="LiveId" clId="{F5091CEC-A69F-4B4D-BF1D-9B075408F942}" dt="2019-06-02T12:16:24.673" v="13" actId="478"/>
          <ac:picMkLst>
            <pc:docMk/>
            <pc:sldMk cId="1027892247" sldId="268"/>
            <ac:picMk id="5" creationId="{A40A20E4-D624-4ABD-983D-0A45F9E972ED}"/>
          </ac:picMkLst>
        </pc:picChg>
        <pc:picChg chg="add del">
          <ac:chgData name="Davor Josipovic" userId="c5beaa7c1ac2955a" providerId="LiveId" clId="{F5091CEC-A69F-4B4D-BF1D-9B075408F942}" dt="2019-06-02T12:16:25.358" v="16" actId="478"/>
          <ac:picMkLst>
            <pc:docMk/>
            <pc:sldMk cId="1027892247" sldId="268"/>
            <ac:picMk id="6" creationId="{B3191E96-9D61-4C62-8040-AFA5B524F0E6}"/>
          </ac:picMkLst>
        </pc:picChg>
        <pc:picChg chg="add del mod">
          <ac:chgData name="Davor Josipovic" userId="c5beaa7c1ac2955a" providerId="LiveId" clId="{F5091CEC-A69F-4B4D-BF1D-9B075408F942}" dt="2019-06-02T12:16:24.486" v="12"/>
          <ac:picMkLst>
            <pc:docMk/>
            <pc:sldMk cId="1027892247" sldId="268"/>
            <ac:picMk id="7" creationId="{D5443115-89B2-43AE-8A8A-C41E2443C31F}"/>
          </ac:picMkLst>
        </pc:picChg>
      </pc:sldChg>
      <pc:sldChg chg="modSp add modNotesTx">
        <pc:chgData name="Davor Josipovic" userId="c5beaa7c1ac2955a" providerId="LiveId" clId="{F5091CEC-A69F-4B4D-BF1D-9B075408F942}" dt="2019-06-02T12:19:00.522" v="66" actId="20577"/>
        <pc:sldMkLst>
          <pc:docMk/>
          <pc:sldMk cId="2196440616" sldId="284"/>
        </pc:sldMkLst>
        <pc:spChg chg="mod">
          <ac:chgData name="Davor Josipovic" userId="c5beaa7c1ac2955a" providerId="LiveId" clId="{F5091CEC-A69F-4B4D-BF1D-9B075408F942}" dt="2019-06-02T12:19:00.522" v="66" actId="20577"/>
          <ac:spMkLst>
            <pc:docMk/>
            <pc:sldMk cId="2196440616" sldId="284"/>
            <ac:spMk id="2" creationId="{6D80A9A5-3296-40DF-AB8B-E1B2FFA1A3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3FD57-3918-4789-8259-B6861B793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F6FA-C9C5-403D-8A8F-838FF372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Excluded: BAOL089|BAOL079|BAOL006</a:t>
            </a:r>
          </a:p>
          <a:p>
            <a:r>
              <a:rPr lang="en-US" dirty="0"/>
              <a:t>Range: 800 &lt; x &lt; 1200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Tresholds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outliers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berekend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op basis van </a:t>
            </a:r>
            <a:r>
              <a:rPr lang="en-US" dirty="0" err="1"/>
              <a:t>handmatige</a:t>
            </a:r>
            <a:r>
              <a:rPr lang="en-US" dirty="0"/>
              <a:t> prior </a:t>
            </a:r>
            <a:r>
              <a:rPr lang="en-US" dirty="0" err="1"/>
              <a:t>analyse</a:t>
            </a:r>
            <a:r>
              <a:rPr lang="en-US" dirty="0"/>
              <a:t>,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Bijvoorbeeld</a:t>
            </a:r>
            <a:r>
              <a:rPr lang="en-US" dirty="0"/>
              <a:t>, </a:t>
            </a:r>
            <a:r>
              <a:rPr lang="en-US" dirty="0" err="1"/>
              <a:t>somige</a:t>
            </a:r>
            <a:r>
              <a:rPr lang="en-US" dirty="0"/>
              <a:t> </a:t>
            </a:r>
            <a:r>
              <a:rPr lang="en-US" dirty="0" err="1"/>
              <a:t>regio’s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lagere</a:t>
            </a:r>
            <a:r>
              <a:rPr lang="en-US" dirty="0"/>
              <a:t> of </a:t>
            </a:r>
            <a:r>
              <a:rPr lang="en-US" dirty="0" err="1"/>
              <a:t>hogere</a:t>
            </a:r>
            <a:r>
              <a:rPr lang="en-US" dirty="0"/>
              <a:t> temperature, wat </a:t>
            </a:r>
            <a:r>
              <a:rPr lang="en-US" dirty="0" err="1"/>
              <a:t>resulteert</a:t>
            </a:r>
            <a:r>
              <a:rPr lang="en-US" dirty="0"/>
              <a:t> in </a:t>
            </a:r>
            <a:r>
              <a:rPr lang="en-US" dirty="0" err="1"/>
              <a:t>hogere</a:t>
            </a:r>
            <a:r>
              <a:rPr lang="en-US" dirty="0"/>
              <a:t> of </a:t>
            </a:r>
            <a:r>
              <a:rPr lang="en-US" dirty="0" err="1"/>
              <a:t>lagere</a:t>
            </a:r>
            <a:r>
              <a:rPr lang="en-US" dirty="0"/>
              <a:t> </a:t>
            </a:r>
            <a:r>
              <a:rPr lang="en-US" dirty="0" err="1"/>
              <a:t>luchtdruk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long tails, not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Misschien</a:t>
            </a:r>
            <a:r>
              <a:rPr lang="en-US" dirty="0"/>
              <a:t> best om zo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met package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: 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meteen</a:t>
            </a:r>
            <a:r>
              <a:rPr lang="en-US" dirty="0"/>
              <a:t> </a:t>
            </a:r>
            <a:r>
              <a:rPr lang="en-US" dirty="0" err="1"/>
              <a:t>geevalueerd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8C75-CE76-48A2-B0B7-49BA1C0F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E896C-EE69-4A29-92EE-403DBDB6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F0D6-EE16-4583-BC8D-92227D3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73FA-DB39-47D3-A8B2-203B42F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E56A-900E-42D3-97C9-EA2ED3B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44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9E81-BD7B-4DFD-AFC3-6C27F3E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8F6C8-E502-4962-B205-6C0C0FC8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A828-7DF0-48EB-9D12-DD9641B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1CBF-1940-48D1-B1D0-FE090E2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9AFE-B232-423E-9E33-41247B5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7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C0EE-A7BE-4DC7-9BDC-8B45F231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B4D4-16F7-4457-8442-2367EF11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E0E-FE97-40F4-AF92-E459F4C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E0DF-CF27-48D2-BF65-EFE7B49A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181-BE9B-4523-B154-CDE615F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05C-63F1-41B0-A6EA-0EFB4D4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CB57-B879-4818-86B0-9BC458D0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2A3F-9CDF-4E7D-87E0-752ACF3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8363-C666-4A69-A255-4FC2DCDA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08F2-F8B2-49D1-A781-5CE0E61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764-432A-45D3-A154-D21B3EC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E0C5-FD3D-436A-9F3C-1F636FE1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3405-6800-438B-970B-BA30977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CABC-F9D0-48F2-8B2B-B8A50F2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BE35-415A-4555-9653-183F050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E27-01DD-4531-9FA1-0865822F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C9F-9A55-4500-A80C-8537AB64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EAC76-7594-4007-8AE3-3991234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E5CC-6C41-45B8-B3E4-A7651E2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40AE-14F3-41CC-8EFC-2709E1F2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27C2-4885-48C2-B0A3-6D96EE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107-188A-4A88-9DD0-0705AFCD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642A-E3E2-4609-AC5B-B62FB9E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3CD3-CE3E-46F9-9C33-D9BF3030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7344-E800-412E-9553-4661AD15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F0F5-AED9-4D6E-948F-3A65AF5A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4A058-893C-47FB-80BD-885CE5B1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7F33B-F5E9-46B3-B685-15DAF27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9300-3F76-42AB-9ED7-4BF8EB9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8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6B0-D2B7-46BF-B427-2684D33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90D6-0649-4313-8814-DD3BC87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0A73-AB6A-47A8-857A-8B2B4C0D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39AB-E21A-4C54-9D1A-6B95991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CD4E-559B-4E54-AF6D-7290366A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7F0D-6566-489D-B118-E32AA72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E827-3044-4FDB-9704-37827F2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1E4-A240-41BC-8355-82D5B776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87FD-2606-4DC8-AE76-729CD670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64D8-1FFF-4FA3-B0B3-7CF34039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C0F4-9FAA-4B57-9510-51CD25C9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436B-625F-45E0-83FE-888CB18E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EF8D-CC7E-4CD9-A4DE-7854BAF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1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1470-811D-4C36-B14F-A70A590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0CA4C-BC6C-4D80-A8FC-FB0B0B83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6087-9887-4324-BC18-949F454F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4749-D81F-4965-A238-FAF301B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0CAD4-758E-455E-AB95-A084234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7567-FB92-4647-A94E-31F5A92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0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869A-39B8-40AA-A636-C3E8547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858-F4D8-42FF-BE1D-90B5B700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F7CE-D89C-4F9F-BCB6-6EBF1231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A362-03E1-4775-BA67-CBC001C763DD}" type="datetimeFigureOut">
              <a:rPr lang="nl-BE" smtClean="0"/>
              <a:t>2/06/2019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AAF-D8E6-4EC6-94EF-2A2676CF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B883-8102-4981-BF0B-4DE07AEA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V-Vlaanderen/groundwater-logger-validation/blob/outliers/src/r/outliers/outliers_v0.0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617-432B-4260-807D-A3332719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5D79-76DB-438C-88CF-3FFFDCCE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206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F0056-CB14-41C4-8E1B-2717D99E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7DFA7-E832-48FA-A0C0-11437B82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78D4F-0F10-4FD3-A048-CF573977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5CE10-3D9F-4ED8-813C-625A507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435206E-DE3F-4F53-9CDA-5A9E44A71145}"/>
              </a:ext>
            </a:extLst>
          </p:cNvPr>
          <p:cNvSpPr/>
          <p:nvPr/>
        </p:nvSpPr>
        <p:spPr>
          <a:xfrm>
            <a:off x="550416" y="3178206"/>
            <a:ext cx="1287262" cy="976544"/>
          </a:xfrm>
          <a:prstGeom prst="wedgeRectCallout">
            <a:avLst>
              <a:gd name="adj1" fmla="val 71720"/>
              <a:gd name="adj2" fmla="val 4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completely wrong?</a:t>
            </a:r>
          </a:p>
        </p:txBody>
      </p:sp>
    </p:spTree>
    <p:extLst>
      <p:ext uri="{BB962C8B-B14F-4D97-AF65-F5344CB8AC3E}">
        <p14:creationId xmlns:p14="http://schemas.microsoft.com/office/powerpoint/2010/main" val="299702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</p:txBody>
      </p:sp>
    </p:spTree>
    <p:extLst>
      <p:ext uri="{BB962C8B-B14F-4D97-AF65-F5344CB8AC3E}">
        <p14:creationId xmlns:p14="http://schemas.microsoft.com/office/powerpoint/2010/main" val="270822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20E4-D624-4ABD-983D-0A45F9E9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44" y="2280605"/>
            <a:ext cx="5040000" cy="4581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91E96-9D61-4C62-8040-AFA5B524F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4" y="2280605"/>
            <a:ext cx="5040000" cy="45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B9A1-3B54-4F95-A1F0-06572F19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F6AEC-2281-441E-AAA9-2761F22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4ACE4-9C34-4D00-A999-436B05A0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</a:p>
          <a:p>
            <a:pPr lvl="1"/>
            <a:r>
              <a:rPr lang="en-US" i="1" dirty="0" err="1"/>
              <a:t>detect_outliers</a:t>
            </a:r>
            <a:r>
              <a:rPr lang="en-US" i="1" dirty="0"/>
              <a:t>(data)</a:t>
            </a:r>
          </a:p>
          <a:p>
            <a:pPr lvl="1"/>
            <a:r>
              <a:rPr lang="en-US" dirty="0"/>
              <a:t>Usable on any data (not only L - </a:t>
            </a:r>
            <a:r>
              <a:rPr lang="en-US" dirty="0" err="1"/>
              <a:t>lucht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Scale can be completely wrong (cf. BAOL018X_42112)</a:t>
            </a:r>
          </a:p>
          <a:p>
            <a:pPr lvl="1"/>
            <a:endParaRPr lang="en-US" dirty="0"/>
          </a:p>
          <a:p>
            <a:r>
              <a:rPr lang="nl-BE" dirty="0" err="1"/>
              <a:t>Outliers</a:t>
            </a:r>
            <a:r>
              <a:rPr lang="nl-BE" dirty="0"/>
              <a:t>: v0.02:</a:t>
            </a:r>
          </a:p>
          <a:p>
            <a:pPr lvl="1"/>
            <a:r>
              <a:rPr lang="en-US" i="1" dirty="0" err="1"/>
              <a:t>detect_outliers</a:t>
            </a:r>
            <a:r>
              <a:rPr lang="en-US" i="1" dirty="0"/>
              <a:t>(data, type = c(“air pressure”, “air temperature”), units)</a:t>
            </a:r>
          </a:p>
          <a:p>
            <a:pPr lvl="1"/>
            <a:r>
              <a:rPr lang="en-US" dirty="0"/>
              <a:t>Needs a-priori information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Units</a:t>
            </a:r>
          </a:p>
          <a:p>
            <a:pPr lvl="1"/>
            <a:r>
              <a:rPr lang="en-US" b="1" dirty="0"/>
              <a:t>Fixed or dynamic thresholds?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</a:t>
            </a:r>
            <a:r>
              <a:rPr lang="nl-BE"/>
              <a:t>v0.02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7B94B-AD3E-4E53-8A09-B79A3EF4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22" y="2436948"/>
            <a:ext cx="5040000" cy="4421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43115-89B2-43AE-8A8A-C41E2443C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111" y="2436948"/>
            <a:ext cx="5040000" cy="44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even further with a-priori information?</a:t>
            </a:r>
          </a:p>
        </p:txBody>
      </p:sp>
    </p:spTree>
    <p:extLst>
      <p:ext uri="{BB962C8B-B14F-4D97-AF65-F5344CB8AC3E}">
        <p14:creationId xmlns:p14="http://schemas.microsoft.com/office/powerpoint/2010/main" val="108600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a-priori information to explain variation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user-images.githubusercontent.com/4161918/58285249-b2419480-7dac-11e9-9a64-d1b8e361153a.png">
            <a:extLst>
              <a:ext uri="{FF2B5EF4-FFF2-40B4-BE49-F238E27FC236}">
                <a16:creationId xmlns:a16="http://schemas.microsoft.com/office/drawing/2014/main" id="{76076A53-9601-4F65-94DB-BE4B9B0C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61" y="2449312"/>
            <a:ext cx="10080000" cy="44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1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E688A-EFC1-4B6A-B366-8892B2C9E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Model for pressure based on Bernoulli’s equation: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depends on:</a:t>
                </a:r>
              </a:p>
              <a:p>
                <a:pPr lvl="1"/>
                <a:r>
                  <a:rPr lang="en-US" dirty="0"/>
                  <a:t>Temperature (significant)</a:t>
                </a:r>
              </a:p>
              <a:p>
                <a:pPr lvl="1"/>
                <a:r>
                  <a:rPr lang="en-US" dirty="0"/>
                  <a:t>Moisture?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depends on:</a:t>
                </a:r>
              </a:p>
              <a:p>
                <a:pPr lvl="1"/>
                <a:r>
                  <a:rPr lang="en-US" dirty="0"/>
                  <a:t>Pressure (i.e. circular, so shouldn’t have any effect?)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E688A-EFC1-4B6A-B366-8892B2C9E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5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order difference: very long tails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A3C8C-81E2-4C62-944A-4C288736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2378589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28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Next steps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A28BB-5C5E-4AD7-8A49-2221ABD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4416E-B475-4AF2-A2B5-9F2CCD90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first version of package with outlier detector 0.01 and 0.02?</a:t>
            </a:r>
          </a:p>
          <a:p>
            <a:pPr lvl="1"/>
            <a:r>
              <a:rPr lang="en-US" dirty="0"/>
              <a:t>If no extra data supplied, use v0.01, else v0.02?</a:t>
            </a:r>
          </a:p>
          <a:p>
            <a:pPr lvl="1"/>
            <a:r>
              <a:rPr lang="en-US" dirty="0"/>
              <a:t>v0.02: fixed or dynamic thresholds?</a:t>
            </a:r>
          </a:p>
          <a:p>
            <a:pPr lvl="1"/>
            <a:endParaRPr lang="en-US" dirty="0"/>
          </a:p>
          <a:p>
            <a:r>
              <a:rPr lang="en-US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376040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The 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617-432B-4260-807D-A3332719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5D79-76DB-438C-88CF-3FFFDCCE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98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58A-3957-4364-84E1-918EECE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BE66-60D5-41E6-A546-A130CC12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v0.01: </a:t>
            </a:r>
            <a:r>
              <a:rPr lang="en-US" i="1" dirty="0" err="1"/>
              <a:t>detect_outliers</a:t>
            </a:r>
            <a:r>
              <a:rPr lang="en-US" i="1" dirty="0"/>
              <a:t>(data)</a:t>
            </a:r>
          </a:p>
          <a:p>
            <a:pPr lvl="1"/>
            <a:r>
              <a:rPr lang="en-US" i="1" dirty="0"/>
              <a:t>Uses </a:t>
            </a:r>
            <a:r>
              <a:rPr lang="en-US" b="1" i="1" dirty="0"/>
              <a:t>only</a:t>
            </a:r>
            <a:r>
              <a:rPr lang="en-US" i="1" dirty="0"/>
              <a:t> the supplied dataset</a:t>
            </a:r>
          </a:p>
          <a:p>
            <a:r>
              <a:rPr lang="en-US" dirty="0"/>
              <a:t>v0.02: </a:t>
            </a:r>
            <a:r>
              <a:rPr lang="en-US" i="1" dirty="0" err="1"/>
              <a:t>detect_outliers</a:t>
            </a:r>
            <a:r>
              <a:rPr lang="en-US" i="1" dirty="0"/>
              <a:t>(data, type = c(“air pressure”, “air temperature”), units)</a:t>
            </a:r>
          </a:p>
          <a:p>
            <a:pPr lvl="1"/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  <a:p>
            <a:r>
              <a:rPr lang="en-US" dirty="0"/>
              <a:t>v0.03: …</a:t>
            </a:r>
          </a:p>
        </p:txBody>
      </p:sp>
    </p:spTree>
    <p:extLst>
      <p:ext uri="{BB962C8B-B14F-4D97-AF65-F5344CB8AC3E}">
        <p14:creationId xmlns:p14="http://schemas.microsoft.com/office/powerpoint/2010/main" val="16955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only</a:t>
            </a:r>
            <a:r>
              <a:rPr lang="en-US" dirty="0"/>
              <a:t> the supplied dataset</a:t>
            </a:r>
          </a:p>
        </p:txBody>
      </p:sp>
    </p:spTree>
    <p:extLst>
      <p:ext uri="{BB962C8B-B14F-4D97-AF65-F5344CB8AC3E}">
        <p14:creationId xmlns:p14="http://schemas.microsoft.com/office/powerpoint/2010/main" val="359348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D4687-C393-4FC0-9DE9-5F8F4AC0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0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D51C2-EAC5-49B2-B1FB-DE044D16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6FC9C-643F-4A3B-AEBA-2F9E45F0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7C59-4A48-4FE7-AC6F-F14FA713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399</Words>
  <Application>Microsoft Office PowerPoint</Application>
  <PresentationFormat>Widescreen</PresentationFormat>
  <Paragraphs>99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Sprint 2</vt:lpstr>
      <vt:lpstr>Outliers: v0.02 update</vt:lpstr>
      <vt:lpstr>Sprint 1</vt:lpstr>
      <vt:lpstr>Outliers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v0.02</vt:lpstr>
      <vt:lpstr>Outliers: v0.02</vt:lpstr>
      <vt:lpstr>Outliers: v0.02</vt:lpstr>
      <vt:lpstr>Outliers: v0.02</vt:lpstr>
      <vt:lpstr>Outliers: v0.02</vt:lpstr>
      <vt:lpstr>Summary</vt:lpstr>
      <vt:lpstr>Outliers: v0.03</vt:lpstr>
      <vt:lpstr>Outliers: v0.03</vt:lpstr>
      <vt:lpstr>Outliers: v0.03</vt:lpstr>
      <vt:lpstr>Outliers: v???</vt:lpstr>
      <vt:lpstr>Next steps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Josipovic, Davor</dc:creator>
  <cp:lastModifiedBy>Davor Josipovic</cp:lastModifiedBy>
  <cp:revision>23</cp:revision>
  <dcterms:created xsi:type="dcterms:W3CDTF">2019-05-26T17:41:00Z</dcterms:created>
  <dcterms:modified xsi:type="dcterms:W3CDTF">2019-06-02T12:19:01Z</dcterms:modified>
</cp:coreProperties>
</file>