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62" r:id="rId14"/>
    <p:sldId id="263" r:id="rId15"/>
    <p:sldId id="264" r:id="rId16"/>
    <p:sldId id="273" r:id="rId17"/>
    <p:sldId id="274" r:id="rId18"/>
    <p:sldId id="275" r:id="rId19"/>
    <p:sldId id="276" r:id="rId20"/>
    <p:sldId id="277" r:id="rId21"/>
    <p:sldId id="278" r:id="rId22"/>
    <p:sldId id="279" r:id="rId23"/>
    <p:sldId id="280" r:id="rId24"/>
    <p:sldId id="281" r:id="rId25"/>
    <p:sldId id="282" r:id="rId26"/>
    <p:sldId id="265" r:id="rId27"/>
    <p:sldId id="266" r:id="rId2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8D6F4D-0E53-BD92-3D39-C3C531987DAC}" v="401" dt="2025-03-17T06:22:47.8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en Patel" userId="ff67250699a297a8" providerId="Windows Live" clId="Web-{388D6F4D-0E53-BD92-3D39-C3C531987DAC}"/>
    <pc:docChg chg="addSld delSld modSld">
      <pc:chgData name="Dipen Patel" userId="ff67250699a297a8" providerId="Windows Live" clId="Web-{388D6F4D-0E53-BD92-3D39-C3C531987DAC}" dt="2025-03-17T06:22:47.865" v="215"/>
      <pc:docMkLst>
        <pc:docMk/>
      </pc:docMkLst>
      <pc:sldChg chg="modSp">
        <pc:chgData name="Dipen Patel" userId="ff67250699a297a8" providerId="Windows Live" clId="Web-{388D6F4D-0E53-BD92-3D39-C3C531987DAC}" dt="2025-03-17T06:10:06.251" v="54" actId="20577"/>
        <pc:sldMkLst>
          <pc:docMk/>
          <pc:sldMk cId="3230523292" sldId="260"/>
        </pc:sldMkLst>
        <pc:spChg chg="mod">
          <ac:chgData name="Dipen Patel" userId="ff67250699a297a8" providerId="Windows Live" clId="Web-{388D6F4D-0E53-BD92-3D39-C3C531987DAC}" dt="2025-03-17T06:10:06.251" v="54" actId="20577"/>
          <ac:spMkLst>
            <pc:docMk/>
            <pc:sldMk cId="3230523292" sldId="260"/>
            <ac:spMk id="35" creationId="{0AB52B04-9491-1214-9D73-2D5FECD47402}"/>
          </ac:spMkLst>
        </pc:spChg>
      </pc:sldChg>
      <pc:sldChg chg="modSp">
        <pc:chgData name="Dipen Patel" userId="ff67250699a297a8" providerId="Windows Live" clId="Web-{388D6F4D-0E53-BD92-3D39-C3C531987DAC}" dt="2025-03-17T06:10:46.189" v="91" actId="20577"/>
        <pc:sldMkLst>
          <pc:docMk/>
          <pc:sldMk cId="143796543" sldId="263"/>
        </pc:sldMkLst>
        <pc:spChg chg="mod">
          <ac:chgData name="Dipen Patel" userId="ff67250699a297a8" providerId="Windows Live" clId="Web-{388D6F4D-0E53-BD92-3D39-C3C531987DAC}" dt="2025-03-17T06:10:46.189" v="91" actId="20577"/>
          <ac:spMkLst>
            <pc:docMk/>
            <pc:sldMk cId="143796543" sldId="263"/>
            <ac:spMk id="35" creationId="{E37CDF19-CB38-527B-D905-77FA10AD5F52}"/>
          </ac:spMkLst>
        </pc:spChg>
      </pc:sldChg>
      <pc:sldChg chg="modSp">
        <pc:chgData name="Dipen Patel" userId="ff67250699a297a8" providerId="Windows Live" clId="Web-{388D6F4D-0E53-BD92-3D39-C3C531987DAC}" dt="2025-03-17T06:11:26.611" v="154" actId="20577"/>
        <pc:sldMkLst>
          <pc:docMk/>
          <pc:sldMk cId="1237025065" sldId="264"/>
        </pc:sldMkLst>
        <pc:spChg chg="mod">
          <ac:chgData name="Dipen Patel" userId="ff67250699a297a8" providerId="Windows Live" clId="Web-{388D6F4D-0E53-BD92-3D39-C3C531987DAC}" dt="2025-03-17T06:11:26.611" v="154" actId="20577"/>
          <ac:spMkLst>
            <pc:docMk/>
            <pc:sldMk cId="1237025065" sldId="264"/>
            <ac:spMk id="35" creationId="{5ECB117C-9C59-4CC7-6347-D0679364F97C}"/>
          </ac:spMkLst>
        </pc:spChg>
      </pc:sldChg>
      <pc:sldChg chg="addSp delSp modSp">
        <pc:chgData name="Dipen Patel" userId="ff67250699a297a8" providerId="Windows Live" clId="Web-{388D6F4D-0E53-BD92-3D39-C3C531987DAC}" dt="2025-03-17T06:14:24.831" v="170" actId="1076"/>
        <pc:sldMkLst>
          <pc:docMk/>
          <pc:sldMk cId="2376170129" sldId="274"/>
        </pc:sldMkLst>
        <pc:picChg chg="add del mod">
          <ac:chgData name="Dipen Patel" userId="ff67250699a297a8" providerId="Windows Live" clId="Web-{388D6F4D-0E53-BD92-3D39-C3C531987DAC}" dt="2025-03-17T06:13:48.753" v="163"/>
          <ac:picMkLst>
            <pc:docMk/>
            <pc:sldMk cId="2376170129" sldId="274"/>
            <ac:picMk id="2" creationId="{B41DDF91-1316-6A7D-C67B-5BE828F28E9B}"/>
          </ac:picMkLst>
        </pc:picChg>
        <pc:picChg chg="add del mod">
          <ac:chgData name="Dipen Patel" userId="ff67250699a297a8" providerId="Windows Live" clId="Web-{388D6F4D-0E53-BD92-3D39-C3C531987DAC}" dt="2025-03-17T06:13:46.847" v="162"/>
          <ac:picMkLst>
            <pc:docMk/>
            <pc:sldMk cId="2376170129" sldId="274"/>
            <ac:picMk id="3" creationId="{18C749F2-DE13-368C-B8D8-0AD3CC3A410E}"/>
          </ac:picMkLst>
        </pc:picChg>
        <pc:picChg chg="add mod">
          <ac:chgData name="Dipen Patel" userId="ff67250699a297a8" providerId="Windows Live" clId="Web-{388D6F4D-0E53-BD92-3D39-C3C531987DAC}" dt="2025-03-17T06:14:24.831" v="170" actId="1076"/>
          <ac:picMkLst>
            <pc:docMk/>
            <pc:sldMk cId="2376170129" sldId="274"/>
            <ac:picMk id="4" creationId="{2F6F936D-C3D8-BCC5-EC3C-CBBC8048949C}"/>
          </ac:picMkLst>
        </pc:picChg>
        <pc:picChg chg="del">
          <ac:chgData name="Dipen Patel" userId="ff67250699a297a8" providerId="Windows Live" clId="Web-{388D6F4D-0E53-BD92-3D39-C3C531987DAC}" dt="2025-03-17T06:13:10.487" v="156"/>
          <ac:picMkLst>
            <pc:docMk/>
            <pc:sldMk cId="2376170129" sldId="274"/>
            <ac:picMk id="5" creationId="{F9298FBA-B2D0-B71A-802F-1470A2533FEF}"/>
          </ac:picMkLst>
        </pc:picChg>
      </pc:sldChg>
      <pc:sldChg chg="addSp delSp modSp">
        <pc:chgData name="Dipen Patel" userId="ff67250699a297a8" providerId="Windows Live" clId="Web-{388D6F4D-0E53-BD92-3D39-C3C531987DAC}" dt="2025-03-17T06:16:34.066" v="177" actId="1076"/>
        <pc:sldMkLst>
          <pc:docMk/>
          <pc:sldMk cId="3302603292" sldId="275"/>
        </pc:sldMkLst>
        <pc:picChg chg="add mod">
          <ac:chgData name="Dipen Patel" userId="ff67250699a297a8" providerId="Windows Live" clId="Web-{388D6F4D-0E53-BD92-3D39-C3C531987DAC}" dt="2025-03-17T06:16:34.066" v="177" actId="1076"/>
          <ac:picMkLst>
            <pc:docMk/>
            <pc:sldMk cId="3302603292" sldId="275"/>
            <ac:picMk id="2" creationId="{E7E4AF7A-D6AB-94E2-565F-0F4D8417A741}"/>
          </ac:picMkLst>
        </pc:picChg>
        <pc:picChg chg="del">
          <ac:chgData name="Dipen Patel" userId="ff67250699a297a8" providerId="Windows Live" clId="Web-{388D6F4D-0E53-BD92-3D39-C3C531987DAC}" dt="2025-03-17T06:14:31.159" v="171"/>
          <ac:picMkLst>
            <pc:docMk/>
            <pc:sldMk cId="3302603292" sldId="275"/>
            <ac:picMk id="4" creationId="{97DB056D-742A-27D7-6D07-5F0B2E32D63D}"/>
          </ac:picMkLst>
        </pc:picChg>
      </pc:sldChg>
      <pc:sldChg chg="addSp delSp modSp">
        <pc:chgData name="Dipen Patel" userId="ff67250699a297a8" providerId="Windows Live" clId="Web-{388D6F4D-0E53-BD92-3D39-C3C531987DAC}" dt="2025-03-17T06:18:22.723" v="189" actId="1076"/>
        <pc:sldMkLst>
          <pc:docMk/>
          <pc:sldMk cId="1001184051" sldId="276"/>
        </pc:sldMkLst>
        <pc:picChg chg="del">
          <ac:chgData name="Dipen Patel" userId="ff67250699a297a8" providerId="Windows Live" clId="Web-{388D6F4D-0E53-BD92-3D39-C3C531987DAC}" dt="2025-03-17T06:16:39.144" v="178"/>
          <ac:picMkLst>
            <pc:docMk/>
            <pc:sldMk cId="1001184051" sldId="276"/>
            <ac:picMk id="2" creationId="{C35DBC3B-A8F3-7E99-B979-95D5CC30346A}"/>
          </ac:picMkLst>
        </pc:picChg>
        <pc:picChg chg="add mod">
          <ac:chgData name="Dipen Patel" userId="ff67250699a297a8" providerId="Windows Live" clId="Web-{388D6F4D-0E53-BD92-3D39-C3C531987DAC}" dt="2025-03-17T06:17:46.629" v="184" actId="14100"/>
          <ac:picMkLst>
            <pc:docMk/>
            <pc:sldMk cId="1001184051" sldId="276"/>
            <ac:picMk id="3" creationId="{E780FAAC-9101-77F6-6E3B-CE9980C54BB6}"/>
          </ac:picMkLst>
        </pc:picChg>
        <pc:picChg chg="add mod modCrop">
          <ac:chgData name="Dipen Patel" userId="ff67250699a297a8" providerId="Windows Live" clId="Web-{388D6F4D-0E53-BD92-3D39-C3C531987DAC}" dt="2025-03-17T06:18:22.723" v="189" actId="1076"/>
          <ac:picMkLst>
            <pc:docMk/>
            <pc:sldMk cId="1001184051" sldId="276"/>
            <ac:picMk id="4" creationId="{56A01121-55B2-8193-FCC2-33D7F4BA97AD}"/>
          </ac:picMkLst>
        </pc:picChg>
      </pc:sldChg>
      <pc:sldChg chg="addSp delSp modSp">
        <pc:chgData name="Dipen Patel" userId="ff67250699a297a8" providerId="Windows Live" clId="Web-{388D6F4D-0E53-BD92-3D39-C3C531987DAC}" dt="2025-03-17T06:19:49.271" v="195" actId="1076"/>
        <pc:sldMkLst>
          <pc:docMk/>
          <pc:sldMk cId="3114957996" sldId="277"/>
        </pc:sldMkLst>
        <pc:picChg chg="add mod">
          <ac:chgData name="Dipen Patel" userId="ff67250699a297a8" providerId="Windows Live" clId="Web-{388D6F4D-0E53-BD92-3D39-C3C531987DAC}" dt="2025-03-17T06:19:49.271" v="195" actId="1076"/>
          <ac:picMkLst>
            <pc:docMk/>
            <pc:sldMk cId="3114957996" sldId="277"/>
            <ac:picMk id="2" creationId="{4591BB5F-019C-2BA6-CC4C-7A8EEC6704FA}"/>
          </ac:picMkLst>
        </pc:picChg>
        <pc:picChg chg="del">
          <ac:chgData name="Dipen Patel" userId="ff67250699a297a8" providerId="Windows Live" clId="Web-{388D6F4D-0E53-BD92-3D39-C3C531987DAC}" dt="2025-03-17T06:18:28.286" v="190"/>
          <ac:picMkLst>
            <pc:docMk/>
            <pc:sldMk cId="3114957996" sldId="277"/>
            <ac:picMk id="3" creationId="{4B2C4023-C4D8-FB04-7BDC-F26A59CD81CE}"/>
          </ac:picMkLst>
        </pc:picChg>
      </pc:sldChg>
      <pc:sldChg chg="addSp modSp add replId">
        <pc:chgData name="Dipen Patel" userId="ff67250699a297a8" providerId="Windows Live" clId="Web-{388D6F4D-0E53-BD92-3D39-C3C531987DAC}" dt="2025-03-17T06:20:08.958" v="197" actId="1076"/>
        <pc:sldMkLst>
          <pc:docMk/>
          <pc:sldMk cId="2403245210" sldId="278"/>
        </pc:sldMkLst>
        <pc:picChg chg="add mod">
          <ac:chgData name="Dipen Patel" userId="ff67250699a297a8" providerId="Windows Live" clId="Web-{388D6F4D-0E53-BD92-3D39-C3C531987DAC}" dt="2025-03-17T06:20:08.958" v="197" actId="1076"/>
          <ac:picMkLst>
            <pc:docMk/>
            <pc:sldMk cId="2403245210" sldId="278"/>
            <ac:picMk id="2" creationId="{25768C57-BA61-3A54-5064-96FD6AC2CCBD}"/>
          </ac:picMkLst>
        </pc:picChg>
      </pc:sldChg>
      <pc:sldChg chg="addSp modSp add replId">
        <pc:chgData name="Dipen Patel" userId="ff67250699a297a8" providerId="Windows Live" clId="Web-{388D6F4D-0E53-BD92-3D39-C3C531987DAC}" dt="2025-03-17T06:20:30.911" v="200" actId="1076"/>
        <pc:sldMkLst>
          <pc:docMk/>
          <pc:sldMk cId="163665292" sldId="279"/>
        </pc:sldMkLst>
        <pc:picChg chg="add mod">
          <ac:chgData name="Dipen Patel" userId="ff67250699a297a8" providerId="Windows Live" clId="Web-{388D6F4D-0E53-BD92-3D39-C3C531987DAC}" dt="2025-03-17T06:20:30.911" v="200" actId="1076"/>
          <ac:picMkLst>
            <pc:docMk/>
            <pc:sldMk cId="163665292" sldId="279"/>
            <ac:picMk id="2" creationId="{743937AD-562A-74EE-5644-162F4482B9C5}"/>
          </ac:picMkLst>
        </pc:picChg>
      </pc:sldChg>
      <pc:sldChg chg="addSp modSp add replId">
        <pc:chgData name="Dipen Patel" userId="ff67250699a297a8" providerId="Windows Live" clId="Web-{388D6F4D-0E53-BD92-3D39-C3C531987DAC}" dt="2025-03-17T06:21:03.240" v="205" actId="1076"/>
        <pc:sldMkLst>
          <pc:docMk/>
          <pc:sldMk cId="89646778" sldId="280"/>
        </pc:sldMkLst>
        <pc:picChg chg="add mod">
          <ac:chgData name="Dipen Patel" userId="ff67250699a297a8" providerId="Windows Live" clId="Web-{388D6F4D-0E53-BD92-3D39-C3C531987DAC}" dt="2025-03-17T06:21:03.240" v="205" actId="1076"/>
          <ac:picMkLst>
            <pc:docMk/>
            <pc:sldMk cId="89646778" sldId="280"/>
            <ac:picMk id="2" creationId="{F819D319-2ACD-0469-28E2-E706D375F1A1}"/>
          </ac:picMkLst>
        </pc:picChg>
      </pc:sldChg>
      <pc:sldChg chg="addSp modSp add replId">
        <pc:chgData name="Dipen Patel" userId="ff67250699a297a8" providerId="Windows Live" clId="Web-{388D6F4D-0E53-BD92-3D39-C3C531987DAC}" dt="2025-03-17T06:21:23.709" v="207" actId="1076"/>
        <pc:sldMkLst>
          <pc:docMk/>
          <pc:sldMk cId="906403503" sldId="281"/>
        </pc:sldMkLst>
        <pc:picChg chg="add mod">
          <ac:chgData name="Dipen Patel" userId="ff67250699a297a8" providerId="Windows Live" clId="Web-{388D6F4D-0E53-BD92-3D39-C3C531987DAC}" dt="2025-03-17T06:21:23.709" v="207" actId="1076"/>
          <ac:picMkLst>
            <pc:docMk/>
            <pc:sldMk cId="906403503" sldId="281"/>
            <ac:picMk id="2" creationId="{8D911E7F-FBB8-CEE0-6136-ABAE8B749A0D}"/>
          </ac:picMkLst>
        </pc:picChg>
      </pc:sldChg>
      <pc:sldChg chg="addSp modSp add replId">
        <pc:chgData name="Dipen Patel" userId="ff67250699a297a8" providerId="Windows Live" clId="Web-{388D6F4D-0E53-BD92-3D39-C3C531987DAC}" dt="2025-03-17T06:22:42.131" v="214" actId="1076"/>
        <pc:sldMkLst>
          <pc:docMk/>
          <pc:sldMk cId="4185255932" sldId="282"/>
        </pc:sldMkLst>
        <pc:picChg chg="add mod">
          <ac:chgData name="Dipen Patel" userId="ff67250699a297a8" providerId="Windows Live" clId="Web-{388D6F4D-0E53-BD92-3D39-C3C531987DAC}" dt="2025-03-17T06:22:28.240" v="210" actId="1076"/>
          <ac:picMkLst>
            <pc:docMk/>
            <pc:sldMk cId="4185255932" sldId="282"/>
            <ac:picMk id="2" creationId="{72CD9278-F912-7442-3A6C-EED24E86D5BC}"/>
          </ac:picMkLst>
        </pc:picChg>
        <pc:picChg chg="add mod">
          <ac:chgData name="Dipen Patel" userId="ff67250699a297a8" providerId="Windows Live" clId="Web-{388D6F4D-0E53-BD92-3D39-C3C531987DAC}" dt="2025-03-17T06:22:42.131" v="214" actId="1076"/>
          <ac:picMkLst>
            <pc:docMk/>
            <pc:sldMk cId="4185255932" sldId="282"/>
            <ac:picMk id="3" creationId="{FAA782EE-FC8E-C14C-A955-52BDE73242EF}"/>
          </ac:picMkLst>
        </pc:picChg>
      </pc:sldChg>
      <pc:sldChg chg="add del replId">
        <pc:chgData name="Dipen Patel" userId="ff67250699a297a8" providerId="Windows Live" clId="Web-{388D6F4D-0E53-BD92-3D39-C3C531987DAC}" dt="2025-03-17T06:22:47.865" v="215"/>
        <pc:sldMkLst>
          <pc:docMk/>
          <pc:sldMk cId="3641611606" sldId="283"/>
        </pc:sldMkLst>
      </pc:sldChg>
    </pc:docChg>
  </pc:docChgLst>
  <pc:docChgLst>
    <pc:chgData name="Dipen Patel" userId="ff67250699a297a8" providerId="Windows Live" clId="Web-{3BE07890-1149-20E6-BB1F-A1BC2A919D72}"/>
    <pc:docChg chg="modSld">
      <pc:chgData name="Dipen Patel" userId="ff67250699a297a8" providerId="Windows Live" clId="Web-{3BE07890-1149-20E6-BB1F-A1BC2A919D72}" dt="2025-01-29T10:17:37.935" v="9" actId="20577"/>
      <pc:docMkLst>
        <pc:docMk/>
      </pc:docMkLst>
      <pc:sldChg chg="modSp">
        <pc:chgData name="Dipen Patel" userId="ff67250699a297a8" providerId="Windows Live" clId="Web-{3BE07890-1149-20E6-BB1F-A1BC2A919D72}" dt="2025-01-29T10:17:37.935" v="9" actId="20577"/>
        <pc:sldMkLst>
          <pc:docMk/>
          <pc:sldMk cId="109857222" sldId="256"/>
        </pc:sldMkLst>
        <pc:spChg chg="mod">
          <ac:chgData name="Dipen Patel" userId="ff67250699a297a8" providerId="Windows Live" clId="Web-{3BE07890-1149-20E6-BB1F-A1BC2A919D72}" dt="2025-01-29T10:17:37.935" v="9" actId="20577"/>
          <ac:spMkLst>
            <pc:docMk/>
            <pc:sldMk cId="109857222" sldId="256"/>
            <ac:spMk id="36" creationId="{A031E754-B96A-9ED2-1374-AB3E5D58DFC8}"/>
          </ac:spMkLst>
        </pc:spChg>
      </pc:sldChg>
    </pc:docChg>
  </pc:docChgLst>
  <pc:docChgLst>
    <pc:chgData name="Dipen Patel" userId="ff67250699a297a8" providerId="Windows Live" clId="Web-{FD724D8D-CECC-39B6-5A2A-E1067F92778C}"/>
    <pc:docChg chg="addSld delSld modSld">
      <pc:chgData name="Dipen Patel" userId="ff67250699a297a8" providerId="Windows Live" clId="Web-{FD724D8D-CECC-39B6-5A2A-E1067F92778C}" dt="2025-01-28T18:57:11.257" v="815" actId="1076"/>
      <pc:docMkLst>
        <pc:docMk/>
      </pc:docMkLst>
      <pc:sldChg chg="addSp delSp modSp">
        <pc:chgData name="Dipen Patel" userId="ff67250699a297a8" providerId="Windows Live" clId="Web-{FD724D8D-CECC-39B6-5A2A-E1067F92778C}" dt="2025-01-28T17:45:12.690" v="38" actId="1076"/>
        <pc:sldMkLst>
          <pc:docMk/>
          <pc:sldMk cId="109857222" sldId="256"/>
        </pc:sldMkLst>
        <pc:spChg chg="del mod">
          <ac:chgData name="Dipen Patel" userId="ff67250699a297a8" providerId="Windows Live" clId="Web-{FD724D8D-CECC-39B6-5A2A-E1067F92778C}" dt="2025-01-28T17:39:45.674" v="5"/>
          <ac:spMkLst>
            <pc:docMk/>
            <pc:sldMk cId="109857222" sldId="256"/>
            <ac:spMk id="2" creationId="{00000000-0000-0000-0000-000000000000}"/>
          </ac:spMkLst>
        </pc:spChg>
        <pc:spChg chg="del mod">
          <ac:chgData name="Dipen Patel" userId="ff67250699a297a8" providerId="Windows Live" clId="Web-{FD724D8D-CECC-39B6-5A2A-E1067F92778C}" dt="2025-01-28T17:39:45.674" v="4"/>
          <ac:spMkLst>
            <pc:docMk/>
            <pc:sldMk cId="109857222" sldId="256"/>
            <ac:spMk id="3" creationId="{00000000-0000-0000-0000-000000000000}"/>
          </ac:spMkLst>
        </pc:spChg>
        <pc:spChg chg="add del">
          <ac:chgData name="Dipen Patel" userId="ff67250699a297a8" providerId="Windows Live" clId="Web-{FD724D8D-CECC-39B6-5A2A-E1067F92778C}" dt="2025-01-28T17:40:05.018" v="9"/>
          <ac:spMkLst>
            <pc:docMk/>
            <pc:sldMk cId="109857222" sldId="256"/>
            <ac:spMk id="4" creationId="{E5E9EE4C-EFE1-C2BE-445F-BDFE390D20F2}"/>
          </ac:spMkLst>
        </pc:spChg>
        <pc:spChg chg="add del">
          <ac:chgData name="Dipen Patel" userId="ff67250699a297a8" providerId="Windows Live" clId="Web-{FD724D8D-CECC-39B6-5A2A-E1067F92778C}" dt="2025-01-28T17:40:05.018" v="9"/>
          <ac:spMkLst>
            <pc:docMk/>
            <pc:sldMk cId="109857222" sldId="256"/>
            <ac:spMk id="5" creationId="{E9A2F42B-C598-6F39-E293-FEB139B3F935}"/>
          </ac:spMkLst>
        </pc:spChg>
        <pc:spChg chg="add del">
          <ac:chgData name="Dipen Patel" userId="ff67250699a297a8" providerId="Windows Live" clId="Web-{FD724D8D-CECC-39B6-5A2A-E1067F92778C}" dt="2025-01-28T17:40:05.018" v="9"/>
          <ac:spMkLst>
            <pc:docMk/>
            <pc:sldMk cId="109857222" sldId="256"/>
            <ac:spMk id="7" creationId="{48447837-5D39-F316-74A8-416F5C9932CE}"/>
          </ac:spMkLst>
        </pc:spChg>
        <pc:spChg chg="add del">
          <ac:chgData name="Dipen Patel" userId="ff67250699a297a8" providerId="Windows Live" clId="Web-{FD724D8D-CECC-39B6-5A2A-E1067F92778C}" dt="2025-01-28T17:40:05.018" v="9"/>
          <ac:spMkLst>
            <pc:docMk/>
            <pc:sldMk cId="109857222" sldId="256"/>
            <ac:spMk id="8" creationId="{2127F183-DB2E-0FC6-1DC0-4CF17202AC0C}"/>
          </ac:spMkLst>
        </pc:spChg>
        <pc:spChg chg="add del">
          <ac:chgData name="Dipen Patel" userId="ff67250699a297a8" providerId="Windows Live" clId="Web-{FD724D8D-CECC-39B6-5A2A-E1067F92778C}" dt="2025-01-28T17:40:05.018" v="9"/>
          <ac:spMkLst>
            <pc:docMk/>
            <pc:sldMk cId="109857222" sldId="256"/>
            <ac:spMk id="9" creationId="{B3DEBB59-E03D-F055-B478-6DE97CDCEC32}"/>
          </ac:spMkLst>
        </pc:spChg>
        <pc:spChg chg="add del">
          <ac:chgData name="Dipen Patel" userId="ff67250699a297a8" providerId="Windows Live" clId="Web-{FD724D8D-CECC-39B6-5A2A-E1067F92778C}" dt="2025-01-28T17:40:05.018" v="9"/>
          <ac:spMkLst>
            <pc:docMk/>
            <pc:sldMk cId="109857222" sldId="256"/>
            <ac:spMk id="10" creationId="{DB077453-B125-1D7A-2C8D-F60E465B7B02}"/>
          </ac:spMkLst>
        </pc:spChg>
        <pc:spChg chg="add del">
          <ac:chgData name="Dipen Patel" userId="ff67250699a297a8" providerId="Windows Live" clId="Web-{FD724D8D-CECC-39B6-5A2A-E1067F92778C}" dt="2025-01-28T17:40:05.018" v="9"/>
          <ac:spMkLst>
            <pc:docMk/>
            <pc:sldMk cId="109857222" sldId="256"/>
            <ac:spMk id="11" creationId="{369636A4-B714-ABBD-02A0-AEB76A3A3461}"/>
          </ac:spMkLst>
        </pc:spChg>
        <pc:spChg chg="add del">
          <ac:chgData name="Dipen Patel" userId="ff67250699a297a8" providerId="Windows Live" clId="Web-{FD724D8D-CECC-39B6-5A2A-E1067F92778C}" dt="2025-01-28T17:40:05.018" v="9"/>
          <ac:spMkLst>
            <pc:docMk/>
            <pc:sldMk cId="109857222" sldId="256"/>
            <ac:spMk id="12" creationId="{A031E754-B96A-9ED2-1374-AB3E5D58DFC8}"/>
          </ac:spMkLst>
        </pc:spChg>
        <pc:spChg chg="add del">
          <ac:chgData name="Dipen Patel" userId="ff67250699a297a8" providerId="Windows Live" clId="Web-{FD724D8D-CECC-39B6-5A2A-E1067F92778C}" dt="2025-01-28T17:40:05.018" v="9"/>
          <ac:spMkLst>
            <pc:docMk/>
            <pc:sldMk cId="109857222" sldId="256"/>
            <ac:spMk id="15" creationId="{4A31B9C5-B374-DB8C-FE02-7F4696C456DC}"/>
          </ac:spMkLst>
        </pc:spChg>
        <pc:spChg chg="add del">
          <ac:chgData name="Dipen Patel" userId="ff67250699a297a8" providerId="Windows Live" clId="Web-{FD724D8D-CECC-39B6-5A2A-E1067F92778C}" dt="2025-01-28T17:39:57.752" v="8"/>
          <ac:spMkLst>
            <pc:docMk/>
            <pc:sldMk cId="109857222" sldId="256"/>
            <ac:spMk id="16" creationId="{F042C134-47AA-2CAF-7738-FCABBB675999}"/>
          </ac:spMkLst>
        </pc:spChg>
        <pc:spChg chg="add del">
          <ac:chgData name="Dipen Patel" userId="ff67250699a297a8" providerId="Windows Live" clId="Web-{FD724D8D-CECC-39B6-5A2A-E1067F92778C}" dt="2025-01-28T17:39:57.752" v="8"/>
          <ac:spMkLst>
            <pc:docMk/>
            <pc:sldMk cId="109857222" sldId="256"/>
            <ac:spMk id="17" creationId="{31D4F366-E086-5AC4-171B-5D2A47948C7C}"/>
          </ac:spMkLst>
        </pc:spChg>
        <pc:spChg chg="add del">
          <ac:chgData name="Dipen Patel" userId="ff67250699a297a8" providerId="Windows Live" clId="Web-{FD724D8D-CECC-39B6-5A2A-E1067F92778C}" dt="2025-01-28T17:39:57.752" v="8"/>
          <ac:spMkLst>
            <pc:docMk/>
            <pc:sldMk cId="109857222" sldId="256"/>
            <ac:spMk id="19" creationId="{ECE33E91-1645-C553-97ED-441DDD24AB0F}"/>
          </ac:spMkLst>
        </pc:spChg>
        <pc:spChg chg="add del">
          <ac:chgData name="Dipen Patel" userId="ff67250699a297a8" providerId="Windows Live" clId="Web-{FD724D8D-CECC-39B6-5A2A-E1067F92778C}" dt="2025-01-28T17:39:57.752" v="8"/>
          <ac:spMkLst>
            <pc:docMk/>
            <pc:sldMk cId="109857222" sldId="256"/>
            <ac:spMk id="20" creationId="{8E26BE79-4D7D-A84D-EA10-4C10662C5DBD}"/>
          </ac:spMkLst>
        </pc:spChg>
        <pc:spChg chg="add del">
          <ac:chgData name="Dipen Patel" userId="ff67250699a297a8" providerId="Windows Live" clId="Web-{FD724D8D-CECC-39B6-5A2A-E1067F92778C}" dt="2025-01-28T17:39:57.752" v="8"/>
          <ac:spMkLst>
            <pc:docMk/>
            <pc:sldMk cId="109857222" sldId="256"/>
            <ac:spMk id="21" creationId="{F7DEC3D4-4E26-CB0E-F67F-6A361D7ECA4B}"/>
          </ac:spMkLst>
        </pc:spChg>
        <pc:spChg chg="add del">
          <ac:chgData name="Dipen Patel" userId="ff67250699a297a8" providerId="Windows Live" clId="Web-{FD724D8D-CECC-39B6-5A2A-E1067F92778C}" dt="2025-01-28T17:39:57.752" v="8"/>
          <ac:spMkLst>
            <pc:docMk/>
            <pc:sldMk cId="109857222" sldId="256"/>
            <ac:spMk id="22" creationId="{F88485DD-0B45-0AC8-244D-32AD3C4C0AB6}"/>
          </ac:spMkLst>
        </pc:spChg>
        <pc:spChg chg="add del">
          <ac:chgData name="Dipen Patel" userId="ff67250699a297a8" providerId="Windows Live" clId="Web-{FD724D8D-CECC-39B6-5A2A-E1067F92778C}" dt="2025-01-28T17:39:57.752" v="8"/>
          <ac:spMkLst>
            <pc:docMk/>
            <pc:sldMk cId="109857222" sldId="256"/>
            <ac:spMk id="23" creationId="{C7A78542-9084-F6F5-D765-C758D637D4DE}"/>
          </ac:spMkLst>
        </pc:spChg>
        <pc:spChg chg="add del">
          <ac:chgData name="Dipen Patel" userId="ff67250699a297a8" providerId="Windows Live" clId="Web-{FD724D8D-CECC-39B6-5A2A-E1067F92778C}" dt="2025-01-28T17:39:57.752" v="8"/>
          <ac:spMkLst>
            <pc:docMk/>
            <pc:sldMk cId="109857222" sldId="256"/>
            <ac:spMk id="24" creationId="{8FE867E9-E843-9C50-1C24-CCD039AECBF4}"/>
          </ac:spMkLst>
        </pc:spChg>
        <pc:spChg chg="add del">
          <ac:chgData name="Dipen Patel" userId="ff67250699a297a8" providerId="Windows Live" clId="Web-{FD724D8D-CECC-39B6-5A2A-E1067F92778C}" dt="2025-01-28T17:39:57.752" v="8"/>
          <ac:spMkLst>
            <pc:docMk/>
            <pc:sldMk cId="109857222" sldId="256"/>
            <ac:spMk id="27" creationId="{A75972FF-C32F-AEDD-B379-33E127DC405F}"/>
          </ac:spMkLst>
        </pc:spChg>
        <pc:spChg chg="add">
          <ac:chgData name="Dipen Patel" userId="ff67250699a297a8" providerId="Windows Live" clId="Web-{FD724D8D-CECC-39B6-5A2A-E1067F92778C}" dt="2025-01-28T17:40:06.611" v="10"/>
          <ac:spMkLst>
            <pc:docMk/>
            <pc:sldMk cId="109857222" sldId="256"/>
            <ac:spMk id="28" creationId="{E5E9EE4C-EFE1-C2BE-445F-BDFE390D20F2}"/>
          </ac:spMkLst>
        </pc:spChg>
        <pc:spChg chg="add">
          <ac:chgData name="Dipen Patel" userId="ff67250699a297a8" providerId="Windows Live" clId="Web-{FD724D8D-CECC-39B6-5A2A-E1067F92778C}" dt="2025-01-28T17:40:06.611" v="10"/>
          <ac:spMkLst>
            <pc:docMk/>
            <pc:sldMk cId="109857222" sldId="256"/>
            <ac:spMk id="29" creationId="{E9A2F42B-C598-6F39-E293-FEB139B3F935}"/>
          </ac:spMkLst>
        </pc:spChg>
        <pc:spChg chg="add mod">
          <ac:chgData name="Dipen Patel" userId="ff67250699a297a8" providerId="Windows Live" clId="Web-{FD724D8D-CECC-39B6-5A2A-E1067F92778C}" dt="2025-01-28T17:41:53.440" v="21" actId="14100"/>
          <ac:spMkLst>
            <pc:docMk/>
            <pc:sldMk cId="109857222" sldId="256"/>
            <ac:spMk id="31" creationId="{48447837-5D39-F316-74A8-416F5C9932CE}"/>
          </ac:spMkLst>
        </pc:spChg>
        <pc:spChg chg="add mod">
          <ac:chgData name="Dipen Patel" userId="ff67250699a297a8" providerId="Windows Live" clId="Web-{FD724D8D-CECC-39B6-5A2A-E1067F92778C}" dt="2025-01-28T17:42:15.690" v="24" actId="14100"/>
          <ac:spMkLst>
            <pc:docMk/>
            <pc:sldMk cId="109857222" sldId="256"/>
            <ac:spMk id="32" creationId="{2127F183-DB2E-0FC6-1DC0-4CF17202AC0C}"/>
          </ac:spMkLst>
        </pc:spChg>
        <pc:spChg chg="add mod">
          <ac:chgData name="Dipen Patel" userId="ff67250699a297a8" providerId="Windows Live" clId="Web-{FD724D8D-CECC-39B6-5A2A-E1067F92778C}" dt="2025-01-28T17:42:02.065" v="22" actId="1076"/>
          <ac:spMkLst>
            <pc:docMk/>
            <pc:sldMk cId="109857222" sldId="256"/>
            <ac:spMk id="33" creationId="{B3DEBB59-E03D-F055-B478-6DE97CDCEC32}"/>
          </ac:spMkLst>
        </pc:spChg>
        <pc:spChg chg="add mod">
          <ac:chgData name="Dipen Patel" userId="ff67250699a297a8" providerId="Windows Live" clId="Web-{FD724D8D-CECC-39B6-5A2A-E1067F92778C}" dt="2025-01-28T17:41:15.237" v="18" actId="1076"/>
          <ac:spMkLst>
            <pc:docMk/>
            <pc:sldMk cId="109857222" sldId="256"/>
            <ac:spMk id="34" creationId="{DB077453-B125-1D7A-2C8D-F60E465B7B02}"/>
          </ac:spMkLst>
        </pc:spChg>
        <pc:spChg chg="add mod">
          <ac:chgData name="Dipen Patel" userId="ff67250699a297a8" providerId="Windows Live" clId="Web-{FD724D8D-CECC-39B6-5A2A-E1067F92778C}" dt="2025-01-28T17:44:49.346" v="36" actId="20577"/>
          <ac:spMkLst>
            <pc:docMk/>
            <pc:sldMk cId="109857222" sldId="256"/>
            <ac:spMk id="35" creationId="{369636A4-B714-ABBD-02A0-AEB76A3A3461}"/>
          </ac:spMkLst>
        </pc:spChg>
        <pc:spChg chg="add mod">
          <ac:chgData name="Dipen Patel" userId="ff67250699a297a8" providerId="Windows Live" clId="Web-{FD724D8D-CECC-39B6-5A2A-E1067F92778C}" dt="2025-01-28T17:44:57.268" v="37" actId="1076"/>
          <ac:spMkLst>
            <pc:docMk/>
            <pc:sldMk cId="109857222" sldId="256"/>
            <ac:spMk id="36" creationId="{A031E754-B96A-9ED2-1374-AB3E5D58DFC8}"/>
          </ac:spMkLst>
        </pc:spChg>
        <pc:spChg chg="add mod">
          <ac:chgData name="Dipen Patel" userId="ff67250699a297a8" providerId="Windows Live" clId="Web-{FD724D8D-CECC-39B6-5A2A-E1067F92778C}" dt="2025-01-28T17:45:12.690" v="38" actId="1076"/>
          <ac:spMkLst>
            <pc:docMk/>
            <pc:sldMk cId="109857222" sldId="256"/>
            <ac:spMk id="39" creationId="{4A31B9C5-B374-DB8C-FE02-7F4696C456DC}"/>
          </ac:spMkLst>
        </pc:spChg>
        <pc:picChg chg="add del">
          <ac:chgData name="Dipen Patel" userId="ff67250699a297a8" providerId="Windows Live" clId="Web-{FD724D8D-CECC-39B6-5A2A-E1067F92778C}" dt="2025-01-28T17:40:05.018" v="9"/>
          <ac:picMkLst>
            <pc:docMk/>
            <pc:sldMk cId="109857222" sldId="256"/>
            <ac:picMk id="14" creationId="{D9067BF2-14B0-902B-A3AA-5EA5DB32EE77}"/>
          </ac:picMkLst>
        </pc:picChg>
        <pc:picChg chg="add del">
          <ac:chgData name="Dipen Patel" userId="ff67250699a297a8" providerId="Windows Live" clId="Web-{FD724D8D-CECC-39B6-5A2A-E1067F92778C}" dt="2025-01-28T17:39:57.752" v="8"/>
          <ac:picMkLst>
            <pc:docMk/>
            <pc:sldMk cId="109857222" sldId="256"/>
            <ac:picMk id="25" creationId="{FDF11C01-00B8-079D-981A-9BF1141B51DD}"/>
          </ac:picMkLst>
        </pc:picChg>
        <pc:picChg chg="mod">
          <ac:chgData name="Dipen Patel" userId="ff67250699a297a8" providerId="Windows Live" clId="Web-{FD724D8D-CECC-39B6-5A2A-E1067F92778C}" dt="2025-01-28T17:40:19.799" v="11" actId="1076"/>
          <ac:picMkLst>
            <pc:docMk/>
            <pc:sldMk cId="109857222" sldId="256"/>
            <ac:picMk id="37" creationId="{193C6BD1-3770-2301-17C1-16B97C00E6A4}"/>
          </ac:picMkLst>
        </pc:picChg>
        <pc:picChg chg="add">
          <ac:chgData name="Dipen Patel" userId="ff67250699a297a8" providerId="Windows Live" clId="Web-{FD724D8D-CECC-39B6-5A2A-E1067F92778C}" dt="2025-01-28T17:40:06.611" v="10"/>
          <ac:picMkLst>
            <pc:docMk/>
            <pc:sldMk cId="109857222" sldId="256"/>
            <ac:picMk id="38" creationId="{D9067BF2-14B0-902B-A3AA-5EA5DB32EE77}"/>
          </ac:picMkLst>
        </pc:picChg>
        <pc:cxnChg chg="mod">
          <ac:chgData name="Dipen Patel" userId="ff67250699a297a8" providerId="Windows Live" clId="Web-{FD724D8D-CECC-39B6-5A2A-E1067F92778C}" dt="2025-01-28T17:42:32.330" v="25" actId="14100"/>
          <ac:cxnSpMkLst>
            <pc:docMk/>
            <pc:sldMk cId="109857222" sldId="256"/>
            <ac:cxnSpMk id="30" creationId="{6D4F1880-FB33-1EC6-E680-828F520C94B7}"/>
          </ac:cxnSpMkLst>
        </pc:cxnChg>
      </pc:sldChg>
      <pc:sldChg chg="delSp modSp add replId">
        <pc:chgData name="Dipen Patel" userId="ff67250699a297a8" providerId="Windows Live" clId="Web-{FD724D8D-CECC-39B6-5A2A-E1067F92778C}" dt="2025-01-28T17:54:40.274" v="165" actId="14100"/>
        <pc:sldMkLst>
          <pc:docMk/>
          <pc:sldMk cId="183058201" sldId="257"/>
        </pc:sldMkLst>
        <pc:spChg chg="mod">
          <ac:chgData name="Dipen Patel" userId="ff67250699a297a8" providerId="Windows Live" clId="Web-{FD724D8D-CECC-39B6-5A2A-E1067F92778C}" dt="2025-01-28T17:54:40.274" v="165" actId="14100"/>
          <ac:spMkLst>
            <pc:docMk/>
            <pc:sldMk cId="183058201" sldId="257"/>
            <ac:spMk id="35" creationId="{BEED4FCF-32F7-BAF5-A5F7-B3E0A9BCDA08}"/>
          </ac:spMkLst>
        </pc:spChg>
        <pc:spChg chg="del mod">
          <ac:chgData name="Dipen Patel" userId="ff67250699a297a8" providerId="Windows Live" clId="Web-{FD724D8D-CECC-39B6-5A2A-E1067F92778C}" dt="2025-01-28T17:45:38.706" v="45"/>
          <ac:spMkLst>
            <pc:docMk/>
            <pc:sldMk cId="183058201" sldId="257"/>
            <ac:spMk id="36" creationId="{EB3FADD7-08B3-F925-46D3-340C2100D88C}"/>
          </ac:spMkLst>
        </pc:spChg>
      </pc:sldChg>
      <pc:sldChg chg="addSp delSp modSp add replId">
        <pc:chgData name="Dipen Patel" userId="ff67250699a297a8" providerId="Windows Live" clId="Web-{FD724D8D-CECC-39B6-5A2A-E1067F92778C}" dt="2025-01-28T18:03:08.173" v="319" actId="20577"/>
        <pc:sldMkLst>
          <pc:docMk/>
          <pc:sldMk cId="3249691548" sldId="258"/>
        </pc:sldMkLst>
        <pc:spChg chg="mod">
          <ac:chgData name="Dipen Patel" userId="ff67250699a297a8" providerId="Windows Live" clId="Web-{FD724D8D-CECC-39B6-5A2A-E1067F92778C}" dt="2025-01-28T18:03:08.173" v="319" actId="20577"/>
          <ac:spMkLst>
            <pc:docMk/>
            <pc:sldMk cId="3249691548" sldId="258"/>
            <ac:spMk id="35" creationId="{6758FCE5-187A-465D-361D-C709DE3BF20D}"/>
          </ac:spMkLst>
        </pc:spChg>
        <pc:spChg chg="mod">
          <ac:chgData name="Dipen Patel" userId="ff67250699a297a8" providerId="Windows Live" clId="Web-{FD724D8D-CECC-39B6-5A2A-E1067F92778C}" dt="2025-01-28T17:56:02.946" v="182" actId="1076"/>
          <ac:spMkLst>
            <pc:docMk/>
            <pc:sldMk cId="3249691548" sldId="258"/>
            <ac:spMk id="39" creationId="{D9CE075D-39C2-8CEF-F6DF-1AFAA13BBA29}"/>
          </ac:spMkLst>
        </pc:spChg>
        <pc:picChg chg="add del mod">
          <ac:chgData name="Dipen Patel" userId="ff67250699a297a8" providerId="Windows Live" clId="Web-{FD724D8D-CECC-39B6-5A2A-E1067F92778C}" dt="2025-01-28T17:56:24.259" v="186"/>
          <ac:picMkLst>
            <pc:docMk/>
            <pc:sldMk cId="3249691548" sldId="258"/>
            <ac:picMk id="2" creationId="{23F04EA5-3CC3-53BD-167B-F180E675D70D}"/>
          </ac:picMkLst>
        </pc:picChg>
        <pc:picChg chg="add mod">
          <ac:chgData name="Dipen Patel" userId="ff67250699a297a8" providerId="Windows Live" clId="Web-{FD724D8D-CECC-39B6-5A2A-E1067F92778C}" dt="2025-01-28T17:57:34.712" v="196" actId="1076"/>
          <ac:picMkLst>
            <pc:docMk/>
            <pc:sldMk cId="3249691548" sldId="258"/>
            <ac:picMk id="3" creationId="{4008750F-6BAB-B148-9021-0FA09A1ED08C}"/>
          </ac:picMkLst>
        </pc:picChg>
        <pc:picChg chg="add mod">
          <ac:chgData name="Dipen Patel" userId="ff67250699a297a8" providerId="Windows Live" clId="Web-{FD724D8D-CECC-39B6-5A2A-E1067F92778C}" dt="2025-01-28T17:57:37.212" v="197" actId="1076"/>
          <ac:picMkLst>
            <pc:docMk/>
            <pc:sldMk cId="3249691548" sldId="258"/>
            <ac:picMk id="4" creationId="{5126ED3A-112A-28F6-89FA-80E4B697106E}"/>
          </ac:picMkLst>
        </pc:picChg>
      </pc:sldChg>
      <pc:sldChg chg="delSp modSp add replId">
        <pc:chgData name="Dipen Patel" userId="ff67250699a297a8" providerId="Windows Live" clId="Web-{FD724D8D-CECC-39B6-5A2A-E1067F92778C}" dt="2025-01-28T18:34:46.471" v="736" actId="20577"/>
        <pc:sldMkLst>
          <pc:docMk/>
          <pc:sldMk cId="3655470544" sldId="259"/>
        </pc:sldMkLst>
        <pc:spChg chg="mod">
          <ac:chgData name="Dipen Patel" userId="ff67250699a297a8" providerId="Windows Live" clId="Web-{FD724D8D-CECC-39B6-5A2A-E1067F92778C}" dt="2025-01-28T18:34:46.471" v="736" actId="20577"/>
          <ac:spMkLst>
            <pc:docMk/>
            <pc:sldMk cId="3655470544" sldId="259"/>
            <ac:spMk id="35" creationId="{282FE826-4EA5-DBB2-ACC1-1B2F7503B2E3}"/>
          </ac:spMkLst>
        </pc:spChg>
        <pc:spChg chg="mod">
          <ac:chgData name="Dipen Patel" userId="ff67250699a297a8" providerId="Windows Live" clId="Web-{FD724D8D-CECC-39B6-5A2A-E1067F92778C}" dt="2025-01-28T18:04:03.674" v="331" actId="20577"/>
          <ac:spMkLst>
            <pc:docMk/>
            <pc:sldMk cId="3655470544" sldId="259"/>
            <ac:spMk id="39" creationId="{1805483C-8B69-23D2-3C6D-27A0EA786DB7}"/>
          </ac:spMkLst>
        </pc:spChg>
        <pc:picChg chg="del">
          <ac:chgData name="Dipen Patel" userId="ff67250699a297a8" providerId="Windows Live" clId="Web-{FD724D8D-CECC-39B6-5A2A-E1067F92778C}" dt="2025-01-28T18:04:07.393" v="333"/>
          <ac:picMkLst>
            <pc:docMk/>
            <pc:sldMk cId="3655470544" sldId="259"/>
            <ac:picMk id="3" creationId="{0B245CB6-C15B-ABC8-7B00-397C2DD344C9}"/>
          </ac:picMkLst>
        </pc:picChg>
        <pc:picChg chg="del">
          <ac:chgData name="Dipen Patel" userId="ff67250699a297a8" providerId="Windows Live" clId="Web-{FD724D8D-CECC-39B6-5A2A-E1067F92778C}" dt="2025-01-28T18:04:06.830" v="332"/>
          <ac:picMkLst>
            <pc:docMk/>
            <pc:sldMk cId="3655470544" sldId="259"/>
            <ac:picMk id="4" creationId="{28FB885A-E88F-5033-9898-44264B8E5E0F}"/>
          </ac:picMkLst>
        </pc:picChg>
      </pc:sldChg>
      <pc:sldChg chg="modSp add replId">
        <pc:chgData name="Dipen Patel" userId="ff67250699a297a8" providerId="Windows Live" clId="Web-{FD724D8D-CECC-39B6-5A2A-E1067F92778C}" dt="2025-01-28T18:34:59.456" v="737" actId="20577"/>
        <pc:sldMkLst>
          <pc:docMk/>
          <pc:sldMk cId="3230523292" sldId="260"/>
        </pc:sldMkLst>
        <pc:spChg chg="mod">
          <ac:chgData name="Dipen Patel" userId="ff67250699a297a8" providerId="Windows Live" clId="Web-{FD724D8D-CECC-39B6-5A2A-E1067F92778C}" dt="2025-01-28T18:34:59.456" v="737" actId="20577"/>
          <ac:spMkLst>
            <pc:docMk/>
            <pc:sldMk cId="3230523292" sldId="260"/>
            <ac:spMk id="35" creationId="{0AB52B04-9491-1214-9D73-2D5FECD47402}"/>
          </ac:spMkLst>
        </pc:spChg>
        <pc:spChg chg="mod">
          <ac:chgData name="Dipen Patel" userId="ff67250699a297a8" providerId="Windows Live" clId="Web-{FD724D8D-CECC-39B6-5A2A-E1067F92778C}" dt="2025-01-28T18:07:00.096" v="354" actId="1076"/>
          <ac:spMkLst>
            <pc:docMk/>
            <pc:sldMk cId="3230523292" sldId="260"/>
            <ac:spMk id="39" creationId="{EB069CEB-6286-AB0A-899F-3C1FEDAAE391}"/>
          </ac:spMkLst>
        </pc:spChg>
      </pc:sldChg>
      <pc:sldChg chg="modSp add replId">
        <pc:chgData name="Dipen Patel" userId="ff67250699a297a8" providerId="Windows Live" clId="Web-{FD724D8D-CECC-39B6-5A2A-E1067F92778C}" dt="2025-01-28T18:35:12.331" v="738" actId="20577"/>
        <pc:sldMkLst>
          <pc:docMk/>
          <pc:sldMk cId="2367670118" sldId="261"/>
        </pc:sldMkLst>
        <pc:spChg chg="mod">
          <ac:chgData name="Dipen Patel" userId="ff67250699a297a8" providerId="Windows Live" clId="Web-{FD724D8D-CECC-39B6-5A2A-E1067F92778C}" dt="2025-01-28T18:35:12.331" v="738" actId="20577"/>
          <ac:spMkLst>
            <pc:docMk/>
            <pc:sldMk cId="2367670118" sldId="261"/>
            <ac:spMk id="35" creationId="{5C23C972-B3AA-4076-E67D-8BF68AACBACB}"/>
          </ac:spMkLst>
        </pc:spChg>
        <pc:spChg chg="mod">
          <ac:chgData name="Dipen Patel" userId="ff67250699a297a8" providerId="Windows Live" clId="Web-{FD724D8D-CECC-39B6-5A2A-E1067F92778C}" dt="2025-01-28T18:07:15.643" v="366" actId="20577"/>
          <ac:spMkLst>
            <pc:docMk/>
            <pc:sldMk cId="2367670118" sldId="261"/>
            <ac:spMk id="39" creationId="{02DA2AB7-8E63-1BC3-87C9-35888D2064DC}"/>
          </ac:spMkLst>
        </pc:spChg>
      </pc:sldChg>
      <pc:sldChg chg="modSp add replId">
        <pc:chgData name="Dipen Patel" userId="ff67250699a297a8" providerId="Windows Live" clId="Web-{FD724D8D-CECC-39B6-5A2A-E1067F92778C}" dt="2025-01-28T18:35:48.268" v="741" actId="20577"/>
        <pc:sldMkLst>
          <pc:docMk/>
          <pc:sldMk cId="3077230685" sldId="262"/>
        </pc:sldMkLst>
        <pc:spChg chg="mod">
          <ac:chgData name="Dipen Patel" userId="ff67250699a297a8" providerId="Windows Live" clId="Web-{FD724D8D-CECC-39B6-5A2A-E1067F92778C}" dt="2025-01-28T18:35:48.268" v="741" actId="20577"/>
          <ac:spMkLst>
            <pc:docMk/>
            <pc:sldMk cId="3077230685" sldId="262"/>
            <ac:spMk id="35" creationId="{23F2F6AC-0F61-06D7-A61F-9404975A0E3F}"/>
          </ac:spMkLst>
        </pc:spChg>
        <pc:spChg chg="mod">
          <ac:chgData name="Dipen Patel" userId="ff67250699a297a8" providerId="Windows Live" clId="Web-{FD724D8D-CECC-39B6-5A2A-E1067F92778C}" dt="2025-01-28T18:07:41.659" v="372" actId="1076"/>
          <ac:spMkLst>
            <pc:docMk/>
            <pc:sldMk cId="3077230685" sldId="262"/>
            <ac:spMk id="39" creationId="{71FA852E-1C31-4783-6BFC-F6AB4A871A3C}"/>
          </ac:spMkLst>
        </pc:spChg>
      </pc:sldChg>
      <pc:sldChg chg="modSp add replId">
        <pc:chgData name="Dipen Patel" userId="ff67250699a297a8" providerId="Windows Live" clId="Web-{FD724D8D-CECC-39B6-5A2A-E1067F92778C}" dt="2025-01-28T18:35:59.518" v="742" actId="20577"/>
        <pc:sldMkLst>
          <pc:docMk/>
          <pc:sldMk cId="143796543" sldId="263"/>
        </pc:sldMkLst>
        <pc:spChg chg="mod">
          <ac:chgData name="Dipen Patel" userId="ff67250699a297a8" providerId="Windows Live" clId="Web-{FD724D8D-CECC-39B6-5A2A-E1067F92778C}" dt="2025-01-28T18:35:59.518" v="742" actId="20577"/>
          <ac:spMkLst>
            <pc:docMk/>
            <pc:sldMk cId="143796543" sldId="263"/>
            <ac:spMk id="35" creationId="{E37CDF19-CB38-527B-D905-77FA10AD5F52}"/>
          </ac:spMkLst>
        </pc:spChg>
        <pc:spChg chg="mod">
          <ac:chgData name="Dipen Patel" userId="ff67250699a297a8" providerId="Windows Live" clId="Web-{FD724D8D-CECC-39B6-5A2A-E1067F92778C}" dt="2025-01-28T18:08:16.784" v="384" actId="1076"/>
          <ac:spMkLst>
            <pc:docMk/>
            <pc:sldMk cId="143796543" sldId="263"/>
            <ac:spMk id="39" creationId="{6784178A-DFC5-A4FD-67A7-5D4F9671FFB7}"/>
          </ac:spMkLst>
        </pc:spChg>
      </pc:sldChg>
      <pc:sldChg chg="modSp add replId">
        <pc:chgData name="Dipen Patel" userId="ff67250699a297a8" providerId="Windows Live" clId="Web-{FD724D8D-CECC-39B6-5A2A-E1067F92778C}" dt="2025-01-28T18:08:53.065" v="401" actId="1076"/>
        <pc:sldMkLst>
          <pc:docMk/>
          <pc:sldMk cId="1237025065" sldId="264"/>
        </pc:sldMkLst>
        <pc:spChg chg="mod">
          <ac:chgData name="Dipen Patel" userId="ff67250699a297a8" providerId="Windows Live" clId="Web-{FD724D8D-CECC-39B6-5A2A-E1067F92778C}" dt="2025-01-28T18:08:53.065" v="401" actId="1076"/>
          <ac:spMkLst>
            <pc:docMk/>
            <pc:sldMk cId="1237025065" sldId="264"/>
            <ac:spMk id="39" creationId="{4AED5B7D-F83E-5FA3-9243-0841E4D32161}"/>
          </ac:spMkLst>
        </pc:spChg>
      </pc:sldChg>
      <pc:sldChg chg="modSp add replId">
        <pc:chgData name="Dipen Patel" userId="ff67250699a297a8" providerId="Windows Live" clId="Web-{FD724D8D-CECC-39B6-5A2A-E1067F92778C}" dt="2025-01-28T18:54:31.381" v="783" actId="20577"/>
        <pc:sldMkLst>
          <pc:docMk/>
          <pc:sldMk cId="777474149" sldId="265"/>
        </pc:sldMkLst>
        <pc:spChg chg="mod">
          <ac:chgData name="Dipen Patel" userId="ff67250699a297a8" providerId="Windows Live" clId="Web-{FD724D8D-CECC-39B6-5A2A-E1067F92778C}" dt="2025-01-28T18:54:31.381" v="783" actId="20577"/>
          <ac:spMkLst>
            <pc:docMk/>
            <pc:sldMk cId="777474149" sldId="265"/>
            <ac:spMk id="35" creationId="{CA2288C3-5F35-F9B5-7D9F-961290A444D0}"/>
          </ac:spMkLst>
        </pc:spChg>
        <pc:spChg chg="mod">
          <ac:chgData name="Dipen Patel" userId="ff67250699a297a8" providerId="Windows Live" clId="Web-{FD724D8D-CECC-39B6-5A2A-E1067F92778C}" dt="2025-01-28T18:09:13.018" v="405" actId="1076"/>
          <ac:spMkLst>
            <pc:docMk/>
            <pc:sldMk cId="777474149" sldId="265"/>
            <ac:spMk id="39" creationId="{C597CF89-F621-1E2E-D0B1-C9E66D619492}"/>
          </ac:spMkLst>
        </pc:spChg>
      </pc:sldChg>
      <pc:sldChg chg="modSp add replId">
        <pc:chgData name="Dipen Patel" userId="ff67250699a297a8" providerId="Windows Live" clId="Web-{FD724D8D-CECC-39B6-5A2A-E1067F92778C}" dt="2025-01-28T18:57:11.257" v="815" actId="1076"/>
        <pc:sldMkLst>
          <pc:docMk/>
          <pc:sldMk cId="2573698277" sldId="266"/>
        </pc:sldMkLst>
        <pc:spChg chg="mod">
          <ac:chgData name="Dipen Patel" userId="ff67250699a297a8" providerId="Windows Live" clId="Web-{FD724D8D-CECC-39B6-5A2A-E1067F92778C}" dt="2025-01-28T18:57:11.257" v="815" actId="1076"/>
          <ac:spMkLst>
            <pc:docMk/>
            <pc:sldMk cId="2573698277" sldId="266"/>
            <ac:spMk id="35" creationId="{0DF662E3-9405-D0C7-D98F-F8E50EF80437}"/>
          </ac:spMkLst>
        </pc:spChg>
        <pc:spChg chg="mod">
          <ac:chgData name="Dipen Patel" userId="ff67250699a297a8" providerId="Windows Live" clId="Web-{FD724D8D-CECC-39B6-5A2A-E1067F92778C}" dt="2025-01-28T18:09:27.315" v="414" actId="1076"/>
          <ac:spMkLst>
            <pc:docMk/>
            <pc:sldMk cId="2573698277" sldId="266"/>
            <ac:spMk id="39" creationId="{AE43E0EB-DDFF-6009-A0C4-4605E4E7D645}"/>
          </ac:spMkLst>
        </pc:spChg>
      </pc:sldChg>
      <pc:sldChg chg="modSp add replId">
        <pc:chgData name="Dipen Patel" userId="ff67250699a297a8" providerId="Windows Live" clId="Web-{FD724D8D-CECC-39B6-5A2A-E1067F92778C}" dt="2025-01-28T18:35:24.534" v="739" actId="20577"/>
        <pc:sldMkLst>
          <pc:docMk/>
          <pc:sldMk cId="3536835635" sldId="267"/>
        </pc:sldMkLst>
        <pc:spChg chg="mod">
          <ac:chgData name="Dipen Patel" userId="ff67250699a297a8" providerId="Windows Live" clId="Web-{FD724D8D-CECC-39B6-5A2A-E1067F92778C}" dt="2025-01-28T18:35:24.534" v="739" actId="20577"/>
          <ac:spMkLst>
            <pc:docMk/>
            <pc:sldMk cId="3536835635" sldId="267"/>
            <ac:spMk id="35" creationId="{35D32619-2017-74A5-51B3-A1D8FCBA9EF8}"/>
          </ac:spMkLst>
        </pc:spChg>
      </pc:sldChg>
      <pc:sldChg chg="modSp add replId">
        <pc:chgData name="Dipen Patel" userId="ff67250699a297a8" providerId="Windows Live" clId="Web-{FD724D8D-CECC-39B6-5A2A-E1067F92778C}" dt="2025-01-28T18:35:31.784" v="740" actId="20577"/>
        <pc:sldMkLst>
          <pc:docMk/>
          <pc:sldMk cId="3250266762" sldId="268"/>
        </pc:sldMkLst>
        <pc:spChg chg="mod">
          <ac:chgData name="Dipen Patel" userId="ff67250699a297a8" providerId="Windows Live" clId="Web-{FD724D8D-CECC-39B6-5A2A-E1067F92778C}" dt="2025-01-28T18:35:31.784" v="740" actId="20577"/>
          <ac:spMkLst>
            <pc:docMk/>
            <pc:sldMk cId="3250266762" sldId="268"/>
            <ac:spMk id="35" creationId="{193C2628-3CB0-DF0A-9634-76A8CF56CCB8}"/>
          </ac:spMkLst>
        </pc:spChg>
      </pc:sldChg>
      <pc:sldChg chg="addSp modSp add replId">
        <pc:chgData name="Dipen Patel" userId="ff67250699a297a8" providerId="Windows Live" clId="Web-{FD724D8D-CECC-39B6-5A2A-E1067F92778C}" dt="2025-01-28T18:17:30.769" v="543" actId="1076"/>
        <pc:sldMkLst>
          <pc:docMk/>
          <pc:sldMk cId="180223969" sldId="269"/>
        </pc:sldMkLst>
        <pc:spChg chg="mod">
          <ac:chgData name="Dipen Patel" userId="ff67250699a297a8" providerId="Windows Live" clId="Web-{FD724D8D-CECC-39B6-5A2A-E1067F92778C}" dt="2025-01-28T18:17:04.988" v="537" actId="20577"/>
          <ac:spMkLst>
            <pc:docMk/>
            <pc:sldMk cId="180223969" sldId="269"/>
            <ac:spMk id="35" creationId="{FF9E4708-5EA7-53C6-0F2B-FAF5F950944B}"/>
          </ac:spMkLst>
        </pc:spChg>
        <pc:graphicFrameChg chg="add mod modGraphic">
          <ac:chgData name="Dipen Patel" userId="ff67250699a297a8" providerId="Windows Live" clId="Web-{FD724D8D-CECC-39B6-5A2A-E1067F92778C}" dt="2025-01-28T18:17:30.769" v="543" actId="1076"/>
          <ac:graphicFrameMkLst>
            <pc:docMk/>
            <pc:sldMk cId="180223969" sldId="269"/>
            <ac:graphicFrameMk id="3" creationId="{1AD0A7BE-7FF9-0CC5-2192-AA87CF4241C8}"/>
          </ac:graphicFrameMkLst>
        </pc:graphicFrameChg>
      </pc:sldChg>
      <pc:sldChg chg="addSp delSp modSp add replId">
        <pc:chgData name="Dipen Patel" userId="ff67250699a297a8" providerId="Windows Live" clId="Web-{FD724D8D-CECC-39B6-5A2A-E1067F92778C}" dt="2025-01-28T18:18:34.878" v="610" actId="1076"/>
        <pc:sldMkLst>
          <pc:docMk/>
          <pc:sldMk cId="2857799521" sldId="270"/>
        </pc:sldMkLst>
        <pc:spChg chg="add del">
          <ac:chgData name="Dipen Patel" userId="ff67250699a297a8" providerId="Windows Live" clId="Web-{FD724D8D-CECC-39B6-5A2A-E1067F92778C}" dt="2025-01-28T18:18:07.332" v="591"/>
          <ac:spMkLst>
            <pc:docMk/>
            <pc:sldMk cId="2857799521" sldId="270"/>
            <ac:spMk id="28" creationId="{77AF89AC-5551-2876-41A4-AF69BA9C99D6}"/>
          </ac:spMkLst>
        </pc:spChg>
        <pc:spChg chg="add del">
          <ac:chgData name="Dipen Patel" userId="ff67250699a297a8" providerId="Windows Live" clId="Web-{FD724D8D-CECC-39B6-5A2A-E1067F92778C}" dt="2025-01-28T18:18:07.332" v="592"/>
          <ac:spMkLst>
            <pc:docMk/>
            <pc:sldMk cId="2857799521" sldId="270"/>
            <ac:spMk id="29" creationId="{62F08BC5-EE70-FA44-FA0C-347776C443D9}"/>
          </ac:spMkLst>
        </pc:spChg>
        <pc:spChg chg="add del">
          <ac:chgData name="Dipen Patel" userId="ff67250699a297a8" providerId="Windows Live" clId="Web-{FD724D8D-CECC-39B6-5A2A-E1067F92778C}" dt="2025-01-28T18:18:07.332" v="594"/>
          <ac:spMkLst>
            <pc:docMk/>
            <pc:sldMk cId="2857799521" sldId="270"/>
            <ac:spMk id="31" creationId="{2F1F8A33-4C28-ACE7-93DC-582F2252D2D0}"/>
          </ac:spMkLst>
        </pc:spChg>
        <pc:spChg chg="add del">
          <ac:chgData name="Dipen Patel" userId="ff67250699a297a8" providerId="Windows Live" clId="Web-{FD724D8D-CECC-39B6-5A2A-E1067F92778C}" dt="2025-01-28T18:18:07.332" v="595"/>
          <ac:spMkLst>
            <pc:docMk/>
            <pc:sldMk cId="2857799521" sldId="270"/>
            <ac:spMk id="32" creationId="{53DA2007-2F81-69EB-23A7-07C3F1476CAD}"/>
          </ac:spMkLst>
        </pc:spChg>
        <pc:spChg chg="add del">
          <ac:chgData name="Dipen Patel" userId="ff67250699a297a8" providerId="Windows Live" clId="Web-{FD724D8D-CECC-39B6-5A2A-E1067F92778C}" dt="2025-01-28T18:18:07.332" v="596"/>
          <ac:spMkLst>
            <pc:docMk/>
            <pc:sldMk cId="2857799521" sldId="270"/>
            <ac:spMk id="33" creationId="{B49162BF-8CC2-EF25-814B-DB55DE74ADBF}"/>
          </ac:spMkLst>
        </pc:spChg>
        <pc:spChg chg="add del">
          <ac:chgData name="Dipen Patel" userId="ff67250699a297a8" providerId="Windows Live" clId="Web-{FD724D8D-CECC-39B6-5A2A-E1067F92778C}" dt="2025-01-28T18:18:07.332" v="597"/>
          <ac:spMkLst>
            <pc:docMk/>
            <pc:sldMk cId="2857799521" sldId="270"/>
            <ac:spMk id="34" creationId="{20DF3217-E92F-9531-4296-344CC5D149FC}"/>
          </ac:spMkLst>
        </pc:spChg>
        <pc:spChg chg="add del">
          <ac:chgData name="Dipen Patel" userId="ff67250699a297a8" providerId="Windows Live" clId="Web-{FD724D8D-CECC-39B6-5A2A-E1067F92778C}" dt="2025-01-28T18:18:07.332" v="598"/>
          <ac:spMkLst>
            <pc:docMk/>
            <pc:sldMk cId="2857799521" sldId="270"/>
            <ac:spMk id="35" creationId="{3CD5A60E-00F3-AA1A-9E45-2F454885A0E8}"/>
          </ac:spMkLst>
        </pc:spChg>
        <pc:spChg chg="add del">
          <ac:chgData name="Dipen Patel" userId="ff67250699a297a8" providerId="Windows Live" clId="Web-{FD724D8D-CECC-39B6-5A2A-E1067F92778C}" dt="2025-01-28T18:18:07.332" v="601"/>
          <ac:spMkLst>
            <pc:docMk/>
            <pc:sldMk cId="2857799521" sldId="270"/>
            <ac:spMk id="39" creationId="{6D52024E-EE90-E3AB-B770-99ABCA8F6123}"/>
          </ac:spMkLst>
        </pc:spChg>
        <pc:graphicFrameChg chg="add del mod modGraphic">
          <ac:chgData name="Dipen Patel" userId="ff67250699a297a8" providerId="Windows Live" clId="Web-{FD724D8D-CECC-39B6-5A2A-E1067F92778C}" dt="2025-01-28T18:18:07.332" v="602"/>
          <ac:graphicFrameMkLst>
            <pc:docMk/>
            <pc:sldMk cId="2857799521" sldId="270"/>
            <ac:graphicFrameMk id="3" creationId="{677BF944-1687-4FF2-2592-B84438AC7E38}"/>
          </ac:graphicFrameMkLst>
        </pc:graphicFrameChg>
        <pc:graphicFrameChg chg="add del mod modGraphic">
          <ac:chgData name="Dipen Patel" userId="ff67250699a297a8" providerId="Windows Live" clId="Web-{FD724D8D-CECC-39B6-5A2A-E1067F92778C}" dt="2025-01-28T18:18:21.988" v="606"/>
          <ac:graphicFrameMkLst>
            <pc:docMk/>
            <pc:sldMk cId="2857799521" sldId="270"/>
            <ac:graphicFrameMk id="4" creationId="{666E229E-FA34-9643-20DA-6EED57C1AFC0}"/>
          </ac:graphicFrameMkLst>
        </pc:graphicFrameChg>
        <pc:graphicFrameChg chg="add mod modGraphic">
          <ac:chgData name="Dipen Patel" userId="ff67250699a297a8" providerId="Windows Live" clId="Web-{FD724D8D-CECC-39B6-5A2A-E1067F92778C}" dt="2025-01-28T18:18:34.878" v="610" actId="1076"/>
          <ac:graphicFrameMkLst>
            <pc:docMk/>
            <pc:sldMk cId="2857799521" sldId="270"/>
            <ac:graphicFrameMk id="6" creationId="{10AA9AAA-F322-BEEF-9C95-14CABD212DFB}"/>
          </ac:graphicFrameMkLst>
        </pc:graphicFrameChg>
        <pc:picChg chg="add del">
          <ac:chgData name="Dipen Patel" userId="ff67250699a297a8" providerId="Windows Live" clId="Web-{FD724D8D-CECC-39B6-5A2A-E1067F92778C}" dt="2025-01-28T18:18:07.332" v="599"/>
          <ac:picMkLst>
            <pc:docMk/>
            <pc:sldMk cId="2857799521" sldId="270"/>
            <ac:picMk id="37" creationId="{852903EA-0A09-A8E8-7192-E6F3BB581C8C}"/>
          </ac:picMkLst>
        </pc:picChg>
        <pc:picChg chg="add del">
          <ac:chgData name="Dipen Patel" userId="ff67250699a297a8" providerId="Windows Live" clId="Web-{FD724D8D-CECC-39B6-5A2A-E1067F92778C}" dt="2025-01-28T18:18:07.332" v="600"/>
          <ac:picMkLst>
            <pc:docMk/>
            <pc:sldMk cId="2857799521" sldId="270"/>
            <ac:picMk id="38" creationId="{1893497D-D93B-30EC-A58D-FFFA53DD0FCA}"/>
          </ac:picMkLst>
        </pc:picChg>
        <pc:cxnChg chg="add del">
          <ac:chgData name="Dipen Patel" userId="ff67250699a297a8" providerId="Windows Live" clId="Web-{FD724D8D-CECC-39B6-5A2A-E1067F92778C}" dt="2025-01-28T18:18:07.332" v="593"/>
          <ac:cxnSpMkLst>
            <pc:docMk/>
            <pc:sldMk cId="2857799521" sldId="270"/>
            <ac:cxnSpMk id="30" creationId="{882B21FD-8A9E-6A76-B277-381B714C01DE}"/>
          </ac:cxnSpMkLst>
        </pc:cxnChg>
      </pc:sldChg>
      <pc:sldChg chg="addSp delSp modSp add replId">
        <pc:chgData name="Dipen Patel" userId="ff67250699a297a8" providerId="Windows Live" clId="Web-{FD724D8D-CECC-39B6-5A2A-E1067F92778C}" dt="2025-01-28T18:20:23.097" v="628" actId="1076"/>
        <pc:sldMkLst>
          <pc:docMk/>
          <pc:sldMk cId="221408176" sldId="271"/>
        </pc:sldMkLst>
        <pc:graphicFrameChg chg="del mod modGraphic">
          <ac:chgData name="Dipen Patel" userId="ff67250699a297a8" providerId="Windows Live" clId="Web-{FD724D8D-CECC-39B6-5A2A-E1067F92778C}" dt="2025-01-28T18:19:02.222" v="613"/>
          <ac:graphicFrameMkLst>
            <pc:docMk/>
            <pc:sldMk cId="221408176" sldId="271"/>
            <ac:graphicFrameMk id="3" creationId="{01344A91-71F2-26CA-EB99-0933024BB8E7}"/>
          </ac:graphicFrameMkLst>
        </pc:graphicFrameChg>
        <pc:graphicFrameChg chg="add mod modGraphic">
          <ac:chgData name="Dipen Patel" userId="ff67250699a297a8" providerId="Windows Live" clId="Web-{FD724D8D-CECC-39B6-5A2A-E1067F92778C}" dt="2025-01-28T18:19:16.144" v="617" actId="1076"/>
          <ac:graphicFrameMkLst>
            <pc:docMk/>
            <pc:sldMk cId="221408176" sldId="271"/>
            <ac:graphicFrameMk id="4" creationId="{6F293386-65C2-AD26-B950-26084DD1192D}"/>
          </ac:graphicFrameMkLst>
        </pc:graphicFrameChg>
        <pc:graphicFrameChg chg="add mod modGraphic">
          <ac:chgData name="Dipen Patel" userId="ff67250699a297a8" providerId="Windows Live" clId="Web-{FD724D8D-CECC-39B6-5A2A-E1067F92778C}" dt="2025-01-28T18:20:23.097" v="628" actId="1076"/>
          <ac:graphicFrameMkLst>
            <pc:docMk/>
            <pc:sldMk cId="221408176" sldId="271"/>
            <ac:graphicFrameMk id="6" creationId="{586E98F4-A2D3-4FF2-10F9-C17272FB4994}"/>
          </ac:graphicFrameMkLst>
        </pc:graphicFrameChg>
      </pc:sldChg>
      <pc:sldChg chg="addSp delSp modSp add replId">
        <pc:chgData name="Dipen Patel" userId="ff67250699a297a8" providerId="Windows Live" clId="Web-{FD724D8D-CECC-39B6-5A2A-E1067F92778C}" dt="2025-01-28T18:31:26.237" v="662" actId="20577"/>
        <pc:sldMkLst>
          <pc:docMk/>
          <pc:sldMk cId="400381465" sldId="272"/>
        </pc:sldMkLst>
        <pc:spChg chg="add mod">
          <ac:chgData name="Dipen Patel" userId="ff67250699a297a8" providerId="Windows Live" clId="Web-{FD724D8D-CECC-39B6-5A2A-E1067F92778C}" dt="2025-01-28T18:31:26.237" v="662" actId="20577"/>
          <ac:spMkLst>
            <pc:docMk/>
            <pc:sldMk cId="400381465" sldId="272"/>
            <ac:spMk id="2" creationId="{462CEFFB-2BE8-9EF3-B586-61E95066CB46}"/>
          </ac:spMkLst>
        </pc:spChg>
        <pc:graphicFrameChg chg="del">
          <ac:chgData name="Dipen Patel" userId="ff67250699a297a8" providerId="Windows Live" clId="Web-{FD724D8D-CECC-39B6-5A2A-E1067F92778C}" dt="2025-01-28T18:24:18.854" v="630"/>
          <ac:graphicFrameMkLst>
            <pc:docMk/>
            <pc:sldMk cId="400381465" sldId="272"/>
            <ac:graphicFrameMk id="4" creationId="{B7CB9BE0-EC0A-624A-31D6-8CABBB01DEAF}"/>
          </ac:graphicFrameMkLst>
        </pc:graphicFrameChg>
        <pc:graphicFrameChg chg="del mod modGraphic">
          <ac:chgData name="Dipen Patel" userId="ff67250699a297a8" providerId="Windows Live" clId="Web-{FD724D8D-CECC-39B6-5A2A-E1067F92778C}" dt="2025-01-28T18:24:22.214" v="633"/>
          <ac:graphicFrameMkLst>
            <pc:docMk/>
            <pc:sldMk cId="400381465" sldId="272"/>
            <ac:graphicFrameMk id="6" creationId="{F19BAD5F-68AA-4043-CCC4-751C289585DD}"/>
          </ac:graphicFrameMkLst>
        </pc:graphicFrameChg>
      </pc:sldChg>
      <pc:sldChg chg="add del replId">
        <pc:chgData name="Dipen Patel" userId="ff67250699a297a8" providerId="Windows Live" clId="Web-{FD724D8D-CECC-39B6-5A2A-E1067F92778C}" dt="2025-01-28T18:29:37.268" v="644"/>
        <pc:sldMkLst>
          <pc:docMk/>
          <pc:sldMk cId="42644348" sldId="273"/>
        </pc:sldMkLst>
      </pc:sldChg>
      <pc:sldChg chg="addSp modSp add replId">
        <pc:chgData name="Dipen Patel" userId="ff67250699a297a8" providerId="Windows Live" clId="Web-{FD724D8D-CECC-39B6-5A2A-E1067F92778C}" dt="2025-01-28T18:36:47.628" v="749" actId="1076"/>
        <pc:sldMkLst>
          <pc:docMk/>
          <pc:sldMk cId="898592753" sldId="273"/>
        </pc:sldMkLst>
        <pc:spChg chg="mod">
          <ac:chgData name="Dipen Patel" userId="ff67250699a297a8" providerId="Windows Live" clId="Web-{FD724D8D-CECC-39B6-5A2A-E1067F92778C}" dt="2025-01-28T18:36:28.987" v="745" actId="20577"/>
          <ac:spMkLst>
            <pc:docMk/>
            <pc:sldMk cId="898592753" sldId="273"/>
            <ac:spMk id="35" creationId="{7CED4C10-D1BE-E4EC-D2F7-7A06A68D46A2}"/>
          </ac:spMkLst>
        </pc:spChg>
        <pc:picChg chg="add mod">
          <ac:chgData name="Dipen Patel" userId="ff67250699a297a8" providerId="Windows Live" clId="Web-{FD724D8D-CECC-39B6-5A2A-E1067F92778C}" dt="2025-01-28T18:36:35.440" v="747" actId="1076"/>
          <ac:picMkLst>
            <pc:docMk/>
            <pc:sldMk cId="898592753" sldId="273"/>
            <ac:picMk id="2" creationId="{B3C141CB-81CF-ED04-B686-1DB797FDD1CA}"/>
          </ac:picMkLst>
        </pc:picChg>
        <pc:picChg chg="add mod">
          <ac:chgData name="Dipen Patel" userId="ff67250699a297a8" providerId="Windows Live" clId="Web-{FD724D8D-CECC-39B6-5A2A-E1067F92778C}" dt="2025-01-28T18:36:47.628" v="749" actId="1076"/>
          <ac:picMkLst>
            <pc:docMk/>
            <pc:sldMk cId="898592753" sldId="273"/>
            <ac:picMk id="3" creationId="{DB21A962-E5B9-BCF4-0781-FDFDB33D7CFB}"/>
          </ac:picMkLst>
        </pc:picChg>
      </pc:sldChg>
      <pc:sldChg chg="addSp delSp modSp add replId">
        <pc:chgData name="Dipen Patel" userId="ff67250699a297a8" providerId="Windows Live" clId="Web-{FD724D8D-CECC-39B6-5A2A-E1067F92778C}" dt="2025-01-28T18:48:24.709" v="768"/>
        <pc:sldMkLst>
          <pc:docMk/>
          <pc:sldMk cId="2376170129" sldId="274"/>
        </pc:sldMkLst>
        <pc:picChg chg="del">
          <ac:chgData name="Dipen Patel" userId="ff67250699a297a8" providerId="Windows Live" clId="Web-{FD724D8D-CECC-39B6-5A2A-E1067F92778C}" dt="2025-01-28T18:37:46.612" v="752"/>
          <ac:picMkLst>
            <pc:docMk/>
            <pc:sldMk cId="2376170129" sldId="274"/>
            <ac:picMk id="2" creationId="{F76E5A3D-4CFD-37B0-20B9-69784634DD7A}"/>
          </ac:picMkLst>
        </pc:picChg>
        <pc:picChg chg="del">
          <ac:chgData name="Dipen Patel" userId="ff67250699a297a8" providerId="Windows Live" clId="Web-{FD724D8D-CECC-39B6-5A2A-E1067F92778C}" dt="2025-01-28T18:37:47.159" v="753"/>
          <ac:picMkLst>
            <pc:docMk/>
            <pc:sldMk cId="2376170129" sldId="274"/>
            <ac:picMk id="3" creationId="{01478115-0324-DDED-9C0B-5DBDA72EBAB8}"/>
          </ac:picMkLst>
        </pc:picChg>
        <pc:picChg chg="add del mod modCrop">
          <ac:chgData name="Dipen Patel" userId="ff67250699a297a8" providerId="Windows Live" clId="Web-{FD724D8D-CECC-39B6-5A2A-E1067F92778C}" dt="2025-01-28T18:48:23.334" v="767"/>
          <ac:picMkLst>
            <pc:docMk/>
            <pc:sldMk cId="2376170129" sldId="274"/>
            <ac:picMk id="4" creationId="{9D27653E-5866-2233-B52D-D847F944E9E5}"/>
          </ac:picMkLst>
        </pc:picChg>
        <pc:picChg chg="add mod">
          <ac:chgData name="Dipen Patel" userId="ff67250699a297a8" providerId="Windows Live" clId="Web-{FD724D8D-CECC-39B6-5A2A-E1067F92778C}" dt="2025-01-28T18:48:24.709" v="768"/>
          <ac:picMkLst>
            <pc:docMk/>
            <pc:sldMk cId="2376170129" sldId="274"/>
            <ac:picMk id="5" creationId="{F9298FBA-B2D0-B71A-802F-1470A2533FEF}"/>
          </ac:picMkLst>
        </pc:picChg>
      </pc:sldChg>
      <pc:sldChg chg="addSp delSp modSp add replId">
        <pc:chgData name="Dipen Patel" userId="ff67250699a297a8" providerId="Windows Live" clId="Web-{FD724D8D-CECC-39B6-5A2A-E1067F92778C}" dt="2025-01-28T18:49:46.131" v="777" actId="1076"/>
        <pc:sldMkLst>
          <pc:docMk/>
          <pc:sldMk cId="3302603292" sldId="275"/>
        </pc:sldMkLst>
        <pc:picChg chg="del">
          <ac:chgData name="Dipen Patel" userId="ff67250699a297a8" providerId="Windows Live" clId="Web-{FD724D8D-CECC-39B6-5A2A-E1067F92778C}" dt="2025-01-28T18:37:49.393" v="754"/>
          <ac:picMkLst>
            <pc:docMk/>
            <pc:sldMk cId="3302603292" sldId="275"/>
            <ac:picMk id="2" creationId="{67770ED2-3BEB-E267-4BEE-E1652BDC25F1}"/>
          </ac:picMkLst>
        </pc:picChg>
        <pc:picChg chg="del">
          <ac:chgData name="Dipen Patel" userId="ff67250699a297a8" providerId="Windows Live" clId="Web-{FD724D8D-CECC-39B6-5A2A-E1067F92778C}" dt="2025-01-28T18:37:50.175" v="755"/>
          <ac:picMkLst>
            <pc:docMk/>
            <pc:sldMk cId="3302603292" sldId="275"/>
            <ac:picMk id="3" creationId="{0E359E18-9069-9995-1869-276730371338}"/>
          </ac:picMkLst>
        </pc:picChg>
        <pc:picChg chg="add mod modCrop">
          <ac:chgData name="Dipen Patel" userId="ff67250699a297a8" providerId="Windows Live" clId="Web-{FD724D8D-CECC-39B6-5A2A-E1067F92778C}" dt="2025-01-28T18:49:46.131" v="777" actId="1076"/>
          <ac:picMkLst>
            <pc:docMk/>
            <pc:sldMk cId="3302603292" sldId="275"/>
            <ac:picMk id="4" creationId="{97DB056D-742A-27D7-6D07-5F0B2E32D63D}"/>
          </ac:picMkLst>
        </pc:picChg>
      </pc:sldChg>
      <pc:sldChg chg="addSp modSp add replId">
        <pc:chgData name="Dipen Patel" userId="ff67250699a297a8" providerId="Windows Live" clId="Web-{FD724D8D-CECC-39B6-5A2A-E1067F92778C}" dt="2025-01-28T18:50:29.678" v="778"/>
        <pc:sldMkLst>
          <pc:docMk/>
          <pc:sldMk cId="1001184051" sldId="276"/>
        </pc:sldMkLst>
        <pc:picChg chg="add mod">
          <ac:chgData name="Dipen Patel" userId="ff67250699a297a8" providerId="Windows Live" clId="Web-{FD724D8D-CECC-39B6-5A2A-E1067F92778C}" dt="2025-01-28T18:50:29.678" v="778"/>
          <ac:picMkLst>
            <pc:docMk/>
            <pc:sldMk cId="1001184051" sldId="276"/>
            <ac:picMk id="2" creationId="{C35DBC3B-A8F3-7E99-B979-95D5CC30346A}"/>
          </ac:picMkLst>
        </pc:picChg>
      </pc:sldChg>
      <pc:sldChg chg="addSp delSp modSp add replId">
        <pc:chgData name="Dipen Patel" userId="ff67250699a297a8" providerId="Windows Live" clId="Web-{FD724D8D-CECC-39B6-5A2A-E1067F92778C}" dt="2025-01-28T18:51:23.053" v="781"/>
        <pc:sldMkLst>
          <pc:docMk/>
          <pc:sldMk cId="3114957996" sldId="277"/>
        </pc:sldMkLst>
        <pc:picChg chg="del">
          <ac:chgData name="Dipen Patel" userId="ff67250699a297a8" providerId="Windows Live" clId="Web-{FD724D8D-CECC-39B6-5A2A-E1067F92778C}" dt="2025-01-28T18:51:21.709" v="780"/>
          <ac:picMkLst>
            <pc:docMk/>
            <pc:sldMk cId="3114957996" sldId="277"/>
            <ac:picMk id="2" creationId="{B5D626C1-C1D1-D042-9FB5-40EAC6D16A2F}"/>
          </ac:picMkLst>
        </pc:picChg>
        <pc:picChg chg="add mod">
          <ac:chgData name="Dipen Patel" userId="ff67250699a297a8" providerId="Windows Live" clId="Web-{FD724D8D-CECC-39B6-5A2A-E1067F92778C}" dt="2025-01-28T18:51:23.053" v="781"/>
          <ac:picMkLst>
            <pc:docMk/>
            <pc:sldMk cId="3114957996" sldId="277"/>
            <ac:picMk id="3" creationId="{4B2C4023-C4D8-FB04-7BDC-F26A59CD81CE}"/>
          </ac:picMkLst>
        </pc:picChg>
      </pc:sldChg>
    </pc:docChg>
  </pc:docChgLst>
  <pc:docChgLst>
    <pc:chgData clId="Web-{3BE07890-1149-20E6-BB1F-A1BC2A919D72}"/>
    <pc:docChg chg="modSld">
      <pc:chgData name="" userId="" providerId="" clId="Web-{3BE07890-1149-20E6-BB1F-A1BC2A919D72}" dt="2025-01-29T10:16:36.934" v="1" actId="20577"/>
      <pc:docMkLst>
        <pc:docMk/>
      </pc:docMkLst>
      <pc:sldChg chg="modSp">
        <pc:chgData name="" userId="" providerId="" clId="Web-{3BE07890-1149-20E6-BB1F-A1BC2A919D72}" dt="2025-01-29T10:16:36.934" v="1" actId="20577"/>
        <pc:sldMkLst>
          <pc:docMk/>
          <pc:sldMk cId="109857222" sldId="256"/>
        </pc:sldMkLst>
        <pc:spChg chg="mod">
          <ac:chgData name="" userId="" providerId="" clId="Web-{3BE07890-1149-20E6-BB1F-A1BC2A919D72}" dt="2025-01-29T10:16:36.934" v="1" actId="20577"/>
          <ac:spMkLst>
            <pc:docMk/>
            <pc:sldMk cId="109857222" sldId="256"/>
            <ac:spMk id="36" creationId="{A031E754-B96A-9ED2-1374-AB3E5D58DF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16/03/2025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16/03/2025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16/03/2025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doi.org/10.1002/BSE.1970" TargetMode="External"/><Relationship Id="rId13" Type="http://schemas.openxmlformats.org/officeDocument/2006/relationships/hyperlink" Target="https://www.semanticscholar.org/paper/27672d20bf8d3aeaa0c694b97366c9cda1d6c13c" TargetMode="External"/><Relationship Id="rId18" Type="http://schemas.openxmlformats.org/officeDocument/2006/relationships/image" Target="../media/image1.png"/><Relationship Id="rId3" Type="http://schemas.openxmlformats.org/officeDocument/2006/relationships/hyperlink" Target="http://doi.org/10.3390/su12093899" TargetMode="External"/><Relationship Id="rId7" Type="http://schemas.openxmlformats.org/officeDocument/2006/relationships/hyperlink" Target="http://doi.org/10.1080/14783363.2017.1303889" TargetMode="External"/><Relationship Id="rId12" Type="http://schemas.openxmlformats.org/officeDocument/2006/relationships/hyperlink" Target="http://doi.org/10.1016/S2212-5671(15)00513-4" TargetMode="External"/><Relationship Id="rId17" Type="http://schemas.openxmlformats.org/officeDocument/2006/relationships/hyperlink" Target="http://doi.org/10.1108/BFJ-12-2011-0297" TargetMode="External"/><Relationship Id="rId2" Type="http://schemas.openxmlformats.org/officeDocument/2006/relationships/hyperlink" Target="http://doi.org/10.1080/15332667.2020.1840904" TargetMode="External"/><Relationship Id="rId16" Type="http://schemas.openxmlformats.org/officeDocument/2006/relationships/hyperlink" Target="http://doi.org/10.1007/978-3-319-10951-0_233" TargetMode="External"/><Relationship Id="rId1" Type="http://schemas.openxmlformats.org/officeDocument/2006/relationships/slideLayout" Target="../slideLayouts/slideLayout1.xml"/><Relationship Id="rId6" Type="http://schemas.openxmlformats.org/officeDocument/2006/relationships/hyperlink" Target="http://doi.org/10.1016/j.dss.2010.12.014" TargetMode="External"/><Relationship Id="rId11" Type="http://schemas.openxmlformats.org/officeDocument/2006/relationships/hyperlink" Target="http://doi.org/10.1080/09537287.2012.666899" TargetMode="External"/><Relationship Id="rId5" Type="http://schemas.openxmlformats.org/officeDocument/2006/relationships/hyperlink" Target="https://www.semanticscholar.org/paper/f9a4449b53089c5f4699aaa1fa6c1c78033decdd" TargetMode="External"/><Relationship Id="rId15" Type="http://schemas.openxmlformats.org/officeDocument/2006/relationships/hyperlink" Target="http://doi.org/10.1080/10548408.2015.1130108" TargetMode="External"/><Relationship Id="rId10" Type="http://schemas.openxmlformats.org/officeDocument/2006/relationships/hyperlink" Target="https://www.semanticscholar.org/paper/de69f121b4f7da0f0b3f4fca0d307df56f484ff8" TargetMode="External"/><Relationship Id="rId19" Type="http://schemas.openxmlformats.org/officeDocument/2006/relationships/image" Target="../media/image2.jpeg"/><Relationship Id="rId4" Type="http://schemas.openxmlformats.org/officeDocument/2006/relationships/hyperlink" Target="http://doi.org/10.1108/02634501211273797" TargetMode="External"/><Relationship Id="rId9" Type="http://schemas.openxmlformats.org/officeDocument/2006/relationships/hyperlink" Target="http://doi.org/10.1080/1331677X.2019.1676283" TargetMode="External"/><Relationship Id="rId14" Type="http://schemas.openxmlformats.org/officeDocument/2006/relationships/hyperlink" Target="http://doi.org/10.5267/J.USCM.2014.9.00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5E9EE4C-EFE1-C2BE-445F-BDFE390D20F2}"/>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E9A2F42B-C598-6F39-E293-FEB139B3F935}"/>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6D4F1880-FB33-1EC6-E680-828F520C94B7}"/>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48447837-5D39-F316-74A8-416F5C9932CE}"/>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2127F183-DB2E-0FC6-1DC0-4CF17202AC0C}"/>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B3DEBB59-E03D-F055-B478-6DE97CDCEC32}"/>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DB077453-B125-1D7A-2C8D-F60E465B7B02}"/>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369636A4-B714-ABBD-02A0-AEB76A3A3461}"/>
              </a:ext>
            </a:extLst>
          </p:cNvPr>
          <p:cNvSpPr>
            <a:spLocks noChangeArrowheads="1"/>
          </p:cNvSpPr>
          <p:nvPr/>
        </p:nvSpPr>
        <p:spPr bwMode="auto">
          <a:xfrm>
            <a:off x="182563" y="947668"/>
            <a:ext cx="1179374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ctr">
              <a:spcBef>
                <a:spcPct val="0"/>
              </a:spcBef>
              <a:buFontTx/>
              <a:buNone/>
            </a:pPr>
            <a:endParaRPr lang="en-US" altLang="en-US" sz="2400" b="1" dirty="0">
              <a:solidFill>
                <a:srgbClr val="C00000"/>
              </a:solidFill>
              <a:latin typeface="Trebuchet MS"/>
            </a:endParaRPr>
          </a:p>
          <a:p>
            <a:pPr algn="ctr">
              <a:spcBef>
                <a:spcPct val="0"/>
              </a:spcBef>
              <a:buNone/>
            </a:pPr>
            <a:r>
              <a:rPr lang="en-US" altLang="en-US" b="1" dirty="0">
                <a:latin typeface="Trebuchet MS"/>
                <a:cs typeface="Times New Roman"/>
              </a:rPr>
              <a:t>B. Tech 8</a:t>
            </a:r>
            <a:r>
              <a:rPr lang="en-US" altLang="en-US" b="1" baseline="30000" dirty="0">
                <a:latin typeface="Trebuchet MS"/>
                <a:cs typeface="Times New Roman"/>
              </a:rPr>
              <a:t>th</a:t>
            </a:r>
            <a:r>
              <a:rPr lang="en-US" altLang="en-US" b="1" dirty="0">
                <a:latin typeface="Trebuchet MS"/>
                <a:cs typeface="Times New Roman"/>
              </a:rPr>
              <a:t> Semester Minor  </a:t>
            </a:r>
          </a:p>
          <a:p>
            <a:pPr algn="ctr">
              <a:spcBef>
                <a:spcPct val="0"/>
              </a:spcBef>
              <a:buFontTx/>
              <a:buNone/>
            </a:pPr>
            <a:r>
              <a:rPr lang="en-US" altLang="en-US" b="1" dirty="0">
                <a:latin typeface="Trebuchet MS"/>
                <a:cs typeface="Times New Roman"/>
              </a:rPr>
              <a:t>project Presentation</a:t>
            </a:r>
          </a:p>
          <a:p>
            <a:pPr algn="ctr" eaLnBrk="1" hangingPunct="1">
              <a:spcBef>
                <a:spcPct val="0"/>
              </a:spcBef>
              <a:buFontTx/>
              <a:buNone/>
            </a:pPr>
            <a:r>
              <a:rPr lang="en-US" altLang="en-US" sz="2800" b="1" dirty="0">
                <a:solidFill>
                  <a:srgbClr val="C00000"/>
                </a:solidFill>
                <a:latin typeface="Trebuchet MS"/>
                <a:cs typeface="Times New Roman"/>
              </a:rPr>
              <a:t> </a:t>
            </a:r>
          </a:p>
          <a:p>
            <a:pPr algn="ctr" eaLnBrk="1" hangingPunct="1">
              <a:spcBef>
                <a:spcPct val="0"/>
              </a:spcBef>
              <a:buNone/>
            </a:pPr>
            <a:r>
              <a:rPr lang="en-US" altLang="en-US" sz="2800" b="1" dirty="0">
                <a:solidFill>
                  <a:srgbClr val="C00000"/>
                </a:solidFill>
                <a:latin typeface="Trebuchet MS"/>
                <a:cs typeface="Times New Roman"/>
              </a:rPr>
              <a:t>“</a:t>
            </a:r>
            <a:r>
              <a:rPr lang="en-US" altLang="en-US" sz="2800" b="1" dirty="0">
                <a:solidFill>
                  <a:srgbClr val="C00000"/>
                </a:solidFill>
                <a:latin typeface="Trebuchet MS"/>
                <a:ea typeface="Calibri"/>
                <a:cs typeface="Times New Roman"/>
              </a:rPr>
              <a:t>Customer Relationship Management</a:t>
            </a:r>
            <a:r>
              <a:rPr lang="en-US" altLang="en-US" sz="2800" b="1" dirty="0">
                <a:solidFill>
                  <a:srgbClr val="C00000"/>
                </a:solidFill>
                <a:latin typeface="Trebuchet MS"/>
                <a:cs typeface="Times New Roman"/>
              </a:rPr>
              <a:t>”</a:t>
            </a:r>
          </a:p>
          <a:p>
            <a:pPr>
              <a:spcBef>
                <a:spcPct val="0"/>
              </a:spcBef>
              <a:buFontTx/>
              <a:buNone/>
            </a:pPr>
            <a:endParaRPr lang="en-US" altLang="en-US" sz="2400" b="1" dirty="0">
              <a:solidFill>
                <a:srgbClr val="C00000"/>
              </a:solidFill>
              <a:latin typeface="Trebuchet MS"/>
              <a:cs typeface="Times New Roman" panose="02020603050405020304" pitchFamily="18" charset="0"/>
            </a:endParaRPr>
          </a:p>
          <a:p>
            <a:pPr>
              <a:spcBef>
                <a:spcPct val="0"/>
              </a:spcBef>
              <a:buFontTx/>
              <a:buNone/>
            </a:pPr>
            <a:endParaRPr lang="en-US" altLang="en-US" sz="2400" b="1" dirty="0">
              <a:solidFill>
                <a:srgbClr val="C00000"/>
              </a:solidFill>
              <a:latin typeface="Trebuchet MS"/>
              <a:cs typeface="Times New Roman" panose="02020603050405020304" pitchFamily="18" charset="0"/>
            </a:endParaRPr>
          </a:p>
          <a:p>
            <a:pPr>
              <a:spcBef>
                <a:spcPct val="0"/>
              </a:spcBef>
              <a:buFontTx/>
              <a:buNone/>
            </a:pPr>
            <a:r>
              <a:rPr lang="en-US" altLang="en-US" sz="2400" b="1" dirty="0">
                <a:latin typeface="Trebuchet MS"/>
                <a:cs typeface="Times New Roman"/>
              </a:rPr>
              <a:t>Presented by:					</a:t>
            </a:r>
          </a:p>
          <a:p>
            <a:pPr>
              <a:spcBef>
                <a:spcPct val="0"/>
              </a:spcBef>
              <a:buFontTx/>
              <a:buNone/>
            </a:pPr>
            <a:r>
              <a:rPr lang="en-US" altLang="en-US" sz="2400" b="1" i="1" dirty="0">
                <a:latin typeface="Trebuchet MS"/>
                <a:cs typeface="Times New Roman"/>
              </a:rPr>
              <a:t>Dipen Patel (210305105302)</a:t>
            </a:r>
          </a:p>
          <a:p>
            <a:pPr>
              <a:spcBef>
                <a:spcPct val="0"/>
              </a:spcBef>
              <a:buNone/>
            </a:pPr>
            <a:r>
              <a:rPr lang="en-US" sz="2400" b="1" dirty="0">
                <a:latin typeface="Trebuchet MS"/>
                <a:cs typeface="Times New Roman"/>
              </a:rPr>
              <a:t>Intern At: </a:t>
            </a:r>
            <a:endParaRPr lang="en-US" sz="2400">
              <a:latin typeface="Trebuchet MS"/>
              <a:cs typeface="Times New Roman"/>
            </a:endParaRPr>
          </a:p>
          <a:p>
            <a:pPr>
              <a:spcBef>
                <a:spcPct val="0"/>
              </a:spcBef>
              <a:buNone/>
            </a:pPr>
            <a:r>
              <a:rPr lang="en-US" sz="2400" b="1" i="1" err="1">
                <a:latin typeface="Trebuchet MS"/>
                <a:cs typeface="Times New Roman"/>
              </a:rPr>
              <a:t>Gauraj</a:t>
            </a:r>
            <a:r>
              <a:rPr lang="en-US" sz="2400" b="1" i="1" dirty="0">
                <a:latin typeface="Trebuchet MS"/>
                <a:cs typeface="Times New Roman"/>
              </a:rPr>
              <a:t> infotech, Vadodara Branch</a:t>
            </a:r>
            <a:endParaRPr lang="en-US">
              <a:latin typeface="Trebuchet MS"/>
            </a:endParaRPr>
          </a:p>
        </p:txBody>
      </p:sp>
      <p:sp>
        <p:nvSpPr>
          <p:cNvPr id="36" name="TextBox 11">
            <a:extLst>
              <a:ext uri="{FF2B5EF4-FFF2-40B4-BE49-F238E27FC236}">
                <a16:creationId xmlns:a16="http://schemas.microsoft.com/office/drawing/2014/main" id="{A031E754-B96A-9ED2-1374-AB3E5D58DFC8}"/>
              </a:ext>
            </a:extLst>
          </p:cNvPr>
          <p:cNvSpPr txBox="1">
            <a:spLocks noChangeArrowheads="1"/>
          </p:cNvSpPr>
          <p:nvPr/>
        </p:nvSpPr>
        <p:spPr bwMode="auto">
          <a:xfrm>
            <a:off x="8167619" y="3430990"/>
            <a:ext cx="4689475" cy="1569660"/>
          </a:xfrm>
          <a:prstGeom prst="rect">
            <a:avLst/>
          </a:prstGeom>
          <a:noFill/>
          <a:ln>
            <a:noFill/>
          </a:ln>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eaLnBrk="1" hangingPunct="1">
              <a:spcBef>
                <a:spcPct val="0"/>
              </a:spcBef>
              <a:buFontTx/>
              <a:buNone/>
              <a:defRPr/>
            </a:pPr>
            <a:endParaRPr lang="en-US" altLang="en-US" sz="2400" b="1" i="1" dirty="0">
              <a:latin typeface="Trebuchet MS"/>
              <a:cs typeface="Times New Roman" panose="02020603050405020304" pitchFamily="18" charset="0"/>
            </a:endParaRPr>
          </a:p>
          <a:p>
            <a:pPr eaLnBrk="1" hangingPunct="1">
              <a:spcBef>
                <a:spcPct val="0"/>
              </a:spcBef>
              <a:buFontTx/>
              <a:buNone/>
              <a:defRPr/>
            </a:pPr>
            <a:r>
              <a:rPr lang="en-US" altLang="en-US" sz="2400" b="1" i="1" dirty="0">
                <a:latin typeface="Trebuchet MS"/>
                <a:cs typeface="Times New Roman"/>
              </a:rPr>
              <a:t>Supervisors:</a:t>
            </a:r>
          </a:p>
          <a:p>
            <a:pPr eaLnBrk="1" hangingPunct="1">
              <a:spcBef>
                <a:spcPct val="0"/>
              </a:spcBef>
              <a:buNone/>
              <a:defRPr/>
            </a:pPr>
            <a:r>
              <a:rPr lang="sv-SE" altLang="en-US" sz="2400" b="1" i="1" dirty="0">
                <a:latin typeface="Trebuchet MS"/>
                <a:cs typeface="Times New Roman"/>
              </a:rPr>
              <a:t>Dr. </a:t>
            </a:r>
            <a:r>
              <a:rPr lang="sv-SE" altLang="en-US" sz="2400" b="1" i="1" dirty="0" err="1">
                <a:latin typeface="Trebuchet MS"/>
                <a:cs typeface="Times New Roman"/>
              </a:rPr>
              <a:t>Vinod</a:t>
            </a:r>
            <a:r>
              <a:rPr lang="sv-SE" altLang="en-US" sz="2400" b="1" i="1" dirty="0">
                <a:latin typeface="Trebuchet MS"/>
                <a:cs typeface="Times New Roman"/>
              </a:rPr>
              <a:t> </a:t>
            </a:r>
            <a:r>
              <a:rPr lang="sv-SE" altLang="en-US" sz="2400" b="1" i="1" dirty="0" err="1">
                <a:latin typeface="Trebuchet MS"/>
                <a:cs typeface="Times New Roman"/>
              </a:rPr>
              <a:t>Patidar</a:t>
            </a:r>
            <a:endParaRPr lang="sv-SE" altLang="en-US" sz="2400" b="1" i="1">
              <a:latin typeface="Trebuchet MS"/>
              <a:cs typeface="Times New Roman" panose="02020603050405020304" pitchFamily="18" charset="0"/>
            </a:endParaRPr>
          </a:p>
          <a:p>
            <a:pPr eaLnBrk="1" hangingPunct="1">
              <a:spcBef>
                <a:spcPct val="0"/>
              </a:spcBef>
              <a:buFontTx/>
              <a:buNone/>
              <a:defRPr/>
            </a:pPr>
            <a:r>
              <a:rPr lang="sv-SE" altLang="en-US" sz="2400" b="1" i="1" dirty="0">
                <a:latin typeface="Trebuchet MS"/>
                <a:cs typeface="Times New Roman"/>
              </a:rPr>
              <a:t>(</a:t>
            </a:r>
            <a:r>
              <a:rPr lang="sv-SE" altLang="en-US" sz="2400" b="1" i="1" dirty="0" err="1">
                <a:solidFill>
                  <a:srgbClr val="000000"/>
                </a:solidFill>
                <a:latin typeface="Trebuchet MS"/>
                <a:ea typeface="Calibri"/>
                <a:cs typeface="Times New Roman"/>
              </a:rPr>
              <a:t>Associate</a:t>
            </a:r>
            <a:r>
              <a:rPr lang="sv-SE" altLang="en-US" sz="2400" b="1" i="1" dirty="0">
                <a:solidFill>
                  <a:srgbClr val="000000"/>
                </a:solidFill>
                <a:latin typeface="Trebuchet MS"/>
                <a:ea typeface="Calibri"/>
                <a:cs typeface="Times New Roman"/>
              </a:rPr>
              <a:t> Professor</a:t>
            </a:r>
            <a:r>
              <a:rPr lang="sv-SE" altLang="en-US" sz="2400" b="1" i="1" dirty="0">
                <a:latin typeface="Trebuchet MS"/>
                <a:cs typeface="Times New Roman"/>
              </a:rPr>
              <a:t>)</a:t>
            </a:r>
            <a:endParaRPr lang="en-US" altLang="en-US" sz="2400" b="1" i="1" dirty="0">
              <a:latin typeface="Trebuchet MS"/>
              <a:cs typeface="Times New Roman"/>
            </a:endParaRPr>
          </a:p>
        </p:txBody>
      </p:sp>
      <p:pic>
        <p:nvPicPr>
          <p:cNvPr id="37" name="Picture 36">
            <a:extLst>
              <a:ext uri="{FF2B5EF4-FFF2-40B4-BE49-F238E27FC236}">
                <a16:creationId xmlns:a16="http://schemas.microsoft.com/office/drawing/2014/main" id="{193C6BD1-3770-2301-17C1-16B97C00E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D9067BF2-14B0-902B-A3AA-5EA5DB32E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4A31B9C5-B374-DB8C-FE02-7F4696C456DC}"/>
              </a:ext>
            </a:extLst>
          </p:cNvPr>
          <p:cNvSpPr txBox="1">
            <a:spLocks noChangeArrowheads="1"/>
          </p:cNvSpPr>
          <p:nvPr/>
        </p:nvSpPr>
        <p:spPr bwMode="auto">
          <a:xfrm>
            <a:off x="3341964" y="62189"/>
            <a:ext cx="5545137"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ctr" eaLnBrk="1" hangingPunct="1">
              <a:spcBef>
                <a:spcPct val="0"/>
              </a:spcBef>
              <a:buFontTx/>
              <a:buNone/>
            </a:pPr>
            <a:r>
              <a:rPr lang="en-US" altLang="en-US" sz="1700" b="1" dirty="0">
                <a:latin typeface="Trebuchet MS"/>
                <a:cs typeface="Times New Roman"/>
              </a:rPr>
              <a:t>PARUL INSTITUTE OF TECHNOLOGY</a:t>
            </a:r>
          </a:p>
          <a:p>
            <a:pPr algn="ctr" eaLnBrk="1" hangingPunct="1">
              <a:spcBef>
                <a:spcPct val="0"/>
              </a:spcBef>
              <a:buFontTx/>
              <a:buNone/>
            </a:pPr>
            <a:r>
              <a:rPr lang="en-US" altLang="en-US" sz="1700" b="1" dirty="0">
                <a:latin typeface="Trebuchet MS"/>
                <a:cs typeface="Times New Roman"/>
              </a:rPr>
              <a:t>       FACULTY OF ENGINEERING &amp; TECHNOLOGY</a:t>
            </a:r>
          </a:p>
          <a:p>
            <a:pPr algn="ctr" eaLnBrk="1" hangingPunct="1">
              <a:spcBef>
                <a:spcPct val="0"/>
              </a:spcBef>
              <a:buFontTx/>
              <a:buNone/>
            </a:pPr>
            <a:r>
              <a:rPr lang="en-US" altLang="en-US" sz="1700" b="1" dirty="0">
                <a:latin typeface="Trebuchet MS"/>
                <a:cs typeface="Times New Roman"/>
              </a:rPr>
              <a:t>         PARUL UNIVERSITY</a:t>
            </a:r>
          </a:p>
          <a:p>
            <a:pPr eaLnBrk="1" hangingPunct="1">
              <a:spcBef>
                <a:spcPct val="0"/>
              </a:spcBef>
              <a:buFontTx/>
              <a:buNone/>
            </a:pPr>
            <a:endParaRPr lang="en-US" altLang="en-US" sz="1800" b="1" dirty="0">
              <a:latin typeface="Trebuchet MS"/>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681DC-6873-1CA0-3949-12186415C255}"/>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77AF89AC-5551-2876-41A4-AF69BA9C99D6}"/>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62F08BC5-EE70-FA44-FA0C-347776C443D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dirty="0">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882B21FD-8A9E-6A76-B277-381B714C01DE}"/>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2F1F8A33-4C28-ACE7-93DC-582F2252D2D0}"/>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53DA2007-2F81-69EB-23A7-07C3F1476CAD}"/>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B49162BF-8CC2-EF25-814B-DB55DE74ADBF}"/>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dirty="0">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20DF3217-E92F-9531-4296-344CC5D149FC}"/>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10</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3CD5A60E-00F3-AA1A-9E45-2F454885A0E8}"/>
              </a:ext>
            </a:extLst>
          </p:cNvPr>
          <p:cNvSpPr>
            <a:spLocks noChangeArrowheads="1"/>
          </p:cNvSpPr>
          <p:nvPr/>
        </p:nvSpPr>
        <p:spPr bwMode="auto">
          <a:xfrm>
            <a:off x="242708" y="1209482"/>
            <a:ext cx="1174532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endParaRPr lang="en-US" sz="1900" b="1" dirty="0">
              <a:latin typeface="Arial"/>
              <a:ea typeface="Calibri"/>
              <a:cs typeface="Arial"/>
            </a:endParaRPr>
          </a:p>
        </p:txBody>
      </p:sp>
      <p:pic>
        <p:nvPicPr>
          <p:cNvPr id="37" name="Picture 36">
            <a:extLst>
              <a:ext uri="{FF2B5EF4-FFF2-40B4-BE49-F238E27FC236}">
                <a16:creationId xmlns:a16="http://schemas.microsoft.com/office/drawing/2014/main" id="{852903EA-0A09-A8E8-7192-E6F3BB581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1893497D-D93B-30EC-A58D-FFFA53DD0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6D52024E-EE90-E3AB-B770-99ABCA8F6123}"/>
              </a:ext>
            </a:extLst>
          </p:cNvPr>
          <p:cNvSpPr txBox="1">
            <a:spLocks noChangeArrowheads="1"/>
          </p:cNvSpPr>
          <p:nvPr/>
        </p:nvSpPr>
        <p:spPr bwMode="auto">
          <a:xfrm>
            <a:off x="3857779" y="97359"/>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Literature Review</a:t>
            </a:r>
            <a:endParaRPr lang="en-US" dirty="0"/>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graphicFrame>
        <p:nvGraphicFramePr>
          <p:cNvPr id="3" name="Table 2">
            <a:extLst>
              <a:ext uri="{FF2B5EF4-FFF2-40B4-BE49-F238E27FC236}">
                <a16:creationId xmlns:a16="http://schemas.microsoft.com/office/drawing/2014/main" id="{677BF944-1687-4FF2-2592-B84438AC7E38}"/>
              </a:ext>
            </a:extLst>
          </p:cNvPr>
          <p:cNvGraphicFramePr>
            <a:graphicFrameLocks noGrp="1"/>
          </p:cNvGraphicFramePr>
          <p:nvPr>
            <p:extLst>
              <p:ext uri="{D42A27DB-BD31-4B8C-83A1-F6EECF244321}">
                <p14:modId xmlns:p14="http://schemas.microsoft.com/office/powerpoint/2010/main" val="3240213073"/>
              </p:ext>
            </p:extLst>
          </p:nvPr>
        </p:nvGraphicFramePr>
        <p:xfrm>
          <a:off x="0" y="1148861"/>
          <a:ext cx="12107774" cy="5202301"/>
        </p:xfrm>
        <a:graphic>
          <a:graphicData uri="http://schemas.openxmlformats.org/drawingml/2006/table">
            <a:tbl>
              <a:tblPr bandRow="1">
                <a:tableStyleId>{5C22544A-7EE6-4342-B048-85BDC9FD1C3A}</a:tableStyleId>
              </a:tblPr>
              <a:tblGrid>
                <a:gridCol w="1729682">
                  <a:extLst>
                    <a:ext uri="{9D8B030D-6E8A-4147-A177-3AD203B41FA5}">
                      <a16:colId xmlns:a16="http://schemas.microsoft.com/office/drawing/2014/main" val="3111372558"/>
                    </a:ext>
                  </a:extLst>
                </a:gridCol>
                <a:gridCol w="1729682">
                  <a:extLst>
                    <a:ext uri="{9D8B030D-6E8A-4147-A177-3AD203B41FA5}">
                      <a16:colId xmlns:a16="http://schemas.microsoft.com/office/drawing/2014/main" val="4107295218"/>
                    </a:ext>
                  </a:extLst>
                </a:gridCol>
                <a:gridCol w="1729682">
                  <a:extLst>
                    <a:ext uri="{9D8B030D-6E8A-4147-A177-3AD203B41FA5}">
                      <a16:colId xmlns:a16="http://schemas.microsoft.com/office/drawing/2014/main" val="2514404761"/>
                    </a:ext>
                  </a:extLst>
                </a:gridCol>
                <a:gridCol w="1729682">
                  <a:extLst>
                    <a:ext uri="{9D8B030D-6E8A-4147-A177-3AD203B41FA5}">
                      <a16:colId xmlns:a16="http://schemas.microsoft.com/office/drawing/2014/main" val="4033766595"/>
                    </a:ext>
                  </a:extLst>
                </a:gridCol>
                <a:gridCol w="1729682">
                  <a:extLst>
                    <a:ext uri="{9D8B030D-6E8A-4147-A177-3AD203B41FA5}">
                      <a16:colId xmlns:a16="http://schemas.microsoft.com/office/drawing/2014/main" val="838393237"/>
                    </a:ext>
                  </a:extLst>
                </a:gridCol>
                <a:gridCol w="1729682">
                  <a:extLst>
                    <a:ext uri="{9D8B030D-6E8A-4147-A177-3AD203B41FA5}">
                      <a16:colId xmlns:a16="http://schemas.microsoft.com/office/drawing/2014/main" val="3960113447"/>
                    </a:ext>
                  </a:extLst>
                </a:gridCol>
                <a:gridCol w="1729682">
                  <a:extLst>
                    <a:ext uri="{9D8B030D-6E8A-4147-A177-3AD203B41FA5}">
                      <a16:colId xmlns:a16="http://schemas.microsoft.com/office/drawing/2014/main" val="1831852376"/>
                    </a:ext>
                  </a:extLst>
                </a:gridCol>
              </a:tblGrid>
              <a:tr h="266700">
                <a:tc>
                  <a:txBody>
                    <a:bodyPr/>
                    <a:lstStyle/>
                    <a:p>
                      <a:pPr algn="ctr" fontAlgn="base">
                        <a:lnSpc>
                          <a:spcPts val="1575"/>
                        </a:lnSpc>
                      </a:pPr>
                      <a:endParaRPr lang="en-US" sz="1300" b="1"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b="1"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b="1"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b="1"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b="1"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b="1"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b="1"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53520160"/>
                  </a:ext>
                </a:extLst>
              </a:tr>
              <a:tr h="1638300">
                <a:tc>
                  <a:txBody>
                    <a:bodyPr/>
                    <a:lstStyle/>
                    <a:p>
                      <a:pPr algn="ct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75662381"/>
                  </a:ext>
                </a:extLst>
              </a:tr>
              <a:tr h="1638300">
                <a:tc>
                  <a:txBody>
                    <a:bodyPr/>
                    <a:lstStyle/>
                    <a:p>
                      <a:pPr algn="ct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90945754"/>
                  </a:ext>
                </a:extLst>
              </a:tr>
              <a:tr h="1638300">
                <a:tc>
                  <a:txBody>
                    <a:bodyPr/>
                    <a:lstStyle/>
                    <a:p>
                      <a:pPr algn="ct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endParaRPr lang="en-US" sz="1300" dirty="0">
                        <a:effectLst/>
                        <a:latin typeface="Calibri"/>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83706620"/>
                  </a:ext>
                </a:extLst>
              </a:tr>
            </a:tbl>
          </a:graphicData>
        </a:graphic>
      </p:graphicFrame>
      <p:graphicFrame>
        <p:nvGraphicFramePr>
          <p:cNvPr id="6" name="Table 5">
            <a:extLst>
              <a:ext uri="{FF2B5EF4-FFF2-40B4-BE49-F238E27FC236}">
                <a16:creationId xmlns:a16="http://schemas.microsoft.com/office/drawing/2014/main" id="{10AA9AAA-F322-BEEF-9C95-14CABD212DFB}"/>
              </a:ext>
            </a:extLst>
          </p:cNvPr>
          <p:cNvGraphicFramePr>
            <a:graphicFrameLocks noGrp="1"/>
          </p:cNvGraphicFramePr>
          <p:nvPr>
            <p:extLst>
              <p:ext uri="{D42A27DB-BD31-4B8C-83A1-F6EECF244321}">
                <p14:modId xmlns:p14="http://schemas.microsoft.com/office/powerpoint/2010/main" val="4178996645"/>
              </p:ext>
            </p:extLst>
          </p:nvPr>
        </p:nvGraphicFramePr>
        <p:xfrm>
          <a:off x="105507" y="1207476"/>
          <a:ext cx="12090253" cy="4772025"/>
        </p:xfrm>
        <a:graphic>
          <a:graphicData uri="http://schemas.openxmlformats.org/drawingml/2006/table">
            <a:tbl>
              <a:tblPr bandRow="1">
                <a:tableStyleId>{5C22544A-7EE6-4342-B048-85BDC9FD1C3A}</a:tableStyleId>
              </a:tblPr>
              <a:tblGrid>
                <a:gridCol w="1727179">
                  <a:extLst>
                    <a:ext uri="{9D8B030D-6E8A-4147-A177-3AD203B41FA5}">
                      <a16:colId xmlns:a16="http://schemas.microsoft.com/office/drawing/2014/main" val="3634856071"/>
                    </a:ext>
                  </a:extLst>
                </a:gridCol>
                <a:gridCol w="1727179">
                  <a:extLst>
                    <a:ext uri="{9D8B030D-6E8A-4147-A177-3AD203B41FA5}">
                      <a16:colId xmlns:a16="http://schemas.microsoft.com/office/drawing/2014/main" val="283983723"/>
                    </a:ext>
                  </a:extLst>
                </a:gridCol>
                <a:gridCol w="1727179">
                  <a:extLst>
                    <a:ext uri="{9D8B030D-6E8A-4147-A177-3AD203B41FA5}">
                      <a16:colId xmlns:a16="http://schemas.microsoft.com/office/drawing/2014/main" val="502865414"/>
                    </a:ext>
                  </a:extLst>
                </a:gridCol>
                <a:gridCol w="1727179">
                  <a:extLst>
                    <a:ext uri="{9D8B030D-6E8A-4147-A177-3AD203B41FA5}">
                      <a16:colId xmlns:a16="http://schemas.microsoft.com/office/drawing/2014/main" val="2759694034"/>
                    </a:ext>
                  </a:extLst>
                </a:gridCol>
                <a:gridCol w="1727179">
                  <a:extLst>
                    <a:ext uri="{9D8B030D-6E8A-4147-A177-3AD203B41FA5}">
                      <a16:colId xmlns:a16="http://schemas.microsoft.com/office/drawing/2014/main" val="3931779762"/>
                    </a:ext>
                  </a:extLst>
                </a:gridCol>
                <a:gridCol w="1727179">
                  <a:extLst>
                    <a:ext uri="{9D8B030D-6E8A-4147-A177-3AD203B41FA5}">
                      <a16:colId xmlns:a16="http://schemas.microsoft.com/office/drawing/2014/main" val="4166918711"/>
                    </a:ext>
                  </a:extLst>
                </a:gridCol>
                <a:gridCol w="1727179">
                  <a:extLst>
                    <a:ext uri="{9D8B030D-6E8A-4147-A177-3AD203B41FA5}">
                      <a16:colId xmlns:a16="http://schemas.microsoft.com/office/drawing/2014/main" val="1942761874"/>
                    </a:ext>
                  </a:extLst>
                </a:gridCol>
              </a:tblGrid>
              <a:tr h="457200">
                <a:tc>
                  <a:txBody>
                    <a:bodyPr/>
                    <a:lstStyle/>
                    <a:p>
                      <a:pPr algn="ctr" fontAlgn="base">
                        <a:lnSpc>
                          <a:spcPts val="1575"/>
                        </a:lnSpc>
                      </a:pPr>
                      <a:r>
                        <a:rPr lang="en-US" sz="1300" b="1">
                          <a:effectLst/>
                          <a:latin typeface="Calibri" panose="020F0502020204030204" pitchFamily="34" charset="0"/>
                        </a:rPr>
                        <a:t>Sr. No.</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Paper Title</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Author Name</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Publish Year</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Advantages</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Methodology</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Deficiency</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35908375"/>
                  </a:ext>
                </a:extLst>
              </a:tr>
              <a:tr h="1495425">
                <a:tc>
                  <a:txBody>
                    <a:bodyPr/>
                    <a:lstStyle/>
                    <a:p>
                      <a:pPr algn="ctr" fontAlgn="base">
                        <a:lnSpc>
                          <a:spcPts val="1575"/>
                        </a:lnSpc>
                      </a:pPr>
                      <a:r>
                        <a:rPr lang="en-US" sz="1300">
                          <a:effectLst/>
                          <a:latin typeface="Calibri" panose="020F0502020204030204" pitchFamily="34" charset="0"/>
                        </a:rPr>
                        <a:t>4</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Impact of Customer Relationship Management on Customer Satisfaction: The Case of a Budget Hotel Chain</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Rahimi, R., &amp; Kozak, M.</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2017</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Highlights the disconnect between customer expectations and managers’ perceptions in budget hotels.</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Case study on a budget hotel chain to evaluate CRM effectiveness.</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Focuses only on budget hotels, limiting the generalizability of findings.</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43898838"/>
                  </a:ext>
                </a:extLst>
              </a:tr>
              <a:tr h="1495425">
                <a:tc>
                  <a:txBody>
                    <a:bodyPr/>
                    <a:lstStyle/>
                    <a:p>
                      <a:pPr algn="ctr" fontAlgn="base">
                        <a:lnSpc>
                          <a:spcPts val="1575"/>
                        </a:lnSpc>
                      </a:pPr>
                      <a:r>
                        <a:rPr lang="en-US" sz="1300">
                          <a:effectLst/>
                          <a:latin typeface="Calibri" panose="020F0502020204030204" pitchFamily="34" charset="0"/>
                        </a:rPr>
                        <a:t>5</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Customer Relationship Management: Digital Transformation and Sustainable Business Model Innovation</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Gil-Gómez, H., Guerola-Navarro, V., Oltra-Badenes, R., et al.</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2020</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Shows CRM as a driver for digital transformation and integration with sustainability goals.</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Analysis linking CRM practices with sustainability initiatives.</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Needs more empirical evidence on the effectiveness of these strategies in real-world implementations.</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62402626"/>
                  </a:ext>
                </a:extLst>
              </a:tr>
              <a:tr h="1323975">
                <a:tc>
                  <a:txBody>
                    <a:bodyPr/>
                    <a:lstStyle/>
                    <a:p>
                      <a:pPr algn="ctr" fontAlgn="base">
                        <a:lnSpc>
                          <a:spcPts val="1575"/>
                        </a:lnSpc>
                      </a:pPr>
                      <a:r>
                        <a:rPr lang="en-US" sz="1300">
                          <a:effectLst/>
                          <a:latin typeface="Calibri" panose="020F0502020204030204" pitchFamily="34" charset="0"/>
                        </a:rPr>
                        <a:t>6</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Lean in UK Government: Internal Efficiency or Customer Service?</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Radnor, Z. J., &amp; Johnston, R.</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2013</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Shows how improving internal processes through Lean methodologies enhances customer service.</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Case study analysis of Lean implementation in UK public sector organizations.</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Limited application beyond public sector organizations and governmental settings.</a:t>
                      </a:r>
                      <a:endParaRPr lang="en-US">
                        <a:effectLst/>
                      </a:endParaRPr>
                    </a:p>
                  </a:txBody>
                  <a:tcPr marL="49273" marR="49273" marT="24632" marB="24632"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51018458"/>
                  </a:ext>
                </a:extLst>
              </a:tr>
            </a:tbl>
          </a:graphicData>
        </a:graphic>
      </p:graphicFrame>
    </p:spTree>
    <p:extLst>
      <p:ext uri="{BB962C8B-B14F-4D97-AF65-F5344CB8AC3E}">
        <p14:creationId xmlns:p14="http://schemas.microsoft.com/office/powerpoint/2010/main" val="285779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0A0F6-794F-D138-5D61-9201C5F6E259}"/>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1BFDA283-15D8-4ABA-9555-DB702182B0E7}"/>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D4878580-B9B9-F934-6DBB-3AB9E16DF31E}"/>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9192797F-CC02-859B-DCF0-32BAC0D9D94F}"/>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137DAD14-85E9-2810-2747-8DF31CC8FA59}"/>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B3C6F47A-5614-5948-200C-02773355CCEF}"/>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70BBBC45-F9B4-D978-A4B5-AE73703E6D58}"/>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A6AE847A-10E5-63E3-BFA7-464B26A2B822}"/>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11</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21A28140-2069-3D08-3849-CE51DFE09669}"/>
              </a:ext>
            </a:extLst>
          </p:cNvPr>
          <p:cNvSpPr>
            <a:spLocks noChangeArrowheads="1"/>
          </p:cNvSpPr>
          <p:nvPr/>
        </p:nvSpPr>
        <p:spPr bwMode="auto">
          <a:xfrm>
            <a:off x="242708" y="1209482"/>
            <a:ext cx="1174532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endParaRPr lang="en-US" sz="1900" b="1" dirty="0">
              <a:latin typeface="Arial"/>
              <a:ea typeface="Calibri"/>
              <a:cs typeface="Arial"/>
            </a:endParaRPr>
          </a:p>
        </p:txBody>
      </p:sp>
      <p:pic>
        <p:nvPicPr>
          <p:cNvPr id="37" name="Picture 36">
            <a:extLst>
              <a:ext uri="{FF2B5EF4-FFF2-40B4-BE49-F238E27FC236}">
                <a16:creationId xmlns:a16="http://schemas.microsoft.com/office/drawing/2014/main" id="{10A1A699-0191-8639-0F10-1F9FF3FEA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94557DC3-2DD6-EB01-63D6-27C03DA69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A9610BD9-A7B9-AF74-FB06-4AA64F78A2B6}"/>
              </a:ext>
            </a:extLst>
          </p:cNvPr>
          <p:cNvSpPr txBox="1">
            <a:spLocks noChangeArrowheads="1"/>
          </p:cNvSpPr>
          <p:nvPr/>
        </p:nvSpPr>
        <p:spPr bwMode="auto">
          <a:xfrm>
            <a:off x="3857779" y="97359"/>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Literature Review</a:t>
            </a:r>
            <a:endParaRPr lang="en-US" dirty="0"/>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graphicFrame>
        <p:nvGraphicFramePr>
          <p:cNvPr id="4" name="Table 3">
            <a:extLst>
              <a:ext uri="{FF2B5EF4-FFF2-40B4-BE49-F238E27FC236}">
                <a16:creationId xmlns:a16="http://schemas.microsoft.com/office/drawing/2014/main" id="{6F293386-65C2-AD26-B950-26084DD1192D}"/>
              </a:ext>
            </a:extLst>
          </p:cNvPr>
          <p:cNvGraphicFramePr>
            <a:graphicFrameLocks noGrp="1"/>
          </p:cNvGraphicFramePr>
          <p:nvPr>
            <p:extLst>
              <p:ext uri="{D42A27DB-BD31-4B8C-83A1-F6EECF244321}">
                <p14:modId xmlns:p14="http://schemas.microsoft.com/office/powerpoint/2010/main" val="111839150"/>
              </p:ext>
            </p:extLst>
          </p:nvPr>
        </p:nvGraphicFramePr>
        <p:xfrm>
          <a:off x="0" y="1008184"/>
          <a:ext cx="12178201" cy="3886200"/>
        </p:xfrm>
        <a:graphic>
          <a:graphicData uri="http://schemas.openxmlformats.org/drawingml/2006/table">
            <a:tbl>
              <a:tblPr bandRow="1">
                <a:tableStyleId>{5C22544A-7EE6-4342-B048-85BDC9FD1C3A}</a:tableStyleId>
              </a:tblPr>
              <a:tblGrid>
                <a:gridCol w="1739743">
                  <a:extLst>
                    <a:ext uri="{9D8B030D-6E8A-4147-A177-3AD203B41FA5}">
                      <a16:colId xmlns:a16="http://schemas.microsoft.com/office/drawing/2014/main" val="2664203213"/>
                    </a:ext>
                  </a:extLst>
                </a:gridCol>
                <a:gridCol w="1739743">
                  <a:extLst>
                    <a:ext uri="{9D8B030D-6E8A-4147-A177-3AD203B41FA5}">
                      <a16:colId xmlns:a16="http://schemas.microsoft.com/office/drawing/2014/main" val="673277130"/>
                    </a:ext>
                  </a:extLst>
                </a:gridCol>
                <a:gridCol w="1739743">
                  <a:extLst>
                    <a:ext uri="{9D8B030D-6E8A-4147-A177-3AD203B41FA5}">
                      <a16:colId xmlns:a16="http://schemas.microsoft.com/office/drawing/2014/main" val="3736802761"/>
                    </a:ext>
                  </a:extLst>
                </a:gridCol>
                <a:gridCol w="1739743">
                  <a:extLst>
                    <a:ext uri="{9D8B030D-6E8A-4147-A177-3AD203B41FA5}">
                      <a16:colId xmlns:a16="http://schemas.microsoft.com/office/drawing/2014/main" val="3935589479"/>
                    </a:ext>
                  </a:extLst>
                </a:gridCol>
                <a:gridCol w="1739743">
                  <a:extLst>
                    <a:ext uri="{9D8B030D-6E8A-4147-A177-3AD203B41FA5}">
                      <a16:colId xmlns:a16="http://schemas.microsoft.com/office/drawing/2014/main" val="301229189"/>
                    </a:ext>
                  </a:extLst>
                </a:gridCol>
                <a:gridCol w="1739743">
                  <a:extLst>
                    <a:ext uri="{9D8B030D-6E8A-4147-A177-3AD203B41FA5}">
                      <a16:colId xmlns:a16="http://schemas.microsoft.com/office/drawing/2014/main" val="2827403378"/>
                    </a:ext>
                  </a:extLst>
                </a:gridCol>
                <a:gridCol w="1739743">
                  <a:extLst>
                    <a:ext uri="{9D8B030D-6E8A-4147-A177-3AD203B41FA5}">
                      <a16:colId xmlns:a16="http://schemas.microsoft.com/office/drawing/2014/main" val="3391871265"/>
                    </a:ext>
                  </a:extLst>
                </a:gridCol>
              </a:tblGrid>
              <a:tr h="457200">
                <a:tc>
                  <a:txBody>
                    <a:bodyPr/>
                    <a:lstStyle/>
                    <a:p>
                      <a:pPr algn="ctr" fontAlgn="base">
                        <a:lnSpc>
                          <a:spcPts val="1575"/>
                        </a:lnSpc>
                      </a:pPr>
                      <a:r>
                        <a:rPr lang="en-US" sz="1300" b="1">
                          <a:effectLst/>
                          <a:latin typeface="Calibri" panose="020F0502020204030204" pitchFamily="34" charset="0"/>
                        </a:rPr>
                        <a:t>Sr. No.</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Paper Title</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Author Name</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Publish Year</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Advantages</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Methodology</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Deficiency</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134035439"/>
                  </a:ext>
                </a:extLst>
              </a:tr>
              <a:tr h="1143000">
                <a:tc>
                  <a:txBody>
                    <a:bodyPr/>
                    <a:lstStyle/>
                    <a:p>
                      <a:pPr algn="ctr" fontAlgn="base">
                        <a:lnSpc>
                          <a:spcPts val="1575"/>
                        </a:lnSpc>
                      </a:pPr>
                      <a:r>
                        <a:rPr lang="en-US" sz="1300">
                          <a:effectLst/>
                          <a:latin typeface="Calibri" panose="020F0502020204030204" pitchFamily="34" charset="0"/>
                        </a:rPr>
                        <a:t>7</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IT Alignment Strategies for Customer Relationship Management</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Sen, A., &amp; Sinha, A.</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2011</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Demonstrates the role of employee empowerment in effective service recovery.</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Empirical analysis of service recovery and employee empowerment strategies.</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Limited focus on the scalability of these strategies in large organizations.</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3066018"/>
                  </a:ext>
                </a:extLst>
              </a:tr>
              <a:tr h="1143000">
                <a:tc>
                  <a:txBody>
                    <a:bodyPr/>
                    <a:lstStyle/>
                    <a:p>
                      <a:pPr algn="ctr" fontAlgn="base">
                        <a:lnSpc>
                          <a:spcPts val="1575"/>
                        </a:lnSpc>
                      </a:pPr>
                      <a:r>
                        <a:rPr lang="en-US" sz="1300">
                          <a:effectLst/>
                          <a:latin typeface="Calibri" panose="020F0502020204030204" pitchFamily="34" charset="0"/>
                        </a:rPr>
                        <a:t>8</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Achieving Sustainable Development by Collaborating in Green Product Innovation</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Melander, L. A.</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2017</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Links CRM strategies to green innovation and sustainability.</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Study on the collaboration between CRM and sustainable product innovation.</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Lack of focus on CRM’s role in broader business areas.</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3215767"/>
                  </a:ext>
                </a:extLst>
              </a:tr>
              <a:tr h="1143000">
                <a:tc>
                  <a:txBody>
                    <a:bodyPr/>
                    <a:lstStyle/>
                    <a:p>
                      <a:pPr algn="ctr" fontAlgn="base">
                        <a:lnSpc>
                          <a:spcPts val="1575"/>
                        </a:lnSpc>
                      </a:pPr>
                      <a:r>
                        <a:rPr lang="en-US" sz="1300">
                          <a:effectLst/>
                          <a:latin typeface="Calibri" panose="020F0502020204030204" pitchFamily="34" charset="0"/>
                        </a:rPr>
                        <a:t>9</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Effect of Customer Relationship Management on Customer Satisfaction</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Hassan, R., Nawaz, A., Lashari, M. N., &amp; Zafar, F.</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2015</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Highlights CRM’s role in enhancing operational efficiency and customer satisfaction.</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Statistical analysis of internal service processes and their connection to CRM strategies.</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Limited exploration of industry-specific CRM implementations.</a:t>
                      </a:r>
                      <a:endParaRPr lang="en-US">
                        <a:effectLst/>
                      </a:endParaRPr>
                    </a:p>
                  </a:txBody>
                  <a:tcPr marL="26537" marR="26537" marT="13259" marB="13259"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780378810"/>
                  </a:ext>
                </a:extLst>
              </a:tr>
            </a:tbl>
          </a:graphicData>
        </a:graphic>
      </p:graphicFrame>
      <p:graphicFrame>
        <p:nvGraphicFramePr>
          <p:cNvPr id="6" name="Table 5">
            <a:extLst>
              <a:ext uri="{FF2B5EF4-FFF2-40B4-BE49-F238E27FC236}">
                <a16:creationId xmlns:a16="http://schemas.microsoft.com/office/drawing/2014/main" id="{586E98F4-A2D3-4FF2-10F9-C17272FB4994}"/>
              </a:ext>
            </a:extLst>
          </p:cNvPr>
          <p:cNvGraphicFramePr>
            <a:graphicFrameLocks noGrp="1"/>
          </p:cNvGraphicFramePr>
          <p:nvPr>
            <p:extLst>
              <p:ext uri="{D42A27DB-BD31-4B8C-83A1-F6EECF244321}">
                <p14:modId xmlns:p14="http://schemas.microsoft.com/office/powerpoint/2010/main" val="3191540731"/>
              </p:ext>
            </p:extLst>
          </p:nvPr>
        </p:nvGraphicFramePr>
        <p:xfrm>
          <a:off x="23445" y="4853352"/>
          <a:ext cx="12107746" cy="1495425"/>
        </p:xfrm>
        <a:graphic>
          <a:graphicData uri="http://schemas.openxmlformats.org/drawingml/2006/table">
            <a:tbl>
              <a:tblPr bandRow="1">
                <a:tableStyleId>{5C22544A-7EE6-4342-B048-85BDC9FD1C3A}</a:tableStyleId>
              </a:tblPr>
              <a:tblGrid>
                <a:gridCol w="1729678">
                  <a:extLst>
                    <a:ext uri="{9D8B030D-6E8A-4147-A177-3AD203B41FA5}">
                      <a16:colId xmlns:a16="http://schemas.microsoft.com/office/drawing/2014/main" val="2878719280"/>
                    </a:ext>
                  </a:extLst>
                </a:gridCol>
                <a:gridCol w="1729678">
                  <a:extLst>
                    <a:ext uri="{9D8B030D-6E8A-4147-A177-3AD203B41FA5}">
                      <a16:colId xmlns:a16="http://schemas.microsoft.com/office/drawing/2014/main" val="3837286471"/>
                    </a:ext>
                  </a:extLst>
                </a:gridCol>
                <a:gridCol w="1729678">
                  <a:extLst>
                    <a:ext uri="{9D8B030D-6E8A-4147-A177-3AD203B41FA5}">
                      <a16:colId xmlns:a16="http://schemas.microsoft.com/office/drawing/2014/main" val="2105727130"/>
                    </a:ext>
                  </a:extLst>
                </a:gridCol>
                <a:gridCol w="1729678">
                  <a:extLst>
                    <a:ext uri="{9D8B030D-6E8A-4147-A177-3AD203B41FA5}">
                      <a16:colId xmlns:a16="http://schemas.microsoft.com/office/drawing/2014/main" val="4100750985"/>
                    </a:ext>
                  </a:extLst>
                </a:gridCol>
                <a:gridCol w="1729678">
                  <a:extLst>
                    <a:ext uri="{9D8B030D-6E8A-4147-A177-3AD203B41FA5}">
                      <a16:colId xmlns:a16="http://schemas.microsoft.com/office/drawing/2014/main" val="1935560900"/>
                    </a:ext>
                  </a:extLst>
                </a:gridCol>
                <a:gridCol w="1729678">
                  <a:extLst>
                    <a:ext uri="{9D8B030D-6E8A-4147-A177-3AD203B41FA5}">
                      <a16:colId xmlns:a16="http://schemas.microsoft.com/office/drawing/2014/main" val="4174472120"/>
                    </a:ext>
                  </a:extLst>
                </a:gridCol>
                <a:gridCol w="1729678">
                  <a:extLst>
                    <a:ext uri="{9D8B030D-6E8A-4147-A177-3AD203B41FA5}">
                      <a16:colId xmlns:a16="http://schemas.microsoft.com/office/drawing/2014/main" val="3415481120"/>
                    </a:ext>
                  </a:extLst>
                </a:gridCol>
              </a:tblGrid>
              <a:tr h="1495425">
                <a:tc>
                  <a:txBody>
                    <a:bodyPr/>
                    <a:lstStyle/>
                    <a:p>
                      <a:pPr algn="ctr" fontAlgn="base">
                        <a:lnSpc>
                          <a:spcPts val="1425"/>
                        </a:lnSpc>
                      </a:pPr>
                      <a:r>
                        <a:rPr lang="en-US" sz="1200" dirty="0">
                          <a:effectLst/>
                          <a:latin typeface="Calibri"/>
                        </a:rPr>
                        <a:t>10</a:t>
                      </a:r>
                      <a:endParaRPr lang="en-US" dirty="0">
                        <a:effectLst/>
                        <a:latin typeface="Calibri"/>
                      </a:endParaRPr>
                    </a:p>
                  </a:txBody>
                  <a:tcPr marL="14297" marR="14297" marT="7144" marB="714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425"/>
                        </a:lnSpc>
                      </a:pPr>
                      <a:r>
                        <a:rPr lang="en-US" sz="1200" dirty="0">
                          <a:effectLst/>
                          <a:latin typeface="Calibri"/>
                        </a:rPr>
                        <a:t>Customer Relationship Management and Customer Satisfaction: The Mediating Role of Relationship Quality</a:t>
                      </a:r>
                      <a:endParaRPr lang="en-US" dirty="0">
                        <a:effectLst/>
                        <a:latin typeface="Calibri"/>
                      </a:endParaRPr>
                    </a:p>
                  </a:txBody>
                  <a:tcPr marL="14297" marR="14297" marT="7144" marB="714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425"/>
                        </a:lnSpc>
                      </a:pPr>
                      <a:r>
                        <a:rPr lang="en-US" sz="1200" dirty="0" err="1">
                          <a:effectLst/>
                          <a:latin typeface="Calibri"/>
                        </a:rPr>
                        <a:t>Santouridis</a:t>
                      </a:r>
                      <a:r>
                        <a:rPr lang="en-US" sz="1200" dirty="0">
                          <a:effectLst/>
                          <a:latin typeface="Calibri"/>
                        </a:rPr>
                        <a:t>, I., &amp; </a:t>
                      </a:r>
                      <a:r>
                        <a:rPr lang="en-US" sz="1200" dirty="0" err="1">
                          <a:effectLst/>
                          <a:latin typeface="Calibri"/>
                        </a:rPr>
                        <a:t>Veraki</a:t>
                      </a:r>
                      <a:r>
                        <a:rPr lang="en-US" sz="1200" dirty="0">
                          <a:effectLst/>
                          <a:latin typeface="Calibri"/>
                        </a:rPr>
                        <a:t>, A.</a:t>
                      </a:r>
                      <a:endParaRPr lang="en-US" dirty="0">
                        <a:effectLst/>
                        <a:latin typeface="Calibri"/>
                      </a:endParaRPr>
                    </a:p>
                  </a:txBody>
                  <a:tcPr marL="14297" marR="14297" marT="7144" marB="714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425"/>
                        </a:lnSpc>
                      </a:pPr>
                      <a:r>
                        <a:rPr lang="en-US" sz="1200" dirty="0">
                          <a:effectLst/>
                          <a:latin typeface="Calibri"/>
                        </a:rPr>
                        <a:t>2017</a:t>
                      </a:r>
                      <a:endParaRPr lang="en-US" dirty="0">
                        <a:effectLst/>
                        <a:latin typeface="Calibri"/>
                      </a:endParaRPr>
                    </a:p>
                  </a:txBody>
                  <a:tcPr marL="14297" marR="14297" marT="7144" marB="714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425"/>
                        </a:lnSpc>
                      </a:pPr>
                      <a:r>
                        <a:rPr lang="en-US" sz="1200" dirty="0">
                          <a:effectLst/>
                          <a:latin typeface="Calibri"/>
                        </a:rPr>
                        <a:t>Explains how CRM improves relationship quality, which in turn enhances customer satisfaction.</a:t>
                      </a:r>
                      <a:endParaRPr lang="en-US" dirty="0">
                        <a:effectLst/>
                        <a:latin typeface="Calibri"/>
                      </a:endParaRPr>
                    </a:p>
                  </a:txBody>
                  <a:tcPr marL="14297" marR="14297" marT="7144" marB="714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425"/>
                        </a:lnSpc>
                      </a:pPr>
                      <a:r>
                        <a:rPr lang="en-US" sz="1200" dirty="0">
                          <a:effectLst/>
                          <a:latin typeface="Calibri"/>
                        </a:rPr>
                        <a:t>Empirical study on CRM strategies in the telecommunications sector.</a:t>
                      </a:r>
                      <a:endParaRPr lang="en-US" dirty="0">
                        <a:effectLst/>
                        <a:latin typeface="Calibri"/>
                      </a:endParaRPr>
                    </a:p>
                  </a:txBody>
                  <a:tcPr marL="14297" marR="14297" marT="7144" marB="714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tc>
                  <a:txBody>
                    <a:bodyPr/>
                    <a:lstStyle/>
                    <a:p>
                      <a:pPr fontAlgn="base">
                        <a:lnSpc>
                          <a:spcPts val="1425"/>
                        </a:lnSpc>
                      </a:pPr>
                      <a:r>
                        <a:rPr lang="en-US" sz="1200" dirty="0">
                          <a:effectLst/>
                          <a:latin typeface="Calibri"/>
                        </a:rPr>
                        <a:t>Focuses only on the telecommunications sector.</a:t>
                      </a:r>
                      <a:endParaRPr lang="en-US" dirty="0">
                        <a:effectLst/>
                        <a:latin typeface="Calibri"/>
                      </a:endParaRPr>
                    </a:p>
                  </a:txBody>
                  <a:tcPr marL="14297" marR="14297" marT="7144" marB="714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57258031"/>
                  </a:ext>
                </a:extLst>
              </a:tr>
            </a:tbl>
          </a:graphicData>
        </a:graphic>
      </p:graphicFrame>
    </p:spTree>
    <p:extLst>
      <p:ext uri="{BB962C8B-B14F-4D97-AF65-F5344CB8AC3E}">
        <p14:creationId xmlns:p14="http://schemas.microsoft.com/office/powerpoint/2010/main" val="221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5F44B-DC77-68F4-C97C-C1DA38158918}"/>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98BE50F5-8255-B77A-4302-293F1230E69C}"/>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08EED365-D561-7D61-DA25-468037843DC0}"/>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176CBBE3-F651-BE65-2E57-7183F458C495}"/>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6588314A-D2B3-FBC4-8C17-85DE9A5A1585}"/>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27F07219-B7BE-0AF6-70A0-D5378219D48F}"/>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74C8748E-645A-C792-231C-41BA682F2815}"/>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D69645D2-4131-3787-EC4A-978669645CB3}"/>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12</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FCA489D0-8F53-2AA7-5CB1-DDD6461D7498}"/>
              </a:ext>
            </a:extLst>
          </p:cNvPr>
          <p:cNvSpPr>
            <a:spLocks noChangeArrowheads="1"/>
          </p:cNvSpPr>
          <p:nvPr/>
        </p:nvSpPr>
        <p:spPr bwMode="auto">
          <a:xfrm>
            <a:off x="242708" y="1209482"/>
            <a:ext cx="1174532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endParaRPr lang="en-US" sz="1900" b="1" dirty="0">
              <a:latin typeface="Arial"/>
              <a:ea typeface="Calibri"/>
              <a:cs typeface="Arial"/>
            </a:endParaRPr>
          </a:p>
        </p:txBody>
      </p:sp>
      <p:pic>
        <p:nvPicPr>
          <p:cNvPr id="37" name="Picture 36">
            <a:extLst>
              <a:ext uri="{FF2B5EF4-FFF2-40B4-BE49-F238E27FC236}">
                <a16:creationId xmlns:a16="http://schemas.microsoft.com/office/drawing/2014/main" id="{ACEC09B5-43FC-F503-C306-A689FD4B8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6F9FCD12-5C1B-8A80-6C72-3D55F5D04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05D9E5ED-5739-B3A7-93B7-49D7FC1EF379}"/>
              </a:ext>
            </a:extLst>
          </p:cNvPr>
          <p:cNvSpPr txBox="1">
            <a:spLocks noChangeArrowheads="1"/>
          </p:cNvSpPr>
          <p:nvPr/>
        </p:nvSpPr>
        <p:spPr bwMode="auto">
          <a:xfrm>
            <a:off x="3857779" y="97359"/>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Literature Review</a:t>
            </a:r>
            <a:endParaRPr lang="en-US" dirty="0"/>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sp>
        <p:nvSpPr>
          <p:cNvPr id="2" name="TextBox 1">
            <a:extLst>
              <a:ext uri="{FF2B5EF4-FFF2-40B4-BE49-F238E27FC236}">
                <a16:creationId xmlns:a16="http://schemas.microsoft.com/office/drawing/2014/main" id="{462CEFFB-2BE8-9EF3-B586-61E95066CB46}"/>
              </a:ext>
            </a:extLst>
          </p:cNvPr>
          <p:cNvSpPr txBox="1"/>
          <p:nvPr/>
        </p:nvSpPr>
        <p:spPr>
          <a:xfrm>
            <a:off x="269632" y="949570"/>
            <a:ext cx="1172307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Challenges:</a:t>
            </a:r>
            <a:endParaRPr lang="en-US" dirty="0">
              <a:ea typeface="+mn-lt"/>
              <a:cs typeface="+mn-lt"/>
            </a:endParaRPr>
          </a:p>
          <a:p>
            <a:r>
              <a:rPr lang="en-US" dirty="0">
                <a:ea typeface="+mn-lt"/>
                <a:cs typeface="+mn-lt"/>
              </a:rPr>
              <a:t> Developing a CRM system with multi-stage authentication, role-based access, task assignment, and real-time communication faces challenges in ensuring secure data handling, seamless integration of features, and scalability for growing user needs. Additionally, managing task assignments efficiently between customers and employees while maintaining real-time communication can be complex.</a:t>
            </a:r>
          </a:p>
          <a:p>
            <a:endParaRPr lang="en-US" dirty="0">
              <a:ea typeface="+mn-lt"/>
              <a:cs typeface="+mn-lt"/>
            </a:endParaRPr>
          </a:p>
          <a:p>
            <a:r>
              <a:rPr lang="en-US" b="1" dirty="0">
                <a:ea typeface="+mn-lt"/>
                <a:cs typeface="+mn-lt"/>
              </a:rPr>
              <a:t>Case Studies and Best Practices:</a:t>
            </a:r>
            <a:endParaRPr lang="en-US" dirty="0">
              <a:ea typeface="+mn-lt"/>
              <a:cs typeface="+mn-lt"/>
            </a:endParaRPr>
          </a:p>
          <a:p>
            <a:r>
              <a:rPr lang="en-US" dirty="0">
                <a:ea typeface="+mn-lt"/>
                <a:cs typeface="+mn-lt"/>
              </a:rPr>
              <a:t> Best practices in CRM implementation involve combining multi-stage authentication for user security and role-based access to improve user experience. Real-time communication features, such as live chat and document uploads, have proven effective in enhancing customer-employee collaboration. Administrators can use dashboards for efficient task monitoring and user management.</a:t>
            </a:r>
          </a:p>
          <a:p>
            <a:endParaRPr lang="en-US" dirty="0"/>
          </a:p>
          <a:p>
            <a:r>
              <a:rPr lang="en-US" b="1" dirty="0">
                <a:ea typeface="+mn-lt"/>
                <a:cs typeface="+mn-lt"/>
              </a:rPr>
              <a:t>Research Paper Focus:</a:t>
            </a:r>
            <a:br>
              <a:rPr lang="en-US" dirty="0"/>
            </a:br>
            <a:r>
              <a:rPr lang="en-US" dirty="0">
                <a:ea typeface="+mn-lt"/>
                <a:cs typeface="+mn-lt"/>
              </a:rPr>
              <a:t>This research will develop a CRM model for modern e-commerce, integrating multi-stage user authentication, role-based access, and real-time communication with advanced customer analytics. It will utilize the RFMVDA (Recency, Frequency, Monetary, Visits, Durations, Actions) model for segmentation, incorporating traditional RFM metrics with new variables like visit frequency and session durations. Machine learning and Deep Neural Networks (DNN) will be applied to predict customer behavior, enhancing the CRM system’s ability to provide personalized and accurate insights into customer needs.</a:t>
            </a:r>
          </a:p>
          <a:p>
            <a:endParaRPr lang="en-US" dirty="0"/>
          </a:p>
        </p:txBody>
      </p:sp>
    </p:spTree>
    <p:extLst>
      <p:ext uri="{BB962C8B-B14F-4D97-AF65-F5344CB8AC3E}">
        <p14:creationId xmlns:p14="http://schemas.microsoft.com/office/powerpoint/2010/main" val="40038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53E5A-FED5-83EB-A0DA-65CB1902057F}"/>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50964FE9-288C-9C41-E9BC-7287EBE96919}"/>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FA726F33-95BB-5307-7488-F14BAB45844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C2487104-035F-E5D7-2D0A-EBA0DFF39F2A}"/>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706FBFDA-79E6-B7AB-0FC8-1224EA6874E0}"/>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48A00EBE-00B5-3467-6C97-C515FBE21982}"/>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6466212D-7066-3C14-D217-CD991EF7F6C2}"/>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5FBB2E73-0147-CC8E-0C43-24969ED69404}"/>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13</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23F2F6AC-0F61-06D7-A61F-9404975A0E3F}"/>
              </a:ext>
            </a:extLst>
          </p:cNvPr>
          <p:cNvSpPr>
            <a:spLocks noChangeArrowheads="1"/>
          </p:cNvSpPr>
          <p:nvPr/>
        </p:nvSpPr>
        <p:spPr bwMode="auto">
          <a:xfrm>
            <a:off x="125477" y="1209483"/>
            <a:ext cx="1193289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marL="285750" indent="-285750">
              <a:spcBef>
                <a:spcPct val="0"/>
              </a:spcBef>
              <a:buFont typeface="Wingdings"/>
              <a:buChar char="v"/>
            </a:pPr>
            <a:r>
              <a:rPr lang="en-US" sz="1900" b="1" dirty="0">
                <a:latin typeface="Arial"/>
                <a:ea typeface="Calibri"/>
                <a:cs typeface="Arial"/>
              </a:rPr>
              <a:t>Requirement Analysis:</a:t>
            </a:r>
            <a:r>
              <a:rPr lang="en-US" sz="1900" dirty="0">
                <a:latin typeface="Arial"/>
                <a:ea typeface="Calibri"/>
                <a:cs typeface="Arial"/>
              </a:rPr>
              <a:t> Identify system requirements through stakeholder inputs and industry standards.</a:t>
            </a:r>
            <a:endParaRPr lang="en-US"/>
          </a:p>
          <a:p>
            <a:pPr marL="285750" indent="-285750">
              <a:spcBef>
                <a:spcPct val="0"/>
              </a:spcBef>
              <a:buFont typeface="Wingdings"/>
              <a:buChar char="v"/>
            </a:pPr>
            <a:endParaRPr lang="en-US" sz="1900" dirty="0">
              <a:latin typeface="Arial"/>
              <a:ea typeface="Calibri"/>
              <a:cs typeface="Arial"/>
            </a:endParaRPr>
          </a:p>
          <a:p>
            <a:pPr marL="285750" indent="-285750">
              <a:spcBef>
                <a:spcPct val="0"/>
              </a:spcBef>
              <a:buFont typeface="Wingdings"/>
              <a:buChar char="v"/>
            </a:pPr>
            <a:r>
              <a:rPr lang="en-US" sz="1900" b="1" dirty="0">
                <a:latin typeface="Arial"/>
                <a:ea typeface="Calibri"/>
                <a:cs typeface="Arial"/>
              </a:rPr>
              <a:t>System Design:</a:t>
            </a:r>
            <a:r>
              <a:rPr lang="en-US" sz="1900" dirty="0">
                <a:latin typeface="Arial"/>
                <a:ea typeface="Calibri"/>
                <a:cs typeface="Arial"/>
              </a:rPr>
              <a:t> Develop data flow diagrams, class diagrams, use case diagrams, and an ER model.</a:t>
            </a:r>
          </a:p>
          <a:p>
            <a:pPr marL="342900" indent="-342900">
              <a:spcBef>
                <a:spcPct val="0"/>
              </a:spcBef>
              <a:buFont typeface="Wingdings"/>
              <a:buChar char="v"/>
            </a:pPr>
            <a:endParaRPr lang="en-US" sz="1900" dirty="0">
              <a:latin typeface="Arial"/>
              <a:ea typeface="Calibri"/>
              <a:cs typeface="Arial"/>
            </a:endParaRPr>
          </a:p>
          <a:p>
            <a:pPr marL="285750" indent="-285750">
              <a:spcBef>
                <a:spcPct val="0"/>
              </a:spcBef>
              <a:buFont typeface="Wingdings"/>
              <a:buChar char="v"/>
            </a:pPr>
            <a:r>
              <a:rPr lang="en-US" sz="1900" b="1" dirty="0">
                <a:latin typeface="Arial"/>
                <a:ea typeface="Calibri"/>
                <a:cs typeface="Arial"/>
              </a:rPr>
              <a:t>Database Design:</a:t>
            </a:r>
            <a:r>
              <a:rPr lang="en-US" sz="1900" dirty="0">
                <a:latin typeface="Arial"/>
                <a:ea typeface="Calibri"/>
                <a:cs typeface="Arial"/>
              </a:rPr>
              <a:t> Use MongoDB for efficient data storage and retrieval.</a:t>
            </a:r>
          </a:p>
          <a:p>
            <a:pPr marL="285750" indent="-285750">
              <a:spcBef>
                <a:spcPct val="0"/>
              </a:spcBef>
              <a:buFont typeface="Wingdings"/>
              <a:buChar char="v"/>
            </a:pPr>
            <a:endParaRPr lang="en-US" sz="1900" dirty="0">
              <a:latin typeface="Arial"/>
              <a:ea typeface="Calibri"/>
              <a:cs typeface="Arial"/>
            </a:endParaRPr>
          </a:p>
          <a:p>
            <a:pPr marL="285750" indent="-285750">
              <a:spcBef>
                <a:spcPct val="0"/>
              </a:spcBef>
              <a:buFont typeface="Wingdings"/>
              <a:buChar char="v"/>
            </a:pPr>
            <a:r>
              <a:rPr lang="en-US" sz="1900" b="1" dirty="0">
                <a:latin typeface="Arial"/>
                <a:cs typeface="Arial"/>
              </a:rPr>
              <a:t>Backend Development:</a:t>
            </a:r>
            <a:r>
              <a:rPr lang="en-US" sz="1900" dirty="0">
                <a:latin typeface="Arial"/>
                <a:cs typeface="Arial"/>
              </a:rPr>
              <a:t> Implement multi-stage authentication, role-based routing, and secure APIs using Node.js and Express.</a:t>
            </a:r>
          </a:p>
          <a:p>
            <a:pPr marL="285750" indent="-285750">
              <a:spcBef>
                <a:spcPct val="0"/>
              </a:spcBef>
              <a:buFont typeface="Wingdings"/>
              <a:buChar char="v"/>
            </a:pPr>
            <a:endParaRPr lang="en-US" sz="1900" dirty="0">
              <a:latin typeface="Arial"/>
              <a:ea typeface="Calibri"/>
              <a:cs typeface="Arial"/>
            </a:endParaRPr>
          </a:p>
          <a:p>
            <a:pPr marL="285750" indent="-285750">
              <a:spcBef>
                <a:spcPct val="0"/>
              </a:spcBef>
              <a:buFont typeface="Wingdings"/>
              <a:buChar char="v"/>
            </a:pPr>
            <a:r>
              <a:rPr lang="en-US" sz="1900" b="1" dirty="0">
                <a:latin typeface="Arial"/>
                <a:ea typeface="Calibri"/>
                <a:cs typeface="Arial"/>
              </a:rPr>
              <a:t>Frontend Development:</a:t>
            </a:r>
            <a:r>
              <a:rPr lang="en-US" sz="1900" dirty="0">
                <a:latin typeface="Arial"/>
                <a:ea typeface="Calibri"/>
                <a:cs typeface="Arial"/>
              </a:rPr>
              <a:t> Design user interfaces with React, ensuring responsiveness and ease of navigation.</a:t>
            </a:r>
          </a:p>
          <a:p>
            <a:pPr marL="285750" indent="-285750">
              <a:spcBef>
                <a:spcPct val="0"/>
              </a:spcBef>
              <a:buFont typeface="Wingdings"/>
              <a:buChar char="v"/>
            </a:pPr>
            <a:endParaRPr lang="en-US" sz="1900" dirty="0">
              <a:latin typeface="Arial"/>
              <a:ea typeface="Calibri"/>
              <a:cs typeface="Arial"/>
            </a:endParaRPr>
          </a:p>
          <a:p>
            <a:pPr marL="285750" indent="-285750">
              <a:spcBef>
                <a:spcPct val="0"/>
              </a:spcBef>
              <a:buFont typeface="Wingdings"/>
              <a:buChar char="v"/>
            </a:pPr>
            <a:r>
              <a:rPr lang="en-US" sz="1900" b="1" dirty="0">
                <a:latin typeface="Arial"/>
                <a:ea typeface="Calibri"/>
                <a:cs typeface="Arial"/>
              </a:rPr>
              <a:t>Integration of Features:</a:t>
            </a:r>
            <a:r>
              <a:rPr lang="en-US" sz="1900" dirty="0">
                <a:latin typeface="Arial"/>
                <a:ea typeface="Calibri"/>
                <a:cs typeface="Arial"/>
              </a:rPr>
              <a:t> Enable chat functionality, document upload, and task assignment modules.</a:t>
            </a:r>
          </a:p>
          <a:p>
            <a:pPr marL="285750" indent="-285750">
              <a:spcBef>
                <a:spcPct val="0"/>
              </a:spcBef>
              <a:buFont typeface="Wingdings"/>
              <a:buChar char="v"/>
            </a:pPr>
            <a:endParaRPr lang="en-US" sz="1900" dirty="0">
              <a:latin typeface="Arial"/>
              <a:ea typeface="Calibri"/>
              <a:cs typeface="Arial"/>
            </a:endParaRPr>
          </a:p>
          <a:p>
            <a:pPr marL="285750" indent="-285750">
              <a:spcBef>
                <a:spcPct val="0"/>
              </a:spcBef>
              <a:buFont typeface="Wingdings"/>
              <a:buChar char="v"/>
            </a:pPr>
            <a:r>
              <a:rPr lang="en-US" sz="1900" b="1" dirty="0">
                <a:latin typeface="Arial"/>
                <a:ea typeface="Calibri"/>
                <a:cs typeface="Arial"/>
              </a:rPr>
              <a:t>Testing:</a:t>
            </a:r>
            <a:r>
              <a:rPr lang="en-US" sz="1900" dirty="0">
                <a:latin typeface="Arial"/>
                <a:ea typeface="Calibri"/>
                <a:cs typeface="Arial"/>
              </a:rPr>
              <a:t> Conduct unit, integration, and user acceptance testing to ensure quality.</a:t>
            </a:r>
          </a:p>
          <a:p>
            <a:pPr marL="285750" indent="-285750">
              <a:spcBef>
                <a:spcPct val="0"/>
              </a:spcBef>
              <a:buFont typeface="Wingdings"/>
              <a:buChar char="v"/>
            </a:pPr>
            <a:endParaRPr lang="en-US" sz="1900" dirty="0">
              <a:latin typeface="Arial"/>
              <a:ea typeface="Calibri"/>
              <a:cs typeface="Arial"/>
            </a:endParaRPr>
          </a:p>
          <a:p>
            <a:pPr marL="285750" indent="-285750">
              <a:spcBef>
                <a:spcPct val="0"/>
              </a:spcBef>
              <a:buFont typeface="Wingdings"/>
              <a:buChar char="v"/>
            </a:pPr>
            <a:r>
              <a:rPr lang="en-US" sz="1900" b="1" dirty="0">
                <a:latin typeface="Arial"/>
                <a:ea typeface="Calibri"/>
                <a:cs typeface="Arial"/>
              </a:rPr>
              <a:t>Research Documentation:</a:t>
            </a:r>
            <a:r>
              <a:rPr lang="en-US" sz="1900" dirty="0">
                <a:latin typeface="Arial"/>
                <a:ea typeface="Calibri"/>
                <a:cs typeface="Arial"/>
              </a:rPr>
              <a:t> Parallelly document the system’s efficacy and efficiency for the research study.</a:t>
            </a:r>
          </a:p>
          <a:p>
            <a:pPr>
              <a:spcBef>
                <a:spcPct val="0"/>
              </a:spcBef>
              <a:buNone/>
            </a:pPr>
            <a:endParaRPr lang="en-US" sz="1900" dirty="0">
              <a:latin typeface="Times New Roman"/>
              <a:ea typeface="Calibri"/>
              <a:cs typeface="Times New Roman"/>
            </a:endParaRPr>
          </a:p>
          <a:p>
            <a:pPr>
              <a:spcBef>
                <a:spcPct val="0"/>
              </a:spcBef>
              <a:buNone/>
            </a:pPr>
            <a:endParaRPr lang="en-US" sz="1900" dirty="0">
              <a:latin typeface="Times New Roman"/>
              <a:ea typeface="Calibri"/>
              <a:cs typeface="Times New Roman"/>
            </a:endParaRPr>
          </a:p>
          <a:p>
            <a:pPr algn="just">
              <a:spcBef>
                <a:spcPct val="0"/>
              </a:spcBef>
              <a:buNone/>
            </a:pPr>
            <a:endParaRPr lang="en-US" sz="1900" b="1" dirty="0">
              <a:latin typeface="Trebuchet MS"/>
              <a:ea typeface="Calibri"/>
              <a:cs typeface="Times New Roman"/>
            </a:endParaRPr>
          </a:p>
        </p:txBody>
      </p:sp>
      <p:pic>
        <p:nvPicPr>
          <p:cNvPr id="37" name="Picture 36">
            <a:extLst>
              <a:ext uri="{FF2B5EF4-FFF2-40B4-BE49-F238E27FC236}">
                <a16:creationId xmlns:a16="http://schemas.microsoft.com/office/drawing/2014/main" id="{2AC6CFAB-E86E-5BE1-DB01-B5A955FB6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B229D6B1-62CF-A06F-06B8-B50121B4E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71FA852E-1C31-4783-6BFC-F6AB4A871A3C}"/>
              </a:ext>
            </a:extLst>
          </p:cNvPr>
          <p:cNvSpPr txBox="1">
            <a:spLocks noChangeArrowheads="1"/>
          </p:cNvSpPr>
          <p:nvPr/>
        </p:nvSpPr>
        <p:spPr bwMode="auto">
          <a:xfrm>
            <a:off x="4561164" y="144251"/>
            <a:ext cx="49941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Methodology</a:t>
            </a:r>
            <a:endParaRPr lang="en-US" dirty="0"/>
          </a:p>
        </p:txBody>
      </p:sp>
    </p:spTree>
    <p:extLst>
      <p:ext uri="{BB962C8B-B14F-4D97-AF65-F5344CB8AC3E}">
        <p14:creationId xmlns:p14="http://schemas.microsoft.com/office/powerpoint/2010/main" val="307723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CF754-A394-F949-12B1-12849609C421}"/>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087B6F95-11A1-B187-B708-DF5BE82B3CE4}"/>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B6F94617-5DEE-8208-D9FC-044074FEB13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1DEEF4D9-DB3F-ED24-E3F8-974CEDE4CB88}"/>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11A4B97B-186D-F41C-6623-F919B307C35B}"/>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ACEECFD4-4ADB-43D0-D4E7-8F69138A362C}"/>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B839B546-7173-DA71-41D9-29B3F835E5B6}"/>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F6823B71-DA49-8539-AFAB-20932559EF28}"/>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14</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E37CDF19-CB38-527B-D905-77FA10AD5F52}"/>
              </a:ext>
            </a:extLst>
          </p:cNvPr>
          <p:cNvSpPr>
            <a:spLocks noChangeArrowheads="1"/>
          </p:cNvSpPr>
          <p:nvPr/>
        </p:nvSpPr>
        <p:spPr bwMode="auto">
          <a:xfrm>
            <a:off x="277877" y="1115698"/>
            <a:ext cx="11182614"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marL="342900" indent="-342900">
              <a:spcBef>
                <a:spcPct val="0"/>
              </a:spcBef>
              <a:buFont typeface="Wingdings" panose="020B0604020202020204" pitchFamily="34" charset="0"/>
              <a:buChar char="v"/>
            </a:pPr>
            <a:r>
              <a:rPr lang="en-US" sz="2400" b="1" dirty="0">
                <a:latin typeface="Arial"/>
                <a:ea typeface="Calibri"/>
                <a:cs typeface="Arial"/>
              </a:rPr>
              <a:t>Three-stage Authentication:</a:t>
            </a:r>
            <a:r>
              <a:rPr lang="en-US" sz="2400" dirty="0">
                <a:latin typeface="Arial"/>
                <a:ea typeface="Calibri"/>
                <a:cs typeface="Arial"/>
              </a:rPr>
              <a:t> Email OTP verification for signup, role-based login (customer or employee), and login authentication.</a:t>
            </a:r>
            <a:endParaRPr lang="en-US">
              <a:ea typeface="Calibri" panose="020F0502020204030204" pitchFamily="34" charset="0"/>
              <a:cs typeface="Calibri" panose="020F0502020204030204" pitchFamily="34" charset="0"/>
            </a:endParaRPr>
          </a:p>
          <a:p>
            <a:pPr marL="285750" indent="-285750">
              <a:spcBef>
                <a:spcPct val="0"/>
              </a:spcBef>
              <a:buFont typeface="Wingdings"/>
              <a:buChar char="v"/>
            </a:pPr>
            <a:endParaRPr lang="en-US" sz="2400" dirty="0">
              <a:latin typeface="Arial"/>
              <a:ea typeface="Calibri"/>
              <a:cs typeface="Arial"/>
            </a:endParaRPr>
          </a:p>
          <a:p>
            <a:pPr marL="285750" indent="-285750">
              <a:spcBef>
                <a:spcPct val="0"/>
              </a:spcBef>
              <a:buFont typeface="Wingdings"/>
              <a:buChar char="v"/>
            </a:pPr>
            <a:r>
              <a:rPr lang="en-US" sz="2400" b="1" dirty="0">
                <a:latin typeface="Arial"/>
                <a:ea typeface="Calibri"/>
                <a:cs typeface="Arial"/>
              </a:rPr>
              <a:t>Task Management:</a:t>
            </a:r>
            <a:r>
              <a:rPr lang="en-US" sz="2400" dirty="0">
                <a:latin typeface="Arial"/>
                <a:ea typeface="Calibri"/>
                <a:cs typeface="Arial"/>
              </a:rPr>
              <a:t> Employees can be assigned to customers, and tasks can be tracked by both parties. As well as segmented customers using RFM model.</a:t>
            </a:r>
          </a:p>
          <a:p>
            <a:pPr marL="285750" indent="-285750">
              <a:spcBef>
                <a:spcPct val="0"/>
              </a:spcBef>
              <a:buFont typeface="Wingdings"/>
              <a:buChar char="v"/>
            </a:pPr>
            <a:endParaRPr lang="en-US" sz="2400" dirty="0">
              <a:latin typeface="Arial"/>
              <a:ea typeface="Calibri"/>
              <a:cs typeface="Arial"/>
            </a:endParaRPr>
          </a:p>
          <a:p>
            <a:pPr marL="342900" indent="-342900">
              <a:spcBef>
                <a:spcPct val="0"/>
              </a:spcBef>
              <a:buFont typeface="Wingdings"/>
              <a:buChar char="v"/>
            </a:pPr>
            <a:r>
              <a:rPr lang="en-US" sz="2400" b="1" dirty="0">
                <a:latin typeface="Arial"/>
                <a:ea typeface="Calibri"/>
                <a:cs typeface="Arial"/>
              </a:rPr>
              <a:t>Real-time Communication:</a:t>
            </a:r>
            <a:r>
              <a:rPr lang="en-US" sz="2400" dirty="0">
                <a:latin typeface="Arial"/>
                <a:ea typeface="Calibri"/>
                <a:cs typeface="Arial"/>
              </a:rPr>
              <a:t> Integrated chat and video call functionality between customers and employees.</a:t>
            </a:r>
          </a:p>
          <a:p>
            <a:pPr marL="285750" indent="-285750">
              <a:spcBef>
                <a:spcPct val="0"/>
              </a:spcBef>
              <a:buFont typeface="Wingdings"/>
              <a:buChar char="v"/>
            </a:pPr>
            <a:endParaRPr lang="en-US" sz="2400" dirty="0">
              <a:latin typeface="Arial"/>
              <a:ea typeface="Calibri"/>
              <a:cs typeface="Arial"/>
            </a:endParaRPr>
          </a:p>
          <a:p>
            <a:pPr marL="285750" indent="-285750">
              <a:spcBef>
                <a:spcPct val="0"/>
              </a:spcBef>
              <a:buFont typeface="Wingdings"/>
              <a:buChar char="v"/>
            </a:pPr>
            <a:r>
              <a:rPr lang="en-US" sz="2400" b="1" dirty="0">
                <a:latin typeface="Arial"/>
                <a:ea typeface="Calibri"/>
                <a:cs typeface="Arial"/>
              </a:rPr>
              <a:t>Document Management:</a:t>
            </a:r>
            <a:r>
              <a:rPr lang="en-US" sz="2400" dirty="0">
                <a:latin typeface="Arial"/>
                <a:ea typeface="Calibri"/>
                <a:cs typeface="Arial"/>
              </a:rPr>
              <a:t> Secure document uploads with role-based access.</a:t>
            </a:r>
          </a:p>
          <a:p>
            <a:pPr marL="285750" indent="-285750">
              <a:spcBef>
                <a:spcPct val="0"/>
              </a:spcBef>
              <a:buFont typeface="Wingdings"/>
              <a:buChar char="v"/>
            </a:pPr>
            <a:endParaRPr lang="en-US" sz="2400" dirty="0">
              <a:latin typeface="Arial"/>
              <a:ea typeface="Calibri"/>
              <a:cs typeface="Arial"/>
            </a:endParaRPr>
          </a:p>
          <a:p>
            <a:pPr marL="285750" indent="-285750">
              <a:spcBef>
                <a:spcPct val="0"/>
              </a:spcBef>
              <a:buFont typeface="Wingdings"/>
              <a:buChar char="v"/>
            </a:pPr>
            <a:r>
              <a:rPr lang="en-US" sz="2400" b="1" dirty="0">
                <a:latin typeface="Arial"/>
                <a:cs typeface="Arial"/>
              </a:rPr>
              <a:t>Admin Dashboard:</a:t>
            </a:r>
            <a:r>
              <a:rPr lang="en-US" sz="2400" dirty="0">
                <a:latin typeface="Arial"/>
                <a:cs typeface="Arial"/>
              </a:rPr>
              <a:t> Manage users, verify accounts, and monitor tasks and interactions.</a:t>
            </a:r>
          </a:p>
          <a:p>
            <a:pPr>
              <a:lnSpc>
                <a:spcPct val="150000"/>
              </a:lnSpc>
              <a:spcBef>
                <a:spcPct val="0"/>
              </a:spcBef>
              <a:buNone/>
            </a:pPr>
            <a:endParaRPr lang="en-US" sz="2400" dirty="0">
              <a:latin typeface="Times New Roman"/>
              <a:cs typeface="Times New Roman"/>
            </a:endParaRPr>
          </a:p>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1B6586F4-4CCC-0CFC-84BE-7039721B9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D7B8C05D-4126-977F-E8D6-986C7FE8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6784178A-DFC5-A4FD-67A7-5D4F9671FFB7}"/>
              </a:ext>
            </a:extLst>
          </p:cNvPr>
          <p:cNvSpPr txBox="1">
            <a:spLocks noChangeArrowheads="1"/>
          </p:cNvSpPr>
          <p:nvPr/>
        </p:nvSpPr>
        <p:spPr bwMode="auto">
          <a:xfrm>
            <a:off x="3986733" y="144251"/>
            <a:ext cx="49941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Proposed System</a:t>
            </a:r>
            <a:endParaRPr lang="en-US" dirty="0"/>
          </a:p>
        </p:txBody>
      </p:sp>
    </p:spTree>
    <p:extLst>
      <p:ext uri="{BB962C8B-B14F-4D97-AF65-F5344CB8AC3E}">
        <p14:creationId xmlns:p14="http://schemas.microsoft.com/office/powerpoint/2010/main" val="14379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AC320-A5CA-1894-F01D-D26AAA05A7F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A1874B4E-56DB-D34C-8127-3C3A5B54AC7F}"/>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91C5F2A5-9BBF-3C4F-4CF1-50FDF8C03594}"/>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9A30E45B-0031-9298-F24B-AB912922AF53}"/>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CA564E55-5EC3-1A35-DF1A-3967D2C083AE}"/>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582A8F58-BEEB-CFB0-734C-4D35BC2E03BB}"/>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CBAD7BBB-E0C9-ACD5-0487-25E88F5FC96E}"/>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EF05DC37-5751-5461-ABDA-AC349E5F04F0}"/>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15</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5ECB117C-9C59-4CC7-6347-D0679364F97C}"/>
              </a:ext>
            </a:extLst>
          </p:cNvPr>
          <p:cNvSpPr>
            <a:spLocks noChangeArrowheads="1"/>
          </p:cNvSpPr>
          <p:nvPr/>
        </p:nvSpPr>
        <p:spPr bwMode="auto">
          <a:xfrm>
            <a:off x="277877" y="1115698"/>
            <a:ext cx="11182614" cy="578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r>
              <a:rPr lang="en-US" sz="2400" b="1" dirty="0">
                <a:latin typeface="Trebuchet MS"/>
                <a:ea typeface="Calibri"/>
                <a:cs typeface="Times New Roman"/>
              </a:rPr>
              <a:t>AIM:</a:t>
            </a:r>
            <a:endParaRPr lang="en-US" sz="2400" dirty="0">
              <a:latin typeface="Trebuchet MS"/>
              <a:ea typeface="Calibri"/>
              <a:cs typeface="Times New Roman"/>
            </a:endParaRPr>
          </a:p>
          <a:p>
            <a:pPr marL="342900" indent="-342900" algn="just">
              <a:spcBef>
                <a:spcPct val="0"/>
              </a:spcBef>
              <a:buFont typeface="Arial,Sans-Serif"/>
              <a:buChar char="•"/>
            </a:pPr>
            <a:r>
              <a:rPr lang="en-US" sz="2000" dirty="0">
                <a:latin typeface="Trebuchet MS"/>
                <a:ea typeface="Calibri"/>
                <a:cs typeface="Arial"/>
              </a:rPr>
              <a:t>To develop a robust Customer Relationship Management (CRM) system that supports multi-stage user authentication, role-based access, customer-employee task assignments, real-time communication, and document management, with an administrative interface for data monitoring and verification.</a:t>
            </a:r>
            <a:endParaRPr lang="en-US" sz="2000" dirty="0">
              <a:latin typeface="Trebuchet MS"/>
              <a:cs typeface="Arial"/>
            </a:endParaRPr>
          </a:p>
          <a:p>
            <a:pPr algn="just">
              <a:spcBef>
                <a:spcPct val="0"/>
              </a:spcBef>
              <a:buNone/>
            </a:pPr>
            <a:endParaRPr lang="en-US" sz="2000" dirty="0">
              <a:latin typeface="Trebuchet MS"/>
              <a:ea typeface="Calibri"/>
              <a:cs typeface="Times New Roman"/>
            </a:endParaRPr>
          </a:p>
          <a:p>
            <a:pPr algn="just">
              <a:spcBef>
                <a:spcPct val="0"/>
              </a:spcBef>
              <a:buNone/>
            </a:pPr>
            <a:r>
              <a:rPr lang="en-US" sz="2400" b="1" dirty="0">
                <a:latin typeface="Trebuchet MS"/>
                <a:ea typeface="Calibri"/>
                <a:cs typeface="Times New Roman"/>
              </a:rPr>
              <a:t>Objective:</a:t>
            </a:r>
            <a:endParaRPr lang="en-US" sz="2400">
              <a:latin typeface="Trebuchet MS"/>
              <a:ea typeface="Calibri"/>
              <a:cs typeface="Times New Roman"/>
            </a:endParaRPr>
          </a:p>
          <a:p>
            <a:pPr marL="800100" lvl="1" indent="-342900" algn="just">
              <a:spcBef>
                <a:spcPct val="0"/>
              </a:spcBef>
              <a:buFont typeface="Arial,Sans-Serif"/>
              <a:buChar char="•"/>
            </a:pPr>
            <a:r>
              <a:rPr lang="en-US" sz="2000" dirty="0">
                <a:latin typeface="Trebuchet MS"/>
                <a:ea typeface="Calibri"/>
                <a:cs typeface="Arial"/>
              </a:rPr>
              <a:t>Implement a three-stage user authentication system with email OTP verification for signup.</a:t>
            </a:r>
          </a:p>
          <a:p>
            <a:pPr marL="800100" lvl="1" indent="-342900" algn="just">
              <a:spcBef>
                <a:spcPct val="0"/>
              </a:spcBef>
              <a:buFont typeface="Arial,Sans-Serif"/>
              <a:buChar char="•"/>
            </a:pPr>
            <a:r>
              <a:rPr lang="en-US" sz="2000" dirty="0">
                <a:latin typeface="Trebuchet MS"/>
                <a:ea typeface="Calibri"/>
                <a:cs typeface="Arial"/>
              </a:rPr>
              <a:t>Allow role-based login for employees and customers.</a:t>
            </a:r>
          </a:p>
          <a:p>
            <a:pPr marL="800100" lvl="1" indent="-342900" algn="just">
              <a:spcBef>
                <a:spcPct val="0"/>
              </a:spcBef>
              <a:buFont typeface="Arial,Sans-Serif"/>
              <a:buChar char="•"/>
            </a:pPr>
            <a:r>
              <a:rPr lang="en-US" sz="2000" dirty="0">
                <a:latin typeface="Trebuchet MS"/>
                <a:ea typeface="Calibri"/>
                <a:cs typeface="Arial"/>
              </a:rPr>
              <a:t>Enable task assignment between customers and employees.</a:t>
            </a:r>
          </a:p>
          <a:p>
            <a:pPr marL="800100" lvl="1" indent="-342900" algn="just">
              <a:spcBef>
                <a:spcPct val="0"/>
              </a:spcBef>
              <a:buFont typeface="Arial,Sans-Serif"/>
              <a:buChar char="•"/>
            </a:pPr>
            <a:r>
              <a:rPr lang="en-US" sz="2000" dirty="0">
                <a:latin typeface="Trebuchet MS"/>
                <a:ea typeface="Calibri"/>
                <a:cs typeface="Arial"/>
              </a:rPr>
              <a:t>Provide a real-time chat and document upload functionality as well as video call.</a:t>
            </a:r>
          </a:p>
          <a:p>
            <a:pPr marL="800100" lvl="1" indent="-342900" algn="just">
              <a:spcBef>
                <a:spcPct val="0"/>
              </a:spcBef>
              <a:buFont typeface="Arial,Sans-Serif"/>
              <a:buChar char="•"/>
            </a:pPr>
            <a:r>
              <a:rPr lang="en-US" sz="2000" dirty="0">
                <a:latin typeface="Trebuchet MS"/>
                <a:cs typeface="Arial"/>
              </a:rPr>
              <a:t>Design an administrative panel for managing users, tasks, and verification.</a:t>
            </a:r>
          </a:p>
          <a:p>
            <a:pPr marL="800100" lvl="1" indent="-342900" algn="just">
              <a:spcBef>
                <a:spcPct val="0"/>
              </a:spcBef>
              <a:buFont typeface="Arial,Sans-Serif"/>
              <a:buChar char="•"/>
            </a:pPr>
            <a:r>
              <a:rPr lang="en-US" sz="2000" dirty="0">
                <a:latin typeface="Trebuchet MS"/>
                <a:cs typeface="Arial"/>
              </a:rPr>
              <a:t>Conduct a research study exploring CRM’s efficiency in modern e-commerce environments.</a:t>
            </a:r>
          </a:p>
          <a:p>
            <a:pPr marL="800100" lvl="1" indent="-342900" algn="just">
              <a:spcBef>
                <a:spcPct val="0"/>
              </a:spcBef>
              <a:buFont typeface="Arial,Sans-Serif"/>
              <a:buChar char="•"/>
            </a:pPr>
            <a:r>
              <a:rPr lang="en-US" sz="2000" dirty="0">
                <a:latin typeface="Trebuchet MS"/>
                <a:cs typeface="Arial"/>
              </a:rPr>
              <a:t>Payment using stripe and customer segmentation using RFM based on payments.</a:t>
            </a:r>
          </a:p>
          <a:p>
            <a:pPr marL="342900" indent="-342900" algn="just">
              <a:spcBef>
                <a:spcPct val="0"/>
              </a:spcBef>
              <a:buFont typeface="Arial,Sans-Serif"/>
              <a:buChar char="•"/>
            </a:pPr>
            <a:endParaRPr lang="en-US" sz="2000" dirty="0">
              <a:latin typeface="Trebuchet MS"/>
              <a:ea typeface="Calibri"/>
              <a:cs typeface="Times New Roman"/>
            </a:endParaRPr>
          </a:p>
          <a:p>
            <a:pPr>
              <a:buNone/>
            </a:pPr>
            <a:endParaRPr lang="en-US" sz="1800" dirty="0">
              <a:latin typeface="Trebuchet MS"/>
              <a:ea typeface="Calibri"/>
              <a:cs typeface="Times New Roman"/>
            </a:endParaRPr>
          </a:p>
        </p:txBody>
      </p:sp>
      <p:pic>
        <p:nvPicPr>
          <p:cNvPr id="37" name="Picture 36">
            <a:extLst>
              <a:ext uri="{FF2B5EF4-FFF2-40B4-BE49-F238E27FC236}">
                <a16:creationId xmlns:a16="http://schemas.microsoft.com/office/drawing/2014/main" id="{788E3593-5D53-B639-57F3-7932643D4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CA6C6784-F8AE-DE29-8ED4-FDBD213F0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4AED5B7D-F83E-5FA3-9243-0841E4D32161}"/>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spTree>
    <p:extLst>
      <p:ext uri="{BB962C8B-B14F-4D97-AF65-F5344CB8AC3E}">
        <p14:creationId xmlns:p14="http://schemas.microsoft.com/office/powerpoint/2010/main" val="123702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9385D-335B-A519-1A39-B4B8C46D96B8}"/>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534B16FB-F61A-B0BE-A91A-41501FFFC07E}"/>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8B1EBD1F-0FA0-6DB3-8F33-843224BD2426}"/>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AD042188-C7AC-465B-7734-F6C15C0C6B7A}"/>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46E7796E-9F92-A916-EFA4-5ED229E46F5E}"/>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285A2A48-2956-AE63-49B8-3433CF269F10}"/>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BD7EF8F2-FEFA-DF55-04F4-28F81EDB5BE9}"/>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7EB18D78-4D34-FFE5-435E-CBD2F33CB903}"/>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16</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7CED4C10-D1BE-E4EC-D2F7-7A06A68D46A2}"/>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340375D0-CE94-6C62-7970-73A6B57C5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915D17F2-6659-16C6-0750-BB653C072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D65CA06C-6705-43E9-B886-9E15BB913902}"/>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2" name="Picture 1" descr="A screenshot of a computer&#10;&#10;AI-generated content may be incorrect.">
            <a:extLst>
              <a:ext uri="{FF2B5EF4-FFF2-40B4-BE49-F238E27FC236}">
                <a16:creationId xmlns:a16="http://schemas.microsoft.com/office/drawing/2014/main" id="{B3C141CB-81CF-ED04-B686-1DB797FDD1CA}"/>
              </a:ext>
            </a:extLst>
          </p:cNvPr>
          <p:cNvPicPr>
            <a:picLocks noChangeAspect="1"/>
          </p:cNvPicPr>
          <p:nvPr/>
        </p:nvPicPr>
        <p:blipFill>
          <a:blip r:embed="rId4"/>
          <a:stretch>
            <a:fillRect/>
          </a:stretch>
        </p:blipFill>
        <p:spPr>
          <a:xfrm>
            <a:off x="26377" y="1110762"/>
            <a:ext cx="8153400" cy="5105400"/>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DB21A962-E5B9-BCF4-0781-FDFDB33D7CFB}"/>
              </a:ext>
            </a:extLst>
          </p:cNvPr>
          <p:cNvPicPr>
            <a:picLocks noChangeAspect="1"/>
          </p:cNvPicPr>
          <p:nvPr/>
        </p:nvPicPr>
        <p:blipFill>
          <a:blip r:embed="rId5"/>
          <a:stretch>
            <a:fillRect/>
          </a:stretch>
        </p:blipFill>
        <p:spPr>
          <a:xfrm>
            <a:off x="8267333" y="947005"/>
            <a:ext cx="3933825" cy="5362575"/>
          </a:xfrm>
          <a:prstGeom prst="rect">
            <a:avLst/>
          </a:prstGeom>
        </p:spPr>
      </p:pic>
    </p:spTree>
    <p:extLst>
      <p:ext uri="{BB962C8B-B14F-4D97-AF65-F5344CB8AC3E}">
        <p14:creationId xmlns:p14="http://schemas.microsoft.com/office/powerpoint/2010/main" val="89859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7592F-75BC-CB7F-3947-27E325F5BEF0}"/>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4A211112-F942-7435-549E-F29223F85E2B}"/>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030A8702-DDAC-1654-7920-6B3CC3F1BA5F}"/>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951B5E7A-F7EB-90AB-9B1E-5EE67D102493}"/>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940D7D93-0048-26FC-D184-6997C1FBFB64}"/>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37AB626C-27F4-B579-6A2F-E91126656BCF}"/>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191E1E50-7B02-62E9-417A-28327798F839}"/>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ECC09A92-F4C8-89C3-77E9-1318FC87C249}"/>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17</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96B57967-F5EE-7B9D-865B-A7444A5DE899}"/>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E4C997AA-7327-1A07-CCB3-6C43A5419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CBEDD5A1-67A7-CE51-3055-CF678E16F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7DAAC326-0976-9094-65D7-E6F9ED4219A4}"/>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4" name="Picture 3" descr="A screenshot of a website&#10;&#10;AI-generated content may be incorrect.">
            <a:extLst>
              <a:ext uri="{FF2B5EF4-FFF2-40B4-BE49-F238E27FC236}">
                <a16:creationId xmlns:a16="http://schemas.microsoft.com/office/drawing/2014/main" id="{2F6F936D-C3D8-BCC5-EC3C-CBBC8048949C}"/>
              </a:ext>
            </a:extLst>
          </p:cNvPr>
          <p:cNvPicPr>
            <a:picLocks noChangeAspect="1"/>
          </p:cNvPicPr>
          <p:nvPr/>
        </p:nvPicPr>
        <p:blipFill>
          <a:blip r:embed="rId4"/>
          <a:stretch>
            <a:fillRect/>
          </a:stretch>
        </p:blipFill>
        <p:spPr>
          <a:xfrm>
            <a:off x="717826" y="978021"/>
            <a:ext cx="10745305" cy="5155959"/>
          </a:xfrm>
          <a:prstGeom prst="rect">
            <a:avLst/>
          </a:prstGeom>
        </p:spPr>
      </p:pic>
    </p:spTree>
    <p:extLst>
      <p:ext uri="{BB962C8B-B14F-4D97-AF65-F5344CB8AC3E}">
        <p14:creationId xmlns:p14="http://schemas.microsoft.com/office/powerpoint/2010/main" val="23761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CF04B-5493-181F-686B-1FB8A5589CF1}"/>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9DFDDDB1-F493-A7E8-22DC-C2CB4C4DA0B9}"/>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F74B0256-9C00-16C0-F957-05FE7693566F}"/>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AA727FA9-DA44-9224-50F0-AD157A757048}"/>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1FEAF8DA-40F1-A86E-2260-6C50E3AA795C}"/>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2DA08BD7-9F79-5AB2-6FD8-2DD01D60BE5F}"/>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FF8E4F24-3ED1-1F17-47D8-5BE4DFA48078}"/>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9E694204-ED93-FA86-7213-F1E388DA765B}"/>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18</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FF015C37-6025-C7A5-9137-2E32E2CDE309}"/>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2565560C-5CD3-A44B-AEFB-0BBFEF15F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79F53CFF-9887-71EB-7690-828BB8484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6D1B8C68-E7BC-679A-C8C8-A7434C3BA960}"/>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2" name="Picture 1" descr="A screenshot of a login page&#10;&#10;AI-generated content may be incorrect.">
            <a:extLst>
              <a:ext uri="{FF2B5EF4-FFF2-40B4-BE49-F238E27FC236}">
                <a16:creationId xmlns:a16="http://schemas.microsoft.com/office/drawing/2014/main" id="{E7E4AF7A-D6AB-94E2-565F-0F4D8417A741}"/>
              </a:ext>
            </a:extLst>
          </p:cNvPr>
          <p:cNvPicPr>
            <a:picLocks noChangeAspect="1"/>
          </p:cNvPicPr>
          <p:nvPr/>
        </p:nvPicPr>
        <p:blipFill>
          <a:blip r:embed="rId4"/>
          <a:stretch>
            <a:fillRect/>
          </a:stretch>
        </p:blipFill>
        <p:spPr>
          <a:xfrm>
            <a:off x="552174" y="1000242"/>
            <a:ext cx="11065566" cy="5398648"/>
          </a:xfrm>
          <a:prstGeom prst="rect">
            <a:avLst/>
          </a:prstGeom>
        </p:spPr>
      </p:pic>
    </p:spTree>
    <p:extLst>
      <p:ext uri="{BB962C8B-B14F-4D97-AF65-F5344CB8AC3E}">
        <p14:creationId xmlns:p14="http://schemas.microsoft.com/office/powerpoint/2010/main" val="3302603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DB814-82F3-FE06-17EE-372FAEA08AA2}"/>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4CE646E8-8EA7-B344-8D7B-9FB2DBC3811F}"/>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570F45BF-7766-8C86-7E18-348327C64F4A}"/>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0027AB28-CDBD-FB7F-8676-55A33FDC60BB}"/>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C73BC770-EDBE-92AB-7F31-87724B10B2C9}"/>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CB7CF22D-670B-B287-B7A4-DAD374992444}"/>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BCB422B3-D5D2-F478-F61D-7BA27F669891}"/>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95CF3338-739B-A584-94BF-50CD04B97E94}"/>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19</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331F580F-43C9-DADE-FD12-5AFA7C494015}"/>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0B7B79E6-12C8-491B-B93C-AD1D445DE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33A275B4-C1AC-CFE0-20CC-4CD657B88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E774ACE3-E701-7BCE-5A72-4A7FA544463D}"/>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3" name="Picture 2" descr="A screenshot of a computer&#10;&#10;AI-generated content may be incorrect.">
            <a:extLst>
              <a:ext uri="{FF2B5EF4-FFF2-40B4-BE49-F238E27FC236}">
                <a16:creationId xmlns:a16="http://schemas.microsoft.com/office/drawing/2014/main" id="{E780FAAC-9101-77F6-6E3B-CE9980C54BB6}"/>
              </a:ext>
            </a:extLst>
          </p:cNvPr>
          <p:cNvPicPr>
            <a:picLocks noChangeAspect="1"/>
          </p:cNvPicPr>
          <p:nvPr/>
        </p:nvPicPr>
        <p:blipFill>
          <a:blip r:embed="rId4"/>
          <a:stretch>
            <a:fillRect/>
          </a:stretch>
        </p:blipFill>
        <p:spPr>
          <a:xfrm>
            <a:off x="-4760" y="949739"/>
            <a:ext cx="8601346" cy="5411306"/>
          </a:xfrm>
          <a:prstGeom prst="rect">
            <a:avLst/>
          </a:prstGeom>
        </p:spPr>
      </p:pic>
      <p:pic>
        <p:nvPicPr>
          <p:cNvPr id="4" name="Picture 3" descr="A screenshot of a phone&#10;&#10;AI-generated content may be incorrect.">
            <a:extLst>
              <a:ext uri="{FF2B5EF4-FFF2-40B4-BE49-F238E27FC236}">
                <a16:creationId xmlns:a16="http://schemas.microsoft.com/office/drawing/2014/main" id="{56A01121-55B2-8193-FCC2-33D7F4BA97AD}"/>
              </a:ext>
            </a:extLst>
          </p:cNvPr>
          <p:cNvPicPr>
            <a:picLocks noChangeAspect="1"/>
          </p:cNvPicPr>
          <p:nvPr/>
        </p:nvPicPr>
        <p:blipFill>
          <a:blip r:embed="rId5"/>
          <a:srcRect t="384" r="369" b="20781"/>
          <a:stretch/>
        </p:blipFill>
        <p:spPr>
          <a:xfrm>
            <a:off x="8732647" y="942948"/>
            <a:ext cx="2976205" cy="5406484"/>
          </a:xfrm>
          <a:prstGeom prst="rect">
            <a:avLst/>
          </a:prstGeom>
        </p:spPr>
      </p:pic>
    </p:spTree>
    <p:extLst>
      <p:ext uri="{BB962C8B-B14F-4D97-AF65-F5344CB8AC3E}">
        <p14:creationId xmlns:p14="http://schemas.microsoft.com/office/powerpoint/2010/main" val="100118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2FFA-2E72-07D1-EEBB-E751F442E943}"/>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BB3D816F-041F-159B-C607-88BF5A383A2C}"/>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0FA78615-C0CB-335D-171E-E1590C0ED1C5}"/>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323438BF-C37E-F35C-7ACB-DC9185DAB37B}"/>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A92EADEF-7F7E-1455-1D7D-668C7F737F3D}"/>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5F84B2F9-5575-300B-EE33-EDE169C22FC6}"/>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979FF430-247B-E03F-2F38-1DF823DB7437}"/>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43475621-C7AB-0931-0D36-C085A985ABAA}"/>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2</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BEED4FCF-32F7-BAF5-A5F7-B3E0A9BCDA08}"/>
              </a:ext>
            </a:extLst>
          </p:cNvPr>
          <p:cNvSpPr>
            <a:spLocks noChangeArrowheads="1"/>
          </p:cNvSpPr>
          <p:nvPr/>
        </p:nvSpPr>
        <p:spPr bwMode="auto">
          <a:xfrm>
            <a:off x="946092" y="1033636"/>
            <a:ext cx="10877815" cy="7747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marL="457200" indent="-457200">
              <a:spcBef>
                <a:spcPct val="0"/>
              </a:spcBef>
              <a:buAutoNum type="arabicPeriod"/>
            </a:pPr>
            <a:r>
              <a:rPr lang="en-US" sz="2800" dirty="0">
                <a:solidFill>
                  <a:srgbClr val="0000FF"/>
                </a:solidFill>
                <a:latin typeface="Trebuchet MS"/>
                <a:ea typeface="Calibri"/>
                <a:cs typeface="Calibri"/>
              </a:rPr>
              <a:t>Brief Company profile</a:t>
            </a:r>
            <a:endParaRPr lang="en-US" sz="2800" dirty="0">
              <a:solidFill>
                <a:srgbClr val="0000FF"/>
              </a:solidFill>
              <a:latin typeface="Trebuchet MS"/>
              <a:cs typeface="Times New Roman"/>
            </a:endParaRPr>
          </a:p>
          <a:p>
            <a:pPr marL="457200" indent="-457200">
              <a:spcBef>
                <a:spcPct val="0"/>
              </a:spcBef>
              <a:buAutoNum type="arabicPeriod"/>
            </a:pPr>
            <a:r>
              <a:rPr lang="en-US" sz="2800" dirty="0">
                <a:solidFill>
                  <a:srgbClr val="0000FF"/>
                </a:solidFill>
                <a:latin typeface="Trebuchet MS"/>
                <a:ea typeface="Calibri"/>
                <a:cs typeface="Calibri"/>
              </a:rPr>
              <a:t>Introduction</a:t>
            </a:r>
          </a:p>
          <a:p>
            <a:pPr marL="457200" indent="-457200">
              <a:spcBef>
                <a:spcPct val="0"/>
              </a:spcBef>
              <a:buAutoNum type="arabicPeriod"/>
            </a:pPr>
            <a:r>
              <a:rPr lang="en-US" sz="2800" dirty="0">
                <a:solidFill>
                  <a:srgbClr val="0000FF"/>
                </a:solidFill>
                <a:latin typeface="Trebuchet MS"/>
                <a:ea typeface="Calibri"/>
                <a:cs typeface="Calibri"/>
              </a:rPr>
              <a:t>Problem statement</a:t>
            </a:r>
          </a:p>
          <a:p>
            <a:pPr marL="457200" indent="-457200">
              <a:spcBef>
                <a:spcPct val="0"/>
              </a:spcBef>
              <a:buAutoNum type="arabicPeriod"/>
            </a:pPr>
            <a:r>
              <a:rPr lang="en-US" sz="2800" dirty="0">
                <a:solidFill>
                  <a:srgbClr val="0000FF"/>
                </a:solidFill>
                <a:latin typeface="Trebuchet MS"/>
                <a:ea typeface="Calibri"/>
                <a:cs typeface="Calibri"/>
              </a:rPr>
              <a:t>Literature review</a:t>
            </a:r>
            <a:endParaRPr lang="en-US" sz="2800">
              <a:solidFill>
                <a:srgbClr val="000000"/>
              </a:solidFill>
              <a:latin typeface="Trebuchet MS"/>
              <a:ea typeface="Calibri"/>
              <a:cs typeface="Calibri"/>
            </a:endParaRPr>
          </a:p>
          <a:p>
            <a:pPr marL="457200" indent="-457200">
              <a:spcBef>
                <a:spcPct val="0"/>
              </a:spcBef>
              <a:buAutoNum type="arabicPeriod"/>
            </a:pPr>
            <a:r>
              <a:rPr lang="en-US" sz="2800" dirty="0">
                <a:solidFill>
                  <a:srgbClr val="0000FF"/>
                </a:solidFill>
                <a:latin typeface="Trebuchet MS"/>
                <a:cs typeface="Times New Roman"/>
              </a:rPr>
              <a:t>Methodology</a:t>
            </a:r>
            <a:endParaRPr lang="en-US" sz="2800">
              <a:solidFill>
                <a:srgbClr val="000000"/>
              </a:solidFill>
              <a:latin typeface="Trebuchet MS"/>
              <a:ea typeface="Calibri"/>
              <a:cs typeface="Calibri"/>
            </a:endParaRPr>
          </a:p>
          <a:p>
            <a:pPr marL="457200" indent="-457200">
              <a:spcBef>
                <a:spcPct val="0"/>
              </a:spcBef>
              <a:buAutoNum type="arabicPeriod"/>
            </a:pPr>
            <a:r>
              <a:rPr lang="en-US" sz="2800" dirty="0">
                <a:solidFill>
                  <a:srgbClr val="0000FF"/>
                </a:solidFill>
                <a:latin typeface="Trebuchet MS"/>
                <a:cs typeface="Times New Roman"/>
              </a:rPr>
              <a:t>Proposed System</a:t>
            </a:r>
            <a:endParaRPr lang="en-US" sz="2800">
              <a:solidFill>
                <a:srgbClr val="000000"/>
              </a:solidFill>
              <a:latin typeface="Trebuchet MS"/>
              <a:cs typeface="Times New Roman"/>
            </a:endParaRPr>
          </a:p>
          <a:p>
            <a:pPr marL="914400" lvl="1" indent="-457200">
              <a:spcBef>
                <a:spcPct val="0"/>
              </a:spcBef>
              <a:buFont typeface="Wingdings,Sans-Serif" panose="020B0604020202020204" pitchFamily="34" charset="0"/>
              <a:buChar char="Ø"/>
            </a:pPr>
            <a:r>
              <a:rPr lang="en-US" dirty="0">
                <a:solidFill>
                  <a:srgbClr val="0000FF"/>
                </a:solidFill>
                <a:latin typeface="Trebuchet MS"/>
                <a:cs typeface="Times New Roman"/>
              </a:rPr>
              <a:t>Data Flow Diagram</a:t>
            </a:r>
            <a:endParaRPr lang="en-US">
              <a:solidFill>
                <a:srgbClr val="000000"/>
              </a:solidFill>
              <a:latin typeface="Trebuchet MS"/>
              <a:cs typeface="Times New Roman"/>
            </a:endParaRPr>
          </a:p>
          <a:p>
            <a:pPr marL="914400" lvl="1" indent="-457200">
              <a:spcBef>
                <a:spcPct val="0"/>
              </a:spcBef>
              <a:buFont typeface="Wingdings,Sans-Serif" panose="020B0604020202020204" pitchFamily="34" charset="0"/>
              <a:buChar char="Ø"/>
            </a:pPr>
            <a:r>
              <a:rPr lang="en-US" dirty="0">
                <a:solidFill>
                  <a:srgbClr val="0000FF"/>
                </a:solidFill>
                <a:latin typeface="Trebuchet MS"/>
                <a:cs typeface="Times New Roman"/>
              </a:rPr>
              <a:t>Class Diagram</a:t>
            </a:r>
            <a:endParaRPr lang="en-US">
              <a:solidFill>
                <a:srgbClr val="000000"/>
              </a:solidFill>
              <a:latin typeface="Trebuchet MS"/>
              <a:cs typeface="Times New Roman"/>
            </a:endParaRPr>
          </a:p>
          <a:p>
            <a:pPr marL="914400" lvl="1" indent="-457200">
              <a:spcBef>
                <a:spcPct val="0"/>
              </a:spcBef>
              <a:buFont typeface="Wingdings,Sans-Serif" panose="020B0604020202020204" pitchFamily="34" charset="0"/>
              <a:buChar char="Ø"/>
            </a:pPr>
            <a:r>
              <a:rPr lang="en-US" dirty="0">
                <a:solidFill>
                  <a:srgbClr val="0000FF"/>
                </a:solidFill>
                <a:latin typeface="Trebuchet MS"/>
                <a:cs typeface="Times New Roman"/>
              </a:rPr>
              <a:t>Model - Expected Outcome (GUI)</a:t>
            </a:r>
            <a:endParaRPr lang="en-US">
              <a:solidFill>
                <a:srgbClr val="000000"/>
              </a:solidFill>
              <a:latin typeface="Trebuchet MS"/>
              <a:cs typeface="Times New Roman"/>
            </a:endParaRPr>
          </a:p>
          <a:p>
            <a:pPr marL="457200" indent="-457200">
              <a:spcBef>
                <a:spcPct val="0"/>
              </a:spcBef>
              <a:buAutoNum type="arabicPeriod"/>
            </a:pPr>
            <a:r>
              <a:rPr lang="en-US" sz="2800" dirty="0">
                <a:solidFill>
                  <a:srgbClr val="0000FF"/>
                </a:solidFill>
                <a:latin typeface="Trebuchet MS"/>
                <a:ea typeface="Calibri"/>
                <a:cs typeface="Calibri"/>
              </a:rPr>
              <a:t>Implementation Overview</a:t>
            </a:r>
            <a:endParaRPr lang="en-US" sz="2800">
              <a:solidFill>
                <a:srgbClr val="000000"/>
              </a:solidFill>
              <a:latin typeface="Trebuchet MS"/>
              <a:cs typeface="Arial"/>
            </a:endParaRPr>
          </a:p>
          <a:p>
            <a:pPr marL="457200" indent="-457200">
              <a:spcBef>
                <a:spcPct val="0"/>
              </a:spcBef>
              <a:buAutoNum type="arabicPeriod"/>
            </a:pPr>
            <a:r>
              <a:rPr lang="en-US" sz="2800" dirty="0">
                <a:solidFill>
                  <a:srgbClr val="0000FF"/>
                </a:solidFill>
                <a:latin typeface="Trebuchet MS"/>
                <a:ea typeface="Calibri"/>
                <a:cs typeface="Calibri"/>
              </a:rPr>
              <a:t>Conclusion</a:t>
            </a:r>
            <a:endParaRPr lang="en-US" sz="2800">
              <a:solidFill>
                <a:srgbClr val="000000"/>
              </a:solidFill>
              <a:latin typeface="Trebuchet MS"/>
              <a:ea typeface="Calibri"/>
              <a:cs typeface="Arial"/>
            </a:endParaRPr>
          </a:p>
          <a:p>
            <a:pPr marL="457200" indent="-457200">
              <a:spcBef>
                <a:spcPct val="0"/>
              </a:spcBef>
              <a:buAutoNum type="arabicPeriod"/>
            </a:pPr>
            <a:r>
              <a:rPr lang="en-US" sz="2800" dirty="0">
                <a:solidFill>
                  <a:srgbClr val="0000FF"/>
                </a:solidFill>
                <a:latin typeface="Trebuchet MS"/>
                <a:ea typeface="Calibri"/>
                <a:cs typeface="Calibri"/>
              </a:rPr>
              <a:t>References</a:t>
            </a:r>
          </a:p>
          <a:p>
            <a:endParaRPr lang="en-US" sz="2000" dirty="0">
              <a:solidFill>
                <a:srgbClr val="000000"/>
              </a:solidFill>
              <a:latin typeface="Times New Roman"/>
              <a:cs typeface="Times New Roman"/>
            </a:endParaRPr>
          </a:p>
          <a:p>
            <a:pPr marL="457200" indent="-457200">
              <a:spcBef>
                <a:spcPct val="0"/>
              </a:spcBef>
              <a:buAutoNum type="arabicPeriod"/>
            </a:pPr>
            <a:endParaRPr lang="en-US" sz="2000" dirty="0">
              <a:solidFill>
                <a:srgbClr val="000000"/>
              </a:solidFill>
              <a:latin typeface="Times New Roman"/>
              <a:ea typeface="Calibri"/>
              <a:cs typeface="Times New Roman"/>
            </a:endParaRPr>
          </a:p>
          <a:p>
            <a:pPr marL="457200" indent="-457200">
              <a:spcBef>
                <a:spcPct val="0"/>
              </a:spcBef>
              <a:buAutoNum type="arabicPeriod"/>
            </a:pPr>
            <a:endParaRPr lang="en-US" sz="2200" dirty="0">
              <a:solidFill>
                <a:srgbClr val="0000FF"/>
              </a:solidFill>
              <a:latin typeface="Times New Roman"/>
              <a:ea typeface="Calibri"/>
              <a:cs typeface="Times New Roman"/>
            </a:endParaRPr>
          </a:p>
          <a:p>
            <a:pPr marL="457200" indent="-457200">
              <a:spcBef>
                <a:spcPct val="0"/>
              </a:spcBef>
              <a:buAutoNum type="arabicPeriod"/>
            </a:pPr>
            <a:endParaRPr lang="en-US" sz="2000" dirty="0">
              <a:solidFill>
                <a:srgbClr val="000000"/>
              </a:solidFill>
              <a:latin typeface="Arial"/>
              <a:cs typeface="Arial"/>
            </a:endParaRPr>
          </a:p>
          <a:p>
            <a:pPr marL="457200" indent="-457200">
              <a:spcBef>
                <a:spcPct val="0"/>
              </a:spcBef>
              <a:buAutoNum type="arabicPeriod"/>
            </a:pPr>
            <a:endParaRPr lang="en-US" sz="2000" dirty="0">
              <a:solidFill>
                <a:srgbClr val="000000"/>
              </a:solidFill>
              <a:latin typeface="Times New Roman"/>
              <a:cs typeface="Times New Roman"/>
            </a:endParaRPr>
          </a:p>
          <a:p>
            <a:pPr marL="457200" indent="-457200">
              <a:spcBef>
                <a:spcPct val="0"/>
              </a:spcBef>
              <a:buAutoNum type="arabicPeriod"/>
            </a:pPr>
            <a:endParaRPr lang="en-US" sz="2000" dirty="0">
              <a:solidFill>
                <a:srgbClr val="000000"/>
              </a:solidFill>
              <a:latin typeface="Times New Roman"/>
              <a:cs typeface="Times New Roman"/>
            </a:endParaRPr>
          </a:p>
          <a:p>
            <a:pPr algn="ctr">
              <a:spcBef>
                <a:spcPct val="0"/>
              </a:spcBef>
              <a:buNone/>
            </a:pPr>
            <a:endParaRPr lang="en-US" altLang="en-US" sz="2400" b="1" dirty="0">
              <a:solidFill>
                <a:srgbClr val="C00000"/>
              </a:solidFill>
              <a:latin typeface="Trebuchet MS"/>
              <a:cs typeface="Times New Roman"/>
            </a:endParaRPr>
          </a:p>
        </p:txBody>
      </p:sp>
      <p:pic>
        <p:nvPicPr>
          <p:cNvPr id="37" name="Picture 36">
            <a:extLst>
              <a:ext uri="{FF2B5EF4-FFF2-40B4-BE49-F238E27FC236}">
                <a16:creationId xmlns:a16="http://schemas.microsoft.com/office/drawing/2014/main" id="{0530B9CF-1C5C-78FD-466B-684C65CE6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48957864-EAEF-6337-95E0-0A332CF67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F28D65FF-2490-32FA-6EBD-6AE1D88AE474}"/>
              </a:ext>
            </a:extLst>
          </p:cNvPr>
          <p:cNvSpPr txBox="1">
            <a:spLocks noChangeArrowheads="1"/>
          </p:cNvSpPr>
          <p:nvPr/>
        </p:nvSpPr>
        <p:spPr bwMode="auto">
          <a:xfrm>
            <a:off x="3341964" y="62189"/>
            <a:ext cx="5545137"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ctr" eaLnBrk="1" hangingPunct="1">
              <a:spcBef>
                <a:spcPct val="0"/>
              </a:spcBef>
              <a:buFontTx/>
              <a:buNone/>
            </a:pPr>
            <a:r>
              <a:rPr lang="en-US" altLang="en-US" sz="1700" b="1" dirty="0">
                <a:latin typeface="Trebuchet MS"/>
                <a:cs typeface="Times New Roman"/>
              </a:rPr>
              <a:t>PARUL INSTITUTE OF TECHNOLOGY</a:t>
            </a:r>
          </a:p>
          <a:p>
            <a:pPr algn="ctr" eaLnBrk="1" hangingPunct="1">
              <a:spcBef>
                <a:spcPct val="0"/>
              </a:spcBef>
              <a:buFontTx/>
              <a:buNone/>
            </a:pPr>
            <a:r>
              <a:rPr lang="en-US" altLang="en-US" sz="1700" b="1" dirty="0">
                <a:latin typeface="Trebuchet MS"/>
                <a:cs typeface="Times New Roman"/>
              </a:rPr>
              <a:t>       FACULTY OF ENGINEERING &amp; TECHNOLOGY</a:t>
            </a:r>
          </a:p>
          <a:p>
            <a:pPr algn="ctr" eaLnBrk="1" hangingPunct="1">
              <a:spcBef>
                <a:spcPct val="0"/>
              </a:spcBef>
              <a:buFontTx/>
              <a:buNone/>
            </a:pPr>
            <a:r>
              <a:rPr lang="en-US" altLang="en-US" sz="1700" b="1" dirty="0">
                <a:latin typeface="Trebuchet MS"/>
                <a:cs typeface="Times New Roman"/>
              </a:rPr>
              <a:t>         PARUL UNIVERSITY</a:t>
            </a:r>
          </a:p>
          <a:p>
            <a:pPr eaLnBrk="1" hangingPunct="1">
              <a:spcBef>
                <a:spcPct val="0"/>
              </a:spcBef>
              <a:buFontTx/>
              <a:buNone/>
            </a:pPr>
            <a:endParaRPr lang="en-US" altLang="en-US" sz="1800" b="1" dirty="0">
              <a:latin typeface="Trebuchet MS"/>
              <a:ea typeface="Calibri"/>
              <a:cs typeface="Calibri"/>
            </a:endParaRPr>
          </a:p>
        </p:txBody>
      </p:sp>
    </p:spTree>
    <p:extLst>
      <p:ext uri="{BB962C8B-B14F-4D97-AF65-F5344CB8AC3E}">
        <p14:creationId xmlns:p14="http://schemas.microsoft.com/office/powerpoint/2010/main" val="183058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2B046-730E-94B1-9320-7D8F328C059C}"/>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C608FDB6-0A2D-B579-DE78-60C8C93C8696}"/>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1EC5622F-56CA-1D23-9298-4905522463EB}"/>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E529404E-DA19-692C-1A3A-30127C027296}"/>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CE01CFFE-A014-291E-1268-4F99051D457A}"/>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F362228C-83A6-FA4F-4457-EA333DDAB930}"/>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CADA6F4B-EAA8-9E05-993C-7226A3457260}"/>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077391F3-4C2B-F940-E936-56E8EFC9B8FD}"/>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20</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BAEDF787-45D7-C41F-0D84-14F910B6CEB8}"/>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51EB2AE8-5B50-F740-D6DF-E2C776EAE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80A9096F-4FC3-133E-7468-F12268A2C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619B15E1-19A3-47C1-D6A5-16D58604E125}"/>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2" name="Picture 1" descr="A screenshot of a chat&#10;&#10;AI-generated content may be incorrect.">
            <a:extLst>
              <a:ext uri="{FF2B5EF4-FFF2-40B4-BE49-F238E27FC236}">
                <a16:creationId xmlns:a16="http://schemas.microsoft.com/office/drawing/2014/main" id="{4591BB5F-019C-2BA6-CC4C-7A8EEC6704FA}"/>
              </a:ext>
            </a:extLst>
          </p:cNvPr>
          <p:cNvPicPr>
            <a:picLocks noChangeAspect="1"/>
          </p:cNvPicPr>
          <p:nvPr/>
        </p:nvPicPr>
        <p:blipFill>
          <a:blip r:embed="rId4"/>
          <a:stretch>
            <a:fillRect/>
          </a:stretch>
        </p:blipFill>
        <p:spPr>
          <a:xfrm>
            <a:off x="495300" y="1114287"/>
            <a:ext cx="11201400" cy="5181600"/>
          </a:xfrm>
          <a:prstGeom prst="rect">
            <a:avLst/>
          </a:prstGeom>
        </p:spPr>
      </p:pic>
    </p:spTree>
    <p:extLst>
      <p:ext uri="{BB962C8B-B14F-4D97-AF65-F5344CB8AC3E}">
        <p14:creationId xmlns:p14="http://schemas.microsoft.com/office/powerpoint/2010/main" val="311495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1FA7B-532C-0BD7-55D8-96232F6B263E}"/>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4C019002-AFF1-4BBB-AA50-54C2D08F16D5}"/>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B1011452-62F3-7E58-5FA5-AECA6AE857C8}"/>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4C912A92-692A-DA12-3C33-7FDDD3B74EAF}"/>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BC4A967E-2F3A-FFD5-B2E4-8A940D7119AE}"/>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6AA09CC9-3DB1-8A73-3C0A-9C7C6EAC0C27}"/>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434BBA92-F772-4C8B-8373-D21671BFF692}"/>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65B33C97-EDE7-4460-3639-47041E3406A4}"/>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21</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8F002FFC-9648-F0D3-DAE7-2AE184920D9D}"/>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48CAA5B2-6BAE-9E6E-B566-F88B25083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135AE0C1-BBA8-B84A-5197-92266A042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381F7902-2B97-F321-2BFE-E010280689F3}"/>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2" name="Picture 1" descr="A screenshot of a computer&#10;&#10;AI-generated content may be incorrect.">
            <a:extLst>
              <a:ext uri="{FF2B5EF4-FFF2-40B4-BE49-F238E27FC236}">
                <a16:creationId xmlns:a16="http://schemas.microsoft.com/office/drawing/2014/main" id="{25768C57-BA61-3A54-5064-96FD6AC2CCBD}"/>
              </a:ext>
            </a:extLst>
          </p:cNvPr>
          <p:cNvPicPr>
            <a:picLocks noChangeAspect="1"/>
          </p:cNvPicPr>
          <p:nvPr/>
        </p:nvPicPr>
        <p:blipFill>
          <a:blip r:embed="rId4"/>
          <a:stretch>
            <a:fillRect/>
          </a:stretch>
        </p:blipFill>
        <p:spPr>
          <a:xfrm>
            <a:off x="544443" y="1112768"/>
            <a:ext cx="11125200" cy="5162550"/>
          </a:xfrm>
          <a:prstGeom prst="rect">
            <a:avLst/>
          </a:prstGeom>
        </p:spPr>
      </p:pic>
    </p:spTree>
    <p:extLst>
      <p:ext uri="{BB962C8B-B14F-4D97-AF65-F5344CB8AC3E}">
        <p14:creationId xmlns:p14="http://schemas.microsoft.com/office/powerpoint/2010/main" val="240324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B6D97-B297-F218-6476-BF43B56A9195}"/>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E3991FF5-7403-9B4D-4F09-48B6978DDD3C}"/>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CF8F037E-C7C7-A82F-47E4-2423CEF7864E}"/>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AE8A6EC6-B16C-6DCC-13BF-3B5C349141A3}"/>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7F5C6F03-40E9-5A01-A352-EF418B63F15E}"/>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41087D6F-25D7-4671-A0B9-77C28036601B}"/>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27DA3D09-3CA1-0A3A-FF6F-C1B53D079D7B}"/>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E1C950E6-C68C-6916-E265-E0E58103B044}"/>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22</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595E77C5-FD6A-42D2-81DD-553CBA400152}"/>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6116D3A3-B4FA-A199-F535-C96C787D0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16344D3E-D23B-D1FD-7BE5-499B550D3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D1344626-BFEB-C685-7AAC-48BEEC6565F7}"/>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2" name="Picture 1" descr="A screenshot of a computer&#10;&#10;AI-generated content may be incorrect.">
            <a:extLst>
              <a:ext uri="{FF2B5EF4-FFF2-40B4-BE49-F238E27FC236}">
                <a16:creationId xmlns:a16="http://schemas.microsoft.com/office/drawing/2014/main" id="{743937AD-562A-74EE-5644-162F4482B9C5}"/>
              </a:ext>
            </a:extLst>
          </p:cNvPr>
          <p:cNvPicPr>
            <a:picLocks noChangeAspect="1"/>
          </p:cNvPicPr>
          <p:nvPr/>
        </p:nvPicPr>
        <p:blipFill>
          <a:blip r:embed="rId4"/>
          <a:stretch>
            <a:fillRect/>
          </a:stretch>
        </p:blipFill>
        <p:spPr>
          <a:xfrm>
            <a:off x="539682" y="1008615"/>
            <a:ext cx="11134725" cy="5172075"/>
          </a:xfrm>
          <a:prstGeom prst="rect">
            <a:avLst/>
          </a:prstGeom>
        </p:spPr>
      </p:pic>
    </p:spTree>
    <p:extLst>
      <p:ext uri="{BB962C8B-B14F-4D97-AF65-F5344CB8AC3E}">
        <p14:creationId xmlns:p14="http://schemas.microsoft.com/office/powerpoint/2010/main" val="163665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79130-40E7-578C-8773-8AA3A1936B5A}"/>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ADD3AC79-92BC-4BE0-8135-CE58B61A0D2D}"/>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ED5D1939-B647-4970-5D20-FC4991FD7385}"/>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3E8F2D07-CD2C-D5D2-0346-5E65CB26FB81}"/>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6ADBF52D-1C25-EC53-C5AE-7CD4F5876303}"/>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1C655E42-C7C7-5F82-DB62-AED05859F53A}"/>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45C2124C-E849-D53F-1E4E-78B32AE2283C}"/>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D7C03DE4-4889-D85B-40EA-669B68258968}"/>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23</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4BA5C4F8-3087-B9A0-D142-83FD82BA7365}"/>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A500619E-0D41-8040-2E69-B8B1FEAB2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2E7960F3-5CB0-C641-98C3-AF8F16AAB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84D00A64-D386-4B1B-F63F-5D51F495B09C}"/>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2" name="Picture 1" descr="A screenshot of a computer&#10;&#10;AI-generated content may be incorrect.">
            <a:extLst>
              <a:ext uri="{FF2B5EF4-FFF2-40B4-BE49-F238E27FC236}">
                <a16:creationId xmlns:a16="http://schemas.microsoft.com/office/drawing/2014/main" id="{F819D319-2ACD-0469-28E2-E706D375F1A1}"/>
              </a:ext>
            </a:extLst>
          </p:cNvPr>
          <p:cNvPicPr>
            <a:picLocks noChangeAspect="1"/>
          </p:cNvPicPr>
          <p:nvPr/>
        </p:nvPicPr>
        <p:blipFill>
          <a:blip r:embed="rId4"/>
          <a:stretch>
            <a:fillRect/>
          </a:stretch>
        </p:blipFill>
        <p:spPr>
          <a:xfrm>
            <a:off x="528638" y="1008408"/>
            <a:ext cx="11134725" cy="5238750"/>
          </a:xfrm>
          <a:prstGeom prst="rect">
            <a:avLst/>
          </a:prstGeom>
        </p:spPr>
      </p:pic>
    </p:spTree>
    <p:extLst>
      <p:ext uri="{BB962C8B-B14F-4D97-AF65-F5344CB8AC3E}">
        <p14:creationId xmlns:p14="http://schemas.microsoft.com/office/powerpoint/2010/main" val="89646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85A65-DD6D-811E-3644-88CD1A7161E3}"/>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B74D8BBC-05BC-4B04-7EBA-372A7A251C9D}"/>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E65C3CA1-8778-8383-B1F4-E0FE23D198DD}"/>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82654589-52B4-E108-27F3-B715D780F27F}"/>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312F5D6E-A079-72B5-9FF8-9E4E7DE5CA66}"/>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464B35A8-9D10-87C8-6F70-F75F904ECAF1}"/>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79DC3403-B3DB-1FFF-BD11-FF709A094C4F}"/>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D9B6EFCE-9753-437D-4156-A689F89A92AB}"/>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24</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34C88374-81D3-9D5F-94EB-13C26BE3AFE0}"/>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BC6FC2D3-3E46-7928-AC7E-D5533BC73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A724DECD-8A73-727F-7633-D31FE12B3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5A2024F0-AAA7-FAA1-9CB2-2D8F961CBAB3}"/>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2" name="Picture 1" descr="A screenshot of a computer&#10;&#10;AI-generated content may be incorrect.">
            <a:extLst>
              <a:ext uri="{FF2B5EF4-FFF2-40B4-BE49-F238E27FC236}">
                <a16:creationId xmlns:a16="http://schemas.microsoft.com/office/drawing/2014/main" id="{8D911E7F-FBB8-CEE0-6136-ABAE8B749A0D}"/>
              </a:ext>
            </a:extLst>
          </p:cNvPr>
          <p:cNvPicPr>
            <a:picLocks noChangeAspect="1"/>
          </p:cNvPicPr>
          <p:nvPr/>
        </p:nvPicPr>
        <p:blipFill>
          <a:blip r:embed="rId4"/>
          <a:stretch>
            <a:fillRect/>
          </a:stretch>
        </p:blipFill>
        <p:spPr>
          <a:xfrm>
            <a:off x="514350" y="1120567"/>
            <a:ext cx="11163300" cy="5191125"/>
          </a:xfrm>
          <a:prstGeom prst="rect">
            <a:avLst/>
          </a:prstGeom>
        </p:spPr>
      </p:pic>
    </p:spTree>
    <p:extLst>
      <p:ext uri="{BB962C8B-B14F-4D97-AF65-F5344CB8AC3E}">
        <p14:creationId xmlns:p14="http://schemas.microsoft.com/office/powerpoint/2010/main" val="90640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A7F35-C148-E408-A1C4-94373E36F37C}"/>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1CF3EEC7-EB34-B7FE-7696-37177152263C}"/>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29E7261A-671F-5B9B-FE38-69FA40C5BBAB}"/>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A5F0D970-896B-E77D-4E4A-561014A9B5D3}"/>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6F324C33-FE26-65DC-375B-2C5EBE0E69A8}"/>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FEEF3011-0FEF-3CFC-46C0-03BDD37C5DE2}"/>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73F0CBF0-E778-AFB2-4A1E-C4BE4702949C}"/>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7BC4F816-0C13-BC5D-8CB2-FB75801E7B29}"/>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25</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12D511AC-E9FD-CC12-2059-12D81E5712CE}"/>
              </a:ext>
            </a:extLst>
          </p:cNvPr>
          <p:cNvSpPr>
            <a:spLocks noChangeArrowheads="1"/>
          </p:cNvSpPr>
          <p:nvPr/>
        </p:nvSpPr>
        <p:spPr bwMode="auto">
          <a:xfrm>
            <a:off x="277877" y="1115698"/>
            <a:ext cx="11182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850D5984-5BB9-09A2-1A8F-EFDACFC1C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2B9FA188-EB76-C180-714A-A4F051D47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E7A9ADFB-F3C4-D946-49F4-B5B1929CCF31}"/>
              </a:ext>
            </a:extLst>
          </p:cNvPr>
          <p:cNvSpPr txBox="1">
            <a:spLocks noChangeArrowheads="1"/>
          </p:cNvSpPr>
          <p:nvPr/>
        </p:nvSpPr>
        <p:spPr bwMode="auto">
          <a:xfrm>
            <a:off x="3424025"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Implementation Overview</a:t>
            </a:r>
            <a:endParaRPr lang="en-US" dirty="0"/>
          </a:p>
        </p:txBody>
      </p:sp>
      <p:pic>
        <p:nvPicPr>
          <p:cNvPr id="2" name="Picture 1" descr="A screenshot of a computer&#10;&#10;AI-generated content may be incorrect.">
            <a:extLst>
              <a:ext uri="{FF2B5EF4-FFF2-40B4-BE49-F238E27FC236}">
                <a16:creationId xmlns:a16="http://schemas.microsoft.com/office/drawing/2014/main" id="{72CD9278-F912-7442-3A6C-EED24E86D5BC}"/>
              </a:ext>
            </a:extLst>
          </p:cNvPr>
          <p:cNvPicPr>
            <a:picLocks noChangeAspect="1"/>
          </p:cNvPicPr>
          <p:nvPr/>
        </p:nvPicPr>
        <p:blipFill>
          <a:blip r:embed="rId4"/>
          <a:stretch>
            <a:fillRect/>
          </a:stretch>
        </p:blipFill>
        <p:spPr>
          <a:xfrm>
            <a:off x="22087" y="1580856"/>
            <a:ext cx="9099827" cy="4403072"/>
          </a:xfrm>
          <a:prstGeom prst="rect">
            <a:avLst/>
          </a:prstGeom>
        </p:spPr>
      </p:pic>
      <p:pic>
        <p:nvPicPr>
          <p:cNvPr id="3" name="Picture 2" descr="A screenshot of a chat&#10;&#10;AI-generated content may be incorrect.">
            <a:extLst>
              <a:ext uri="{FF2B5EF4-FFF2-40B4-BE49-F238E27FC236}">
                <a16:creationId xmlns:a16="http://schemas.microsoft.com/office/drawing/2014/main" id="{FAA782EE-FC8E-C14C-A955-52BDE73242EF}"/>
              </a:ext>
            </a:extLst>
          </p:cNvPr>
          <p:cNvPicPr>
            <a:picLocks noChangeAspect="1"/>
          </p:cNvPicPr>
          <p:nvPr/>
        </p:nvPicPr>
        <p:blipFill>
          <a:blip r:embed="rId5"/>
          <a:stretch>
            <a:fillRect/>
          </a:stretch>
        </p:blipFill>
        <p:spPr>
          <a:xfrm>
            <a:off x="9303211" y="982870"/>
            <a:ext cx="2409320" cy="5113130"/>
          </a:xfrm>
          <a:prstGeom prst="rect">
            <a:avLst/>
          </a:prstGeom>
        </p:spPr>
      </p:pic>
    </p:spTree>
    <p:extLst>
      <p:ext uri="{BB962C8B-B14F-4D97-AF65-F5344CB8AC3E}">
        <p14:creationId xmlns:p14="http://schemas.microsoft.com/office/powerpoint/2010/main" val="4185255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E687C-FF12-51AC-8E5D-7B1766AA19BA}"/>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76A596CB-380F-A440-792D-0AC95C670648}"/>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04C1AA13-9954-3047-9E7B-A5758CF5E94B}"/>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725810E3-8469-2F19-15CF-6D4BD162E7BB}"/>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44027E3F-F71F-A72F-F6F5-67F43C787738}"/>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DBCC5465-1C60-BCB3-1FCD-C19D3D4B5728}"/>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0D88F982-7797-D97A-8D64-8CA5EC4215F4}"/>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B818E007-88F8-7AC0-7D81-1357279ABA43}"/>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26</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CA2288C3-5F35-F9B5-7D9F-961290A444D0}"/>
              </a:ext>
            </a:extLst>
          </p:cNvPr>
          <p:cNvSpPr>
            <a:spLocks noChangeArrowheads="1"/>
          </p:cNvSpPr>
          <p:nvPr/>
        </p:nvSpPr>
        <p:spPr bwMode="auto">
          <a:xfrm>
            <a:off x="277877" y="1115698"/>
            <a:ext cx="1118261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buNone/>
            </a:pPr>
            <a:r>
              <a:rPr lang="en-US" sz="2400">
                <a:latin typeface="Calibri"/>
                <a:ea typeface="Calibri"/>
                <a:cs typeface="Calibri"/>
              </a:rPr>
              <a:t>In conclusion, this CRM system offers a robust, scalable, and secure platform designed to enhance customer-employee interactions while providing administrative control. The system's architecture supports future growth, including the ability to expand into new districts or regions. With advanced features like analytics, predictive analysis, and machine learning on the horizon, the system is poised to provide deeper insights for decision-making. Additionally, the integration of community engagement tools ensures a participatory approach to governance. With a focus on long-term sustainability through regular updates and stakeholder involvement, the system is built to adapt and thrive over time.</a:t>
            </a:r>
          </a:p>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A96BCA46-E950-6073-46F2-92C209760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BF561B9E-C54A-5082-2531-AF9A03487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C597CF89-F621-1E2E-D0B1-C9E66D619492}"/>
              </a:ext>
            </a:extLst>
          </p:cNvPr>
          <p:cNvSpPr txBox="1">
            <a:spLocks noChangeArrowheads="1"/>
          </p:cNvSpPr>
          <p:nvPr/>
        </p:nvSpPr>
        <p:spPr bwMode="auto">
          <a:xfrm>
            <a:off x="4725286" y="144251"/>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Conclusion</a:t>
            </a:r>
            <a:endParaRPr lang="en-US" dirty="0"/>
          </a:p>
        </p:txBody>
      </p:sp>
    </p:spTree>
    <p:extLst>
      <p:ext uri="{BB962C8B-B14F-4D97-AF65-F5344CB8AC3E}">
        <p14:creationId xmlns:p14="http://schemas.microsoft.com/office/powerpoint/2010/main" val="777474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9363D-2032-218D-41A5-13C89196968D}"/>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C59CF244-75E7-2EF7-F565-DE1C9AA7273F}"/>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5A39CC67-9518-A670-D9BE-EFA94B1AA12F}"/>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DDB32643-6144-B7D2-114D-17629A0E848C}"/>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AED81097-14EE-D5BD-5BBC-B71A0EA6B118}"/>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1F9A0617-D1C9-3872-CAB4-4C3AEA97E33D}"/>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84BCDEEA-1290-EB5A-B6DC-D0E75A7AA003}"/>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583B9479-6CF7-2AAE-E34E-C1D8E166BED4}"/>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27</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0DF662E3-9405-D0C7-D98F-F8E50EF80437}"/>
              </a:ext>
            </a:extLst>
          </p:cNvPr>
          <p:cNvSpPr>
            <a:spLocks noChangeArrowheads="1"/>
          </p:cNvSpPr>
          <p:nvPr/>
        </p:nvSpPr>
        <p:spPr bwMode="auto">
          <a:xfrm>
            <a:off x="289250" y="808623"/>
            <a:ext cx="11899121"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marL="342900" indent="-342900">
              <a:spcBef>
                <a:spcPct val="0"/>
              </a:spcBef>
              <a:buAutoNum type="arabicPeriod"/>
            </a:pP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Khan, R., </a:t>
            </a:r>
            <a:r>
              <a:rPr lang="en-US" sz="1300" b="1" err="1">
                <a:latin typeface="Arial"/>
                <a:ea typeface="Calibri"/>
                <a:cs typeface="Arial"/>
              </a:rPr>
              <a:t>Salamzadeh</a:t>
            </a:r>
            <a:r>
              <a:rPr lang="en-US" sz="1300" b="1" dirty="0">
                <a:latin typeface="Arial"/>
                <a:ea typeface="Calibri"/>
                <a:cs typeface="Arial"/>
              </a:rPr>
              <a:t>, Y., Iqbal, Q., &amp; Yang, S. (2020) | </a:t>
            </a:r>
            <a:r>
              <a:rPr lang="en-US" sz="1300" dirty="0">
                <a:latin typeface="Arial"/>
                <a:ea typeface="Calibri"/>
                <a:cs typeface="Arial"/>
              </a:rPr>
              <a:t>The Impact of Customer Relationship Management and Company Reputation on Customer Loyalty: The Mediating Role of Customer Satisfaction. Journal of Relationship Marketing, 21, 1-26. </a:t>
            </a:r>
            <a:r>
              <a:rPr lang="en-US" sz="1300" dirty="0">
                <a:latin typeface="Arial"/>
                <a:ea typeface="Calibri"/>
                <a:cs typeface="Arial"/>
                <a:hlinkClick r:id="rId2">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Castagna, F., </a:t>
            </a:r>
            <a:r>
              <a:rPr lang="en-US" sz="1300" b="1" err="1">
                <a:latin typeface="Arial"/>
                <a:ea typeface="Calibri"/>
                <a:cs typeface="Arial"/>
              </a:rPr>
              <a:t>Centobelli</a:t>
            </a:r>
            <a:r>
              <a:rPr lang="en-US" sz="1300" b="1" dirty="0">
                <a:latin typeface="Arial"/>
                <a:ea typeface="Calibri"/>
                <a:cs typeface="Arial"/>
              </a:rPr>
              <a:t>, P., </a:t>
            </a:r>
            <a:r>
              <a:rPr lang="en-US" sz="1300" b="1" err="1">
                <a:latin typeface="Arial"/>
                <a:ea typeface="Calibri"/>
                <a:cs typeface="Arial"/>
              </a:rPr>
              <a:t>Cerchione</a:t>
            </a:r>
            <a:r>
              <a:rPr lang="en-US" sz="1300" b="1" dirty="0">
                <a:latin typeface="Arial"/>
                <a:ea typeface="Calibri"/>
                <a:cs typeface="Arial"/>
              </a:rPr>
              <a:t>, R., Esposito, E., Oropallo, E., &amp; Passaro, R. (2020) | </a:t>
            </a:r>
            <a:r>
              <a:rPr lang="en-US" sz="1300" dirty="0">
                <a:latin typeface="Arial"/>
                <a:ea typeface="Calibri"/>
                <a:cs typeface="Arial"/>
              </a:rPr>
              <a:t>Customer Knowledge Management in SMEs Facing Digital Transformation. Sustainability. </a:t>
            </a:r>
            <a:r>
              <a:rPr lang="en-US" sz="1300" dirty="0">
                <a:latin typeface="Arial"/>
                <a:ea typeface="Calibri"/>
                <a:cs typeface="Arial"/>
                <a:hlinkClick r:id="rId3">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Mitic, M., &amp; </a:t>
            </a:r>
            <a:r>
              <a:rPr lang="en-US" sz="1300" b="1" err="1">
                <a:latin typeface="Arial"/>
                <a:ea typeface="Calibri"/>
                <a:cs typeface="Arial"/>
              </a:rPr>
              <a:t>Kapoulas</a:t>
            </a:r>
            <a:r>
              <a:rPr lang="en-US" sz="1300" b="1" dirty="0">
                <a:latin typeface="Arial"/>
                <a:ea typeface="Calibri"/>
                <a:cs typeface="Arial"/>
              </a:rPr>
              <a:t>, A. (2012) | </a:t>
            </a:r>
            <a:r>
              <a:rPr lang="en-US" sz="1300" dirty="0">
                <a:latin typeface="Arial"/>
                <a:ea typeface="Calibri"/>
                <a:cs typeface="Arial"/>
              </a:rPr>
              <a:t>Understanding the Role of Social Media in Bank Marketing. Marketing Intelligence &amp; Planning, 30, 668-686. </a:t>
            </a:r>
            <a:r>
              <a:rPr lang="en-US" sz="1300" dirty="0">
                <a:latin typeface="Arial"/>
                <a:ea typeface="Calibri"/>
                <a:cs typeface="Arial"/>
                <a:hlinkClick r:id="rId4">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Semantics Scholar (2020) | </a:t>
            </a:r>
            <a:r>
              <a:rPr lang="en-US" sz="1300" dirty="0">
                <a:latin typeface="Arial"/>
                <a:ea typeface="Calibri"/>
                <a:cs typeface="Arial"/>
              </a:rPr>
              <a:t>Research on CRM in Digital Transformation. </a:t>
            </a:r>
            <a:r>
              <a:rPr lang="en-US" sz="1300" dirty="0">
                <a:latin typeface="Arial"/>
                <a:ea typeface="Calibri"/>
                <a:cs typeface="Arial"/>
                <a:hlinkClick r:id="rId5">
                  <a:extLst>
                    <a:ext uri="{A12FA001-AC4F-418D-AE19-62706E023703}">
                      <ahyp:hlinkClr xmlns:ahyp="http://schemas.microsoft.com/office/drawing/2018/hyperlinkcolor" val="tx"/>
                    </a:ext>
                  </a:extLst>
                </a:hlinkClick>
              </a:rPr>
              <a:t>Link</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Sen, A., &amp; Sinha, A. P. (2011) | </a:t>
            </a:r>
            <a:r>
              <a:rPr lang="en-US" sz="1300" dirty="0">
                <a:latin typeface="Arial"/>
                <a:ea typeface="Calibri"/>
                <a:cs typeface="Arial"/>
              </a:rPr>
              <a:t>IT Alignment Strategies for Customer Relationship Management. Decision Support Systems, 51, 609-619. </a:t>
            </a:r>
            <a:r>
              <a:rPr lang="en-US" sz="1300" dirty="0">
                <a:latin typeface="Arial"/>
                <a:ea typeface="Calibri"/>
                <a:cs typeface="Arial"/>
                <a:hlinkClick r:id="rId6">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err="1">
                <a:latin typeface="Arial"/>
                <a:ea typeface="Calibri"/>
                <a:cs typeface="Arial"/>
              </a:rPr>
              <a:t>Santouridis</a:t>
            </a:r>
            <a:r>
              <a:rPr lang="en-US" sz="1300" b="1" dirty="0">
                <a:latin typeface="Arial"/>
                <a:ea typeface="Calibri"/>
                <a:cs typeface="Arial"/>
              </a:rPr>
              <a:t>, I., &amp; </a:t>
            </a:r>
            <a:r>
              <a:rPr lang="en-US" sz="1300" b="1" err="1">
                <a:latin typeface="Arial"/>
                <a:ea typeface="Calibri"/>
                <a:cs typeface="Arial"/>
              </a:rPr>
              <a:t>Veraki</a:t>
            </a:r>
            <a:r>
              <a:rPr lang="en-US" sz="1300" b="1" dirty="0">
                <a:latin typeface="Arial"/>
                <a:ea typeface="Calibri"/>
                <a:cs typeface="Arial"/>
              </a:rPr>
              <a:t>, A. (2017) | </a:t>
            </a:r>
            <a:r>
              <a:rPr lang="en-US" sz="1300" dirty="0">
                <a:latin typeface="Arial"/>
                <a:ea typeface="Calibri"/>
                <a:cs typeface="Arial"/>
              </a:rPr>
              <a:t>Customer Relationship Management and Customer Satisfaction: The Mediating Role of Relationship Quality. Total Quality Management &amp; Business Excellence, 28, 1122-1133. </a:t>
            </a:r>
            <a:r>
              <a:rPr lang="en-US" sz="1300" dirty="0">
                <a:latin typeface="Arial"/>
                <a:ea typeface="Calibri"/>
                <a:cs typeface="Arial"/>
                <a:hlinkClick r:id="rId7">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Melander, L. A. (2017) | </a:t>
            </a:r>
            <a:r>
              <a:rPr lang="en-US" sz="1300" dirty="0">
                <a:latin typeface="Arial"/>
                <a:ea typeface="Calibri"/>
                <a:cs typeface="Arial"/>
              </a:rPr>
              <a:t>Achieving Sustainable Development by Collaborating in Green Product Innovation. Business Strategy and The Environment, 26, 1095-1109. </a:t>
            </a:r>
            <a:r>
              <a:rPr lang="en-US" sz="1300" dirty="0">
                <a:latin typeface="Arial"/>
                <a:ea typeface="Calibri"/>
                <a:cs typeface="Arial"/>
                <a:hlinkClick r:id="rId8">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Gil-Gómez, H., </a:t>
            </a:r>
            <a:r>
              <a:rPr lang="en-US" sz="1300" b="1" err="1">
                <a:latin typeface="Arial"/>
                <a:ea typeface="Calibri"/>
                <a:cs typeface="Arial"/>
              </a:rPr>
              <a:t>Guerola</a:t>
            </a:r>
            <a:r>
              <a:rPr lang="en-US" sz="1300" b="1" dirty="0">
                <a:latin typeface="Arial"/>
                <a:ea typeface="Calibri"/>
                <a:cs typeface="Arial"/>
              </a:rPr>
              <a:t>-Navarro, V., </a:t>
            </a:r>
            <a:r>
              <a:rPr lang="en-US" sz="1300" b="1" err="1">
                <a:latin typeface="Arial"/>
                <a:ea typeface="Calibri"/>
                <a:cs typeface="Arial"/>
              </a:rPr>
              <a:t>Oltra-Badenes</a:t>
            </a:r>
            <a:r>
              <a:rPr lang="en-US" sz="1300" b="1" dirty="0">
                <a:latin typeface="Arial"/>
                <a:ea typeface="Calibri"/>
                <a:cs typeface="Arial"/>
              </a:rPr>
              <a:t>, R., &amp; Lozano-</a:t>
            </a:r>
            <a:r>
              <a:rPr lang="en-US" sz="1300" b="1" err="1">
                <a:latin typeface="Arial"/>
                <a:ea typeface="Calibri"/>
                <a:cs typeface="Arial"/>
              </a:rPr>
              <a:t>Quilis</a:t>
            </a:r>
            <a:r>
              <a:rPr lang="en-US" sz="1300" b="1" dirty="0">
                <a:latin typeface="Arial"/>
                <a:ea typeface="Calibri"/>
                <a:cs typeface="Arial"/>
              </a:rPr>
              <a:t>, J. (2020) | </a:t>
            </a:r>
            <a:r>
              <a:rPr lang="en-US" sz="1300" dirty="0">
                <a:latin typeface="Arial"/>
                <a:ea typeface="Calibri"/>
                <a:cs typeface="Arial"/>
              </a:rPr>
              <a:t>Customer Relationship Management: Digital Transformation and Sustainable Business Model Innovation. Economic Research-</a:t>
            </a:r>
            <a:r>
              <a:rPr lang="en-US" sz="1300" err="1">
                <a:latin typeface="Arial"/>
                <a:ea typeface="Calibri"/>
                <a:cs typeface="Arial"/>
              </a:rPr>
              <a:t>Ekonomska</a:t>
            </a:r>
            <a:r>
              <a:rPr lang="en-US" sz="1300" dirty="0">
                <a:latin typeface="Arial"/>
                <a:ea typeface="Calibri"/>
                <a:cs typeface="Arial"/>
              </a:rPr>
              <a:t> </a:t>
            </a:r>
            <a:r>
              <a:rPr lang="en-US" sz="1300" err="1">
                <a:latin typeface="Arial"/>
                <a:ea typeface="Calibri"/>
                <a:cs typeface="Arial"/>
              </a:rPr>
              <a:t>Istraživanja</a:t>
            </a:r>
            <a:r>
              <a:rPr lang="en-US" sz="1300" dirty="0">
                <a:latin typeface="Arial"/>
                <a:ea typeface="Calibri"/>
                <a:cs typeface="Arial"/>
              </a:rPr>
              <a:t>, 33, 2733-2750. </a:t>
            </a:r>
            <a:r>
              <a:rPr lang="en-US" sz="1300" dirty="0">
                <a:latin typeface="Arial"/>
                <a:ea typeface="Calibri"/>
                <a:cs typeface="Arial"/>
                <a:hlinkClick r:id="rId9">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Semantics Scholar (2020) | </a:t>
            </a:r>
            <a:r>
              <a:rPr lang="en-US" sz="1300" dirty="0">
                <a:latin typeface="Arial"/>
                <a:ea typeface="Calibri"/>
                <a:cs typeface="Arial"/>
              </a:rPr>
              <a:t>Research on CRM in the Hotel Industry. </a:t>
            </a:r>
            <a:r>
              <a:rPr lang="en-US" sz="1300" dirty="0">
                <a:latin typeface="Arial"/>
                <a:ea typeface="Calibri"/>
                <a:cs typeface="Arial"/>
                <a:hlinkClick r:id="rId10">
                  <a:extLst>
                    <a:ext uri="{A12FA001-AC4F-418D-AE19-62706E023703}">
                      <ahyp:hlinkClr xmlns:ahyp="http://schemas.microsoft.com/office/drawing/2018/hyperlinkcolor" val="tx"/>
                    </a:ext>
                  </a:extLst>
                </a:hlinkClick>
              </a:rPr>
              <a:t>Link</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Radnor, Z. J., &amp; Johnston, R. (2013) | </a:t>
            </a:r>
            <a:r>
              <a:rPr lang="en-US" sz="1300" dirty="0">
                <a:latin typeface="Arial"/>
                <a:ea typeface="Calibri"/>
                <a:cs typeface="Arial"/>
              </a:rPr>
              <a:t>Lean in UK Government: Internal Efficiency or Customer Service? Production Planning &amp; Control, 24, 903-915. </a:t>
            </a:r>
            <a:r>
              <a:rPr lang="en-US" sz="1300" dirty="0">
                <a:latin typeface="Arial"/>
                <a:ea typeface="Calibri"/>
                <a:cs typeface="Arial"/>
                <a:hlinkClick r:id="rId11">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Hassan, R., Nawaz, A., Lashari, M. N., &amp; Zafar, F. (2015) | </a:t>
            </a:r>
            <a:r>
              <a:rPr lang="en-US" sz="1300" dirty="0">
                <a:latin typeface="Arial"/>
                <a:ea typeface="Calibri"/>
                <a:cs typeface="Arial"/>
              </a:rPr>
              <a:t>Effect of Customer Relationship Management on Customer Satisfaction. Procedia Economics and Finance, 23, 563-567. </a:t>
            </a:r>
            <a:r>
              <a:rPr lang="en-US" sz="1300" dirty="0">
                <a:latin typeface="Arial"/>
                <a:ea typeface="Calibri"/>
                <a:cs typeface="Arial"/>
                <a:hlinkClick r:id="rId12">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Semantics Scholar (2020) | </a:t>
            </a:r>
            <a:r>
              <a:rPr lang="en-US" sz="1300" dirty="0">
                <a:latin typeface="Arial"/>
                <a:ea typeface="Calibri"/>
                <a:cs typeface="Arial"/>
              </a:rPr>
              <a:t>Research on CRM and Customer Experience. </a:t>
            </a:r>
            <a:r>
              <a:rPr lang="en-US" sz="1300" dirty="0">
                <a:latin typeface="Arial"/>
                <a:ea typeface="Calibri"/>
                <a:cs typeface="Arial"/>
                <a:hlinkClick r:id="rId13">
                  <a:extLst>
                    <a:ext uri="{A12FA001-AC4F-418D-AE19-62706E023703}">
                      <ahyp:hlinkClr xmlns:ahyp="http://schemas.microsoft.com/office/drawing/2018/hyperlinkcolor" val="tx"/>
                    </a:ext>
                  </a:extLst>
                </a:hlinkClick>
              </a:rPr>
              <a:t>Link</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Azad, N., &amp; Ahmadi, F. (2015) | </a:t>
            </a:r>
            <a:r>
              <a:rPr lang="en-US" sz="1300" dirty="0">
                <a:latin typeface="Arial"/>
                <a:ea typeface="Calibri"/>
                <a:cs typeface="Arial"/>
              </a:rPr>
              <a:t>The Customer Relationship Management Process: Its Measurement and Impact on Performance. Uncertain Supply Chain Management, 3, 43-50. </a:t>
            </a:r>
            <a:r>
              <a:rPr lang="en-US" sz="1300" dirty="0">
                <a:latin typeface="Arial"/>
                <a:ea typeface="Calibri"/>
                <a:cs typeface="Arial"/>
                <a:hlinkClick r:id="rId14">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Rahimi, R., &amp; Kozak, M. (2017) | </a:t>
            </a:r>
            <a:r>
              <a:rPr lang="en-US" sz="1300" dirty="0">
                <a:latin typeface="Arial"/>
                <a:ea typeface="Calibri"/>
                <a:cs typeface="Arial"/>
              </a:rPr>
              <a:t>Impact of Customer Relationship Management on Customer Satisfaction: The Case of a Budget Hotel Chain. Journal of Travel &amp; Tourism Marketing, 34, 40-51. </a:t>
            </a:r>
            <a:r>
              <a:rPr lang="en-US" sz="1300" dirty="0">
                <a:latin typeface="Arial"/>
                <a:ea typeface="Calibri"/>
                <a:cs typeface="Arial"/>
                <a:hlinkClick r:id="rId15">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Rodriguez, M., Peterson, R. M., &amp; </a:t>
            </a:r>
            <a:r>
              <a:rPr lang="en-US" sz="1300" b="1" err="1">
                <a:latin typeface="Arial"/>
                <a:ea typeface="Calibri"/>
                <a:cs typeface="Arial"/>
              </a:rPr>
              <a:t>Ajjan</a:t>
            </a:r>
            <a:r>
              <a:rPr lang="en-US" sz="1300" b="1" dirty="0">
                <a:latin typeface="Arial"/>
                <a:ea typeface="Calibri"/>
                <a:cs typeface="Arial"/>
              </a:rPr>
              <a:t>, H. (2015) | </a:t>
            </a:r>
            <a:r>
              <a:rPr lang="en-US" sz="1300" dirty="0">
                <a:latin typeface="Arial"/>
                <a:ea typeface="Calibri"/>
                <a:cs typeface="Arial"/>
              </a:rPr>
              <a:t>CRM/Social Media Technology: Impact on Customer Orientation Process and Organizational Sales Performance. Advances in Marketing &amp; Management, 636-638. </a:t>
            </a:r>
            <a:r>
              <a:rPr lang="en-US" sz="1300" dirty="0">
                <a:latin typeface="Arial"/>
                <a:ea typeface="Calibri"/>
                <a:cs typeface="Arial"/>
                <a:hlinkClick r:id="rId16">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r>
              <a:rPr lang="en-US" sz="1300" b="1" dirty="0">
                <a:latin typeface="Arial"/>
                <a:ea typeface="Calibri"/>
                <a:cs typeface="Arial"/>
              </a:rPr>
              <a:t>Rundh, B. (2013) | </a:t>
            </a:r>
            <a:r>
              <a:rPr lang="en-US" sz="1300" dirty="0">
                <a:latin typeface="Arial"/>
                <a:ea typeface="Calibri"/>
                <a:cs typeface="Arial"/>
              </a:rPr>
              <a:t>Linking Packaging to Marketing: How Packaging Is Influencing the Marketing Strategy. British Food Journal, 115, 1547-1563. </a:t>
            </a:r>
            <a:r>
              <a:rPr lang="en-US" sz="1300" dirty="0">
                <a:latin typeface="Arial"/>
                <a:ea typeface="Calibri"/>
                <a:cs typeface="Arial"/>
                <a:hlinkClick r:id="rId17">
                  <a:extLst>
                    <a:ext uri="{A12FA001-AC4F-418D-AE19-62706E023703}">
                      <ahyp:hlinkClr xmlns:ahyp="http://schemas.microsoft.com/office/drawing/2018/hyperlinkcolor" val="tx"/>
                    </a:ext>
                  </a:extLst>
                </a:hlinkClick>
              </a:rPr>
              <a:t>DOI</a:t>
            </a:r>
            <a:endParaRPr lang="en-US" sz="1300" dirty="0">
              <a:latin typeface="Arial"/>
              <a:ea typeface="Calibri"/>
              <a:cs typeface="Arial"/>
            </a:endParaRPr>
          </a:p>
          <a:p>
            <a:pPr marL="342900" indent="-342900">
              <a:spcBef>
                <a:spcPct val="0"/>
              </a:spcBef>
              <a:buAutoNum type="arabicPeriod"/>
            </a:pPr>
            <a:endParaRPr lang="en-US" sz="1300" dirty="0">
              <a:latin typeface="Arial"/>
              <a:ea typeface="Calibri"/>
              <a:cs typeface="Arial"/>
            </a:endParaRPr>
          </a:p>
          <a:p>
            <a:pPr marL="342900" indent="-342900">
              <a:spcBef>
                <a:spcPct val="0"/>
              </a:spcBef>
              <a:buAutoNum type="arabicPeriod"/>
            </a:pPr>
            <a:endParaRPr lang="en-US" sz="1300" dirty="0">
              <a:latin typeface="Arial"/>
              <a:ea typeface="Calibri"/>
              <a:cs typeface="Arial"/>
            </a:endParaRPr>
          </a:p>
          <a:p>
            <a:pPr marL="342900" indent="-342900">
              <a:spcBef>
                <a:spcPct val="0"/>
              </a:spcBef>
              <a:buAutoNum type="arabicPeriod"/>
            </a:pPr>
            <a:endParaRPr lang="en-US" sz="1300" dirty="0">
              <a:latin typeface="Arial"/>
              <a:ea typeface="Calibri"/>
              <a:cs typeface="Times New Roman"/>
            </a:endParaRPr>
          </a:p>
          <a:p>
            <a:pPr marL="457200" indent="-457200">
              <a:spcBef>
                <a:spcPct val="0"/>
              </a:spcBef>
              <a:buAutoNum type="arabicPeriod"/>
            </a:pPr>
            <a:endParaRPr lang="en-US" sz="1300" dirty="0">
              <a:latin typeface="Arial"/>
              <a:ea typeface="Calibri"/>
              <a:cs typeface="Times New Roman"/>
            </a:endParaRPr>
          </a:p>
          <a:p>
            <a:pPr marL="342900" indent="-342900">
              <a:spcBef>
                <a:spcPct val="0"/>
              </a:spcBef>
              <a:buAutoNum type="arabicPeriod"/>
            </a:pPr>
            <a:endParaRPr lang="en-US" sz="1300" dirty="0">
              <a:latin typeface="Arial"/>
              <a:ea typeface="Calibri"/>
              <a:cs typeface="Arial"/>
            </a:endParaRPr>
          </a:p>
          <a:p>
            <a:pPr marL="342900" indent="-342900" algn="just">
              <a:spcBef>
                <a:spcPct val="0"/>
              </a:spcBef>
              <a:buAutoNum type="arabicPeriod"/>
            </a:pPr>
            <a:endParaRPr lang="en-US" sz="1300" b="1" dirty="0">
              <a:latin typeface="Arial"/>
              <a:ea typeface="Calibri"/>
              <a:cs typeface="Times New Roman"/>
            </a:endParaRPr>
          </a:p>
        </p:txBody>
      </p:sp>
      <p:pic>
        <p:nvPicPr>
          <p:cNvPr id="37" name="Picture 36">
            <a:extLst>
              <a:ext uri="{FF2B5EF4-FFF2-40B4-BE49-F238E27FC236}">
                <a16:creationId xmlns:a16="http://schemas.microsoft.com/office/drawing/2014/main" id="{47B33B58-6CA3-C7BA-26D8-AED5F31EFCC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CA2BE31C-80AD-5B87-3001-7D36B94F838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AE43E0EB-DDFF-6009-A0C4-4605E4E7D645}"/>
              </a:ext>
            </a:extLst>
          </p:cNvPr>
          <p:cNvSpPr txBox="1">
            <a:spLocks noChangeArrowheads="1"/>
          </p:cNvSpPr>
          <p:nvPr/>
        </p:nvSpPr>
        <p:spPr bwMode="auto">
          <a:xfrm>
            <a:off x="4561163" y="155974"/>
            <a:ext cx="59437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References</a:t>
            </a:r>
            <a:endParaRPr lang="en-US" dirty="0"/>
          </a:p>
        </p:txBody>
      </p:sp>
    </p:spTree>
    <p:extLst>
      <p:ext uri="{BB962C8B-B14F-4D97-AF65-F5344CB8AC3E}">
        <p14:creationId xmlns:p14="http://schemas.microsoft.com/office/powerpoint/2010/main" val="257369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E2272-CEA3-5496-B51E-817DA3D6BB5A}"/>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259B91AA-F1A7-18BE-F80B-BCF95432EC53}"/>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C049C710-776D-F475-1AF6-331E743B5991}"/>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C0F1EADB-1B46-CA57-D725-B3332CD51FE5}"/>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BDDB0091-39CA-741C-3806-F8A3C87FE95D}"/>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574A6452-6F13-A426-864D-F217D58C9E7B}"/>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F9DC1D4A-B0B4-C175-CD8F-61B5750674A2}"/>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E9DA3ABA-DF81-8C55-7B88-1CEEF834CC5E}"/>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3</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6758FCE5-187A-465D-361D-C709DE3BF20D}"/>
              </a:ext>
            </a:extLst>
          </p:cNvPr>
          <p:cNvSpPr>
            <a:spLocks noChangeArrowheads="1"/>
          </p:cNvSpPr>
          <p:nvPr/>
        </p:nvSpPr>
        <p:spPr bwMode="auto">
          <a:xfrm>
            <a:off x="148923" y="986744"/>
            <a:ext cx="5789999"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buNone/>
            </a:pPr>
            <a:r>
              <a:rPr lang="en-US" sz="1800" b="1" u="sng" dirty="0">
                <a:latin typeface="Trebuchet MS"/>
                <a:ea typeface="Calibri"/>
                <a:cs typeface="Times New Roman"/>
              </a:rPr>
              <a:t>Company :</a:t>
            </a:r>
            <a:br>
              <a:rPr lang="en-US" sz="1800" dirty="0">
                <a:latin typeface="Trebuchet MS"/>
                <a:ea typeface="Calibri"/>
                <a:cs typeface="Times New Roman"/>
              </a:rPr>
            </a:br>
            <a:r>
              <a:rPr lang="en-US" sz="1800" dirty="0" err="1">
                <a:latin typeface="Trebuchet MS"/>
                <a:ea typeface="Calibri"/>
                <a:cs typeface="Times New Roman"/>
              </a:rPr>
              <a:t>Gauraj</a:t>
            </a:r>
            <a:r>
              <a:rPr lang="en-US" sz="1800" dirty="0">
                <a:latin typeface="Trebuchet MS"/>
                <a:ea typeface="Calibri"/>
                <a:cs typeface="Times New Roman"/>
              </a:rPr>
              <a:t> InfoTech, Sarabhai campus, </a:t>
            </a:r>
            <a:r>
              <a:rPr lang="en-US" sz="1800" dirty="0" err="1">
                <a:latin typeface="Trebuchet MS"/>
                <a:ea typeface="Calibri"/>
                <a:cs typeface="Times New Roman"/>
              </a:rPr>
              <a:t>vadodara</a:t>
            </a:r>
            <a:r>
              <a:rPr lang="en-US" sz="1800" dirty="0">
                <a:latin typeface="Trebuchet MS"/>
                <a:ea typeface="Calibri"/>
                <a:cs typeface="Times New Roman"/>
              </a:rPr>
              <a:t> branch</a:t>
            </a:r>
            <a:endParaRPr lang="en-US" sz="1800">
              <a:latin typeface="Trebuchet MS"/>
              <a:ea typeface="Calibri"/>
              <a:cs typeface="Calibri"/>
            </a:endParaRPr>
          </a:p>
          <a:p>
            <a:pPr>
              <a:spcBef>
                <a:spcPct val="0"/>
              </a:spcBef>
              <a:buNone/>
            </a:pPr>
            <a:r>
              <a:rPr lang="en-US" sz="1800" dirty="0">
                <a:latin typeface="Trebuchet MS"/>
                <a:ea typeface="Calibri"/>
                <a:cs typeface="Times New Roman"/>
              </a:rPr>
              <a:t>Role : </a:t>
            </a:r>
            <a:r>
              <a:rPr lang="en-US" sz="1800" b="1" dirty="0">
                <a:latin typeface="Trebuchet MS"/>
                <a:ea typeface="Calibri"/>
                <a:cs typeface="Times New Roman"/>
              </a:rPr>
              <a:t>Software developer Intern</a:t>
            </a:r>
          </a:p>
          <a:p>
            <a:pPr>
              <a:spcBef>
                <a:spcPct val="0"/>
              </a:spcBef>
              <a:buNone/>
            </a:pPr>
            <a:r>
              <a:rPr lang="en-US" sz="1800" dirty="0">
                <a:latin typeface="Trebuchet MS"/>
                <a:ea typeface="Calibri"/>
                <a:cs typeface="Times New Roman"/>
              </a:rPr>
              <a:t>Technology:  React, Node, </a:t>
            </a:r>
            <a:r>
              <a:rPr lang="en-US" sz="1800" dirty="0" err="1">
                <a:latin typeface="Trebuchet MS"/>
                <a:ea typeface="Calibri"/>
                <a:cs typeface="Times New Roman"/>
              </a:rPr>
              <a:t>php</a:t>
            </a:r>
            <a:r>
              <a:rPr lang="en-US" sz="1800" dirty="0">
                <a:latin typeface="Trebuchet MS"/>
                <a:ea typeface="Calibri"/>
                <a:cs typeface="Times New Roman"/>
              </a:rPr>
              <a:t>, flask(Android), Azure</a:t>
            </a:r>
            <a:endParaRPr lang="en-US" sz="1800" dirty="0">
              <a:latin typeface="Trebuchet MS"/>
            </a:endParaRPr>
          </a:p>
          <a:p>
            <a:pPr>
              <a:spcBef>
                <a:spcPct val="0"/>
              </a:spcBef>
              <a:buNone/>
            </a:pPr>
            <a:endParaRPr lang="en-US" sz="1800" dirty="0">
              <a:latin typeface="Trebuchet MS"/>
              <a:ea typeface="Calibri"/>
              <a:cs typeface="Times New Roman"/>
            </a:endParaRPr>
          </a:p>
          <a:p>
            <a:pPr>
              <a:spcBef>
                <a:spcPct val="0"/>
              </a:spcBef>
              <a:buNone/>
            </a:pPr>
            <a:r>
              <a:rPr lang="en-US" sz="1800" b="1" u="sng" dirty="0">
                <a:latin typeface="Trebuchet MS"/>
                <a:ea typeface="Calibri"/>
                <a:cs typeface="Times New Roman"/>
              </a:rPr>
              <a:t>Project development : </a:t>
            </a:r>
          </a:p>
          <a:p>
            <a:pPr>
              <a:spcBef>
                <a:spcPct val="0"/>
              </a:spcBef>
              <a:buNone/>
            </a:pPr>
            <a:r>
              <a:rPr lang="en-US" sz="1800" dirty="0">
                <a:latin typeface="Trebuchet MS"/>
                <a:ea typeface="Calibri"/>
                <a:cs typeface="Times New Roman"/>
              </a:rPr>
              <a:t>developed 2 frontend website with react</a:t>
            </a:r>
            <a:br>
              <a:rPr lang="en-US" sz="1800" dirty="0">
                <a:latin typeface="Trebuchet MS"/>
                <a:ea typeface="Calibri"/>
                <a:cs typeface="Times New Roman"/>
              </a:rPr>
            </a:br>
            <a:r>
              <a:rPr lang="en-US" sz="1800" dirty="0">
                <a:latin typeface="Trebuchet MS"/>
                <a:ea typeface="Calibri"/>
                <a:cs typeface="Times New Roman"/>
              </a:rPr>
              <a:t>1 full stack node + react + mongo(evaluation project)-CRM</a:t>
            </a:r>
          </a:p>
          <a:p>
            <a:pPr>
              <a:spcBef>
                <a:spcPct val="0"/>
              </a:spcBef>
              <a:buNone/>
            </a:pPr>
            <a:r>
              <a:rPr lang="en-US" sz="1800" dirty="0">
                <a:latin typeface="Trebuchet MS"/>
                <a:ea typeface="Calibri"/>
                <a:cs typeface="Times New Roman"/>
              </a:rPr>
              <a:t>Learning PHP from team lead</a:t>
            </a:r>
          </a:p>
          <a:p>
            <a:pPr>
              <a:spcBef>
                <a:spcPct val="0"/>
              </a:spcBef>
              <a:buNone/>
            </a:pPr>
            <a:endParaRPr lang="en-US" sz="1400" dirty="0">
              <a:latin typeface="Trebuchet MS"/>
              <a:ea typeface="Calibri"/>
              <a:cs typeface="Times New Roman"/>
            </a:endParaRPr>
          </a:p>
          <a:p>
            <a:pPr marL="457200" indent="-457200">
              <a:spcBef>
                <a:spcPct val="0"/>
              </a:spcBef>
              <a:buAutoNum type="arabicPeriod"/>
            </a:pPr>
            <a:endParaRPr lang="en-US" sz="1400" dirty="0">
              <a:latin typeface="Trebuchet MS"/>
              <a:ea typeface="Calibri"/>
              <a:cs typeface="Times New Roman"/>
            </a:endParaRPr>
          </a:p>
          <a:p>
            <a:pPr marL="457200" indent="-457200">
              <a:spcBef>
                <a:spcPct val="0"/>
              </a:spcBef>
              <a:buAutoNum type="arabicPeriod"/>
            </a:pPr>
            <a:endParaRPr lang="en-US" sz="1400" dirty="0">
              <a:latin typeface="Trebuchet MS"/>
              <a:cs typeface="Arial"/>
            </a:endParaRPr>
          </a:p>
          <a:p>
            <a:pPr marL="457200" indent="-457200">
              <a:spcBef>
                <a:spcPct val="0"/>
              </a:spcBef>
              <a:buAutoNum type="arabicPeriod"/>
            </a:pPr>
            <a:endParaRPr lang="en-US" sz="1400" dirty="0">
              <a:latin typeface="Trebuchet MS"/>
              <a:cs typeface="Times New Roman"/>
            </a:endParaRPr>
          </a:p>
          <a:p>
            <a:pPr marL="457200" indent="-457200">
              <a:spcBef>
                <a:spcPct val="0"/>
              </a:spcBef>
              <a:buAutoNum type="arabicPeriod"/>
            </a:pPr>
            <a:endParaRPr lang="en-US" sz="1400" dirty="0">
              <a:latin typeface="Trebuchet MS"/>
              <a:cs typeface="Times New Roman"/>
            </a:endParaRPr>
          </a:p>
          <a:p>
            <a:pPr algn="ctr">
              <a:spcBef>
                <a:spcPct val="0"/>
              </a:spcBef>
              <a:buNone/>
            </a:pPr>
            <a:endParaRPr lang="en-US" altLang="en-US" sz="1400" dirty="0">
              <a:latin typeface="Trebuchet MS"/>
              <a:cs typeface="Times New Roman"/>
            </a:endParaRPr>
          </a:p>
        </p:txBody>
      </p:sp>
      <p:pic>
        <p:nvPicPr>
          <p:cNvPr id="37" name="Picture 36">
            <a:extLst>
              <a:ext uri="{FF2B5EF4-FFF2-40B4-BE49-F238E27FC236}">
                <a16:creationId xmlns:a16="http://schemas.microsoft.com/office/drawing/2014/main" id="{6522484B-55B1-9CFB-5AD4-D9FE9554F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578A4FF2-03C6-6027-E431-738DF7247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D9CE075D-39C2-8CEF-F6DF-1AFAA13BBA29}"/>
              </a:ext>
            </a:extLst>
          </p:cNvPr>
          <p:cNvSpPr txBox="1">
            <a:spLocks noChangeArrowheads="1"/>
          </p:cNvSpPr>
          <p:nvPr/>
        </p:nvSpPr>
        <p:spPr bwMode="auto">
          <a:xfrm>
            <a:off x="3857779" y="132528"/>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Brief Company profile</a:t>
            </a:r>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pic>
        <p:nvPicPr>
          <p:cNvPr id="3" name="Picture 2" descr="A person pointing at a whiteboard&#10;&#10;AI-generated content may be incorrect.">
            <a:extLst>
              <a:ext uri="{FF2B5EF4-FFF2-40B4-BE49-F238E27FC236}">
                <a16:creationId xmlns:a16="http://schemas.microsoft.com/office/drawing/2014/main" id="{4008750F-6BAB-B148-9021-0FA09A1ED08C}"/>
              </a:ext>
            </a:extLst>
          </p:cNvPr>
          <p:cNvPicPr>
            <a:picLocks noChangeAspect="1"/>
          </p:cNvPicPr>
          <p:nvPr/>
        </p:nvPicPr>
        <p:blipFill>
          <a:blip r:embed="rId4"/>
          <a:stretch>
            <a:fillRect/>
          </a:stretch>
        </p:blipFill>
        <p:spPr>
          <a:xfrm>
            <a:off x="6055051" y="949570"/>
            <a:ext cx="6142728" cy="5439508"/>
          </a:xfrm>
          <a:prstGeom prst="rect">
            <a:avLst/>
          </a:prstGeom>
        </p:spPr>
      </p:pic>
      <p:pic>
        <p:nvPicPr>
          <p:cNvPr id="4" name="Picture 3" descr="A group of logos on a white background&#10;&#10;AI-generated content may be incorrect.">
            <a:extLst>
              <a:ext uri="{FF2B5EF4-FFF2-40B4-BE49-F238E27FC236}">
                <a16:creationId xmlns:a16="http://schemas.microsoft.com/office/drawing/2014/main" id="{5126ED3A-112A-28F6-89FA-80E4B697106E}"/>
              </a:ext>
            </a:extLst>
          </p:cNvPr>
          <p:cNvPicPr>
            <a:picLocks noChangeAspect="1"/>
          </p:cNvPicPr>
          <p:nvPr/>
        </p:nvPicPr>
        <p:blipFill>
          <a:blip r:embed="rId5"/>
          <a:stretch>
            <a:fillRect/>
          </a:stretch>
        </p:blipFill>
        <p:spPr>
          <a:xfrm>
            <a:off x="152399" y="3914530"/>
            <a:ext cx="5802924" cy="2440354"/>
          </a:xfrm>
          <a:prstGeom prst="rect">
            <a:avLst/>
          </a:prstGeom>
        </p:spPr>
      </p:pic>
    </p:spTree>
    <p:extLst>
      <p:ext uri="{BB962C8B-B14F-4D97-AF65-F5344CB8AC3E}">
        <p14:creationId xmlns:p14="http://schemas.microsoft.com/office/powerpoint/2010/main" val="324969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5613A-4438-B3C8-FB56-E1EA791DD875}"/>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C1E8FE03-904F-ED41-A9FA-0BC4136972F2}"/>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BEA15EC1-E0AB-4BF0-D3CD-75B1FF17643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54EF4EBE-B830-E305-F3E0-B0556AB132E1}"/>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17AF80E7-CF00-3D73-9CED-BBEDEFD32895}"/>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A43D3E69-6766-04BB-3CB6-D7E0126B3A20}"/>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07EB02BE-7D5F-C842-201C-D664381EB4CF}"/>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1027220C-CBED-1D5A-8FEF-062DA93B9532}"/>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4</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282FE826-4EA5-DBB2-ACC1-1B2F7503B2E3}"/>
              </a:ext>
            </a:extLst>
          </p:cNvPr>
          <p:cNvSpPr>
            <a:spLocks noChangeArrowheads="1"/>
          </p:cNvSpPr>
          <p:nvPr/>
        </p:nvSpPr>
        <p:spPr bwMode="auto">
          <a:xfrm>
            <a:off x="277877" y="1115698"/>
            <a:ext cx="11182614" cy="546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spcBef>
                <a:spcPct val="0"/>
              </a:spcBef>
              <a:buNone/>
            </a:pPr>
            <a:r>
              <a:rPr lang="en-US" sz="2400" b="1" dirty="0">
                <a:latin typeface="Trebuchet MS"/>
                <a:ea typeface="Calibri"/>
                <a:cs typeface="Times New Roman"/>
              </a:rPr>
              <a:t>AIM:</a:t>
            </a:r>
            <a:endParaRPr lang="en-US" sz="2400" dirty="0">
              <a:latin typeface="Trebuchet MS"/>
              <a:ea typeface="Calibri"/>
              <a:cs typeface="Times New Roman"/>
            </a:endParaRPr>
          </a:p>
          <a:p>
            <a:pPr marL="342900" indent="-342900" algn="just">
              <a:spcBef>
                <a:spcPct val="0"/>
              </a:spcBef>
              <a:buFont typeface="Wingdings"/>
              <a:buChar char="v"/>
            </a:pPr>
            <a:r>
              <a:rPr lang="en-US" sz="2000" dirty="0">
                <a:latin typeface="Trebuchet MS"/>
                <a:ea typeface="Calibri"/>
                <a:cs typeface="Arial"/>
              </a:rPr>
              <a:t>To develop a robust Customer Relationship Management (CRM) system that supports multi-stage user authentication, role-based access, customer-employee task assignments, real-time communication, and document management, with an administrative interface for data monitoring and verification.</a:t>
            </a:r>
            <a:endParaRPr lang="en-US" sz="2000" dirty="0">
              <a:latin typeface="Trebuchet MS"/>
              <a:cs typeface="Arial"/>
            </a:endParaRPr>
          </a:p>
          <a:p>
            <a:pPr marL="342900" indent="-342900" algn="just">
              <a:spcBef>
                <a:spcPct val="0"/>
              </a:spcBef>
              <a:buFont typeface="Wingdings" panose="020B0604020202020204" pitchFamily="34" charset="0"/>
              <a:buChar char="v"/>
            </a:pPr>
            <a:endParaRPr lang="en-US" sz="2000" dirty="0">
              <a:latin typeface="Trebuchet MS"/>
              <a:ea typeface="Calibri"/>
              <a:cs typeface="Times New Roman"/>
            </a:endParaRPr>
          </a:p>
          <a:p>
            <a:pPr algn="just">
              <a:spcBef>
                <a:spcPct val="0"/>
              </a:spcBef>
              <a:buNone/>
            </a:pPr>
            <a:r>
              <a:rPr lang="en-US" sz="2400" b="1" dirty="0">
                <a:latin typeface="Trebuchet MS"/>
                <a:ea typeface="Calibri"/>
                <a:cs typeface="Times New Roman"/>
              </a:rPr>
              <a:t>Objective:</a:t>
            </a:r>
            <a:endParaRPr lang="en-US" sz="2400">
              <a:latin typeface="Trebuchet MS"/>
              <a:ea typeface="Calibri"/>
              <a:cs typeface="Times New Roman"/>
            </a:endParaRPr>
          </a:p>
          <a:p>
            <a:pPr marL="800100" lvl="1" indent="-342900" algn="just">
              <a:spcBef>
                <a:spcPct val="0"/>
              </a:spcBef>
              <a:buFont typeface="Wingdings"/>
              <a:buChar char="Ø"/>
            </a:pPr>
            <a:r>
              <a:rPr lang="en-US" sz="2000" dirty="0">
                <a:latin typeface="Trebuchet MS"/>
                <a:ea typeface="Calibri"/>
                <a:cs typeface="Arial"/>
              </a:rPr>
              <a:t>Implement a three-stage user authentication system with email OTP verification for signup.</a:t>
            </a:r>
          </a:p>
          <a:p>
            <a:pPr marL="800100" lvl="1" indent="-342900" algn="just">
              <a:spcBef>
                <a:spcPct val="0"/>
              </a:spcBef>
              <a:buFont typeface="Wingdings"/>
              <a:buChar char="Ø"/>
            </a:pPr>
            <a:r>
              <a:rPr lang="en-US" sz="2000" dirty="0">
                <a:latin typeface="Trebuchet MS"/>
                <a:ea typeface="Calibri"/>
                <a:cs typeface="Arial"/>
              </a:rPr>
              <a:t>Allow role-based login for employees and customers.</a:t>
            </a:r>
          </a:p>
          <a:p>
            <a:pPr marL="800100" lvl="1" indent="-342900" algn="just">
              <a:spcBef>
                <a:spcPct val="0"/>
              </a:spcBef>
              <a:buFont typeface="Wingdings"/>
              <a:buChar char="Ø"/>
            </a:pPr>
            <a:r>
              <a:rPr lang="en-US" sz="2000" dirty="0">
                <a:latin typeface="Trebuchet MS"/>
                <a:ea typeface="Calibri"/>
                <a:cs typeface="Arial"/>
              </a:rPr>
              <a:t>Enable task assignment between customers and employees.</a:t>
            </a:r>
          </a:p>
          <a:p>
            <a:pPr marL="800100" lvl="1" indent="-342900" algn="just">
              <a:spcBef>
                <a:spcPct val="0"/>
              </a:spcBef>
              <a:buFont typeface="Wingdings"/>
              <a:buChar char="Ø"/>
            </a:pPr>
            <a:r>
              <a:rPr lang="en-US" sz="2000" dirty="0">
                <a:latin typeface="Trebuchet MS"/>
                <a:ea typeface="Calibri"/>
                <a:cs typeface="Arial"/>
              </a:rPr>
              <a:t>Provide a real-time chat and document upload functionality.</a:t>
            </a:r>
          </a:p>
          <a:p>
            <a:pPr marL="800100" lvl="1" indent="-342900" algn="just">
              <a:spcBef>
                <a:spcPct val="0"/>
              </a:spcBef>
              <a:buFont typeface="Wingdings"/>
              <a:buChar char="Ø"/>
            </a:pPr>
            <a:r>
              <a:rPr lang="en-US" sz="2000" dirty="0">
                <a:latin typeface="Trebuchet MS"/>
                <a:cs typeface="Arial"/>
              </a:rPr>
              <a:t>Design an administrative panel for managing users, tasks, and verification.</a:t>
            </a:r>
          </a:p>
          <a:p>
            <a:pPr marL="800100" lvl="1" indent="-342900" algn="just">
              <a:spcBef>
                <a:spcPct val="0"/>
              </a:spcBef>
              <a:buFont typeface="Wingdings"/>
              <a:buChar char="Ø"/>
            </a:pPr>
            <a:r>
              <a:rPr lang="en-US" sz="2000" dirty="0">
                <a:latin typeface="Trebuchet MS"/>
                <a:cs typeface="Arial"/>
              </a:rPr>
              <a:t>Conduct a research study exploring CRM’s efficiency in modern e-commerce environments.</a:t>
            </a:r>
          </a:p>
          <a:p>
            <a:pPr marL="342900" indent="-342900" algn="just">
              <a:spcBef>
                <a:spcPct val="0"/>
              </a:spcBef>
              <a:buFont typeface="Wingdings"/>
              <a:buChar char="v"/>
            </a:pPr>
            <a:endParaRPr lang="en-US" sz="2000" dirty="0">
              <a:latin typeface="Trebuchet MS"/>
              <a:cs typeface="Times New Roman"/>
            </a:endParaRPr>
          </a:p>
          <a:p>
            <a:pPr>
              <a:buNone/>
            </a:pPr>
            <a:endParaRPr lang="en-US" sz="1800" dirty="0">
              <a:latin typeface="Trebuchet MS"/>
              <a:ea typeface="Calibri"/>
              <a:cs typeface="Times New Roman"/>
            </a:endParaRPr>
          </a:p>
        </p:txBody>
      </p:sp>
      <p:pic>
        <p:nvPicPr>
          <p:cNvPr id="37" name="Picture 36">
            <a:extLst>
              <a:ext uri="{FF2B5EF4-FFF2-40B4-BE49-F238E27FC236}">
                <a16:creationId xmlns:a16="http://schemas.microsoft.com/office/drawing/2014/main" id="{23894C11-E01C-F1BD-B810-28D8A3DB6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1A299AAA-9A0B-96EC-5F87-5C0054DA2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1805483C-8B69-23D2-3C6D-27A0EA786DB7}"/>
              </a:ext>
            </a:extLst>
          </p:cNvPr>
          <p:cNvSpPr txBox="1">
            <a:spLocks noChangeArrowheads="1"/>
          </p:cNvSpPr>
          <p:nvPr/>
        </p:nvSpPr>
        <p:spPr bwMode="auto">
          <a:xfrm>
            <a:off x="4338425" y="132528"/>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Introduction</a:t>
            </a:r>
            <a:endParaRPr lang="en-US" dirty="0" err="1"/>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spTree>
    <p:extLst>
      <p:ext uri="{BB962C8B-B14F-4D97-AF65-F5344CB8AC3E}">
        <p14:creationId xmlns:p14="http://schemas.microsoft.com/office/powerpoint/2010/main" val="365547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5F640-2BBC-A779-E176-E588A7353198}"/>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3DDD956A-3A20-C82A-EEDC-2DD2BC9F3680}"/>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A13B7B4C-23EE-F263-47D3-0A1B0B8BFFD1}"/>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D0EBEC24-C266-3E2E-8F29-7930D1E994B3}"/>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AC4A6EE8-252E-3194-1CD7-203852131A50}"/>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896516F7-EFD3-BEDB-562C-DC745C8ED12E}"/>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3CA825A8-02DC-83CF-54BC-96585A13B9C3}"/>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C457DC7C-68DA-3CE8-A0A3-10F76C779F53}"/>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5</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0AB52B04-9491-1214-9D73-2D5FECD47402}"/>
              </a:ext>
            </a:extLst>
          </p:cNvPr>
          <p:cNvSpPr>
            <a:spLocks noChangeArrowheads="1"/>
          </p:cNvSpPr>
          <p:nvPr/>
        </p:nvSpPr>
        <p:spPr bwMode="auto">
          <a:xfrm>
            <a:off x="348215" y="1092252"/>
            <a:ext cx="11475690" cy="622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a:buNone/>
            </a:pPr>
            <a:r>
              <a:rPr lang="en-US" sz="2400" dirty="0">
                <a:latin typeface="Calibri"/>
                <a:ea typeface="Calibri"/>
                <a:cs typeface="Calibri"/>
              </a:rPr>
              <a:t>Traditional CRM systems fall short in offering seamless integration of advanced features like real-time customer-employee interaction, multi-stage verification, and secure document management. Additionally, administrators struggle with limited functionalities to effectively monitor tasks and manage user roles. This project aims to bridge these gaps by developing a next-generation CRM system that leverages modern technologies to create a more efficient, user-friendly, and scalable solution.</a:t>
            </a:r>
            <a:endParaRPr lang="en-US" dirty="0"/>
          </a:p>
          <a:p>
            <a:pPr marL="342900" indent="-342900" algn="just">
              <a:buFont typeface="Wingdings"/>
              <a:buChar char="v"/>
            </a:pPr>
            <a:r>
              <a:rPr lang="en-US" sz="2400" b="1" dirty="0">
                <a:latin typeface="Calibri"/>
                <a:ea typeface="Calibri"/>
                <a:cs typeface="Calibri"/>
              </a:rPr>
              <a:t>Multi-stage verification</a:t>
            </a:r>
            <a:r>
              <a:rPr lang="en-US" sz="2400" dirty="0">
                <a:latin typeface="Calibri"/>
                <a:ea typeface="Calibri"/>
                <a:cs typeface="Calibri"/>
              </a:rPr>
              <a:t> for secure account management</a:t>
            </a:r>
            <a:endParaRPr lang="en-US" dirty="0">
              <a:ea typeface="Calibri" panose="020F0502020204030204" pitchFamily="34" charset="0"/>
              <a:cs typeface="Calibri" panose="020F0502020204030204" pitchFamily="34" charset="0"/>
            </a:endParaRPr>
          </a:p>
          <a:p>
            <a:pPr marL="342900" indent="-342900" algn="just">
              <a:buFont typeface="Wingdings"/>
              <a:buChar char="v"/>
            </a:pPr>
            <a:r>
              <a:rPr lang="en-US" sz="2400" b="1" dirty="0">
                <a:latin typeface="Calibri"/>
                <a:ea typeface="Calibri"/>
                <a:cs typeface="Calibri"/>
              </a:rPr>
              <a:t>Role-based access</a:t>
            </a:r>
            <a:r>
              <a:rPr lang="en-US" sz="2400" dirty="0">
                <a:latin typeface="Calibri"/>
                <a:ea typeface="Calibri"/>
                <a:cs typeface="Calibri"/>
              </a:rPr>
              <a:t> for customized user permissions</a:t>
            </a:r>
            <a:endParaRPr lang="en-US" dirty="0">
              <a:ea typeface="Calibri" panose="020F0502020204030204" pitchFamily="34" charset="0"/>
              <a:cs typeface="Calibri" panose="020F0502020204030204" pitchFamily="34" charset="0"/>
            </a:endParaRPr>
          </a:p>
          <a:p>
            <a:pPr marL="342900" indent="-342900" algn="just">
              <a:buFont typeface="Wingdings"/>
              <a:buChar char="v"/>
            </a:pPr>
            <a:r>
              <a:rPr lang="en-US" sz="2400" b="1" dirty="0">
                <a:latin typeface="Calibri"/>
                <a:ea typeface="Calibri"/>
                <a:cs typeface="Calibri"/>
              </a:rPr>
              <a:t>Task management</a:t>
            </a:r>
            <a:r>
              <a:rPr lang="en-US" sz="2400" dirty="0">
                <a:latin typeface="Calibri"/>
                <a:ea typeface="Calibri"/>
                <a:cs typeface="Calibri"/>
              </a:rPr>
              <a:t> for better workflow organization</a:t>
            </a:r>
            <a:endParaRPr lang="en-US" dirty="0">
              <a:ea typeface="Calibri" panose="020F0502020204030204" pitchFamily="34" charset="0"/>
              <a:cs typeface="Calibri" panose="020F0502020204030204" pitchFamily="34" charset="0"/>
            </a:endParaRPr>
          </a:p>
          <a:p>
            <a:pPr marL="342900" indent="-342900" algn="just">
              <a:buFont typeface="Wingdings"/>
              <a:buChar char="v"/>
            </a:pPr>
            <a:r>
              <a:rPr lang="en-US" sz="2400" b="1" dirty="0">
                <a:latin typeface="Calibri"/>
                <a:ea typeface="Calibri"/>
                <a:cs typeface="Calibri"/>
              </a:rPr>
              <a:t>Real-time chat and video call</a:t>
            </a:r>
            <a:r>
              <a:rPr lang="en-US" sz="2400" dirty="0">
                <a:latin typeface="Calibri"/>
                <a:ea typeface="Calibri"/>
                <a:cs typeface="Calibri"/>
              </a:rPr>
              <a:t> to enhance customer-employee communication</a:t>
            </a:r>
            <a:endParaRPr lang="en-US" dirty="0">
              <a:ea typeface="Calibri" panose="020F0502020204030204" pitchFamily="34" charset="0"/>
              <a:cs typeface="Calibri" panose="020F0502020204030204" pitchFamily="34" charset="0"/>
            </a:endParaRPr>
          </a:p>
          <a:p>
            <a:pPr marL="342900" indent="-342900" algn="just">
              <a:buFont typeface="Wingdings"/>
              <a:buChar char="v"/>
            </a:pPr>
            <a:r>
              <a:rPr lang="en-US" sz="2400" b="1" dirty="0">
                <a:latin typeface="Calibri"/>
                <a:ea typeface="Calibri"/>
                <a:cs typeface="Calibri"/>
              </a:rPr>
              <a:t>Secure document uploads</a:t>
            </a:r>
            <a:r>
              <a:rPr lang="en-US" sz="2400" dirty="0">
                <a:latin typeface="Calibri"/>
                <a:ea typeface="Calibri"/>
                <a:cs typeface="Calibri"/>
              </a:rPr>
              <a:t> to protect sensitive information</a:t>
            </a:r>
            <a:endParaRPr lang="en-US" dirty="0">
              <a:ea typeface="Calibri" panose="020F0502020204030204" pitchFamily="34" charset="0"/>
              <a:cs typeface="Calibri" panose="020F0502020204030204" pitchFamily="34" charset="0"/>
            </a:endParaRPr>
          </a:p>
          <a:p>
            <a:pPr marL="342900" indent="-342900" algn="just">
              <a:buFont typeface="Wingdings"/>
              <a:buChar char="v"/>
            </a:pPr>
            <a:r>
              <a:rPr lang="en-US" sz="2400" b="1" dirty="0">
                <a:latin typeface="Calibri"/>
                <a:ea typeface="Calibri"/>
                <a:cs typeface="Calibri"/>
              </a:rPr>
              <a:t>Admin monitoring tools</a:t>
            </a:r>
            <a:r>
              <a:rPr lang="en-US" sz="2400" dirty="0">
                <a:latin typeface="Calibri"/>
                <a:ea typeface="Calibri"/>
                <a:cs typeface="Calibri"/>
              </a:rPr>
              <a:t> for effective user and activity management</a:t>
            </a:r>
            <a:endParaRPr lang="en-US" dirty="0">
              <a:ea typeface="Calibri" panose="020F0502020204030204" pitchFamily="34" charset="0"/>
              <a:cs typeface="Calibri" panose="020F0502020204030204" pitchFamily="34" charset="0"/>
            </a:endParaRPr>
          </a:p>
          <a:p>
            <a:pPr marL="342900" indent="-342900" algn="just">
              <a:buFont typeface="Wingdings"/>
              <a:buChar char="v"/>
            </a:pPr>
            <a:r>
              <a:rPr lang="en-US" sz="2400" b="1" dirty="0">
                <a:latin typeface="Calibri"/>
                <a:ea typeface="Calibri"/>
                <a:cs typeface="Calibri"/>
              </a:rPr>
              <a:t>RFM and RFM-P analysis</a:t>
            </a:r>
            <a:r>
              <a:rPr lang="en-US" sz="2400" dirty="0">
                <a:latin typeface="Calibri"/>
                <a:ea typeface="Calibri"/>
                <a:cs typeface="Calibri"/>
              </a:rPr>
              <a:t> for more insight into customer activities</a:t>
            </a:r>
          </a:p>
          <a:p>
            <a:pPr algn="just">
              <a:buNone/>
            </a:pPr>
            <a:endParaRPr lang="en-US" sz="2400" dirty="0">
              <a:ea typeface="Calibri"/>
              <a:cs typeface="Calibri"/>
            </a:endParaRPr>
          </a:p>
          <a:p>
            <a:pPr algn="just">
              <a:spcBef>
                <a:spcPct val="0"/>
              </a:spcBef>
              <a:buNone/>
            </a:pPr>
            <a:endParaRPr lang="en-US" sz="2400" b="1" dirty="0">
              <a:latin typeface="Trebuchet MS"/>
              <a:ea typeface="Calibri"/>
              <a:cs typeface="Times New Roman"/>
            </a:endParaRPr>
          </a:p>
        </p:txBody>
      </p:sp>
      <p:pic>
        <p:nvPicPr>
          <p:cNvPr id="37" name="Picture 36">
            <a:extLst>
              <a:ext uri="{FF2B5EF4-FFF2-40B4-BE49-F238E27FC236}">
                <a16:creationId xmlns:a16="http://schemas.microsoft.com/office/drawing/2014/main" id="{7F76E4A9-FC74-0A55-A606-4973ABF38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0834AAD8-2AC1-E734-2A32-999121D0D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EB069CEB-6286-AB0A-899F-3C1FEDAAE391}"/>
              </a:ext>
            </a:extLst>
          </p:cNvPr>
          <p:cNvSpPr txBox="1">
            <a:spLocks noChangeArrowheads="1"/>
          </p:cNvSpPr>
          <p:nvPr/>
        </p:nvSpPr>
        <p:spPr bwMode="auto">
          <a:xfrm>
            <a:off x="3857779" y="97359"/>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Problem Statement</a:t>
            </a:r>
            <a:endParaRPr lang="en-US" dirty="0"/>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spTree>
    <p:extLst>
      <p:ext uri="{BB962C8B-B14F-4D97-AF65-F5344CB8AC3E}">
        <p14:creationId xmlns:p14="http://schemas.microsoft.com/office/powerpoint/2010/main" val="323052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D8C60-C039-2AB4-AC79-BBF17C6BCA6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A5CFAAB2-23A1-AA95-0B10-1A952CCE64C0}"/>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34A3412B-ED5B-5D0E-F98F-1D4F9DA9C15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3F467E40-8006-E6C0-D766-B1F0C0282104}"/>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2EBE837B-468F-D390-BB60-BD0DD59F1A1B}"/>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93CBFEEB-5CAA-24BB-751A-BC38FCC1597B}"/>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E63650E6-4A64-13A3-4AB0-0BBCB1CDB314}"/>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46CD8522-C65C-52E3-870D-448036DFC884}"/>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6</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5C23C972-B3AA-4076-E67D-8BF68AACBACB}"/>
              </a:ext>
            </a:extLst>
          </p:cNvPr>
          <p:cNvSpPr>
            <a:spLocks noChangeArrowheads="1"/>
          </p:cNvSpPr>
          <p:nvPr/>
        </p:nvSpPr>
        <p:spPr bwMode="auto">
          <a:xfrm>
            <a:off x="277877" y="1174313"/>
            <a:ext cx="11745321"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1900" b="1" dirty="0">
                <a:latin typeface="Arial"/>
                <a:ea typeface="Calibri"/>
                <a:cs typeface="Arial"/>
              </a:rPr>
              <a:t>Multifaceted Nature of CRM Implementation</a:t>
            </a:r>
          </a:p>
          <a:p>
            <a:pPr marL="342900" indent="-342900">
              <a:spcBef>
                <a:spcPct val="0"/>
              </a:spcBef>
              <a:buFont typeface="Wingdings"/>
              <a:buChar char="v"/>
            </a:pPr>
            <a:r>
              <a:rPr lang="en-US" sz="1900" dirty="0">
                <a:latin typeface="Arial"/>
                <a:ea typeface="Calibri"/>
                <a:cs typeface="Arial"/>
              </a:rPr>
              <a:t>The deployment of CRM applications involves both technological and managerial aspects.</a:t>
            </a:r>
          </a:p>
          <a:p>
            <a:pPr marL="342900" indent="-342900">
              <a:spcBef>
                <a:spcPct val="0"/>
              </a:spcBef>
              <a:buFont typeface="Wingdings"/>
              <a:buChar char="v"/>
            </a:pPr>
            <a:r>
              <a:rPr lang="en-US" sz="1900" dirty="0">
                <a:latin typeface="Arial"/>
                <a:ea typeface="Calibri"/>
                <a:cs typeface="Arial"/>
              </a:rPr>
              <a:t>Effective CRM deployment depends on project approval, best practices, and process prototyping.</a:t>
            </a:r>
          </a:p>
          <a:p>
            <a:pPr marL="342900" indent="-342900">
              <a:spcBef>
                <a:spcPct val="0"/>
              </a:spcBef>
              <a:buFont typeface="Wingdings"/>
              <a:buChar char="v"/>
            </a:pPr>
            <a:r>
              <a:rPr lang="en-US" sz="1900" dirty="0">
                <a:latin typeface="Arial"/>
                <a:ea typeface="Calibri"/>
                <a:cs typeface="Arial"/>
              </a:rPr>
              <a:t>Focus should be on managing for benefits, prioritizing customer engagement and satisfaction over technical specifications.</a:t>
            </a:r>
            <a:endParaRPr lang="en-US" sz="1900" dirty="0">
              <a:latin typeface="Arial"/>
              <a:cs typeface="Arial"/>
            </a:endParaRPr>
          </a:p>
          <a:p>
            <a:pPr>
              <a:spcBef>
                <a:spcPct val="0"/>
              </a:spcBef>
              <a:buNone/>
            </a:pPr>
            <a:endParaRPr lang="en-US" sz="1900" dirty="0">
              <a:latin typeface="Arial"/>
              <a:ea typeface="Calibri"/>
              <a:cs typeface="Arial"/>
            </a:endParaRPr>
          </a:p>
          <a:p>
            <a:pPr>
              <a:spcBef>
                <a:spcPct val="0"/>
              </a:spcBef>
              <a:buNone/>
            </a:pPr>
            <a:r>
              <a:rPr lang="en-US" sz="1900" b="1" dirty="0">
                <a:latin typeface="Arial"/>
                <a:ea typeface="Calibri"/>
                <a:cs typeface="Arial"/>
              </a:rPr>
              <a:t>Impact of CRM on Company Reputation and Customer Loyalty</a:t>
            </a:r>
          </a:p>
          <a:p>
            <a:pPr marL="285750" indent="-285750">
              <a:spcBef>
                <a:spcPct val="0"/>
              </a:spcBef>
              <a:buFont typeface="Wingdings"/>
              <a:buChar char="v"/>
            </a:pPr>
            <a:r>
              <a:rPr lang="en-US" sz="1900" dirty="0">
                <a:latin typeface="Arial"/>
                <a:ea typeface="Calibri"/>
                <a:cs typeface="Arial"/>
              </a:rPr>
              <a:t>CRM practices significantly enhance company reputation, which positively influences customer loyalty.</a:t>
            </a:r>
          </a:p>
          <a:p>
            <a:pPr marL="285750" indent="-285750">
              <a:spcBef>
                <a:spcPct val="0"/>
              </a:spcBef>
              <a:buFont typeface="Wingdings"/>
              <a:buChar char="v"/>
            </a:pPr>
            <a:r>
              <a:rPr lang="en-US" sz="1900" dirty="0">
                <a:latin typeface="Arial"/>
                <a:ea typeface="Calibri"/>
                <a:cs typeface="Arial"/>
              </a:rPr>
              <a:t>Customer satisfaction mediates the relationship between CRM practices and loyalty (Khan et al., 2020).</a:t>
            </a:r>
          </a:p>
          <a:p>
            <a:pPr marL="285750" indent="-285750">
              <a:spcBef>
                <a:spcPct val="0"/>
              </a:spcBef>
              <a:buFont typeface="Wingdings"/>
              <a:buChar char="v"/>
            </a:pPr>
            <a:r>
              <a:rPr lang="en-US" sz="1900" dirty="0">
                <a:latin typeface="Arial"/>
                <a:ea typeface="Calibri"/>
                <a:cs typeface="Arial"/>
              </a:rPr>
              <a:t>Trust among staff and strategic marketing initiatives can enhance CRM effectiveness in SMEs, especially in Pakistan.</a:t>
            </a:r>
          </a:p>
          <a:p>
            <a:pPr>
              <a:spcBef>
                <a:spcPct val="0"/>
              </a:spcBef>
              <a:buNone/>
            </a:pPr>
            <a:endParaRPr lang="en-US" sz="1900" dirty="0">
              <a:latin typeface="Arial"/>
              <a:ea typeface="Calibri"/>
              <a:cs typeface="Arial"/>
            </a:endParaRPr>
          </a:p>
          <a:p>
            <a:pPr>
              <a:spcBef>
                <a:spcPct val="0"/>
              </a:spcBef>
              <a:buNone/>
            </a:pPr>
            <a:r>
              <a:rPr lang="en-US" sz="1900" b="1" dirty="0">
                <a:latin typeface="Arial"/>
                <a:ea typeface="Calibri"/>
                <a:cs typeface="Arial"/>
              </a:rPr>
              <a:t>CRM and Sustainable Business Practices</a:t>
            </a:r>
          </a:p>
          <a:p>
            <a:pPr marL="285750" indent="-285750">
              <a:spcBef>
                <a:spcPct val="0"/>
              </a:spcBef>
              <a:buFont typeface="Wingdings"/>
              <a:buChar char="v"/>
            </a:pPr>
            <a:r>
              <a:rPr lang="en-US" sz="1900" dirty="0">
                <a:latin typeface="Arial"/>
                <a:cs typeface="Arial"/>
              </a:rPr>
              <a:t>CRM components (sales, marketing, services) contribute to sustainability (Gil-Gómez et al., 2020).</a:t>
            </a:r>
          </a:p>
          <a:p>
            <a:pPr marL="285750" indent="-285750">
              <a:spcBef>
                <a:spcPct val="0"/>
              </a:spcBef>
              <a:buFont typeface="Wingdings"/>
              <a:buChar char="v"/>
            </a:pPr>
            <a:r>
              <a:rPr lang="en-US" sz="1900" dirty="0">
                <a:latin typeface="Arial"/>
                <a:cs typeface="Arial"/>
              </a:rPr>
              <a:t>CRM can act as a catalyst for digital transformation and sustainable business model innovation.</a:t>
            </a:r>
          </a:p>
          <a:p>
            <a:pPr marL="285750" indent="-285750">
              <a:spcBef>
                <a:spcPct val="0"/>
              </a:spcBef>
              <a:buFont typeface="Wingdings"/>
              <a:buChar char="v"/>
            </a:pPr>
            <a:r>
              <a:rPr lang="en-US" sz="1900" dirty="0">
                <a:latin typeface="Arial"/>
                <a:cs typeface="Arial"/>
              </a:rPr>
              <a:t>Integrating CRM with sustainability goals enhances a company's market relevance and impact.</a:t>
            </a:r>
          </a:p>
          <a:p>
            <a:pPr>
              <a:spcBef>
                <a:spcPct val="0"/>
              </a:spcBef>
              <a:buNone/>
            </a:pPr>
            <a:endParaRPr lang="en-US" sz="1900" dirty="0">
              <a:latin typeface="Arial"/>
              <a:cs typeface="Arial"/>
            </a:endParaRPr>
          </a:p>
          <a:p>
            <a:pPr algn="just">
              <a:spcBef>
                <a:spcPct val="0"/>
              </a:spcBef>
              <a:buNone/>
            </a:pPr>
            <a:endParaRPr lang="en-US" sz="1900" dirty="0">
              <a:latin typeface="Trebuchet MS"/>
              <a:ea typeface="Calibri"/>
              <a:cs typeface="Times New Roman"/>
            </a:endParaRPr>
          </a:p>
        </p:txBody>
      </p:sp>
      <p:pic>
        <p:nvPicPr>
          <p:cNvPr id="37" name="Picture 36">
            <a:extLst>
              <a:ext uri="{FF2B5EF4-FFF2-40B4-BE49-F238E27FC236}">
                <a16:creationId xmlns:a16="http://schemas.microsoft.com/office/drawing/2014/main" id="{06D9A688-9C86-7C96-14EE-C75C3306E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97E17440-9390-FAF5-A649-C21413D12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02DA2AB7-8E63-1BC3-87C9-35888D2064DC}"/>
              </a:ext>
            </a:extLst>
          </p:cNvPr>
          <p:cNvSpPr txBox="1">
            <a:spLocks noChangeArrowheads="1"/>
          </p:cNvSpPr>
          <p:nvPr/>
        </p:nvSpPr>
        <p:spPr bwMode="auto">
          <a:xfrm>
            <a:off x="3857779" y="97359"/>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Literature Review</a:t>
            </a:r>
            <a:endParaRPr lang="en-US" dirty="0"/>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spTree>
    <p:extLst>
      <p:ext uri="{BB962C8B-B14F-4D97-AF65-F5344CB8AC3E}">
        <p14:creationId xmlns:p14="http://schemas.microsoft.com/office/powerpoint/2010/main" val="236767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12F67-4627-90FC-42C5-A1C6E5888F7F}"/>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B23DD841-D086-11BD-F2BC-AFB15082C2DF}"/>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66F37FFF-D519-217D-F502-23B7A8B4BEC0}"/>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E7806DDD-FD04-39AE-2421-5411A981010D}"/>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4B0A1491-F45C-C1CB-08D9-04B50DF49BAA}"/>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7E3B8AE0-BE27-63AE-DD8A-9668F35F3964}"/>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15BED813-2889-137E-EF57-EEA8EA991752}"/>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F6F47E29-0837-C77E-5A9B-21E8E64E502C}"/>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7</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35D32619-2017-74A5-51B3-A1D8FCBA9EF8}"/>
              </a:ext>
            </a:extLst>
          </p:cNvPr>
          <p:cNvSpPr>
            <a:spLocks noChangeArrowheads="1"/>
          </p:cNvSpPr>
          <p:nvPr/>
        </p:nvSpPr>
        <p:spPr bwMode="auto">
          <a:xfrm>
            <a:off x="242708" y="1010190"/>
            <a:ext cx="11745321"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1900" b="1" dirty="0">
                <a:latin typeface="Arial"/>
                <a:ea typeface="Calibri"/>
                <a:cs typeface="Arial"/>
              </a:rPr>
              <a:t>Challenges in the Hospitality Sector</a:t>
            </a:r>
          </a:p>
          <a:p>
            <a:pPr marL="342900" indent="-342900">
              <a:spcBef>
                <a:spcPct val="0"/>
              </a:spcBef>
              <a:buFont typeface="Wingdings"/>
              <a:buChar char="v"/>
            </a:pPr>
            <a:r>
              <a:rPr lang="en-US" sz="1900" dirty="0">
                <a:latin typeface="Arial"/>
                <a:ea typeface="Calibri"/>
                <a:cs typeface="Arial"/>
              </a:rPr>
              <a:t>Budget hotels face unique CRM challenges, particularly a disconnect between customer expectations and manager perceptions.</a:t>
            </a:r>
            <a:endParaRPr lang="en-US" sz="1900">
              <a:latin typeface="Arial"/>
              <a:ea typeface="Calibri"/>
              <a:cs typeface="Calibri"/>
            </a:endParaRPr>
          </a:p>
          <a:p>
            <a:pPr marL="342900" indent="-342900">
              <a:spcBef>
                <a:spcPct val="0"/>
              </a:spcBef>
              <a:buFont typeface="Wingdings"/>
              <a:buChar char="v"/>
            </a:pPr>
            <a:r>
              <a:rPr lang="en-US" sz="1900" dirty="0">
                <a:latin typeface="Arial"/>
                <a:ea typeface="Calibri"/>
                <a:cs typeface="Arial"/>
              </a:rPr>
              <a:t>Value for money remains pivotal for customer satisfaction despite evolving expectations (Rahimi &amp; Kozak, 2017).</a:t>
            </a:r>
            <a:endParaRPr lang="en-US" sz="1900">
              <a:latin typeface="Arial"/>
              <a:ea typeface="Calibri"/>
              <a:cs typeface="Calibri"/>
            </a:endParaRPr>
          </a:p>
          <a:p>
            <a:pPr marL="342900" indent="-342900">
              <a:spcBef>
                <a:spcPct val="0"/>
              </a:spcBef>
              <a:buFont typeface="Wingdings"/>
              <a:buChar char="v"/>
            </a:pPr>
            <a:r>
              <a:rPr lang="en-US" sz="1900" dirty="0">
                <a:latin typeface="Arial"/>
                <a:ea typeface="Calibri"/>
                <a:cs typeface="Arial"/>
              </a:rPr>
              <a:t>Hotels must adapt CRM strategies to meet specific customer demands and stay competitive.</a:t>
            </a:r>
          </a:p>
          <a:p>
            <a:pPr>
              <a:spcBef>
                <a:spcPct val="0"/>
              </a:spcBef>
              <a:buNone/>
            </a:pPr>
            <a:endParaRPr lang="en-US" sz="1900" dirty="0">
              <a:latin typeface="Arial"/>
              <a:ea typeface="Calibri"/>
              <a:cs typeface="Arial"/>
            </a:endParaRPr>
          </a:p>
          <a:p>
            <a:pPr>
              <a:spcBef>
                <a:spcPct val="0"/>
              </a:spcBef>
              <a:buNone/>
            </a:pPr>
            <a:r>
              <a:rPr lang="en-US" sz="1900" b="1" dirty="0">
                <a:latin typeface="Arial"/>
                <a:ea typeface="Calibri"/>
                <a:cs typeface="Arial"/>
              </a:rPr>
              <a:t>The Role of Social Media in CRM</a:t>
            </a:r>
            <a:endParaRPr lang="en-US" sz="1900" b="1">
              <a:latin typeface="Arial"/>
              <a:ea typeface="Calibri"/>
              <a:cs typeface="Calibri"/>
            </a:endParaRPr>
          </a:p>
          <a:p>
            <a:pPr marL="285750" indent="-285750">
              <a:spcBef>
                <a:spcPct val="0"/>
              </a:spcBef>
              <a:buFont typeface="Wingdings"/>
              <a:buChar char="v"/>
            </a:pPr>
            <a:r>
              <a:rPr lang="en-US" sz="1900" dirty="0">
                <a:latin typeface="Arial"/>
                <a:ea typeface="Calibri"/>
                <a:cs typeface="Arial"/>
              </a:rPr>
              <a:t>In banking, social media integration into CRM is becoming increasingly relevant.</a:t>
            </a:r>
            <a:endParaRPr lang="en-US" sz="1900">
              <a:latin typeface="Arial"/>
              <a:ea typeface="Calibri"/>
              <a:cs typeface="Calibri"/>
            </a:endParaRPr>
          </a:p>
          <a:p>
            <a:pPr marL="285750" indent="-285750">
              <a:spcBef>
                <a:spcPct val="0"/>
              </a:spcBef>
              <a:buFont typeface="Wingdings"/>
              <a:buChar char="v"/>
            </a:pPr>
            <a:r>
              <a:rPr lang="en-US" sz="1900" dirty="0">
                <a:latin typeface="Arial"/>
                <a:ea typeface="Calibri"/>
                <a:cs typeface="Arial"/>
              </a:rPr>
              <a:t>The reluctance to adopt social media can hinder CRM adaptability and customer engagement (Mitic &amp; </a:t>
            </a:r>
            <a:r>
              <a:rPr lang="en-US" sz="1900" err="1">
                <a:latin typeface="Arial"/>
                <a:ea typeface="Calibri"/>
                <a:cs typeface="Arial"/>
              </a:rPr>
              <a:t>Kapoulas</a:t>
            </a:r>
            <a:r>
              <a:rPr lang="en-US" sz="1900" dirty="0">
                <a:latin typeface="Arial"/>
                <a:ea typeface="Calibri"/>
                <a:cs typeface="Arial"/>
              </a:rPr>
              <a:t>, 2012).</a:t>
            </a:r>
            <a:endParaRPr lang="en-US" sz="1900">
              <a:latin typeface="Arial"/>
              <a:ea typeface="Calibri"/>
              <a:cs typeface="Calibri"/>
            </a:endParaRPr>
          </a:p>
          <a:p>
            <a:pPr marL="285750" indent="-285750">
              <a:spcBef>
                <a:spcPct val="0"/>
              </a:spcBef>
              <a:buFont typeface="Wingdings"/>
              <a:buChar char="v"/>
            </a:pPr>
            <a:r>
              <a:rPr lang="en-US" sz="1900" dirty="0">
                <a:latin typeface="Arial"/>
                <a:ea typeface="Calibri"/>
                <a:cs typeface="Arial"/>
              </a:rPr>
              <a:t>Navigating safety concerns while leveraging social media is crucial for maintaining competitive advantage.</a:t>
            </a:r>
            <a:endParaRPr lang="en-US" sz="1900">
              <a:latin typeface="Arial"/>
              <a:ea typeface="Calibri"/>
              <a:cs typeface="Calibri"/>
            </a:endParaRPr>
          </a:p>
          <a:p>
            <a:pPr>
              <a:spcBef>
                <a:spcPct val="0"/>
              </a:spcBef>
              <a:buNone/>
            </a:pPr>
            <a:endParaRPr lang="en-US" sz="1900" dirty="0">
              <a:latin typeface="Arial"/>
              <a:ea typeface="Calibri"/>
              <a:cs typeface="Arial"/>
            </a:endParaRPr>
          </a:p>
          <a:p>
            <a:pPr>
              <a:spcBef>
                <a:spcPct val="0"/>
              </a:spcBef>
              <a:buNone/>
            </a:pPr>
            <a:r>
              <a:rPr lang="en-US" sz="1900" b="1" dirty="0">
                <a:latin typeface="Arial"/>
                <a:ea typeface="Calibri"/>
                <a:cs typeface="Arial"/>
              </a:rPr>
              <a:t>Internal Processes and Customer Service</a:t>
            </a:r>
          </a:p>
          <a:p>
            <a:pPr marL="285750" indent="-285750">
              <a:spcBef>
                <a:spcPct val="0"/>
              </a:spcBef>
              <a:buFont typeface="Wingdings"/>
              <a:buChar char="v"/>
            </a:pPr>
            <a:r>
              <a:rPr lang="en-US" sz="1900" dirty="0">
                <a:latin typeface="Arial"/>
                <a:ea typeface="Calibri"/>
                <a:cs typeface="Arial"/>
              </a:rPr>
              <a:t>Internal service processes play a crucial role in improving customer service (Hassan et al., 2015).</a:t>
            </a:r>
            <a:endParaRPr lang="en-US" sz="1900">
              <a:latin typeface="Arial"/>
              <a:ea typeface="Calibri"/>
              <a:cs typeface="Calibri"/>
            </a:endParaRPr>
          </a:p>
          <a:p>
            <a:pPr marL="285750" indent="-285750">
              <a:spcBef>
                <a:spcPct val="0"/>
              </a:spcBef>
              <a:buFont typeface="Wingdings"/>
              <a:buChar char="v"/>
            </a:pPr>
            <a:r>
              <a:rPr lang="en-US" sz="1900" dirty="0">
                <a:latin typeface="Arial"/>
                <a:ea typeface="Calibri"/>
                <a:cs typeface="Arial"/>
              </a:rPr>
              <a:t>Optimizing CRM practices through methodologies like Lean can enhance customer satisfaction.</a:t>
            </a:r>
            <a:endParaRPr lang="en-US" sz="1900">
              <a:latin typeface="Arial"/>
              <a:ea typeface="Calibri"/>
              <a:cs typeface="Calibri"/>
            </a:endParaRPr>
          </a:p>
          <a:p>
            <a:pPr marL="285750" indent="-285750">
              <a:spcBef>
                <a:spcPct val="0"/>
              </a:spcBef>
              <a:buFont typeface="Wingdings"/>
              <a:buChar char="v"/>
            </a:pPr>
            <a:r>
              <a:rPr lang="en-US" sz="1900" dirty="0">
                <a:latin typeface="Arial"/>
                <a:ea typeface="Calibri"/>
                <a:cs typeface="Arial"/>
              </a:rPr>
              <a:t>A customer-focused approach in CRM strategies connects operational efficiency to service delivery.</a:t>
            </a:r>
            <a:endParaRPr lang="en-US" sz="1900">
              <a:latin typeface="Arial"/>
              <a:ea typeface="Calibri"/>
              <a:cs typeface="Calibri"/>
            </a:endParaRPr>
          </a:p>
          <a:p>
            <a:pPr>
              <a:spcBef>
                <a:spcPct val="0"/>
              </a:spcBef>
              <a:buNone/>
            </a:pPr>
            <a:endParaRPr lang="en-US" sz="1900" dirty="0">
              <a:latin typeface="Arial"/>
              <a:ea typeface="Calibri"/>
              <a:cs typeface="Arial"/>
            </a:endParaRPr>
          </a:p>
          <a:p>
            <a:pPr>
              <a:spcBef>
                <a:spcPct val="0"/>
              </a:spcBef>
              <a:buNone/>
            </a:pPr>
            <a:endParaRPr lang="en-US" sz="1900" dirty="0">
              <a:latin typeface="Arial"/>
              <a:ea typeface="Calibri"/>
              <a:cs typeface="Arial"/>
            </a:endParaRPr>
          </a:p>
          <a:p>
            <a:pPr>
              <a:spcBef>
                <a:spcPct val="0"/>
              </a:spcBef>
              <a:buNone/>
            </a:pPr>
            <a:endParaRPr lang="en-US" sz="1900" dirty="0">
              <a:latin typeface="Arial"/>
              <a:ea typeface="Calibri"/>
              <a:cs typeface="Arial"/>
            </a:endParaRPr>
          </a:p>
        </p:txBody>
      </p:sp>
      <p:pic>
        <p:nvPicPr>
          <p:cNvPr id="37" name="Picture 36">
            <a:extLst>
              <a:ext uri="{FF2B5EF4-FFF2-40B4-BE49-F238E27FC236}">
                <a16:creationId xmlns:a16="http://schemas.microsoft.com/office/drawing/2014/main" id="{39D67C5B-FA63-E529-E62B-FA68387D4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DE09B566-A4DE-2E54-6C47-65C8B9D41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334D97E2-4F7E-0D32-84EF-AC8601BC556A}"/>
              </a:ext>
            </a:extLst>
          </p:cNvPr>
          <p:cNvSpPr txBox="1">
            <a:spLocks noChangeArrowheads="1"/>
          </p:cNvSpPr>
          <p:nvPr/>
        </p:nvSpPr>
        <p:spPr bwMode="auto">
          <a:xfrm>
            <a:off x="3857779" y="97359"/>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Literature Review</a:t>
            </a:r>
            <a:endParaRPr lang="en-US" dirty="0"/>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spTree>
    <p:extLst>
      <p:ext uri="{BB962C8B-B14F-4D97-AF65-F5344CB8AC3E}">
        <p14:creationId xmlns:p14="http://schemas.microsoft.com/office/powerpoint/2010/main" val="353683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4E3DE-523F-335A-4755-5CEC8ED6B013}"/>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60B45173-D8D4-8EA6-714C-EE2664AD0412}"/>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1941D211-9806-9A5D-5E62-7BCD1C656B6B}"/>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CE339B8F-3C04-14F4-F5A1-C3EB17206999}"/>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1C7E66D7-2CAB-852C-E8DF-474AC087F629}"/>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EF3FC3C4-B34F-B1B3-9699-E029748047E9}"/>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F81E25AF-DD01-3559-4776-CF8B5159D270}"/>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F1FEC719-198B-6D44-FF2C-7822ABCC533A}"/>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8</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193C2628-3CB0-DF0A-9634-76A8CF56CCB8}"/>
              </a:ext>
            </a:extLst>
          </p:cNvPr>
          <p:cNvSpPr>
            <a:spLocks noChangeArrowheads="1"/>
          </p:cNvSpPr>
          <p:nvPr/>
        </p:nvSpPr>
        <p:spPr bwMode="auto">
          <a:xfrm>
            <a:off x="242708" y="1209482"/>
            <a:ext cx="11745321" cy="5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1900" b="1" dirty="0">
                <a:latin typeface="Arial"/>
                <a:ea typeface="Calibri"/>
                <a:cs typeface="Arial"/>
              </a:rPr>
              <a:t>The Intersection of CRM and Knowledge Management</a:t>
            </a:r>
          </a:p>
          <a:p>
            <a:pPr marL="342900" indent="-342900">
              <a:spcBef>
                <a:spcPct val="0"/>
              </a:spcBef>
              <a:buFont typeface="Wingdings"/>
              <a:buChar char="v"/>
            </a:pPr>
            <a:r>
              <a:rPr lang="en-US" sz="1900" dirty="0">
                <a:latin typeface="Arial"/>
                <a:ea typeface="Calibri"/>
                <a:cs typeface="Arial"/>
              </a:rPr>
              <a:t>Customer Knowledge Management (CKM) merges CRM and knowledge management, especially in the luxury jewelry industry.</a:t>
            </a:r>
          </a:p>
          <a:p>
            <a:pPr marL="342900" indent="-342900">
              <a:spcBef>
                <a:spcPct val="0"/>
              </a:spcBef>
              <a:buFont typeface="Wingdings"/>
              <a:buChar char="v"/>
            </a:pPr>
            <a:r>
              <a:rPr lang="en-US" sz="1900" dirty="0">
                <a:latin typeface="Arial"/>
                <a:ea typeface="Calibri"/>
                <a:cs typeface="Arial"/>
              </a:rPr>
              <a:t>Traditional technologies for CKM challenge effective CRM strategies.</a:t>
            </a:r>
          </a:p>
          <a:p>
            <a:pPr marL="342900" indent="-342900">
              <a:spcBef>
                <a:spcPct val="0"/>
              </a:spcBef>
              <a:buFont typeface="Wingdings"/>
              <a:buChar char="v"/>
            </a:pPr>
            <a:r>
              <a:rPr lang="en-US" sz="1900" dirty="0">
                <a:latin typeface="Arial"/>
                <a:ea typeface="Calibri"/>
                <a:cs typeface="Arial"/>
              </a:rPr>
              <a:t>Adapting to digital tools is key for SMEs to improve customer engagement and remain competitive (Mitic &amp; </a:t>
            </a:r>
            <a:r>
              <a:rPr lang="en-US" sz="1900" err="1">
                <a:latin typeface="Arial"/>
                <a:ea typeface="Calibri"/>
                <a:cs typeface="Arial"/>
              </a:rPr>
              <a:t>Kapoulas</a:t>
            </a:r>
            <a:r>
              <a:rPr lang="en-US" sz="1900" dirty="0">
                <a:latin typeface="Arial"/>
                <a:ea typeface="Calibri"/>
                <a:cs typeface="Arial"/>
              </a:rPr>
              <a:t>, 2012).</a:t>
            </a:r>
          </a:p>
          <a:p>
            <a:pPr>
              <a:spcBef>
                <a:spcPct val="0"/>
              </a:spcBef>
              <a:buNone/>
            </a:pPr>
            <a:endParaRPr lang="en-US" sz="1900" dirty="0">
              <a:latin typeface="Arial"/>
              <a:ea typeface="Calibri"/>
              <a:cs typeface="Arial"/>
            </a:endParaRPr>
          </a:p>
          <a:p>
            <a:pPr>
              <a:spcBef>
                <a:spcPct val="0"/>
              </a:spcBef>
              <a:buNone/>
            </a:pPr>
            <a:r>
              <a:rPr lang="en-US" sz="1900" b="1" dirty="0">
                <a:latin typeface="Arial"/>
                <a:ea typeface="Calibri"/>
                <a:cs typeface="Arial"/>
              </a:rPr>
              <a:t>Relationship Quality and Customer Satisfaction</a:t>
            </a:r>
          </a:p>
          <a:p>
            <a:pPr marL="285750" indent="-285750">
              <a:spcBef>
                <a:spcPct val="0"/>
              </a:spcBef>
              <a:buFont typeface="Wingdings"/>
              <a:buChar char="v"/>
            </a:pPr>
            <a:r>
              <a:rPr lang="en-US" sz="1900" dirty="0">
                <a:latin typeface="Arial"/>
                <a:ea typeface="Calibri"/>
                <a:cs typeface="Arial"/>
              </a:rPr>
              <a:t>Effective CRM practices enhance relationship quality in the telecommunications sector, boosting customer satisfaction (Castagna et al., 2020).</a:t>
            </a:r>
          </a:p>
          <a:p>
            <a:pPr marL="285750" indent="-285750">
              <a:spcBef>
                <a:spcPct val="0"/>
              </a:spcBef>
              <a:buFont typeface="Wingdings"/>
              <a:buChar char="v"/>
            </a:pPr>
            <a:r>
              <a:rPr lang="en-US" sz="1900" dirty="0">
                <a:latin typeface="Arial"/>
                <a:ea typeface="Calibri"/>
                <a:cs typeface="Arial"/>
              </a:rPr>
              <a:t>Building strong customer relationships is crucial for driving satisfaction and loyalty.</a:t>
            </a:r>
          </a:p>
          <a:p>
            <a:pPr>
              <a:spcBef>
                <a:spcPct val="0"/>
              </a:spcBef>
              <a:buNone/>
            </a:pPr>
            <a:endParaRPr lang="en-US" sz="1900" dirty="0">
              <a:latin typeface="Arial"/>
              <a:ea typeface="Calibri"/>
              <a:cs typeface="Arial"/>
            </a:endParaRPr>
          </a:p>
          <a:p>
            <a:pPr>
              <a:spcBef>
                <a:spcPct val="0"/>
              </a:spcBef>
              <a:buNone/>
            </a:pPr>
            <a:r>
              <a:rPr lang="en-US" sz="1900" b="1" dirty="0">
                <a:latin typeface="Arial"/>
                <a:ea typeface="Calibri"/>
                <a:cs typeface="Arial"/>
              </a:rPr>
              <a:t>Employee Empowerment and Service Recovery</a:t>
            </a:r>
          </a:p>
          <a:p>
            <a:pPr marL="285750" indent="-285750">
              <a:spcBef>
                <a:spcPct val="0"/>
              </a:spcBef>
              <a:buFont typeface="Wingdings"/>
              <a:buChar char="v"/>
            </a:pPr>
            <a:r>
              <a:rPr lang="en-US" sz="1900" dirty="0">
                <a:latin typeface="Arial"/>
                <a:ea typeface="Calibri"/>
                <a:cs typeface="Arial"/>
              </a:rPr>
              <a:t>Empowered employees play a key role in service recovery, improving customer satisfaction and loyalty (Sen &amp; Sinha, 2011).</a:t>
            </a:r>
          </a:p>
          <a:p>
            <a:pPr marL="285750" indent="-285750">
              <a:spcBef>
                <a:spcPct val="0"/>
              </a:spcBef>
              <a:buFont typeface="Wingdings"/>
              <a:buChar char="v"/>
            </a:pPr>
            <a:r>
              <a:rPr lang="en-US" sz="1900" dirty="0">
                <a:latin typeface="Arial"/>
                <a:ea typeface="Calibri"/>
                <a:cs typeface="Arial"/>
              </a:rPr>
              <a:t>Integrating employee engagement into CRM strategies fosters effective service recovery practices.</a:t>
            </a:r>
          </a:p>
          <a:p>
            <a:pPr>
              <a:spcBef>
                <a:spcPct val="0"/>
              </a:spcBef>
              <a:buNone/>
            </a:pPr>
            <a:endParaRPr lang="en-US" sz="1900" dirty="0">
              <a:latin typeface="Arial"/>
              <a:ea typeface="Calibri"/>
              <a:cs typeface="Arial"/>
            </a:endParaRPr>
          </a:p>
          <a:p>
            <a:pPr>
              <a:spcBef>
                <a:spcPct val="0"/>
              </a:spcBef>
              <a:buNone/>
            </a:pPr>
            <a:endParaRPr lang="en-US" sz="1900" dirty="0">
              <a:latin typeface="Arial"/>
              <a:ea typeface="Calibri"/>
              <a:cs typeface="Arial"/>
            </a:endParaRPr>
          </a:p>
          <a:p>
            <a:pPr>
              <a:spcBef>
                <a:spcPct val="0"/>
              </a:spcBef>
              <a:buNone/>
            </a:pPr>
            <a:endParaRPr lang="en-US" sz="1900" dirty="0">
              <a:latin typeface="Arial"/>
              <a:ea typeface="Calibri"/>
              <a:cs typeface="Arial"/>
            </a:endParaRPr>
          </a:p>
        </p:txBody>
      </p:sp>
      <p:pic>
        <p:nvPicPr>
          <p:cNvPr id="37" name="Picture 36">
            <a:extLst>
              <a:ext uri="{FF2B5EF4-FFF2-40B4-BE49-F238E27FC236}">
                <a16:creationId xmlns:a16="http://schemas.microsoft.com/office/drawing/2014/main" id="{E450C79F-2756-5102-3421-949522F1E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51D06D02-7E6D-2F69-62C1-1E3F23548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7CC1DA4F-1844-6356-FBE4-57AF8317BAB4}"/>
              </a:ext>
            </a:extLst>
          </p:cNvPr>
          <p:cNvSpPr txBox="1">
            <a:spLocks noChangeArrowheads="1"/>
          </p:cNvSpPr>
          <p:nvPr/>
        </p:nvSpPr>
        <p:spPr bwMode="auto">
          <a:xfrm>
            <a:off x="3857779" y="97359"/>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Literature Review</a:t>
            </a:r>
            <a:endParaRPr lang="en-US" dirty="0"/>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spTree>
    <p:extLst>
      <p:ext uri="{BB962C8B-B14F-4D97-AF65-F5344CB8AC3E}">
        <p14:creationId xmlns:p14="http://schemas.microsoft.com/office/powerpoint/2010/main" val="325026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8854-3A8C-153F-29A2-F54952A9381B}"/>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EB7EBEC8-6168-043B-A23E-6C9BAF8F6C01}"/>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29" name="Text Box 13">
            <a:extLst>
              <a:ext uri="{FF2B5EF4-FFF2-40B4-BE49-F238E27FC236}">
                <a16:creationId xmlns:a16="http://schemas.microsoft.com/office/drawing/2014/main" id="{E6D092FF-9816-1FE5-A373-CDB26FC7C886}"/>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30" name="Straight Connector 29">
            <a:extLst>
              <a:ext uri="{FF2B5EF4-FFF2-40B4-BE49-F238E27FC236}">
                <a16:creationId xmlns:a16="http://schemas.microsoft.com/office/drawing/2014/main" id="{63ACFACC-F7A7-4D02-6AFA-965F7B154C3C}"/>
              </a:ext>
            </a:extLst>
          </p:cNvPr>
          <p:cNvCxnSpPr/>
          <p:nvPr/>
        </p:nvCxnSpPr>
        <p:spPr>
          <a:xfrm>
            <a:off x="11043" y="949395"/>
            <a:ext cx="12192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31" name="Rectangle 30">
            <a:extLst>
              <a:ext uri="{FF2B5EF4-FFF2-40B4-BE49-F238E27FC236}">
                <a16:creationId xmlns:a16="http://schemas.microsoft.com/office/drawing/2014/main" id="{D4F2232D-361A-98C8-105B-9A491AAEFAB9}"/>
              </a:ext>
            </a:extLst>
          </p:cNvPr>
          <p:cNvSpPr/>
          <p:nvPr/>
        </p:nvSpPr>
        <p:spPr>
          <a:xfrm>
            <a:off x="2937" y="6403737"/>
            <a:ext cx="11450193" cy="288619"/>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2" name="Rectangle 31">
            <a:extLst>
              <a:ext uri="{FF2B5EF4-FFF2-40B4-BE49-F238E27FC236}">
                <a16:creationId xmlns:a16="http://schemas.microsoft.com/office/drawing/2014/main" id="{7665EB74-E954-8213-125B-4A18927F8800}"/>
              </a:ext>
            </a:extLst>
          </p:cNvPr>
          <p:cNvSpPr/>
          <p:nvPr/>
        </p:nvSpPr>
        <p:spPr>
          <a:xfrm>
            <a:off x="11476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eaLnBrk="1" hangingPunct="1">
              <a:defRPr/>
            </a:pPr>
            <a:endParaRPr lang="en-US"/>
          </a:p>
        </p:txBody>
      </p:sp>
      <p:sp>
        <p:nvSpPr>
          <p:cNvPr id="33" name="Text Box 13">
            <a:extLst>
              <a:ext uri="{FF2B5EF4-FFF2-40B4-BE49-F238E27FC236}">
                <a16:creationId xmlns:a16="http://schemas.microsoft.com/office/drawing/2014/main" id="{973E1325-B33E-9D69-16EE-10DB0E5F5512}"/>
              </a:ext>
            </a:extLst>
          </p:cNvPr>
          <p:cNvSpPr txBox="1">
            <a:spLocks noChangeArrowheads="1"/>
          </p:cNvSpPr>
          <p:nvPr/>
        </p:nvSpPr>
        <p:spPr bwMode="auto">
          <a:xfrm>
            <a:off x="-1572638" y="6414007"/>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a:lstStyle>
          <a:p>
            <a:pPr algn="ctr" defTabSz="1744663" eaLnBrk="1" hangingPunct="1">
              <a:spcBef>
                <a:spcPct val="50000"/>
              </a:spcBef>
              <a:defRPr/>
            </a:pPr>
            <a:r>
              <a:rPr lang="en-US" sz="1200" b="1">
                <a:solidFill>
                  <a:schemeClr val="bg2"/>
                </a:solidFill>
                <a:latin typeface="Arial" charset="0"/>
              </a:rPr>
              <a:t>PARUL INSTITUTE OF TECHNOLOGY, PARUL UNIVERSITY</a:t>
            </a:r>
          </a:p>
        </p:txBody>
      </p:sp>
      <p:sp>
        <p:nvSpPr>
          <p:cNvPr id="34" name="Slide Number Placeholder 26">
            <a:extLst>
              <a:ext uri="{FF2B5EF4-FFF2-40B4-BE49-F238E27FC236}">
                <a16:creationId xmlns:a16="http://schemas.microsoft.com/office/drawing/2014/main" id="{A8CE99C9-D0BC-0FDE-C572-9B0D0570F06F}"/>
              </a:ext>
            </a:extLst>
          </p:cNvPr>
          <p:cNvSpPr>
            <a:spLocks noGrp="1"/>
          </p:cNvSpPr>
          <p:nvPr/>
        </p:nvSpPr>
        <p:spPr bwMode="auto">
          <a:xfrm>
            <a:off x="9689547"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87CDE4E6-BB21-4645-A482-2D64B19FEA1C}" type="slidenum">
              <a:rPr lang="en-US" altLang="en-US" sz="1200" smtClean="0">
                <a:solidFill>
                  <a:schemeClr val="bg1"/>
                </a:solidFill>
                <a:latin typeface="Arial" panose="020B0604020202020204" pitchFamily="34" charset="0"/>
              </a:rPr>
              <a:pPr>
                <a:spcBef>
                  <a:spcPct val="0"/>
                </a:spcBef>
                <a:buFontTx/>
                <a:buNone/>
              </a:pPr>
              <a:t>9</a:t>
            </a:fld>
            <a:endParaRPr lang="en-US" altLang="en-US" sz="1200">
              <a:solidFill>
                <a:schemeClr val="bg1"/>
              </a:solidFill>
              <a:latin typeface="Arial" panose="020B0604020202020204" pitchFamily="34" charset="0"/>
            </a:endParaRPr>
          </a:p>
        </p:txBody>
      </p:sp>
      <p:sp>
        <p:nvSpPr>
          <p:cNvPr id="35" name="Rectangle 34">
            <a:extLst>
              <a:ext uri="{FF2B5EF4-FFF2-40B4-BE49-F238E27FC236}">
                <a16:creationId xmlns:a16="http://schemas.microsoft.com/office/drawing/2014/main" id="{FF9E4708-5EA7-53C6-0F2B-FAF5F950944B}"/>
              </a:ext>
            </a:extLst>
          </p:cNvPr>
          <p:cNvSpPr>
            <a:spLocks noChangeArrowheads="1"/>
          </p:cNvSpPr>
          <p:nvPr/>
        </p:nvSpPr>
        <p:spPr bwMode="auto">
          <a:xfrm>
            <a:off x="242708" y="1209482"/>
            <a:ext cx="1174532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endParaRPr lang="en-US" sz="1900" b="1" dirty="0">
              <a:latin typeface="Arial"/>
              <a:ea typeface="Calibri"/>
              <a:cs typeface="Arial"/>
            </a:endParaRPr>
          </a:p>
        </p:txBody>
      </p:sp>
      <p:pic>
        <p:nvPicPr>
          <p:cNvPr id="37" name="Picture 36">
            <a:extLst>
              <a:ext uri="{FF2B5EF4-FFF2-40B4-BE49-F238E27FC236}">
                <a16:creationId xmlns:a16="http://schemas.microsoft.com/office/drawing/2014/main" id="{5D6FEE7D-7FE7-5DBD-278D-414E35972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492" y="49213"/>
            <a:ext cx="1685925" cy="838200"/>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pic>
        <p:nvPicPr>
          <p:cNvPr id="38" name="image1.jpeg">
            <a:extLst>
              <a:ext uri="{FF2B5EF4-FFF2-40B4-BE49-F238E27FC236}">
                <a16:creationId xmlns:a16="http://schemas.microsoft.com/office/drawing/2014/main" id="{5BCC4BDB-1E45-6C2B-DB78-39B7D5F25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 y="150253"/>
            <a:ext cx="2272941" cy="6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
            <a:extLst>
              <a:ext uri="{FF2B5EF4-FFF2-40B4-BE49-F238E27FC236}">
                <a16:creationId xmlns:a16="http://schemas.microsoft.com/office/drawing/2014/main" id="{2EED4BED-4254-D645-D591-3D43294EDFF2}"/>
              </a:ext>
            </a:extLst>
          </p:cNvPr>
          <p:cNvSpPr txBox="1">
            <a:spLocks noChangeArrowheads="1"/>
          </p:cNvSpPr>
          <p:nvPr/>
        </p:nvSpPr>
        <p:spPr bwMode="auto">
          <a:xfrm>
            <a:off x="3857779" y="97359"/>
            <a:ext cx="4994153" cy="170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None/>
            </a:pPr>
            <a:r>
              <a:rPr lang="en-US" sz="3600" b="1" dirty="0">
                <a:latin typeface="Trebuchet MS"/>
                <a:cs typeface="Times New Roman"/>
              </a:rPr>
              <a:t>Literature Review</a:t>
            </a:r>
            <a:endParaRPr lang="en-US" dirty="0"/>
          </a:p>
          <a:p>
            <a:pPr algn="ctr">
              <a:buNone/>
            </a:pPr>
            <a:endParaRPr lang="en-US" sz="2800" b="1" dirty="0">
              <a:latin typeface="Times New Roman"/>
              <a:cs typeface="Times New Roman"/>
            </a:endParaRPr>
          </a:p>
          <a:p>
            <a:pPr algn="ctr">
              <a:spcBef>
                <a:spcPct val="0"/>
              </a:spcBef>
              <a:buFontTx/>
              <a:buNone/>
            </a:pPr>
            <a:endParaRPr lang="en-US" altLang="en-US" sz="1700" b="1" dirty="0">
              <a:latin typeface="Trebuchet MS"/>
              <a:cs typeface="Times New Roman"/>
            </a:endParaRPr>
          </a:p>
          <a:p>
            <a:pPr eaLnBrk="1" hangingPunct="1">
              <a:spcBef>
                <a:spcPct val="0"/>
              </a:spcBef>
              <a:buFontTx/>
              <a:buNone/>
            </a:pPr>
            <a:endParaRPr lang="en-US" altLang="en-US" sz="1800" b="1" dirty="0">
              <a:latin typeface="Trebuchet MS"/>
              <a:ea typeface="Calibri"/>
              <a:cs typeface="Calibri"/>
            </a:endParaRPr>
          </a:p>
        </p:txBody>
      </p:sp>
      <p:graphicFrame>
        <p:nvGraphicFramePr>
          <p:cNvPr id="3" name="Table 2">
            <a:extLst>
              <a:ext uri="{FF2B5EF4-FFF2-40B4-BE49-F238E27FC236}">
                <a16:creationId xmlns:a16="http://schemas.microsoft.com/office/drawing/2014/main" id="{1AD0A7BE-7FF9-0CC5-2192-AA87CF4241C8}"/>
              </a:ext>
            </a:extLst>
          </p:cNvPr>
          <p:cNvGraphicFramePr>
            <a:graphicFrameLocks noGrp="1"/>
          </p:cNvGraphicFramePr>
          <p:nvPr>
            <p:extLst>
              <p:ext uri="{D42A27DB-BD31-4B8C-83A1-F6EECF244321}">
                <p14:modId xmlns:p14="http://schemas.microsoft.com/office/powerpoint/2010/main" val="2722678156"/>
              </p:ext>
            </p:extLst>
          </p:nvPr>
        </p:nvGraphicFramePr>
        <p:xfrm>
          <a:off x="0" y="1148861"/>
          <a:ext cx="12107774" cy="5204016"/>
        </p:xfrm>
        <a:graphic>
          <a:graphicData uri="http://schemas.openxmlformats.org/drawingml/2006/table">
            <a:tbl>
              <a:tblPr bandRow="1">
                <a:tableStyleId>{5C22544A-7EE6-4342-B048-85BDC9FD1C3A}</a:tableStyleId>
              </a:tblPr>
              <a:tblGrid>
                <a:gridCol w="1729682">
                  <a:extLst>
                    <a:ext uri="{9D8B030D-6E8A-4147-A177-3AD203B41FA5}">
                      <a16:colId xmlns:a16="http://schemas.microsoft.com/office/drawing/2014/main" val="3111372558"/>
                    </a:ext>
                  </a:extLst>
                </a:gridCol>
                <a:gridCol w="1729682">
                  <a:extLst>
                    <a:ext uri="{9D8B030D-6E8A-4147-A177-3AD203B41FA5}">
                      <a16:colId xmlns:a16="http://schemas.microsoft.com/office/drawing/2014/main" val="4107295218"/>
                    </a:ext>
                  </a:extLst>
                </a:gridCol>
                <a:gridCol w="1729682">
                  <a:extLst>
                    <a:ext uri="{9D8B030D-6E8A-4147-A177-3AD203B41FA5}">
                      <a16:colId xmlns:a16="http://schemas.microsoft.com/office/drawing/2014/main" val="2514404761"/>
                    </a:ext>
                  </a:extLst>
                </a:gridCol>
                <a:gridCol w="1729682">
                  <a:extLst>
                    <a:ext uri="{9D8B030D-6E8A-4147-A177-3AD203B41FA5}">
                      <a16:colId xmlns:a16="http://schemas.microsoft.com/office/drawing/2014/main" val="4033766595"/>
                    </a:ext>
                  </a:extLst>
                </a:gridCol>
                <a:gridCol w="1729682">
                  <a:extLst>
                    <a:ext uri="{9D8B030D-6E8A-4147-A177-3AD203B41FA5}">
                      <a16:colId xmlns:a16="http://schemas.microsoft.com/office/drawing/2014/main" val="838393237"/>
                    </a:ext>
                  </a:extLst>
                </a:gridCol>
                <a:gridCol w="1729682">
                  <a:extLst>
                    <a:ext uri="{9D8B030D-6E8A-4147-A177-3AD203B41FA5}">
                      <a16:colId xmlns:a16="http://schemas.microsoft.com/office/drawing/2014/main" val="3960113447"/>
                    </a:ext>
                  </a:extLst>
                </a:gridCol>
                <a:gridCol w="1729682">
                  <a:extLst>
                    <a:ext uri="{9D8B030D-6E8A-4147-A177-3AD203B41FA5}">
                      <a16:colId xmlns:a16="http://schemas.microsoft.com/office/drawing/2014/main" val="1831852376"/>
                    </a:ext>
                  </a:extLst>
                </a:gridCol>
              </a:tblGrid>
              <a:tr h="266700">
                <a:tc>
                  <a:txBody>
                    <a:bodyPr/>
                    <a:lstStyle/>
                    <a:p>
                      <a:pPr algn="ctr" fontAlgn="base">
                        <a:lnSpc>
                          <a:spcPts val="1575"/>
                        </a:lnSpc>
                      </a:pPr>
                      <a:r>
                        <a:rPr lang="en-US" sz="1300" b="1">
                          <a:effectLst/>
                          <a:latin typeface="Calibri" panose="020F0502020204030204" pitchFamily="34" charset="0"/>
                        </a:rPr>
                        <a:t>Sr. No.</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Paper Title</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Author Name</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Publish Year</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Advantages</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Methodology</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b="1">
                          <a:effectLst/>
                          <a:latin typeface="Calibri" panose="020F0502020204030204" pitchFamily="34" charset="0"/>
                        </a:rPr>
                        <a:t>Deficiency</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53520160"/>
                  </a:ext>
                </a:extLst>
              </a:tr>
              <a:tr h="1638300">
                <a:tc>
                  <a:txBody>
                    <a:bodyPr/>
                    <a:lstStyle/>
                    <a:p>
                      <a:pPr algn="ctr" fontAlgn="base">
                        <a:lnSpc>
                          <a:spcPts val="1575"/>
                        </a:lnSpc>
                      </a:pPr>
                      <a:r>
                        <a:rPr lang="en-US" sz="1300">
                          <a:effectLst/>
                          <a:latin typeface="Calibri" panose="020F0502020204030204" pitchFamily="34" charset="0"/>
                        </a:rPr>
                        <a:t>1</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The Impact of Customer Relationship Management and Company Reputation on Customer Loyalty</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Khan, R., Salamzadeh, Y., Iqbal, Q., &amp; Yang, S.</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2020</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Enhances company reputation, improves customer loyalty through customer satisfaction.</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Empirical analysis on SMEs in Pakistan to measure the mediating role of customer satisfaction.</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Lack of focus on specific CRM technologies and their direct impact on other business sectors.</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75662381"/>
                  </a:ext>
                </a:extLst>
              </a:tr>
              <a:tr h="1638300">
                <a:tc>
                  <a:txBody>
                    <a:bodyPr/>
                    <a:lstStyle/>
                    <a:p>
                      <a:pPr algn="ctr" fontAlgn="base">
                        <a:lnSpc>
                          <a:spcPts val="1575"/>
                        </a:lnSpc>
                      </a:pPr>
                      <a:r>
                        <a:rPr lang="en-US" sz="1300">
                          <a:effectLst/>
                          <a:latin typeface="Calibri" panose="020F0502020204030204" pitchFamily="34" charset="0"/>
                        </a:rPr>
                        <a:t>2</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Customer Knowledge Management in SMEs Facing Digital Transformation</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Castagna, F., Centobelli, P., Cerchione, R., et al.</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2020</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Highlights the role of CRM in digital transformation and sustainable business innovation.</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Qualitative research linking CRM components to sustainability.</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Limited focus on specific tools for improving digital adoption in SMEs.</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90945754"/>
                  </a:ext>
                </a:extLst>
              </a:tr>
              <a:tr h="1638300">
                <a:tc>
                  <a:txBody>
                    <a:bodyPr/>
                    <a:lstStyle/>
                    <a:p>
                      <a:pPr algn="ctr" fontAlgn="base">
                        <a:lnSpc>
                          <a:spcPts val="1575"/>
                        </a:lnSpc>
                      </a:pPr>
                      <a:r>
                        <a:rPr lang="en-US" sz="1300">
                          <a:effectLst/>
                          <a:latin typeface="Calibri" panose="020F0502020204030204" pitchFamily="34" charset="0"/>
                        </a:rPr>
                        <a:t>3</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Understanding the Role of Social Media in Bank Marketing</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Mitic, M., &amp; Kapoulas, A.</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2012</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Demonstrates how CRM integration with social media enhances customer engagement.</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Analysis of banks' reluctance and challenges in adopting social media.</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base">
                        <a:lnSpc>
                          <a:spcPts val="1575"/>
                        </a:lnSpc>
                      </a:pPr>
                      <a:r>
                        <a:rPr lang="en-US" sz="1300">
                          <a:effectLst/>
                          <a:latin typeface="Calibri" panose="020F0502020204030204" pitchFamily="34" charset="0"/>
                        </a:rPr>
                        <a:t>Insufficient exploration of advanced digital security measures for banking.</a:t>
                      </a:r>
                      <a:endParaRPr lang="en-US">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83706620"/>
                  </a:ext>
                </a:extLst>
              </a:tr>
            </a:tbl>
          </a:graphicData>
        </a:graphic>
      </p:graphicFrame>
    </p:spTree>
    <p:extLst>
      <p:ext uri="{BB962C8B-B14F-4D97-AF65-F5344CB8AC3E}">
        <p14:creationId xmlns:p14="http://schemas.microsoft.com/office/powerpoint/2010/main" val="180223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366</cp:revision>
  <dcterms:created xsi:type="dcterms:W3CDTF">2025-01-28T17:39:23Z</dcterms:created>
  <dcterms:modified xsi:type="dcterms:W3CDTF">2025-03-17T06:22:51Z</dcterms:modified>
</cp:coreProperties>
</file>