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94B8-1328-4734-A18A-0D8FEC904ED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EC9E-7951-4C73-93D8-54C0F9DF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6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94B8-1328-4734-A18A-0D8FEC904ED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EC9E-7951-4C73-93D8-54C0F9DF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4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94B8-1328-4734-A18A-0D8FEC904ED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EC9E-7951-4C73-93D8-54C0F9DF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5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94B8-1328-4734-A18A-0D8FEC904ED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EC9E-7951-4C73-93D8-54C0F9DF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7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94B8-1328-4734-A18A-0D8FEC904ED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EC9E-7951-4C73-93D8-54C0F9DF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4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94B8-1328-4734-A18A-0D8FEC904ED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EC9E-7951-4C73-93D8-54C0F9DF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8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94B8-1328-4734-A18A-0D8FEC904ED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EC9E-7951-4C73-93D8-54C0F9DF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0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94B8-1328-4734-A18A-0D8FEC904ED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EC9E-7951-4C73-93D8-54C0F9DF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94B8-1328-4734-A18A-0D8FEC904ED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EC9E-7951-4C73-93D8-54C0F9DF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5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94B8-1328-4734-A18A-0D8FEC904ED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EC9E-7951-4C73-93D8-54C0F9DF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0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94B8-1328-4734-A18A-0D8FEC904ED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EC9E-7951-4C73-93D8-54C0F9DF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8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494B8-1328-4734-A18A-0D8FEC904ED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EC9E-7951-4C73-93D8-54C0F9DF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1"/>
            <a:ext cx="7772400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228600"/>
            <a:ext cx="8267501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2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81000"/>
            <a:ext cx="8139842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12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Java script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143000"/>
            <a:ext cx="8139842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57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Inheritance in Java 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Tapan</dc:creator>
  <cp:lastModifiedBy>Tapan</cp:lastModifiedBy>
  <cp:revision>3</cp:revision>
  <dcterms:created xsi:type="dcterms:W3CDTF">2014-11-05T11:07:59Z</dcterms:created>
  <dcterms:modified xsi:type="dcterms:W3CDTF">2014-11-06T09:22:43Z</dcterms:modified>
</cp:coreProperties>
</file>