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3B94-843A-46AF-9D54-53D3515FE15E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F0A2-4E44-4C68-89FC-DA2BD339F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6962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89916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Concatenate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53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2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Concatenate Array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kapri</dc:creator>
  <cp:lastModifiedBy>kapri</cp:lastModifiedBy>
  <cp:revision>6</cp:revision>
  <dcterms:created xsi:type="dcterms:W3CDTF">2013-07-26T15:14:57Z</dcterms:created>
  <dcterms:modified xsi:type="dcterms:W3CDTF">2013-08-03T17:58:37Z</dcterms:modified>
</cp:coreProperties>
</file>