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41148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299" d="100"/>
          <a:sy n="299" d="100"/>
        </p:scale>
        <p:origin x="18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3"/>
            <a:ext cx="30861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720408"/>
            <a:ext cx="30861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73025"/>
            <a:ext cx="887254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73025"/>
            <a:ext cx="2610326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341948"/>
            <a:ext cx="354901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917893"/>
            <a:ext cx="354901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73025"/>
            <a:ext cx="354901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336233"/>
            <a:ext cx="1740753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501015"/>
            <a:ext cx="1740753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336233"/>
            <a:ext cx="1749326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501015"/>
            <a:ext cx="1749326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197485"/>
            <a:ext cx="208311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197485"/>
            <a:ext cx="208311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73025"/>
            <a:ext cx="354901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365125"/>
            <a:ext cx="354901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271270"/>
            <a:ext cx="138874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</p:cNvCxnSpPr>
          <p:nvPr/>
        </p:nvCxnSpPr>
        <p:spPr>
          <a:xfrm flipH="1">
            <a:off x="1746996" y="472885"/>
            <a:ext cx="303651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文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倦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73-F948-9321-EDF8-FD3954557CE4}"/>
              </a:ext>
            </a:extLst>
          </p:cNvPr>
          <p:cNvSpPr/>
          <p:nvPr/>
        </p:nvSpPr>
        <p:spPr>
          <a:xfrm>
            <a:off x="67722" y="784337"/>
            <a:ext cx="178405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0C4C24-B1EF-ACA3-829E-BFF1FA2B1B3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56925" y="475080"/>
            <a:ext cx="32764" cy="30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ECF53-C544-B986-BA0F-875697000EBC}"/>
              </a:ext>
            </a:extLst>
          </p:cNvPr>
          <p:cNvSpPr/>
          <p:nvPr/>
        </p:nvSpPr>
        <p:spPr>
          <a:xfrm>
            <a:off x="261263" y="784337"/>
            <a:ext cx="492268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疲倦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F49330-7F0A-1421-7689-F91D7733C66E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55586" y="475080"/>
            <a:ext cx="51811" cy="30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CBF9E6-2DFD-7B33-D192-24894E8AAE95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723906" y="472885"/>
            <a:ext cx="148890" cy="3131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83A19-ED67-F33B-115D-CDD09F277721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>
            <a:off x="994344" y="472886"/>
            <a:ext cx="242059" cy="311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憒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262634" y="472886"/>
            <a:ext cx="484162" cy="311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523250" y="472885"/>
            <a:ext cx="581825" cy="311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憂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81" idx="0"/>
          </p:cNvCxnSpPr>
          <p:nvPr/>
        </p:nvCxnSpPr>
        <p:spPr>
          <a:xfrm>
            <a:off x="1788194" y="472885"/>
            <a:ext cx="676586" cy="313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而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性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stCxn id="37" idx="2"/>
            <a:endCxn id="108" idx="0"/>
          </p:cNvCxnSpPr>
          <p:nvPr/>
        </p:nvCxnSpPr>
        <p:spPr>
          <a:xfrm flipH="1">
            <a:off x="2263203" y="472885"/>
            <a:ext cx="50924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懧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109" idx="0"/>
          </p:cNvCxnSpPr>
          <p:nvPr/>
        </p:nvCxnSpPr>
        <p:spPr>
          <a:xfrm>
            <a:off x="2576489" y="472885"/>
            <a:ext cx="203121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愚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110" idx="0"/>
          </p:cNvCxnSpPr>
          <p:nvPr/>
        </p:nvCxnSpPr>
        <p:spPr>
          <a:xfrm>
            <a:off x="2838851" y="472885"/>
            <a:ext cx="457166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080B0-2274-1A61-C923-488D2C84C1FF}"/>
              </a:ext>
            </a:extLst>
          </p:cNvPr>
          <p:cNvSpPr/>
          <p:nvPr/>
        </p:nvSpPr>
        <p:spPr>
          <a:xfrm>
            <a:off x="783593" y="786041"/>
            <a:ext cx="178405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CE8DE2-44F0-BF52-BAF8-C625928C01C1}"/>
              </a:ext>
            </a:extLst>
          </p:cNvPr>
          <p:cNvSpPr/>
          <p:nvPr/>
        </p:nvSpPr>
        <p:spPr>
          <a:xfrm>
            <a:off x="992369" y="784746"/>
            <a:ext cx="488067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國事</a:t>
            </a:r>
            <a:r>
              <a:rPr lang="en-US" altLang="zh-TW" sz="12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D02BF-D457-2AFF-B068-CFB08BE28289}"/>
              </a:ext>
            </a:extLst>
          </p:cNvPr>
          <p:cNvSpPr/>
          <p:nvPr/>
        </p:nvSpPr>
        <p:spPr>
          <a:xfrm>
            <a:off x="1499465" y="784746"/>
            <a:ext cx="494662" cy="238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昏聵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928736-8621-8737-CA67-3FA225EC3CD3}"/>
              </a:ext>
            </a:extLst>
          </p:cNvPr>
          <p:cNvSpPr/>
          <p:nvPr/>
        </p:nvSpPr>
        <p:spPr>
          <a:xfrm>
            <a:off x="2220746" y="786040"/>
            <a:ext cx="488068" cy="23819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憂慮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6F45CE-1448-5A16-7A58-D1B35CC11A36}"/>
              </a:ext>
            </a:extLst>
          </p:cNvPr>
          <p:cNvSpPr/>
          <p:nvPr/>
        </p:nvSpPr>
        <p:spPr>
          <a:xfrm>
            <a:off x="2015872" y="784337"/>
            <a:ext cx="178405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674CEBD-475E-9F7A-C986-C55F9BF90ABD}"/>
              </a:ext>
            </a:extLst>
          </p:cNvPr>
          <p:cNvSpPr/>
          <p:nvPr/>
        </p:nvSpPr>
        <p:spPr>
          <a:xfrm>
            <a:off x="1499465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而且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FACE73-CE16-5995-E9EA-C0C8EBAD6DC3}"/>
              </a:ext>
            </a:extLst>
          </p:cNvPr>
          <p:cNvSpPr/>
          <p:nvPr/>
        </p:nvSpPr>
        <p:spPr>
          <a:xfrm>
            <a:off x="2015872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生性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613C92-F288-425A-0AF0-1EDA16D9F8E3}"/>
              </a:ext>
            </a:extLst>
          </p:cNvPr>
          <p:cNvSpPr/>
          <p:nvPr/>
        </p:nvSpPr>
        <p:spPr>
          <a:xfrm>
            <a:off x="2532279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懦弱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5CD6F5-0F5C-E040-E548-28A39F4C82C8}"/>
              </a:ext>
            </a:extLst>
          </p:cNvPr>
          <p:cNvSpPr/>
          <p:nvPr/>
        </p:nvSpPr>
        <p:spPr>
          <a:xfrm>
            <a:off x="3048686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愚蠢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0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家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83A19-ED67-F33B-115D-CDD09F27772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94344" y="472885"/>
            <a:ext cx="82109" cy="303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之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262711" y="472885"/>
            <a:ext cx="205728" cy="3036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事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1525429" y="472885"/>
            <a:ext cx="354471" cy="3078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>
            <a:off x="1788194" y="472885"/>
            <a:ext cx="765685" cy="311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罪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>
            <a:off x="2050959" y="472885"/>
            <a:ext cx="502920" cy="311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stCxn id="37" idx="2"/>
            <a:endCxn id="70" idx="1"/>
          </p:cNvCxnSpPr>
          <p:nvPr/>
        </p:nvCxnSpPr>
        <p:spPr>
          <a:xfrm>
            <a:off x="2314127" y="472885"/>
            <a:ext cx="834765" cy="10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先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2576489" y="472885"/>
            <a:ext cx="496912" cy="5967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生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>
            <a:off x="2838851" y="472885"/>
            <a:ext cx="234550" cy="5967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8880A-3253-6854-25BC-067E0F403FA0}"/>
              </a:ext>
            </a:extLst>
          </p:cNvPr>
          <p:cNvSpPr/>
          <p:nvPr/>
        </p:nvSpPr>
        <p:spPr>
          <a:xfrm>
            <a:off x="592754" y="776573"/>
            <a:ext cx="178405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EACC75-CBA2-5F14-6549-233F0720184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55586" y="475080"/>
            <a:ext cx="226371" cy="301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1CBB0-DB4B-80A9-8E6C-317A487CFD0A}"/>
              </a:ext>
            </a:extLst>
          </p:cNvPr>
          <p:cNvSpPr/>
          <p:nvPr/>
        </p:nvSpPr>
        <p:spPr>
          <a:xfrm>
            <a:off x="72070" y="776573"/>
            <a:ext cx="492268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埋頭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2C6D8D-3F27-67A3-EC1D-2F0A3FE9C1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189689" y="475080"/>
            <a:ext cx="128515" cy="301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D92F6D2-BA3B-BD48-C00B-B49426B8B2BE}"/>
              </a:ext>
            </a:extLst>
          </p:cNvPr>
          <p:cNvSpPr/>
          <p:nvPr/>
        </p:nvSpPr>
        <p:spPr>
          <a:xfrm>
            <a:off x="806848" y="776572"/>
            <a:ext cx="539210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國家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1D412-5E3B-5D3D-21DB-8E2674A64586}"/>
              </a:ext>
            </a:extLst>
          </p:cNvPr>
          <p:cNvSpPr/>
          <p:nvPr/>
        </p:nvSpPr>
        <p:spPr>
          <a:xfrm>
            <a:off x="1367634" y="776571"/>
            <a:ext cx="201609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的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135B4-991F-7F3D-41B4-312EE4E74FDA}"/>
              </a:ext>
            </a:extLst>
          </p:cNvPr>
          <p:cNvSpPr/>
          <p:nvPr/>
        </p:nvSpPr>
        <p:spPr>
          <a:xfrm>
            <a:off x="1601639" y="780724"/>
            <a:ext cx="556522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事務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137999-754F-FD37-E63E-ADEFB4F79A62}"/>
              </a:ext>
            </a:extLst>
          </p:cNvPr>
          <p:cNvSpPr/>
          <p:nvPr/>
        </p:nvSpPr>
        <p:spPr>
          <a:xfrm>
            <a:off x="2190557" y="784336"/>
            <a:ext cx="726644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得罪了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6CCAC8-87FC-D603-4F79-6B3728F56CF0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723906" y="472885"/>
            <a:ext cx="352547" cy="303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331364-297F-7825-C757-67A55143212A}"/>
              </a:ext>
            </a:extLst>
          </p:cNvPr>
          <p:cNvSpPr/>
          <p:nvPr/>
        </p:nvSpPr>
        <p:spPr>
          <a:xfrm>
            <a:off x="2803796" y="1069586"/>
            <a:ext cx="539210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先生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60C4CF-1029-28F1-B3C5-CFEC95D26452}"/>
              </a:ext>
            </a:extLst>
          </p:cNvPr>
          <p:cNvSpPr/>
          <p:nvPr/>
        </p:nvSpPr>
        <p:spPr>
          <a:xfrm>
            <a:off x="3148892" y="275033"/>
            <a:ext cx="234167" cy="6049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不翻譯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先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生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不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羞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73-F948-9321-EDF8-FD3954557CE4}"/>
              </a:ext>
            </a:extLst>
          </p:cNvPr>
          <p:cNvSpPr/>
          <p:nvPr/>
        </p:nvSpPr>
        <p:spPr>
          <a:xfrm>
            <a:off x="69001" y="664330"/>
            <a:ext cx="493119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先生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乃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1262664" y="472886"/>
            <a:ext cx="471180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有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>
            <a:off x="1525429" y="472885"/>
            <a:ext cx="724100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意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788194" y="472885"/>
            <a:ext cx="461335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欲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2050959" y="472885"/>
            <a:ext cx="710719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05619" y="403573"/>
            <a:ext cx="363905" cy="604017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收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>
            <a:off x="2576489" y="472885"/>
            <a:ext cx="476750" cy="526642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責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2838851" y="472885"/>
            <a:ext cx="214388" cy="526642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0C083A-6E73-F030-AA1A-124B9FF82848}"/>
              </a:ext>
            </a:extLst>
          </p:cNvPr>
          <p:cNvSpPr/>
          <p:nvPr/>
        </p:nvSpPr>
        <p:spPr>
          <a:xfrm>
            <a:off x="2981363" y="17902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131D7-E278-0886-6535-B0497A90F265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flipH="1">
            <a:off x="2169926" y="469839"/>
            <a:ext cx="931287" cy="53459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sm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DB05E-DADE-2EC2-02F8-B13D8AA84B7E}"/>
              </a:ext>
            </a:extLst>
          </p:cNvPr>
          <p:cNvSpPr/>
          <p:nvPr/>
        </p:nvSpPr>
        <p:spPr>
          <a:xfrm>
            <a:off x="588975" y="664330"/>
            <a:ext cx="183435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不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4B848-62F3-DC3F-B81D-F3941B2A2E7F}"/>
              </a:ext>
            </a:extLst>
          </p:cNvPr>
          <p:cNvSpPr/>
          <p:nvPr/>
        </p:nvSpPr>
        <p:spPr>
          <a:xfrm>
            <a:off x="798523" y="664330"/>
            <a:ext cx="66547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以為羞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C12FA-C056-159B-02D3-DD3D61C2027D}"/>
              </a:ext>
            </a:extLst>
          </p:cNvPr>
          <p:cNvSpPr/>
          <p:nvPr/>
        </p:nvSpPr>
        <p:spPr>
          <a:xfrm>
            <a:off x="1487284" y="664330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竟然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53AC3A-2747-4E7D-A123-EF5E2D5A2EEC}"/>
              </a:ext>
            </a:extLst>
          </p:cNvPr>
          <p:cNvSpPr/>
          <p:nvPr/>
        </p:nvSpPr>
        <p:spPr>
          <a:xfrm>
            <a:off x="2002969" y="664330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有意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2107BF-15E4-3458-B39E-15FAE981DECE}"/>
              </a:ext>
            </a:extLst>
          </p:cNvPr>
          <p:cNvSpPr/>
          <p:nvPr/>
        </p:nvSpPr>
        <p:spPr>
          <a:xfrm>
            <a:off x="2515118" y="664329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想要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7C89-5A97-2BE2-B4C9-F8240C85286A}"/>
              </a:ext>
            </a:extLst>
          </p:cNvPr>
          <p:cNvSpPr/>
          <p:nvPr/>
        </p:nvSpPr>
        <p:spPr>
          <a:xfrm>
            <a:off x="1559059" y="1007590"/>
            <a:ext cx="493119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為我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B4327-DE8E-7060-65BC-3D762DE84BBB}"/>
              </a:ext>
            </a:extLst>
          </p:cNvPr>
          <p:cNvSpPr/>
          <p:nvPr/>
        </p:nvSpPr>
        <p:spPr>
          <a:xfrm>
            <a:off x="2072276" y="1004436"/>
            <a:ext cx="195300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到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60AE08-E4C9-339B-0BA7-F7F12C784CCB}"/>
              </a:ext>
            </a:extLst>
          </p:cNvPr>
          <p:cNvSpPr/>
          <p:nvPr/>
        </p:nvSpPr>
        <p:spPr>
          <a:xfrm>
            <a:off x="2287674" y="1004436"/>
            <a:ext cx="49311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薛邑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E55632-BC9C-5984-FCA9-2A809BABDFAF}"/>
              </a:ext>
            </a:extLst>
          </p:cNvPr>
          <p:cNvSpPr/>
          <p:nvPr/>
        </p:nvSpPr>
        <p:spPr>
          <a:xfrm>
            <a:off x="2806680" y="999527"/>
            <a:ext cx="49311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收債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952-5C94-D8B2-9E50-FC13153C2F01}"/>
              </a:ext>
            </a:extLst>
          </p:cNvPr>
          <p:cNvSpPr/>
          <p:nvPr/>
        </p:nvSpPr>
        <p:spPr>
          <a:xfrm>
            <a:off x="3319896" y="999527"/>
            <a:ext cx="195300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嗎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02D81B-1B1A-90F7-E2A5-398EDAC5E765}"/>
              </a:ext>
            </a:extLst>
          </p:cNvPr>
          <p:cNvSpPr/>
          <p:nvPr/>
        </p:nvSpPr>
        <p:spPr>
          <a:xfrm>
            <a:off x="3249407" y="17597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薛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1F7136-CF8A-9350-295F-D10489083C73}"/>
              </a:ext>
            </a:extLst>
          </p:cNvPr>
          <p:cNvSpPr/>
          <p:nvPr/>
        </p:nvSpPr>
        <p:spPr>
          <a:xfrm>
            <a:off x="3512448" y="17597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乎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BF168C5-0011-AEDB-4877-A1FF66B04EE3}"/>
              </a:ext>
            </a:extLst>
          </p:cNvPr>
          <p:cNvCxnSpPr>
            <a:cxnSpLocks/>
          </p:cNvCxnSpPr>
          <p:nvPr/>
        </p:nvCxnSpPr>
        <p:spPr>
          <a:xfrm flipH="1">
            <a:off x="2534233" y="467384"/>
            <a:ext cx="835024" cy="537643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2B110F-EBAF-B22B-735C-F1ACDB105E50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3417546" y="466793"/>
            <a:ext cx="214752" cy="53273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00DA5C-73F5-A12C-4747-CBE6F30A716C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994344" y="472886"/>
            <a:ext cx="136918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8C48E5-FBEE-0BCB-A9FB-9800F66A40F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680693" y="472885"/>
            <a:ext cx="43213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AF41572-AA08-0F0B-42D6-AA5FF6AA47D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15561" y="475080"/>
            <a:ext cx="140025" cy="189250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AFB0795-7ADE-F371-2D3B-158BF256353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89689" y="475080"/>
            <a:ext cx="125872" cy="189250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168" idx="0"/>
            <a:endCxn id="200" idx="2"/>
          </p:cNvCxnSpPr>
          <p:nvPr/>
        </p:nvCxnSpPr>
        <p:spPr>
          <a:xfrm flipV="1">
            <a:off x="140143" y="310744"/>
            <a:ext cx="269194" cy="1920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D53AC3A-2747-4E7D-A123-EF5E2D5A2EEC}"/>
              </a:ext>
            </a:extLst>
          </p:cNvPr>
          <p:cNvSpPr/>
          <p:nvPr/>
        </p:nvSpPr>
        <p:spPr>
          <a:xfrm>
            <a:off x="2170400" y="97817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官吏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2107BF-15E4-3458-B39E-15FAE981DECE}"/>
              </a:ext>
            </a:extLst>
          </p:cNvPr>
          <p:cNvSpPr/>
          <p:nvPr/>
        </p:nvSpPr>
        <p:spPr>
          <a:xfrm>
            <a:off x="18175" y="1069595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召集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7C89-5A97-2BE2-B4C9-F8240C85286A}"/>
              </a:ext>
            </a:extLst>
          </p:cNvPr>
          <p:cNvSpPr/>
          <p:nvPr/>
        </p:nvSpPr>
        <p:spPr>
          <a:xfrm>
            <a:off x="527311" y="1071830"/>
            <a:ext cx="493119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應當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B4327-DE8E-7060-65BC-3D762DE84BBB}"/>
              </a:ext>
            </a:extLst>
          </p:cNvPr>
          <p:cNvSpPr/>
          <p:nvPr/>
        </p:nvSpPr>
        <p:spPr>
          <a:xfrm>
            <a:off x="1041183" y="1072449"/>
            <a:ext cx="538182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還債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60AE08-E4C9-339B-0BA7-F7F12C784CCB}"/>
              </a:ext>
            </a:extLst>
          </p:cNvPr>
          <p:cNvSpPr/>
          <p:nvPr/>
        </p:nvSpPr>
        <p:spPr>
          <a:xfrm>
            <a:off x="1606546" y="1076232"/>
            <a:ext cx="743995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00B050"/>
                </a:solidFill>
                <a:latin typeface="+mj-ea"/>
                <a:ea typeface="+mj-ea"/>
              </a:rPr>
              <a:t>(</a:t>
            </a:r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的</a:t>
            </a:r>
            <a:r>
              <a:rPr lang="en-US" altLang="zh-TW" sz="1200" dirty="0">
                <a:solidFill>
                  <a:srgbClr val="00B050"/>
                </a:solidFill>
                <a:latin typeface="+mj-ea"/>
                <a:ea typeface="+mj-ea"/>
              </a:rPr>
              <a:t>)</a:t>
            </a:r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民眾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E55632-BC9C-5984-FCA9-2A809BABDFAF}"/>
              </a:ext>
            </a:extLst>
          </p:cNvPr>
          <p:cNvSpPr/>
          <p:nvPr/>
        </p:nvSpPr>
        <p:spPr>
          <a:xfrm>
            <a:off x="2374180" y="1077832"/>
            <a:ext cx="193367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都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952-5C94-D8B2-9E50-FC13153C2F01}"/>
              </a:ext>
            </a:extLst>
          </p:cNvPr>
          <p:cNvSpPr/>
          <p:nvPr/>
        </p:nvSpPr>
        <p:spPr>
          <a:xfrm>
            <a:off x="2825180" y="1069595"/>
            <a:ext cx="510812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核對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1F7136-CF8A-9350-295F-D10489083C73}"/>
              </a:ext>
            </a:extLst>
          </p:cNvPr>
          <p:cNvSpPr/>
          <p:nvPr/>
        </p:nvSpPr>
        <p:spPr>
          <a:xfrm>
            <a:off x="3463586" y="49426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來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2B110F-EBAF-B22B-735C-F1ACDB105E50}"/>
              </a:ext>
            </a:extLst>
          </p:cNvPr>
          <p:cNvCxnSpPr>
            <a:cxnSpLocks/>
            <a:stCxn id="169" idx="0"/>
            <a:endCxn id="204" idx="2"/>
          </p:cNvCxnSpPr>
          <p:nvPr/>
        </p:nvCxnSpPr>
        <p:spPr>
          <a:xfrm flipV="1">
            <a:off x="406040" y="310743"/>
            <a:ext cx="660794" cy="19207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E8FEB-7F29-95B4-E05F-465EBED9785F}"/>
              </a:ext>
            </a:extLst>
          </p:cNvPr>
          <p:cNvSpPr/>
          <p:nvPr/>
        </p:nvSpPr>
        <p:spPr>
          <a:xfrm>
            <a:off x="3726075" y="49426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合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8949B-F3EA-B069-8EC8-CE70910BB68D}"/>
              </a:ext>
            </a:extLst>
          </p:cNvPr>
          <p:cNvSpPr/>
          <p:nvPr/>
        </p:nvSpPr>
        <p:spPr>
          <a:xfrm>
            <a:off x="3863419" y="820314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券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8E4A1C-F651-6815-9812-713DEBB0FC7D}"/>
              </a:ext>
            </a:extLst>
          </p:cNvPr>
          <p:cNvSpPr/>
          <p:nvPr/>
        </p:nvSpPr>
        <p:spPr>
          <a:xfrm>
            <a:off x="3355911" y="1069595"/>
            <a:ext cx="504482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債券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74DBE7-0224-60DF-F033-70508A9C046B}"/>
              </a:ext>
            </a:extLst>
          </p:cNvPr>
          <p:cNvSpPr/>
          <p:nvPr/>
        </p:nvSpPr>
        <p:spPr>
          <a:xfrm>
            <a:off x="1882247" y="50020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諸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B25A4E-95A9-EC58-C03B-45E8AD1363C2}"/>
              </a:ext>
            </a:extLst>
          </p:cNvPr>
          <p:cNvSpPr/>
          <p:nvPr/>
        </p:nvSpPr>
        <p:spPr>
          <a:xfrm>
            <a:off x="2145415" y="50020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民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39595B-FC6E-9FD8-530A-F77FC363C6B5}"/>
              </a:ext>
            </a:extLst>
          </p:cNvPr>
          <p:cNvSpPr/>
          <p:nvPr/>
        </p:nvSpPr>
        <p:spPr>
          <a:xfrm>
            <a:off x="2407777" y="50020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當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4E6971-F545-C77B-765F-2648254EC740}"/>
              </a:ext>
            </a:extLst>
          </p:cNvPr>
          <p:cNvSpPr/>
          <p:nvPr/>
        </p:nvSpPr>
        <p:spPr>
          <a:xfrm>
            <a:off x="2670139" y="50020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償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13DAFDD-5154-F85B-13AD-C9C593E52328}"/>
              </a:ext>
            </a:extLst>
          </p:cNvPr>
          <p:cNvSpPr/>
          <p:nvPr/>
        </p:nvSpPr>
        <p:spPr>
          <a:xfrm>
            <a:off x="2932501" y="49715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者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8555C15-FC0F-0D89-768B-DB0AD8C78B6B}"/>
              </a:ext>
            </a:extLst>
          </p:cNvPr>
          <p:cNvSpPr/>
          <p:nvPr/>
        </p:nvSpPr>
        <p:spPr>
          <a:xfrm>
            <a:off x="3200545" y="494109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悉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E749209-78BD-C852-7086-40AC81AACFC8}"/>
              </a:ext>
            </a:extLst>
          </p:cNvPr>
          <p:cNvSpPr/>
          <p:nvPr/>
        </p:nvSpPr>
        <p:spPr>
          <a:xfrm>
            <a:off x="18175" y="50282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驅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F4B446-07A3-845C-E985-99E1D3CB446B}"/>
              </a:ext>
            </a:extLst>
          </p:cNvPr>
          <p:cNvSpPr/>
          <p:nvPr/>
        </p:nvSpPr>
        <p:spPr>
          <a:xfrm>
            <a:off x="284072" y="50282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而</a:t>
            </a:r>
            <a:endParaRPr lang="en-US" altLang="zh-TW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27D5A01-0E3C-ADC8-BD10-F362E3E487CA}"/>
              </a:ext>
            </a:extLst>
          </p:cNvPr>
          <p:cNvSpPr/>
          <p:nvPr/>
        </p:nvSpPr>
        <p:spPr>
          <a:xfrm>
            <a:off x="552392" y="50062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之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497F2CF-F30E-66BC-0EF8-C1ECC0F5FFAD}"/>
              </a:ext>
            </a:extLst>
          </p:cNvPr>
          <p:cNvSpPr/>
          <p:nvPr/>
        </p:nvSpPr>
        <p:spPr>
          <a:xfrm>
            <a:off x="824948" y="50062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薛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B2EE29B-CF0E-2BAD-30C4-AA4F40E1DBB6}"/>
              </a:ext>
            </a:extLst>
          </p:cNvPr>
          <p:cNvSpPr/>
          <p:nvPr/>
        </p:nvSpPr>
        <p:spPr>
          <a:xfrm>
            <a:off x="1093268" y="50062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使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1B4646C-651B-9C9F-9617-557D9AFCFBB4}"/>
              </a:ext>
            </a:extLst>
          </p:cNvPr>
          <p:cNvSpPr/>
          <p:nvPr/>
        </p:nvSpPr>
        <p:spPr>
          <a:xfrm>
            <a:off x="1356033" y="50062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吏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A8395D2-13FD-49EE-7CA1-763C28EE2722}"/>
              </a:ext>
            </a:extLst>
          </p:cNvPr>
          <p:cNvSpPr/>
          <p:nvPr/>
        </p:nvSpPr>
        <p:spPr>
          <a:xfrm>
            <a:off x="1618798" y="50062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召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49883E-2A1F-4505-9B38-D5AFE7340921}"/>
              </a:ext>
            </a:extLst>
          </p:cNvPr>
          <p:cNvSpPr/>
          <p:nvPr/>
        </p:nvSpPr>
        <p:spPr>
          <a:xfrm>
            <a:off x="22811" y="96632"/>
            <a:ext cx="773052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00B050"/>
                </a:solidFill>
              </a:rPr>
              <a:t>驅趕馬車</a:t>
            </a:r>
            <a:endParaRPr lang="en-US" altLang="zh-TW" sz="1600" dirty="0">
              <a:solidFill>
                <a:srgbClr val="00B05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00BCB91-FACA-2EC2-EF77-70698FFD9B44}"/>
              </a:ext>
            </a:extLst>
          </p:cNvPr>
          <p:cNvSpPr/>
          <p:nvPr/>
        </p:nvSpPr>
        <p:spPr>
          <a:xfrm>
            <a:off x="1325821" y="99679"/>
            <a:ext cx="183435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到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232E447-AAF9-9B74-1D96-E1B293FA2002}"/>
              </a:ext>
            </a:extLst>
          </p:cNvPr>
          <p:cNvSpPr/>
          <p:nvPr/>
        </p:nvSpPr>
        <p:spPr>
          <a:xfrm>
            <a:off x="1531127" y="96962"/>
            <a:ext cx="369506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</a:rPr>
              <a:t>薛</a:t>
            </a:r>
            <a:r>
              <a:rPr lang="en-US" altLang="zh-TW" sz="1400" dirty="0">
                <a:solidFill>
                  <a:srgbClr val="00B050"/>
                </a:solidFill>
              </a:rPr>
              <a:t>,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B7D11FD-7F2E-E1AF-02E7-51C017F8C783}"/>
              </a:ext>
            </a:extLst>
          </p:cNvPr>
          <p:cNvSpPr/>
          <p:nvPr/>
        </p:nvSpPr>
        <p:spPr>
          <a:xfrm>
            <a:off x="1923465" y="96631"/>
            <a:ext cx="217293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派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631DD3-37A3-6467-2D4B-55ABB2454FE4}"/>
              </a:ext>
            </a:extLst>
          </p:cNvPr>
          <p:cNvSpPr/>
          <p:nvPr/>
        </p:nvSpPr>
        <p:spPr>
          <a:xfrm>
            <a:off x="825096" y="96631"/>
            <a:ext cx="483475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rgbClr val="00B050"/>
                </a:solidFill>
              </a:rPr>
              <a:t>而後</a:t>
            </a:r>
            <a:endParaRPr lang="en-US" altLang="zh-TW" sz="1100" dirty="0">
              <a:solidFill>
                <a:srgbClr val="00B050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5C9C497-9683-38AC-51F8-0DA378F94E51}"/>
              </a:ext>
            </a:extLst>
          </p:cNvPr>
          <p:cNvCxnSpPr>
            <a:cxnSpLocks/>
            <a:stCxn id="171" idx="0"/>
            <a:endCxn id="202" idx="2"/>
          </p:cNvCxnSpPr>
          <p:nvPr/>
        </p:nvCxnSpPr>
        <p:spPr>
          <a:xfrm flipV="1">
            <a:off x="944798" y="311074"/>
            <a:ext cx="771082" cy="1895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6ECDA5-8561-034B-DDDB-74C0135F630F}"/>
              </a:ext>
            </a:extLst>
          </p:cNvPr>
          <p:cNvCxnSpPr>
            <a:stCxn id="170" idx="0"/>
            <a:endCxn id="201" idx="2"/>
          </p:cNvCxnSpPr>
          <p:nvPr/>
        </p:nvCxnSpPr>
        <p:spPr>
          <a:xfrm flipV="1">
            <a:off x="674360" y="313791"/>
            <a:ext cx="743179" cy="1868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14AD386-E632-A88B-B243-7D85A53D6425}"/>
              </a:ext>
            </a:extLst>
          </p:cNvPr>
          <p:cNvCxnSpPr>
            <a:stCxn id="172" idx="0"/>
            <a:endCxn id="203" idx="2"/>
          </p:cNvCxnSpPr>
          <p:nvPr/>
        </p:nvCxnSpPr>
        <p:spPr>
          <a:xfrm flipV="1">
            <a:off x="1213118" y="310743"/>
            <a:ext cx="818994" cy="1898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CEB7FC1-691B-F475-8342-80056C95B68D}"/>
              </a:ext>
            </a:extLst>
          </p:cNvPr>
          <p:cNvCxnSpPr>
            <a:stCxn id="173" idx="0"/>
          </p:cNvCxnSpPr>
          <p:nvPr/>
        </p:nvCxnSpPr>
        <p:spPr>
          <a:xfrm flipV="1">
            <a:off x="1475883" y="316508"/>
            <a:ext cx="908425" cy="1841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8FA3862-F318-6BF3-6EE9-F3D301589DE8}"/>
              </a:ext>
            </a:extLst>
          </p:cNvPr>
          <p:cNvCxnSpPr>
            <a:stCxn id="174" idx="2"/>
            <a:endCxn id="45" idx="0"/>
          </p:cNvCxnSpPr>
          <p:nvPr/>
        </p:nvCxnSpPr>
        <p:spPr>
          <a:xfrm flipH="1">
            <a:off x="264735" y="791445"/>
            <a:ext cx="1473913" cy="2781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B85B040-EAE2-9579-BE0E-190F6E043A63}"/>
              </a:ext>
            </a:extLst>
          </p:cNvPr>
          <p:cNvCxnSpPr>
            <a:cxnSpLocks/>
          </p:cNvCxnSpPr>
          <p:nvPr/>
        </p:nvCxnSpPr>
        <p:spPr>
          <a:xfrm flipH="1">
            <a:off x="1978580" y="791019"/>
            <a:ext cx="286721" cy="2852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F877ED0-BD1E-2D11-DED0-DA03F53EC524}"/>
              </a:ext>
            </a:extLst>
          </p:cNvPr>
          <p:cNvCxnSpPr>
            <a:stCxn id="164" idx="2"/>
            <a:endCxn id="46" idx="0"/>
          </p:cNvCxnSpPr>
          <p:nvPr/>
        </p:nvCxnSpPr>
        <p:spPr>
          <a:xfrm flipH="1">
            <a:off x="773871" y="791019"/>
            <a:ext cx="1753756" cy="28081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511A1B8-EEFC-0629-0C14-963179CEA31B}"/>
              </a:ext>
            </a:extLst>
          </p:cNvPr>
          <p:cNvCxnSpPr>
            <a:stCxn id="165" idx="2"/>
            <a:endCxn id="47" idx="0"/>
          </p:cNvCxnSpPr>
          <p:nvPr/>
        </p:nvCxnSpPr>
        <p:spPr>
          <a:xfrm flipH="1">
            <a:off x="1310274" y="791019"/>
            <a:ext cx="1479715" cy="2814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401CADE-428B-2F8E-D562-BED7FDFB4AF5}"/>
              </a:ext>
            </a:extLst>
          </p:cNvPr>
          <p:cNvCxnSpPr>
            <a:stCxn id="166" idx="2"/>
            <a:endCxn id="48" idx="0"/>
          </p:cNvCxnSpPr>
          <p:nvPr/>
        </p:nvCxnSpPr>
        <p:spPr>
          <a:xfrm flipH="1">
            <a:off x="1978544" y="787973"/>
            <a:ext cx="1073807" cy="2882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26A60EB-AE38-6178-2915-4A1A6396F664}"/>
              </a:ext>
            </a:extLst>
          </p:cNvPr>
          <p:cNvCxnSpPr>
            <a:cxnSpLocks/>
            <a:stCxn id="167" idx="2"/>
            <a:endCxn id="49" idx="0"/>
          </p:cNvCxnSpPr>
          <p:nvPr/>
        </p:nvCxnSpPr>
        <p:spPr>
          <a:xfrm flipH="1">
            <a:off x="2470864" y="784927"/>
            <a:ext cx="849531" cy="2929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8EF4096-4B37-A498-4E70-0691D2A28042}"/>
              </a:ext>
            </a:extLst>
          </p:cNvPr>
          <p:cNvSpPr/>
          <p:nvPr/>
        </p:nvSpPr>
        <p:spPr>
          <a:xfrm>
            <a:off x="2602738" y="1076232"/>
            <a:ext cx="193367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來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A3072C8-49F5-0699-4B3B-E8D7828B1061}"/>
              </a:ext>
            </a:extLst>
          </p:cNvPr>
          <p:cNvCxnSpPr>
            <a:stCxn id="52" idx="2"/>
            <a:endCxn id="240" idx="0"/>
          </p:cNvCxnSpPr>
          <p:nvPr/>
        </p:nvCxnSpPr>
        <p:spPr>
          <a:xfrm flipH="1">
            <a:off x="2699422" y="785083"/>
            <a:ext cx="884014" cy="2911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D252844-68FF-77B3-62DC-F2FD9E9F4815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3080586" y="785083"/>
            <a:ext cx="765339" cy="2845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54BB430E-31EF-443E-551F-5E0BE368FF7B}"/>
              </a:ext>
            </a:extLst>
          </p:cNvPr>
          <p:cNvCxnSpPr>
            <a:stCxn id="16" idx="1"/>
            <a:endCxn id="79" idx="0"/>
          </p:cNvCxnSpPr>
          <p:nvPr/>
        </p:nvCxnSpPr>
        <p:spPr>
          <a:xfrm rot="10800000" flipV="1">
            <a:off x="3608153" y="965723"/>
            <a:ext cx="255267" cy="103872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7" name="Left Brace 246">
            <a:extLst>
              <a:ext uri="{FF2B5EF4-FFF2-40B4-BE49-F238E27FC236}">
                <a16:creationId xmlns:a16="http://schemas.microsoft.com/office/drawing/2014/main" id="{4C2714F4-77A9-B8ED-546E-E047F0D455AA}"/>
              </a:ext>
            </a:extLst>
          </p:cNvPr>
          <p:cNvSpPr/>
          <p:nvPr/>
        </p:nvSpPr>
        <p:spPr>
          <a:xfrm rot="5400000">
            <a:off x="2354937" y="-346956"/>
            <a:ext cx="81222" cy="1586505"/>
          </a:xfrm>
          <a:prstGeom prst="leftBrace">
            <a:avLst>
              <a:gd name="adj1" fmla="val 99530"/>
              <a:gd name="adj2" fmla="val 5096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137</Words>
  <Application>Microsoft Office PowerPoint</Application>
  <PresentationFormat>Custom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DFKai-SB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荀湖賢</dc:creator>
  <cp:lastModifiedBy>荀湖賢</cp:lastModifiedBy>
  <cp:revision>6</cp:revision>
  <dcterms:created xsi:type="dcterms:W3CDTF">2025-01-27T08:02:53Z</dcterms:created>
  <dcterms:modified xsi:type="dcterms:W3CDTF">2025-01-27T12:31:53Z</dcterms:modified>
</cp:coreProperties>
</file>