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</p:sldIdLst>
  <p:sldSz cx="41148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63" autoAdjust="0"/>
    <p:restoredTop sz="94660"/>
  </p:normalViewPr>
  <p:slideViewPr>
    <p:cSldViewPr snapToGrid="0">
      <p:cViewPr varScale="1">
        <p:scale>
          <a:sx n="299" d="100"/>
          <a:sy n="299" d="100"/>
        </p:scale>
        <p:origin x="19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24473"/>
            <a:ext cx="3086100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720408"/>
            <a:ext cx="3086100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9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73025"/>
            <a:ext cx="887254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73025"/>
            <a:ext cx="2610326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9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" y="341948"/>
            <a:ext cx="3549015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" y="917893"/>
            <a:ext cx="3549015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365125"/>
            <a:ext cx="174879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365125"/>
            <a:ext cx="174879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1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73025"/>
            <a:ext cx="3549015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336233"/>
            <a:ext cx="1740753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501015"/>
            <a:ext cx="1740753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" y="336233"/>
            <a:ext cx="1749326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" y="501015"/>
            <a:ext cx="1749326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1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0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91440"/>
            <a:ext cx="1327130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197485"/>
            <a:ext cx="2083118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411480"/>
            <a:ext cx="1327130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6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91440"/>
            <a:ext cx="1327130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197485"/>
            <a:ext cx="2083118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411480"/>
            <a:ext cx="1327130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7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73025"/>
            <a:ext cx="3549015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365125"/>
            <a:ext cx="3549015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1271270"/>
            <a:ext cx="92583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2201A-D7C2-4510-9A9C-1075567E9D8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1271270"/>
            <a:ext cx="1388745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1271270"/>
            <a:ext cx="92583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A46F-36BE-456E-9B6D-70A17239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93C4DF-A7CE-371A-6F62-6200EC7E695B}"/>
              </a:ext>
            </a:extLst>
          </p:cNvPr>
          <p:cNvCxnSpPr>
            <a:cxnSpLocks/>
          </p:cNvCxnSpPr>
          <p:nvPr/>
        </p:nvCxnSpPr>
        <p:spPr>
          <a:xfrm flipH="1">
            <a:off x="1746996" y="472885"/>
            <a:ext cx="303651" cy="5975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A2E2F36-E632-FBBA-6C7E-69005A0009CA}"/>
              </a:ext>
            </a:extLst>
          </p:cNvPr>
          <p:cNvSpPr/>
          <p:nvPr/>
        </p:nvSpPr>
        <p:spPr>
          <a:xfrm>
            <a:off x="67721" y="184262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文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DA4DA-F10C-7270-5439-588890A6150C}"/>
              </a:ext>
            </a:extLst>
          </p:cNvPr>
          <p:cNvSpPr/>
          <p:nvPr/>
        </p:nvSpPr>
        <p:spPr>
          <a:xfrm>
            <a:off x="333618" y="184262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倦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1EF1A6-7300-8A7F-4309-4F82641CD6C0}"/>
              </a:ext>
            </a:extLst>
          </p:cNvPr>
          <p:cNvSpPr/>
          <p:nvPr/>
        </p:nvSpPr>
        <p:spPr>
          <a:xfrm>
            <a:off x="601938" y="182067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4FD58-B993-8322-0453-15E37F66F20F}"/>
              </a:ext>
            </a:extLst>
          </p:cNvPr>
          <p:cNvSpPr/>
          <p:nvPr/>
        </p:nvSpPr>
        <p:spPr>
          <a:xfrm>
            <a:off x="874494" y="182068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AD373-F948-9321-EDF8-FD3954557CE4}"/>
              </a:ext>
            </a:extLst>
          </p:cNvPr>
          <p:cNvSpPr/>
          <p:nvPr/>
        </p:nvSpPr>
        <p:spPr>
          <a:xfrm>
            <a:off x="67722" y="784337"/>
            <a:ext cx="178405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我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0C4C24-B1EF-ACA3-829E-BFF1FA2B1B3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156925" y="475080"/>
            <a:ext cx="32764" cy="3092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9ECF53-C544-B986-BA0F-875697000EBC}"/>
              </a:ext>
            </a:extLst>
          </p:cNvPr>
          <p:cNvSpPr/>
          <p:nvPr/>
        </p:nvSpPr>
        <p:spPr>
          <a:xfrm>
            <a:off x="261263" y="784337"/>
            <a:ext cx="492268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  <a:latin typeface="+mn-ea"/>
                <a:cs typeface="CMU Serif" panose="02000603000000000000" pitchFamily="2" charset="0"/>
              </a:rPr>
              <a:t>疲倦</a:t>
            </a:r>
            <a:endParaRPr lang="en-US" altLang="zh-TW" sz="1400" dirty="0">
              <a:solidFill>
                <a:srgbClr val="00B050"/>
              </a:solidFill>
              <a:latin typeface="+mn-ea"/>
              <a:cs typeface="CMU Serif" panose="02000603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F49330-7F0A-1421-7689-F91D7733C66E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455586" y="475080"/>
            <a:ext cx="51811" cy="3092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CBF9E6-2DFD-7B33-D192-24894E8AAE95}"/>
              </a:ext>
            </a:extLst>
          </p:cNvPr>
          <p:cNvCxnSpPr>
            <a:cxnSpLocks/>
            <a:stCxn id="4" idx="2"/>
            <a:endCxn id="65" idx="0"/>
          </p:cNvCxnSpPr>
          <p:nvPr/>
        </p:nvCxnSpPr>
        <p:spPr>
          <a:xfrm>
            <a:off x="723906" y="472885"/>
            <a:ext cx="148890" cy="3131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683A19-ED67-F33B-115D-CDD09F277721}"/>
              </a:ext>
            </a:extLst>
          </p:cNvPr>
          <p:cNvCxnSpPr>
            <a:cxnSpLocks/>
            <a:stCxn id="5" idx="2"/>
            <a:endCxn id="66" idx="0"/>
          </p:cNvCxnSpPr>
          <p:nvPr/>
        </p:nvCxnSpPr>
        <p:spPr>
          <a:xfrm>
            <a:off x="994344" y="472886"/>
            <a:ext cx="242059" cy="311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AD0487-D350-6515-C7F0-D99C1B164E14}"/>
              </a:ext>
            </a:extLst>
          </p:cNvPr>
          <p:cNvSpPr/>
          <p:nvPr/>
        </p:nvSpPr>
        <p:spPr>
          <a:xfrm>
            <a:off x="1142814" y="182068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憒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E6F8D9-C47C-CEF6-600C-6084D763B4D7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1262634" y="472886"/>
            <a:ext cx="484162" cy="3118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E49A5C-A507-5AF0-C21C-836F2B02A318}"/>
              </a:ext>
            </a:extLst>
          </p:cNvPr>
          <p:cNvSpPr/>
          <p:nvPr/>
        </p:nvSpPr>
        <p:spPr>
          <a:xfrm>
            <a:off x="140557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於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93D8DC-132C-9B19-ABD6-6BC3DEEA9A72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1523250" y="472885"/>
            <a:ext cx="581825" cy="3114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7AAACED-91A7-3322-D5C2-1C645CAB21E9}"/>
              </a:ext>
            </a:extLst>
          </p:cNvPr>
          <p:cNvSpPr/>
          <p:nvPr/>
        </p:nvSpPr>
        <p:spPr>
          <a:xfrm>
            <a:off x="1668344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憂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D1CA9E-C08A-DC5A-1B93-5B648C6F32D9}"/>
              </a:ext>
            </a:extLst>
          </p:cNvPr>
          <p:cNvCxnSpPr>
            <a:cxnSpLocks/>
            <a:stCxn id="33" idx="2"/>
            <a:endCxn id="81" idx="0"/>
          </p:cNvCxnSpPr>
          <p:nvPr/>
        </p:nvCxnSpPr>
        <p:spPr>
          <a:xfrm>
            <a:off x="1788194" y="472885"/>
            <a:ext cx="676586" cy="3131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6C00530-6219-80A6-F332-D894EE457C1B}"/>
              </a:ext>
            </a:extLst>
          </p:cNvPr>
          <p:cNvSpPr/>
          <p:nvPr/>
        </p:nvSpPr>
        <p:spPr>
          <a:xfrm>
            <a:off x="193110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而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6BA75-A5A6-65CC-B0EE-05BBA5D79F61}"/>
              </a:ext>
            </a:extLst>
          </p:cNvPr>
          <p:cNvSpPr/>
          <p:nvPr/>
        </p:nvSpPr>
        <p:spPr>
          <a:xfrm>
            <a:off x="2194277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性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EB73F9-3F8E-6657-2129-70B0A12ED268}"/>
              </a:ext>
            </a:extLst>
          </p:cNvPr>
          <p:cNvCxnSpPr>
            <a:cxnSpLocks/>
            <a:stCxn id="37" idx="2"/>
            <a:endCxn id="108" idx="0"/>
          </p:cNvCxnSpPr>
          <p:nvPr/>
        </p:nvCxnSpPr>
        <p:spPr>
          <a:xfrm flipH="1">
            <a:off x="2263203" y="472885"/>
            <a:ext cx="50924" cy="5975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FD78B18-4BA6-0D56-7580-5FAF625219C5}"/>
              </a:ext>
            </a:extLst>
          </p:cNvPr>
          <p:cNvSpPr/>
          <p:nvPr/>
        </p:nvSpPr>
        <p:spPr>
          <a:xfrm>
            <a:off x="245663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懧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45D312-491D-EA77-FE82-B0AA91E56C1C}"/>
              </a:ext>
            </a:extLst>
          </p:cNvPr>
          <p:cNvCxnSpPr>
            <a:cxnSpLocks/>
            <a:stCxn id="39" idx="2"/>
            <a:endCxn id="109" idx="0"/>
          </p:cNvCxnSpPr>
          <p:nvPr/>
        </p:nvCxnSpPr>
        <p:spPr>
          <a:xfrm>
            <a:off x="2576489" y="472885"/>
            <a:ext cx="203121" cy="5975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E38D1-6DA8-5ABA-5936-3248954E9FF5}"/>
              </a:ext>
            </a:extLst>
          </p:cNvPr>
          <p:cNvSpPr/>
          <p:nvPr/>
        </p:nvSpPr>
        <p:spPr>
          <a:xfrm>
            <a:off x="2719001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愚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07AD83-4EA6-B9BE-5624-7ECB362FFF70}"/>
              </a:ext>
            </a:extLst>
          </p:cNvPr>
          <p:cNvCxnSpPr>
            <a:cxnSpLocks/>
            <a:stCxn id="41" idx="2"/>
            <a:endCxn id="110" idx="0"/>
          </p:cNvCxnSpPr>
          <p:nvPr/>
        </p:nvCxnSpPr>
        <p:spPr>
          <a:xfrm>
            <a:off x="2838851" y="472885"/>
            <a:ext cx="457166" cy="5975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24080B0-2274-1A61-C923-488D2C84C1FF}"/>
              </a:ext>
            </a:extLst>
          </p:cNvPr>
          <p:cNvSpPr/>
          <p:nvPr/>
        </p:nvSpPr>
        <p:spPr>
          <a:xfrm>
            <a:off x="783593" y="786041"/>
            <a:ext cx="178405" cy="2381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於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CE8DE2-44F0-BF52-BAF8-C625928C01C1}"/>
              </a:ext>
            </a:extLst>
          </p:cNvPr>
          <p:cNvSpPr/>
          <p:nvPr/>
        </p:nvSpPr>
        <p:spPr>
          <a:xfrm>
            <a:off x="992369" y="784746"/>
            <a:ext cx="488067" cy="2381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國事</a:t>
            </a:r>
            <a:r>
              <a:rPr lang="en-US" altLang="zh-TW" sz="1200" dirty="0">
                <a:solidFill>
                  <a:srgbClr val="00B050"/>
                </a:solidFill>
              </a:rPr>
              <a:t>,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1D02BF-D457-2AFF-B068-CFB08BE28289}"/>
              </a:ext>
            </a:extLst>
          </p:cNvPr>
          <p:cNvSpPr/>
          <p:nvPr/>
        </p:nvSpPr>
        <p:spPr>
          <a:xfrm>
            <a:off x="1499465" y="784746"/>
            <a:ext cx="494662" cy="2381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昏聵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928736-8621-8737-CA67-3FA225EC3CD3}"/>
              </a:ext>
            </a:extLst>
          </p:cNvPr>
          <p:cNvSpPr/>
          <p:nvPr/>
        </p:nvSpPr>
        <p:spPr>
          <a:xfrm>
            <a:off x="2220746" y="786040"/>
            <a:ext cx="488068" cy="238191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憂慮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76F45CE-1448-5A16-7A58-D1B35CC11A36}"/>
              </a:ext>
            </a:extLst>
          </p:cNvPr>
          <p:cNvSpPr/>
          <p:nvPr/>
        </p:nvSpPr>
        <p:spPr>
          <a:xfrm>
            <a:off x="2015872" y="784337"/>
            <a:ext cx="178405" cy="2381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於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674CEBD-475E-9F7A-C986-C55F9BF90ABD}"/>
              </a:ext>
            </a:extLst>
          </p:cNvPr>
          <p:cNvSpPr/>
          <p:nvPr/>
        </p:nvSpPr>
        <p:spPr>
          <a:xfrm>
            <a:off x="1499465" y="1070438"/>
            <a:ext cx="494662" cy="2381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而且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FACE73-CE16-5995-E9EA-C0C8EBAD6DC3}"/>
              </a:ext>
            </a:extLst>
          </p:cNvPr>
          <p:cNvSpPr/>
          <p:nvPr/>
        </p:nvSpPr>
        <p:spPr>
          <a:xfrm>
            <a:off x="2015872" y="1070438"/>
            <a:ext cx="494662" cy="2381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生性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4613C92-F288-425A-0AF0-1EDA16D9F8E3}"/>
              </a:ext>
            </a:extLst>
          </p:cNvPr>
          <p:cNvSpPr/>
          <p:nvPr/>
        </p:nvSpPr>
        <p:spPr>
          <a:xfrm>
            <a:off x="2532279" y="1070438"/>
            <a:ext cx="494662" cy="2381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懦弱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85CD6F5-0F5C-E040-E548-28A39F4C82C8}"/>
              </a:ext>
            </a:extLst>
          </p:cNvPr>
          <p:cNvSpPr/>
          <p:nvPr/>
        </p:nvSpPr>
        <p:spPr>
          <a:xfrm>
            <a:off x="3048686" y="1070438"/>
            <a:ext cx="494662" cy="23819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愚蠢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10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2E2F36-E632-FBBA-6C7E-69005A0009CA}"/>
              </a:ext>
            </a:extLst>
          </p:cNvPr>
          <p:cNvSpPr/>
          <p:nvPr/>
        </p:nvSpPr>
        <p:spPr>
          <a:xfrm>
            <a:off x="67721" y="184262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沉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DA4DA-F10C-7270-5439-588890A6150C}"/>
              </a:ext>
            </a:extLst>
          </p:cNvPr>
          <p:cNvSpPr/>
          <p:nvPr/>
        </p:nvSpPr>
        <p:spPr>
          <a:xfrm>
            <a:off x="333618" y="184262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於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1EF1A6-7300-8A7F-4309-4F82641CD6C0}"/>
              </a:ext>
            </a:extLst>
          </p:cNvPr>
          <p:cNvSpPr/>
          <p:nvPr/>
        </p:nvSpPr>
        <p:spPr>
          <a:xfrm>
            <a:off x="601938" y="182067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4FD58-B993-8322-0453-15E37F66F20F}"/>
              </a:ext>
            </a:extLst>
          </p:cNvPr>
          <p:cNvSpPr/>
          <p:nvPr/>
        </p:nvSpPr>
        <p:spPr>
          <a:xfrm>
            <a:off x="874494" y="182068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家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683A19-ED67-F33B-115D-CDD09F27772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994344" y="472885"/>
            <a:ext cx="82109" cy="3036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3AD0487-D350-6515-C7F0-D99C1B164E14}"/>
              </a:ext>
            </a:extLst>
          </p:cNvPr>
          <p:cNvSpPr/>
          <p:nvPr/>
        </p:nvSpPr>
        <p:spPr>
          <a:xfrm>
            <a:off x="1142814" y="182068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之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E6F8D9-C47C-CEF6-600C-6084D763B4D7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262711" y="472885"/>
            <a:ext cx="205728" cy="3036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E49A5C-A507-5AF0-C21C-836F2B02A318}"/>
              </a:ext>
            </a:extLst>
          </p:cNvPr>
          <p:cNvSpPr/>
          <p:nvPr/>
        </p:nvSpPr>
        <p:spPr>
          <a:xfrm>
            <a:off x="140557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事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93D8DC-132C-9B19-ABD6-6BC3DEEA9A72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>
            <a:off x="1525429" y="472885"/>
            <a:ext cx="354471" cy="30783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7AAACED-91A7-3322-D5C2-1C645CAB21E9}"/>
              </a:ext>
            </a:extLst>
          </p:cNvPr>
          <p:cNvSpPr/>
          <p:nvPr/>
        </p:nvSpPr>
        <p:spPr>
          <a:xfrm>
            <a:off x="1668344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開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D1CA9E-C08A-DC5A-1B93-5B648C6F32D9}"/>
              </a:ext>
            </a:extLst>
          </p:cNvPr>
          <p:cNvCxnSpPr>
            <a:cxnSpLocks/>
            <a:stCxn id="33" idx="2"/>
            <a:endCxn id="50" idx="0"/>
          </p:cNvCxnSpPr>
          <p:nvPr/>
        </p:nvCxnSpPr>
        <p:spPr>
          <a:xfrm>
            <a:off x="1788194" y="472885"/>
            <a:ext cx="765685" cy="3114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6C00530-6219-80A6-F332-D894EE457C1B}"/>
              </a:ext>
            </a:extLst>
          </p:cNvPr>
          <p:cNvSpPr/>
          <p:nvPr/>
        </p:nvSpPr>
        <p:spPr>
          <a:xfrm>
            <a:off x="193110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罪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93C4DF-A7CE-371A-6F62-6200EC7E695B}"/>
              </a:ext>
            </a:extLst>
          </p:cNvPr>
          <p:cNvCxnSpPr>
            <a:cxnSpLocks/>
            <a:stCxn id="35" idx="2"/>
            <a:endCxn id="50" idx="0"/>
          </p:cNvCxnSpPr>
          <p:nvPr/>
        </p:nvCxnSpPr>
        <p:spPr>
          <a:xfrm>
            <a:off x="2050959" y="472885"/>
            <a:ext cx="502920" cy="3114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6BA75-A5A6-65CC-B0EE-05BBA5D79F61}"/>
              </a:ext>
            </a:extLst>
          </p:cNvPr>
          <p:cNvSpPr/>
          <p:nvPr/>
        </p:nvSpPr>
        <p:spPr>
          <a:xfrm>
            <a:off x="2194277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於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EB73F9-3F8E-6657-2129-70B0A12ED268}"/>
              </a:ext>
            </a:extLst>
          </p:cNvPr>
          <p:cNvCxnSpPr>
            <a:cxnSpLocks/>
            <a:stCxn id="37" idx="2"/>
            <a:endCxn id="70" idx="1"/>
          </p:cNvCxnSpPr>
          <p:nvPr/>
        </p:nvCxnSpPr>
        <p:spPr>
          <a:xfrm>
            <a:off x="2314127" y="472885"/>
            <a:ext cx="834765" cy="10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FD78B18-4BA6-0D56-7580-5FAF625219C5}"/>
              </a:ext>
            </a:extLst>
          </p:cNvPr>
          <p:cNvSpPr/>
          <p:nvPr/>
        </p:nvSpPr>
        <p:spPr>
          <a:xfrm>
            <a:off x="245663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先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45D312-491D-EA77-FE82-B0AA91E56C1C}"/>
              </a:ext>
            </a:extLst>
          </p:cNvPr>
          <p:cNvCxnSpPr>
            <a:cxnSpLocks/>
            <a:stCxn id="39" idx="2"/>
            <a:endCxn id="66" idx="0"/>
          </p:cNvCxnSpPr>
          <p:nvPr/>
        </p:nvCxnSpPr>
        <p:spPr>
          <a:xfrm>
            <a:off x="2576489" y="472885"/>
            <a:ext cx="496912" cy="5967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E38D1-6DA8-5ABA-5936-3248954E9FF5}"/>
              </a:ext>
            </a:extLst>
          </p:cNvPr>
          <p:cNvSpPr/>
          <p:nvPr/>
        </p:nvSpPr>
        <p:spPr>
          <a:xfrm>
            <a:off x="2719001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生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07AD83-4EA6-B9BE-5624-7ECB362FFF70}"/>
              </a:ext>
            </a:extLst>
          </p:cNvPr>
          <p:cNvCxnSpPr>
            <a:cxnSpLocks/>
            <a:stCxn id="41" idx="2"/>
            <a:endCxn id="66" idx="0"/>
          </p:cNvCxnSpPr>
          <p:nvPr/>
        </p:nvCxnSpPr>
        <p:spPr>
          <a:xfrm>
            <a:off x="2838851" y="472885"/>
            <a:ext cx="234550" cy="59670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818880A-3253-6854-25BC-067E0F403FA0}"/>
              </a:ext>
            </a:extLst>
          </p:cNvPr>
          <p:cNvSpPr/>
          <p:nvPr/>
        </p:nvSpPr>
        <p:spPr>
          <a:xfrm>
            <a:off x="592754" y="776573"/>
            <a:ext cx="178405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於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EACC75-CBA2-5F14-6549-233F07201842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455586" y="475080"/>
            <a:ext cx="226371" cy="3014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131CBB0-DB4B-80A9-8E6C-317A487CFD0A}"/>
              </a:ext>
            </a:extLst>
          </p:cNvPr>
          <p:cNvSpPr/>
          <p:nvPr/>
        </p:nvSpPr>
        <p:spPr>
          <a:xfrm>
            <a:off x="72070" y="776573"/>
            <a:ext cx="492268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  <a:latin typeface="+mn-ea"/>
                <a:cs typeface="CMU Serif" panose="02000603000000000000" pitchFamily="2" charset="0"/>
              </a:rPr>
              <a:t>埋頭</a:t>
            </a:r>
            <a:endParaRPr lang="en-US" altLang="zh-TW" sz="1400" dirty="0">
              <a:solidFill>
                <a:srgbClr val="00B050"/>
              </a:solidFill>
              <a:latin typeface="+mn-ea"/>
              <a:cs typeface="CMU Serif" panose="02000603000000000000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2C6D8D-3F27-67A3-EC1D-2F0A3FE9C1F3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189689" y="475080"/>
            <a:ext cx="128515" cy="3014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D92F6D2-BA3B-BD48-C00B-B49426B8B2BE}"/>
              </a:ext>
            </a:extLst>
          </p:cNvPr>
          <p:cNvSpPr/>
          <p:nvPr/>
        </p:nvSpPr>
        <p:spPr>
          <a:xfrm>
            <a:off x="806848" y="776572"/>
            <a:ext cx="539210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00B050"/>
                </a:solidFill>
                <a:latin typeface="+mn-ea"/>
                <a:cs typeface="CMU Serif" panose="02000603000000000000" pitchFamily="2" charset="0"/>
              </a:rPr>
              <a:t>國家</a:t>
            </a:r>
            <a:endParaRPr lang="en-US" altLang="zh-TW" sz="1400" dirty="0">
              <a:solidFill>
                <a:srgbClr val="00B050"/>
              </a:solidFill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1D412-5E3B-5D3D-21DB-8E2674A64586}"/>
              </a:ext>
            </a:extLst>
          </p:cNvPr>
          <p:cNvSpPr/>
          <p:nvPr/>
        </p:nvSpPr>
        <p:spPr>
          <a:xfrm>
            <a:off x="1367634" y="776571"/>
            <a:ext cx="201609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00B050"/>
                </a:solidFill>
                <a:latin typeface="+mn-ea"/>
                <a:cs typeface="CMU Serif" panose="02000603000000000000" pitchFamily="2" charset="0"/>
              </a:rPr>
              <a:t>的</a:t>
            </a:r>
            <a:endParaRPr lang="en-US" altLang="zh-TW" sz="1400" dirty="0">
              <a:solidFill>
                <a:srgbClr val="00B050"/>
              </a:solidFill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135B4-991F-7F3D-41B4-312EE4E74FDA}"/>
              </a:ext>
            </a:extLst>
          </p:cNvPr>
          <p:cNvSpPr/>
          <p:nvPr/>
        </p:nvSpPr>
        <p:spPr>
          <a:xfrm>
            <a:off x="1601639" y="780724"/>
            <a:ext cx="556522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00B050"/>
                </a:solidFill>
                <a:latin typeface="+mn-ea"/>
                <a:cs typeface="CMU Serif" panose="02000603000000000000" pitchFamily="2" charset="0"/>
              </a:rPr>
              <a:t>事務</a:t>
            </a:r>
            <a:endParaRPr lang="en-US" altLang="zh-TW" sz="1400" dirty="0">
              <a:solidFill>
                <a:srgbClr val="00B050"/>
              </a:solidFill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137999-754F-FD37-E63E-ADEFB4F79A62}"/>
              </a:ext>
            </a:extLst>
          </p:cNvPr>
          <p:cNvSpPr/>
          <p:nvPr/>
        </p:nvSpPr>
        <p:spPr>
          <a:xfrm>
            <a:off x="2190557" y="784336"/>
            <a:ext cx="726644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00B050"/>
                </a:solidFill>
                <a:latin typeface="+mn-ea"/>
                <a:cs typeface="CMU Serif" panose="02000603000000000000" pitchFamily="2" charset="0"/>
              </a:rPr>
              <a:t>得罪了</a:t>
            </a:r>
            <a:endParaRPr lang="en-US" altLang="zh-TW" sz="1400" dirty="0">
              <a:solidFill>
                <a:srgbClr val="00B050"/>
              </a:solidFill>
              <a:latin typeface="+mn-ea"/>
              <a:cs typeface="CMU Serif" panose="02000603000000000000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6CCAC8-87FC-D603-4F79-6B3728F56CF0}"/>
              </a:ext>
            </a:extLst>
          </p:cNvPr>
          <p:cNvCxnSpPr>
            <a:cxnSpLocks/>
            <a:stCxn id="4" idx="2"/>
            <a:endCxn id="47" idx="0"/>
          </p:cNvCxnSpPr>
          <p:nvPr/>
        </p:nvCxnSpPr>
        <p:spPr>
          <a:xfrm>
            <a:off x="723906" y="472885"/>
            <a:ext cx="352547" cy="30368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2331364-297F-7825-C757-67A55143212A}"/>
              </a:ext>
            </a:extLst>
          </p:cNvPr>
          <p:cNvSpPr/>
          <p:nvPr/>
        </p:nvSpPr>
        <p:spPr>
          <a:xfrm>
            <a:off x="2803796" y="1069586"/>
            <a:ext cx="539210" cy="239893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00B050"/>
                </a:solidFill>
                <a:latin typeface="+mn-ea"/>
                <a:cs typeface="CMU Serif" panose="02000603000000000000" pitchFamily="2" charset="0"/>
              </a:rPr>
              <a:t>先生</a:t>
            </a:r>
            <a:endParaRPr lang="en-US" altLang="zh-TW" sz="1400" dirty="0">
              <a:solidFill>
                <a:srgbClr val="00B050"/>
              </a:solidFill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60C4CF-1029-28F1-B3C5-CFEC95D26452}"/>
              </a:ext>
            </a:extLst>
          </p:cNvPr>
          <p:cNvSpPr/>
          <p:nvPr/>
        </p:nvSpPr>
        <p:spPr>
          <a:xfrm>
            <a:off x="3148892" y="275033"/>
            <a:ext cx="234167" cy="6049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FF0000"/>
                </a:solidFill>
              </a:rPr>
              <a:t>不翻譯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4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2E2F36-E632-FBBA-6C7E-69005A0009CA}"/>
              </a:ext>
            </a:extLst>
          </p:cNvPr>
          <p:cNvSpPr/>
          <p:nvPr/>
        </p:nvSpPr>
        <p:spPr>
          <a:xfrm>
            <a:off x="67721" y="184262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先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DA4DA-F10C-7270-5439-588890A6150C}"/>
              </a:ext>
            </a:extLst>
          </p:cNvPr>
          <p:cNvSpPr/>
          <p:nvPr/>
        </p:nvSpPr>
        <p:spPr>
          <a:xfrm>
            <a:off x="333618" y="184262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生</a:t>
            </a:r>
            <a:endParaRPr lang="en-US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1EF1A6-7300-8A7F-4309-4F82641CD6C0}"/>
              </a:ext>
            </a:extLst>
          </p:cNvPr>
          <p:cNvSpPr/>
          <p:nvPr/>
        </p:nvSpPr>
        <p:spPr>
          <a:xfrm>
            <a:off x="601938" y="182067"/>
            <a:ext cx="243935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不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4FD58-B993-8322-0453-15E37F66F20F}"/>
              </a:ext>
            </a:extLst>
          </p:cNvPr>
          <p:cNvSpPr/>
          <p:nvPr/>
        </p:nvSpPr>
        <p:spPr>
          <a:xfrm>
            <a:off x="874494" y="182068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羞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AD373-F948-9321-EDF8-FD3954557CE4}"/>
              </a:ext>
            </a:extLst>
          </p:cNvPr>
          <p:cNvSpPr/>
          <p:nvPr/>
        </p:nvSpPr>
        <p:spPr>
          <a:xfrm>
            <a:off x="69001" y="664330"/>
            <a:ext cx="493119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先生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AD0487-D350-6515-C7F0-D99C1B164E14}"/>
              </a:ext>
            </a:extLst>
          </p:cNvPr>
          <p:cNvSpPr/>
          <p:nvPr/>
        </p:nvSpPr>
        <p:spPr>
          <a:xfrm>
            <a:off x="1142814" y="182068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乃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E6F8D9-C47C-CEF6-600C-6084D763B4D7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1262664" y="472886"/>
            <a:ext cx="471180" cy="191444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E49A5C-A507-5AF0-C21C-836F2B02A318}"/>
              </a:ext>
            </a:extLst>
          </p:cNvPr>
          <p:cNvSpPr/>
          <p:nvPr/>
        </p:nvSpPr>
        <p:spPr>
          <a:xfrm>
            <a:off x="140557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有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93D8DC-132C-9B19-ABD6-6BC3DEEA9A72}"/>
              </a:ext>
            </a:extLst>
          </p:cNvPr>
          <p:cNvCxnSpPr>
            <a:cxnSpLocks/>
            <a:stCxn id="31" idx="2"/>
            <a:endCxn id="44" idx="0"/>
          </p:cNvCxnSpPr>
          <p:nvPr/>
        </p:nvCxnSpPr>
        <p:spPr>
          <a:xfrm>
            <a:off x="1525429" y="472885"/>
            <a:ext cx="724100" cy="191445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7AAACED-91A7-3322-D5C2-1C645CAB21E9}"/>
              </a:ext>
            </a:extLst>
          </p:cNvPr>
          <p:cNvSpPr/>
          <p:nvPr/>
        </p:nvSpPr>
        <p:spPr>
          <a:xfrm>
            <a:off x="1668344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意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D1CA9E-C08A-DC5A-1B93-5B648C6F32D9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>
            <a:off x="1788194" y="472885"/>
            <a:ext cx="461335" cy="191445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6C00530-6219-80A6-F332-D894EE457C1B}"/>
              </a:ext>
            </a:extLst>
          </p:cNvPr>
          <p:cNvSpPr/>
          <p:nvPr/>
        </p:nvSpPr>
        <p:spPr>
          <a:xfrm>
            <a:off x="193110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欲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93C4DF-A7CE-371A-6F62-6200EC7E695B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>
            <a:off x="2050959" y="472885"/>
            <a:ext cx="710719" cy="191444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6F6BA75-A5A6-65CC-B0EE-05BBA5D79F61}"/>
              </a:ext>
            </a:extLst>
          </p:cNvPr>
          <p:cNvSpPr/>
          <p:nvPr/>
        </p:nvSpPr>
        <p:spPr>
          <a:xfrm>
            <a:off x="2194277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為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EB73F9-3F8E-6657-2129-70B0A12ED26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805619" y="403573"/>
            <a:ext cx="363905" cy="604017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FD78B18-4BA6-0D56-7580-5FAF625219C5}"/>
              </a:ext>
            </a:extLst>
          </p:cNvPr>
          <p:cNvSpPr/>
          <p:nvPr/>
        </p:nvSpPr>
        <p:spPr>
          <a:xfrm>
            <a:off x="2456639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收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45D312-491D-EA77-FE82-B0AA91E56C1C}"/>
              </a:ext>
            </a:extLst>
          </p:cNvPr>
          <p:cNvCxnSpPr>
            <a:cxnSpLocks/>
            <a:stCxn id="39" idx="2"/>
            <a:endCxn id="49" idx="0"/>
          </p:cNvCxnSpPr>
          <p:nvPr/>
        </p:nvCxnSpPr>
        <p:spPr>
          <a:xfrm>
            <a:off x="2576489" y="472885"/>
            <a:ext cx="476750" cy="526642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E38D1-6DA8-5ABA-5936-3248954E9FF5}"/>
              </a:ext>
            </a:extLst>
          </p:cNvPr>
          <p:cNvSpPr/>
          <p:nvPr/>
        </p:nvSpPr>
        <p:spPr>
          <a:xfrm>
            <a:off x="2719001" y="182067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責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07AD83-4EA6-B9BE-5624-7ECB362FFF70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>
          <a:xfrm>
            <a:off x="2838851" y="472885"/>
            <a:ext cx="214388" cy="526642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80C083A-6E73-F030-AA1A-124B9FF82848}"/>
              </a:ext>
            </a:extLst>
          </p:cNvPr>
          <p:cNvSpPr/>
          <p:nvPr/>
        </p:nvSpPr>
        <p:spPr>
          <a:xfrm>
            <a:off x="2981363" y="179021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於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6131D7-E278-0886-6535-B0497A90F265}"/>
              </a:ext>
            </a:extLst>
          </p:cNvPr>
          <p:cNvCxnSpPr>
            <a:cxnSpLocks/>
            <a:stCxn id="7" idx="2"/>
            <a:endCxn id="47" idx="0"/>
          </p:cNvCxnSpPr>
          <p:nvPr/>
        </p:nvCxnSpPr>
        <p:spPr>
          <a:xfrm flipH="1">
            <a:off x="2169926" y="469839"/>
            <a:ext cx="931287" cy="53459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sm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31DB05E-DADE-2EC2-02F8-B13D8AA84B7E}"/>
              </a:ext>
            </a:extLst>
          </p:cNvPr>
          <p:cNvSpPr/>
          <p:nvPr/>
        </p:nvSpPr>
        <p:spPr>
          <a:xfrm>
            <a:off x="588975" y="664330"/>
            <a:ext cx="183435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不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F4B848-62F3-DC3F-B81D-F3941B2A2E7F}"/>
              </a:ext>
            </a:extLst>
          </p:cNvPr>
          <p:cNvSpPr/>
          <p:nvPr/>
        </p:nvSpPr>
        <p:spPr>
          <a:xfrm>
            <a:off x="798523" y="664330"/>
            <a:ext cx="665478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以為羞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3C12FA-C056-159B-02D3-DD3D61C2027D}"/>
              </a:ext>
            </a:extLst>
          </p:cNvPr>
          <p:cNvSpPr/>
          <p:nvPr/>
        </p:nvSpPr>
        <p:spPr>
          <a:xfrm>
            <a:off x="1487284" y="664330"/>
            <a:ext cx="493119" cy="214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竟然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53AC3A-2747-4E7D-A123-EF5E2D5A2EEC}"/>
              </a:ext>
            </a:extLst>
          </p:cNvPr>
          <p:cNvSpPr/>
          <p:nvPr/>
        </p:nvSpPr>
        <p:spPr>
          <a:xfrm>
            <a:off x="2002969" y="664330"/>
            <a:ext cx="493119" cy="214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有意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2107BF-15E4-3458-B39E-15FAE981DECE}"/>
              </a:ext>
            </a:extLst>
          </p:cNvPr>
          <p:cNvSpPr/>
          <p:nvPr/>
        </p:nvSpPr>
        <p:spPr>
          <a:xfrm>
            <a:off x="2515118" y="664329"/>
            <a:ext cx="493119" cy="2141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想要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3A7C89-5A97-2BE2-B4C9-F8240C85286A}"/>
              </a:ext>
            </a:extLst>
          </p:cNvPr>
          <p:cNvSpPr/>
          <p:nvPr/>
        </p:nvSpPr>
        <p:spPr>
          <a:xfrm>
            <a:off x="1559059" y="1007590"/>
            <a:ext cx="493119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為我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BEB4327-DE8E-7060-65BC-3D762DE84BBB}"/>
              </a:ext>
            </a:extLst>
          </p:cNvPr>
          <p:cNvSpPr/>
          <p:nvPr/>
        </p:nvSpPr>
        <p:spPr>
          <a:xfrm>
            <a:off x="2072276" y="1004436"/>
            <a:ext cx="195300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到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60AE08-E4C9-339B-0BA7-F7F12C784CCB}"/>
              </a:ext>
            </a:extLst>
          </p:cNvPr>
          <p:cNvSpPr/>
          <p:nvPr/>
        </p:nvSpPr>
        <p:spPr>
          <a:xfrm>
            <a:off x="2287674" y="1004436"/>
            <a:ext cx="493118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  <a:latin typeface="+mj-ea"/>
                <a:ea typeface="+mj-ea"/>
              </a:rPr>
              <a:t>薛邑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E55632-BC9C-5984-FCA9-2A809BABDFAF}"/>
              </a:ext>
            </a:extLst>
          </p:cNvPr>
          <p:cNvSpPr/>
          <p:nvPr/>
        </p:nvSpPr>
        <p:spPr>
          <a:xfrm>
            <a:off x="2806680" y="999527"/>
            <a:ext cx="493118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  <a:latin typeface="+mj-ea"/>
                <a:ea typeface="+mj-ea"/>
              </a:rPr>
              <a:t>收債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B5D952-5C94-D8B2-9E50-FC13153C2F01}"/>
              </a:ext>
            </a:extLst>
          </p:cNvPr>
          <p:cNvSpPr/>
          <p:nvPr/>
        </p:nvSpPr>
        <p:spPr>
          <a:xfrm>
            <a:off x="3319896" y="999527"/>
            <a:ext cx="195300" cy="2141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rgbClr val="00B050"/>
                </a:solidFill>
              </a:rPr>
              <a:t>嗎</a:t>
            </a:r>
            <a:endParaRPr lang="en-US" altLang="zh-TW" sz="1200" dirty="0">
              <a:solidFill>
                <a:srgbClr val="00B05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02D81B-1B1A-90F7-E2A5-398EDAC5E765}"/>
              </a:ext>
            </a:extLst>
          </p:cNvPr>
          <p:cNvSpPr/>
          <p:nvPr/>
        </p:nvSpPr>
        <p:spPr>
          <a:xfrm>
            <a:off x="3249407" y="175975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薛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A1F7136-CF8A-9350-295F-D10489083C73}"/>
              </a:ext>
            </a:extLst>
          </p:cNvPr>
          <p:cNvSpPr/>
          <p:nvPr/>
        </p:nvSpPr>
        <p:spPr>
          <a:xfrm>
            <a:off x="3512448" y="175975"/>
            <a:ext cx="239699" cy="290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乎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BF168C5-0011-AEDB-4877-A1FF66B04EE3}"/>
              </a:ext>
            </a:extLst>
          </p:cNvPr>
          <p:cNvCxnSpPr>
            <a:cxnSpLocks/>
          </p:cNvCxnSpPr>
          <p:nvPr/>
        </p:nvCxnSpPr>
        <p:spPr>
          <a:xfrm flipH="1">
            <a:off x="2534233" y="467384"/>
            <a:ext cx="835024" cy="537643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12B110F-EBAF-B22B-735C-F1ACDB105E50}"/>
              </a:ext>
            </a:extLst>
          </p:cNvPr>
          <p:cNvCxnSpPr>
            <a:cxnSpLocks/>
            <a:stCxn id="52" idx="2"/>
            <a:endCxn id="50" idx="0"/>
          </p:cNvCxnSpPr>
          <p:nvPr/>
        </p:nvCxnSpPr>
        <p:spPr>
          <a:xfrm flipH="1">
            <a:off x="3417546" y="466793"/>
            <a:ext cx="214752" cy="532734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600DA5C-73F5-A12C-4747-CBE6F30A716C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994344" y="472886"/>
            <a:ext cx="136918" cy="191444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78C48E5-FBEE-0BCB-A9FB-9800F66A40FF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flipH="1">
            <a:off x="680693" y="472885"/>
            <a:ext cx="43213" cy="191445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AF41572-AA08-0F0B-42D6-AA5FF6AA47DD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315561" y="475080"/>
            <a:ext cx="140025" cy="189250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AFB0795-7ADE-F371-2D3B-158BF256353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89689" y="475080"/>
            <a:ext cx="125872" cy="189250"/>
          </a:xfrm>
          <a:prstGeom prst="straightConnector1">
            <a:avLst/>
          </a:prstGeom>
          <a:ln>
            <a:headEnd type="none" w="med" len="med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1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50</TotalTime>
  <Words>92</Words>
  <Application>Microsoft Office PowerPoint</Application>
  <PresentationFormat>Custom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DFKai-SB</vt:lpstr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荀湖賢</dc:creator>
  <cp:lastModifiedBy>荀湖賢</cp:lastModifiedBy>
  <cp:revision>4</cp:revision>
  <dcterms:created xsi:type="dcterms:W3CDTF">2025-01-27T08:02:53Z</dcterms:created>
  <dcterms:modified xsi:type="dcterms:W3CDTF">2025-01-27T12:02:13Z</dcterms:modified>
</cp:coreProperties>
</file>