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4114800" cy="137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3" autoAdjust="0"/>
    <p:restoredTop sz="94660"/>
  </p:normalViewPr>
  <p:slideViewPr>
    <p:cSldViewPr snapToGrid="0">
      <p:cViewPr>
        <p:scale>
          <a:sx n="200" d="100"/>
          <a:sy n="200" d="100"/>
        </p:scale>
        <p:origin x="1459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24473"/>
            <a:ext cx="3086100" cy="477520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720408"/>
            <a:ext cx="3086100" cy="331152"/>
          </a:xfrm>
        </p:spPr>
        <p:txBody>
          <a:bodyPr/>
          <a:lstStyle>
            <a:lvl1pPr marL="0" indent="0" algn="ctr">
              <a:buNone/>
              <a:defRPr sz="480"/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320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1520" indent="0" algn="ctr">
              <a:buNone/>
              <a:defRPr sz="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201A-D7C2-4510-9A9C-1075567E9D8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A46F-36BE-456E-9B6D-70A17239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5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201A-D7C2-4510-9A9C-1075567E9D8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A46F-36BE-456E-9B6D-70A17239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9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4654" y="73025"/>
            <a:ext cx="887254" cy="11623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893" y="73025"/>
            <a:ext cx="2610326" cy="11623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201A-D7C2-4510-9A9C-1075567E9D8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A46F-36BE-456E-9B6D-70A17239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7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201A-D7C2-4510-9A9C-1075567E9D8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A46F-36BE-456E-9B6D-70A17239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9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49" y="341948"/>
            <a:ext cx="3549015" cy="570547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49" y="917893"/>
            <a:ext cx="3549015" cy="300037"/>
          </a:xfrm>
        </p:spPr>
        <p:txBody>
          <a:bodyPr/>
          <a:lstStyle>
            <a:lvl1pPr marL="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3pPr>
            <a:lvl4pPr marL="2743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8pPr>
            <a:lvl9pPr marL="7315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201A-D7C2-4510-9A9C-1075567E9D8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A46F-36BE-456E-9B6D-70A17239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4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893" y="365125"/>
            <a:ext cx="1748790" cy="870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118" y="365125"/>
            <a:ext cx="1748790" cy="870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201A-D7C2-4510-9A9C-1075567E9D8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A46F-36BE-456E-9B6D-70A17239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1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" y="73025"/>
            <a:ext cx="3549015" cy="265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29" y="336233"/>
            <a:ext cx="1740753" cy="164782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29" y="501015"/>
            <a:ext cx="1740753" cy="736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3117" y="336233"/>
            <a:ext cx="1749326" cy="164782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3117" y="501015"/>
            <a:ext cx="1749326" cy="736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201A-D7C2-4510-9A9C-1075567E9D8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A46F-36BE-456E-9B6D-70A17239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1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201A-D7C2-4510-9A9C-1075567E9D8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A46F-36BE-456E-9B6D-70A17239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0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201A-D7C2-4510-9A9C-1075567E9D8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A46F-36BE-456E-9B6D-70A17239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0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91440"/>
            <a:ext cx="1327130" cy="32004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326" y="197485"/>
            <a:ext cx="2083118" cy="974725"/>
          </a:xfrm>
        </p:spPr>
        <p:txBody>
          <a:bodyPr/>
          <a:lstStyle>
            <a:lvl1pPr>
              <a:defRPr sz="640"/>
            </a:lvl1pPr>
            <a:lvl2pPr>
              <a:defRPr sz="560"/>
            </a:lvl2pPr>
            <a:lvl3pPr>
              <a:defRPr sz="48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411480"/>
            <a:ext cx="1327130" cy="762318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201A-D7C2-4510-9A9C-1075567E9D8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A46F-36BE-456E-9B6D-70A17239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6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91440"/>
            <a:ext cx="1327130" cy="32004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9326" y="197485"/>
            <a:ext cx="2083118" cy="974725"/>
          </a:xfrm>
        </p:spPr>
        <p:txBody>
          <a:bodyPr anchor="t"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411480"/>
            <a:ext cx="1327130" cy="762318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201A-D7C2-4510-9A9C-1075567E9D8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A46F-36BE-456E-9B6D-70A17239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7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893" y="73025"/>
            <a:ext cx="3549015" cy="265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93" y="365125"/>
            <a:ext cx="3549015" cy="870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893" y="1271270"/>
            <a:ext cx="925830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2201A-D7C2-4510-9A9C-1075567E9D8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3028" y="1271270"/>
            <a:ext cx="1388745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6078" y="1271270"/>
            <a:ext cx="925830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0A46F-36BE-456E-9B6D-70A17239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0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2E2F36-E632-FBBA-6C7E-69005A0009CA}"/>
              </a:ext>
            </a:extLst>
          </p:cNvPr>
          <p:cNvSpPr/>
          <p:nvPr/>
        </p:nvSpPr>
        <p:spPr>
          <a:xfrm>
            <a:off x="67721" y="184261"/>
            <a:ext cx="416150" cy="373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楚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1DA4DA-F10C-7270-5439-588890A6150C}"/>
              </a:ext>
            </a:extLst>
          </p:cNvPr>
          <p:cNvSpPr/>
          <p:nvPr/>
        </p:nvSpPr>
        <p:spPr>
          <a:xfrm>
            <a:off x="507777" y="184262"/>
            <a:ext cx="416150" cy="373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有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1EF1A6-7300-8A7F-4309-4F82641CD6C0}"/>
              </a:ext>
            </a:extLst>
          </p:cNvPr>
          <p:cNvSpPr/>
          <p:nvPr/>
        </p:nvSpPr>
        <p:spPr>
          <a:xfrm>
            <a:off x="947832" y="184262"/>
            <a:ext cx="416150" cy="373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D4FD58-B993-8322-0453-15E37F66F20F}"/>
              </a:ext>
            </a:extLst>
          </p:cNvPr>
          <p:cNvSpPr/>
          <p:nvPr/>
        </p:nvSpPr>
        <p:spPr>
          <a:xfrm>
            <a:off x="1387887" y="184261"/>
            <a:ext cx="416150" cy="373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者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5AD373-F948-9321-EDF8-FD3954557CE4}"/>
              </a:ext>
            </a:extLst>
          </p:cNvPr>
          <p:cNvSpPr/>
          <p:nvPr/>
        </p:nvSpPr>
        <p:spPr>
          <a:xfrm>
            <a:off x="67726" y="784338"/>
            <a:ext cx="648559" cy="373625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00B050"/>
                </a:solidFill>
              </a:rPr>
              <a:t>楚國</a:t>
            </a:r>
            <a:endParaRPr lang="en-US" altLang="zh-TW" dirty="0">
              <a:solidFill>
                <a:srgbClr val="00B05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0C4C24-B1EF-ACA3-829E-BFF1FA2B1B34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275800" y="557880"/>
            <a:ext cx="116205" cy="226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B9ECF53-C544-B986-BA0F-875697000EBC}"/>
              </a:ext>
            </a:extLst>
          </p:cNvPr>
          <p:cNvSpPr/>
          <p:nvPr/>
        </p:nvSpPr>
        <p:spPr>
          <a:xfrm>
            <a:off x="739333" y="784338"/>
            <a:ext cx="270323" cy="373625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00B050"/>
                </a:solidFill>
              </a:rPr>
              <a:t>有</a:t>
            </a:r>
            <a:endParaRPr lang="en-US" altLang="zh-TW" dirty="0">
              <a:solidFill>
                <a:srgbClr val="00B05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4EA5C4-0030-E7B6-1BAE-F93C2F52AD67}"/>
              </a:ext>
            </a:extLst>
          </p:cNvPr>
          <p:cNvSpPr/>
          <p:nvPr/>
        </p:nvSpPr>
        <p:spPr>
          <a:xfrm>
            <a:off x="1032704" y="784338"/>
            <a:ext cx="270323" cy="373625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00B050"/>
                </a:solidFill>
                <a:latin typeface="PingFang TC"/>
              </a:rPr>
              <a:t>祠</a:t>
            </a:r>
            <a:endParaRPr lang="zh-TW" altLang="en-US" dirty="0">
              <a:solidFill>
                <a:srgbClr val="00B050"/>
              </a:solidFill>
              <a:latin typeface="Linux Libertine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C26EED-3D95-02F2-F89A-EA4F78C289FA}"/>
              </a:ext>
            </a:extLst>
          </p:cNvPr>
          <p:cNvSpPr/>
          <p:nvPr/>
        </p:nvSpPr>
        <p:spPr>
          <a:xfrm>
            <a:off x="1330926" y="784337"/>
            <a:ext cx="265036" cy="373625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00B050"/>
                </a:solidFill>
                <a:latin typeface="PingFang TC"/>
              </a:rPr>
              <a:t>管</a:t>
            </a:r>
            <a:endParaRPr lang="zh-TW" altLang="en-US" dirty="0">
              <a:solidFill>
                <a:srgbClr val="00B050"/>
              </a:solidFill>
              <a:latin typeface="Linux Libertine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F49330-7F0A-1421-7689-F91D7733C66E}"/>
              </a:ext>
            </a:extLst>
          </p:cNvPr>
          <p:cNvCxnSpPr>
            <a:stCxn id="3" idx="2"/>
            <a:endCxn id="17" idx="0"/>
          </p:cNvCxnSpPr>
          <p:nvPr/>
        </p:nvCxnSpPr>
        <p:spPr>
          <a:xfrm>
            <a:off x="715852" y="557887"/>
            <a:ext cx="158638" cy="226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DCBF9E6-2DFD-7B33-D192-24894E8AAE95}"/>
              </a:ext>
            </a:extLst>
          </p:cNvPr>
          <p:cNvCxnSpPr>
            <a:stCxn id="4" idx="2"/>
            <a:endCxn id="18" idx="0"/>
          </p:cNvCxnSpPr>
          <p:nvPr/>
        </p:nvCxnSpPr>
        <p:spPr>
          <a:xfrm>
            <a:off x="1155907" y="557887"/>
            <a:ext cx="11954" cy="226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683A19-ED67-F33B-115D-CDD09F277721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flipH="1">
            <a:off x="1463444" y="557886"/>
            <a:ext cx="132518" cy="226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237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</TotalTime>
  <Words>9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DFKai-SB</vt:lpstr>
      <vt:lpstr>Linux Libertine</vt:lpstr>
      <vt:lpstr>PingFang TC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荀湖賢</dc:creator>
  <cp:lastModifiedBy>荀湖賢</cp:lastModifiedBy>
  <cp:revision>2</cp:revision>
  <dcterms:created xsi:type="dcterms:W3CDTF">2025-01-27T08:02:53Z</dcterms:created>
  <dcterms:modified xsi:type="dcterms:W3CDTF">2025-01-27T08:23:39Z</dcterms:modified>
</cp:coreProperties>
</file>