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sldIdLst>
    <p:sldId id="256" r:id="rId5"/>
    <p:sldId id="257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D130708-E64C-DD4B-94BC-C6AAA7CEDA6F}" v="7" dt="2024-09-05T20:49:57.9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57"/>
    <p:restoredTop sz="94637"/>
  </p:normalViewPr>
  <p:slideViewPr>
    <p:cSldViewPr snapToGrid="0">
      <p:cViewPr varScale="1">
        <p:scale>
          <a:sx n="83" d="100"/>
          <a:sy n="83" d="100"/>
        </p:scale>
        <p:origin x="224" y="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trick Dixon" userId="d5acd3d1-08fb-4d3c-8a65-382db95c345f" providerId="ADAL" clId="{3D130708-E64C-DD4B-94BC-C6AAA7CEDA6F}"/>
    <pc:docChg chg="custSel addSld modSld">
      <pc:chgData name="Patrick Dixon" userId="d5acd3d1-08fb-4d3c-8a65-382db95c345f" providerId="ADAL" clId="{3D130708-E64C-DD4B-94BC-C6AAA7CEDA6F}" dt="2024-09-05T20:50:51.455" v="53" actId="692"/>
      <pc:docMkLst>
        <pc:docMk/>
      </pc:docMkLst>
      <pc:sldChg chg="addSp delSp modSp add mod">
        <pc:chgData name="Patrick Dixon" userId="d5acd3d1-08fb-4d3c-8a65-382db95c345f" providerId="ADAL" clId="{3D130708-E64C-DD4B-94BC-C6AAA7CEDA6F}" dt="2024-09-05T20:50:51.455" v="53" actId="692"/>
        <pc:sldMkLst>
          <pc:docMk/>
          <pc:sldMk cId="878133072" sldId="258"/>
        </pc:sldMkLst>
        <pc:spChg chg="add mod">
          <ac:chgData name="Patrick Dixon" userId="d5acd3d1-08fb-4d3c-8a65-382db95c345f" providerId="ADAL" clId="{3D130708-E64C-DD4B-94BC-C6AAA7CEDA6F}" dt="2024-09-05T20:48:52.955" v="25" actId="1076"/>
          <ac:spMkLst>
            <pc:docMk/>
            <pc:sldMk cId="878133072" sldId="258"/>
            <ac:spMk id="3" creationId="{0E33E2C6-9A8D-E740-1472-ABE51AD02F61}"/>
          </ac:spMkLst>
        </pc:spChg>
        <pc:spChg chg="mod">
          <ac:chgData name="Patrick Dixon" userId="d5acd3d1-08fb-4d3c-8a65-382db95c345f" providerId="ADAL" clId="{3D130708-E64C-DD4B-94BC-C6AAA7CEDA6F}" dt="2024-09-05T20:48:25.787" v="6" actId="1076"/>
          <ac:spMkLst>
            <pc:docMk/>
            <pc:sldMk cId="878133072" sldId="258"/>
            <ac:spMk id="5" creationId="{A3E5CEF8-8B3A-5966-AACE-9DF84E298437}"/>
          </ac:spMkLst>
        </pc:spChg>
        <pc:spChg chg="mod">
          <ac:chgData name="Patrick Dixon" userId="d5acd3d1-08fb-4d3c-8a65-382db95c345f" providerId="ADAL" clId="{3D130708-E64C-DD4B-94BC-C6AAA7CEDA6F}" dt="2024-09-05T20:48:55.867" v="26" actId="1076"/>
          <ac:spMkLst>
            <pc:docMk/>
            <pc:sldMk cId="878133072" sldId="258"/>
            <ac:spMk id="6" creationId="{45434B31-4A2E-D050-DD82-4A32E763E592}"/>
          </ac:spMkLst>
        </pc:spChg>
        <pc:spChg chg="add mod">
          <ac:chgData name="Patrick Dixon" userId="d5acd3d1-08fb-4d3c-8a65-382db95c345f" providerId="ADAL" clId="{3D130708-E64C-DD4B-94BC-C6AAA7CEDA6F}" dt="2024-09-05T20:49:14.788" v="34" actId="1076"/>
          <ac:spMkLst>
            <pc:docMk/>
            <pc:sldMk cId="878133072" sldId="258"/>
            <ac:spMk id="8" creationId="{4F2CE566-5367-83B7-4DF1-B5CCD36EC43D}"/>
          </ac:spMkLst>
        </pc:spChg>
        <pc:picChg chg="add mod">
          <ac:chgData name="Patrick Dixon" userId="d5acd3d1-08fb-4d3c-8a65-382db95c345f" providerId="ADAL" clId="{3D130708-E64C-DD4B-94BC-C6AAA7CEDA6F}" dt="2024-09-05T20:48:21.478" v="5" actId="167"/>
          <ac:picMkLst>
            <pc:docMk/>
            <pc:sldMk cId="878133072" sldId="258"/>
            <ac:picMk id="2" creationId="{3AB9310A-B430-B17F-ACD4-CE48D7CD6166}"/>
          </ac:picMkLst>
        </pc:picChg>
        <pc:picChg chg="del">
          <ac:chgData name="Patrick Dixon" userId="d5acd3d1-08fb-4d3c-8a65-382db95c345f" providerId="ADAL" clId="{3D130708-E64C-DD4B-94BC-C6AAA7CEDA6F}" dt="2024-09-05T20:47:59.717" v="1" actId="478"/>
          <ac:picMkLst>
            <pc:docMk/>
            <pc:sldMk cId="878133072" sldId="258"/>
            <ac:picMk id="4" creationId="{358B9A2E-3257-0272-6621-AA1ED55DB6F8}"/>
          </ac:picMkLst>
        </pc:picChg>
        <pc:cxnChg chg="add mod">
          <ac:chgData name="Patrick Dixon" userId="d5acd3d1-08fb-4d3c-8a65-382db95c345f" providerId="ADAL" clId="{3D130708-E64C-DD4B-94BC-C6AAA7CEDA6F}" dt="2024-09-05T20:50:26.982" v="44" actId="692"/>
          <ac:cxnSpMkLst>
            <pc:docMk/>
            <pc:sldMk cId="878133072" sldId="258"/>
            <ac:cxnSpMk id="10" creationId="{2A7FB594-EDC6-656C-FB30-67213394E394}"/>
          </ac:cxnSpMkLst>
        </pc:cxnChg>
        <pc:cxnChg chg="add mod">
          <ac:chgData name="Patrick Dixon" userId="d5acd3d1-08fb-4d3c-8a65-382db95c345f" providerId="ADAL" clId="{3D130708-E64C-DD4B-94BC-C6AAA7CEDA6F}" dt="2024-09-05T20:50:36.414" v="47" actId="692"/>
          <ac:cxnSpMkLst>
            <pc:docMk/>
            <pc:sldMk cId="878133072" sldId="258"/>
            <ac:cxnSpMk id="11" creationId="{F7841AFB-8D6E-C3BA-1BAA-986973C02E39}"/>
          </ac:cxnSpMkLst>
        </pc:cxnChg>
        <pc:cxnChg chg="add mod">
          <ac:chgData name="Patrick Dixon" userId="d5acd3d1-08fb-4d3c-8a65-382db95c345f" providerId="ADAL" clId="{3D130708-E64C-DD4B-94BC-C6AAA7CEDA6F}" dt="2024-09-05T20:50:44.308" v="50" actId="692"/>
          <ac:cxnSpMkLst>
            <pc:docMk/>
            <pc:sldMk cId="878133072" sldId="258"/>
            <ac:cxnSpMk id="12" creationId="{A6C0960A-DA4F-F563-8ACE-035F8147865B}"/>
          </ac:cxnSpMkLst>
        </pc:cxnChg>
        <pc:cxnChg chg="add mod">
          <ac:chgData name="Patrick Dixon" userId="d5acd3d1-08fb-4d3c-8a65-382db95c345f" providerId="ADAL" clId="{3D130708-E64C-DD4B-94BC-C6AAA7CEDA6F}" dt="2024-09-05T20:50:51.455" v="53" actId="692"/>
          <ac:cxnSpMkLst>
            <pc:docMk/>
            <pc:sldMk cId="878133072" sldId="258"/>
            <ac:cxnSpMk id="13" creationId="{E631F389-8DDA-D3D6-3729-9B1D0E6C8E86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D164-C2FE-5D3C-9FF6-601B86B419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7FDAE2-7B8E-24C2-C705-4DDAA80516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9C1C-AEB5-07CC-C502-800E05DEFA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FAFB-95B4-80AE-0468-F0CC454F6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98039-BEEC-1159-8F2D-0B56F35ED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2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07BE5-489D-E128-84A7-79CC6175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BA0FCE-049C-D7D3-3256-6D1F9A9950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686BF-61C1-A6F7-ACFC-8377EC344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4F055-0EF9-B5C6-EB81-C156D73CB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883AF-B380-EF16-F928-F14458D6F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4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C8A77-8C96-84E1-6974-380DD66300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B9A54-22FD-B4C0-9430-B8DC48F44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E815CE-8250-44A9-CEBF-02FB39919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7049-FFD9-C165-1114-A74D0AE02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324084-B0AE-656A-4494-9BF547054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5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7E5478-51FE-CFFB-83C3-3DBF10B11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C93146-F501-4824-C8D0-1844FE1CD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B98D3-D758-745D-39A5-C860C139BE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290FC-180D-3E92-D548-21DD56671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2072-3D67-C669-AB97-FDB39950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094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839ED-7F47-7065-2562-DB3751357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B94A8-1F4A-596B-9A7E-095FE8833A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8D9E95-67B3-80BE-3CFE-5AFEDE593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A82F38-B729-20FA-404E-46FB4685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E2180A-18E2-F44C-2415-8316A2821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34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DDA31-D421-B8C8-14F3-1F72316A68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801F2-B660-9ED3-6E2C-0DB13A5C6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E9F5DD-8103-EDAC-DE87-B9E4C5A1A8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CA23C2-D335-AF4F-A65F-DB73457646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C75C16-1EE1-F8C2-FF09-451C9468A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06703C-3E7A-2B23-5AAF-9BFC6797E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208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76085-1617-D054-722D-D80AD958C0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505703-94B2-8BAC-92BA-FFCA164071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ABBB06-1AB2-0588-3577-57E940A22F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563AFA-C030-0843-DD64-57AB39FBA2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4E0CBB-3355-C7E0-FCC8-92680E1B18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9FEB30-4D20-2784-3C79-1F93DBC8F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2A0504-52D2-FF5D-113C-DDB43911A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ECF228-22F5-B4D9-6935-41A0D4B6D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928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73DB-239F-AAB7-6EC4-1461B9F73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729A84D-566C-8905-C2AF-3C979D5FD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FA1F11-8DDB-29C8-608E-7BA41D79A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AEFA4-3452-C37B-D705-305E49DCE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768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DA35B5-225A-3DCE-D1DF-1F7951439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D377AA7-A4C1-BF82-9803-898F62B25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81086-AB02-5604-505B-1B35BAE84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8624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0B0C-6668-9C94-C428-EAFA44EB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372E-52D1-6DF1-3B3A-DFB097839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C13B25-8886-6579-28EA-F2F551578F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8F00E6-69ED-1EAA-E317-DC1E52D3E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402AF4-8932-6A53-69DC-44FE4E954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2CD09B-1619-810B-71C8-75818D2D8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609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F3446-153F-43AD-7C29-E5A6D1ED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FB8902-8EBD-5BD4-DDDF-563F2DD94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524EA8-2D77-DD16-DBB5-772E482DB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F313C8-71D6-F298-A280-9195BE88E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355CF0-7420-DFAE-A2D5-812529B66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226028-46D6-0E6D-E251-4380751C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635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3E7BB7-6B30-992A-098A-EEBF13D9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C728F-B3BC-9D70-1979-1EB7E9D39C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5BF35-B8C2-78F5-E8FB-9C5EA0AECA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13689D-15E7-FF4E-8D37-5E8364181B04}" type="datetimeFigureOut">
              <a:rPr lang="en-US" smtClean="0"/>
              <a:t>9/5/24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BDF08C-FF7C-4C2B-CB08-A588E739CE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9A1F4-0A10-AB00-5B08-86B09A2CF8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8E6625-26F1-A845-B69B-ECD6724085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1788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0D8AA8-3ED7-310C-14D1-A543F15FA2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6079" y="517775"/>
            <a:ext cx="11330483" cy="585831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7E4BF28-8A60-3691-2A2F-F91B14E36E1D}"/>
              </a:ext>
            </a:extLst>
          </p:cNvPr>
          <p:cNvSpPr txBox="1"/>
          <p:nvPr/>
        </p:nvSpPr>
        <p:spPr>
          <a:xfrm>
            <a:off x="640136" y="2499473"/>
            <a:ext cx="11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</a:t>
            </a:r>
          </a:p>
          <a:p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D01B2B-215F-B6CE-C817-B651A6FAD33B}"/>
              </a:ext>
            </a:extLst>
          </p:cNvPr>
          <p:cNvSpPr txBox="1"/>
          <p:nvPr/>
        </p:nvSpPr>
        <p:spPr>
          <a:xfrm>
            <a:off x="1675405" y="2499473"/>
            <a:ext cx="11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 </a:t>
            </a:r>
          </a:p>
          <a:p>
            <a:r>
              <a:rPr lang="en-US" dirty="0">
                <a:solidFill>
                  <a:srgbClr val="FF0000"/>
                </a:solidFill>
              </a:rPr>
              <a:t>Input1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E1C534-0D45-4D11-273F-E0283EC5835C}"/>
              </a:ext>
            </a:extLst>
          </p:cNvPr>
          <p:cNvSpPr txBox="1"/>
          <p:nvPr/>
        </p:nvSpPr>
        <p:spPr>
          <a:xfrm>
            <a:off x="5348770" y="949197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Settle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412E7E-C911-55B8-079B-A7C85D343CA9}"/>
              </a:ext>
            </a:extLst>
          </p:cNvPr>
          <p:cNvSpPr txBox="1"/>
          <p:nvPr/>
        </p:nvSpPr>
        <p:spPr>
          <a:xfrm>
            <a:off x="6700983" y="2499473"/>
            <a:ext cx="11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Move</a:t>
            </a:r>
          </a:p>
          <a:p>
            <a:r>
              <a:rPr lang="en-US" dirty="0">
                <a:solidFill>
                  <a:srgbClr val="FF0000"/>
                </a:solidFill>
              </a:rPr>
              <a:t>Input2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EC06F-6020-C52C-7CDB-1A9FC2B684D3}"/>
              </a:ext>
            </a:extLst>
          </p:cNvPr>
          <p:cNvSpPr txBox="1"/>
          <p:nvPr/>
        </p:nvSpPr>
        <p:spPr>
          <a:xfrm>
            <a:off x="10787873" y="3446931"/>
            <a:ext cx="11615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Settle</a:t>
            </a:r>
          </a:p>
        </p:txBody>
      </p:sp>
    </p:spTree>
    <p:extLst>
      <p:ext uri="{BB962C8B-B14F-4D97-AF65-F5344CB8AC3E}">
        <p14:creationId xmlns:p14="http://schemas.microsoft.com/office/powerpoint/2010/main" val="35994988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58B9A2E-3257-0272-6621-AA1ED55DB6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77" y="420129"/>
            <a:ext cx="11072672" cy="578894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5CEF8-8B3A-5966-AACE-9DF84E298437}"/>
              </a:ext>
            </a:extLst>
          </p:cNvPr>
          <p:cNvSpPr txBox="1"/>
          <p:nvPr/>
        </p:nvSpPr>
        <p:spPr>
          <a:xfrm>
            <a:off x="1081571" y="2668269"/>
            <a:ext cx="11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</a:t>
            </a:r>
          </a:p>
          <a:p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34B31-4A2E-D050-DD82-4A32E763E592}"/>
              </a:ext>
            </a:extLst>
          </p:cNvPr>
          <p:cNvSpPr txBox="1"/>
          <p:nvPr/>
        </p:nvSpPr>
        <p:spPr>
          <a:xfrm>
            <a:off x="3328368" y="2769586"/>
            <a:ext cx="16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Staggered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49C0D-0790-ADBD-0A4E-7FA977DF71B4}"/>
              </a:ext>
            </a:extLst>
          </p:cNvPr>
          <p:cNvSpPr txBox="1"/>
          <p:nvPr/>
        </p:nvSpPr>
        <p:spPr>
          <a:xfrm>
            <a:off x="10924508" y="3400097"/>
            <a:ext cx="78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Settle</a:t>
            </a:r>
          </a:p>
        </p:txBody>
      </p:sp>
    </p:spTree>
    <p:extLst>
      <p:ext uri="{BB962C8B-B14F-4D97-AF65-F5344CB8AC3E}">
        <p14:creationId xmlns:p14="http://schemas.microsoft.com/office/powerpoint/2010/main" val="1280643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AB9310A-B430-B17F-ACD4-CE48D7CD61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73" y="130914"/>
            <a:ext cx="11537646" cy="647770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3E5CEF8-8B3A-5966-AACE-9DF84E298437}"/>
              </a:ext>
            </a:extLst>
          </p:cNvPr>
          <p:cNvSpPr txBox="1"/>
          <p:nvPr/>
        </p:nvSpPr>
        <p:spPr>
          <a:xfrm>
            <a:off x="432681" y="2446420"/>
            <a:ext cx="11615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Steady </a:t>
            </a:r>
          </a:p>
          <a:p>
            <a:r>
              <a:rPr lang="en-US" dirty="0">
                <a:solidFill>
                  <a:srgbClr val="FF0000"/>
                </a:solidFill>
              </a:rPr>
              <a:t>state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5434B31-4A2E-D050-DD82-4A32E763E592}"/>
              </a:ext>
            </a:extLst>
          </p:cNvPr>
          <p:cNvSpPr txBox="1"/>
          <p:nvPr/>
        </p:nvSpPr>
        <p:spPr>
          <a:xfrm>
            <a:off x="6947492" y="362402"/>
            <a:ext cx="16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Staggered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349C0D-0790-ADBD-0A4E-7FA977DF71B4}"/>
              </a:ext>
            </a:extLst>
          </p:cNvPr>
          <p:cNvSpPr txBox="1"/>
          <p:nvPr/>
        </p:nvSpPr>
        <p:spPr>
          <a:xfrm>
            <a:off x="10924508" y="3400097"/>
            <a:ext cx="784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Settle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33E2C6-9A8D-E740-1472-ABE51AD02F61}"/>
              </a:ext>
            </a:extLst>
          </p:cNvPr>
          <p:cNvSpPr txBox="1"/>
          <p:nvPr/>
        </p:nvSpPr>
        <p:spPr>
          <a:xfrm>
            <a:off x="2135666" y="362402"/>
            <a:ext cx="16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Isolated 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2CE566-5367-83B7-4DF1-B5CCD36EC43D}"/>
              </a:ext>
            </a:extLst>
          </p:cNvPr>
          <p:cNvSpPr txBox="1"/>
          <p:nvPr/>
        </p:nvSpPr>
        <p:spPr>
          <a:xfrm>
            <a:off x="9353405" y="382984"/>
            <a:ext cx="1643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User</a:t>
            </a:r>
          </a:p>
          <a:p>
            <a:r>
              <a:rPr lang="en-US" dirty="0">
                <a:solidFill>
                  <a:srgbClr val="FF0000"/>
                </a:solidFill>
              </a:rPr>
              <a:t>moves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A7FB594-EDC6-656C-FB30-67213394E394}"/>
              </a:ext>
            </a:extLst>
          </p:cNvPr>
          <p:cNvCxnSpPr>
            <a:cxnSpLocks/>
          </p:cNvCxnSpPr>
          <p:nvPr/>
        </p:nvCxnSpPr>
        <p:spPr>
          <a:xfrm flipV="1">
            <a:off x="803564" y="130914"/>
            <a:ext cx="0" cy="590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7841AFB-8D6E-C3BA-1BAA-986973C02E39}"/>
              </a:ext>
            </a:extLst>
          </p:cNvPr>
          <p:cNvCxnSpPr>
            <a:cxnSpLocks/>
          </p:cNvCxnSpPr>
          <p:nvPr/>
        </p:nvCxnSpPr>
        <p:spPr>
          <a:xfrm flipV="1">
            <a:off x="4904510" y="130914"/>
            <a:ext cx="0" cy="590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C0960A-DA4F-F563-8ACE-035F8147865B}"/>
              </a:ext>
            </a:extLst>
          </p:cNvPr>
          <p:cNvCxnSpPr>
            <a:cxnSpLocks/>
          </p:cNvCxnSpPr>
          <p:nvPr/>
        </p:nvCxnSpPr>
        <p:spPr>
          <a:xfrm flipV="1">
            <a:off x="9060873" y="130914"/>
            <a:ext cx="0" cy="590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31F389-8DDA-D3D6-3729-9B1D0E6C8E86}"/>
              </a:ext>
            </a:extLst>
          </p:cNvPr>
          <p:cNvCxnSpPr>
            <a:cxnSpLocks/>
          </p:cNvCxnSpPr>
          <p:nvPr/>
        </p:nvCxnSpPr>
        <p:spPr>
          <a:xfrm flipV="1">
            <a:off x="10996430" y="130914"/>
            <a:ext cx="0" cy="590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1330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bb7affb-cce0-4eae-b39f-3a9dce7ab224" xsi:nil="true"/>
    <lcf76f155ced4ddcb4097134ff3c332f xmlns="fb785f91-2fe0-418e-92d1-9cbfc543bb33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35951178EA2746B164712D0BA11E4E" ma:contentTypeVersion="17" ma:contentTypeDescription="Create a new document." ma:contentTypeScope="" ma:versionID="deee0a61dd00b91eb089a54ed713c4b9">
  <xsd:schema xmlns:xsd="http://www.w3.org/2001/XMLSchema" xmlns:xs="http://www.w3.org/2001/XMLSchema" xmlns:p="http://schemas.microsoft.com/office/2006/metadata/properties" xmlns:ns2="fb785f91-2fe0-418e-92d1-9cbfc543bb33" xmlns:ns3="1bb7affb-cce0-4eae-b39f-3a9dce7ab224" targetNamespace="http://schemas.microsoft.com/office/2006/metadata/properties" ma:root="true" ma:fieldsID="ea7d6be76a4d3d62f353d37c35cd7021" ns2:_="" ns3:_="">
    <xsd:import namespace="fb785f91-2fe0-418e-92d1-9cbfc543bb33"/>
    <xsd:import namespace="1bb7affb-cce0-4eae-b39f-3a9dce7ab22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785f91-2fe0-418e-92d1-9cbfc543bb3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eed2b8a4-c3b1-49b8-b23f-08a472c9b29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bb7affb-cce0-4eae-b39f-3a9dce7ab224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7e872371-c440-4ce1-972d-e63dd8e7378b}" ma:internalName="TaxCatchAll" ma:showField="CatchAllData" ma:web="1bb7affb-cce0-4eae-b39f-3a9dce7ab22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1FA1682-ECAB-47B4-A626-25EC4A0E9D0A}">
  <ds:schemaRefs>
    <ds:schemaRef ds:uri="http://purl.org/dc/terms/"/>
    <ds:schemaRef ds:uri="http://purl.org/dc/elements/1.1/"/>
    <ds:schemaRef ds:uri="http://purl.org/dc/dcmitype/"/>
    <ds:schemaRef ds:uri="http://www.w3.org/XML/1998/namespace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1bb7affb-cce0-4eae-b39f-3a9dce7ab224"/>
    <ds:schemaRef ds:uri="fb785f91-2fe0-418e-92d1-9cbfc543bb3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7BAF8131-376A-45AB-A43E-621C571DF00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B270C5-CAF8-4227-9038-00903179C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b785f91-2fe0-418e-92d1-9cbfc543bb33"/>
    <ds:schemaRef ds:uri="1bb7affb-cce0-4eae-b39f-3a9dce7ab22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22</Words>
  <Application>Microsoft Macintosh PowerPoint</Application>
  <PresentationFormat>Widescreen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Dixon</dc:creator>
  <cp:lastModifiedBy>Patrick Dixon</cp:lastModifiedBy>
  <cp:revision>1</cp:revision>
  <dcterms:created xsi:type="dcterms:W3CDTF">2024-08-17T16:04:32Z</dcterms:created>
  <dcterms:modified xsi:type="dcterms:W3CDTF">2024-09-05T20:50:59Z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0x0101003335951178EA2746B164712D0BA11E4E</vt:lpwstr>
  </property>
  <property fmtid="{D5CDD505-2E9C-101B-9397-08002B2CF9AE}" pid="3" name="MediaServiceImageTags">
    <vt:lpwstr/>
  </property>
</Properties>
</file>