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111-8578-F340-8D3B-741A12069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34307-D415-BDE0-F7D0-DA861EA12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5853-83C5-52C3-8B49-5DD44B91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ED53-0081-EAFE-4370-4F9DD0ED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213A-293C-E86D-D368-4452F01B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3A37-CDC4-829C-5D95-9B1E4F55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DD5F-F1C2-FB9B-5931-F0EFF427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089B-ADF4-BF2B-230A-82530417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BA81-5F1D-FE09-C3EE-F41F0CE9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9582-9097-C020-A315-3CB64C53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4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EC18F-27D1-7E29-1007-83A4020E3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F0A89-EF87-A137-D8A2-5AAD0DB37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6C96-E4EB-A747-6EED-53CD0DF1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7B4B-811D-08BE-FEBA-629D1F9F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5D1C0-7D1C-DA60-98F0-46B8AC35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9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55D2-B5AE-A7BD-8E34-B523A783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F7FB-F539-83D4-CA33-6EC6252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8DA-BA4A-4C9A-CF94-F7E8C3AA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3780D-5D3F-5125-CB56-3CEB8BC5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270DA-D3FF-B188-338B-EE0220B4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8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FA6B-4A57-5C85-F0C3-25939CAB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723B4-9610-4278-2533-626946F5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E480-DABE-C6FE-8FCE-BF5E836A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7B67-7304-9834-66E3-B1C43908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A0ED-CE3E-51EC-A871-0F8FBBC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22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D99A-AA64-FFD9-C490-0FD6393D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9196-05AB-8842-C876-02687171A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59465-C276-F041-6592-808D60008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F13DF-4F19-9127-1D3E-7216D996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6436E-2A9B-F852-D042-9758587A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BC743-B180-CCBE-FF44-9009A728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5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EFC0-2AC6-8801-0818-6213E9F5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15266-26C5-FF9C-FB39-B20F1D5B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ACFAD-2B88-14E5-0AD6-F626D41BB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1357A-7799-FD56-88FA-E88840681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71D1C-B6C6-EF2E-072D-A8BF79A19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ABF3F-5368-CBAF-D4AB-BE35F3FB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563B0-A8D4-C692-90C6-196D5B3E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B6002-11A1-D86C-1277-F69AFF91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61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7368-E08C-3258-BA92-6A781C1C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FF3A6-A33F-35DE-D0A8-5DB486EB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1C0F9-1E99-D92F-A724-95DF8F86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1997-A0F9-B338-E682-4969BC29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88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E7593-A325-B305-9BA7-EE980EF6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D0F19-56B0-0FB6-3075-DBFADEA4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87850-76D0-A58F-84C6-717F019D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24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1014-2064-9E8A-AEC5-1CF7D451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DD4F-A6DC-13C1-378D-5CE81E9E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5D5F6-5F40-66B3-A178-72C4EA63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449FA-615C-F604-C835-967AC2E1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033FD-91B4-7022-1893-369CCAD9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6416C-E2E9-D633-6062-C49C4103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33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F32D-347A-07ED-F9CF-F2C9DB0F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AF0CF-7009-16AA-0464-C9B0A3487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54103-29C1-8D0D-4E7D-D0363D6AD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68E00-BF26-694F-06C8-DCD63037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2AAF5-427F-59C5-B749-2D494EFD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356C-D354-4926-1BB0-5D42B55E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E235D-338D-35DA-5991-07D9D590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A19EF-16C2-F1AB-753D-5EC82A53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48FB-9B8C-7E76-BC75-8491C4E36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EE83C-71C2-4B72-8DF6-46DB53CCA10E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0C71-FBFC-311A-667B-F0313CA19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189C5-693E-4A8D-F03B-93DBCE83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301-C6A4-4E8D-89D6-5FD8DA3E55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27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9A79-9FAD-2C74-51BF-682A56BE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26B7F3-2FAF-5942-AD60-6323A3704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9193"/>
            <a:ext cx="12192000" cy="4718807"/>
          </a:xfrm>
        </p:spPr>
      </p:pic>
      <p:pic>
        <p:nvPicPr>
          <p:cNvPr id="1026" name="Picture 2" descr="Khóa học Java uy tín tại Hà Nội">
            <a:extLst>
              <a:ext uri="{FF2B5EF4-FFF2-40B4-BE49-F238E27FC236}">
                <a16:creationId xmlns:a16="http://schemas.microsoft.com/office/drawing/2014/main" id="{65887055-097D-6116-C7C2-91BC80A9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72"/>
            <a:ext cx="12192000" cy="214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F9E14-CD9C-4E0D-A6F8-A57F6A8203F6}"/>
              </a:ext>
            </a:extLst>
          </p:cNvPr>
          <p:cNvSpPr txBox="1"/>
          <p:nvPr/>
        </p:nvSpPr>
        <p:spPr>
          <a:xfrm>
            <a:off x="0" y="258769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MODULE 1</a:t>
            </a:r>
          </a:p>
          <a:p>
            <a:pPr algn="ctr"/>
            <a:endParaRPr lang="en-GB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ĐỀ : TIỀN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8E3F0-3055-0945-4AF7-E04B3890B15F}"/>
              </a:ext>
            </a:extLst>
          </p:cNvPr>
          <p:cNvSpPr txBox="1"/>
          <p:nvPr/>
        </p:nvSpPr>
        <p:spPr>
          <a:xfrm>
            <a:off x="8396910" y="5846544"/>
            <a:ext cx="4784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Phương Bảo</a:t>
            </a:r>
          </a:p>
          <a:p>
            <a:r>
              <a:rPr lang="en-GB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C0722G1</a:t>
            </a:r>
          </a:p>
        </p:txBody>
      </p:sp>
    </p:spTree>
    <p:extLst>
      <p:ext uri="{BB962C8B-B14F-4D97-AF65-F5344CB8AC3E}">
        <p14:creationId xmlns:p14="http://schemas.microsoft.com/office/powerpoint/2010/main" val="243260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D142174-FC35-0D63-564E-24BECFE4B7A5}"/>
              </a:ext>
            </a:extLst>
          </p:cNvPr>
          <p:cNvGrpSpPr/>
          <p:nvPr/>
        </p:nvGrpSpPr>
        <p:grpSpPr>
          <a:xfrm>
            <a:off x="0" y="-1"/>
            <a:ext cx="12192000" cy="1518407"/>
            <a:chOff x="0" y="0"/>
            <a:chExt cx="12240" cy="15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90DB6A5-EE40-D5D0-4728-2CD97A3A42D2}"/>
                </a:ext>
              </a:extLst>
            </p:cNvPr>
            <p:cNvSpPr/>
            <p:nvPr/>
          </p:nvSpPr>
          <p:spPr bwMode="auto">
            <a:xfrm>
              <a:off x="0" y="0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C64358-EF83-D674-07D7-C5A6AB925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00" y="0"/>
              <a:ext cx="2040" cy="1590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E35515-358F-2ED2-8F51-87201E4D1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240" cy="105"/>
            </a:xfrm>
            <a:prstGeom prst="rect">
              <a:avLst/>
            </a:prstGeom>
            <a:noFill/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34F70BA-E06B-3D9B-8796-FE2B52F5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848"/>
            <a:ext cx="10515600" cy="9148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FA69A3-A956-4A58-C172-0402DE8D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091"/>
            <a:ext cx="10515600" cy="382804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84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D142174-FC35-0D63-564E-24BECFE4B7A5}"/>
              </a:ext>
            </a:extLst>
          </p:cNvPr>
          <p:cNvGrpSpPr/>
          <p:nvPr/>
        </p:nvGrpSpPr>
        <p:grpSpPr>
          <a:xfrm>
            <a:off x="0" y="-1"/>
            <a:ext cx="12192000" cy="1518407"/>
            <a:chOff x="0" y="0"/>
            <a:chExt cx="12240" cy="15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90DB6A5-EE40-D5D0-4728-2CD97A3A42D2}"/>
                </a:ext>
              </a:extLst>
            </p:cNvPr>
            <p:cNvSpPr/>
            <p:nvPr/>
          </p:nvSpPr>
          <p:spPr bwMode="auto">
            <a:xfrm>
              <a:off x="0" y="0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C64358-EF83-D674-07D7-C5A6AB925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00" y="0"/>
              <a:ext cx="2040" cy="1590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E35515-358F-2ED2-8F51-87201E4D1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240" cy="105"/>
            </a:xfrm>
            <a:prstGeom prst="rect">
              <a:avLst/>
            </a:prstGeom>
            <a:noFill/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34F70BA-E06B-3D9B-8796-FE2B52F5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848"/>
            <a:ext cx="10515600" cy="9148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FA69A3-A956-4A58-C172-0402DE8D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091"/>
            <a:ext cx="10515600" cy="382804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42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D142174-FC35-0D63-564E-24BECFE4B7A5}"/>
              </a:ext>
            </a:extLst>
          </p:cNvPr>
          <p:cNvGrpSpPr/>
          <p:nvPr/>
        </p:nvGrpSpPr>
        <p:grpSpPr>
          <a:xfrm>
            <a:off x="0" y="-1"/>
            <a:ext cx="12192000" cy="1518407"/>
            <a:chOff x="0" y="0"/>
            <a:chExt cx="12240" cy="15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90DB6A5-EE40-D5D0-4728-2CD97A3A42D2}"/>
                </a:ext>
              </a:extLst>
            </p:cNvPr>
            <p:cNvSpPr/>
            <p:nvPr/>
          </p:nvSpPr>
          <p:spPr bwMode="auto">
            <a:xfrm>
              <a:off x="0" y="0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C64358-EF83-D674-07D7-C5A6AB925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00" y="0"/>
              <a:ext cx="2040" cy="1590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E35515-358F-2ED2-8F51-87201E4D1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240" cy="105"/>
            </a:xfrm>
            <a:prstGeom prst="rect">
              <a:avLst/>
            </a:prstGeom>
            <a:noFill/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34F70BA-E06B-3D9B-8796-FE2B52F5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848"/>
            <a:ext cx="10515600" cy="9148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FA69A3-A956-4A58-C172-0402DE8D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091"/>
            <a:ext cx="10515600" cy="382804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98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D142174-FC35-0D63-564E-24BECFE4B7A5}"/>
              </a:ext>
            </a:extLst>
          </p:cNvPr>
          <p:cNvGrpSpPr/>
          <p:nvPr/>
        </p:nvGrpSpPr>
        <p:grpSpPr>
          <a:xfrm>
            <a:off x="0" y="-1"/>
            <a:ext cx="12192000" cy="1518407"/>
            <a:chOff x="0" y="0"/>
            <a:chExt cx="12240" cy="15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90DB6A5-EE40-D5D0-4728-2CD97A3A42D2}"/>
                </a:ext>
              </a:extLst>
            </p:cNvPr>
            <p:cNvSpPr/>
            <p:nvPr/>
          </p:nvSpPr>
          <p:spPr bwMode="auto">
            <a:xfrm>
              <a:off x="0" y="0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C64358-EF83-D674-07D7-C5A6AB925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00" y="0"/>
              <a:ext cx="2040" cy="1590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E35515-358F-2ED2-8F51-87201E4D1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240" cy="105"/>
            </a:xfrm>
            <a:prstGeom prst="rect">
              <a:avLst/>
            </a:prstGeom>
            <a:noFill/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34F70BA-E06B-3D9B-8796-FE2B52F5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848"/>
            <a:ext cx="10515600" cy="9148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FA69A3-A956-4A58-C172-0402DE8D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091"/>
            <a:ext cx="10515600" cy="382804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60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D142174-FC35-0D63-564E-24BECFE4B7A5}"/>
              </a:ext>
            </a:extLst>
          </p:cNvPr>
          <p:cNvGrpSpPr/>
          <p:nvPr/>
        </p:nvGrpSpPr>
        <p:grpSpPr>
          <a:xfrm>
            <a:off x="0" y="-1"/>
            <a:ext cx="12192000" cy="1518407"/>
            <a:chOff x="0" y="0"/>
            <a:chExt cx="12240" cy="15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90DB6A5-EE40-D5D0-4728-2CD97A3A42D2}"/>
                </a:ext>
              </a:extLst>
            </p:cNvPr>
            <p:cNvSpPr/>
            <p:nvPr/>
          </p:nvSpPr>
          <p:spPr bwMode="auto">
            <a:xfrm>
              <a:off x="0" y="0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C64358-EF83-D674-07D7-C5A6AB925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00" y="0"/>
              <a:ext cx="2040" cy="1590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E35515-358F-2ED2-8F51-87201E4D1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2240" cy="105"/>
            </a:xfrm>
            <a:prstGeom prst="rect">
              <a:avLst/>
            </a:prstGeom>
            <a:noFill/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34F70BA-E06B-3D9B-8796-FE2B52F5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848"/>
            <a:ext cx="10515600" cy="91484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FA69A3-A956-4A58-C172-0402DE8D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091"/>
            <a:ext cx="10515600" cy="382804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16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7010-4867-3F03-1CC4-0AC2180B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DCE1-283D-ED94-CB0E-85B15D31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2" name="Picture 4" descr="Thank You For Your Attention Images | Free Vectors, Stock Photos &amp; PSD |  Page 2">
            <a:extLst>
              <a:ext uri="{FF2B5EF4-FFF2-40B4-BE49-F238E27FC236}">
                <a16:creationId xmlns:a16="http://schemas.microsoft.com/office/drawing/2014/main" id="{BA3611F9-721F-A7B1-00D2-31CABC588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1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Đặng Phương Bảo</dc:creator>
  <cp:lastModifiedBy>Đặng Phương Bảo</cp:lastModifiedBy>
  <cp:revision>1</cp:revision>
  <dcterms:created xsi:type="dcterms:W3CDTF">2022-07-31T09:19:48Z</dcterms:created>
  <dcterms:modified xsi:type="dcterms:W3CDTF">2022-07-31T09:39:29Z</dcterms:modified>
</cp:coreProperties>
</file>