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1"/>
  </p:sldMasterIdLst>
  <p:notesMasterIdLst>
    <p:notesMasterId r:id="rId20"/>
  </p:notesMasterIdLst>
  <p:handoutMasterIdLst>
    <p:handoutMasterId r:id="rId21"/>
  </p:handoutMasterIdLst>
  <p:sldIdLst>
    <p:sldId id="280" r:id="rId2"/>
    <p:sldId id="283" r:id="rId3"/>
    <p:sldId id="296" r:id="rId4"/>
    <p:sldId id="302" r:id="rId5"/>
    <p:sldId id="299" r:id="rId6"/>
    <p:sldId id="297" r:id="rId7"/>
    <p:sldId id="265" r:id="rId8"/>
    <p:sldId id="303" r:id="rId9"/>
    <p:sldId id="300" r:id="rId10"/>
    <p:sldId id="272" r:id="rId11"/>
    <p:sldId id="273" r:id="rId12"/>
    <p:sldId id="274" r:id="rId13"/>
    <p:sldId id="275" r:id="rId14"/>
    <p:sldId id="269" r:id="rId15"/>
    <p:sldId id="276" r:id="rId16"/>
    <p:sldId id="287" r:id="rId17"/>
    <p:sldId id="289" r:id="rId18"/>
    <p:sldId id="301" r:id="rId19"/>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3399FF"/>
    <a:srgbClr val="66FF99"/>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snapToGrid="0" snapToObjects="1">
      <p:cViewPr varScale="1">
        <p:scale>
          <a:sx n="78" d="100"/>
          <a:sy n="78" d="100"/>
        </p:scale>
        <p:origin x="60" y="216"/>
      </p:cViewPr>
      <p:guideLst>
        <p:guide orient="horz" pos="2160"/>
        <p:guide pos="3840"/>
      </p:guideLst>
    </p:cSldViewPr>
  </p:slideViewPr>
  <p:notesTextViewPr>
    <p:cViewPr>
      <p:scale>
        <a:sx n="3" d="2"/>
        <a:sy n="3" d="2"/>
      </p:scale>
      <p:origin x="0" y="0"/>
    </p:cViewPr>
  </p:notesTextViewPr>
  <p:notesViewPr>
    <p:cSldViewPr snapToGrid="0" snapToObjects="1">
      <p:cViewPr varScale="1">
        <p:scale>
          <a:sx n="81" d="100"/>
          <a:sy n="81" d="100"/>
        </p:scale>
        <p:origin x="-3912" y="-128"/>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B1A4D-8DA6-472C-8189-9E159B081F23}" type="doc">
      <dgm:prSet loTypeId="urn:microsoft.com/office/officeart/2005/8/layout/hProcess6" loCatId="process" qsTypeId="urn:microsoft.com/office/officeart/2005/8/quickstyle/simple2" qsCatId="simple" csTypeId="urn:microsoft.com/office/officeart/2005/8/colors/accent1_2" csCatId="accent1" phldr="1"/>
      <dgm:spPr/>
      <dgm:t>
        <a:bodyPr/>
        <a:lstStyle/>
        <a:p>
          <a:endParaRPr lang="fr-FR"/>
        </a:p>
      </dgm:t>
    </dgm:pt>
    <dgm:pt modelId="{38A6507C-AB0E-4BE1-8297-AB863714137F}">
      <dgm:prSet phldrT="[Texte]"/>
      <dgm:spPr/>
      <dgm:t>
        <a:bodyPr/>
        <a:lstStyle/>
        <a:p>
          <a:r>
            <a:rPr lang="en-CA" dirty="0" smtClean="0"/>
            <a:t>Phase 1</a:t>
          </a:r>
          <a:endParaRPr lang="fr-FR" dirty="0"/>
        </a:p>
      </dgm:t>
    </dgm:pt>
    <dgm:pt modelId="{5BBCC5CD-596C-4DD3-B973-99BB4EDEBCC7}" type="parTrans" cxnId="{F739E850-FDB7-4548-8DAA-CB4DFE0D2365}">
      <dgm:prSet/>
      <dgm:spPr/>
      <dgm:t>
        <a:bodyPr/>
        <a:lstStyle/>
        <a:p>
          <a:endParaRPr lang="fr-FR"/>
        </a:p>
      </dgm:t>
    </dgm:pt>
    <dgm:pt modelId="{3BA0A882-C879-426B-8BA9-646E4ECB0E72}" type="sibTrans" cxnId="{F739E850-FDB7-4548-8DAA-CB4DFE0D2365}">
      <dgm:prSet/>
      <dgm:spPr/>
      <dgm:t>
        <a:bodyPr/>
        <a:lstStyle/>
        <a:p>
          <a:endParaRPr lang="fr-FR"/>
        </a:p>
      </dgm:t>
    </dgm:pt>
    <dgm:pt modelId="{717822AC-1531-4210-8082-6C7F631681D6}">
      <dgm:prSet phldrT="[Texte]"/>
      <dgm:spPr/>
      <dgm:t>
        <a:bodyPr/>
        <a:lstStyle/>
        <a:p>
          <a:r>
            <a:rPr lang="en-CA" dirty="0" smtClean="0"/>
            <a:t>Phase 3</a:t>
          </a:r>
          <a:endParaRPr lang="fr-FR" dirty="0"/>
        </a:p>
      </dgm:t>
    </dgm:pt>
    <dgm:pt modelId="{4A1E1CAA-2469-40BE-B58C-57F9AC95C53A}" type="parTrans" cxnId="{22B62DD7-A336-4CA7-BBF2-722915FC6828}">
      <dgm:prSet/>
      <dgm:spPr/>
      <dgm:t>
        <a:bodyPr/>
        <a:lstStyle/>
        <a:p>
          <a:endParaRPr lang="fr-FR"/>
        </a:p>
      </dgm:t>
    </dgm:pt>
    <dgm:pt modelId="{73387042-5F3B-436C-9984-FB650D0F4239}" type="sibTrans" cxnId="{22B62DD7-A336-4CA7-BBF2-722915FC6828}">
      <dgm:prSet/>
      <dgm:spPr/>
      <dgm:t>
        <a:bodyPr/>
        <a:lstStyle/>
        <a:p>
          <a:endParaRPr lang="fr-FR"/>
        </a:p>
      </dgm:t>
    </dgm:pt>
    <dgm:pt modelId="{E42B30E7-F6AE-4114-8933-1B78B5EA783D}">
      <dgm:prSet phldrT="[Texte]"/>
      <dgm:spPr/>
      <dgm:t>
        <a:bodyPr/>
        <a:lstStyle/>
        <a:p>
          <a:r>
            <a:rPr lang="en-CA" dirty="0" smtClean="0"/>
            <a:t>Phase 4</a:t>
          </a:r>
          <a:endParaRPr lang="fr-FR" dirty="0"/>
        </a:p>
      </dgm:t>
    </dgm:pt>
    <dgm:pt modelId="{8CCE3691-692C-4B35-B7BB-E1BFC2D7B306}" type="parTrans" cxnId="{3FB1CBC8-281F-4998-BCF5-D6C89C4D8E4C}">
      <dgm:prSet/>
      <dgm:spPr/>
      <dgm:t>
        <a:bodyPr/>
        <a:lstStyle/>
        <a:p>
          <a:endParaRPr lang="fr-FR"/>
        </a:p>
      </dgm:t>
    </dgm:pt>
    <dgm:pt modelId="{DBA0AAE4-9CD5-460B-98DD-2EDF2E462F2E}" type="sibTrans" cxnId="{3FB1CBC8-281F-4998-BCF5-D6C89C4D8E4C}">
      <dgm:prSet/>
      <dgm:spPr/>
      <dgm:t>
        <a:bodyPr/>
        <a:lstStyle/>
        <a:p>
          <a:endParaRPr lang="fr-FR"/>
        </a:p>
      </dgm:t>
    </dgm:pt>
    <dgm:pt modelId="{221F5A0D-2F7E-4606-8E5B-0BF1C6F05B2B}">
      <dgm:prSet/>
      <dgm:spPr/>
      <dgm:t>
        <a:bodyPr/>
        <a:lstStyle/>
        <a:p>
          <a:r>
            <a:rPr lang="en-CA" dirty="0" smtClean="0"/>
            <a:t>Business Process Discovery</a:t>
          </a:r>
        </a:p>
        <a:p>
          <a:r>
            <a:rPr lang="en-CA" b="1" dirty="0" smtClean="0">
              <a:solidFill>
                <a:srgbClr val="FF0000"/>
              </a:solidFill>
            </a:rPr>
            <a:t>Coordinator</a:t>
          </a:r>
          <a:endParaRPr lang="fr-FR" b="1" dirty="0">
            <a:solidFill>
              <a:srgbClr val="FF0000"/>
            </a:solidFill>
          </a:endParaRPr>
        </a:p>
      </dgm:t>
    </dgm:pt>
    <dgm:pt modelId="{E4691B62-4C6B-496B-A28D-50AE7200B7FA}" type="parTrans" cxnId="{58B53E4E-AE19-4646-84EB-818D85525FC9}">
      <dgm:prSet/>
      <dgm:spPr/>
      <dgm:t>
        <a:bodyPr/>
        <a:lstStyle/>
        <a:p>
          <a:endParaRPr lang="fr-FR"/>
        </a:p>
      </dgm:t>
    </dgm:pt>
    <dgm:pt modelId="{52DEE958-D865-430F-A045-0BB642000B93}" type="sibTrans" cxnId="{58B53E4E-AE19-4646-84EB-818D85525FC9}">
      <dgm:prSet/>
      <dgm:spPr/>
      <dgm:t>
        <a:bodyPr/>
        <a:lstStyle/>
        <a:p>
          <a:endParaRPr lang="fr-FR"/>
        </a:p>
      </dgm:t>
    </dgm:pt>
    <dgm:pt modelId="{F2995EFF-CC14-4701-A804-C2E6F78B8C1A}">
      <dgm:prSet custT="1"/>
      <dgm:spPr/>
      <dgm:t>
        <a:bodyPr/>
        <a:lstStyle/>
        <a:p>
          <a:r>
            <a:rPr lang="en-CA" sz="1400" dirty="0" smtClean="0"/>
            <a:t>Certification scoping</a:t>
          </a:r>
          <a:endParaRPr lang="fr-FR" sz="1400" dirty="0" smtClean="0"/>
        </a:p>
        <a:p>
          <a:r>
            <a:rPr lang="en-CA" sz="1400" b="1" dirty="0" smtClean="0">
              <a:solidFill>
                <a:srgbClr val="FF0000"/>
              </a:solidFill>
            </a:rPr>
            <a:t>Coordinator</a:t>
          </a:r>
          <a:endParaRPr lang="fr-FR" sz="1400" b="1" dirty="0">
            <a:solidFill>
              <a:srgbClr val="FF0000"/>
            </a:solidFill>
          </a:endParaRPr>
        </a:p>
      </dgm:t>
    </dgm:pt>
    <dgm:pt modelId="{BD1F6FA3-34E5-47E3-81A2-A6B20FAA9424}" type="parTrans" cxnId="{9D0C1946-285B-4621-A831-A2BC7F137EA1}">
      <dgm:prSet/>
      <dgm:spPr/>
      <dgm:t>
        <a:bodyPr/>
        <a:lstStyle/>
        <a:p>
          <a:endParaRPr lang="fr-FR"/>
        </a:p>
      </dgm:t>
    </dgm:pt>
    <dgm:pt modelId="{3E17ED6E-A421-46E1-A9A4-AB6C4813443A}" type="sibTrans" cxnId="{9D0C1946-285B-4621-A831-A2BC7F137EA1}">
      <dgm:prSet/>
      <dgm:spPr/>
      <dgm:t>
        <a:bodyPr/>
        <a:lstStyle/>
        <a:p>
          <a:endParaRPr lang="fr-FR"/>
        </a:p>
      </dgm:t>
    </dgm:pt>
    <dgm:pt modelId="{6984A056-7015-4F38-8838-C436255CAFFC}">
      <dgm:prSet custT="1"/>
      <dgm:spPr/>
      <dgm:t>
        <a:bodyPr/>
        <a:lstStyle/>
        <a:p>
          <a:r>
            <a:rPr lang="en-CA" sz="1400" dirty="0" smtClean="0"/>
            <a:t>Gap Audit</a:t>
          </a:r>
        </a:p>
        <a:p>
          <a:r>
            <a:rPr lang="en-CA" sz="1400" b="1" dirty="0" smtClean="0">
              <a:solidFill>
                <a:srgbClr val="FF0000"/>
              </a:solidFill>
            </a:rPr>
            <a:t>Consultant</a:t>
          </a:r>
          <a:endParaRPr lang="fr-FR" sz="1400" b="1" dirty="0">
            <a:solidFill>
              <a:srgbClr val="FF0000"/>
            </a:solidFill>
          </a:endParaRPr>
        </a:p>
      </dgm:t>
    </dgm:pt>
    <dgm:pt modelId="{1972CED7-8FFC-4C29-88CF-F4DD82D13332}" type="parTrans" cxnId="{627C1B54-2FCC-4F7C-9D6A-2100C40F46D1}">
      <dgm:prSet/>
      <dgm:spPr/>
      <dgm:t>
        <a:bodyPr/>
        <a:lstStyle/>
        <a:p>
          <a:endParaRPr lang="fr-FR"/>
        </a:p>
      </dgm:t>
    </dgm:pt>
    <dgm:pt modelId="{2132F088-D445-42B9-B4E8-15BC7725FE47}" type="sibTrans" cxnId="{627C1B54-2FCC-4F7C-9D6A-2100C40F46D1}">
      <dgm:prSet/>
      <dgm:spPr/>
      <dgm:t>
        <a:bodyPr/>
        <a:lstStyle/>
        <a:p>
          <a:endParaRPr lang="fr-FR"/>
        </a:p>
      </dgm:t>
    </dgm:pt>
    <dgm:pt modelId="{1225009E-B233-4251-9A05-686C8E06BB75}">
      <dgm:prSet/>
      <dgm:spPr/>
      <dgm:t>
        <a:bodyPr/>
        <a:lstStyle/>
        <a:p>
          <a:r>
            <a:rPr lang="en-CA" dirty="0" smtClean="0"/>
            <a:t>Evaluation NC &amp; DFI closure</a:t>
          </a:r>
        </a:p>
        <a:p>
          <a:r>
            <a:rPr lang="en-CA" b="1" dirty="0" smtClean="0">
              <a:solidFill>
                <a:srgbClr val="FF0000"/>
              </a:solidFill>
            </a:rPr>
            <a:t>Coordinator</a:t>
          </a:r>
          <a:endParaRPr lang="fr-FR" dirty="0"/>
        </a:p>
      </dgm:t>
    </dgm:pt>
    <dgm:pt modelId="{7CF70A35-358B-4C0B-A34A-4BD2D84A1EEB}" type="parTrans" cxnId="{CAB93DF9-8A8D-4E5E-8CF0-920FDEF51CF5}">
      <dgm:prSet/>
      <dgm:spPr/>
      <dgm:t>
        <a:bodyPr/>
        <a:lstStyle/>
        <a:p>
          <a:endParaRPr lang="fr-FR"/>
        </a:p>
      </dgm:t>
    </dgm:pt>
    <dgm:pt modelId="{E63C5A65-7C9B-464C-AF41-879A26A8770A}" type="sibTrans" cxnId="{CAB93DF9-8A8D-4E5E-8CF0-920FDEF51CF5}">
      <dgm:prSet/>
      <dgm:spPr/>
      <dgm:t>
        <a:bodyPr/>
        <a:lstStyle/>
        <a:p>
          <a:endParaRPr lang="fr-FR"/>
        </a:p>
      </dgm:t>
    </dgm:pt>
    <dgm:pt modelId="{23B0E569-6BB2-46DC-92EF-1A6CEBEC206E}">
      <dgm:prSet phldrT="[Texte]"/>
      <dgm:spPr/>
      <dgm:t>
        <a:bodyPr/>
        <a:lstStyle/>
        <a:p>
          <a:r>
            <a:rPr lang="en-CA" dirty="0" smtClean="0"/>
            <a:t>Phase 2</a:t>
          </a:r>
          <a:endParaRPr lang="fr-FR" dirty="0"/>
        </a:p>
      </dgm:t>
    </dgm:pt>
    <dgm:pt modelId="{19A5B043-AA9E-46FD-A6B3-52A301756904}" type="sibTrans" cxnId="{34ABE8C5-F049-46A6-886C-63AFC5E4C32F}">
      <dgm:prSet/>
      <dgm:spPr/>
      <dgm:t>
        <a:bodyPr/>
        <a:lstStyle/>
        <a:p>
          <a:endParaRPr lang="fr-FR"/>
        </a:p>
      </dgm:t>
    </dgm:pt>
    <dgm:pt modelId="{AD5DF2FC-B5EC-4772-A1DC-A0676C5E55A7}" type="parTrans" cxnId="{34ABE8C5-F049-46A6-886C-63AFC5E4C32F}">
      <dgm:prSet/>
      <dgm:spPr/>
      <dgm:t>
        <a:bodyPr/>
        <a:lstStyle/>
        <a:p>
          <a:endParaRPr lang="fr-FR"/>
        </a:p>
      </dgm:t>
    </dgm:pt>
    <dgm:pt modelId="{2AE4240E-F3A2-420C-A20D-604E7A38D090}" type="pres">
      <dgm:prSet presAssocID="{4A4B1A4D-8DA6-472C-8189-9E159B081F23}" presName="theList" presStyleCnt="0">
        <dgm:presLayoutVars>
          <dgm:dir/>
          <dgm:animLvl val="lvl"/>
          <dgm:resizeHandles val="exact"/>
        </dgm:presLayoutVars>
      </dgm:prSet>
      <dgm:spPr/>
      <dgm:t>
        <a:bodyPr/>
        <a:lstStyle/>
        <a:p>
          <a:endParaRPr lang="fr-FR"/>
        </a:p>
      </dgm:t>
    </dgm:pt>
    <dgm:pt modelId="{6C53F645-14F1-4A4B-B50B-514A811CB05D}" type="pres">
      <dgm:prSet presAssocID="{38A6507C-AB0E-4BE1-8297-AB863714137F}" presName="compNode" presStyleCnt="0"/>
      <dgm:spPr/>
    </dgm:pt>
    <dgm:pt modelId="{9447A671-E534-4E4A-B5FF-5077CCA64D20}" type="pres">
      <dgm:prSet presAssocID="{38A6507C-AB0E-4BE1-8297-AB863714137F}" presName="noGeometry" presStyleCnt="0"/>
      <dgm:spPr/>
    </dgm:pt>
    <dgm:pt modelId="{9A6650C6-025C-43F7-BD00-498AF683A4AD}" type="pres">
      <dgm:prSet presAssocID="{38A6507C-AB0E-4BE1-8297-AB863714137F}" presName="childTextVisible" presStyleLbl="bgAccFollowNode1" presStyleIdx="0" presStyleCnt="4">
        <dgm:presLayoutVars>
          <dgm:bulletEnabled val="1"/>
        </dgm:presLayoutVars>
      </dgm:prSet>
      <dgm:spPr/>
      <dgm:t>
        <a:bodyPr/>
        <a:lstStyle/>
        <a:p>
          <a:endParaRPr lang="fr-FR"/>
        </a:p>
      </dgm:t>
    </dgm:pt>
    <dgm:pt modelId="{1D649EEF-0D1A-4883-9712-14078F1FD248}" type="pres">
      <dgm:prSet presAssocID="{38A6507C-AB0E-4BE1-8297-AB863714137F}" presName="childTextHidden" presStyleLbl="bgAccFollowNode1" presStyleIdx="0" presStyleCnt="4"/>
      <dgm:spPr/>
      <dgm:t>
        <a:bodyPr/>
        <a:lstStyle/>
        <a:p>
          <a:endParaRPr lang="fr-FR"/>
        </a:p>
      </dgm:t>
    </dgm:pt>
    <dgm:pt modelId="{FBDCAD6B-5D96-4D46-8D05-4B4A17421749}" type="pres">
      <dgm:prSet presAssocID="{38A6507C-AB0E-4BE1-8297-AB863714137F}" presName="parentText" presStyleLbl="node1" presStyleIdx="0" presStyleCnt="4">
        <dgm:presLayoutVars>
          <dgm:chMax val="1"/>
          <dgm:bulletEnabled val="1"/>
        </dgm:presLayoutVars>
      </dgm:prSet>
      <dgm:spPr/>
      <dgm:t>
        <a:bodyPr/>
        <a:lstStyle/>
        <a:p>
          <a:endParaRPr lang="fr-FR"/>
        </a:p>
      </dgm:t>
    </dgm:pt>
    <dgm:pt modelId="{92DA690E-89BD-4693-987F-407BA1BA3C77}" type="pres">
      <dgm:prSet presAssocID="{38A6507C-AB0E-4BE1-8297-AB863714137F}" presName="aSpace" presStyleCnt="0"/>
      <dgm:spPr/>
    </dgm:pt>
    <dgm:pt modelId="{77F42475-C762-4353-8F80-4741155F6BFA}" type="pres">
      <dgm:prSet presAssocID="{23B0E569-6BB2-46DC-92EF-1A6CEBEC206E}" presName="compNode" presStyleCnt="0"/>
      <dgm:spPr/>
    </dgm:pt>
    <dgm:pt modelId="{51BC0D68-4AC0-42E1-B21E-9ABD5CCC0311}" type="pres">
      <dgm:prSet presAssocID="{23B0E569-6BB2-46DC-92EF-1A6CEBEC206E}" presName="noGeometry" presStyleCnt="0"/>
      <dgm:spPr/>
    </dgm:pt>
    <dgm:pt modelId="{8DC3250A-597C-4435-9A10-F604092528B4}" type="pres">
      <dgm:prSet presAssocID="{23B0E569-6BB2-46DC-92EF-1A6CEBEC206E}" presName="childTextVisible" presStyleLbl="bgAccFollowNode1" presStyleIdx="1" presStyleCnt="4">
        <dgm:presLayoutVars>
          <dgm:bulletEnabled val="1"/>
        </dgm:presLayoutVars>
      </dgm:prSet>
      <dgm:spPr/>
      <dgm:t>
        <a:bodyPr/>
        <a:lstStyle/>
        <a:p>
          <a:endParaRPr lang="fr-FR"/>
        </a:p>
      </dgm:t>
    </dgm:pt>
    <dgm:pt modelId="{7A2698BB-B88C-4E4B-B217-7E308F435239}" type="pres">
      <dgm:prSet presAssocID="{23B0E569-6BB2-46DC-92EF-1A6CEBEC206E}" presName="childTextHidden" presStyleLbl="bgAccFollowNode1" presStyleIdx="1" presStyleCnt="4"/>
      <dgm:spPr/>
      <dgm:t>
        <a:bodyPr/>
        <a:lstStyle/>
        <a:p>
          <a:endParaRPr lang="fr-FR"/>
        </a:p>
      </dgm:t>
    </dgm:pt>
    <dgm:pt modelId="{31DA4B29-8762-4903-9726-A7A1BFBFCAE3}" type="pres">
      <dgm:prSet presAssocID="{23B0E569-6BB2-46DC-92EF-1A6CEBEC206E}" presName="parentText" presStyleLbl="node1" presStyleIdx="1" presStyleCnt="4">
        <dgm:presLayoutVars>
          <dgm:chMax val="1"/>
          <dgm:bulletEnabled val="1"/>
        </dgm:presLayoutVars>
      </dgm:prSet>
      <dgm:spPr/>
      <dgm:t>
        <a:bodyPr/>
        <a:lstStyle/>
        <a:p>
          <a:endParaRPr lang="fr-FR"/>
        </a:p>
      </dgm:t>
    </dgm:pt>
    <dgm:pt modelId="{A1EA747D-BA2A-43E3-AA3B-C5076ADB21FA}" type="pres">
      <dgm:prSet presAssocID="{23B0E569-6BB2-46DC-92EF-1A6CEBEC206E}" presName="aSpace" presStyleCnt="0"/>
      <dgm:spPr/>
    </dgm:pt>
    <dgm:pt modelId="{56D20C68-205D-42AC-82B1-761DC7798CC1}" type="pres">
      <dgm:prSet presAssocID="{717822AC-1531-4210-8082-6C7F631681D6}" presName="compNode" presStyleCnt="0"/>
      <dgm:spPr/>
    </dgm:pt>
    <dgm:pt modelId="{090EFE99-E753-4C46-86C1-17DFF4E5A756}" type="pres">
      <dgm:prSet presAssocID="{717822AC-1531-4210-8082-6C7F631681D6}" presName="noGeometry" presStyleCnt="0"/>
      <dgm:spPr/>
    </dgm:pt>
    <dgm:pt modelId="{CB5C1550-E93B-48E6-9FAF-99974FFADF66}" type="pres">
      <dgm:prSet presAssocID="{717822AC-1531-4210-8082-6C7F631681D6}" presName="childTextVisible" presStyleLbl="bgAccFollowNode1" presStyleIdx="2" presStyleCnt="4">
        <dgm:presLayoutVars>
          <dgm:bulletEnabled val="1"/>
        </dgm:presLayoutVars>
      </dgm:prSet>
      <dgm:spPr/>
      <dgm:t>
        <a:bodyPr/>
        <a:lstStyle/>
        <a:p>
          <a:endParaRPr lang="fr-FR"/>
        </a:p>
      </dgm:t>
    </dgm:pt>
    <dgm:pt modelId="{EB610848-CA23-439F-8829-8437ABAC7ABF}" type="pres">
      <dgm:prSet presAssocID="{717822AC-1531-4210-8082-6C7F631681D6}" presName="childTextHidden" presStyleLbl="bgAccFollowNode1" presStyleIdx="2" presStyleCnt="4"/>
      <dgm:spPr/>
      <dgm:t>
        <a:bodyPr/>
        <a:lstStyle/>
        <a:p>
          <a:endParaRPr lang="fr-FR"/>
        </a:p>
      </dgm:t>
    </dgm:pt>
    <dgm:pt modelId="{9C4447FD-2076-4545-9607-6AE12783BE5A}" type="pres">
      <dgm:prSet presAssocID="{717822AC-1531-4210-8082-6C7F631681D6}" presName="parentText" presStyleLbl="node1" presStyleIdx="2" presStyleCnt="4">
        <dgm:presLayoutVars>
          <dgm:chMax val="1"/>
          <dgm:bulletEnabled val="1"/>
        </dgm:presLayoutVars>
      </dgm:prSet>
      <dgm:spPr/>
      <dgm:t>
        <a:bodyPr/>
        <a:lstStyle/>
        <a:p>
          <a:endParaRPr lang="fr-FR"/>
        </a:p>
      </dgm:t>
    </dgm:pt>
    <dgm:pt modelId="{1BF4008D-7108-4CE5-88F1-A79C211F3DB8}" type="pres">
      <dgm:prSet presAssocID="{717822AC-1531-4210-8082-6C7F631681D6}" presName="aSpace" presStyleCnt="0"/>
      <dgm:spPr/>
    </dgm:pt>
    <dgm:pt modelId="{6ED85C43-0F7A-409B-91A4-8A6ED2626312}" type="pres">
      <dgm:prSet presAssocID="{E42B30E7-F6AE-4114-8933-1B78B5EA783D}" presName="compNode" presStyleCnt="0"/>
      <dgm:spPr/>
    </dgm:pt>
    <dgm:pt modelId="{309624AB-9E2F-41D7-AD9A-69FDEEEE6BF8}" type="pres">
      <dgm:prSet presAssocID="{E42B30E7-F6AE-4114-8933-1B78B5EA783D}" presName="noGeometry" presStyleCnt="0"/>
      <dgm:spPr/>
    </dgm:pt>
    <dgm:pt modelId="{47ED1C65-50BF-40B5-81AE-9CFE26A600B5}" type="pres">
      <dgm:prSet presAssocID="{E42B30E7-F6AE-4114-8933-1B78B5EA783D}" presName="childTextVisible" presStyleLbl="bgAccFollowNode1" presStyleIdx="3" presStyleCnt="4">
        <dgm:presLayoutVars>
          <dgm:bulletEnabled val="1"/>
        </dgm:presLayoutVars>
      </dgm:prSet>
      <dgm:spPr/>
      <dgm:t>
        <a:bodyPr/>
        <a:lstStyle/>
        <a:p>
          <a:endParaRPr lang="fr-FR"/>
        </a:p>
      </dgm:t>
    </dgm:pt>
    <dgm:pt modelId="{A6055102-FA82-4174-B128-F5ED5A4BE3AF}" type="pres">
      <dgm:prSet presAssocID="{E42B30E7-F6AE-4114-8933-1B78B5EA783D}" presName="childTextHidden" presStyleLbl="bgAccFollowNode1" presStyleIdx="3" presStyleCnt="4"/>
      <dgm:spPr/>
      <dgm:t>
        <a:bodyPr/>
        <a:lstStyle/>
        <a:p>
          <a:endParaRPr lang="fr-FR"/>
        </a:p>
      </dgm:t>
    </dgm:pt>
    <dgm:pt modelId="{726258AD-4959-468C-BD0C-A007FFF26C3A}" type="pres">
      <dgm:prSet presAssocID="{E42B30E7-F6AE-4114-8933-1B78B5EA783D}" presName="parentText" presStyleLbl="node1" presStyleIdx="3" presStyleCnt="4">
        <dgm:presLayoutVars>
          <dgm:chMax val="1"/>
          <dgm:bulletEnabled val="1"/>
        </dgm:presLayoutVars>
      </dgm:prSet>
      <dgm:spPr/>
      <dgm:t>
        <a:bodyPr/>
        <a:lstStyle/>
        <a:p>
          <a:endParaRPr lang="fr-FR"/>
        </a:p>
      </dgm:t>
    </dgm:pt>
  </dgm:ptLst>
  <dgm:cxnLst>
    <dgm:cxn modelId="{627C1B54-2FCC-4F7C-9D6A-2100C40F46D1}" srcId="{717822AC-1531-4210-8082-6C7F631681D6}" destId="{6984A056-7015-4F38-8838-C436255CAFFC}" srcOrd="0" destOrd="0" parTransId="{1972CED7-8FFC-4C29-88CF-F4DD82D13332}" sibTransId="{2132F088-D445-42B9-B4E8-15BC7725FE47}"/>
    <dgm:cxn modelId="{34ABE8C5-F049-46A6-886C-63AFC5E4C32F}" srcId="{4A4B1A4D-8DA6-472C-8189-9E159B081F23}" destId="{23B0E569-6BB2-46DC-92EF-1A6CEBEC206E}" srcOrd="1" destOrd="0" parTransId="{AD5DF2FC-B5EC-4772-A1DC-A0676C5E55A7}" sibTransId="{19A5B043-AA9E-46FD-A6B3-52A301756904}"/>
    <dgm:cxn modelId="{FF29322C-BC8C-43E4-BB64-46F290B4AB5F}" type="presOf" srcId="{1225009E-B233-4251-9A05-686C8E06BB75}" destId="{47ED1C65-50BF-40B5-81AE-9CFE26A600B5}" srcOrd="0" destOrd="0" presId="urn:microsoft.com/office/officeart/2005/8/layout/hProcess6"/>
    <dgm:cxn modelId="{795F2845-28F0-4864-8938-7A827BB3B816}" type="presOf" srcId="{221F5A0D-2F7E-4606-8E5B-0BF1C6F05B2B}" destId="{9A6650C6-025C-43F7-BD00-498AF683A4AD}" srcOrd="0" destOrd="0" presId="urn:microsoft.com/office/officeart/2005/8/layout/hProcess6"/>
    <dgm:cxn modelId="{EA87A5CB-8584-4A23-82E0-6E4DB73371FF}" type="presOf" srcId="{F2995EFF-CC14-4701-A804-C2E6F78B8C1A}" destId="{7A2698BB-B88C-4E4B-B217-7E308F435239}" srcOrd="1" destOrd="0" presId="urn:microsoft.com/office/officeart/2005/8/layout/hProcess6"/>
    <dgm:cxn modelId="{515FB449-0690-43C4-B8A9-B833D42056E7}" type="presOf" srcId="{6984A056-7015-4F38-8838-C436255CAFFC}" destId="{CB5C1550-E93B-48E6-9FAF-99974FFADF66}" srcOrd="0" destOrd="0" presId="urn:microsoft.com/office/officeart/2005/8/layout/hProcess6"/>
    <dgm:cxn modelId="{72F17C1C-4EE2-4E3A-8922-CFA6BF5EF65D}" type="presOf" srcId="{4A4B1A4D-8DA6-472C-8189-9E159B081F23}" destId="{2AE4240E-F3A2-420C-A20D-604E7A38D090}" srcOrd="0" destOrd="0" presId="urn:microsoft.com/office/officeart/2005/8/layout/hProcess6"/>
    <dgm:cxn modelId="{08D1F8CE-180C-4D58-B1A0-05AF03E5D2F2}" type="presOf" srcId="{F2995EFF-CC14-4701-A804-C2E6F78B8C1A}" destId="{8DC3250A-597C-4435-9A10-F604092528B4}" srcOrd="0" destOrd="0" presId="urn:microsoft.com/office/officeart/2005/8/layout/hProcess6"/>
    <dgm:cxn modelId="{FA31A24A-6D57-4FEF-9254-602E846673C1}" type="presOf" srcId="{38A6507C-AB0E-4BE1-8297-AB863714137F}" destId="{FBDCAD6B-5D96-4D46-8D05-4B4A17421749}" srcOrd="0" destOrd="0" presId="urn:microsoft.com/office/officeart/2005/8/layout/hProcess6"/>
    <dgm:cxn modelId="{72C1A967-82E1-4C41-A302-754F91208BE1}" type="presOf" srcId="{E42B30E7-F6AE-4114-8933-1B78B5EA783D}" destId="{726258AD-4959-468C-BD0C-A007FFF26C3A}" srcOrd="0" destOrd="0" presId="urn:microsoft.com/office/officeart/2005/8/layout/hProcess6"/>
    <dgm:cxn modelId="{9D0C1946-285B-4621-A831-A2BC7F137EA1}" srcId="{23B0E569-6BB2-46DC-92EF-1A6CEBEC206E}" destId="{F2995EFF-CC14-4701-A804-C2E6F78B8C1A}" srcOrd="0" destOrd="0" parTransId="{BD1F6FA3-34E5-47E3-81A2-A6B20FAA9424}" sibTransId="{3E17ED6E-A421-46E1-A9A4-AB6C4813443A}"/>
    <dgm:cxn modelId="{58B53E4E-AE19-4646-84EB-818D85525FC9}" srcId="{38A6507C-AB0E-4BE1-8297-AB863714137F}" destId="{221F5A0D-2F7E-4606-8E5B-0BF1C6F05B2B}" srcOrd="0" destOrd="0" parTransId="{E4691B62-4C6B-496B-A28D-50AE7200B7FA}" sibTransId="{52DEE958-D865-430F-A045-0BB642000B93}"/>
    <dgm:cxn modelId="{F739E850-FDB7-4548-8DAA-CB4DFE0D2365}" srcId="{4A4B1A4D-8DA6-472C-8189-9E159B081F23}" destId="{38A6507C-AB0E-4BE1-8297-AB863714137F}" srcOrd="0" destOrd="0" parTransId="{5BBCC5CD-596C-4DD3-B973-99BB4EDEBCC7}" sibTransId="{3BA0A882-C879-426B-8BA9-646E4ECB0E72}"/>
    <dgm:cxn modelId="{94249E2C-4FD7-42E3-B0A6-256B73E32AF3}" type="presOf" srcId="{23B0E569-6BB2-46DC-92EF-1A6CEBEC206E}" destId="{31DA4B29-8762-4903-9726-A7A1BFBFCAE3}" srcOrd="0" destOrd="0" presId="urn:microsoft.com/office/officeart/2005/8/layout/hProcess6"/>
    <dgm:cxn modelId="{22B62DD7-A336-4CA7-BBF2-722915FC6828}" srcId="{4A4B1A4D-8DA6-472C-8189-9E159B081F23}" destId="{717822AC-1531-4210-8082-6C7F631681D6}" srcOrd="2" destOrd="0" parTransId="{4A1E1CAA-2469-40BE-B58C-57F9AC95C53A}" sibTransId="{73387042-5F3B-436C-9984-FB650D0F4239}"/>
    <dgm:cxn modelId="{CCE77B76-8951-4C26-9724-9082018C5A4C}" type="presOf" srcId="{1225009E-B233-4251-9A05-686C8E06BB75}" destId="{A6055102-FA82-4174-B128-F5ED5A4BE3AF}" srcOrd="1" destOrd="0" presId="urn:microsoft.com/office/officeart/2005/8/layout/hProcess6"/>
    <dgm:cxn modelId="{29FAA8CC-BE8C-4147-93F1-E34B0521FC5F}" type="presOf" srcId="{221F5A0D-2F7E-4606-8E5B-0BF1C6F05B2B}" destId="{1D649EEF-0D1A-4883-9712-14078F1FD248}" srcOrd="1" destOrd="0" presId="urn:microsoft.com/office/officeart/2005/8/layout/hProcess6"/>
    <dgm:cxn modelId="{CAB93DF9-8A8D-4E5E-8CF0-920FDEF51CF5}" srcId="{E42B30E7-F6AE-4114-8933-1B78B5EA783D}" destId="{1225009E-B233-4251-9A05-686C8E06BB75}" srcOrd="0" destOrd="0" parTransId="{7CF70A35-358B-4C0B-A34A-4BD2D84A1EEB}" sibTransId="{E63C5A65-7C9B-464C-AF41-879A26A8770A}"/>
    <dgm:cxn modelId="{5B58E809-18AC-48BB-806A-612A536944F9}" type="presOf" srcId="{6984A056-7015-4F38-8838-C436255CAFFC}" destId="{EB610848-CA23-439F-8829-8437ABAC7ABF}" srcOrd="1" destOrd="0" presId="urn:microsoft.com/office/officeart/2005/8/layout/hProcess6"/>
    <dgm:cxn modelId="{EFCD27D7-7FCC-46E1-BE1F-D02FBE2EEB42}" type="presOf" srcId="{717822AC-1531-4210-8082-6C7F631681D6}" destId="{9C4447FD-2076-4545-9607-6AE12783BE5A}" srcOrd="0" destOrd="0" presId="urn:microsoft.com/office/officeart/2005/8/layout/hProcess6"/>
    <dgm:cxn modelId="{3FB1CBC8-281F-4998-BCF5-D6C89C4D8E4C}" srcId="{4A4B1A4D-8DA6-472C-8189-9E159B081F23}" destId="{E42B30E7-F6AE-4114-8933-1B78B5EA783D}" srcOrd="3" destOrd="0" parTransId="{8CCE3691-692C-4B35-B7BB-E1BFC2D7B306}" sibTransId="{DBA0AAE4-9CD5-460B-98DD-2EDF2E462F2E}"/>
    <dgm:cxn modelId="{54FF3DE6-64FB-4B93-A8FE-EB8A9066B2EC}" type="presParOf" srcId="{2AE4240E-F3A2-420C-A20D-604E7A38D090}" destId="{6C53F645-14F1-4A4B-B50B-514A811CB05D}" srcOrd="0" destOrd="0" presId="urn:microsoft.com/office/officeart/2005/8/layout/hProcess6"/>
    <dgm:cxn modelId="{8EC21768-C86D-44DF-886B-5D826EFF1996}" type="presParOf" srcId="{6C53F645-14F1-4A4B-B50B-514A811CB05D}" destId="{9447A671-E534-4E4A-B5FF-5077CCA64D20}" srcOrd="0" destOrd="0" presId="urn:microsoft.com/office/officeart/2005/8/layout/hProcess6"/>
    <dgm:cxn modelId="{204FE4F1-A58F-4CD1-8E66-618B2A9BCFA9}" type="presParOf" srcId="{6C53F645-14F1-4A4B-B50B-514A811CB05D}" destId="{9A6650C6-025C-43F7-BD00-498AF683A4AD}" srcOrd="1" destOrd="0" presId="urn:microsoft.com/office/officeart/2005/8/layout/hProcess6"/>
    <dgm:cxn modelId="{F01E23CE-9FD9-487F-960C-8C583C200833}" type="presParOf" srcId="{6C53F645-14F1-4A4B-B50B-514A811CB05D}" destId="{1D649EEF-0D1A-4883-9712-14078F1FD248}" srcOrd="2" destOrd="0" presId="urn:microsoft.com/office/officeart/2005/8/layout/hProcess6"/>
    <dgm:cxn modelId="{27B56AD4-81DC-4059-83DF-95267DAE1FD5}" type="presParOf" srcId="{6C53F645-14F1-4A4B-B50B-514A811CB05D}" destId="{FBDCAD6B-5D96-4D46-8D05-4B4A17421749}" srcOrd="3" destOrd="0" presId="urn:microsoft.com/office/officeart/2005/8/layout/hProcess6"/>
    <dgm:cxn modelId="{13332E91-FD4A-4C4D-8622-AEE2A94F33C8}" type="presParOf" srcId="{2AE4240E-F3A2-420C-A20D-604E7A38D090}" destId="{92DA690E-89BD-4693-987F-407BA1BA3C77}" srcOrd="1" destOrd="0" presId="urn:microsoft.com/office/officeart/2005/8/layout/hProcess6"/>
    <dgm:cxn modelId="{55847B2D-B24C-4557-A648-5D499DC89CA2}" type="presParOf" srcId="{2AE4240E-F3A2-420C-A20D-604E7A38D090}" destId="{77F42475-C762-4353-8F80-4741155F6BFA}" srcOrd="2" destOrd="0" presId="urn:microsoft.com/office/officeart/2005/8/layout/hProcess6"/>
    <dgm:cxn modelId="{92F121C7-66E8-4A26-BA8D-2A7C4BF904DF}" type="presParOf" srcId="{77F42475-C762-4353-8F80-4741155F6BFA}" destId="{51BC0D68-4AC0-42E1-B21E-9ABD5CCC0311}" srcOrd="0" destOrd="0" presId="urn:microsoft.com/office/officeart/2005/8/layout/hProcess6"/>
    <dgm:cxn modelId="{ECCBCDF3-DF1C-4579-B6E9-271747D54F75}" type="presParOf" srcId="{77F42475-C762-4353-8F80-4741155F6BFA}" destId="{8DC3250A-597C-4435-9A10-F604092528B4}" srcOrd="1" destOrd="0" presId="urn:microsoft.com/office/officeart/2005/8/layout/hProcess6"/>
    <dgm:cxn modelId="{220B9917-94A4-4A96-B611-52E884066635}" type="presParOf" srcId="{77F42475-C762-4353-8F80-4741155F6BFA}" destId="{7A2698BB-B88C-4E4B-B217-7E308F435239}" srcOrd="2" destOrd="0" presId="urn:microsoft.com/office/officeart/2005/8/layout/hProcess6"/>
    <dgm:cxn modelId="{56B04B9E-B7D2-4B12-B996-B15275CB6F24}" type="presParOf" srcId="{77F42475-C762-4353-8F80-4741155F6BFA}" destId="{31DA4B29-8762-4903-9726-A7A1BFBFCAE3}" srcOrd="3" destOrd="0" presId="urn:microsoft.com/office/officeart/2005/8/layout/hProcess6"/>
    <dgm:cxn modelId="{D716BFBE-FC9E-43BA-9069-7897EA097237}" type="presParOf" srcId="{2AE4240E-F3A2-420C-A20D-604E7A38D090}" destId="{A1EA747D-BA2A-43E3-AA3B-C5076ADB21FA}" srcOrd="3" destOrd="0" presId="urn:microsoft.com/office/officeart/2005/8/layout/hProcess6"/>
    <dgm:cxn modelId="{1206417C-4AF2-448D-956B-F792B5DB5656}" type="presParOf" srcId="{2AE4240E-F3A2-420C-A20D-604E7A38D090}" destId="{56D20C68-205D-42AC-82B1-761DC7798CC1}" srcOrd="4" destOrd="0" presId="urn:microsoft.com/office/officeart/2005/8/layout/hProcess6"/>
    <dgm:cxn modelId="{1DAA297A-FA06-44A4-9FFA-0F98BCFA61BF}" type="presParOf" srcId="{56D20C68-205D-42AC-82B1-761DC7798CC1}" destId="{090EFE99-E753-4C46-86C1-17DFF4E5A756}" srcOrd="0" destOrd="0" presId="urn:microsoft.com/office/officeart/2005/8/layout/hProcess6"/>
    <dgm:cxn modelId="{BD519800-8763-4599-BFF0-E40CEF55D8CB}" type="presParOf" srcId="{56D20C68-205D-42AC-82B1-761DC7798CC1}" destId="{CB5C1550-E93B-48E6-9FAF-99974FFADF66}" srcOrd="1" destOrd="0" presId="urn:microsoft.com/office/officeart/2005/8/layout/hProcess6"/>
    <dgm:cxn modelId="{1984DB8C-E550-40C0-ACC1-8595BAF808F6}" type="presParOf" srcId="{56D20C68-205D-42AC-82B1-761DC7798CC1}" destId="{EB610848-CA23-439F-8829-8437ABAC7ABF}" srcOrd="2" destOrd="0" presId="urn:microsoft.com/office/officeart/2005/8/layout/hProcess6"/>
    <dgm:cxn modelId="{6D2F80F8-623E-4365-9997-BB2092479C18}" type="presParOf" srcId="{56D20C68-205D-42AC-82B1-761DC7798CC1}" destId="{9C4447FD-2076-4545-9607-6AE12783BE5A}" srcOrd="3" destOrd="0" presId="urn:microsoft.com/office/officeart/2005/8/layout/hProcess6"/>
    <dgm:cxn modelId="{C18763E3-76BE-4344-968F-6F8119064ACB}" type="presParOf" srcId="{2AE4240E-F3A2-420C-A20D-604E7A38D090}" destId="{1BF4008D-7108-4CE5-88F1-A79C211F3DB8}" srcOrd="5" destOrd="0" presId="urn:microsoft.com/office/officeart/2005/8/layout/hProcess6"/>
    <dgm:cxn modelId="{A55E0052-3A9F-4916-828A-AA164547D878}" type="presParOf" srcId="{2AE4240E-F3A2-420C-A20D-604E7A38D090}" destId="{6ED85C43-0F7A-409B-91A4-8A6ED2626312}" srcOrd="6" destOrd="0" presId="urn:microsoft.com/office/officeart/2005/8/layout/hProcess6"/>
    <dgm:cxn modelId="{E4CA7E39-77F0-47E3-B80E-7C72A838F420}" type="presParOf" srcId="{6ED85C43-0F7A-409B-91A4-8A6ED2626312}" destId="{309624AB-9E2F-41D7-AD9A-69FDEEEE6BF8}" srcOrd="0" destOrd="0" presId="urn:microsoft.com/office/officeart/2005/8/layout/hProcess6"/>
    <dgm:cxn modelId="{F537E449-C57D-4072-B16C-C7570D84449A}" type="presParOf" srcId="{6ED85C43-0F7A-409B-91A4-8A6ED2626312}" destId="{47ED1C65-50BF-40B5-81AE-9CFE26A600B5}" srcOrd="1" destOrd="0" presId="urn:microsoft.com/office/officeart/2005/8/layout/hProcess6"/>
    <dgm:cxn modelId="{90F23D42-D23F-4F25-8141-84DCD7A285FA}" type="presParOf" srcId="{6ED85C43-0F7A-409B-91A4-8A6ED2626312}" destId="{A6055102-FA82-4174-B128-F5ED5A4BE3AF}" srcOrd="2" destOrd="0" presId="urn:microsoft.com/office/officeart/2005/8/layout/hProcess6"/>
    <dgm:cxn modelId="{E5BFE656-8382-4AAA-9185-0AB0A7F9FDB1}" type="presParOf" srcId="{6ED85C43-0F7A-409B-91A4-8A6ED2626312}" destId="{726258AD-4959-468C-BD0C-A007FFF26C3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9B77BB-AEEC-4359-A6E1-D0CC35AF0321}" type="doc">
      <dgm:prSet loTypeId="urn:microsoft.com/office/officeart/2005/8/layout/process2" loCatId="process" qsTypeId="urn:microsoft.com/office/officeart/2005/8/quickstyle/simple1" qsCatId="simple" csTypeId="urn:microsoft.com/office/officeart/2005/8/colors/accent1_2" csCatId="accent1" phldr="1"/>
      <dgm:spPr/>
    </dgm:pt>
    <dgm:pt modelId="{E32E8CEE-8BC0-4702-BBBD-E9A6F8102725}">
      <dgm:prSet phldrT="[Texte]"/>
      <dgm:spPr/>
      <dgm:t>
        <a:bodyPr/>
        <a:lstStyle/>
        <a:p>
          <a:r>
            <a:rPr lang="en-CA" dirty="0" smtClean="0"/>
            <a:t>General Information</a:t>
          </a:r>
          <a:endParaRPr lang="fr-FR" dirty="0"/>
        </a:p>
      </dgm:t>
    </dgm:pt>
    <dgm:pt modelId="{F05C89EB-94FA-4B00-93D2-A613F24F2F19}" type="parTrans" cxnId="{BBA5A570-7386-4216-8818-8E34262C2F90}">
      <dgm:prSet/>
      <dgm:spPr/>
      <dgm:t>
        <a:bodyPr/>
        <a:lstStyle/>
        <a:p>
          <a:endParaRPr lang="fr-FR"/>
        </a:p>
      </dgm:t>
    </dgm:pt>
    <dgm:pt modelId="{FC7D8832-0696-4FDC-B0C0-0BD6FDF8022A}" type="sibTrans" cxnId="{BBA5A570-7386-4216-8818-8E34262C2F90}">
      <dgm:prSet/>
      <dgm:spPr/>
      <dgm:t>
        <a:bodyPr/>
        <a:lstStyle/>
        <a:p>
          <a:endParaRPr lang="fr-FR"/>
        </a:p>
      </dgm:t>
    </dgm:pt>
    <dgm:pt modelId="{EDBA4DEF-7300-44EC-904A-5F8BC144592F}">
      <dgm:prSet phldrT="[Texte]"/>
      <dgm:spPr/>
      <dgm:t>
        <a:bodyPr/>
        <a:lstStyle/>
        <a:p>
          <a:r>
            <a:rPr lang="en-CA" dirty="0" smtClean="0"/>
            <a:t>Operation Information</a:t>
          </a:r>
        </a:p>
      </dgm:t>
    </dgm:pt>
    <dgm:pt modelId="{4C6C0B6B-C738-4F17-8AE4-BEA14AC77AE1}" type="parTrans" cxnId="{D05CC2FC-40DD-4A03-A846-5561F3F2EADC}">
      <dgm:prSet/>
      <dgm:spPr/>
      <dgm:t>
        <a:bodyPr/>
        <a:lstStyle/>
        <a:p>
          <a:endParaRPr lang="fr-FR"/>
        </a:p>
      </dgm:t>
    </dgm:pt>
    <dgm:pt modelId="{7326E28D-9F28-4915-927B-EEC10C0B56F7}" type="sibTrans" cxnId="{D05CC2FC-40DD-4A03-A846-5561F3F2EADC}">
      <dgm:prSet/>
      <dgm:spPr/>
      <dgm:t>
        <a:bodyPr/>
        <a:lstStyle/>
        <a:p>
          <a:endParaRPr lang="fr-FR"/>
        </a:p>
      </dgm:t>
    </dgm:pt>
    <dgm:pt modelId="{54F4B333-51A4-4CD6-8378-9CC7B17C069B}">
      <dgm:prSet phldrT="[Texte]"/>
      <dgm:spPr/>
      <dgm:t>
        <a:bodyPr/>
        <a:lstStyle/>
        <a:p>
          <a:r>
            <a:rPr lang="en-CA" dirty="0" smtClean="0"/>
            <a:t>Clause 4</a:t>
          </a:r>
        </a:p>
        <a:p>
          <a:r>
            <a:rPr lang="en-CA" dirty="0" smtClean="0"/>
            <a:t>4.1</a:t>
          </a:r>
          <a:endParaRPr lang="fr-FR" dirty="0"/>
        </a:p>
      </dgm:t>
    </dgm:pt>
    <dgm:pt modelId="{932E7525-2196-4976-8F31-E6D0665E65E4}" type="parTrans" cxnId="{8B97DD5C-3838-47E6-9112-98128CCFB0C7}">
      <dgm:prSet/>
      <dgm:spPr/>
      <dgm:t>
        <a:bodyPr/>
        <a:lstStyle/>
        <a:p>
          <a:endParaRPr lang="fr-FR"/>
        </a:p>
      </dgm:t>
    </dgm:pt>
    <dgm:pt modelId="{AFABB008-170F-49F5-8D73-C12C3A7FF599}" type="sibTrans" cxnId="{8B97DD5C-3838-47E6-9112-98128CCFB0C7}">
      <dgm:prSet/>
      <dgm:spPr/>
      <dgm:t>
        <a:bodyPr/>
        <a:lstStyle/>
        <a:p>
          <a:endParaRPr lang="fr-FR"/>
        </a:p>
      </dgm:t>
    </dgm:pt>
    <dgm:pt modelId="{8D13B21A-EC0F-40BC-B2F9-C81F59C42AC6}">
      <dgm:prSet phldrT="[Texte]"/>
      <dgm:spPr/>
      <dgm:t>
        <a:bodyPr/>
        <a:lstStyle/>
        <a:p>
          <a:r>
            <a:rPr lang="en-CA" dirty="0" smtClean="0"/>
            <a:t>Strategic Information</a:t>
          </a:r>
          <a:endParaRPr lang="fr-FR" dirty="0"/>
        </a:p>
      </dgm:t>
    </dgm:pt>
    <dgm:pt modelId="{60893436-92E3-4F7E-B1AB-9062D5C82455}" type="parTrans" cxnId="{B1EBD99B-BD96-4F9C-97AF-B48DF8791C6F}">
      <dgm:prSet/>
      <dgm:spPr/>
      <dgm:t>
        <a:bodyPr/>
        <a:lstStyle/>
        <a:p>
          <a:endParaRPr lang="fr-FR"/>
        </a:p>
      </dgm:t>
    </dgm:pt>
    <dgm:pt modelId="{6332BA46-0959-4802-8D9C-02F88544D22C}" type="sibTrans" cxnId="{B1EBD99B-BD96-4F9C-97AF-B48DF8791C6F}">
      <dgm:prSet/>
      <dgm:spPr/>
      <dgm:t>
        <a:bodyPr/>
        <a:lstStyle/>
        <a:p>
          <a:endParaRPr lang="fr-FR"/>
        </a:p>
      </dgm:t>
    </dgm:pt>
    <dgm:pt modelId="{2AEAA396-AB7B-48A1-A33A-F333C6DB6FB8}" type="pres">
      <dgm:prSet presAssocID="{979B77BB-AEEC-4359-A6E1-D0CC35AF0321}" presName="linearFlow" presStyleCnt="0">
        <dgm:presLayoutVars>
          <dgm:resizeHandles val="exact"/>
        </dgm:presLayoutVars>
      </dgm:prSet>
      <dgm:spPr/>
    </dgm:pt>
    <dgm:pt modelId="{F072EB80-A0D4-478B-843C-D6F312936659}" type="pres">
      <dgm:prSet presAssocID="{E32E8CEE-8BC0-4702-BBBD-E9A6F8102725}" presName="node" presStyleLbl="node1" presStyleIdx="0" presStyleCnt="4">
        <dgm:presLayoutVars>
          <dgm:bulletEnabled val="1"/>
        </dgm:presLayoutVars>
      </dgm:prSet>
      <dgm:spPr/>
      <dgm:t>
        <a:bodyPr/>
        <a:lstStyle/>
        <a:p>
          <a:endParaRPr lang="fr-FR"/>
        </a:p>
      </dgm:t>
    </dgm:pt>
    <dgm:pt modelId="{E3EDC3D1-5FE5-45B2-82F1-61A9E420958A}" type="pres">
      <dgm:prSet presAssocID="{FC7D8832-0696-4FDC-B0C0-0BD6FDF8022A}" presName="sibTrans" presStyleLbl="sibTrans2D1" presStyleIdx="0" presStyleCnt="3"/>
      <dgm:spPr/>
      <dgm:t>
        <a:bodyPr/>
        <a:lstStyle/>
        <a:p>
          <a:endParaRPr lang="fr-FR"/>
        </a:p>
      </dgm:t>
    </dgm:pt>
    <dgm:pt modelId="{E4EEDE47-A6A5-4FCB-8806-364B4F9DF023}" type="pres">
      <dgm:prSet presAssocID="{FC7D8832-0696-4FDC-B0C0-0BD6FDF8022A}" presName="connectorText" presStyleLbl="sibTrans2D1" presStyleIdx="0" presStyleCnt="3"/>
      <dgm:spPr/>
      <dgm:t>
        <a:bodyPr/>
        <a:lstStyle/>
        <a:p>
          <a:endParaRPr lang="fr-FR"/>
        </a:p>
      </dgm:t>
    </dgm:pt>
    <dgm:pt modelId="{60A81DAE-E920-42D6-BFCF-39A9362055AD}" type="pres">
      <dgm:prSet presAssocID="{8D13B21A-EC0F-40BC-B2F9-C81F59C42AC6}" presName="node" presStyleLbl="node1" presStyleIdx="1" presStyleCnt="4">
        <dgm:presLayoutVars>
          <dgm:bulletEnabled val="1"/>
        </dgm:presLayoutVars>
      </dgm:prSet>
      <dgm:spPr/>
      <dgm:t>
        <a:bodyPr/>
        <a:lstStyle/>
        <a:p>
          <a:endParaRPr lang="fr-FR"/>
        </a:p>
      </dgm:t>
    </dgm:pt>
    <dgm:pt modelId="{86646B3A-EE36-49E0-BE22-302A2FA8FCA7}" type="pres">
      <dgm:prSet presAssocID="{6332BA46-0959-4802-8D9C-02F88544D22C}" presName="sibTrans" presStyleLbl="sibTrans2D1" presStyleIdx="1" presStyleCnt="3"/>
      <dgm:spPr/>
      <dgm:t>
        <a:bodyPr/>
        <a:lstStyle/>
        <a:p>
          <a:endParaRPr lang="fr-FR"/>
        </a:p>
      </dgm:t>
    </dgm:pt>
    <dgm:pt modelId="{FD5F3924-44B4-40CA-9D97-3D785605F89F}" type="pres">
      <dgm:prSet presAssocID="{6332BA46-0959-4802-8D9C-02F88544D22C}" presName="connectorText" presStyleLbl="sibTrans2D1" presStyleIdx="1" presStyleCnt="3"/>
      <dgm:spPr/>
      <dgm:t>
        <a:bodyPr/>
        <a:lstStyle/>
        <a:p>
          <a:endParaRPr lang="fr-FR"/>
        </a:p>
      </dgm:t>
    </dgm:pt>
    <dgm:pt modelId="{B4B8EBAB-D135-4B75-BF6A-6559848C9EEA}" type="pres">
      <dgm:prSet presAssocID="{EDBA4DEF-7300-44EC-904A-5F8BC144592F}" presName="node" presStyleLbl="node1" presStyleIdx="2" presStyleCnt="4">
        <dgm:presLayoutVars>
          <dgm:bulletEnabled val="1"/>
        </dgm:presLayoutVars>
      </dgm:prSet>
      <dgm:spPr/>
      <dgm:t>
        <a:bodyPr/>
        <a:lstStyle/>
        <a:p>
          <a:endParaRPr lang="fr-FR"/>
        </a:p>
      </dgm:t>
    </dgm:pt>
    <dgm:pt modelId="{18C334B7-1087-4FE1-8A98-F76C6F1B15FE}" type="pres">
      <dgm:prSet presAssocID="{7326E28D-9F28-4915-927B-EEC10C0B56F7}" presName="sibTrans" presStyleLbl="sibTrans2D1" presStyleIdx="2" presStyleCnt="3"/>
      <dgm:spPr/>
      <dgm:t>
        <a:bodyPr/>
        <a:lstStyle/>
        <a:p>
          <a:endParaRPr lang="fr-FR"/>
        </a:p>
      </dgm:t>
    </dgm:pt>
    <dgm:pt modelId="{B53AE954-58AD-4DC6-891E-D84B1B550C79}" type="pres">
      <dgm:prSet presAssocID="{7326E28D-9F28-4915-927B-EEC10C0B56F7}" presName="connectorText" presStyleLbl="sibTrans2D1" presStyleIdx="2" presStyleCnt="3"/>
      <dgm:spPr/>
      <dgm:t>
        <a:bodyPr/>
        <a:lstStyle/>
        <a:p>
          <a:endParaRPr lang="fr-FR"/>
        </a:p>
      </dgm:t>
    </dgm:pt>
    <dgm:pt modelId="{E5238A64-A52B-4938-86C3-C7949D0D60B9}" type="pres">
      <dgm:prSet presAssocID="{54F4B333-51A4-4CD6-8378-9CC7B17C069B}" presName="node" presStyleLbl="node1" presStyleIdx="3" presStyleCnt="4">
        <dgm:presLayoutVars>
          <dgm:bulletEnabled val="1"/>
        </dgm:presLayoutVars>
      </dgm:prSet>
      <dgm:spPr/>
      <dgm:t>
        <a:bodyPr/>
        <a:lstStyle/>
        <a:p>
          <a:endParaRPr lang="fr-FR"/>
        </a:p>
      </dgm:t>
    </dgm:pt>
  </dgm:ptLst>
  <dgm:cxnLst>
    <dgm:cxn modelId="{8B97DD5C-3838-47E6-9112-98128CCFB0C7}" srcId="{979B77BB-AEEC-4359-A6E1-D0CC35AF0321}" destId="{54F4B333-51A4-4CD6-8378-9CC7B17C069B}" srcOrd="3" destOrd="0" parTransId="{932E7525-2196-4976-8F31-E6D0665E65E4}" sibTransId="{AFABB008-170F-49F5-8D73-C12C3A7FF599}"/>
    <dgm:cxn modelId="{9BD438A7-32BD-4779-8A32-56DB122AD796}" type="presOf" srcId="{EDBA4DEF-7300-44EC-904A-5F8BC144592F}" destId="{B4B8EBAB-D135-4B75-BF6A-6559848C9EEA}" srcOrd="0" destOrd="0" presId="urn:microsoft.com/office/officeart/2005/8/layout/process2"/>
    <dgm:cxn modelId="{C2C4C536-C851-4CCE-B954-3F38F284E1F4}" type="presOf" srcId="{7326E28D-9F28-4915-927B-EEC10C0B56F7}" destId="{B53AE954-58AD-4DC6-891E-D84B1B550C79}" srcOrd="1" destOrd="0" presId="urn:microsoft.com/office/officeart/2005/8/layout/process2"/>
    <dgm:cxn modelId="{88F861DA-4738-4563-940E-03054AF10A4E}" type="presOf" srcId="{979B77BB-AEEC-4359-A6E1-D0CC35AF0321}" destId="{2AEAA396-AB7B-48A1-A33A-F333C6DB6FB8}" srcOrd="0" destOrd="0" presId="urn:microsoft.com/office/officeart/2005/8/layout/process2"/>
    <dgm:cxn modelId="{D8AC635C-252E-4BD4-A74F-497EAD998FE4}" type="presOf" srcId="{54F4B333-51A4-4CD6-8378-9CC7B17C069B}" destId="{E5238A64-A52B-4938-86C3-C7949D0D60B9}" srcOrd="0" destOrd="0" presId="urn:microsoft.com/office/officeart/2005/8/layout/process2"/>
    <dgm:cxn modelId="{B1EBD99B-BD96-4F9C-97AF-B48DF8791C6F}" srcId="{979B77BB-AEEC-4359-A6E1-D0CC35AF0321}" destId="{8D13B21A-EC0F-40BC-B2F9-C81F59C42AC6}" srcOrd="1" destOrd="0" parTransId="{60893436-92E3-4F7E-B1AB-9062D5C82455}" sibTransId="{6332BA46-0959-4802-8D9C-02F88544D22C}"/>
    <dgm:cxn modelId="{BBA5A570-7386-4216-8818-8E34262C2F90}" srcId="{979B77BB-AEEC-4359-A6E1-D0CC35AF0321}" destId="{E32E8CEE-8BC0-4702-BBBD-E9A6F8102725}" srcOrd="0" destOrd="0" parTransId="{F05C89EB-94FA-4B00-93D2-A613F24F2F19}" sibTransId="{FC7D8832-0696-4FDC-B0C0-0BD6FDF8022A}"/>
    <dgm:cxn modelId="{9AA17F5B-B4CC-420C-B4EE-2A60B2CDCE2D}" type="presOf" srcId="{FC7D8832-0696-4FDC-B0C0-0BD6FDF8022A}" destId="{E4EEDE47-A6A5-4FCB-8806-364B4F9DF023}" srcOrd="1" destOrd="0" presId="urn:microsoft.com/office/officeart/2005/8/layout/process2"/>
    <dgm:cxn modelId="{27161118-896D-47FB-94D6-39FAFAC16D1B}" type="presOf" srcId="{E32E8CEE-8BC0-4702-BBBD-E9A6F8102725}" destId="{F072EB80-A0D4-478B-843C-D6F312936659}" srcOrd="0" destOrd="0" presId="urn:microsoft.com/office/officeart/2005/8/layout/process2"/>
    <dgm:cxn modelId="{F7EBC627-DD6C-4A89-9508-FF048703F525}" type="presOf" srcId="{7326E28D-9F28-4915-927B-EEC10C0B56F7}" destId="{18C334B7-1087-4FE1-8A98-F76C6F1B15FE}" srcOrd="0" destOrd="0" presId="urn:microsoft.com/office/officeart/2005/8/layout/process2"/>
    <dgm:cxn modelId="{D05CC2FC-40DD-4A03-A846-5561F3F2EADC}" srcId="{979B77BB-AEEC-4359-A6E1-D0CC35AF0321}" destId="{EDBA4DEF-7300-44EC-904A-5F8BC144592F}" srcOrd="2" destOrd="0" parTransId="{4C6C0B6B-C738-4F17-8AE4-BEA14AC77AE1}" sibTransId="{7326E28D-9F28-4915-927B-EEC10C0B56F7}"/>
    <dgm:cxn modelId="{70C36D6A-FCFD-46CA-B00C-FB6F4E4CFA8D}" type="presOf" srcId="{6332BA46-0959-4802-8D9C-02F88544D22C}" destId="{86646B3A-EE36-49E0-BE22-302A2FA8FCA7}" srcOrd="0" destOrd="0" presId="urn:microsoft.com/office/officeart/2005/8/layout/process2"/>
    <dgm:cxn modelId="{5AECB223-ADC0-44C1-B8D9-C365049503DF}" type="presOf" srcId="{8D13B21A-EC0F-40BC-B2F9-C81F59C42AC6}" destId="{60A81DAE-E920-42D6-BFCF-39A9362055AD}" srcOrd="0" destOrd="0" presId="urn:microsoft.com/office/officeart/2005/8/layout/process2"/>
    <dgm:cxn modelId="{8592EA24-2EA0-4190-BFC7-23114FA8C9B0}" type="presOf" srcId="{6332BA46-0959-4802-8D9C-02F88544D22C}" destId="{FD5F3924-44B4-40CA-9D97-3D785605F89F}" srcOrd="1" destOrd="0" presId="urn:microsoft.com/office/officeart/2005/8/layout/process2"/>
    <dgm:cxn modelId="{AD71B883-72A1-42E2-BA1A-E0C8B0CE0643}" type="presOf" srcId="{FC7D8832-0696-4FDC-B0C0-0BD6FDF8022A}" destId="{E3EDC3D1-5FE5-45B2-82F1-61A9E420958A}" srcOrd="0" destOrd="0" presId="urn:microsoft.com/office/officeart/2005/8/layout/process2"/>
    <dgm:cxn modelId="{E0E05DFB-98D0-4373-9948-D59494A289A1}" type="presParOf" srcId="{2AEAA396-AB7B-48A1-A33A-F333C6DB6FB8}" destId="{F072EB80-A0D4-478B-843C-D6F312936659}" srcOrd="0" destOrd="0" presId="urn:microsoft.com/office/officeart/2005/8/layout/process2"/>
    <dgm:cxn modelId="{53379534-C0E7-497C-B3F3-401DF7326691}" type="presParOf" srcId="{2AEAA396-AB7B-48A1-A33A-F333C6DB6FB8}" destId="{E3EDC3D1-5FE5-45B2-82F1-61A9E420958A}" srcOrd="1" destOrd="0" presId="urn:microsoft.com/office/officeart/2005/8/layout/process2"/>
    <dgm:cxn modelId="{43F41B91-8582-4A57-B304-7F1DD8D0CADC}" type="presParOf" srcId="{E3EDC3D1-5FE5-45B2-82F1-61A9E420958A}" destId="{E4EEDE47-A6A5-4FCB-8806-364B4F9DF023}" srcOrd="0" destOrd="0" presId="urn:microsoft.com/office/officeart/2005/8/layout/process2"/>
    <dgm:cxn modelId="{058FD712-4273-4D7C-B764-37FA891D9E0D}" type="presParOf" srcId="{2AEAA396-AB7B-48A1-A33A-F333C6DB6FB8}" destId="{60A81DAE-E920-42D6-BFCF-39A9362055AD}" srcOrd="2" destOrd="0" presId="urn:microsoft.com/office/officeart/2005/8/layout/process2"/>
    <dgm:cxn modelId="{5448082D-3F3A-45C4-9120-CBAE6892D97D}" type="presParOf" srcId="{2AEAA396-AB7B-48A1-A33A-F333C6DB6FB8}" destId="{86646B3A-EE36-49E0-BE22-302A2FA8FCA7}" srcOrd="3" destOrd="0" presId="urn:microsoft.com/office/officeart/2005/8/layout/process2"/>
    <dgm:cxn modelId="{C3BCC58D-DC81-42DB-A699-AE1CC803EAC0}" type="presParOf" srcId="{86646B3A-EE36-49E0-BE22-302A2FA8FCA7}" destId="{FD5F3924-44B4-40CA-9D97-3D785605F89F}" srcOrd="0" destOrd="0" presId="urn:microsoft.com/office/officeart/2005/8/layout/process2"/>
    <dgm:cxn modelId="{07196D99-ADCF-4CBD-B7CE-928F7182531A}" type="presParOf" srcId="{2AEAA396-AB7B-48A1-A33A-F333C6DB6FB8}" destId="{B4B8EBAB-D135-4B75-BF6A-6559848C9EEA}" srcOrd="4" destOrd="0" presId="urn:microsoft.com/office/officeart/2005/8/layout/process2"/>
    <dgm:cxn modelId="{251220D6-299D-4EFF-A85B-5C8F987CE7E4}" type="presParOf" srcId="{2AEAA396-AB7B-48A1-A33A-F333C6DB6FB8}" destId="{18C334B7-1087-4FE1-8A98-F76C6F1B15FE}" srcOrd="5" destOrd="0" presId="urn:microsoft.com/office/officeart/2005/8/layout/process2"/>
    <dgm:cxn modelId="{598DF96C-ADD1-4FCF-9C75-D47BD9FDC243}" type="presParOf" srcId="{18C334B7-1087-4FE1-8A98-F76C6F1B15FE}" destId="{B53AE954-58AD-4DC6-891E-D84B1B550C79}" srcOrd="0" destOrd="0" presId="urn:microsoft.com/office/officeart/2005/8/layout/process2"/>
    <dgm:cxn modelId="{29F326E5-D5E6-4408-8E02-13B105B19DBC}" type="presParOf" srcId="{2AEAA396-AB7B-48A1-A33A-F333C6DB6FB8}" destId="{E5238A64-A52B-4938-86C3-C7949D0D60B9}"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9B77BB-AEEC-4359-A6E1-D0CC35AF0321}" type="doc">
      <dgm:prSet loTypeId="urn:microsoft.com/office/officeart/2005/8/layout/process2" loCatId="process" qsTypeId="urn:microsoft.com/office/officeart/2005/8/quickstyle/simple1" qsCatId="simple" csTypeId="urn:microsoft.com/office/officeart/2005/8/colors/accent1_2" csCatId="accent1" phldr="1"/>
      <dgm:spPr/>
    </dgm:pt>
    <dgm:pt modelId="{E32E8CEE-8BC0-4702-BBBD-E9A6F8102725}">
      <dgm:prSet phldrT="[Texte]"/>
      <dgm:spPr/>
      <dgm:t>
        <a:bodyPr/>
        <a:lstStyle/>
        <a:p>
          <a:r>
            <a:rPr lang="en-CA" dirty="0" smtClean="0"/>
            <a:t>Clause 4</a:t>
          </a:r>
        </a:p>
        <a:p>
          <a:r>
            <a:rPr lang="en-CA" dirty="0" smtClean="0"/>
            <a:t>4.2 to 5</a:t>
          </a:r>
          <a:endParaRPr lang="fr-FR" dirty="0"/>
        </a:p>
      </dgm:t>
    </dgm:pt>
    <dgm:pt modelId="{F05C89EB-94FA-4B00-93D2-A613F24F2F19}" type="parTrans" cxnId="{BBA5A570-7386-4216-8818-8E34262C2F90}">
      <dgm:prSet/>
      <dgm:spPr/>
      <dgm:t>
        <a:bodyPr/>
        <a:lstStyle/>
        <a:p>
          <a:endParaRPr lang="fr-FR"/>
        </a:p>
      </dgm:t>
    </dgm:pt>
    <dgm:pt modelId="{FC7D8832-0696-4FDC-B0C0-0BD6FDF8022A}" type="sibTrans" cxnId="{BBA5A570-7386-4216-8818-8E34262C2F90}">
      <dgm:prSet/>
      <dgm:spPr/>
      <dgm:t>
        <a:bodyPr/>
        <a:lstStyle/>
        <a:p>
          <a:endParaRPr lang="fr-FR"/>
        </a:p>
      </dgm:t>
    </dgm:pt>
    <dgm:pt modelId="{2AEAA396-AB7B-48A1-A33A-F333C6DB6FB8}" type="pres">
      <dgm:prSet presAssocID="{979B77BB-AEEC-4359-A6E1-D0CC35AF0321}" presName="linearFlow" presStyleCnt="0">
        <dgm:presLayoutVars>
          <dgm:resizeHandles val="exact"/>
        </dgm:presLayoutVars>
      </dgm:prSet>
      <dgm:spPr/>
    </dgm:pt>
    <dgm:pt modelId="{F072EB80-A0D4-478B-843C-D6F312936659}" type="pres">
      <dgm:prSet presAssocID="{E32E8CEE-8BC0-4702-BBBD-E9A6F8102725}" presName="node" presStyleLbl="node1" presStyleIdx="0" presStyleCnt="1">
        <dgm:presLayoutVars>
          <dgm:bulletEnabled val="1"/>
        </dgm:presLayoutVars>
      </dgm:prSet>
      <dgm:spPr/>
      <dgm:t>
        <a:bodyPr/>
        <a:lstStyle/>
        <a:p>
          <a:endParaRPr lang="fr-FR"/>
        </a:p>
      </dgm:t>
    </dgm:pt>
  </dgm:ptLst>
  <dgm:cxnLst>
    <dgm:cxn modelId="{BBA5A570-7386-4216-8818-8E34262C2F90}" srcId="{979B77BB-AEEC-4359-A6E1-D0CC35AF0321}" destId="{E32E8CEE-8BC0-4702-BBBD-E9A6F8102725}" srcOrd="0" destOrd="0" parTransId="{F05C89EB-94FA-4B00-93D2-A613F24F2F19}" sibTransId="{FC7D8832-0696-4FDC-B0C0-0BD6FDF8022A}"/>
    <dgm:cxn modelId="{4C4CC310-5194-434C-8740-888AD04548A7}" type="presOf" srcId="{979B77BB-AEEC-4359-A6E1-D0CC35AF0321}" destId="{2AEAA396-AB7B-48A1-A33A-F333C6DB6FB8}" srcOrd="0" destOrd="0" presId="urn:microsoft.com/office/officeart/2005/8/layout/process2"/>
    <dgm:cxn modelId="{A8429E20-C14D-47DE-915D-7D95B791F9FC}" type="presOf" srcId="{E32E8CEE-8BC0-4702-BBBD-E9A6F8102725}" destId="{F072EB80-A0D4-478B-843C-D6F312936659}" srcOrd="0" destOrd="0" presId="urn:microsoft.com/office/officeart/2005/8/layout/process2"/>
    <dgm:cxn modelId="{875A98CB-1101-4D8F-8A5C-B5326ACD7E8F}" type="presParOf" srcId="{2AEAA396-AB7B-48A1-A33A-F333C6DB6FB8}" destId="{F072EB80-A0D4-478B-843C-D6F312936659}" srcOrd="0"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9B77BB-AEEC-4359-A6E1-D0CC35AF0321}" type="doc">
      <dgm:prSet loTypeId="urn:microsoft.com/office/officeart/2005/8/layout/process2" loCatId="process" qsTypeId="urn:microsoft.com/office/officeart/2005/8/quickstyle/simple1" qsCatId="simple" csTypeId="urn:microsoft.com/office/officeart/2005/8/colors/accent1_2" csCatId="accent1" phldr="1"/>
      <dgm:spPr/>
    </dgm:pt>
    <dgm:pt modelId="{E32E8CEE-8BC0-4702-BBBD-E9A6F8102725}">
      <dgm:prSet phldrT="[Texte]"/>
      <dgm:spPr/>
      <dgm:t>
        <a:bodyPr/>
        <a:lstStyle/>
        <a:p>
          <a:r>
            <a:rPr lang="en-CA" dirty="0" smtClean="0"/>
            <a:t>Training &amp; Development</a:t>
          </a:r>
          <a:endParaRPr lang="fr-FR" dirty="0"/>
        </a:p>
      </dgm:t>
    </dgm:pt>
    <dgm:pt modelId="{F05C89EB-94FA-4B00-93D2-A613F24F2F19}" type="parTrans" cxnId="{BBA5A570-7386-4216-8818-8E34262C2F90}">
      <dgm:prSet/>
      <dgm:spPr/>
      <dgm:t>
        <a:bodyPr/>
        <a:lstStyle/>
        <a:p>
          <a:endParaRPr lang="fr-FR"/>
        </a:p>
      </dgm:t>
    </dgm:pt>
    <dgm:pt modelId="{FC7D8832-0696-4FDC-B0C0-0BD6FDF8022A}" type="sibTrans" cxnId="{BBA5A570-7386-4216-8818-8E34262C2F90}">
      <dgm:prSet/>
      <dgm:spPr/>
      <dgm:t>
        <a:bodyPr/>
        <a:lstStyle/>
        <a:p>
          <a:endParaRPr lang="fr-FR"/>
        </a:p>
      </dgm:t>
    </dgm:pt>
    <dgm:pt modelId="{EDBA4DEF-7300-44EC-904A-5F8BC144592F}">
      <dgm:prSet phldrT="[Texte]"/>
      <dgm:spPr/>
      <dgm:t>
        <a:bodyPr/>
        <a:lstStyle/>
        <a:p>
          <a:r>
            <a:rPr lang="en-CA" dirty="0" smtClean="0"/>
            <a:t>Management review and clean up</a:t>
          </a:r>
          <a:endParaRPr lang="fr-FR" dirty="0"/>
        </a:p>
      </dgm:t>
    </dgm:pt>
    <dgm:pt modelId="{4C6C0B6B-C738-4F17-8AE4-BEA14AC77AE1}" type="parTrans" cxnId="{D05CC2FC-40DD-4A03-A846-5561F3F2EADC}">
      <dgm:prSet/>
      <dgm:spPr/>
      <dgm:t>
        <a:bodyPr/>
        <a:lstStyle/>
        <a:p>
          <a:endParaRPr lang="fr-FR"/>
        </a:p>
      </dgm:t>
    </dgm:pt>
    <dgm:pt modelId="{7326E28D-9F28-4915-927B-EEC10C0B56F7}" type="sibTrans" cxnId="{D05CC2FC-40DD-4A03-A846-5561F3F2EADC}">
      <dgm:prSet/>
      <dgm:spPr/>
      <dgm:t>
        <a:bodyPr/>
        <a:lstStyle/>
        <a:p>
          <a:endParaRPr lang="fr-FR"/>
        </a:p>
      </dgm:t>
    </dgm:pt>
    <dgm:pt modelId="{54F4B333-51A4-4CD6-8378-9CC7B17C069B}">
      <dgm:prSet phldrT="[Texte]"/>
      <dgm:spPr/>
      <dgm:t>
        <a:bodyPr/>
        <a:lstStyle/>
        <a:p>
          <a:r>
            <a:rPr lang="en-CA" dirty="0" smtClean="0"/>
            <a:t>Pre certification Audit</a:t>
          </a:r>
          <a:endParaRPr lang="fr-FR" dirty="0"/>
        </a:p>
      </dgm:t>
    </dgm:pt>
    <dgm:pt modelId="{932E7525-2196-4976-8F31-E6D0665E65E4}" type="parTrans" cxnId="{8B97DD5C-3838-47E6-9112-98128CCFB0C7}">
      <dgm:prSet/>
      <dgm:spPr/>
      <dgm:t>
        <a:bodyPr/>
        <a:lstStyle/>
        <a:p>
          <a:endParaRPr lang="fr-FR"/>
        </a:p>
      </dgm:t>
    </dgm:pt>
    <dgm:pt modelId="{AFABB008-170F-49F5-8D73-C12C3A7FF599}" type="sibTrans" cxnId="{8B97DD5C-3838-47E6-9112-98128CCFB0C7}">
      <dgm:prSet/>
      <dgm:spPr/>
      <dgm:t>
        <a:bodyPr/>
        <a:lstStyle/>
        <a:p>
          <a:endParaRPr lang="fr-FR"/>
        </a:p>
      </dgm:t>
    </dgm:pt>
    <dgm:pt modelId="{8D13B21A-EC0F-40BC-B2F9-C81F59C42AC6}">
      <dgm:prSet phldrT="[Texte]"/>
      <dgm:spPr/>
      <dgm:t>
        <a:bodyPr/>
        <a:lstStyle/>
        <a:p>
          <a:r>
            <a:rPr lang="en-CA" dirty="0" smtClean="0"/>
            <a:t>Internal Audit</a:t>
          </a:r>
          <a:endParaRPr lang="fr-FR" dirty="0"/>
        </a:p>
      </dgm:t>
    </dgm:pt>
    <dgm:pt modelId="{60893436-92E3-4F7E-B1AB-9062D5C82455}" type="parTrans" cxnId="{B1EBD99B-BD96-4F9C-97AF-B48DF8791C6F}">
      <dgm:prSet/>
      <dgm:spPr/>
      <dgm:t>
        <a:bodyPr/>
        <a:lstStyle/>
        <a:p>
          <a:endParaRPr lang="fr-FR"/>
        </a:p>
      </dgm:t>
    </dgm:pt>
    <dgm:pt modelId="{6332BA46-0959-4802-8D9C-02F88544D22C}" type="sibTrans" cxnId="{B1EBD99B-BD96-4F9C-97AF-B48DF8791C6F}">
      <dgm:prSet/>
      <dgm:spPr/>
      <dgm:t>
        <a:bodyPr/>
        <a:lstStyle/>
        <a:p>
          <a:endParaRPr lang="fr-FR"/>
        </a:p>
      </dgm:t>
    </dgm:pt>
    <dgm:pt modelId="{3B538ED0-F600-48F7-8F1F-CEF9F9C3CA9C}">
      <dgm:prSet phldrT="[Texte]"/>
      <dgm:spPr/>
      <dgm:t>
        <a:bodyPr/>
        <a:lstStyle/>
        <a:p>
          <a:r>
            <a:rPr lang="en-CA" dirty="0" smtClean="0"/>
            <a:t>Clean up NC &amp; DFI</a:t>
          </a:r>
          <a:endParaRPr lang="fr-FR" dirty="0"/>
        </a:p>
      </dgm:t>
    </dgm:pt>
    <dgm:pt modelId="{81CE609E-AD01-44A8-978F-5E335D651F03}" type="parTrans" cxnId="{E1C96823-C461-4FAD-9DE0-0C3597C705BF}">
      <dgm:prSet/>
      <dgm:spPr/>
      <dgm:t>
        <a:bodyPr/>
        <a:lstStyle/>
        <a:p>
          <a:endParaRPr lang="fr-FR"/>
        </a:p>
      </dgm:t>
    </dgm:pt>
    <dgm:pt modelId="{55510D4A-7BCB-4CC0-BC04-1ED2A3917B97}" type="sibTrans" cxnId="{E1C96823-C461-4FAD-9DE0-0C3597C705BF}">
      <dgm:prSet/>
      <dgm:spPr/>
      <dgm:t>
        <a:bodyPr/>
        <a:lstStyle/>
        <a:p>
          <a:endParaRPr lang="fr-FR"/>
        </a:p>
      </dgm:t>
    </dgm:pt>
    <dgm:pt modelId="{BDEB3EEA-FD37-4FDC-8C10-B3A29DEBE5D4}">
      <dgm:prSet phldrT="[Texte]"/>
      <dgm:spPr>
        <a:solidFill>
          <a:srgbClr val="FF0000"/>
        </a:solidFill>
      </dgm:spPr>
      <dgm:t>
        <a:bodyPr/>
        <a:lstStyle/>
        <a:p>
          <a:r>
            <a:rPr lang="en-CA" dirty="0" smtClean="0"/>
            <a:t>Generate Final Manual</a:t>
          </a:r>
          <a:endParaRPr lang="fr-FR" dirty="0"/>
        </a:p>
      </dgm:t>
    </dgm:pt>
    <dgm:pt modelId="{C7DDED49-ABE1-4A1D-A0CD-99C30775358C}" type="parTrans" cxnId="{D379A9B5-69FB-4C3C-96D7-FB9E22CF408C}">
      <dgm:prSet/>
      <dgm:spPr/>
      <dgm:t>
        <a:bodyPr/>
        <a:lstStyle/>
        <a:p>
          <a:endParaRPr lang="fr-FR"/>
        </a:p>
      </dgm:t>
    </dgm:pt>
    <dgm:pt modelId="{606E3314-068E-42C6-8127-C5CB42CB421E}" type="sibTrans" cxnId="{D379A9B5-69FB-4C3C-96D7-FB9E22CF408C}">
      <dgm:prSet/>
      <dgm:spPr/>
      <dgm:t>
        <a:bodyPr/>
        <a:lstStyle/>
        <a:p>
          <a:endParaRPr lang="fr-FR"/>
        </a:p>
      </dgm:t>
    </dgm:pt>
    <dgm:pt modelId="{2AEAA396-AB7B-48A1-A33A-F333C6DB6FB8}" type="pres">
      <dgm:prSet presAssocID="{979B77BB-AEEC-4359-A6E1-D0CC35AF0321}" presName="linearFlow" presStyleCnt="0">
        <dgm:presLayoutVars>
          <dgm:resizeHandles val="exact"/>
        </dgm:presLayoutVars>
      </dgm:prSet>
      <dgm:spPr/>
    </dgm:pt>
    <dgm:pt modelId="{F072EB80-A0D4-478B-843C-D6F312936659}" type="pres">
      <dgm:prSet presAssocID="{E32E8CEE-8BC0-4702-BBBD-E9A6F8102725}" presName="node" presStyleLbl="node1" presStyleIdx="0" presStyleCnt="6">
        <dgm:presLayoutVars>
          <dgm:bulletEnabled val="1"/>
        </dgm:presLayoutVars>
      </dgm:prSet>
      <dgm:spPr/>
      <dgm:t>
        <a:bodyPr/>
        <a:lstStyle/>
        <a:p>
          <a:endParaRPr lang="fr-FR"/>
        </a:p>
      </dgm:t>
    </dgm:pt>
    <dgm:pt modelId="{E3EDC3D1-5FE5-45B2-82F1-61A9E420958A}" type="pres">
      <dgm:prSet presAssocID="{FC7D8832-0696-4FDC-B0C0-0BD6FDF8022A}" presName="sibTrans" presStyleLbl="sibTrans2D1" presStyleIdx="0" presStyleCnt="5"/>
      <dgm:spPr/>
      <dgm:t>
        <a:bodyPr/>
        <a:lstStyle/>
        <a:p>
          <a:endParaRPr lang="fr-FR"/>
        </a:p>
      </dgm:t>
    </dgm:pt>
    <dgm:pt modelId="{E4EEDE47-A6A5-4FCB-8806-364B4F9DF023}" type="pres">
      <dgm:prSet presAssocID="{FC7D8832-0696-4FDC-B0C0-0BD6FDF8022A}" presName="connectorText" presStyleLbl="sibTrans2D1" presStyleIdx="0" presStyleCnt="5"/>
      <dgm:spPr/>
      <dgm:t>
        <a:bodyPr/>
        <a:lstStyle/>
        <a:p>
          <a:endParaRPr lang="fr-FR"/>
        </a:p>
      </dgm:t>
    </dgm:pt>
    <dgm:pt modelId="{60A81DAE-E920-42D6-BFCF-39A9362055AD}" type="pres">
      <dgm:prSet presAssocID="{8D13B21A-EC0F-40BC-B2F9-C81F59C42AC6}" presName="node" presStyleLbl="node1" presStyleIdx="1" presStyleCnt="6">
        <dgm:presLayoutVars>
          <dgm:bulletEnabled val="1"/>
        </dgm:presLayoutVars>
      </dgm:prSet>
      <dgm:spPr/>
      <dgm:t>
        <a:bodyPr/>
        <a:lstStyle/>
        <a:p>
          <a:endParaRPr lang="fr-FR"/>
        </a:p>
      </dgm:t>
    </dgm:pt>
    <dgm:pt modelId="{86646B3A-EE36-49E0-BE22-302A2FA8FCA7}" type="pres">
      <dgm:prSet presAssocID="{6332BA46-0959-4802-8D9C-02F88544D22C}" presName="sibTrans" presStyleLbl="sibTrans2D1" presStyleIdx="1" presStyleCnt="5"/>
      <dgm:spPr/>
      <dgm:t>
        <a:bodyPr/>
        <a:lstStyle/>
        <a:p>
          <a:endParaRPr lang="fr-FR"/>
        </a:p>
      </dgm:t>
    </dgm:pt>
    <dgm:pt modelId="{FD5F3924-44B4-40CA-9D97-3D785605F89F}" type="pres">
      <dgm:prSet presAssocID="{6332BA46-0959-4802-8D9C-02F88544D22C}" presName="connectorText" presStyleLbl="sibTrans2D1" presStyleIdx="1" presStyleCnt="5"/>
      <dgm:spPr/>
      <dgm:t>
        <a:bodyPr/>
        <a:lstStyle/>
        <a:p>
          <a:endParaRPr lang="fr-FR"/>
        </a:p>
      </dgm:t>
    </dgm:pt>
    <dgm:pt modelId="{B4B8EBAB-D135-4B75-BF6A-6559848C9EEA}" type="pres">
      <dgm:prSet presAssocID="{EDBA4DEF-7300-44EC-904A-5F8BC144592F}" presName="node" presStyleLbl="node1" presStyleIdx="2" presStyleCnt="6">
        <dgm:presLayoutVars>
          <dgm:bulletEnabled val="1"/>
        </dgm:presLayoutVars>
      </dgm:prSet>
      <dgm:spPr/>
      <dgm:t>
        <a:bodyPr/>
        <a:lstStyle/>
        <a:p>
          <a:endParaRPr lang="fr-FR"/>
        </a:p>
      </dgm:t>
    </dgm:pt>
    <dgm:pt modelId="{18C334B7-1087-4FE1-8A98-F76C6F1B15FE}" type="pres">
      <dgm:prSet presAssocID="{7326E28D-9F28-4915-927B-EEC10C0B56F7}" presName="sibTrans" presStyleLbl="sibTrans2D1" presStyleIdx="2" presStyleCnt="5"/>
      <dgm:spPr/>
      <dgm:t>
        <a:bodyPr/>
        <a:lstStyle/>
        <a:p>
          <a:endParaRPr lang="fr-FR"/>
        </a:p>
      </dgm:t>
    </dgm:pt>
    <dgm:pt modelId="{B53AE954-58AD-4DC6-891E-D84B1B550C79}" type="pres">
      <dgm:prSet presAssocID="{7326E28D-9F28-4915-927B-EEC10C0B56F7}" presName="connectorText" presStyleLbl="sibTrans2D1" presStyleIdx="2" presStyleCnt="5"/>
      <dgm:spPr/>
      <dgm:t>
        <a:bodyPr/>
        <a:lstStyle/>
        <a:p>
          <a:endParaRPr lang="fr-FR"/>
        </a:p>
      </dgm:t>
    </dgm:pt>
    <dgm:pt modelId="{E5238A64-A52B-4938-86C3-C7949D0D60B9}" type="pres">
      <dgm:prSet presAssocID="{54F4B333-51A4-4CD6-8378-9CC7B17C069B}" presName="node" presStyleLbl="node1" presStyleIdx="3" presStyleCnt="6">
        <dgm:presLayoutVars>
          <dgm:bulletEnabled val="1"/>
        </dgm:presLayoutVars>
      </dgm:prSet>
      <dgm:spPr/>
      <dgm:t>
        <a:bodyPr/>
        <a:lstStyle/>
        <a:p>
          <a:endParaRPr lang="fr-FR"/>
        </a:p>
      </dgm:t>
    </dgm:pt>
    <dgm:pt modelId="{44F4A25A-7598-4866-B191-883FEE5F1DC4}" type="pres">
      <dgm:prSet presAssocID="{AFABB008-170F-49F5-8D73-C12C3A7FF599}" presName="sibTrans" presStyleLbl="sibTrans2D1" presStyleIdx="3" presStyleCnt="5"/>
      <dgm:spPr/>
      <dgm:t>
        <a:bodyPr/>
        <a:lstStyle/>
        <a:p>
          <a:endParaRPr lang="fr-FR"/>
        </a:p>
      </dgm:t>
    </dgm:pt>
    <dgm:pt modelId="{191A9880-8F36-4438-A2EE-3E2D4B5B9075}" type="pres">
      <dgm:prSet presAssocID="{AFABB008-170F-49F5-8D73-C12C3A7FF599}" presName="connectorText" presStyleLbl="sibTrans2D1" presStyleIdx="3" presStyleCnt="5"/>
      <dgm:spPr/>
      <dgm:t>
        <a:bodyPr/>
        <a:lstStyle/>
        <a:p>
          <a:endParaRPr lang="fr-FR"/>
        </a:p>
      </dgm:t>
    </dgm:pt>
    <dgm:pt modelId="{0AF8895B-3CE6-4CCF-9328-8B3B5EB972BC}" type="pres">
      <dgm:prSet presAssocID="{3B538ED0-F600-48F7-8F1F-CEF9F9C3CA9C}" presName="node" presStyleLbl="node1" presStyleIdx="4" presStyleCnt="6">
        <dgm:presLayoutVars>
          <dgm:bulletEnabled val="1"/>
        </dgm:presLayoutVars>
      </dgm:prSet>
      <dgm:spPr/>
      <dgm:t>
        <a:bodyPr/>
        <a:lstStyle/>
        <a:p>
          <a:endParaRPr lang="fr-FR"/>
        </a:p>
      </dgm:t>
    </dgm:pt>
    <dgm:pt modelId="{7C13136F-B809-4E88-85AD-330D6005CD15}" type="pres">
      <dgm:prSet presAssocID="{55510D4A-7BCB-4CC0-BC04-1ED2A3917B97}" presName="sibTrans" presStyleLbl="sibTrans2D1" presStyleIdx="4" presStyleCnt="5"/>
      <dgm:spPr/>
      <dgm:t>
        <a:bodyPr/>
        <a:lstStyle/>
        <a:p>
          <a:endParaRPr lang="fr-FR"/>
        </a:p>
      </dgm:t>
    </dgm:pt>
    <dgm:pt modelId="{636A7777-2A82-4C41-9D6A-F2FEB7E8ADB6}" type="pres">
      <dgm:prSet presAssocID="{55510D4A-7BCB-4CC0-BC04-1ED2A3917B97}" presName="connectorText" presStyleLbl="sibTrans2D1" presStyleIdx="4" presStyleCnt="5"/>
      <dgm:spPr/>
      <dgm:t>
        <a:bodyPr/>
        <a:lstStyle/>
        <a:p>
          <a:endParaRPr lang="fr-FR"/>
        </a:p>
      </dgm:t>
    </dgm:pt>
    <dgm:pt modelId="{78B77FDC-3CE7-49B2-9CEC-53DF492787B5}" type="pres">
      <dgm:prSet presAssocID="{BDEB3EEA-FD37-4FDC-8C10-B3A29DEBE5D4}" presName="node" presStyleLbl="node1" presStyleIdx="5" presStyleCnt="6">
        <dgm:presLayoutVars>
          <dgm:bulletEnabled val="1"/>
        </dgm:presLayoutVars>
      </dgm:prSet>
      <dgm:spPr/>
      <dgm:t>
        <a:bodyPr/>
        <a:lstStyle/>
        <a:p>
          <a:endParaRPr lang="fr-FR"/>
        </a:p>
      </dgm:t>
    </dgm:pt>
  </dgm:ptLst>
  <dgm:cxnLst>
    <dgm:cxn modelId="{A938ED36-56C2-431A-8437-C62A0901EB29}" type="presOf" srcId="{E32E8CEE-8BC0-4702-BBBD-E9A6F8102725}" destId="{F072EB80-A0D4-478B-843C-D6F312936659}" srcOrd="0" destOrd="0" presId="urn:microsoft.com/office/officeart/2005/8/layout/process2"/>
    <dgm:cxn modelId="{C06C9E57-A1B2-4374-A7D8-D50862F81B1B}" type="presOf" srcId="{54F4B333-51A4-4CD6-8378-9CC7B17C069B}" destId="{E5238A64-A52B-4938-86C3-C7949D0D60B9}" srcOrd="0" destOrd="0" presId="urn:microsoft.com/office/officeart/2005/8/layout/process2"/>
    <dgm:cxn modelId="{39B309BD-F4C3-463E-A955-425A9E8DFAFE}" type="presOf" srcId="{6332BA46-0959-4802-8D9C-02F88544D22C}" destId="{FD5F3924-44B4-40CA-9D97-3D785605F89F}" srcOrd="1" destOrd="0" presId="urn:microsoft.com/office/officeart/2005/8/layout/process2"/>
    <dgm:cxn modelId="{8B97DD5C-3838-47E6-9112-98128CCFB0C7}" srcId="{979B77BB-AEEC-4359-A6E1-D0CC35AF0321}" destId="{54F4B333-51A4-4CD6-8378-9CC7B17C069B}" srcOrd="3" destOrd="0" parTransId="{932E7525-2196-4976-8F31-E6D0665E65E4}" sibTransId="{AFABB008-170F-49F5-8D73-C12C3A7FF599}"/>
    <dgm:cxn modelId="{FF65389F-862D-4893-B855-B84BA75A3D02}" type="presOf" srcId="{6332BA46-0959-4802-8D9C-02F88544D22C}" destId="{86646B3A-EE36-49E0-BE22-302A2FA8FCA7}" srcOrd="0" destOrd="0" presId="urn:microsoft.com/office/officeart/2005/8/layout/process2"/>
    <dgm:cxn modelId="{9AFEED05-52FC-47C1-A527-31E5A981153A}" type="presOf" srcId="{7326E28D-9F28-4915-927B-EEC10C0B56F7}" destId="{B53AE954-58AD-4DC6-891E-D84B1B550C79}" srcOrd="1" destOrd="0" presId="urn:microsoft.com/office/officeart/2005/8/layout/process2"/>
    <dgm:cxn modelId="{0A343167-279A-4DB3-AD26-A179C131AAFE}" type="presOf" srcId="{979B77BB-AEEC-4359-A6E1-D0CC35AF0321}" destId="{2AEAA396-AB7B-48A1-A33A-F333C6DB6FB8}" srcOrd="0" destOrd="0" presId="urn:microsoft.com/office/officeart/2005/8/layout/process2"/>
    <dgm:cxn modelId="{2BA8B323-14E7-49F7-A08E-F2982BF17F53}" type="presOf" srcId="{3B538ED0-F600-48F7-8F1F-CEF9F9C3CA9C}" destId="{0AF8895B-3CE6-4CCF-9328-8B3B5EB972BC}" srcOrd="0" destOrd="0" presId="urn:microsoft.com/office/officeart/2005/8/layout/process2"/>
    <dgm:cxn modelId="{41819506-A5FC-4731-ACD1-847400910FA6}" type="presOf" srcId="{FC7D8832-0696-4FDC-B0C0-0BD6FDF8022A}" destId="{E3EDC3D1-5FE5-45B2-82F1-61A9E420958A}" srcOrd="0" destOrd="0" presId="urn:microsoft.com/office/officeart/2005/8/layout/process2"/>
    <dgm:cxn modelId="{3A401121-6269-4981-AA59-3A5F87EEC476}" type="presOf" srcId="{7326E28D-9F28-4915-927B-EEC10C0B56F7}" destId="{18C334B7-1087-4FE1-8A98-F76C6F1B15FE}" srcOrd="0" destOrd="0" presId="urn:microsoft.com/office/officeart/2005/8/layout/process2"/>
    <dgm:cxn modelId="{7B1683B0-EDDE-46B0-811E-EAEEE9526F64}" type="presOf" srcId="{EDBA4DEF-7300-44EC-904A-5F8BC144592F}" destId="{B4B8EBAB-D135-4B75-BF6A-6559848C9EEA}" srcOrd="0" destOrd="0" presId="urn:microsoft.com/office/officeart/2005/8/layout/process2"/>
    <dgm:cxn modelId="{AD39DD6A-4835-4A75-B6DA-D4881DB81B1B}" type="presOf" srcId="{FC7D8832-0696-4FDC-B0C0-0BD6FDF8022A}" destId="{E4EEDE47-A6A5-4FCB-8806-364B4F9DF023}" srcOrd="1" destOrd="0" presId="urn:microsoft.com/office/officeart/2005/8/layout/process2"/>
    <dgm:cxn modelId="{D379A9B5-69FB-4C3C-96D7-FB9E22CF408C}" srcId="{979B77BB-AEEC-4359-A6E1-D0CC35AF0321}" destId="{BDEB3EEA-FD37-4FDC-8C10-B3A29DEBE5D4}" srcOrd="5" destOrd="0" parTransId="{C7DDED49-ABE1-4A1D-A0CD-99C30775358C}" sibTransId="{606E3314-068E-42C6-8127-C5CB42CB421E}"/>
    <dgm:cxn modelId="{75F21571-2AE3-4E2D-BC75-DB8BC04EFCCC}" type="presOf" srcId="{8D13B21A-EC0F-40BC-B2F9-C81F59C42AC6}" destId="{60A81DAE-E920-42D6-BFCF-39A9362055AD}" srcOrd="0" destOrd="0" presId="urn:microsoft.com/office/officeart/2005/8/layout/process2"/>
    <dgm:cxn modelId="{B1EBD99B-BD96-4F9C-97AF-B48DF8791C6F}" srcId="{979B77BB-AEEC-4359-A6E1-D0CC35AF0321}" destId="{8D13B21A-EC0F-40BC-B2F9-C81F59C42AC6}" srcOrd="1" destOrd="0" parTransId="{60893436-92E3-4F7E-B1AB-9062D5C82455}" sibTransId="{6332BA46-0959-4802-8D9C-02F88544D22C}"/>
    <dgm:cxn modelId="{BBA5A570-7386-4216-8818-8E34262C2F90}" srcId="{979B77BB-AEEC-4359-A6E1-D0CC35AF0321}" destId="{E32E8CEE-8BC0-4702-BBBD-E9A6F8102725}" srcOrd="0" destOrd="0" parTransId="{F05C89EB-94FA-4B00-93D2-A613F24F2F19}" sibTransId="{FC7D8832-0696-4FDC-B0C0-0BD6FDF8022A}"/>
    <dgm:cxn modelId="{2FF7D6BA-3F5E-4B66-A812-409D5AD879FE}" type="presOf" srcId="{AFABB008-170F-49F5-8D73-C12C3A7FF599}" destId="{191A9880-8F36-4438-A2EE-3E2D4B5B9075}" srcOrd="1" destOrd="0" presId="urn:microsoft.com/office/officeart/2005/8/layout/process2"/>
    <dgm:cxn modelId="{5A9435DB-E068-44DA-B253-1C94BABEA8E0}" type="presOf" srcId="{55510D4A-7BCB-4CC0-BC04-1ED2A3917B97}" destId="{636A7777-2A82-4C41-9D6A-F2FEB7E8ADB6}" srcOrd="1" destOrd="0" presId="urn:microsoft.com/office/officeart/2005/8/layout/process2"/>
    <dgm:cxn modelId="{D05CC2FC-40DD-4A03-A846-5561F3F2EADC}" srcId="{979B77BB-AEEC-4359-A6E1-D0CC35AF0321}" destId="{EDBA4DEF-7300-44EC-904A-5F8BC144592F}" srcOrd="2" destOrd="0" parTransId="{4C6C0B6B-C738-4F17-8AE4-BEA14AC77AE1}" sibTransId="{7326E28D-9F28-4915-927B-EEC10C0B56F7}"/>
    <dgm:cxn modelId="{E1C96823-C461-4FAD-9DE0-0C3597C705BF}" srcId="{979B77BB-AEEC-4359-A6E1-D0CC35AF0321}" destId="{3B538ED0-F600-48F7-8F1F-CEF9F9C3CA9C}" srcOrd="4" destOrd="0" parTransId="{81CE609E-AD01-44A8-978F-5E335D651F03}" sibTransId="{55510D4A-7BCB-4CC0-BC04-1ED2A3917B97}"/>
    <dgm:cxn modelId="{3012AAAE-1DE4-44EA-9883-F9E979DAD957}" type="presOf" srcId="{55510D4A-7BCB-4CC0-BC04-1ED2A3917B97}" destId="{7C13136F-B809-4E88-85AD-330D6005CD15}" srcOrd="0" destOrd="0" presId="urn:microsoft.com/office/officeart/2005/8/layout/process2"/>
    <dgm:cxn modelId="{7B147513-9EA4-4F8C-8A6E-EDF55709CD02}" type="presOf" srcId="{BDEB3EEA-FD37-4FDC-8C10-B3A29DEBE5D4}" destId="{78B77FDC-3CE7-49B2-9CEC-53DF492787B5}" srcOrd="0" destOrd="0" presId="urn:microsoft.com/office/officeart/2005/8/layout/process2"/>
    <dgm:cxn modelId="{C09DB745-949D-45C8-9A59-C9D07D16A1CA}" type="presOf" srcId="{AFABB008-170F-49F5-8D73-C12C3A7FF599}" destId="{44F4A25A-7598-4866-B191-883FEE5F1DC4}" srcOrd="0" destOrd="0" presId="urn:microsoft.com/office/officeart/2005/8/layout/process2"/>
    <dgm:cxn modelId="{8BBE7AAD-F348-4563-8460-0880B19120EE}" type="presParOf" srcId="{2AEAA396-AB7B-48A1-A33A-F333C6DB6FB8}" destId="{F072EB80-A0D4-478B-843C-D6F312936659}" srcOrd="0" destOrd="0" presId="urn:microsoft.com/office/officeart/2005/8/layout/process2"/>
    <dgm:cxn modelId="{59160266-9DB6-442D-9AE0-83ABB21A031F}" type="presParOf" srcId="{2AEAA396-AB7B-48A1-A33A-F333C6DB6FB8}" destId="{E3EDC3D1-5FE5-45B2-82F1-61A9E420958A}" srcOrd="1" destOrd="0" presId="urn:microsoft.com/office/officeart/2005/8/layout/process2"/>
    <dgm:cxn modelId="{F9B30B53-0AC1-411E-A7E9-6C109D7FB724}" type="presParOf" srcId="{E3EDC3D1-5FE5-45B2-82F1-61A9E420958A}" destId="{E4EEDE47-A6A5-4FCB-8806-364B4F9DF023}" srcOrd="0" destOrd="0" presId="urn:microsoft.com/office/officeart/2005/8/layout/process2"/>
    <dgm:cxn modelId="{8AE7EA96-04AF-4805-B126-BE9E8561BEE0}" type="presParOf" srcId="{2AEAA396-AB7B-48A1-A33A-F333C6DB6FB8}" destId="{60A81DAE-E920-42D6-BFCF-39A9362055AD}" srcOrd="2" destOrd="0" presId="urn:microsoft.com/office/officeart/2005/8/layout/process2"/>
    <dgm:cxn modelId="{49C8301C-7E80-4097-89D8-1777C928840A}" type="presParOf" srcId="{2AEAA396-AB7B-48A1-A33A-F333C6DB6FB8}" destId="{86646B3A-EE36-49E0-BE22-302A2FA8FCA7}" srcOrd="3" destOrd="0" presId="urn:microsoft.com/office/officeart/2005/8/layout/process2"/>
    <dgm:cxn modelId="{DB848C1E-5054-48C4-BBB6-5958176E5FC1}" type="presParOf" srcId="{86646B3A-EE36-49E0-BE22-302A2FA8FCA7}" destId="{FD5F3924-44B4-40CA-9D97-3D785605F89F}" srcOrd="0" destOrd="0" presId="urn:microsoft.com/office/officeart/2005/8/layout/process2"/>
    <dgm:cxn modelId="{A31BFC90-81AB-45D8-A579-2ED4C59F919D}" type="presParOf" srcId="{2AEAA396-AB7B-48A1-A33A-F333C6DB6FB8}" destId="{B4B8EBAB-D135-4B75-BF6A-6559848C9EEA}" srcOrd="4" destOrd="0" presId="urn:microsoft.com/office/officeart/2005/8/layout/process2"/>
    <dgm:cxn modelId="{6E8632F0-7E63-4B01-BEAD-797A4DCCD74D}" type="presParOf" srcId="{2AEAA396-AB7B-48A1-A33A-F333C6DB6FB8}" destId="{18C334B7-1087-4FE1-8A98-F76C6F1B15FE}" srcOrd="5" destOrd="0" presId="urn:microsoft.com/office/officeart/2005/8/layout/process2"/>
    <dgm:cxn modelId="{5F622F54-0008-4324-BC1A-DC5A541253E3}" type="presParOf" srcId="{18C334B7-1087-4FE1-8A98-F76C6F1B15FE}" destId="{B53AE954-58AD-4DC6-891E-D84B1B550C79}" srcOrd="0" destOrd="0" presId="urn:microsoft.com/office/officeart/2005/8/layout/process2"/>
    <dgm:cxn modelId="{857B40CA-AC3C-4C33-B9B3-981F1AA3746C}" type="presParOf" srcId="{2AEAA396-AB7B-48A1-A33A-F333C6DB6FB8}" destId="{E5238A64-A52B-4938-86C3-C7949D0D60B9}" srcOrd="6" destOrd="0" presId="urn:microsoft.com/office/officeart/2005/8/layout/process2"/>
    <dgm:cxn modelId="{A8406FF5-F9B3-42DF-BB44-4BA086AED4E1}" type="presParOf" srcId="{2AEAA396-AB7B-48A1-A33A-F333C6DB6FB8}" destId="{44F4A25A-7598-4866-B191-883FEE5F1DC4}" srcOrd="7" destOrd="0" presId="urn:microsoft.com/office/officeart/2005/8/layout/process2"/>
    <dgm:cxn modelId="{AEDE78B0-930C-4D5E-98DF-0353AAD5E4C0}" type="presParOf" srcId="{44F4A25A-7598-4866-B191-883FEE5F1DC4}" destId="{191A9880-8F36-4438-A2EE-3E2D4B5B9075}" srcOrd="0" destOrd="0" presId="urn:microsoft.com/office/officeart/2005/8/layout/process2"/>
    <dgm:cxn modelId="{193226A2-1AC9-4CB7-807F-0261EAD08A49}" type="presParOf" srcId="{2AEAA396-AB7B-48A1-A33A-F333C6DB6FB8}" destId="{0AF8895B-3CE6-4CCF-9328-8B3B5EB972BC}" srcOrd="8" destOrd="0" presId="urn:microsoft.com/office/officeart/2005/8/layout/process2"/>
    <dgm:cxn modelId="{34974639-6737-4413-B391-86F3F58B07B9}" type="presParOf" srcId="{2AEAA396-AB7B-48A1-A33A-F333C6DB6FB8}" destId="{7C13136F-B809-4E88-85AD-330D6005CD15}" srcOrd="9" destOrd="0" presId="urn:microsoft.com/office/officeart/2005/8/layout/process2"/>
    <dgm:cxn modelId="{FB3EBB9F-409E-4EA7-A914-C0BC6BB0232C}" type="presParOf" srcId="{7C13136F-B809-4E88-85AD-330D6005CD15}" destId="{636A7777-2A82-4C41-9D6A-F2FEB7E8ADB6}" srcOrd="0" destOrd="0" presId="urn:microsoft.com/office/officeart/2005/8/layout/process2"/>
    <dgm:cxn modelId="{0610E436-3822-41A1-93E6-3F7F378B0D2C}" type="presParOf" srcId="{2AEAA396-AB7B-48A1-A33A-F333C6DB6FB8}" destId="{78B77FDC-3CE7-49B2-9CEC-53DF492787B5}" srcOrd="10" destOrd="0" presId="urn:microsoft.com/office/officeart/2005/8/layout/process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9B77BB-AEEC-4359-A6E1-D0CC35AF0321}" type="doc">
      <dgm:prSet loTypeId="urn:microsoft.com/office/officeart/2005/8/layout/process2" loCatId="process" qsTypeId="urn:microsoft.com/office/officeart/2005/8/quickstyle/simple1" qsCatId="simple" csTypeId="urn:microsoft.com/office/officeart/2005/8/colors/accent1_2" csCatId="accent1" phldr="1"/>
      <dgm:spPr/>
    </dgm:pt>
    <dgm:pt modelId="{E32E8CEE-8BC0-4702-BBBD-E9A6F8102725}">
      <dgm:prSet phldrT="[Texte]"/>
      <dgm:spPr/>
      <dgm:t>
        <a:bodyPr/>
        <a:lstStyle/>
        <a:p>
          <a:r>
            <a:rPr lang="en-CA" dirty="0" smtClean="0"/>
            <a:t>Clause </a:t>
          </a:r>
        </a:p>
        <a:p>
          <a:r>
            <a:rPr lang="en-CA" dirty="0" smtClean="0"/>
            <a:t>4 to 10</a:t>
          </a:r>
          <a:endParaRPr lang="fr-FR" dirty="0"/>
        </a:p>
      </dgm:t>
    </dgm:pt>
    <dgm:pt modelId="{F05C89EB-94FA-4B00-93D2-A613F24F2F19}" type="parTrans" cxnId="{BBA5A570-7386-4216-8818-8E34262C2F90}">
      <dgm:prSet/>
      <dgm:spPr/>
      <dgm:t>
        <a:bodyPr/>
        <a:lstStyle/>
        <a:p>
          <a:endParaRPr lang="fr-FR"/>
        </a:p>
      </dgm:t>
    </dgm:pt>
    <dgm:pt modelId="{FC7D8832-0696-4FDC-B0C0-0BD6FDF8022A}" type="sibTrans" cxnId="{BBA5A570-7386-4216-8818-8E34262C2F90}">
      <dgm:prSet/>
      <dgm:spPr/>
      <dgm:t>
        <a:bodyPr/>
        <a:lstStyle/>
        <a:p>
          <a:endParaRPr lang="fr-FR"/>
        </a:p>
      </dgm:t>
    </dgm:pt>
    <dgm:pt modelId="{2AEAA396-AB7B-48A1-A33A-F333C6DB6FB8}" type="pres">
      <dgm:prSet presAssocID="{979B77BB-AEEC-4359-A6E1-D0CC35AF0321}" presName="linearFlow" presStyleCnt="0">
        <dgm:presLayoutVars>
          <dgm:resizeHandles val="exact"/>
        </dgm:presLayoutVars>
      </dgm:prSet>
      <dgm:spPr/>
    </dgm:pt>
    <dgm:pt modelId="{F072EB80-A0D4-478B-843C-D6F312936659}" type="pres">
      <dgm:prSet presAssocID="{E32E8CEE-8BC0-4702-BBBD-E9A6F8102725}" presName="node" presStyleLbl="node1" presStyleIdx="0" presStyleCnt="1" custLinFactX="75396" custLinFactNeighborX="100000" custLinFactNeighborY="-6391">
        <dgm:presLayoutVars>
          <dgm:bulletEnabled val="1"/>
        </dgm:presLayoutVars>
      </dgm:prSet>
      <dgm:spPr/>
      <dgm:t>
        <a:bodyPr/>
        <a:lstStyle/>
        <a:p>
          <a:endParaRPr lang="fr-FR"/>
        </a:p>
      </dgm:t>
    </dgm:pt>
  </dgm:ptLst>
  <dgm:cxnLst>
    <dgm:cxn modelId="{BBA5A570-7386-4216-8818-8E34262C2F90}" srcId="{979B77BB-AEEC-4359-A6E1-D0CC35AF0321}" destId="{E32E8CEE-8BC0-4702-BBBD-E9A6F8102725}" srcOrd="0" destOrd="0" parTransId="{F05C89EB-94FA-4B00-93D2-A613F24F2F19}" sibTransId="{FC7D8832-0696-4FDC-B0C0-0BD6FDF8022A}"/>
    <dgm:cxn modelId="{E06A075D-0B4B-4E44-A04A-FC10E96A6142}" type="presOf" srcId="{E32E8CEE-8BC0-4702-BBBD-E9A6F8102725}" destId="{F072EB80-A0D4-478B-843C-D6F312936659}" srcOrd="0" destOrd="0" presId="urn:microsoft.com/office/officeart/2005/8/layout/process2"/>
    <dgm:cxn modelId="{1819EC09-AACC-411F-9DEE-B25F14C5C3A9}" type="presOf" srcId="{979B77BB-AEEC-4359-A6E1-D0CC35AF0321}" destId="{2AEAA396-AB7B-48A1-A33A-F333C6DB6FB8}" srcOrd="0" destOrd="0" presId="urn:microsoft.com/office/officeart/2005/8/layout/process2"/>
    <dgm:cxn modelId="{1C709E0F-8EDA-4708-AA86-DF9B687428C1}" type="presParOf" srcId="{2AEAA396-AB7B-48A1-A33A-F333C6DB6FB8}" destId="{F072EB80-A0D4-478B-843C-D6F312936659}" srcOrd="0" destOrd="0" presId="urn:microsoft.com/office/officeart/2005/8/layout/process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CBDD1B-F5BD-41B8-BD97-496C4411D6B0}" type="doc">
      <dgm:prSet loTypeId="urn:microsoft.com/office/officeart/2005/8/layout/hierarchy3" loCatId="list" qsTypeId="urn:microsoft.com/office/officeart/2005/8/quickstyle/simple3" qsCatId="simple" csTypeId="urn:microsoft.com/office/officeart/2005/8/colors/accent1_4" csCatId="accent1" phldr="1"/>
      <dgm:spPr/>
      <dgm:t>
        <a:bodyPr/>
        <a:lstStyle/>
        <a:p>
          <a:endParaRPr lang="fr-FR"/>
        </a:p>
      </dgm:t>
    </dgm:pt>
    <dgm:pt modelId="{A4A8FCB6-6C63-4A54-83DE-33FA89F9A836}">
      <dgm:prSet phldrT="[Texte]"/>
      <dgm:spPr/>
      <dgm:t>
        <a:bodyPr/>
        <a:lstStyle/>
        <a:p>
          <a:r>
            <a:rPr lang="en-CA" dirty="0" smtClean="0"/>
            <a:t>Clients</a:t>
          </a:r>
          <a:endParaRPr lang="fr-FR" dirty="0"/>
        </a:p>
      </dgm:t>
    </dgm:pt>
    <dgm:pt modelId="{79A45610-BBD3-4D06-812D-D01998295E63}" type="parTrans" cxnId="{D232061F-B22F-46B7-B167-897541895E25}">
      <dgm:prSet/>
      <dgm:spPr/>
      <dgm:t>
        <a:bodyPr/>
        <a:lstStyle/>
        <a:p>
          <a:endParaRPr lang="fr-FR"/>
        </a:p>
      </dgm:t>
    </dgm:pt>
    <dgm:pt modelId="{28EB19C7-CE8D-4C31-9772-306BBB44F97D}" type="sibTrans" cxnId="{D232061F-B22F-46B7-B167-897541895E25}">
      <dgm:prSet/>
      <dgm:spPr/>
      <dgm:t>
        <a:bodyPr/>
        <a:lstStyle/>
        <a:p>
          <a:endParaRPr lang="fr-FR"/>
        </a:p>
      </dgm:t>
    </dgm:pt>
    <dgm:pt modelId="{D5BD61EF-6413-48A1-8A5D-3D7AC1224DCE}">
      <dgm:prSet phldrT="[Texte]" custT="1"/>
      <dgm:spPr/>
      <dgm:t>
        <a:bodyPr/>
        <a:lstStyle/>
        <a:p>
          <a:r>
            <a:rPr lang="en-CA" sz="1800" dirty="0" smtClean="0"/>
            <a:t>Information</a:t>
          </a:r>
          <a:endParaRPr lang="fr-FR" sz="1800" dirty="0"/>
        </a:p>
      </dgm:t>
    </dgm:pt>
    <dgm:pt modelId="{493BA8AB-5910-4F69-A7D4-3F20C4F2BD51}" type="parTrans" cxnId="{03E74C1D-C3A3-4D00-BB2E-77E5D2DD13F9}">
      <dgm:prSet/>
      <dgm:spPr/>
      <dgm:t>
        <a:bodyPr/>
        <a:lstStyle/>
        <a:p>
          <a:endParaRPr lang="fr-FR"/>
        </a:p>
      </dgm:t>
    </dgm:pt>
    <dgm:pt modelId="{612EDBA8-CB2F-4656-B7D9-42314F38FEF1}" type="sibTrans" cxnId="{03E74C1D-C3A3-4D00-BB2E-77E5D2DD13F9}">
      <dgm:prSet/>
      <dgm:spPr/>
      <dgm:t>
        <a:bodyPr/>
        <a:lstStyle/>
        <a:p>
          <a:endParaRPr lang="fr-FR"/>
        </a:p>
      </dgm:t>
    </dgm:pt>
    <dgm:pt modelId="{77D83BB2-F583-4E38-8C32-9CFC4F246A07}">
      <dgm:prSet phldrT="[Texte]" custT="1"/>
      <dgm:spPr/>
      <dgm:t>
        <a:bodyPr/>
        <a:lstStyle/>
        <a:p>
          <a:r>
            <a:rPr lang="en-CA" sz="1600" dirty="0" smtClean="0"/>
            <a:t>Questions</a:t>
          </a:r>
          <a:endParaRPr lang="fr-FR" sz="1600" dirty="0"/>
        </a:p>
      </dgm:t>
    </dgm:pt>
    <dgm:pt modelId="{4E08F5B4-7E13-48C8-A89A-6281EF118E63}" type="parTrans" cxnId="{4B968895-8F4C-4A9F-A53F-FF514AE46485}">
      <dgm:prSet/>
      <dgm:spPr/>
      <dgm:t>
        <a:bodyPr/>
        <a:lstStyle/>
        <a:p>
          <a:endParaRPr lang="fr-FR"/>
        </a:p>
      </dgm:t>
    </dgm:pt>
    <dgm:pt modelId="{020600E4-328F-40E9-A6E4-859E4F34716C}" type="sibTrans" cxnId="{4B968895-8F4C-4A9F-A53F-FF514AE46485}">
      <dgm:prSet/>
      <dgm:spPr/>
      <dgm:t>
        <a:bodyPr/>
        <a:lstStyle/>
        <a:p>
          <a:endParaRPr lang="fr-FR"/>
        </a:p>
      </dgm:t>
    </dgm:pt>
    <dgm:pt modelId="{7B90008B-56D2-4B9D-9277-D8D50FDFB866}">
      <dgm:prSet phldrT="[Texte]"/>
      <dgm:spPr/>
      <dgm:t>
        <a:bodyPr/>
        <a:lstStyle/>
        <a:p>
          <a:r>
            <a:rPr lang="en-CA" dirty="0" smtClean="0"/>
            <a:t>Consultations</a:t>
          </a:r>
          <a:endParaRPr lang="fr-FR" dirty="0"/>
        </a:p>
      </dgm:t>
    </dgm:pt>
    <dgm:pt modelId="{C6B1F0C7-C2D7-41C0-8207-C8803A7DFA53}" type="parTrans" cxnId="{4CED838C-9516-49CD-ACE9-2A062F14A8FD}">
      <dgm:prSet/>
      <dgm:spPr/>
      <dgm:t>
        <a:bodyPr/>
        <a:lstStyle/>
        <a:p>
          <a:endParaRPr lang="fr-FR"/>
        </a:p>
      </dgm:t>
    </dgm:pt>
    <dgm:pt modelId="{8BF8A7E8-386B-4EEF-B823-FA0812CC3030}" type="sibTrans" cxnId="{4CED838C-9516-49CD-ACE9-2A062F14A8FD}">
      <dgm:prSet/>
      <dgm:spPr/>
      <dgm:t>
        <a:bodyPr/>
        <a:lstStyle/>
        <a:p>
          <a:endParaRPr lang="fr-FR"/>
        </a:p>
      </dgm:t>
    </dgm:pt>
    <dgm:pt modelId="{5D13129F-F2F0-4EED-B2C7-BEA67790A75B}">
      <dgm:prSet phldrT="[Texte]" custT="1"/>
      <dgm:spPr/>
      <dgm:t>
        <a:bodyPr/>
        <a:lstStyle/>
        <a:p>
          <a:r>
            <a:rPr lang="en-CA" sz="1600" dirty="0" smtClean="0"/>
            <a:t>Standard</a:t>
          </a:r>
          <a:endParaRPr lang="en-CA" sz="1600" dirty="0" smtClean="0"/>
        </a:p>
        <a:p>
          <a:r>
            <a:rPr lang="en-CA" sz="1600" dirty="0" smtClean="0"/>
            <a:t>Clause</a:t>
          </a:r>
        </a:p>
        <a:p>
          <a:r>
            <a:rPr lang="en-CA" sz="1600" dirty="0" smtClean="0"/>
            <a:t>Sub-Clause</a:t>
          </a:r>
          <a:endParaRPr lang="fr-FR" sz="1600" dirty="0"/>
        </a:p>
      </dgm:t>
    </dgm:pt>
    <dgm:pt modelId="{6FD1B1B0-46FD-44DE-A4D1-0B07D32EAF2A}" type="parTrans" cxnId="{50C5B3E7-5746-42B9-A052-EECC103E6B25}">
      <dgm:prSet/>
      <dgm:spPr/>
      <dgm:t>
        <a:bodyPr/>
        <a:lstStyle/>
        <a:p>
          <a:endParaRPr lang="fr-FR"/>
        </a:p>
      </dgm:t>
    </dgm:pt>
    <dgm:pt modelId="{E2E26CC6-3818-4521-88B4-A87F5CD9420F}" type="sibTrans" cxnId="{50C5B3E7-5746-42B9-A052-EECC103E6B25}">
      <dgm:prSet/>
      <dgm:spPr/>
      <dgm:t>
        <a:bodyPr/>
        <a:lstStyle/>
        <a:p>
          <a:endParaRPr lang="fr-FR"/>
        </a:p>
      </dgm:t>
    </dgm:pt>
    <dgm:pt modelId="{9F2E4AEA-D733-4336-AA6F-442E4DBC7E8B}">
      <dgm:prSet phldrT="[Texte]" custT="1"/>
      <dgm:spPr/>
      <dgm:t>
        <a:bodyPr/>
        <a:lstStyle/>
        <a:p>
          <a:r>
            <a:rPr lang="en-CA" sz="1600" dirty="0" smtClean="0"/>
            <a:t>Phase</a:t>
          </a:r>
          <a:endParaRPr lang="fr-FR" sz="2000" dirty="0"/>
        </a:p>
      </dgm:t>
    </dgm:pt>
    <dgm:pt modelId="{A05B6B26-8D49-4CE2-A850-46686538A647}" type="parTrans" cxnId="{95931D9B-8DA5-4828-8D69-D9DA6F67E7A1}">
      <dgm:prSet/>
      <dgm:spPr/>
      <dgm:t>
        <a:bodyPr/>
        <a:lstStyle/>
        <a:p>
          <a:endParaRPr lang="fr-FR"/>
        </a:p>
      </dgm:t>
    </dgm:pt>
    <dgm:pt modelId="{42E7F296-B829-46C7-B940-391388C2C2A5}" type="sibTrans" cxnId="{95931D9B-8DA5-4828-8D69-D9DA6F67E7A1}">
      <dgm:prSet/>
      <dgm:spPr/>
      <dgm:t>
        <a:bodyPr/>
        <a:lstStyle/>
        <a:p>
          <a:endParaRPr lang="fr-FR"/>
        </a:p>
      </dgm:t>
    </dgm:pt>
    <dgm:pt modelId="{A553722E-DD9E-49BB-AD72-5002F7AB8834}">
      <dgm:prSet phldrT="[Texte]" custT="1"/>
      <dgm:spPr/>
      <dgm:t>
        <a:bodyPr/>
        <a:lstStyle/>
        <a:p>
          <a:r>
            <a:rPr lang="en-CA" sz="1800" dirty="0" smtClean="0"/>
            <a:t>Documents</a:t>
          </a:r>
          <a:endParaRPr lang="fr-FR" sz="1800" dirty="0"/>
        </a:p>
      </dgm:t>
    </dgm:pt>
    <dgm:pt modelId="{39514176-4C78-452F-930D-206959395943}" type="parTrans" cxnId="{C3D6C87C-ABE2-43C7-A3CC-6273C9275B43}">
      <dgm:prSet/>
      <dgm:spPr/>
      <dgm:t>
        <a:bodyPr/>
        <a:lstStyle/>
        <a:p>
          <a:endParaRPr lang="fr-FR"/>
        </a:p>
      </dgm:t>
    </dgm:pt>
    <dgm:pt modelId="{715ABDBF-5B23-41A5-BF27-C6A86A6D5DA6}" type="sibTrans" cxnId="{C3D6C87C-ABE2-43C7-A3CC-6273C9275B43}">
      <dgm:prSet/>
      <dgm:spPr/>
      <dgm:t>
        <a:bodyPr/>
        <a:lstStyle/>
        <a:p>
          <a:endParaRPr lang="fr-FR"/>
        </a:p>
      </dgm:t>
    </dgm:pt>
    <dgm:pt modelId="{F37C02DD-7771-4E44-8F11-8C32E1FC8960}">
      <dgm:prSet phldrT="[Texte]" custT="1"/>
      <dgm:spPr/>
      <dgm:t>
        <a:bodyPr/>
        <a:lstStyle/>
        <a:p>
          <a:r>
            <a:rPr lang="en-CA" sz="1600" dirty="0" smtClean="0"/>
            <a:t>Status</a:t>
          </a:r>
          <a:endParaRPr lang="fr-FR" sz="2800" dirty="0"/>
        </a:p>
      </dgm:t>
    </dgm:pt>
    <dgm:pt modelId="{657C2C7D-6D49-44B6-AEE4-9A78D4A84F54}" type="parTrans" cxnId="{98965A2D-1731-4895-AC0E-17E307844E74}">
      <dgm:prSet/>
      <dgm:spPr/>
      <dgm:t>
        <a:bodyPr/>
        <a:lstStyle/>
        <a:p>
          <a:endParaRPr lang="fr-FR"/>
        </a:p>
      </dgm:t>
    </dgm:pt>
    <dgm:pt modelId="{28162C2D-FEDA-4B37-84E6-1D96DDA1AAB6}" type="sibTrans" cxnId="{98965A2D-1731-4895-AC0E-17E307844E74}">
      <dgm:prSet/>
      <dgm:spPr/>
      <dgm:t>
        <a:bodyPr/>
        <a:lstStyle/>
        <a:p>
          <a:endParaRPr lang="fr-FR"/>
        </a:p>
      </dgm:t>
    </dgm:pt>
    <dgm:pt modelId="{E050543A-0D66-4804-A04F-FFFC85AD0DD2}" type="pres">
      <dgm:prSet presAssocID="{91CBDD1B-F5BD-41B8-BD97-496C4411D6B0}" presName="diagram" presStyleCnt="0">
        <dgm:presLayoutVars>
          <dgm:chPref val="1"/>
          <dgm:dir/>
          <dgm:animOne val="branch"/>
          <dgm:animLvl val="lvl"/>
          <dgm:resizeHandles/>
        </dgm:presLayoutVars>
      </dgm:prSet>
      <dgm:spPr/>
      <dgm:t>
        <a:bodyPr/>
        <a:lstStyle/>
        <a:p>
          <a:endParaRPr lang="fr-FR"/>
        </a:p>
      </dgm:t>
    </dgm:pt>
    <dgm:pt modelId="{A42ACE02-A08F-4336-B825-86785B9DE553}" type="pres">
      <dgm:prSet presAssocID="{A4A8FCB6-6C63-4A54-83DE-33FA89F9A836}" presName="root" presStyleCnt="0"/>
      <dgm:spPr/>
      <dgm:t>
        <a:bodyPr/>
        <a:lstStyle/>
        <a:p>
          <a:endParaRPr lang="fr-FR"/>
        </a:p>
      </dgm:t>
    </dgm:pt>
    <dgm:pt modelId="{E06EC8AA-5311-4E2D-B7AE-51A6AB51F24A}" type="pres">
      <dgm:prSet presAssocID="{A4A8FCB6-6C63-4A54-83DE-33FA89F9A836}" presName="rootComposite" presStyleCnt="0"/>
      <dgm:spPr/>
      <dgm:t>
        <a:bodyPr/>
        <a:lstStyle/>
        <a:p>
          <a:endParaRPr lang="fr-FR"/>
        </a:p>
      </dgm:t>
    </dgm:pt>
    <dgm:pt modelId="{2ACC3CEC-F844-4FAA-BB78-698827CDF6DE}" type="pres">
      <dgm:prSet presAssocID="{A4A8FCB6-6C63-4A54-83DE-33FA89F9A836}" presName="rootText" presStyleLbl="node1" presStyleIdx="0" presStyleCnt="2" custScaleX="79258" custScaleY="69305"/>
      <dgm:spPr/>
      <dgm:t>
        <a:bodyPr/>
        <a:lstStyle/>
        <a:p>
          <a:endParaRPr lang="fr-FR"/>
        </a:p>
      </dgm:t>
    </dgm:pt>
    <dgm:pt modelId="{8E059455-205A-4B36-A743-21F8C04FA500}" type="pres">
      <dgm:prSet presAssocID="{A4A8FCB6-6C63-4A54-83DE-33FA89F9A836}" presName="rootConnector" presStyleLbl="node1" presStyleIdx="0" presStyleCnt="2"/>
      <dgm:spPr/>
      <dgm:t>
        <a:bodyPr/>
        <a:lstStyle/>
        <a:p>
          <a:endParaRPr lang="fr-FR"/>
        </a:p>
      </dgm:t>
    </dgm:pt>
    <dgm:pt modelId="{B8E1C6E7-FB15-420E-9A9A-EFB9CAE54C16}" type="pres">
      <dgm:prSet presAssocID="{A4A8FCB6-6C63-4A54-83DE-33FA89F9A836}" presName="childShape" presStyleCnt="0"/>
      <dgm:spPr/>
      <dgm:t>
        <a:bodyPr/>
        <a:lstStyle/>
        <a:p>
          <a:endParaRPr lang="fr-FR"/>
        </a:p>
      </dgm:t>
    </dgm:pt>
    <dgm:pt modelId="{E7715A9D-1577-4FF9-A593-5D593271FF05}" type="pres">
      <dgm:prSet presAssocID="{493BA8AB-5910-4F69-A7D4-3F20C4F2BD51}" presName="Name13" presStyleLbl="parChTrans1D2" presStyleIdx="0" presStyleCnt="6"/>
      <dgm:spPr/>
      <dgm:t>
        <a:bodyPr/>
        <a:lstStyle/>
        <a:p>
          <a:endParaRPr lang="fr-FR"/>
        </a:p>
      </dgm:t>
    </dgm:pt>
    <dgm:pt modelId="{D4F6B9A9-1E42-479E-9AB6-9B1600A82F7D}" type="pres">
      <dgm:prSet presAssocID="{D5BD61EF-6413-48A1-8A5D-3D7AC1224DCE}" presName="childText" presStyleLbl="bgAcc1" presStyleIdx="0" presStyleCnt="6" custScaleX="62956" custScaleY="29944">
        <dgm:presLayoutVars>
          <dgm:bulletEnabled val="1"/>
        </dgm:presLayoutVars>
      </dgm:prSet>
      <dgm:spPr/>
      <dgm:t>
        <a:bodyPr/>
        <a:lstStyle/>
        <a:p>
          <a:endParaRPr lang="fr-FR"/>
        </a:p>
      </dgm:t>
    </dgm:pt>
    <dgm:pt modelId="{5C2242A6-7AD7-4559-9AF8-328FEB4E3D08}" type="pres">
      <dgm:prSet presAssocID="{4E08F5B4-7E13-48C8-A89A-6281EF118E63}" presName="Name13" presStyleLbl="parChTrans1D2" presStyleIdx="1" presStyleCnt="6"/>
      <dgm:spPr/>
      <dgm:t>
        <a:bodyPr/>
        <a:lstStyle/>
        <a:p>
          <a:endParaRPr lang="fr-FR"/>
        </a:p>
      </dgm:t>
    </dgm:pt>
    <dgm:pt modelId="{304FF155-6573-4D50-9FCB-1196326D72C6}" type="pres">
      <dgm:prSet presAssocID="{77D83BB2-F583-4E38-8C32-9CFC4F246A07}" presName="childText" presStyleLbl="bgAcc1" presStyleIdx="1" presStyleCnt="6" custScaleX="62956" custScaleY="29944">
        <dgm:presLayoutVars>
          <dgm:bulletEnabled val="1"/>
        </dgm:presLayoutVars>
      </dgm:prSet>
      <dgm:spPr/>
      <dgm:t>
        <a:bodyPr/>
        <a:lstStyle/>
        <a:p>
          <a:endParaRPr lang="fr-FR"/>
        </a:p>
      </dgm:t>
    </dgm:pt>
    <dgm:pt modelId="{DE13A586-1A73-4A0E-A870-3B19705BC65D}" type="pres">
      <dgm:prSet presAssocID="{39514176-4C78-452F-930D-206959395943}" presName="Name13" presStyleLbl="parChTrans1D2" presStyleIdx="2" presStyleCnt="6"/>
      <dgm:spPr/>
      <dgm:t>
        <a:bodyPr/>
        <a:lstStyle/>
        <a:p>
          <a:endParaRPr lang="fr-FR"/>
        </a:p>
      </dgm:t>
    </dgm:pt>
    <dgm:pt modelId="{010D4669-0AC7-4515-8EEB-665F5C5C99C7}" type="pres">
      <dgm:prSet presAssocID="{A553722E-DD9E-49BB-AD72-5002F7AB8834}" presName="childText" presStyleLbl="bgAcc1" presStyleIdx="2" presStyleCnt="6" custScaleX="62956" custScaleY="29944">
        <dgm:presLayoutVars>
          <dgm:bulletEnabled val="1"/>
        </dgm:presLayoutVars>
      </dgm:prSet>
      <dgm:spPr/>
      <dgm:t>
        <a:bodyPr/>
        <a:lstStyle/>
        <a:p>
          <a:endParaRPr lang="fr-FR"/>
        </a:p>
      </dgm:t>
    </dgm:pt>
    <dgm:pt modelId="{C3F1985B-9D7C-494D-B91C-B501144E10A9}" type="pres">
      <dgm:prSet presAssocID="{7B90008B-56D2-4B9D-9277-D8D50FDFB866}" presName="root" presStyleCnt="0"/>
      <dgm:spPr/>
      <dgm:t>
        <a:bodyPr/>
        <a:lstStyle/>
        <a:p>
          <a:endParaRPr lang="fr-FR"/>
        </a:p>
      </dgm:t>
    </dgm:pt>
    <dgm:pt modelId="{B12D0BCD-0F78-431A-A73E-E46645FE5E44}" type="pres">
      <dgm:prSet presAssocID="{7B90008B-56D2-4B9D-9277-D8D50FDFB866}" presName="rootComposite" presStyleCnt="0"/>
      <dgm:spPr/>
      <dgm:t>
        <a:bodyPr/>
        <a:lstStyle/>
        <a:p>
          <a:endParaRPr lang="fr-FR"/>
        </a:p>
      </dgm:t>
    </dgm:pt>
    <dgm:pt modelId="{ED5CAFB1-75D7-4DC1-8BD8-201946A53A24}" type="pres">
      <dgm:prSet presAssocID="{7B90008B-56D2-4B9D-9277-D8D50FDFB866}" presName="rootText" presStyleLbl="node1" presStyleIdx="1" presStyleCnt="2" custScaleX="79258" custScaleY="69305"/>
      <dgm:spPr/>
      <dgm:t>
        <a:bodyPr/>
        <a:lstStyle/>
        <a:p>
          <a:endParaRPr lang="fr-FR"/>
        </a:p>
      </dgm:t>
    </dgm:pt>
    <dgm:pt modelId="{C232F1AF-E34C-4EC4-8CBD-8F43CD2959A3}" type="pres">
      <dgm:prSet presAssocID="{7B90008B-56D2-4B9D-9277-D8D50FDFB866}" presName="rootConnector" presStyleLbl="node1" presStyleIdx="1" presStyleCnt="2"/>
      <dgm:spPr/>
      <dgm:t>
        <a:bodyPr/>
        <a:lstStyle/>
        <a:p>
          <a:endParaRPr lang="fr-FR"/>
        </a:p>
      </dgm:t>
    </dgm:pt>
    <dgm:pt modelId="{D5BF92B8-8F80-48CC-A617-CE5684C624E8}" type="pres">
      <dgm:prSet presAssocID="{7B90008B-56D2-4B9D-9277-D8D50FDFB866}" presName="childShape" presStyleCnt="0"/>
      <dgm:spPr/>
      <dgm:t>
        <a:bodyPr/>
        <a:lstStyle/>
        <a:p>
          <a:endParaRPr lang="fr-FR"/>
        </a:p>
      </dgm:t>
    </dgm:pt>
    <dgm:pt modelId="{44B1F3B7-6CDA-4B9B-9A94-7A0D52538ED7}" type="pres">
      <dgm:prSet presAssocID="{6FD1B1B0-46FD-44DE-A4D1-0B07D32EAF2A}" presName="Name13" presStyleLbl="parChTrans1D2" presStyleIdx="3" presStyleCnt="6"/>
      <dgm:spPr/>
      <dgm:t>
        <a:bodyPr/>
        <a:lstStyle/>
        <a:p>
          <a:endParaRPr lang="fr-FR"/>
        </a:p>
      </dgm:t>
    </dgm:pt>
    <dgm:pt modelId="{E8F38591-1CD9-4B07-9404-49C07E1152B5}" type="pres">
      <dgm:prSet presAssocID="{5D13129F-F2F0-4EED-B2C7-BEA67790A75B}" presName="childText" presStyleLbl="bgAcc1" presStyleIdx="3" presStyleCnt="6" custScaleX="62956" custScaleY="62796">
        <dgm:presLayoutVars>
          <dgm:bulletEnabled val="1"/>
        </dgm:presLayoutVars>
      </dgm:prSet>
      <dgm:spPr/>
      <dgm:t>
        <a:bodyPr/>
        <a:lstStyle/>
        <a:p>
          <a:endParaRPr lang="fr-FR"/>
        </a:p>
      </dgm:t>
    </dgm:pt>
    <dgm:pt modelId="{710769B8-FECC-4104-92A4-4F95488D28EB}" type="pres">
      <dgm:prSet presAssocID="{A05B6B26-8D49-4CE2-A850-46686538A647}" presName="Name13" presStyleLbl="parChTrans1D2" presStyleIdx="4" presStyleCnt="6"/>
      <dgm:spPr/>
      <dgm:t>
        <a:bodyPr/>
        <a:lstStyle/>
        <a:p>
          <a:endParaRPr lang="fr-FR"/>
        </a:p>
      </dgm:t>
    </dgm:pt>
    <dgm:pt modelId="{60197B80-F46A-4F00-AD66-B1C3B1ED3602}" type="pres">
      <dgm:prSet presAssocID="{9F2E4AEA-D733-4336-AA6F-442E4DBC7E8B}" presName="childText" presStyleLbl="bgAcc1" presStyleIdx="4" presStyleCnt="6" custScaleX="62956" custScaleY="29944">
        <dgm:presLayoutVars>
          <dgm:bulletEnabled val="1"/>
        </dgm:presLayoutVars>
      </dgm:prSet>
      <dgm:spPr/>
      <dgm:t>
        <a:bodyPr/>
        <a:lstStyle/>
        <a:p>
          <a:endParaRPr lang="fr-FR"/>
        </a:p>
      </dgm:t>
    </dgm:pt>
    <dgm:pt modelId="{065F54BF-FD2E-4F0F-ABDA-89E0C9EC1D30}" type="pres">
      <dgm:prSet presAssocID="{657C2C7D-6D49-44B6-AEE4-9A78D4A84F54}" presName="Name13" presStyleLbl="parChTrans1D2" presStyleIdx="5" presStyleCnt="6"/>
      <dgm:spPr/>
      <dgm:t>
        <a:bodyPr/>
        <a:lstStyle/>
        <a:p>
          <a:endParaRPr lang="fr-FR"/>
        </a:p>
      </dgm:t>
    </dgm:pt>
    <dgm:pt modelId="{C910F11F-57E7-4248-91ED-AC980D20D964}" type="pres">
      <dgm:prSet presAssocID="{F37C02DD-7771-4E44-8F11-8C32E1FC8960}" presName="childText" presStyleLbl="bgAcc1" presStyleIdx="5" presStyleCnt="6" custScaleX="62956" custScaleY="29944">
        <dgm:presLayoutVars>
          <dgm:bulletEnabled val="1"/>
        </dgm:presLayoutVars>
      </dgm:prSet>
      <dgm:spPr/>
      <dgm:t>
        <a:bodyPr/>
        <a:lstStyle/>
        <a:p>
          <a:endParaRPr lang="fr-FR"/>
        </a:p>
      </dgm:t>
    </dgm:pt>
  </dgm:ptLst>
  <dgm:cxnLst>
    <dgm:cxn modelId="{C3D6C87C-ABE2-43C7-A3CC-6273C9275B43}" srcId="{A4A8FCB6-6C63-4A54-83DE-33FA89F9A836}" destId="{A553722E-DD9E-49BB-AD72-5002F7AB8834}" srcOrd="2" destOrd="0" parTransId="{39514176-4C78-452F-930D-206959395943}" sibTransId="{715ABDBF-5B23-41A5-BF27-C6A86A6D5DA6}"/>
    <dgm:cxn modelId="{50C5B3E7-5746-42B9-A052-EECC103E6B25}" srcId="{7B90008B-56D2-4B9D-9277-D8D50FDFB866}" destId="{5D13129F-F2F0-4EED-B2C7-BEA67790A75B}" srcOrd="0" destOrd="0" parTransId="{6FD1B1B0-46FD-44DE-A4D1-0B07D32EAF2A}" sibTransId="{E2E26CC6-3818-4521-88B4-A87F5CD9420F}"/>
    <dgm:cxn modelId="{B1F380FF-2E4F-4843-8001-BF0B97DE48D9}" type="presOf" srcId="{4E08F5B4-7E13-48C8-A89A-6281EF118E63}" destId="{5C2242A6-7AD7-4559-9AF8-328FEB4E3D08}" srcOrd="0" destOrd="0" presId="urn:microsoft.com/office/officeart/2005/8/layout/hierarchy3"/>
    <dgm:cxn modelId="{D232061F-B22F-46B7-B167-897541895E25}" srcId="{91CBDD1B-F5BD-41B8-BD97-496C4411D6B0}" destId="{A4A8FCB6-6C63-4A54-83DE-33FA89F9A836}" srcOrd="0" destOrd="0" parTransId="{79A45610-BBD3-4D06-812D-D01998295E63}" sibTransId="{28EB19C7-CE8D-4C31-9772-306BBB44F97D}"/>
    <dgm:cxn modelId="{717A025C-50BB-4FCA-A717-EA88D35FA8D0}" type="presOf" srcId="{657C2C7D-6D49-44B6-AEE4-9A78D4A84F54}" destId="{065F54BF-FD2E-4F0F-ABDA-89E0C9EC1D30}" srcOrd="0" destOrd="0" presId="urn:microsoft.com/office/officeart/2005/8/layout/hierarchy3"/>
    <dgm:cxn modelId="{15072DF7-37D2-416A-B9B2-A8454C75A3E1}" type="presOf" srcId="{91CBDD1B-F5BD-41B8-BD97-496C4411D6B0}" destId="{E050543A-0D66-4804-A04F-FFFC85AD0DD2}" srcOrd="0" destOrd="0" presId="urn:microsoft.com/office/officeart/2005/8/layout/hierarchy3"/>
    <dgm:cxn modelId="{98AFA992-DABA-4248-AA14-83AA5A4DDAF6}" type="presOf" srcId="{A05B6B26-8D49-4CE2-A850-46686538A647}" destId="{710769B8-FECC-4104-92A4-4F95488D28EB}" srcOrd="0" destOrd="0" presId="urn:microsoft.com/office/officeart/2005/8/layout/hierarchy3"/>
    <dgm:cxn modelId="{95931D9B-8DA5-4828-8D69-D9DA6F67E7A1}" srcId="{7B90008B-56D2-4B9D-9277-D8D50FDFB866}" destId="{9F2E4AEA-D733-4336-AA6F-442E4DBC7E8B}" srcOrd="1" destOrd="0" parTransId="{A05B6B26-8D49-4CE2-A850-46686538A647}" sibTransId="{42E7F296-B829-46C7-B940-391388C2C2A5}"/>
    <dgm:cxn modelId="{5B3CF479-A430-456D-8359-A6DE1AE85A02}" type="presOf" srcId="{9F2E4AEA-D733-4336-AA6F-442E4DBC7E8B}" destId="{60197B80-F46A-4F00-AD66-B1C3B1ED3602}" srcOrd="0" destOrd="0" presId="urn:microsoft.com/office/officeart/2005/8/layout/hierarchy3"/>
    <dgm:cxn modelId="{9CF338F0-D4EF-4DCF-A473-38BBFDFBC2A7}" type="presOf" srcId="{5D13129F-F2F0-4EED-B2C7-BEA67790A75B}" destId="{E8F38591-1CD9-4B07-9404-49C07E1152B5}" srcOrd="0" destOrd="0" presId="urn:microsoft.com/office/officeart/2005/8/layout/hierarchy3"/>
    <dgm:cxn modelId="{959EE531-F1D8-4CA3-869F-1B1C46E44AA9}" type="presOf" srcId="{493BA8AB-5910-4F69-A7D4-3F20C4F2BD51}" destId="{E7715A9D-1577-4FF9-A593-5D593271FF05}" srcOrd="0" destOrd="0" presId="urn:microsoft.com/office/officeart/2005/8/layout/hierarchy3"/>
    <dgm:cxn modelId="{C8914BA6-EA5D-4FA1-9F75-3233DD95AB78}" type="presOf" srcId="{F37C02DD-7771-4E44-8F11-8C32E1FC8960}" destId="{C910F11F-57E7-4248-91ED-AC980D20D964}" srcOrd="0" destOrd="0" presId="urn:microsoft.com/office/officeart/2005/8/layout/hierarchy3"/>
    <dgm:cxn modelId="{38EFB17A-5D9A-4E74-B771-D171B0DDA66A}" type="presOf" srcId="{A4A8FCB6-6C63-4A54-83DE-33FA89F9A836}" destId="{8E059455-205A-4B36-A743-21F8C04FA500}" srcOrd="1" destOrd="0" presId="urn:microsoft.com/office/officeart/2005/8/layout/hierarchy3"/>
    <dgm:cxn modelId="{D7996E92-B9F4-4CE3-ADB6-F6620670FBED}" type="presOf" srcId="{7B90008B-56D2-4B9D-9277-D8D50FDFB866}" destId="{ED5CAFB1-75D7-4DC1-8BD8-201946A53A24}" srcOrd="0" destOrd="0" presId="urn:microsoft.com/office/officeart/2005/8/layout/hierarchy3"/>
    <dgm:cxn modelId="{7F15A1FC-1B04-4065-BA17-A8D72EB3CD19}" type="presOf" srcId="{7B90008B-56D2-4B9D-9277-D8D50FDFB866}" destId="{C232F1AF-E34C-4EC4-8CBD-8F43CD2959A3}" srcOrd="1" destOrd="0" presId="urn:microsoft.com/office/officeart/2005/8/layout/hierarchy3"/>
    <dgm:cxn modelId="{EFFF6021-BB79-4B5D-B7ED-6869926C9669}" type="presOf" srcId="{39514176-4C78-452F-930D-206959395943}" destId="{DE13A586-1A73-4A0E-A870-3B19705BC65D}" srcOrd="0" destOrd="0" presId="urn:microsoft.com/office/officeart/2005/8/layout/hierarchy3"/>
    <dgm:cxn modelId="{DA27473D-EBAB-4318-BFC3-9394FF04D3AC}" type="presOf" srcId="{6FD1B1B0-46FD-44DE-A4D1-0B07D32EAF2A}" destId="{44B1F3B7-6CDA-4B9B-9A94-7A0D52538ED7}" srcOrd="0" destOrd="0" presId="urn:microsoft.com/office/officeart/2005/8/layout/hierarchy3"/>
    <dgm:cxn modelId="{8F0582D7-B1F5-4849-A0A6-AC75708A234B}" type="presOf" srcId="{A4A8FCB6-6C63-4A54-83DE-33FA89F9A836}" destId="{2ACC3CEC-F844-4FAA-BB78-698827CDF6DE}" srcOrd="0" destOrd="0" presId="urn:microsoft.com/office/officeart/2005/8/layout/hierarchy3"/>
    <dgm:cxn modelId="{9C5AEDF3-E770-4C30-8E81-A08B993AB98B}" type="presOf" srcId="{D5BD61EF-6413-48A1-8A5D-3D7AC1224DCE}" destId="{D4F6B9A9-1E42-479E-9AB6-9B1600A82F7D}" srcOrd="0" destOrd="0" presId="urn:microsoft.com/office/officeart/2005/8/layout/hierarchy3"/>
    <dgm:cxn modelId="{03E74C1D-C3A3-4D00-BB2E-77E5D2DD13F9}" srcId="{A4A8FCB6-6C63-4A54-83DE-33FA89F9A836}" destId="{D5BD61EF-6413-48A1-8A5D-3D7AC1224DCE}" srcOrd="0" destOrd="0" parTransId="{493BA8AB-5910-4F69-A7D4-3F20C4F2BD51}" sibTransId="{612EDBA8-CB2F-4656-B7D9-42314F38FEF1}"/>
    <dgm:cxn modelId="{98965A2D-1731-4895-AC0E-17E307844E74}" srcId="{7B90008B-56D2-4B9D-9277-D8D50FDFB866}" destId="{F37C02DD-7771-4E44-8F11-8C32E1FC8960}" srcOrd="2" destOrd="0" parTransId="{657C2C7D-6D49-44B6-AEE4-9A78D4A84F54}" sibTransId="{28162C2D-FEDA-4B37-84E6-1D96DDA1AAB6}"/>
    <dgm:cxn modelId="{4B968895-8F4C-4A9F-A53F-FF514AE46485}" srcId="{A4A8FCB6-6C63-4A54-83DE-33FA89F9A836}" destId="{77D83BB2-F583-4E38-8C32-9CFC4F246A07}" srcOrd="1" destOrd="0" parTransId="{4E08F5B4-7E13-48C8-A89A-6281EF118E63}" sibTransId="{020600E4-328F-40E9-A6E4-859E4F34716C}"/>
    <dgm:cxn modelId="{12A56B62-6A5F-4851-AB39-410CCD4969EB}" type="presOf" srcId="{A553722E-DD9E-49BB-AD72-5002F7AB8834}" destId="{010D4669-0AC7-4515-8EEB-665F5C5C99C7}" srcOrd="0" destOrd="0" presId="urn:microsoft.com/office/officeart/2005/8/layout/hierarchy3"/>
    <dgm:cxn modelId="{4CED838C-9516-49CD-ACE9-2A062F14A8FD}" srcId="{91CBDD1B-F5BD-41B8-BD97-496C4411D6B0}" destId="{7B90008B-56D2-4B9D-9277-D8D50FDFB866}" srcOrd="1" destOrd="0" parTransId="{C6B1F0C7-C2D7-41C0-8207-C8803A7DFA53}" sibTransId="{8BF8A7E8-386B-4EEF-B823-FA0812CC3030}"/>
    <dgm:cxn modelId="{1CE6B1AF-9F8F-4284-9B55-462855DE9C44}" type="presOf" srcId="{77D83BB2-F583-4E38-8C32-9CFC4F246A07}" destId="{304FF155-6573-4D50-9FCB-1196326D72C6}" srcOrd="0" destOrd="0" presId="urn:microsoft.com/office/officeart/2005/8/layout/hierarchy3"/>
    <dgm:cxn modelId="{1D40852B-26C8-4861-83A6-68CBBD7FE456}" type="presParOf" srcId="{E050543A-0D66-4804-A04F-FFFC85AD0DD2}" destId="{A42ACE02-A08F-4336-B825-86785B9DE553}" srcOrd="0" destOrd="0" presId="urn:microsoft.com/office/officeart/2005/8/layout/hierarchy3"/>
    <dgm:cxn modelId="{82BE0B7F-DFE6-4922-956A-2BEEC31412D1}" type="presParOf" srcId="{A42ACE02-A08F-4336-B825-86785B9DE553}" destId="{E06EC8AA-5311-4E2D-B7AE-51A6AB51F24A}" srcOrd="0" destOrd="0" presId="urn:microsoft.com/office/officeart/2005/8/layout/hierarchy3"/>
    <dgm:cxn modelId="{80D3BA67-5CE5-4CBA-81ED-3CE782099140}" type="presParOf" srcId="{E06EC8AA-5311-4E2D-B7AE-51A6AB51F24A}" destId="{2ACC3CEC-F844-4FAA-BB78-698827CDF6DE}" srcOrd="0" destOrd="0" presId="urn:microsoft.com/office/officeart/2005/8/layout/hierarchy3"/>
    <dgm:cxn modelId="{DA2346AE-88C1-4D17-B9C9-BDA125D0CE3F}" type="presParOf" srcId="{E06EC8AA-5311-4E2D-B7AE-51A6AB51F24A}" destId="{8E059455-205A-4B36-A743-21F8C04FA500}" srcOrd="1" destOrd="0" presId="urn:microsoft.com/office/officeart/2005/8/layout/hierarchy3"/>
    <dgm:cxn modelId="{0196B35C-F652-4BC1-9383-2C3AEAAF6E18}" type="presParOf" srcId="{A42ACE02-A08F-4336-B825-86785B9DE553}" destId="{B8E1C6E7-FB15-420E-9A9A-EFB9CAE54C16}" srcOrd="1" destOrd="0" presId="urn:microsoft.com/office/officeart/2005/8/layout/hierarchy3"/>
    <dgm:cxn modelId="{E2425A23-3154-4BA8-AEA7-848831289FBC}" type="presParOf" srcId="{B8E1C6E7-FB15-420E-9A9A-EFB9CAE54C16}" destId="{E7715A9D-1577-4FF9-A593-5D593271FF05}" srcOrd="0" destOrd="0" presId="urn:microsoft.com/office/officeart/2005/8/layout/hierarchy3"/>
    <dgm:cxn modelId="{819CAE2A-8FC1-4F27-8FE5-27A89908B644}" type="presParOf" srcId="{B8E1C6E7-FB15-420E-9A9A-EFB9CAE54C16}" destId="{D4F6B9A9-1E42-479E-9AB6-9B1600A82F7D}" srcOrd="1" destOrd="0" presId="urn:microsoft.com/office/officeart/2005/8/layout/hierarchy3"/>
    <dgm:cxn modelId="{7417738B-C548-4544-A47E-E6E1FDE8BA49}" type="presParOf" srcId="{B8E1C6E7-FB15-420E-9A9A-EFB9CAE54C16}" destId="{5C2242A6-7AD7-4559-9AF8-328FEB4E3D08}" srcOrd="2" destOrd="0" presId="urn:microsoft.com/office/officeart/2005/8/layout/hierarchy3"/>
    <dgm:cxn modelId="{CA7A617F-C547-434C-A5CD-0A0DE1661F86}" type="presParOf" srcId="{B8E1C6E7-FB15-420E-9A9A-EFB9CAE54C16}" destId="{304FF155-6573-4D50-9FCB-1196326D72C6}" srcOrd="3" destOrd="0" presId="urn:microsoft.com/office/officeart/2005/8/layout/hierarchy3"/>
    <dgm:cxn modelId="{6FCD564D-8681-45D1-9A59-29FAF709C846}" type="presParOf" srcId="{B8E1C6E7-FB15-420E-9A9A-EFB9CAE54C16}" destId="{DE13A586-1A73-4A0E-A870-3B19705BC65D}" srcOrd="4" destOrd="0" presId="urn:microsoft.com/office/officeart/2005/8/layout/hierarchy3"/>
    <dgm:cxn modelId="{5CB0317E-4C46-4D07-939F-6A720689038B}" type="presParOf" srcId="{B8E1C6E7-FB15-420E-9A9A-EFB9CAE54C16}" destId="{010D4669-0AC7-4515-8EEB-665F5C5C99C7}" srcOrd="5" destOrd="0" presId="urn:microsoft.com/office/officeart/2005/8/layout/hierarchy3"/>
    <dgm:cxn modelId="{1C8F444C-AEEF-4FFD-B10A-E71B26D4589F}" type="presParOf" srcId="{E050543A-0D66-4804-A04F-FFFC85AD0DD2}" destId="{C3F1985B-9D7C-494D-B91C-B501144E10A9}" srcOrd="1" destOrd="0" presId="urn:microsoft.com/office/officeart/2005/8/layout/hierarchy3"/>
    <dgm:cxn modelId="{91203EA6-8F39-420D-A60A-AECDB1A90FB9}" type="presParOf" srcId="{C3F1985B-9D7C-494D-B91C-B501144E10A9}" destId="{B12D0BCD-0F78-431A-A73E-E46645FE5E44}" srcOrd="0" destOrd="0" presId="urn:microsoft.com/office/officeart/2005/8/layout/hierarchy3"/>
    <dgm:cxn modelId="{1CB23F03-A16B-4598-9BA3-DA82C95F19DF}" type="presParOf" srcId="{B12D0BCD-0F78-431A-A73E-E46645FE5E44}" destId="{ED5CAFB1-75D7-4DC1-8BD8-201946A53A24}" srcOrd="0" destOrd="0" presId="urn:microsoft.com/office/officeart/2005/8/layout/hierarchy3"/>
    <dgm:cxn modelId="{ADBA2BDD-CB13-4F8F-870C-46CD7C8BE8B4}" type="presParOf" srcId="{B12D0BCD-0F78-431A-A73E-E46645FE5E44}" destId="{C232F1AF-E34C-4EC4-8CBD-8F43CD2959A3}" srcOrd="1" destOrd="0" presId="urn:microsoft.com/office/officeart/2005/8/layout/hierarchy3"/>
    <dgm:cxn modelId="{7E94C42E-D9E9-4013-B6B3-B2CCFD07997C}" type="presParOf" srcId="{C3F1985B-9D7C-494D-B91C-B501144E10A9}" destId="{D5BF92B8-8F80-48CC-A617-CE5684C624E8}" srcOrd="1" destOrd="0" presId="urn:microsoft.com/office/officeart/2005/8/layout/hierarchy3"/>
    <dgm:cxn modelId="{5EBFB4FE-9AFF-480E-A3C6-FA4C402CD7E2}" type="presParOf" srcId="{D5BF92B8-8F80-48CC-A617-CE5684C624E8}" destId="{44B1F3B7-6CDA-4B9B-9A94-7A0D52538ED7}" srcOrd="0" destOrd="0" presId="urn:microsoft.com/office/officeart/2005/8/layout/hierarchy3"/>
    <dgm:cxn modelId="{3E36D302-3B79-40AA-B144-667C355D7CF0}" type="presParOf" srcId="{D5BF92B8-8F80-48CC-A617-CE5684C624E8}" destId="{E8F38591-1CD9-4B07-9404-49C07E1152B5}" srcOrd="1" destOrd="0" presId="urn:microsoft.com/office/officeart/2005/8/layout/hierarchy3"/>
    <dgm:cxn modelId="{C8583E1B-BEF0-468E-9D13-245BD9D8708B}" type="presParOf" srcId="{D5BF92B8-8F80-48CC-A617-CE5684C624E8}" destId="{710769B8-FECC-4104-92A4-4F95488D28EB}" srcOrd="2" destOrd="0" presId="urn:microsoft.com/office/officeart/2005/8/layout/hierarchy3"/>
    <dgm:cxn modelId="{A9174E1F-E3B2-4399-A5C2-600C8277830D}" type="presParOf" srcId="{D5BF92B8-8F80-48CC-A617-CE5684C624E8}" destId="{60197B80-F46A-4F00-AD66-B1C3B1ED3602}" srcOrd="3" destOrd="0" presId="urn:microsoft.com/office/officeart/2005/8/layout/hierarchy3"/>
    <dgm:cxn modelId="{FA788AC1-60DB-49B6-89F9-6D0A0E85A248}" type="presParOf" srcId="{D5BF92B8-8F80-48CC-A617-CE5684C624E8}" destId="{065F54BF-FD2E-4F0F-ABDA-89E0C9EC1D30}" srcOrd="4" destOrd="0" presId="urn:microsoft.com/office/officeart/2005/8/layout/hierarchy3"/>
    <dgm:cxn modelId="{0BDE7A50-B23C-4B42-9482-5015E8744A2E}" type="presParOf" srcId="{D5BF92B8-8F80-48CC-A617-CE5684C624E8}" destId="{C910F11F-57E7-4248-91ED-AC980D20D96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287680-7424-4138-9063-3C3C3591418A}" type="doc">
      <dgm:prSet loTypeId="urn:microsoft.com/office/officeart/2005/8/layout/target3" loCatId="list" qsTypeId="urn:microsoft.com/office/officeart/2005/8/quickstyle/simple1" qsCatId="simple" csTypeId="urn:microsoft.com/office/officeart/2005/8/colors/accent2_1" csCatId="accent2" phldr="1"/>
      <dgm:spPr/>
      <dgm:t>
        <a:bodyPr/>
        <a:lstStyle/>
        <a:p>
          <a:endParaRPr lang="fr-FR"/>
        </a:p>
      </dgm:t>
    </dgm:pt>
    <dgm:pt modelId="{B5BEFA3D-D315-4EDF-B2F4-2C38B68EF12E}">
      <dgm:prSet phldrT="[Texte]"/>
      <dgm:spPr/>
      <dgm:t>
        <a:bodyPr/>
        <a:lstStyle/>
        <a:p>
          <a:r>
            <a:rPr lang="en-CA" dirty="0" smtClean="0"/>
            <a:t>   Financial reports</a:t>
          </a:r>
          <a:endParaRPr lang="fr-FR" dirty="0"/>
        </a:p>
      </dgm:t>
    </dgm:pt>
    <dgm:pt modelId="{E9947493-F83C-487A-8691-DE2596B541DE}" type="parTrans" cxnId="{3598C807-9529-4EE2-B6B8-208498DE053C}">
      <dgm:prSet/>
      <dgm:spPr/>
      <dgm:t>
        <a:bodyPr/>
        <a:lstStyle/>
        <a:p>
          <a:endParaRPr lang="fr-FR"/>
        </a:p>
      </dgm:t>
    </dgm:pt>
    <dgm:pt modelId="{AEC9E97B-1FBE-4C1E-9D84-8FB4C5206907}" type="sibTrans" cxnId="{3598C807-9529-4EE2-B6B8-208498DE053C}">
      <dgm:prSet/>
      <dgm:spPr/>
      <dgm:t>
        <a:bodyPr/>
        <a:lstStyle/>
        <a:p>
          <a:endParaRPr lang="fr-FR"/>
        </a:p>
      </dgm:t>
    </dgm:pt>
    <dgm:pt modelId="{E9960A5E-C513-46E2-93B6-52400C14BDEF}">
      <dgm:prSet phldrT="[Texte]"/>
      <dgm:spPr/>
      <dgm:t>
        <a:bodyPr/>
        <a:lstStyle/>
        <a:p>
          <a:r>
            <a:rPr lang="en-CA" dirty="0" smtClean="0"/>
            <a:t>   Process</a:t>
          </a:r>
          <a:endParaRPr lang="fr-FR" dirty="0"/>
        </a:p>
      </dgm:t>
    </dgm:pt>
    <dgm:pt modelId="{B2721296-85F4-4C7E-8C2A-E2B0592A37FE}" type="parTrans" cxnId="{81BD845A-0408-4189-856F-7F1EE991F4C6}">
      <dgm:prSet/>
      <dgm:spPr/>
      <dgm:t>
        <a:bodyPr/>
        <a:lstStyle/>
        <a:p>
          <a:endParaRPr lang="fr-FR"/>
        </a:p>
      </dgm:t>
    </dgm:pt>
    <dgm:pt modelId="{4B0DFB83-C770-41BA-97D8-F91E347C6223}" type="sibTrans" cxnId="{81BD845A-0408-4189-856F-7F1EE991F4C6}">
      <dgm:prSet/>
      <dgm:spPr/>
      <dgm:t>
        <a:bodyPr/>
        <a:lstStyle/>
        <a:p>
          <a:endParaRPr lang="fr-FR"/>
        </a:p>
      </dgm:t>
    </dgm:pt>
    <dgm:pt modelId="{A626C38B-195C-4A5E-A2E2-484D0CAFE9FA}">
      <dgm:prSet phldrT="[Texte]"/>
      <dgm:spPr/>
      <dgm:t>
        <a:bodyPr/>
        <a:lstStyle/>
        <a:p>
          <a:r>
            <a:rPr lang="en-CA" dirty="0" smtClean="0"/>
            <a:t>   Annual report</a:t>
          </a:r>
          <a:endParaRPr lang="fr-FR" dirty="0"/>
        </a:p>
      </dgm:t>
    </dgm:pt>
    <dgm:pt modelId="{339A6C11-555F-4C4A-99E9-8DE74F0A49F2}" type="parTrans" cxnId="{616A84EF-9D5F-47F2-90DE-3F47D9299CC0}">
      <dgm:prSet/>
      <dgm:spPr/>
      <dgm:t>
        <a:bodyPr/>
        <a:lstStyle/>
        <a:p>
          <a:endParaRPr lang="fr-FR"/>
        </a:p>
      </dgm:t>
    </dgm:pt>
    <dgm:pt modelId="{697992FE-D472-4A6E-A040-9EFBA0703007}" type="sibTrans" cxnId="{616A84EF-9D5F-47F2-90DE-3F47D9299CC0}">
      <dgm:prSet/>
      <dgm:spPr/>
      <dgm:t>
        <a:bodyPr/>
        <a:lstStyle/>
        <a:p>
          <a:endParaRPr lang="fr-FR"/>
        </a:p>
      </dgm:t>
    </dgm:pt>
    <dgm:pt modelId="{6372C0BB-CAF9-495A-AB7E-C5A065163369}" type="pres">
      <dgm:prSet presAssocID="{B3287680-7424-4138-9063-3C3C3591418A}" presName="Name0" presStyleCnt="0">
        <dgm:presLayoutVars>
          <dgm:chMax val="7"/>
          <dgm:dir/>
          <dgm:animLvl val="lvl"/>
          <dgm:resizeHandles val="exact"/>
        </dgm:presLayoutVars>
      </dgm:prSet>
      <dgm:spPr/>
      <dgm:t>
        <a:bodyPr/>
        <a:lstStyle/>
        <a:p>
          <a:endParaRPr lang="fr-FR"/>
        </a:p>
      </dgm:t>
    </dgm:pt>
    <dgm:pt modelId="{6FE4B21E-E6B4-461A-8B6B-F8981BBD97A3}" type="pres">
      <dgm:prSet presAssocID="{B5BEFA3D-D315-4EDF-B2F4-2C38B68EF12E}" presName="circle1" presStyleLbl="node1" presStyleIdx="0" presStyleCnt="3"/>
      <dgm:spPr/>
    </dgm:pt>
    <dgm:pt modelId="{194F6BD0-1EED-4D1C-9A84-2B5CB77F0025}" type="pres">
      <dgm:prSet presAssocID="{B5BEFA3D-D315-4EDF-B2F4-2C38B68EF12E}" presName="space" presStyleCnt="0"/>
      <dgm:spPr/>
    </dgm:pt>
    <dgm:pt modelId="{67352AA8-DED3-435B-AF9B-CF4BBBA4A461}" type="pres">
      <dgm:prSet presAssocID="{B5BEFA3D-D315-4EDF-B2F4-2C38B68EF12E}" presName="rect1" presStyleLbl="alignAcc1" presStyleIdx="0" presStyleCnt="3"/>
      <dgm:spPr/>
      <dgm:t>
        <a:bodyPr/>
        <a:lstStyle/>
        <a:p>
          <a:endParaRPr lang="fr-FR"/>
        </a:p>
      </dgm:t>
    </dgm:pt>
    <dgm:pt modelId="{1DBFEE4E-EF2D-4AB4-83FB-D6D3637034FD}" type="pres">
      <dgm:prSet presAssocID="{E9960A5E-C513-46E2-93B6-52400C14BDEF}" presName="vertSpace2" presStyleLbl="node1" presStyleIdx="0" presStyleCnt="3"/>
      <dgm:spPr/>
    </dgm:pt>
    <dgm:pt modelId="{8D8DF538-8910-4FE2-94B0-7851B131BC34}" type="pres">
      <dgm:prSet presAssocID="{E9960A5E-C513-46E2-93B6-52400C14BDEF}" presName="circle2" presStyleLbl="node1" presStyleIdx="1" presStyleCnt="3"/>
      <dgm:spPr/>
    </dgm:pt>
    <dgm:pt modelId="{3BD98151-0A6A-4D20-A39B-946F3D2DA4BE}" type="pres">
      <dgm:prSet presAssocID="{E9960A5E-C513-46E2-93B6-52400C14BDEF}" presName="rect2" presStyleLbl="alignAcc1" presStyleIdx="1" presStyleCnt="3"/>
      <dgm:spPr/>
      <dgm:t>
        <a:bodyPr/>
        <a:lstStyle/>
        <a:p>
          <a:endParaRPr lang="fr-FR"/>
        </a:p>
      </dgm:t>
    </dgm:pt>
    <dgm:pt modelId="{EDD5BA11-81B6-4447-9387-55B4C3E94811}" type="pres">
      <dgm:prSet presAssocID="{A626C38B-195C-4A5E-A2E2-484D0CAFE9FA}" presName="vertSpace3" presStyleLbl="node1" presStyleIdx="1" presStyleCnt="3"/>
      <dgm:spPr/>
    </dgm:pt>
    <dgm:pt modelId="{58A6A781-D786-43BE-94BF-20CEEF222470}" type="pres">
      <dgm:prSet presAssocID="{A626C38B-195C-4A5E-A2E2-484D0CAFE9FA}" presName="circle3" presStyleLbl="node1" presStyleIdx="2" presStyleCnt="3"/>
      <dgm:spPr/>
    </dgm:pt>
    <dgm:pt modelId="{E177E9B9-8FAC-4DA7-92D2-7165E343C074}" type="pres">
      <dgm:prSet presAssocID="{A626C38B-195C-4A5E-A2E2-484D0CAFE9FA}" presName="rect3" presStyleLbl="alignAcc1" presStyleIdx="2" presStyleCnt="3"/>
      <dgm:spPr/>
      <dgm:t>
        <a:bodyPr/>
        <a:lstStyle/>
        <a:p>
          <a:endParaRPr lang="fr-FR"/>
        </a:p>
      </dgm:t>
    </dgm:pt>
    <dgm:pt modelId="{B5B146C3-565A-40DA-9528-DA1018FBE9E3}" type="pres">
      <dgm:prSet presAssocID="{B5BEFA3D-D315-4EDF-B2F4-2C38B68EF12E}" presName="rect1ParTxNoCh" presStyleLbl="alignAcc1" presStyleIdx="2" presStyleCnt="3">
        <dgm:presLayoutVars>
          <dgm:chMax val="1"/>
          <dgm:bulletEnabled val="1"/>
        </dgm:presLayoutVars>
      </dgm:prSet>
      <dgm:spPr/>
      <dgm:t>
        <a:bodyPr/>
        <a:lstStyle/>
        <a:p>
          <a:endParaRPr lang="fr-FR"/>
        </a:p>
      </dgm:t>
    </dgm:pt>
    <dgm:pt modelId="{2716052E-B606-470B-BA1C-D72E79D2DD5C}" type="pres">
      <dgm:prSet presAssocID="{E9960A5E-C513-46E2-93B6-52400C14BDEF}" presName="rect2ParTxNoCh" presStyleLbl="alignAcc1" presStyleIdx="2" presStyleCnt="3">
        <dgm:presLayoutVars>
          <dgm:chMax val="1"/>
          <dgm:bulletEnabled val="1"/>
        </dgm:presLayoutVars>
      </dgm:prSet>
      <dgm:spPr/>
      <dgm:t>
        <a:bodyPr/>
        <a:lstStyle/>
        <a:p>
          <a:endParaRPr lang="fr-FR"/>
        </a:p>
      </dgm:t>
    </dgm:pt>
    <dgm:pt modelId="{1952428B-0242-430B-9297-E509B2D8D8C6}" type="pres">
      <dgm:prSet presAssocID="{A626C38B-195C-4A5E-A2E2-484D0CAFE9FA}" presName="rect3ParTxNoCh" presStyleLbl="alignAcc1" presStyleIdx="2" presStyleCnt="3">
        <dgm:presLayoutVars>
          <dgm:chMax val="1"/>
          <dgm:bulletEnabled val="1"/>
        </dgm:presLayoutVars>
      </dgm:prSet>
      <dgm:spPr/>
      <dgm:t>
        <a:bodyPr/>
        <a:lstStyle/>
        <a:p>
          <a:endParaRPr lang="fr-FR"/>
        </a:p>
      </dgm:t>
    </dgm:pt>
  </dgm:ptLst>
  <dgm:cxnLst>
    <dgm:cxn modelId="{3598C807-9529-4EE2-B6B8-208498DE053C}" srcId="{B3287680-7424-4138-9063-3C3C3591418A}" destId="{B5BEFA3D-D315-4EDF-B2F4-2C38B68EF12E}" srcOrd="0" destOrd="0" parTransId="{E9947493-F83C-487A-8691-DE2596B541DE}" sibTransId="{AEC9E97B-1FBE-4C1E-9D84-8FB4C5206907}"/>
    <dgm:cxn modelId="{616A84EF-9D5F-47F2-90DE-3F47D9299CC0}" srcId="{B3287680-7424-4138-9063-3C3C3591418A}" destId="{A626C38B-195C-4A5E-A2E2-484D0CAFE9FA}" srcOrd="2" destOrd="0" parTransId="{339A6C11-555F-4C4A-99E9-8DE74F0A49F2}" sibTransId="{697992FE-D472-4A6E-A040-9EFBA0703007}"/>
    <dgm:cxn modelId="{BC157F36-C595-44E4-9F4A-B38CEED51933}" type="presOf" srcId="{B5BEFA3D-D315-4EDF-B2F4-2C38B68EF12E}" destId="{B5B146C3-565A-40DA-9528-DA1018FBE9E3}" srcOrd="1" destOrd="0" presId="urn:microsoft.com/office/officeart/2005/8/layout/target3"/>
    <dgm:cxn modelId="{CBD373FF-2E9D-4F0C-8CBB-B4C53695D2E6}" type="presOf" srcId="{B3287680-7424-4138-9063-3C3C3591418A}" destId="{6372C0BB-CAF9-495A-AB7E-C5A065163369}" srcOrd="0" destOrd="0" presId="urn:microsoft.com/office/officeart/2005/8/layout/target3"/>
    <dgm:cxn modelId="{81BD845A-0408-4189-856F-7F1EE991F4C6}" srcId="{B3287680-7424-4138-9063-3C3C3591418A}" destId="{E9960A5E-C513-46E2-93B6-52400C14BDEF}" srcOrd="1" destOrd="0" parTransId="{B2721296-85F4-4C7E-8C2A-E2B0592A37FE}" sibTransId="{4B0DFB83-C770-41BA-97D8-F91E347C6223}"/>
    <dgm:cxn modelId="{60A58389-A2DB-41FB-9DA3-6087CBC380F5}" type="presOf" srcId="{A626C38B-195C-4A5E-A2E2-484D0CAFE9FA}" destId="{E177E9B9-8FAC-4DA7-92D2-7165E343C074}" srcOrd="0" destOrd="0" presId="urn:microsoft.com/office/officeart/2005/8/layout/target3"/>
    <dgm:cxn modelId="{F5D928FB-6B21-41B3-91F9-C8444A239608}" type="presOf" srcId="{E9960A5E-C513-46E2-93B6-52400C14BDEF}" destId="{3BD98151-0A6A-4D20-A39B-946F3D2DA4BE}" srcOrd="0" destOrd="0" presId="urn:microsoft.com/office/officeart/2005/8/layout/target3"/>
    <dgm:cxn modelId="{B0F2822A-25F8-4071-8CB5-3E21E81F35C8}" type="presOf" srcId="{A626C38B-195C-4A5E-A2E2-484D0CAFE9FA}" destId="{1952428B-0242-430B-9297-E509B2D8D8C6}" srcOrd="1" destOrd="0" presId="urn:microsoft.com/office/officeart/2005/8/layout/target3"/>
    <dgm:cxn modelId="{2C508726-B10C-4705-AE05-C5865E8DBC03}" type="presOf" srcId="{B5BEFA3D-D315-4EDF-B2F4-2C38B68EF12E}" destId="{67352AA8-DED3-435B-AF9B-CF4BBBA4A461}" srcOrd="0" destOrd="0" presId="urn:microsoft.com/office/officeart/2005/8/layout/target3"/>
    <dgm:cxn modelId="{F162D312-0947-4C73-803E-D93FCB326F8C}" type="presOf" srcId="{E9960A5E-C513-46E2-93B6-52400C14BDEF}" destId="{2716052E-B606-470B-BA1C-D72E79D2DD5C}" srcOrd="1" destOrd="0" presId="urn:microsoft.com/office/officeart/2005/8/layout/target3"/>
    <dgm:cxn modelId="{118DAAB4-C684-4D68-80E2-11C0C479CCB7}" type="presParOf" srcId="{6372C0BB-CAF9-495A-AB7E-C5A065163369}" destId="{6FE4B21E-E6B4-461A-8B6B-F8981BBD97A3}" srcOrd="0" destOrd="0" presId="urn:microsoft.com/office/officeart/2005/8/layout/target3"/>
    <dgm:cxn modelId="{79EE1B4C-8E7B-44B0-9500-58BEEEE2C248}" type="presParOf" srcId="{6372C0BB-CAF9-495A-AB7E-C5A065163369}" destId="{194F6BD0-1EED-4D1C-9A84-2B5CB77F0025}" srcOrd="1" destOrd="0" presId="urn:microsoft.com/office/officeart/2005/8/layout/target3"/>
    <dgm:cxn modelId="{F833D42E-99F5-419B-89CC-DF2354EC97B1}" type="presParOf" srcId="{6372C0BB-CAF9-495A-AB7E-C5A065163369}" destId="{67352AA8-DED3-435B-AF9B-CF4BBBA4A461}" srcOrd="2" destOrd="0" presId="urn:microsoft.com/office/officeart/2005/8/layout/target3"/>
    <dgm:cxn modelId="{51ED6467-AD6D-4940-864F-3B4040FC227D}" type="presParOf" srcId="{6372C0BB-CAF9-495A-AB7E-C5A065163369}" destId="{1DBFEE4E-EF2D-4AB4-83FB-D6D3637034FD}" srcOrd="3" destOrd="0" presId="urn:microsoft.com/office/officeart/2005/8/layout/target3"/>
    <dgm:cxn modelId="{C2F3A6AC-863A-4652-AC6C-01D247716476}" type="presParOf" srcId="{6372C0BB-CAF9-495A-AB7E-C5A065163369}" destId="{8D8DF538-8910-4FE2-94B0-7851B131BC34}" srcOrd="4" destOrd="0" presId="urn:microsoft.com/office/officeart/2005/8/layout/target3"/>
    <dgm:cxn modelId="{CD03BBFE-629B-4E01-AF39-BB80B2B0F87F}" type="presParOf" srcId="{6372C0BB-CAF9-495A-AB7E-C5A065163369}" destId="{3BD98151-0A6A-4D20-A39B-946F3D2DA4BE}" srcOrd="5" destOrd="0" presId="urn:microsoft.com/office/officeart/2005/8/layout/target3"/>
    <dgm:cxn modelId="{3D1BF403-8FA9-4549-9855-49C62AF7B43F}" type="presParOf" srcId="{6372C0BB-CAF9-495A-AB7E-C5A065163369}" destId="{EDD5BA11-81B6-4447-9387-55B4C3E94811}" srcOrd="6" destOrd="0" presId="urn:microsoft.com/office/officeart/2005/8/layout/target3"/>
    <dgm:cxn modelId="{E81A7280-2CEC-4458-9D5E-FFF929CAE975}" type="presParOf" srcId="{6372C0BB-CAF9-495A-AB7E-C5A065163369}" destId="{58A6A781-D786-43BE-94BF-20CEEF222470}" srcOrd="7" destOrd="0" presId="urn:microsoft.com/office/officeart/2005/8/layout/target3"/>
    <dgm:cxn modelId="{861E2C49-32E8-4E08-B9A5-BD22D75D03AF}" type="presParOf" srcId="{6372C0BB-CAF9-495A-AB7E-C5A065163369}" destId="{E177E9B9-8FAC-4DA7-92D2-7165E343C074}" srcOrd="8" destOrd="0" presId="urn:microsoft.com/office/officeart/2005/8/layout/target3"/>
    <dgm:cxn modelId="{3CB8C643-9AFB-4C1C-AD66-8DBEE91049A1}" type="presParOf" srcId="{6372C0BB-CAF9-495A-AB7E-C5A065163369}" destId="{B5B146C3-565A-40DA-9528-DA1018FBE9E3}" srcOrd="9" destOrd="0" presId="urn:microsoft.com/office/officeart/2005/8/layout/target3"/>
    <dgm:cxn modelId="{702CBA83-3484-48E2-8D4E-C50C08EE65B8}" type="presParOf" srcId="{6372C0BB-CAF9-495A-AB7E-C5A065163369}" destId="{2716052E-B606-470B-BA1C-D72E79D2DD5C}" srcOrd="10" destOrd="0" presId="urn:microsoft.com/office/officeart/2005/8/layout/target3"/>
    <dgm:cxn modelId="{64357DDC-C56D-40FD-9DA7-ED22CFD45D12}" type="presParOf" srcId="{6372C0BB-CAF9-495A-AB7E-C5A065163369}" destId="{1952428B-0242-430B-9297-E509B2D8D8C6}" srcOrd="11"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650C6-025C-43F7-BD00-498AF683A4AD}">
      <dsp:nvSpPr>
        <dsp:cNvPr id="0" name=""/>
        <dsp:cNvSpPr/>
      </dsp:nvSpPr>
      <dsp:spPr>
        <a:xfrm>
          <a:off x="516457" y="76026"/>
          <a:ext cx="2044574" cy="178721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lvl="0" algn="ctr" defTabSz="622300">
            <a:lnSpc>
              <a:spcPct val="90000"/>
            </a:lnSpc>
            <a:spcBef>
              <a:spcPct val="0"/>
            </a:spcBef>
            <a:spcAft>
              <a:spcPct val="35000"/>
            </a:spcAft>
          </a:pPr>
          <a:r>
            <a:rPr lang="en-CA" sz="1400" kern="1200" dirty="0" smtClean="0"/>
            <a:t>Business Process Discovery</a:t>
          </a:r>
        </a:p>
        <a:p>
          <a:pPr lvl="0" algn="ctr" defTabSz="622300">
            <a:lnSpc>
              <a:spcPct val="90000"/>
            </a:lnSpc>
            <a:spcBef>
              <a:spcPct val="0"/>
            </a:spcBef>
            <a:spcAft>
              <a:spcPct val="35000"/>
            </a:spcAft>
          </a:pPr>
          <a:r>
            <a:rPr lang="en-CA" sz="1400" b="1" kern="1200" dirty="0" smtClean="0">
              <a:solidFill>
                <a:srgbClr val="FF0000"/>
              </a:solidFill>
            </a:rPr>
            <a:t>Coordinator</a:t>
          </a:r>
          <a:endParaRPr lang="fr-FR" sz="1400" b="1" kern="1200" dirty="0">
            <a:solidFill>
              <a:srgbClr val="FF0000"/>
            </a:solidFill>
          </a:endParaRPr>
        </a:p>
      </dsp:txBody>
      <dsp:txXfrm>
        <a:off x="1027601" y="344108"/>
        <a:ext cx="996730" cy="1251051"/>
      </dsp:txXfrm>
    </dsp:sp>
    <dsp:sp modelId="{FBDCAD6B-5D96-4D46-8D05-4B4A17421749}">
      <dsp:nvSpPr>
        <dsp:cNvPr id="0" name=""/>
        <dsp:cNvSpPr/>
      </dsp:nvSpPr>
      <dsp:spPr>
        <a:xfrm>
          <a:off x="5313" y="458490"/>
          <a:ext cx="1022287" cy="1022287"/>
        </a:xfrm>
        <a:prstGeom prst="ellipse">
          <a:avLst/>
        </a:prstGeom>
        <a:solidFill>
          <a:schemeClr val="accent1">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CA" sz="2200" kern="1200" dirty="0" smtClean="0"/>
            <a:t>Phase 1</a:t>
          </a:r>
          <a:endParaRPr lang="fr-FR" sz="2200" kern="1200" dirty="0"/>
        </a:p>
      </dsp:txBody>
      <dsp:txXfrm>
        <a:off x="155023" y="608200"/>
        <a:ext cx="722867" cy="722867"/>
      </dsp:txXfrm>
    </dsp:sp>
    <dsp:sp modelId="{8DC3250A-597C-4435-9A10-F604092528B4}">
      <dsp:nvSpPr>
        <dsp:cNvPr id="0" name=""/>
        <dsp:cNvSpPr/>
      </dsp:nvSpPr>
      <dsp:spPr>
        <a:xfrm>
          <a:off x="3199961" y="76026"/>
          <a:ext cx="2044574" cy="178721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lvl="0" algn="ctr" defTabSz="622300">
            <a:lnSpc>
              <a:spcPct val="90000"/>
            </a:lnSpc>
            <a:spcBef>
              <a:spcPct val="0"/>
            </a:spcBef>
            <a:spcAft>
              <a:spcPct val="35000"/>
            </a:spcAft>
          </a:pPr>
          <a:r>
            <a:rPr lang="en-CA" sz="1400" kern="1200" dirty="0" smtClean="0"/>
            <a:t>Certification scoping</a:t>
          </a:r>
          <a:endParaRPr lang="fr-FR" sz="1400" kern="1200" dirty="0" smtClean="0"/>
        </a:p>
        <a:p>
          <a:pPr lvl="0" algn="ctr" defTabSz="622300">
            <a:lnSpc>
              <a:spcPct val="90000"/>
            </a:lnSpc>
            <a:spcBef>
              <a:spcPct val="0"/>
            </a:spcBef>
            <a:spcAft>
              <a:spcPct val="35000"/>
            </a:spcAft>
          </a:pPr>
          <a:r>
            <a:rPr lang="en-CA" sz="1400" b="1" kern="1200" dirty="0" smtClean="0">
              <a:solidFill>
                <a:srgbClr val="FF0000"/>
              </a:solidFill>
            </a:rPr>
            <a:t>Coordinator</a:t>
          </a:r>
          <a:endParaRPr lang="fr-FR" sz="1400" b="1" kern="1200" dirty="0">
            <a:solidFill>
              <a:srgbClr val="FF0000"/>
            </a:solidFill>
          </a:endParaRPr>
        </a:p>
      </dsp:txBody>
      <dsp:txXfrm>
        <a:off x="3711105" y="344108"/>
        <a:ext cx="996730" cy="1251051"/>
      </dsp:txXfrm>
    </dsp:sp>
    <dsp:sp modelId="{31DA4B29-8762-4903-9726-A7A1BFBFCAE3}">
      <dsp:nvSpPr>
        <dsp:cNvPr id="0" name=""/>
        <dsp:cNvSpPr/>
      </dsp:nvSpPr>
      <dsp:spPr>
        <a:xfrm>
          <a:off x="2688818" y="458490"/>
          <a:ext cx="1022287" cy="1022287"/>
        </a:xfrm>
        <a:prstGeom prst="ellipse">
          <a:avLst/>
        </a:prstGeom>
        <a:solidFill>
          <a:schemeClr val="accent1">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CA" sz="2200" kern="1200" dirty="0" smtClean="0"/>
            <a:t>Phase 2</a:t>
          </a:r>
          <a:endParaRPr lang="fr-FR" sz="2200" kern="1200" dirty="0"/>
        </a:p>
      </dsp:txBody>
      <dsp:txXfrm>
        <a:off x="2838528" y="608200"/>
        <a:ext cx="722867" cy="722867"/>
      </dsp:txXfrm>
    </dsp:sp>
    <dsp:sp modelId="{CB5C1550-E93B-48E6-9FAF-99974FFADF66}">
      <dsp:nvSpPr>
        <dsp:cNvPr id="0" name=""/>
        <dsp:cNvSpPr/>
      </dsp:nvSpPr>
      <dsp:spPr>
        <a:xfrm>
          <a:off x="5883466" y="76026"/>
          <a:ext cx="2044574" cy="178721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lvl="0" algn="ctr" defTabSz="622300">
            <a:lnSpc>
              <a:spcPct val="90000"/>
            </a:lnSpc>
            <a:spcBef>
              <a:spcPct val="0"/>
            </a:spcBef>
            <a:spcAft>
              <a:spcPct val="35000"/>
            </a:spcAft>
          </a:pPr>
          <a:r>
            <a:rPr lang="en-CA" sz="1400" kern="1200" dirty="0" smtClean="0"/>
            <a:t>Gap Audit</a:t>
          </a:r>
        </a:p>
        <a:p>
          <a:pPr lvl="0" algn="ctr" defTabSz="622300">
            <a:lnSpc>
              <a:spcPct val="90000"/>
            </a:lnSpc>
            <a:spcBef>
              <a:spcPct val="0"/>
            </a:spcBef>
            <a:spcAft>
              <a:spcPct val="35000"/>
            </a:spcAft>
          </a:pPr>
          <a:r>
            <a:rPr lang="en-CA" sz="1400" b="1" kern="1200" dirty="0" smtClean="0">
              <a:solidFill>
                <a:srgbClr val="FF0000"/>
              </a:solidFill>
            </a:rPr>
            <a:t>Consultant</a:t>
          </a:r>
          <a:endParaRPr lang="fr-FR" sz="1400" b="1" kern="1200" dirty="0">
            <a:solidFill>
              <a:srgbClr val="FF0000"/>
            </a:solidFill>
          </a:endParaRPr>
        </a:p>
      </dsp:txBody>
      <dsp:txXfrm>
        <a:off x="6394609" y="344108"/>
        <a:ext cx="996730" cy="1251051"/>
      </dsp:txXfrm>
    </dsp:sp>
    <dsp:sp modelId="{9C4447FD-2076-4545-9607-6AE12783BE5A}">
      <dsp:nvSpPr>
        <dsp:cNvPr id="0" name=""/>
        <dsp:cNvSpPr/>
      </dsp:nvSpPr>
      <dsp:spPr>
        <a:xfrm>
          <a:off x="5372322" y="458490"/>
          <a:ext cx="1022287" cy="1022287"/>
        </a:xfrm>
        <a:prstGeom prst="ellipse">
          <a:avLst/>
        </a:prstGeom>
        <a:solidFill>
          <a:schemeClr val="accent1">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CA" sz="2200" kern="1200" dirty="0" smtClean="0"/>
            <a:t>Phase 3</a:t>
          </a:r>
          <a:endParaRPr lang="fr-FR" sz="2200" kern="1200" dirty="0"/>
        </a:p>
      </dsp:txBody>
      <dsp:txXfrm>
        <a:off x="5522032" y="608200"/>
        <a:ext cx="722867" cy="722867"/>
      </dsp:txXfrm>
    </dsp:sp>
    <dsp:sp modelId="{47ED1C65-50BF-40B5-81AE-9CFE26A600B5}">
      <dsp:nvSpPr>
        <dsp:cNvPr id="0" name=""/>
        <dsp:cNvSpPr/>
      </dsp:nvSpPr>
      <dsp:spPr>
        <a:xfrm>
          <a:off x="8566970" y="76026"/>
          <a:ext cx="2044574" cy="178721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lvl="0" algn="ctr" defTabSz="622300">
            <a:lnSpc>
              <a:spcPct val="90000"/>
            </a:lnSpc>
            <a:spcBef>
              <a:spcPct val="0"/>
            </a:spcBef>
            <a:spcAft>
              <a:spcPct val="35000"/>
            </a:spcAft>
          </a:pPr>
          <a:r>
            <a:rPr lang="en-CA" sz="1400" kern="1200" dirty="0" smtClean="0"/>
            <a:t>Evaluation NC &amp; DFI closure</a:t>
          </a:r>
        </a:p>
        <a:p>
          <a:pPr lvl="0" algn="ctr" defTabSz="622300">
            <a:lnSpc>
              <a:spcPct val="90000"/>
            </a:lnSpc>
            <a:spcBef>
              <a:spcPct val="0"/>
            </a:spcBef>
            <a:spcAft>
              <a:spcPct val="35000"/>
            </a:spcAft>
          </a:pPr>
          <a:r>
            <a:rPr lang="en-CA" sz="1400" b="1" kern="1200" dirty="0" smtClean="0">
              <a:solidFill>
                <a:srgbClr val="FF0000"/>
              </a:solidFill>
            </a:rPr>
            <a:t>Coordinator</a:t>
          </a:r>
          <a:endParaRPr lang="fr-FR" sz="1400" kern="1200" dirty="0"/>
        </a:p>
      </dsp:txBody>
      <dsp:txXfrm>
        <a:off x="9078114" y="344108"/>
        <a:ext cx="996730" cy="1251051"/>
      </dsp:txXfrm>
    </dsp:sp>
    <dsp:sp modelId="{726258AD-4959-468C-BD0C-A007FFF26C3A}">
      <dsp:nvSpPr>
        <dsp:cNvPr id="0" name=""/>
        <dsp:cNvSpPr/>
      </dsp:nvSpPr>
      <dsp:spPr>
        <a:xfrm>
          <a:off x="8055826" y="458490"/>
          <a:ext cx="1022287" cy="1022287"/>
        </a:xfrm>
        <a:prstGeom prst="ellipse">
          <a:avLst/>
        </a:prstGeom>
        <a:solidFill>
          <a:schemeClr val="accent1">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CA" sz="2200" kern="1200" dirty="0" smtClean="0"/>
            <a:t>Phase 4</a:t>
          </a:r>
          <a:endParaRPr lang="fr-FR" sz="2200" kern="1200" dirty="0"/>
        </a:p>
      </dsp:txBody>
      <dsp:txXfrm>
        <a:off x="8205536" y="608200"/>
        <a:ext cx="722867" cy="722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2EB80-A0D4-478B-843C-D6F312936659}">
      <dsp:nvSpPr>
        <dsp:cNvPr id="0" name=""/>
        <dsp:cNvSpPr/>
      </dsp:nvSpPr>
      <dsp:spPr>
        <a:xfrm>
          <a:off x="250507" y="1954"/>
          <a:ext cx="1308691" cy="72705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CA" sz="1600" kern="1200" dirty="0" smtClean="0"/>
            <a:t>General Information</a:t>
          </a:r>
          <a:endParaRPr lang="fr-FR" sz="1600" kern="1200" dirty="0"/>
        </a:p>
      </dsp:txBody>
      <dsp:txXfrm>
        <a:off x="271802" y="23249"/>
        <a:ext cx="1266101" cy="684460"/>
      </dsp:txXfrm>
    </dsp:sp>
    <dsp:sp modelId="{E3EDC3D1-5FE5-45B2-82F1-61A9E420958A}">
      <dsp:nvSpPr>
        <dsp:cNvPr id="0" name=""/>
        <dsp:cNvSpPr/>
      </dsp:nvSpPr>
      <dsp:spPr>
        <a:xfrm rot="5400000">
          <a:off x="768531" y="747181"/>
          <a:ext cx="272643" cy="327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fr-FR" sz="1300" kern="1200"/>
        </a:p>
      </dsp:txBody>
      <dsp:txXfrm rot="-5400000">
        <a:off x="806701" y="774446"/>
        <a:ext cx="196304" cy="190850"/>
      </dsp:txXfrm>
    </dsp:sp>
    <dsp:sp modelId="{60A81DAE-E920-42D6-BFCF-39A9362055AD}">
      <dsp:nvSpPr>
        <dsp:cNvPr id="0" name=""/>
        <dsp:cNvSpPr/>
      </dsp:nvSpPr>
      <dsp:spPr>
        <a:xfrm>
          <a:off x="250507" y="1092530"/>
          <a:ext cx="1308691" cy="72705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CA" sz="1600" kern="1200" dirty="0" smtClean="0"/>
            <a:t>Strategic Information</a:t>
          </a:r>
          <a:endParaRPr lang="fr-FR" sz="1600" kern="1200" dirty="0"/>
        </a:p>
      </dsp:txBody>
      <dsp:txXfrm>
        <a:off x="271802" y="1113825"/>
        <a:ext cx="1266101" cy="684460"/>
      </dsp:txXfrm>
    </dsp:sp>
    <dsp:sp modelId="{86646B3A-EE36-49E0-BE22-302A2FA8FCA7}">
      <dsp:nvSpPr>
        <dsp:cNvPr id="0" name=""/>
        <dsp:cNvSpPr/>
      </dsp:nvSpPr>
      <dsp:spPr>
        <a:xfrm rot="5400000">
          <a:off x="768531" y="1837757"/>
          <a:ext cx="272643" cy="327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fr-FR" sz="1300" kern="1200"/>
        </a:p>
      </dsp:txBody>
      <dsp:txXfrm rot="-5400000">
        <a:off x="806701" y="1865022"/>
        <a:ext cx="196304" cy="190850"/>
      </dsp:txXfrm>
    </dsp:sp>
    <dsp:sp modelId="{B4B8EBAB-D135-4B75-BF6A-6559848C9EEA}">
      <dsp:nvSpPr>
        <dsp:cNvPr id="0" name=""/>
        <dsp:cNvSpPr/>
      </dsp:nvSpPr>
      <dsp:spPr>
        <a:xfrm>
          <a:off x="250507" y="2183106"/>
          <a:ext cx="1308691" cy="72705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CA" sz="1600" kern="1200" dirty="0" smtClean="0"/>
            <a:t>Operation Information</a:t>
          </a:r>
        </a:p>
      </dsp:txBody>
      <dsp:txXfrm>
        <a:off x="271802" y="2204401"/>
        <a:ext cx="1266101" cy="684460"/>
      </dsp:txXfrm>
    </dsp:sp>
    <dsp:sp modelId="{18C334B7-1087-4FE1-8A98-F76C6F1B15FE}">
      <dsp:nvSpPr>
        <dsp:cNvPr id="0" name=""/>
        <dsp:cNvSpPr/>
      </dsp:nvSpPr>
      <dsp:spPr>
        <a:xfrm rot="5400000">
          <a:off x="768531" y="2928332"/>
          <a:ext cx="272643" cy="327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fr-FR" sz="1300" kern="1200"/>
        </a:p>
      </dsp:txBody>
      <dsp:txXfrm rot="-5400000">
        <a:off x="806701" y="2955597"/>
        <a:ext cx="196304" cy="190850"/>
      </dsp:txXfrm>
    </dsp:sp>
    <dsp:sp modelId="{E5238A64-A52B-4938-86C3-C7949D0D60B9}">
      <dsp:nvSpPr>
        <dsp:cNvPr id="0" name=""/>
        <dsp:cNvSpPr/>
      </dsp:nvSpPr>
      <dsp:spPr>
        <a:xfrm>
          <a:off x="250507" y="3273681"/>
          <a:ext cx="1308691" cy="72705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CA" sz="1600" kern="1200" dirty="0" smtClean="0"/>
            <a:t>Clause 4</a:t>
          </a:r>
        </a:p>
        <a:p>
          <a:pPr lvl="0" algn="ctr" defTabSz="711200">
            <a:lnSpc>
              <a:spcPct val="90000"/>
            </a:lnSpc>
            <a:spcBef>
              <a:spcPct val="0"/>
            </a:spcBef>
            <a:spcAft>
              <a:spcPct val="35000"/>
            </a:spcAft>
          </a:pPr>
          <a:r>
            <a:rPr lang="en-CA" sz="1600" kern="1200" dirty="0" smtClean="0"/>
            <a:t>4.1</a:t>
          </a:r>
          <a:endParaRPr lang="fr-FR" sz="1600" kern="1200" dirty="0"/>
        </a:p>
      </dsp:txBody>
      <dsp:txXfrm>
        <a:off x="271802" y="3294976"/>
        <a:ext cx="1266101" cy="684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2EB80-A0D4-478B-843C-D6F312936659}">
      <dsp:nvSpPr>
        <dsp:cNvPr id="0" name=""/>
        <dsp:cNvSpPr/>
      </dsp:nvSpPr>
      <dsp:spPr>
        <a:xfrm>
          <a:off x="213532" y="0"/>
          <a:ext cx="1382643" cy="768135"/>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Clause 4</a:t>
          </a:r>
        </a:p>
        <a:p>
          <a:pPr lvl="0" algn="ctr" defTabSz="755650">
            <a:lnSpc>
              <a:spcPct val="90000"/>
            </a:lnSpc>
            <a:spcBef>
              <a:spcPct val="0"/>
            </a:spcBef>
            <a:spcAft>
              <a:spcPct val="35000"/>
            </a:spcAft>
          </a:pPr>
          <a:r>
            <a:rPr lang="en-CA" sz="1700" kern="1200" dirty="0" smtClean="0"/>
            <a:t>4.2 to 5</a:t>
          </a:r>
          <a:endParaRPr lang="fr-FR" sz="1700" kern="1200" dirty="0"/>
        </a:p>
      </dsp:txBody>
      <dsp:txXfrm>
        <a:off x="236030" y="22498"/>
        <a:ext cx="1337647" cy="723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2EB80-A0D4-478B-843C-D6F312936659}">
      <dsp:nvSpPr>
        <dsp:cNvPr id="0" name=""/>
        <dsp:cNvSpPr/>
      </dsp:nvSpPr>
      <dsp:spPr>
        <a:xfrm>
          <a:off x="218540" y="1587"/>
          <a:ext cx="1372626" cy="47053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Training &amp; Development</a:t>
          </a:r>
          <a:endParaRPr lang="fr-FR" sz="1200" kern="1200" dirty="0"/>
        </a:p>
      </dsp:txBody>
      <dsp:txXfrm>
        <a:off x="232321" y="15368"/>
        <a:ext cx="1345064" cy="442968"/>
      </dsp:txXfrm>
    </dsp:sp>
    <dsp:sp modelId="{E3EDC3D1-5FE5-45B2-82F1-61A9E420958A}">
      <dsp:nvSpPr>
        <dsp:cNvPr id="0" name=""/>
        <dsp:cNvSpPr/>
      </dsp:nvSpPr>
      <dsp:spPr>
        <a:xfrm rot="5400000">
          <a:off x="816628" y="483881"/>
          <a:ext cx="176449" cy="211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5400000">
        <a:off x="841332" y="501526"/>
        <a:ext cx="127042" cy="123514"/>
      </dsp:txXfrm>
    </dsp:sp>
    <dsp:sp modelId="{60A81DAE-E920-42D6-BFCF-39A9362055AD}">
      <dsp:nvSpPr>
        <dsp:cNvPr id="0" name=""/>
        <dsp:cNvSpPr/>
      </dsp:nvSpPr>
      <dsp:spPr>
        <a:xfrm>
          <a:off x="218540" y="707384"/>
          <a:ext cx="1372626" cy="47053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Internal Audit</a:t>
          </a:r>
          <a:endParaRPr lang="fr-FR" sz="1200" kern="1200" dirty="0"/>
        </a:p>
      </dsp:txBody>
      <dsp:txXfrm>
        <a:off x="232321" y="721165"/>
        <a:ext cx="1345064" cy="442968"/>
      </dsp:txXfrm>
    </dsp:sp>
    <dsp:sp modelId="{86646B3A-EE36-49E0-BE22-302A2FA8FCA7}">
      <dsp:nvSpPr>
        <dsp:cNvPr id="0" name=""/>
        <dsp:cNvSpPr/>
      </dsp:nvSpPr>
      <dsp:spPr>
        <a:xfrm rot="5400000">
          <a:off x="816628" y="1189678"/>
          <a:ext cx="176449" cy="211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5400000">
        <a:off x="841332" y="1207323"/>
        <a:ext cx="127042" cy="123514"/>
      </dsp:txXfrm>
    </dsp:sp>
    <dsp:sp modelId="{B4B8EBAB-D135-4B75-BF6A-6559848C9EEA}">
      <dsp:nvSpPr>
        <dsp:cNvPr id="0" name=""/>
        <dsp:cNvSpPr/>
      </dsp:nvSpPr>
      <dsp:spPr>
        <a:xfrm>
          <a:off x="218540" y="1413180"/>
          <a:ext cx="1372626" cy="47053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Management review and clean up</a:t>
          </a:r>
          <a:endParaRPr lang="fr-FR" sz="1200" kern="1200" dirty="0"/>
        </a:p>
      </dsp:txBody>
      <dsp:txXfrm>
        <a:off x="232321" y="1426961"/>
        <a:ext cx="1345064" cy="442968"/>
      </dsp:txXfrm>
    </dsp:sp>
    <dsp:sp modelId="{18C334B7-1087-4FE1-8A98-F76C6F1B15FE}">
      <dsp:nvSpPr>
        <dsp:cNvPr id="0" name=""/>
        <dsp:cNvSpPr/>
      </dsp:nvSpPr>
      <dsp:spPr>
        <a:xfrm rot="5400000">
          <a:off x="816628" y="1895474"/>
          <a:ext cx="176449" cy="211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5400000">
        <a:off x="841332" y="1913119"/>
        <a:ext cx="127042" cy="123514"/>
      </dsp:txXfrm>
    </dsp:sp>
    <dsp:sp modelId="{E5238A64-A52B-4938-86C3-C7949D0D60B9}">
      <dsp:nvSpPr>
        <dsp:cNvPr id="0" name=""/>
        <dsp:cNvSpPr/>
      </dsp:nvSpPr>
      <dsp:spPr>
        <a:xfrm>
          <a:off x="218540" y="2118976"/>
          <a:ext cx="1372626" cy="47053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Pre certification Audit</a:t>
          </a:r>
          <a:endParaRPr lang="fr-FR" sz="1200" kern="1200" dirty="0"/>
        </a:p>
      </dsp:txBody>
      <dsp:txXfrm>
        <a:off x="232321" y="2132757"/>
        <a:ext cx="1345064" cy="442968"/>
      </dsp:txXfrm>
    </dsp:sp>
    <dsp:sp modelId="{44F4A25A-7598-4866-B191-883FEE5F1DC4}">
      <dsp:nvSpPr>
        <dsp:cNvPr id="0" name=""/>
        <dsp:cNvSpPr/>
      </dsp:nvSpPr>
      <dsp:spPr>
        <a:xfrm rot="5400000">
          <a:off x="816628" y="2601270"/>
          <a:ext cx="176449" cy="211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5400000">
        <a:off x="841332" y="2618915"/>
        <a:ext cx="127042" cy="123514"/>
      </dsp:txXfrm>
    </dsp:sp>
    <dsp:sp modelId="{0AF8895B-3CE6-4CCF-9328-8B3B5EB972BC}">
      <dsp:nvSpPr>
        <dsp:cNvPr id="0" name=""/>
        <dsp:cNvSpPr/>
      </dsp:nvSpPr>
      <dsp:spPr>
        <a:xfrm>
          <a:off x="218540" y="2824772"/>
          <a:ext cx="1372626" cy="47053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Clean up NC &amp; DFI</a:t>
          </a:r>
          <a:endParaRPr lang="fr-FR" sz="1200" kern="1200" dirty="0"/>
        </a:p>
      </dsp:txBody>
      <dsp:txXfrm>
        <a:off x="232321" y="2838553"/>
        <a:ext cx="1345064" cy="442968"/>
      </dsp:txXfrm>
    </dsp:sp>
    <dsp:sp modelId="{7C13136F-B809-4E88-85AD-330D6005CD15}">
      <dsp:nvSpPr>
        <dsp:cNvPr id="0" name=""/>
        <dsp:cNvSpPr/>
      </dsp:nvSpPr>
      <dsp:spPr>
        <a:xfrm rot="5400000">
          <a:off x="816628" y="3307066"/>
          <a:ext cx="176449" cy="211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5400000">
        <a:off x="841332" y="3324711"/>
        <a:ext cx="127042" cy="123514"/>
      </dsp:txXfrm>
    </dsp:sp>
    <dsp:sp modelId="{78B77FDC-3CE7-49B2-9CEC-53DF492787B5}">
      <dsp:nvSpPr>
        <dsp:cNvPr id="0" name=""/>
        <dsp:cNvSpPr/>
      </dsp:nvSpPr>
      <dsp:spPr>
        <a:xfrm>
          <a:off x="218540" y="3530568"/>
          <a:ext cx="1372626" cy="470530"/>
        </a:xfrm>
        <a:prstGeom prst="roundRect">
          <a:avLst>
            <a:gd name="adj" fmla="val 10000"/>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Generate Final Manual</a:t>
          </a:r>
          <a:endParaRPr lang="fr-FR" sz="1200" kern="1200" dirty="0"/>
        </a:p>
      </dsp:txBody>
      <dsp:txXfrm>
        <a:off x="232321" y="3544349"/>
        <a:ext cx="1345064" cy="4429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2EB80-A0D4-478B-843C-D6F312936659}">
      <dsp:nvSpPr>
        <dsp:cNvPr id="0" name=""/>
        <dsp:cNvSpPr/>
      </dsp:nvSpPr>
      <dsp:spPr>
        <a:xfrm>
          <a:off x="427064" y="0"/>
          <a:ext cx="1382643" cy="768135"/>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Clause </a:t>
          </a:r>
        </a:p>
        <a:p>
          <a:pPr lvl="0" algn="ctr" defTabSz="755650">
            <a:lnSpc>
              <a:spcPct val="90000"/>
            </a:lnSpc>
            <a:spcBef>
              <a:spcPct val="0"/>
            </a:spcBef>
            <a:spcAft>
              <a:spcPct val="35000"/>
            </a:spcAft>
          </a:pPr>
          <a:r>
            <a:rPr lang="en-CA" sz="1700" kern="1200" dirty="0" smtClean="0"/>
            <a:t>4 to 10</a:t>
          </a:r>
          <a:endParaRPr lang="fr-FR" sz="1700" kern="1200" dirty="0"/>
        </a:p>
      </dsp:txBody>
      <dsp:txXfrm>
        <a:off x="449562" y="22498"/>
        <a:ext cx="1337647" cy="723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C3CEC-F844-4FAA-BB78-698827CDF6DE}">
      <dsp:nvSpPr>
        <dsp:cNvPr id="0" name=""/>
        <dsp:cNvSpPr/>
      </dsp:nvSpPr>
      <dsp:spPr>
        <a:xfrm>
          <a:off x="4916" y="64753"/>
          <a:ext cx="2390575" cy="1045186"/>
        </a:xfrm>
        <a:prstGeom prst="roundRect">
          <a:avLst>
            <a:gd name="adj" fmla="val 10000"/>
          </a:avLst>
        </a:prstGeom>
        <a:gradFill rotWithShape="0">
          <a:gsLst>
            <a:gs pos="0">
              <a:schemeClr val="accent1">
                <a:shade val="50000"/>
                <a:hueOff val="0"/>
                <a:satOff val="0"/>
                <a:lumOff val="0"/>
                <a:alphaOff val="0"/>
                <a:tint val="67000"/>
                <a:satMod val="105000"/>
                <a:lumMod val="110000"/>
              </a:schemeClr>
            </a:gs>
            <a:gs pos="50000">
              <a:schemeClr val="accent1">
                <a:shade val="50000"/>
                <a:hueOff val="0"/>
                <a:satOff val="0"/>
                <a:lumOff val="0"/>
                <a:alphaOff val="0"/>
                <a:tint val="73000"/>
                <a:satMod val="103000"/>
                <a:lumMod val="105000"/>
              </a:schemeClr>
            </a:gs>
            <a:gs pos="100000">
              <a:schemeClr val="accent1">
                <a:shade val="50000"/>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CA" sz="3100" kern="1200" dirty="0" smtClean="0"/>
            <a:t>Clients</a:t>
          </a:r>
          <a:endParaRPr lang="fr-FR" sz="3100" kern="1200" dirty="0"/>
        </a:p>
      </dsp:txBody>
      <dsp:txXfrm>
        <a:off x="35528" y="95365"/>
        <a:ext cx="2329351" cy="983962"/>
      </dsp:txXfrm>
    </dsp:sp>
    <dsp:sp modelId="{E7715A9D-1577-4FF9-A593-5D593271FF05}">
      <dsp:nvSpPr>
        <dsp:cNvPr id="0" name=""/>
        <dsp:cNvSpPr/>
      </dsp:nvSpPr>
      <dsp:spPr>
        <a:xfrm>
          <a:off x="243974" y="1109940"/>
          <a:ext cx="239057" cy="602816"/>
        </a:xfrm>
        <a:custGeom>
          <a:avLst/>
          <a:gdLst/>
          <a:ahLst/>
          <a:cxnLst/>
          <a:rect l="0" t="0" r="0" b="0"/>
          <a:pathLst>
            <a:path>
              <a:moveTo>
                <a:pt x="0" y="0"/>
              </a:moveTo>
              <a:lnTo>
                <a:pt x="0" y="602816"/>
              </a:lnTo>
              <a:lnTo>
                <a:pt x="239057" y="602816"/>
              </a:lnTo>
            </a:path>
          </a:pathLst>
        </a:custGeom>
        <a:noFill/>
        <a:ln w="12700" cap="flat" cmpd="sng" algn="in">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F6B9A9-1E42-479E-9AB6-9B1600A82F7D}">
      <dsp:nvSpPr>
        <dsp:cNvPr id="0" name=""/>
        <dsp:cNvSpPr/>
      </dsp:nvSpPr>
      <dsp:spPr>
        <a:xfrm>
          <a:off x="483031" y="1486964"/>
          <a:ext cx="1519100" cy="451584"/>
        </a:xfrm>
        <a:prstGeom prst="roundRect">
          <a:avLst>
            <a:gd name="adj" fmla="val 10000"/>
          </a:avLst>
        </a:prstGeom>
        <a:solidFill>
          <a:schemeClr val="lt1">
            <a:alpha val="90000"/>
            <a:hueOff val="0"/>
            <a:satOff val="0"/>
            <a:lumOff val="0"/>
            <a:alphaOff val="0"/>
          </a:schemeClr>
        </a:solidFill>
        <a:ln w="6350" cap="flat" cmpd="sng" algn="in">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CA" sz="1800" kern="1200" dirty="0" smtClean="0"/>
            <a:t>Information</a:t>
          </a:r>
          <a:endParaRPr lang="fr-FR" sz="1800" kern="1200" dirty="0"/>
        </a:p>
      </dsp:txBody>
      <dsp:txXfrm>
        <a:off x="496257" y="1500190"/>
        <a:ext cx="1492648" cy="425132"/>
      </dsp:txXfrm>
    </dsp:sp>
    <dsp:sp modelId="{5C2242A6-7AD7-4559-9AF8-328FEB4E3D08}">
      <dsp:nvSpPr>
        <dsp:cNvPr id="0" name=""/>
        <dsp:cNvSpPr/>
      </dsp:nvSpPr>
      <dsp:spPr>
        <a:xfrm>
          <a:off x="243974" y="1109940"/>
          <a:ext cx="239057" cy="1431425"/>
        </a:xfrm>
        <a:custGeom>
          <a:avLst/>
          <a:gdLst/>
          <a:ahLst/>
          <a:cxnLst/>
          <a:rect l="0" t="0" r="0" b="0"/>
          <a:pathLst>
            <a:path>
              <a:moveTo>
                <a:pt x="0" y="0"/>
              </a:moveTo>
              <a:lnTo>
                <a:pt x="0" y="1431425"/>
              </a:lnTo>
              <a:lnTo>
                <a:pt x="239057" y="1431425"/>
              </a:lnTo>
            </a:path>
          </a:pathLst>
        </a:custGeom>
        <a:noFill/>
        <a:ln w="12700" cap="flat" cmpd="sng" algn="in">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FF155-6573-4D50-9FCB-1196326D72C6}">
      <dsp:nvSpPr>
        <dsp:cNvPr id="0" name=""/>
        <dsp:cNvSpPr/>
      </dsp:nvSpPr>
      <dsp:spPr>
        <a:xfrm>
          <a:off x="483031" y="2315573"/>
          <a:ext cx="1519100" cy="451584"/>
        </a:xfrm>
        <a:prstGeom prst="roundRect">
          <a:avLst>
            <a:gd name="adj" fmla="val 10000"/>
          </a:avLst>
        </a:prstGeom>
        <a:solidFill>
          <a:schemeClr val="lt1">
            <a:alpha val="90000"/>
            <a:hueOff val="0"/>
            <a:satOff val="0"/>
            <a:lumOff val="0"/>
            <a:alphaOff val="0"/>
          </a:schemeClr>
        </a:solidFill>
        <a:ln w="6350" cap="flat" cmpd="sng" algn="in">
          <a:solidFill>
            <a:schemeClr val="accent1">
              <a:shade val="50000"/>
              <a:hueOff val="99904"/>
              <a:satOff val="-4953"/>
              <a:lumOff val="145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CA" sz="1600" kern="1200" dirty="0" smtClean="0"/>
            <a:t>Questions</a:t>
          </a:r>
          <a:endParaRPr lang="fr-FR" sz="1600" kern="1200" dirty="0"/>
        </a:p>
      </dsp:txBody>
      <dsp:txXfrm>
        <a:off x="496257" y="2328799"/>
        <a:ext cx="1492648" cy="425132"/>
      </dsp:txXfrm>
    </dsp:sp>
    <dsp:sp modelId="{DE13A586-1A73-4A0E-A870-3B19705BC65D}">
      <dsp:nvSpPr>
        <dsp:cNvPr id="0" name=""/>
        <dsp:cNvSpPr/>
      </dsp:nvSpPr>
      <dsp:spPr>
        <a:xfrm>
          <a:off x="243974" y="1109940"/>
          <a:ext cx="239057" cy="2260034"/>
        </a:xfrm>
        <a:custGeom>
          <a:avLst/>
          <a:gdLst/>
          <a:ahLst/>
          <a:cxnLst/>
          <a:rect l="0" t="0" r="0" b="0"/>
          <a:pathLst>
            <a:path>
              <a:moveTo>
                <a:pt x="0" y="0"/>
              </a:moveTo>
              <a:lnTo>
                <a:pt x="0" y="2260034"/>
              </a:lnTo>
              <a:lnTo>
                <a:pt x="239057" y="2260034"/>
              </a:lnTo>
            </a:path>
          </a:pathLst>
        </a:custGeom>
        <a:noFill/>
        <a:ln w="12700" cap="flat" cmpd="sng" algn="in">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0D4669-0AC7-4515-8EEB-665F5C5C99C7}">
      <dsp:nvSpPr>
        <dsp:cNvPr id="0" name=""/>
        <dsp:cNvSpPr/>
      </dsp:nvSpPr>
      <dsp:spPr>
        <a:xfrm>
          <a:off x="483031" y="3144182"/>
          <a:ext cx="1519100" cy="451584"/>
        </a:xfrm>
        <a:prstGeom prst="roundRect">
          <a:avLst>
            <a:gd name="adj" fmla="val 10000"/>
          </a:avLst>
        </a:prstGeom>
        <a:solidFill>
          <a:schemeClr val="lt1">
            <a:alpha val="90000"/>
            <a:hueOff val="0"/>
            <a:satOff val="0"/>
            <a:lumOff val="0"/>
            <a:alphaOff val="0"/>
          </a:schemeClr>
        </a:solidFill>
        <a:ln w="6350" cap="flat" cmpd="sng" algn="in">
          <a:solidFill>
            <a:schemeClr val="accent1">
              <a:shade val="50000"/>
              <a:hueOff val="199808"/>
              <a:satOff val="-9906"/>
              <a:lumOff val="291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CA" sz="1800" kern="1200" dirty="0" smtClean="0"/>
            <a:t>Documents</a:t>
          </a:r>
          <a:endParaRPr lang="fr-FR" sz="1800" kern="1200" dirty="0"/>
        </a:p>
      </dsp:txBody>
      <dsp:txXfrm>
        <a:off x="496257" y="3157408"/>
        <a:ext cx="1492648" cy="425132"/>
      </dsp:txXfrm>
    </dsp:sp>
    <dsp:sp modelId="{ED5CAFB1-75D7-4DC1-8BD8-201946A53A24}">
      <dsp:nvSpPr>
        <dsp:cNvPr id="0" name=""/>
        <dsp:cNvSpPr/>
      </dsp:nvSpPr>
      <dsp:spPr>
        <a:xfrm>
          <a:off x="3149540" y="64753"/>
          <a:ext cx="2390575" cy="1045186"/>
        </a:xfrm>
        <a:prstGeom prst="roundRect">
          <a:avLst>
            <a:gd name="adj" fmla="val 10000"/>
          </a:avLst>
        </a:prstGeom>
        <a:gradFill rotWithShape="0">
          <a:gsLst>
            <a:gs pos="0">
              <a:schemeClr val="accent1">
                <a:shade val="50000"/>
                <a:hueOff val="299713"/>
                <a:satOff val="-14859"/>
                <a:lumOff val="43687"/>
                <a:alphaOff val="0"/>
                <a:tint val="67000"/>
                <a:satMod val="105000"/>
                <a:lumMod val="110000"/>
              </a:schemeClr>
            </a:gs>
            <a:gs pos="50000">
              <a:schemeClr val="accent1">
                <a:shade val="50000"/>
                <a:hueOff val="299713"/>
                <a:satOff val="-14859"/>
                <a:lumOff val="43687"/>
                <a:alphaOff val="0"/>
                <a:tint val="73000"/>
                <a:satMod val="103000"/>
                <a:lumMod val="105000"/>
              </a:schemeClr>
            </a:gs>
            <a:gs pos="100000">
              <a:schemeClr val="accent1">
                <a:shade val="50000"/>
                <a:hueOff val="299713"/>
                <a:satOff val="-14859"/>
                <a:lumOff val="43687"/>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CA" sz="3100" kern="1200" dirty="0" smtClean="0"/>
            <a:t>Consultations</a:t>
          </a:r>
          <a:endParaRPr lang="fr-FR" sz="3100" kern="1200" dirty="0"/>
        </a:p>
      </dsp:txBody>
      <dsp:txXfrm>
        <a:off x="3180152" y="95365"/>
        <a:ext cx="2329351" cy="983962"/>
      </dsp:txXfrm>
    </dsp:sp>
    <dsp:sp modelId="{44B1F3B7-6CDA-4B9B-9A94-7A0D52538ED7}">
      <dsp:nvSpPr>
        <dsp:cNvPr id="0" name=""/>
        <dsp:cNvSpPr/>
      </dsp:nvSpPr>
      <dsp:spPr>
        <a:xfrm>
          <a:off x="3388597" y="1109940"/>
          <a:ext cx="239057" cy="850536"/>
        </a:xfrm>
        <a:custGeom>
          <a:avLst/>
          <a:gdLst/>
          <a:ahLst/>
          <a:cxnLst/>
          <a:rect l="0" t="0" r="0" b="0"/>
          <a:pathLst>
            <a:path>
              <a:moveTo>
                <a:pt x="0" y="0"/>
              </a:moveTo>
              <a:lnTo>
                <a:pt x="0" y="850536"/>
              </a:lnTo>
              <a:lnTo>
                <a:pt x="239057" y="850536"/>
              </a:lnTo>
            </a:path>
          </a:pathLst>
        </a:custGeom>
        <a:noFill/>
        <a:ln w="12700" cap="flat" cmpd="sng" algn="in">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F38591-1CD9-4B07-9404-49C07E1152B5}">
      <dsp:nvSpPr>
        <dsp:cNvPr id="0" name=""/>
        <dsp:cNvSpPr/>
      </dsp:nvSpPr>
      <dsp:spPr>
        <a:xfrm>
          <a:off x="3627655" y="1486964"/>
          <a:ext cx="1519100" cy="947024"/>
        </a:xfrm>
        <a:prstGeom prst="roundRect">
          <a:avLst>
            <a:gd name="adj" fmla="val 10000"/>
          </a:avLst>
        </a:prstGeom>
        <a:solidFill>
          <a:schemeClr val="lt1">
            <a:alpha val="90000"/>
            <a:hueOff val="0"/>
            <a:satOff val="0"/>
            <a:lumOff val="0"/>
            <a:alphaOff val="0"/>
          </a:schemeClr>
        </a:solidFill>
        <a:ln w="6350" cap="flat" cmpd="sng" algn="in">
          <a:solidFill>
            <a:schemeClr val="accent1">
              <a:shade val="50000"/>
              <a:hueOff val="299713"/>
              <a:satOff val="-14859"/>
              <a:lumOff val="436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CA" sz="1600" kern="1200" dirty="0" smtClean="0"/>
            <a:t>Standard</a:t>
          </a:r>
          <a:endParaRPr lang="en-CA" sz="1600" kern="1200" dirty="0" smtClean="0"/>
        </a:p>
        <a:p>
          <a:pPr lvl="0" algn="ctr" defTabSz="711200">
            <a:lnSpc>
              <a:spcPct val="90000"/>
            </a:lnSpc>
            <a:spcBef>
              <a:spcPct val="0"/>
            </a:spcBef>
            <a:spcAft>
              <a:spcPct val="35000"/>
            </a:spcAft>
          </a:pPr>
          <a:r>
            <a:rPr lang="en-CA" sz="1600" kern="1200" dirty="0" smtClean="0"/>
            <a:t>Clause</a:t>
          </a:r>
        </a:p>
        <a:p>
          <a:pPr lvl="0" algn="ctr" defTabSz="711200">
            <a:lnSpc>
              <a:spcPct val="90000"/>
            </a:lnSpc>
            <a:spcBef>
              <a:spcPct val="0"/>
            </a:spcBef>
            <a:spcAft>
              <a:spcPct val="35000"/>
            </a:spcAft>
          </a:pPr>
          <a:r>
            <a:rPr lang="en-CA" sz="1600" kern="1200" dirty="0" smtClean="0"/>
            <a:t>Sub-Clause</a:t>
          </a:r>
          <a:endParaRPr lang="fr-FR" sz="1600" kern="1200" dirty="0"/>
        </a:p>
      </dsp:txBody>
      <dsp:txXfrm>
        <a:off x="3655392" y="1514701"/>
        <a:ext cx="1463626" cy="891550"/>
      </dsp:txXfrm>
    </dsp:sp>
    <dsp:sp modelId="{710769B8-FECC-4104-92A4-4F95488D28EB}">
      <dsp:nvSpPr>
        <dsp:cNvPr id="0" name=""/>
        <dsp:cNvSpPr/>
      </dsp:nvSpPr>
      <dsp:spPr>
        <a:xfrm>
          <a:off x="3388597" y="1109940"/>
          <a:ext cx="239057" cy="1926865"/>
        </a:xfrm>
        <a:custGeom>
          <a:avLst/>
          <a:gdLst/>
          <a:ahLst/>
          <a:cxnLst/>
          <a:rect l="0" t="0" r="0" b="0"/>
          <a:pathLst>
            <a:path>
              <a:moveTo>
                <a:pt x="0" y="0"/>
              </a:moveTo>
              <a:lnTo>
                <a:pt x="0" y="1926865"/>
              </a:lnTo>
              <a:lnTo>
                <a:pt x="239057" y="1926865"/>
              </a:lnTo>
            </a:path>
          </a:pathLst>
        </a:custGeom>
        <a:noFill/>
        <a:ln w="12700" cap="flat" cmpd="sng" algn="in">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97B80-F46A-4F00-AD66-B1C3B1ED3602}">
      <dsp:nvSpPr>
        <dsp:cNvPr id="0" name=""/>
        <dsp:cNvSpPr/>
      </dsp:nvSpPr>
      <dsp:spPr>
        <a:xfrm>
          <a:off x="3627655" y="2811013"/>
          <a:ext cx="1519100" cy="451584"/>
        </a:xfrm>
        <a:prstGeom prst="roundRect">
          <a:avLst>
            <a:gd name="adj" fmla="val 10000"/>
          </a:avLst>
        </a:prstGeom>
        <a:solidFill>
          <a:schemeClr val="lt1">
            <a:alpha val="90000"/>
            <a:hueOff val="0"/>
            <a:satOff val="0"/>
            <a:lumOff val="0"/>
            <a:alphaOff val="0"/>
          </a:schemeClr>
        </a:solidFill>
        <a:ln w="6350" cap="flat" cmpd="sng" algn="in">
          <a:solidFill>
            <a:schemeClr val="accent1">
              <a:shade val="50000"/>
              <a:hueOff val="199808"/>
              <a:satOff val="-9906"/>
              <a:lumOff val="291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CA" sz="1600" kern="1200" dirty="0" smtClean="0"/>
            <a:t>Phase</a:t>
          </a:r>
          <a:endParaRPr lang="fr-FR" sz="2000" kern="1200" dirty="0"/>
        </a:p>
      </dsp:txBody>
      <dsp:txXfrm>
        <a:off x="3640881" y="2824239"/>
        <a:ext cx="1492648" cy="425132"/>
      </dsp:txXfrm>
    </dsp:sp>
    <dsp:sp modelId="{065F54BF-FD2E-4F0F-ABDA-89E0C9EC1D30}">
      <dsp:nvSpPr>
        <dsp:cNvPr id="0" name=""/>
        <dsp:cNvSpPr/>
      </dsp:nvSpPr>
      <dsp:spPr>
        <a:xfrm>
          <a:off x="3388597" y="1109940"/>
          <a:ext cx="239057" cy="2755474"/>
        </a:xfrm>
        <a:custGeom>
          <a:avLst/>
          <a:gdLst/>
          <a:ahLst/>
          <a:cxnLst/>
          <a:rect l="0" t="0" r="0" b="0"/>
          <a:pathLst>
            <a:path>
              <a:moveTo>
                <a:pt x="0" y="0"/>
              </a:moveTo>
              <a:lnTo>
                <a:pt x="0" y="2755474"/>
              </a:lnTo>
              <a:lnTo>
                <a:pt x="239057" y="2755474"/>
              </a:lnTo>
            </a:path>
          </a:pathLst>
        </a:custGeom>
        <a:noFill/>
        <a:ln w="12700" cap="flat" cmpd="sng" algn="in">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10F11F-57E7-4248-91ED-AC980D20D964}">
      <dsp:nvSpPr>
        <dsp:cNvPr id="0" name=""/>
        <dsp:cNvSpPr/>
      </dsp:nvSpPr>
      <dsp:spPr>
        <a:xfrm>
          <a:off x="3627655" y="3639622"/>
          <a:ext cx="1519100" cy="451584"/>
        </a:xfrm>
        <a:prstGeom prst="roundRect">
          <a:avLst>
            <a:gd name="adj" fmla="val 10000"/>
          </a:avLst>
        </a:prstGeom>
        <a:solidFill>
          <a:schemeClr val="lt1">
            <a:alpha val="90000"/>
            <a:hueOff val="0"/>
            <a:satOff val="0"/>
            <a:lumOff val="0"/>
            <a:alphaOff val="0"/>
          </a:schemeClr>
        </a:solidFill>
        <a:ln w="6350" cap="flat" cmpd="sng" algn="in">
          <a:solidFill>
            <a:schemeClr val="accent1">
              <a:shade val="50000"/>
              <a:hueOff val="99904"/>
              <a:satOff val="-4953"/>
              <a:lumOff val="145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CA" sz="1600" kern="1200" dirty="0" smtClean="0"/>
            <a:t>Status</a:t>
          </a:r>
          <a:endParaRPr lang="fr-FR" sz="2800" kern="1200" dirty="0"/>
        </a:p>
      </dsp:txBody>
      <dsp:txXfrm>
        <a:off x="3640881" y="3652848"/>
        <a:ext cx="1492648" cy="4251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4B21E-E6B4-461A-8B6B-F8981BBD97A3}">
      <dsp:nvSpPr>
        <dsp:cNvPr id="0" name=""/>
        <dsp:cNvSpPr/>
      </dsp:nvSpPr>
      <dsp:spPr>
        <a:xfrm>
          <a:off x="0" y="53938"/>
          <a:ext cx="1106532" cy="1106532"/>
        </a:xfrm>
        <a:prstGeom prst="pie">
          <a:avLst>
            <a:gd name="adj1" fmla="val 5400000"/>
            <a:gd name="adj2" fmla="val 16200000"/>
          </a:avLst>
        </a:prstGeom>
        <a:solidFill>
          <a:schemeClr val="lt1">
            <a:hueOff val="0"/>
            <a:satOff val="0"/>
            <a:lumOff val="0"/>
            <a:alphaOff val="0"/>
          </a:schemeClr>
        </a:solidFill>
        <a:ln w="12700" cap="flat" cmpd="sng" algn="in">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52AA8-DED3-435B-AF9B-CF4BBBA4A461}">
      <dsp:nvSpPr>
        <dsp:cNvPr id="0" name=""/>
        <dsp:cNvSpPr/>
      </dsp:nvSpPr>
      <dsp:spPr>
        <a:xfrm>
          <a:off x="553266" y="53938"/>
          <a:ext cx="1290954" cy="1106532"/>
        </a:xfrm>
        <a:prstGeom prst="rect">
          <a:avLst/>
        </a:prstGeom>
        <a:solidFill>
          <a:schemeClr val="accent2">
            <a:alpha val="90000"/>
            <a:tint val="40000"/>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   Financial reports</a:t>
          </a:r>
          <a:endParaRPr lang="fr-FR" sz="1200" kern="1200" dirty="0"/>
        </a:p>
      </dsp:txBody>
      <dsp:txXfrm>
        <a:off x="553266" y="53938"/>
        <a:ext cx="1290954" cy="331960"/>
      </dsp:txXfrm>
    </dsp:sp>
    <dsp:sp modelId="{8D8DF538-8910-4FE2-94B0-7851B131BC34}">
      <dsp:nvSpPr>
        <dsp:cNvPr id="0" name=""/>
        <dsp:cNvSpPr/>
      </dsp:nvSpPr>
      <dsp:spPr>
        <a:xfrm>
          <a:off x="193643" y="385899"/>
          <a:ext cx="719245" cy="719245"/>
        </a:xfrm>
        <a:prstGeom prst="pie">
          <a:avLst>
            <a:gd name="adj1" fmla="val 5400000"/>
            <a:gd name="adj2" fmla="val 16200000"/>
          </a:avLst>
        </a:prstGeom>
        <a:solidFill>
          <a:schemeClr val="lt1">
            <a:hueOff val="0"/>
            <a:satOff val="0"/>
            <a:lumOff val="0"/>
            <a:alphaOff val="0"/>
          </a:schemeClr>
        </a:solidFill>
        <a:ln w="12700" cap="flat" cmpd="sng" algn="in">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D98151-0A6A-4D20-A39B-946F3D2DA4BE}">
      <dsp:nvSpPr>
        <dsp:cNvPr id="0" name=""/>
        <dsp:cNvSpPr/>
      </dsp:nvSpPr>
      <dsp:spPr>
        <a:xfrm>
          <a:off x="553266" y="385899"/>
          <a:ext cx="1290954" cy="719245"/>
        </a:xfrm>
        <a:prstGeom prst="rect">
          <a:avLst/>
        </a:prstGeom>
        <a:solidFill>
          <a:schemeClr val="accent2">
            <a:alpha val="90000"/>
            <a:tint val="40000"/>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   Process</a:t>
          </a:r>
          <a:endParaRPr lang="fr-FR" sz="1200" kern="1200" dirty="0"/>
        </a:p>
      </dsp:txBody>
      <dsp:txXfrm>
        <a:off x="553266" y="385899"/>
        <a:ext cx="1290954" cy="331959"/>
      </dsp:txXfrm>
    </dsp:sp>
    <dsp:sp modelId="{58A6A781-D786-43BE-94BF-20CEEF222470}">
      <dsp:nvSpPr>
        <dsp:cNvPr id="0" name=""/>
        <dsp:cNvSpPr/>
      </dsp:nvSpPr>
      <dsp:spPr>
        <a:xfrm>
          <a:off x="387286" y="717858"/>
          <a:ext cx="331959" cy="331959"/>
        </a:xfrm>
        <a:prstGeom prst="pie">
          <a:avLst>
            <a:gd name="adj1" fmla="val 5400000"/>
            <a:gd name="adj2" fmla="val 16200000"/>
          </a:avLst>
        </a:prstGeom>
        <a:solidFill>
          <a:schemeClr val="lt1">
            <a:hueOff val="0"/>
            <a:satOff val="0"/>
            <a:lumOff val="0"/>
            <a:alphaOff val="0"/>
          </a:schemeClr>
        </a:solidFill>
        <a:ln w="12700" cap="flat" cmpd="sng" algn="in">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77E9B9-8FAC-4DA7-92D2-7165E343C074}">
      <dsp:nvSpPr>
        <dsp:cNvPr id="0" name=""/>
        <dsp:cNvSpPr/>
      </dsp:nvSpPr>
      <dsp:spPr>
        <a:xfrm>
          <a:off x="553266" y="717858"/>
          <a:ext cx="1290954" cy="331959"/>
        </a:xfrm>
        <a:prstGeom prst="rect">
          <a:avLst/>
        </a:prstGeom>
        <a:solidFill>
          <a:schemeClr val="accent2">
            <a:alpha val="90000"/>
            <a:tint val="40000"/>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kern="1200" dirty="0" smtClean="0"/>
            <a:t>   Annual report</a:t>
          </a:r>
          <a:endParaRPr lang="fr-FR" sz="1200" kern="1200" dirty="0"/>
        </a:p>
      </dsp:txBody>
      <dsp:txXfrm>
        <a:off x="553266" y="717858"/>
        <a:ext cx="1290954" cy="33195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7C69A750-B077-FD47-82A5-ABD3542C612B}" type="datetimeFigureOut">
              <a:rPr lang="en-US" smtClean="0"/>
              <a:t>12/13/2019</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BD4330D5-8924-5E43-8D7B-B10A0F780F66}" type="slidenum">
              <a:rPr lang="en-US" smtClean="0"/>
              <a:t>‹N°›</a:t>
            </a:fld>
            <a:endParaRPr lang="en-US"/>
          </a:p>
        </p:txBody>
      </p:sp>
    </p:spTree>
    <p:extLst>
      <p:ext uri="{BB962C8B-B14F-4D97-AF65-F5344CB8AC3E}">
        <p14:creationId xmlns:p14="http://schemas.microsoft.com/office/powerpoint/2010/main" val="4251188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66635A22-1E83-174F-B235-9B6136577BCE}" type="datetimeFigureOut">
              <a:rPr lang="en-US" smtClean="0"/>
              <a:t>12/13/2019</a:t>
            </a:fld>
            <a:endParaRPr lang="en-US"/>
          </a:p>
        </p:txBody>
      </p:sp>
      <p:sp>
        <p:nvSpPr>
          <p:cNvPr id="4" name="Slide Image Placeholder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B83DDD1D-83B1-FE43-8816-4036D8949EB7}" type="slidenum">
              <a:rPr lang="en-US" smtClean="0"/>
              <a:t>‹N°›</a:t>
            </a:fld>
            <a:endParaRPr lang="en-US"/>
          </a:p>
        </p:txBody>
      </p:sp>
    </p:spTree>
    <p:extLst>
      <p:ext uri="{BB962C8B-B14F-4D97-AF65-F5344CB8AC3E}">
        <p14:creationId xmlns:p14="http://schemas.microsoft.com/office/powerpoint/2010/main" val="2342060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smtClean="0"/>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3C76BF3-AD6A-C543-B89E-F50B1037E7D4}" type="datetimeFigureOut">
              <a:rPr lang="en-US" smtClean="0"/>
              <a:t>12/13/2019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694D381-8D9E-DC43-BCA6-BD52257F6821}" type="slidenum">
              <a:rPr lang="en-US" smtClean="0"/>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876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C76BF3-AD6A-C543-B89E-F50B1037E7D4}"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4D381-8D9E-DC43-BCA6-BD52257F6821}" type="slidenum">
              <a:rPr lang="en-US" smtClean="0"/>
              <a:t>‹N°›</a:t>
            </a:fld>
            <a:endParaRPr lang="en-US" dirty="0"/>
          </a:p>
        </p:txBody>
      </p:sp>
    </p:spTree>
    <p:extLst>
      <p:ext uri="{BB962C8B-B14F-4D97-AF65-F5344CB8AC3E}">
        <p14:creationId xmlns:p14="http://schemas.microsoft.com/office/powerpoint/2010/main" val="4002080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C76BF3-AD6A-C543-B89E-F50B1037E7D4}"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4D381-8D9E-DC43-BCA6-BD52257F6821}" type="slidenum">
              <a:rPr lang="en-US" smtClean="0"/>
              <a:t>‹N°›</a:t>
            </a:fld>
            <a:endParaRPr lang="en-US" dirty="0"/>
          </a:p>
        </p:txBody>
      </p:sp>
    </p:spTree>
    <p:extLst>
      <p:ext uri="{BB962C8B-B14F-4D97-AF65-F5344CB8AC3E}">
        <p14:creationId xmlns:p14="http://schemas.microsoft.com/office/powerpoint/2010/main" val="1084557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5743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525963"/>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3C76BF3-AD6A-C543-B89E-F50B1037E7D4}" type="datetimeFigureOut">
              <a:rPr lang="en-US" smtClean="0"/>
              <a:t>12/13/2019</a:t>
            </a:fld>
            <a:endParaRPr lang="en-US"/>
          </a:p>
        </p:txBody>
      </p:sp>
      <p:sp>
        <p:nvSpPr>
          <p:cNvPr id="5" name="Footer Placeholder 4"/>
          <p:cNvSpPr>
            <a:spLocks noGrp="1"/>
          </p:cNvSpPr>
          <p:nvPr>
            <p:ph type="ftr" sz="quarter" idx="11"/>
          </p:nvPr>
        </p:nvSpPr>
        <p:spPr/>
        <p:txBody>
          <a:bodyPr/>
          <a:lstStyle/>
          <a:p>
            <a:r>
              <a:rPr lang="en-US" dirty="0" smtClean="0"/>
              <a:t>www.anarguun.mn</a:t>
            </a:r>
          </a:p>
        </p:txBody>
      </p:sp>
      <p:sp>
        <p:nvSpPr>
          <p:cNvPr id="6" name="Slide Number Placeholder 5"/>
          <p:cNvSpPr>
            <a:spLocks noGrp="1"/>
          </p:cNvSpPr>
          <p:nvPr>
            <p:ph type="sldNum" sz="quarter" idx="12"/>
          </p:nvPr>
        </p:nvSpPr>
        <p:spPr/>
        <p:txBody>
          <a:bodyPr/>
          <a:lstStyle/>
          <a:p>
            <a:fld id="{8694D381-8D9E-DC43-BCA6-BD52257F6821}" type="slidenum">
              <a:rPr lang="en-US" smtClean="0"/>
              <a:t>‹N°›</a:t>
            </a:fld>
            <a:endParaRPr lang="en-US" dirty="0"/>
          </a:p>
        </p:txBody>
      </p:sp>
      <p:cxnSp>
        <p:nvCxnSpPr>
          <p:cNvPr id="8" name="Straight Connector 7"/>
          <p:cNvCxnSpPr/>
          <p:nvPr userDrawn="1"/>
        </p:nvCxnSpPr>
        <p:spPr>
          <a:xfrm>
            <a:off x="609601" y="955372"/>
            <a:ext cx="9187847" cy="0"/>
          </a:xfrm>
          <a:prstGeom prst="line">
            <a:avLst/>
          </a:prstGeom>
          <a:ln w="317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hasCustomPrompt="1"/>
          </p:nvPr>
        </p:nvSpPr>
        <p:spPr>
          <a:xfrm>
            <a:off x="469777" y="519310"/>
            <a:ext cx="7904215" cy="424412"/>
          </a:xfrm>
          <a:prstGeom prst="rect">
            <a:avLst/>
          </a:prstGeom>
        </p:spPr>
        <p:txBody>
          <a:bodyPr/>
          <a:lstStyle>
            <a:lvl1pPr>
              <a:defRPr>
                <a:latin typeface="Arial"/>
                <a:cs typeface="Arial"/>
              </a:defRPr>
            </a:lvl1pPr>
          </a:lstStyle>
          <a:p>
            <a:r>
              <a:rPr lang="en-US" dirty="0" smtClean="0"/>
              <a:t>Title</a:t>
            </a:r>
            <a:endParaRPr lang="en-US" dirty="0"/>
          </a:p>
        </p:txBody>
      </p:sp>
      <p:pic>
        <p:nvPicPr>
          <p:cNvPr id="2" name="Picture 1" descr="merit_logo_smal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53493" y="306187"/>
            <a:ext cx="1628907" cy="737115"/>
          </a:xfrm>
          <a:prstGeom prst="rect">
            <a:avLst/>
          </a:prstGeom>
        </p:spPr>
      </p:pic>
    </p:spTree>
    <p:extLst>
      <p:ext uri="{BB962C8B-B14F-4D97-AF65-F5344CB8AC3E}">
        <p14:creationId xmlns:p14="http://schemas.microsoft.com/office/powerpoint/2010/main" val="11580731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C76BF3-AD6A-C543-B89E-F50B1037E7D4}"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4D381-8D9E-DC43-BCA6-BD52257F6821}" type="slidenum">
              <a:rPr lang="en-US" smtClean="0"/>
              <a:t>‹N°›</a:t>
            </a:fld>
            <a:endParaRPr lang="en-US" dirty="0"/>
          </a:p>
        </p:txBody>
      </p:sp>
    </p:spTree>
    <p:extLst>
      <p:ext uri="{BB962C8B-B14F-4D97-AF65-F5344CB8AC3E}">
        <p14:creationId xmlns:p14="http://schemas.microsoft.com/office/powerpoint/2010/main" val="40587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3C76BF3-AD6A-C543-B89E-F50B1037E7D4}" type="datetimeFigureOut">
              <a:rPr lang="en-US" smtClean="0"/>
              <a:t>12/13/2019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694D381-8D9E-DC43-BCA6-BD52257F6821}" type="slidenum">
              <a:rPr lang="en-US" smtClean="0"/>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8220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3C76BF3-AD6A-C543-B89E-F50B1037E7D4}"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4D381-8D9E-DC43-BCA6-BD52257F6821}" type="slidenum">
              <a:rPr lang="en-US" smtClean="0"/>
              <a:t>‹N°›</a:t>
            </a:fld>
            <a:endParaRPr lang="en-US" dirty="0"/>
          </a:p>
        </p:txBody>
      </p:sp>
    </p:spTree>
    <p:extLst>
      <p:ext uri="{BB962C8B-B14F-4D97-AF65-F5344CB8AC3E}">
        <p14:creationId xmlns:p14="http://schemas.microsoft.com/office/powerpoint/2010/main" val="227362810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3C76BF3-AD6A-C543-B89E-F50B1037E7D4}" type="datetimeFigureOut">
              <a:rPr lang="en-US" smtClean="0"/>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4D381-8D9E-DC43-BCA6-BD52257F6821}" type="slidenum">
              <a:rPr lang="en-US" smtClean="0"/>
              <a:t>‹N°›</a:t>
            </a:fld>
            <a:endParaRPr lang="en-US" dirty="0"/>
          </a:p>
        </p:txBody>
      </p:sp>
    </p:spTree>
    <p:extLst>
      <p:ext uri="{BB962C8B-B14F-4D97-AF65-F5344CB8AC3E}">
        <p14:creationId xmlns:p14="http://schemas.microsoft.com/office/powerpoint/2010/main" val="19161045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3C76BF3-AD6A-C543-B89E-F50B1037E7D4}"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4D381-8D9E-DC43-BCA6-BD52257F6821}" type="slidenum">
              <a:rPr lang="en-US" smtClean="0"/>
              <a:t>‹N°›</a:t>
            </a:fld>
            <a:endParaRPr lang="en-US" dirty="0"/>
          </a:p>
        </p:txBody>
      </p:sp>
    </p:spTree>
    <p:extLst>
      <p:ext uri="{BB962C8B-B14F-4D97-AF65-F5344CB8AC3E}">
        <p14:creationId xmlns:p14="http://schemas.microsoft.com/office/powerpoint/2010/main" val="190206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76BF3-AD6A-C543-B89E-F50B1037E7D4}" type="datetimeFigureOut">
              <a:rPr lang="en-US" smtClean="0"/>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4D381-8D9E-DC43-BCA6-BD52257F6821}" type="slidenum">
              <a:rPr lang="en-US" smtClean="0"/>
              <a:t>‹N°›</a:t>
            </a:fld>
            <a:endParaRPr lang="en-US" dirty="0"/>
          </a:p>
        </p:txBody>
      </p:sp>
    </p:spTree>
    <p:extLst>
      <p:ext uri="{BB962C8B-B14F-4D97-AF65-F5344CB8AC3E}">
        <p14:creationId xmlns:p14="http://schemas.microsoft.com/office/powerpoint/2010/main" val="88337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smtClean="0"/>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E3C76BF3-AD6A-C543-B89E-F50B1037E7D4}" type="datetimeFigureOut">
              <a:rPr lang="en-US" smtClean="0"/>
              <a:t>12/13/2019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694D381-8D9E-DC43-BCA6-BD52257F6821}" type="slidenum">
              <a:rPr lang="en-US" smtClean="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056227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smtClean="0"/>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E3C76BF3-AD6A-C543-B89E-F50B1037E7D4}" type="datetimeFigureOut">
              <a:rPr lang="en-US" smtClean="0"/>
              <a:t>12/13/2019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694D381-8D9E-DC43-BCA6-BD52257F6821}" type="slidenum">
              <a:rPr lang="en-US" smtClean="0"/>
              <a:t>‹N°›</a:t>
            </a:fld>
            <a:endParaRPr lang="en-US" dirty="0"/>
          </a:p>
        </p:txBody>
      </p:sp>
    </p:spTree>
    <p:extLst>
      <p:ext uri="{BB962C8B-B14F-4D97-AF65-F5344CB8AC3E}">
        <p14:creationId xmlns:p14="http://schemas.microsoft.com/office/powerpoint/2010/main" val="199931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3C76BF3-AD6A-C543-B89E-F50B1037E7D4}" type="datetimeFigureOut">
              <a:rPr lang="en-US" smtClean="0"/>
              <a:t>12/13/2019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694D381-8D9E-DC43-BCA6-BD52257F6821}" type="slidenum">
              <a:rPr lang="en-US" smtClean="0"/>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438109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725" r:id="rId13"/>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tmp"/><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07" Type="http://schemas.openxmlformats.org/officeDocument/2006/relationships/slideLayout" Target="../slideLayouts/slideLayout7.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102" Type="http://schemas.openxmlformats.org/officeDocument/2006/relationships/tags" Target="../tags/tag102.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tags" Target="../tags/tag9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tags" Target="../tags/tag103.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473353" y="3747154"/>
            <a:ext cx="7104280" cy="2549951"/>
          </a:xfrm>
        </p:spPr>
        <p:txBody>
          <a:bodyPr>
            <a:normAutofit fontScale="92500" lnSpcReduction="20000"/>
          </a:bodyPr>
          <a:lstStyle/>
          <a:p>
            <a:r>
              <a:rPr lang="en-CA" dirty="0" smtClean="0"/>
              <a:t>Bureau of Standards Jamaica</a:t>
            </a:r>
          </a:p>
          <a:p>
            <a:r>
              <a:rPr lang="en-CA" dirty="0" smtClean="0"/>
              <a:t>Monitoring &amp; Evaluation</a:t>
            </a:r>
          </a:p>
          <a:p>
            <a:endParaRPr lang="en-CA" dirty="0" smtClean="0"/>
          </a:p>
          <a:p>
            <a:r>
              <a:rPr lang="en-CA" dirty="0" smtClean="0"/>
              <a:t>Exit Meeting</a:t>
            </a:r>
          </a:p>
          <a:p>
            <a:r>
              <a:rPr lang="en-CA" dirty="0" smtClean="0"/>
              <a:t>By Carmen Gagnon, Volunteer Advisor CESO</a:t>
            </a:r>
            <a:endParaRPr lang="en-CA" dirty="0"/>
          </a:p>
          <a:p>
            <a:endParaRPr lang="en-CA" dirty="0" smtClean="0"/>
          </a:p>
          <a:p>
            <a:r>
              <a:rPr lang="en-CA" dirty="0" smtClean="0"/>
              <a:t>December 12  2019</a:t>
            </a:r>
            <a:endParaRPr lang="en-CA" dirty="0"/>
          </a:p>
          <a:p>
            <a:endParaRPr lang="fr-FR" sz="5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061" y="396363"/>
            <a:ext cx="5858071" cy="2412147"/>
          </a:xfrm>
          <a:prstGeom prst="rect">
            <a:avLst/>
          </a:prstGeom>
        </p:spPr>
      </p:pic>
      <p:sp>
        <p:nvSpPr>
          <p:cNvPr id="5" name="Sous-titre 1"/>
          <p:cNvSpPr txBox="1">
            <a:spLocks/>
          </p:cNvSpPr>
          <p:nvPr/>
        </p:nvSpPr>
        <p:spPr>
          <a:xfrm>
            <a:off x="7724082" y="1205277"/>
            <a:ext cx="2257332" cy="1602556"/>
          </a:xfrm>
          <a:prstGeom prst="rect">
            <a:avLst/>
          </a:prstGeom>
        </p:spPr>
        <p:txBody>
          <a:bodyPr vert="horz" lIns="91440" tIns="45720" rIns="91440" bIns="45720" rtlCol="0">
            <a:noAutofit/>
          </a:bodyPr>
          <a:lstStyle>
            <a:lvl1pPr marL="0" indent="0" algn="ctr" defTabSz="914400" rtl="0" eaLnBrk="1" latinLnBrk="0" hangingPunct="1">
              <a:lnSpc>
                <a:spcPct val="110000"/>
              </a:lnSpc>
              <a:spcBef>
                <a:spcPts val="700"/>
              </a:spcBef>
              <a:buClr>
                <a:schemeClr val="tx2"/>
              </a:buClr>
              <a:buFont typeface="Arial" panose="020B0604020202020204"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400" kern="1200" baseline="0">
                <a:solidFill>
                  <a:schemeClr val="tx1">
                    <a:tint val="7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400" kern="1200" baseline="0">
                <a:solidFill>
                  <a:schemeClr val="tx1">
                    <a:tint val="75000"/>
                  </a:schemeClr>
                </a:solidFill>
                <a:latin typeface="+mn-lt"/>
                <a:ea typeface="+mn-ea"/>
                <a:cs typeface="+mn-cs"/>
              </a:defRPr>
            </a:lvl9pPr>
          </a:lstStyle>
          <a:p>
            <a:r>
              <a:rPr lang="en-CA" sz="11500" dirty="0" smtClean="0"/>
              <a:t>ME</a:t>
            </a:r>
            <a:endParaRPr lang="fr-FR" sz="96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509" y="5220780"/>
            <a:ext cx="914400" cy="1076325"/>
          </a:xfrm>
          <a:prstGeom prst="rect">
            <a:avLst/>
          </a:prstGeom>
        </p:spPr>
      </p:pic>
    </p:spTree>
    <p:extLst>
      <p:ext uri="{BB962C8B-B14F-4D97-AF65-F5344CB8AC3E}">
        <p14:creationId xmlns:p14="http://schemas.microsoft.com/office/powerpoint/2010/main" val="133973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1192746" y="146948"/>
            <a:ext cx="2543175" cy="1196975"/>
          </a:xfrm>
        </p:spPr>
        <p:txBody>
          <a:bodyPr>
            <a:noAutofit/>
          </a:bodyPr>
          <a:lstStyle/>
          <a:p>
            <a:r>
              <a:rPr lang="en-CA" sz="4400" cap="none" spc="0" dirty="0">
                <a:ln w="0"/>
                <a:solidFill>
                  <a:schemeClr val="accent1"/>
                </a:solidFill>
                <a:effectLst>
                  <a:outerShdw blurRad="38100" dist="25400" dir="5400000" algn="ctr" rotWithShape="0">
                    <a:srgbClr val="6E747A">
                      <a:alpha val="43000"/>
                    </a:srgbClr>
                  </a:outerShdw>
                </a:effectLst>
              </a:rPr>
              <a:t>C</a:t>
            </a:r>
            <a:r>
              <a:rPr lang="en-CA" sz="4400" cap="none" spc="0" dirty="0" smtClean="0">
                <a:ln w="0"/>
                <a:solidFill>
                  <a:schemeClr val="accent1"/>
                </a:solidFill>
                <a:effectLst>
                  <a:outerShdw blurRad="38100" dist="25400" dir="5400000" algn="ctr" rotWithShape="0">
                    <a:srgbClr val="6E747A">
                      <a:alpha val="43000"/>
                    </a:srgbClr>
                  </a:outerShdw>
                </a:effectLst>
              </a:rPr>
              <a:t>LIENTS</a:t>
            </a:r>
            <a:endParaRPr lang="fr-FR" sz="3200" cap="none" spc="0" dirty="0">
              <a:ln w="0"/>
              <a:solidFill>
                <a:schemeClr val="accent1"/>
              </a:solidFill>
              <a:effectLst>
                <a:outerShdw blurRad="38100" dist="25400" dir="5400000" algn="ctr" rotWithShape="0">
                  <a:srgbClr val="6E747A">
                    <a:alpha val="43000"/>
                  </a:srgbClr>
                </a:outerShdw>
              </a:effectLst>
            </a:endParaRPr>
          </a:p>
        </p:txBody>
      </p:sp>
      <p:sp>
        <p:nvSpPr>
          <p:cNvPr id="12" name="Espace réservé du contenu 11"/>
          <p:cNvSpPr>
            <a:spLocks noGrp="1"/>
          </p:cNvSpPr>
          <p:nvPr>
            <p:ph idx="4294967295"/>
          </p:nvPr>
        </p:nvSpPr>
        <p:spPr>
          <a:xfrm>
            <a:off x="2648932" y="1084082"/>
            <a:ext cx="4389438" cy="5599703"/>
          </a:xfrm>
        </p:spPr>
        <p:txBody>
          <a:bodyPr>
            <a:normAutofit lnSpcReduction="10000"/>
          </a:bodyPr>
          <a:lstStyle/>
          <a:p>
            <a:pPr marL="0" indent="0">
              <a:buNone/>
            </a:pPr>
            <a:r>
              <a:rPr lang="en-CA" sz="2100" dirty="0"/>
              <a:t>All the information in one place</a:t>
            </a:r>
          </a:p>
          <a:p>
            <a:r>
              <a:rPr lang="en-CA" sz="1600" dirty="0" smtClean="0"/>
              <a:t>Client</a:t>
            </a:r>
            <a:endParaRPr lang="en-CA" sz="1600" dirty="0"/>
          </a:p>
          <a:p>
            <a:r>
              <a:rPr lang="en-CA" sz="1600" dirty="0" smtClean="0"/>
              <a:t>View all the consultations</a:t>
            </a:r>
            <a:endParaRPr lang="en-CA" sz="1600" dirty="0"/>
          </a:p>
          <a:p>
            <a:r>
              <a:rPr lang="en-CA" sz="1600" dirty="0" smtClean="0"/>
              <a:t>Exchanges with the coordinator, consultant</a:t>
            </a:r>
            <a:endParaRPr lang="en-CA" sz="1600" dirty="0"/>
          </a:p>
          <a:p>
            <a:r>
              <a:rPr lang="en-CA" sz="1600" dirty="0"/>
              <a:t>Documents</a:t>
            </a:r>
            <a:r>
              <a:rPr lang="en-CA" sz="2100" dirty="0"/>
              <a:t/>
            </a:r>
            <a:br>
              <a:rPr lang="en-CA" sz="2100" dirty="0"/>
            </a:br>
            <a:endParaRPr lang="fr-FR" sz="2100" dirty="0"/>
          </a:p>
          <a:p>
            <a:pPr marL="0" indent="0">
              <a:buNone/>
            </a:pPr>
            <a:r>
              <a:rPr lang="en-CA" sz="2100" dirty="0"/>
              <a:t>You can share all the information about </a:t>
            </a:r>
            <a:r>
              <a:rPr lang="en-CA" sz="2100" dirty="0" smtClean="0"/>
              <a:t>consultations and documents received </a:t>
            </a:r>
            <a:r>
              <a:rPr lang="en-CA" sz="2100" dirty="0"/>
              <a:t>by </a:t>
            </a:r>
            <a:r>
              <a:rPr lang="en-CA" sz="2100" dirty="0" smtClean="0"/>
              <a:t>clients.</a:t>
            </a:r>
            <a:r>
              <a:rPr lang="en-CA" sz="2100" dirty="0"/>
              <a:t/>
            </a:r>
            <a:br>
              <a:rPr lang="en-CA" sz="2100" dirty="0"/>
            </a:br>
            <a:endParaRPr lang="fr-FR" sz="2100" dirty="0"/>
          </a:p>
          <a:p>
            <a:pPr marL="0" indent="0">
              <a:buNone/>
            </a:pPr>
            <a:r>
              <a:rPr lang="en-CA" sz="2100" dirty="0" smtClean="0"/>
              <a:t>Clients search </a:t>
            </a:r>
            <a:r>
              <a:rPr lang="en-CA" sz="2100" dirty="0"/>
              <a:t>is possible on different criteria </a:t>
            </a:r>
            <a:br>
              <a:rPr lang="en-CA" sz="2100" dirty="0"/>
            </a:br>
            <a:endParaRPr lang="fr-FR" sz="2100" dirty="0"/>
          </a:p>
          <a:p>
            <a:pPr marL="0" indent="0">
              <a:buNone/>
            </a:pPr>
            <a:r>
              <a:rPr lang="en-CA" sz="2100" dirty="0" smtClean="0"/>
              <a:t>All </a:t>
            </a:r>
            <a:r>
              <a:rPr lang="en-CA" sz="2100" dirty="0"/>
              <a:t>documents related to the </a:t>
            </a:r>
            <a:r>
              <a:rPr lang="en-CA" sz="2100" dirty="0" smtClean="0"/>
              <a:t>client can </a:t>
            </a:r>
            <a:r>
              <a:rPr lang="en-CA" sz="2100" dirty="0"/>
              <a:t>be uploaded and downloaded</a:t>
            </a:r>
            <a:endParaRPr lang="fr-FR" sz="2100" dirty="0"/>
          </a:p>
          <a:p>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920" y="4731011"/>
            <a:ext cx="568729" cy="56872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341" y="5579531"/>
            <a:ext cx="1030218" cy="1030218"/>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660" y="1234091"/>
            <a:ext cx="1247673" cy="1247673"/>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0854" y="3158998"/>
            <a:ext cx="1173480" cy="894779"/>
          </a:xfrm>
          <a:prstGeom prst="rect">
            <a:avLst/>
          </a:prstGeom>
        </p:spPr>
      </p:pic>
      <p:pic>
        <p:nvPicPr>
          <p:cNvPr id="6" name="Image 5" descr="Capture d’écra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3375" y="2069407"/>
            <a:ext cx="3514751" cy="3629052"/>
          </a:xfrm>
          <a:prstGeom prst="rect">
            <a:avLst/>
          </a:prstGeom>
        </p:spPr>
      </p:pic>
    </p:spTree>
    <p:extLst>
      <p:ext uri="{BB962C8B-B14F-4D97-AF65-F5344CB8AC3E}">
        <p14:creationId xmlns:p14="http://schemas.microsoft.com/office/powerpoint/2010/main" val="1019470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238153" y="201890"/>
            <a:ext cx="8107362" cy="1493838"/>
          </a:xfrm>
        </p:spPr>
        <p:txBody>
          <a:bodyPr>
            <a:normAutofit/>
          </a:bodyPr>
          <a:lstStyle/>
          <a:p>
            <a:r>
              <a:rPr lang="en-CA" cap="none" spc="0" dirty="0" smtClean="0">
                <a:ln w="0"/>
                <a:solidFill>
                  <a:schemeClr val="accent1"/>
                </a:solidFill>
                <a:effectLst>
                  <a:outerShdw blurRad="38100" dist="25400" dir="5400000" algn="ctr" rotWithShape="0">
                    <a:srgbClr val="6E747A">
                      <a:alpha val="43000"/>
                    </a:srgbClr>
                  </a:outerShdw>
                </a:effectLst>
              </a:rPr>
              <a:t>Clients</a:t>
            </a:r>
            <a:endParaRPr lang="fr-FR" cap="none" spc="0" dirty="0">
              <a:ln w="0"/>
              <a:solidFill>
                <a:schemeClr val="accent1"/>
              </a:solidFill>
              <a:effectLst>
                <a:outerShdw blurRad="38100" dist="25400" dir="5400000" algn="ctr" rotWithShape="0">
                  <a:srgbClr val="6E747A">
                    <a:alpha val="43000"/>
                  </a:srgbClr>
                </a:outerShdw>
              </a:effectLst>
            </a:endParaRPr>
          </a:p>
        </p:txBody>
      </p:sp>
      <p:pic>
        <p:nvPicPr>
          <p:cNvPr id="4" name="Image 3"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88" y="1055550"/>
            <a:ext cx="10632406" cy="5735486"/>
          </a:xfrm>
          <a:prstGeom prst="rect">
            <a:avLst/>
          </a:prstGeom>
        </p:spPr>
      </p:pic>
    </p:spTree>
    <p:extLst>
      <p:ext uri="{BB962C8B-B14F-4D97-AF65-F5344CB8AC3E}">
        <p14:creationId xmlns:p14="http://schemas.microsoft.com/office/powerpoint/2010/main" val="3116057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1286988" y="333917"/>
            <a:ext cx="3787775" cy="1196975"/>
          </a:xfrm>
        </p:spPr>
        <p:txBody>
          <a:bodyPr>
            <a:noAutofit/>
          </a:bodyPr>
          <a:lstStyle/>
          <a:p>
            <a:r>
              <a:rPr lang="en-CA" sz="4000" cap="none" spc="0" dirty="0" smtClean="0">
                <a:ln w="0"/>
                <a:solidFill>
                  <a:schemeClr val="accent1"/>
                </a:solidFill>
                <a:effectLst>
                  <a:outerShdw blurRad="38100" dist="25400" dir="5400000" algn="ctr" rotWithShape="0">
                    <a:srgbClr val="6E747A">
                      <a:alpha val="43000"/>
                    </a:srgbClr>
                  </a:outerShdw>
                </a:effectLst>
              </a:rPr>
              <a:t>CONSULTATIONS</a:t>
            </a:r>
            <a:endParaRPr lang="fr-FR" sz="4000" cap="none" spc="0" dirty="0">
              <a:ln w="0"/>
              <a:solidFill>
                <a:schemeClr val="accent1"/>
              </a:solidFill>
              <a:effectLst>
                <a:outerShdw blurRad="38100" dist="25400" dir="5400000" algn="ctr" rotWithShape="0">
                  <a:srgbClr val="6E747A">
                    <a:alpha val="43000"/>
                  </a:srgbClr>
                </a:outerShdw>
              </a:effectLst>
            </a:endParaRPr>
          </a:p>
        </p:txBody>
      </p:sp>
      <p:sp>
        <p:nvSpPr>
          <p:cNvPr id="6" name="Espace réservé du contenu 5"/>
          <p:cNvSpPr>
            <a:spLocks noGrp="1"/>
          </p:cNvSpPr>
          <p:nvPr>
            <p:ph idx="4294967295"/>
          </p:nvPr>
        </p:nvSpPr>
        <p:spPr>
          <a:xfrm>
            <a:off x="3070510" y="1199740"/>
            <a:ext cx="4311650" cy="5233988"/>
          </a:xfrm>
        </p:spPr>
        <p:txBody>
          <a:bodyPr>
            <a:normAutofit lnSpcReduction="10000"/>
          </a:bodyPr>
          <a:lstStyle/>
          <a:p>
            <a:pPr lvl="0"/>
            <a:r>
              <a:rPr lang="en-CA" dirty="0"/>
              <a:t>Searching a specific </a:t>
            </a:r>
            <a:r>
              <a:rPr lang="en-CA" dirty="0" smtClean="0"/>
              <a:t>consultation is easy</a:t>
            </a:r>
            <a:br>
              <a:rPr lang="en-CA" dirty="0" smtClean="0"/>
            </a:br>
            <a:endParaRPr lang="fr-FR" dirty="0"/>
          </a:p>
          <a:p>
            <a:pPr lvl="0"/>
            <a:r>
              <a:rPr lang="en-CA" dirty="0" smtClean="0"/>
              <a:t>A consultation is attached to a specific certification, </a:t>
            </a:r>
            <a:r>
              <a:rPr lang="en-CA" dirty="0"/>
              <a:t>status and phase which makes it easier to group the </a:t>
            </a:r>
            <a:r>
              <a:rPr lang="en-CA" dirty="0" smtClean="0"/>
              <a:t>information</a:t>
            </a:r>
            <a:br>
              <a:rPr lang="en-CA" dirty="0" smtClean="0"/>
            </a:br>
            <a:endParaRPr lang="fr-FR" dirty="0"/>
          </a:p>
          <a:p>
            <a:pPr lvl="0"/>
            <a:r>
              <a:rPr lang="en-CA" dirty="0" smtClean="0"/>
              <a:t>Can be a tool to </a:t>
            </a:r>
            <a:r>
              <a:rPr lang="en-CA" dirty="0"/>
              <a:t>follow-up the </a:t>
            </a:r>
            <a:r>
              <a:rPr lang="en-CA" dirty="0" smtClean="0"/>
              <a:t>consultations by dates </a:t>
            </a:r>
            <a:endParaRPr lang="en-CA" dirty="0"/>
          </a:p>
          <a:p>
            <a:pPr lvl="0"/>
            <a:endParaRPr lang="fr-FR" dirty="0"/>
          </a:p>
          <a:p>
            <a:pPr lvl="0"/>
            <a:r>
              <a:rPr lang="en-CA" dirty="0"/>
              <a:t>Documents </a:t>
            </a:r>
            <a:r>
              <a:rPr lang="en-CA" dirty="0" smtClean="0"/>
              <a:t>from Clients for generation of the manual can </a:t>
            </a:r>
            <a:r>
              <a:rPr lang="en-CA" dirty="0"/>
              <a:t>be attached to the </a:t>
            </a:r>
            <a:r>
              <a:rPr lang="en-CA" dirty="0" smtClean="0"/>
              <a:t>consultation/client.  The manual can be transfer as well.</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145" y="5283969"/>
            <a:ext cx="1030218" cy="103021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398" y="1369507"/>
            <a:ext cx="568729" cy="568729"/>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0798" y="2650000"/>
            <a:ext cx="812483" cy="812483"/>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575" y="4047527"/>
            <a:ext cx="1110788" cy="739249"/>
          </a:xfrm>
          <a:prstGeom prst="rect">
            <a:avLst/>
          </a:prstGeom>
        </p:spPr>
      </p:pic>
      <p:pic>
        <p:nvPicPr>
          <p:cNvPr id="5" name="Imag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5630" y="2852854"/>
            <a:ext cx="3658497" cy="2510998"/>
          </a:xfrm>
          <a:prstGeom prst="rect">
            <a:avLst/>
          </a:prstGeom>
        </p:spPr>
      </p:pic>
    </p:spTree>
    <p:extLst>
      <p:ext uri="{BB962C8B-B14F-4D97-AF65-F5344CB8AC3E}">
        <p14:creationId xmlns:p14="http://schemas.microsoft.com/office/powerpoint/2010/main" val="2827298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121789" y="124170"/>
            <a:ext cx="5070475" cy="423862"/>
          </a:xfrm>
        </p:spPr>
        <p:txBody>
          <a:bodyPr>
            <a:normAutofit fontScale="90000"/>
          </a:bodyPr>
          <a:lstStyle/>
          <a:p>
            <a:r>
              <a:rPr lang="en-CA" cap="none" spc="0" dirty="0" smtClean="0">
                <a:ln w="0"/>
                <a:solidFill>
                  <a:schemeClr val="accent1"/>
                </a:solidFill>
                <a:effectLst>
                  <a:outerShdw blurRad="38100" dist="25400" dir="5400000" algn="ctr" rotWithShape="0">
                    <a:srgbClr val="6E747A">
                      <a:alpha val="43000"/>
                    </a:srgbClr>
                  </a:outerShdw>
                </a:effectLst>
              </a:rPr>
              <a:t>Consultations</a:t>
            </a:r>
            <a:endParaRPr lang="fr-FR" cap="none" spc="0" dirty="0">
              <a:ln w="0"/>
              <a:solidFill>
                <a:schemeClr val="accent1"/>
              </a:solidFill>
              <a:effectLst>
                <a:outerShdw blurRad="38100" dist="25400" dir="5400000" algn="ctr" rotWithShape="0">
                  <a:srgbClr val="6E747A">
                    <a:alpha val="43000"/>
                  </a:srgbClr>
                </a:outerShdw>
              </a:effectLst>
            </a:endParaRPr>
          </a:p>
        </p:txBody>
      </p:sp>
      <p:pic>
        <p:nvPicPr>
          <p:cNvPr id="5" name="Image 4"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419" y="975769"/>
            <a:ext cx="10395890" cy="5664129"/>
          </a:xfrm>
          <a:prstGeom prst="rect">
            <a:avLst/>
          </a:prstGeom>
        </p:spPr>
      </p:pic>
    </p:spTree>
    <p:extLst>
      <p:ext uri="{BB962C8B-B14F-4D97-AF65-F5344CB8AC3E}">
        <p14:creationId xmlns:p14="http://schemas.microsoft.com/office/powerpoint/2010/main" val="1856550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CA" cap="none" spc="0" dirty="0" smtClean="0">
                <a:ln w="0"/>
                <a:solidFill>
                  <a:schemeClr val="accent1"/>
                </a:solidFill>
                <a:effectLst>
                  <a:outerShdw blurRad="38100" dist="25400" dir="5400000" algn="ctr" rotWithShape="0">
                    <a:srgbClr val="6E747A">
                      <a:alpha val="43000"/>
                    </a:srgbClr>
                  </a:outerShdw>
                </a:effectLst>
              </a:rPr>
              <a:t>Customizable</a:t>
            </a:r>
            <a:endParaRPr lang="fr-FR" cap="none" spc="0" dirty="0">
              <a:ln w="0"/>
              <a:solidFill>
                <a:schemeClr val="accent1"/>
              </a:solidFill>
              <a:effectLst>
                <a:outerShdw blurRad="38100" dist="25400" dir="5400000" algn="ctr" rotWithShape="0">
                  <a:srgbClr val="6E747A">
                    <a:alpha val="43000"/>
                  </a:srgbClr>
                </a:outerShdw>
              </a:effectLst>
            </a:endParaRPr>
          </a:p>
        </p:txBody>
      </p:sp>
      <p:pic>
        <p:nvPicPr>
          <p:cNvPr id="3" name="Image 2"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379" y="1327746"/>
            <a:ext cx="10534919" cy="4805537"/>
          </a:xfrm>
          <a:prstGeom prst="rect">
            <a:avLst/>
          </a:prstGeom>
        </p:spPr>
      </p:pic>
    </p:spTree>
    <p:extLst>
      <p:ext uri="{BB962C8B-B14F-4D97-AF65-F5344CB8AC3E}">
        <p14:creationId xmlns:p14="http://schemas.microsoft.com/office/powerpoint/2010/main" val="3595530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CA" sz="3200" dirty="0" smtClean="0">
                <a:solidFill>
                  <a:srgbClr val="FFC000"/>
                </a:solidFill>
              </a:rPr>
              <a:t>Report flexibility</a:t>
            </a:r>
            <a:endParaRPr lang="fr-FR" sz="3200" dirty="0">
              <a:solidFill>
                <a:srgbClr val="FFC000"/>
              </a:solidFill>
            </a:endParaRPr>
          </a:p>
        </p:txBody>
      </p:sp>
      <p:sp>
        <p:nvSpPr>
          <p:cNvPr id="2" name="Espace réservé du contenu 1"/>
          <p:cNvSpPr>
            <a:spLocks noGrp="1"/>
          </p:cNvSpPr>
          <p:nvPr>
            <p:ph idx="1"/>
          </p:nvPr>
        </p:nvSpPr>
        <p:spPr/>
        <p:txBody>
          <a:bodyPr>
            <a:normAutofit/>
          </a:bodyPr>
          <a:lstStyle/>
          <a:p>
            <a:r>
              <a:rPr lang="en-CA" sz="2800" dirty="0" smtClean="0"/>
              <a:t>BSJME supports </a:t>
            </a:r>
            <a:r>
              <a:rPr lang="en-CA" sz="2800" dirty="0"/>
              <a:t>the generation of reports.</a:t>
            </a:r>
          </a:p>
          <a:p>
            <a:r>
              <a:rPr lang="en-CA" sz="2800" dirty="0"/>
              <a:t>Among the reports and responses it can provide users are: </a:t>
            </a:r>
          </a:p>
          <a:p>
            <a:pPr lvl="1">
              <a:buFont typeface="Wingdings" panose="05000000000000000000" pitchFamily="2" charset="2"/>
              <a:buChar char="Ø"/>
            </a:pPr>
            <a:r>
              <a:rPr lang="en-CA" dirty="0" smtClean="0"/>
              <a:t>List of Clients</a:t>
            </a:r>
          </a:p>
          <a:p>
            <a:pPr lvl="1">
              <a:buFont typeface="Wingdings" panose="05000000000000000000" pitchFamily="2" charset="2"/>
              <a:buChar char="Ø"/>
            </a:pPr>
            <a:r>
              <a:rPr lang="en-CA" dirty="0" smtClean="0"/>
              <a:t>List </a:t>
            </a:r>
            <a:r>
              <a:rPr lang="en-CA" dirty="0"/>
              <a:t>of </a:t>
            </a:r>
            <a:r>
              <a:rPr lang="en-CA" dirty="0" smtClean="0"/>
              <a:t>consultations</a:t>
            </a:r>
          </a:p>
          <a:p>
            <a:pPr lvl="1">
              <a:buFont typeface="Wingdings" panose="05000000000000000000" pitchFamily="2" charset="2"/>
              <a:buChar char="Ø"/>
            </a:pPr>
            <a:r>
              <a:rPr lang="en-CA" dirty="0" smtClean="0"/>
              <a:t>Quality &amp; Procedures Manual</a:t>
            </a:r>
          </a:p>
          <a:p>
            <a:pPr lvl="1">
              <a:buFont typeface="Wingdings" panose="05000000000000000000" pitchFamily="2" charset="2"/>
              <a:buChar char="Ø"/>
            </a:pPr>
            <a:r>
              <a:rPr lang="en-CA" dirty="0" smtClean="0"/>
              <a:t>And more to develop</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778" y="2543176"/>
            <a:ext cx="3362325" cy="3362325"/>
          </a:xfrm>
          <a:prstGeom prst="rect">
            <a:avLst/>
          </a:prstGeom>
        </p:spPr>
      </p:pic>
    </p:spTree>
    <p:extLst>
      <p:ext uri="{BB962C8B-B14F-4D97-AF65-F5344CB8AC3E}">
        <p14:creationId xmlns:p14="http://schemas.microsoft.com/office/powerpoint/2010/main" val="996044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42929" y="1073888"/>
            <a:ext cx="8187071" cy="3491975"/>
          </a:xfrm>
        </p:spPr>
        <p:txBody>
          <a:bodyPr/>
          <a:lstStyle/>
          <a:p>
            <a:r>
              <a:rPr lang="en-CA" dirty="0" smtClean="0"/>
              <a:t>To reach the final release</a:t>
            </a:r>
            <a:endParaRPr lang="fr-FR" dirty="0"/>
          </a:p>
        </p:txBody>
      </p:sp>
    </p:spTree>
    <p:extLst>
      <p:ext uri="{BB962C8B-B14F-4D97-AF65-F5344CB8AC3E}">
        <p14:creationId xmlns:p14="http://schemas.microsoft.com/office/powerpoint/2010/main" val="1862188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Still to do …</a:t>
            </a:r>
            <a:endParaRPr lang="fr-FR" dirty="0"/>
          </a:p>
        </p:txBody>
      </p:sp>
      <p:sp>
        <p:nvSpPr>
          <p:cNvPr id="3" name="Espace réservé du contenu 2"/>
          <p:cNvSpPr>
            <a:spLocks noGrp="1"/>
          </p:cNvSpPr>
          <p:nvPr>
            <p:ph idx="1"/>
          </p:nvPr>
        </p:nvSpPr>
        <p:spPr>
          <a:xfrm>
            <a:off x="1411490" y="1294889"/>
            <a:ext cx="9156274" cy="5081363"/>
          </a:xfrm>
        </p:spPr>
        <p:txBody>
          <a:bodyPr>
            <a:normAutofit/>
          </a:bodyPr>
          <a:lstStyle/>
          <a:p>
            <a:pPr>
              <a:buFont typeface="Wingdings" panose="05000000000000000000" pitchFamily="2" charset="2"/>
              <a:buChar char="q"/>
            </a:pPr>
            <a:r>
              <a:rPr lang="en-CA" dirty="0" smtClean="0"/>
              <a:t>   Complete the needs analysis (Phase and Status) (Orville)</a:t>
            </a:r>
          </a:p>
          <a:p>
            <a:pPr>
              <a:buFont typeface="Wingdings" panose="05000000000000000000" pitchFamily="2" charset="2"/>
              <a:buChar char="q"/>
            </a:pPr>
            <a:r>
              <a:rPr lang="en-CA" dirty="0" smtClean="0"/>
              <a:t>   Template </a:t>
            </a:r>
            <a:r>
              <a:rPr lang="en-CA" dirty="0"/>
              <a:t>for the reports (Orville and Nicholas)</a:t>
            </a:r>
          </a:p>
          <a:p>
            <a:pPr>
              <a:buFont typeface="Wingdings" panose="05000000000000000000" pitchFamily="2" charset="2"/>
              <a:buChar char="q"/>
            </a:pPr>
            <a:r>
              <a:rPr lang="en-CA" dirty="0"/>
              <a:t>   Template for other manuals (Orville)</a:t>
            </a:r>
          </a:p>
          <a:p>
            <a:pPr>
              <a:buFont typeface="Wingdings" panose="05000000000000000000" pitchFamily="2" charset="2"/>
              <a:buChar char="q"/>
            </a:pPr>
            <a:r>
              <a:rPr lang="en-CA" dirty="0" smtClean="0"/>
              <a:t>   Develop request in BSJ website (Nicholas)</a:t>
            </a:r>
          </a:p>
          <a:p>
            <a:pPr>
              <a:buFont typeface="Wingdings" panose="05000000000000000000" pitchFamily="2" charset="2"/>
              <a:buChar char="q"/>
            </a:pPr>
            <a:r>
              <a:rPr lang="en-CA" dirty="0"/>
              <a:t> </a:t>
            </a:r>
            <a:r>
              <a:rPr lang="en-CA" dirty="0" smtClean="0"/>
              <a:t>  Programming of the client section (Nicholas)</a:t>
            </a:r>
          </a:p>
          <a:p>
            <a:pPr>
              <a:buFont typeface="Wingdings" panose="05000000000000000000" pitchFamily="2" charset="2"/>
              <a:buChar char="q"/>
            </a:pPr>
            <a:r>
              <a:rPr lang="en-CA" dirty="0"/>
              <a:t> </a:t>
            </a:r>
            <a:r>
              <a:rPr lang="en-CA" dirty="0" smtClean="0"/>
              <a:t>  Programming of the coordinators and consultants sections (Carmen and Nicholas)</a:t>
            </a:r>
          </a:p>
          <a:p>
            <a:pPr>
              <a:buFont typeface="Wingdings" panose="05000000000000000000" pitchFamily="2" charset="2"/>
              <a:buChar char="q"/>
            </a:pPr>
            <a:r>
              <a:rPr lang="en-CA" dirty="0" smtClean="0"/>
              <a:t>   Programming of the manual (Carmen and Nicholas)</a:t>
            </a:r>
          </a:p>
          <a:p>
            <a:pPr>
              <a:buFont typeface="Wingdings" panose="05000000000000000000" pitchFamily="2" charset="2"/>
              <a:buChar char="q"/>
            </a:pPr>
            <a:r>
              <a:rPr lang="en-CA" dirty="0"/>
              <a:t> </a:t>
            </a:r>
            <a:r>
              <a:rPr lang="en-CA" dirty="0" smtClean="0"/>
              <a:t>  Conversion of the questions from Excel to the Database (Carmen)</a:t>
            </a:r>
          </a:p>
          <a:p>
            <a:pPr>
              <a:buFont typeface="Wingdings" panose="05000000000000000000" pitchFamily="2" charset="2"/>
              <a:buChar char="q"/>
            </a:pPr>
            <a:r>
              <a:rPr lang="en-CA" dirty="0" smtClean="0"/>
              <a:t>   Creation of the different profile (Orville, Nicholas and Carmen)</a:t>
            </a:r>
          </a:p>
          <a:p>
            <a:pPr lvl="1">
              <a:buFont typeface="Courier New" panose="02070309020205020404" pitchFamily="49" charset="0"/>
              <a:buChar char="o"/>
            </a:pPr>
            <a:r>
              <a:rPr lang="en-CA" dirty="0" smtClean="0"/>
              <a:t>Profile consultant, coordinator, client</a:t>
            </a:r>
          </a:p>
          <a:p>
            <a:pPr lvl="1">
              <a:buFont typeface="Courier New" panose="02070309020205020404" pitchFamily="49" charset="0"/>
              <a:buChar char="o"/>
            </a:pPr>
            <a:r>
              <a:rPr lang="en-CA" dirty="0" smtClean="0"/>
              <a:t>Who is updating the settings?</a:t>
            </a:r>
          </a:p>
          <a:p>
            <a:pPr lvl="1">
              <a:buFont typeface="Courier New" panose="02070309020205020404" pitchFamily="49" charset="0"/>
              <a:buChar char="o"/>
            </a:pPr>
            <a:r>
              <a:rPr lang="en-CA" dirty="0" smtClean="0"/>
              <a:t>Who is the super administrator of the system?</a:t>
            </a:r>
            <a:endParaRPr lang="fr-FR" dirty="0"/>
          </a:p>
        </p:txBody>
      </p:sp>
    </p:spTree>
    <p:extLst>
      <p:ext uri="{BB962C8B-B14F-4D97-AF65-F5344CB8AC3E}">
        <p14:creationId xmlns:p14="http://schemas.microsoft.com/office/powerpoint/2010/main" val="2584633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20" name="OTLSHAPE_T_0fa753983d8e4053a6fba1b5b6eee6a2_HorizontalConnector1"/>
          <p:cNvCxnSpPr/>
          <p:nvPr>
            <p:custDataLst>
              <p:tags r:id="rId2"/>
            </p:custDataLst>
          </p:nvPr>
        </p:nvCxnSpPr>
        <p:spPr>
          <a:xfrm>
            <a:off x="2114288" y="5593387"/>
            <a:ext cx="8280954"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9" name="OTLSHAPE_T_068beaf38ef54287865befa3d28d54d8_HorizontalConnector1"/>
          <p:cNvCxnSpPr/>
          <p:nvPr>
            <p:custDataLst>
              <p:tags r:id="rId3"/>
            </p:custDataLst>
          </p:nvPr>
        </p:nvCxnSpPr>
        <p:spPr>
          <a:xfrm>
            <a:off x="3231719" y="5296000"/>
            <a:ext cx="7168834"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8" name="OTLSHAPE_T_151184bfa4874655a66892b59c7483fc_HorizontalConnector1"/>
          <p:cNvCxnSpPr/>
          <p:nvPr>
            <p:custDataLst>
              <p:tags r:id="rId4"/>
            </p:custDataLst>
          </p:nvPr>
        </p:nvCxnSpPr>
        <p:spPr>
          <a:xfrm>
            <a:off x="2971647" y="5071207"/>
            <a:ext cx="7972570"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7" name="OTLSHAPE_T_b5d78da1fc584192a669723bfa039ba5_HorizontalConnector1"/>
          <p:cNvCxnSpPr/>
          <p:nvPr>
            <p:custDataLst>
              <p:tags r:id="rId5"/>
            </p:custDataLst>
          </p:nvPr>
        </p:nvCxnSpPr>
        <p:spPr>
          <a:xfrm>
            <a:off x="2288242" y="4793287"/>
            <a:ext cx="671897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6" name="OTLSHAPE_T_de8a349e47474dd884a420e26a5bfa42_HorizontalConnector1"/>
          <p:cNvCxnSpPr/>
          <p:nvPr>
            <p:custDataLst>
              <p:tags r:id="rId6"/>
            </p:custDataLst>
          </p:nvPr>
        </p:nvCxnSpPr>
        <p:spPr>
          <a:xfrm>
            <a:off x="2347155" y="4526587"/>
            <a:ext cx="188003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5" name="OTLSHAPE_T_f44589548d7f4bf888459a60c284c6f9_HorizontalConnector1"/>
          <p:cNvCxnSpPr/>
          <p:nvPr>
            <p:custDataLst>
              <p:tags r:id="rId7"/>
            </p:custDataLst>
          </p:nvPr>
        </p:nvCxnSpPr>
        <p:spPr>
          <a:xfrm>
            <a:off x="2117389" y="4259887"/>
            <a:ext cx="74541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4" name="OTLSHAPE_TB_00000000000000000000000000000000_LeftEndCaps" hidden="1"/>
          <p:cNvSpPr txBox="1"/>
          <p:nvPr>
            <p:custDataLst>
              <p:tags r:id="rId8"/>
            </p:custDataLst>
          </p:nvPr>
        </p:nvSpPr>
        <p:spPr>
          <a:xfrm>
            <a:off x="317500" y="3098969"/>
            <a:ext cx="469900" cy="279061"/>
          </a:xfrm>
          <a:prstGeom prst="rect">
            <a:avLst/>
          </a:prstGeom>
          <a:noFill/>
        </p:spPr>
        <p:txBody>
          <a:bodyPr vert="horz" wrap="none" lIns="0" tIns="0" rIns="0" bIns="0" rtlCol="0" anchor="ctr" anchorCtr="0">
            <a:spAutoFit/>
          </a:bodyPr>
          <a:lstStyle/>
          <a:p>
            <a:pPr algn="ctr"/>
            <a:r>
              <a:rPr lang="en-GB" b="1" smtClean="0">
                <a:solidFill>
                  <a:schemeClr val="accent2"/>
                </a:solidFill>
                <a:latin typeface="Calibri" panose="020F0502020204030204" pitchFamily="34" charset="0"/>
              </a:rPr>
              <a:t>2020</a:t>
            </a:r>
            <a:endParaRPr lang="en-GB" b="1">
              <a:solidFill>
                <a:schemeClr val="accent2"/>
              </a:solidFill>
              <a:latin typeface="Calibri" panose="020F0502020204030204" pitchFamily="34" charset="0"/>
            </a:endParaRPr>
          </a:p>
        </p:txBody>
      </p:sp>
      <p:sp>
        <p:nvSpPr>
          <p:cNvPr id="1605" name="OTLSHAPE_TB_00000000000000000000000000000000_RightEndCaps" hidden="1"/>
          <p:cNvSpPr txBox="1"/>
          <p:nvPr>
            <p:custDataLst>
              <p:tags r:id="rId9"/>
            </p:custDataLst>
          </p:nvPr>
        </p:nvSpPr>
        <p:spPr>
          <a:xfrm>
            <a:off x="11411034" y="3098969"/>
            <a:ext cx="469900" cy="279061"/>
          </a:xfrm>
          <a:prstGeom prst="rect">
            <a:avLst/>
          </a:prstGeom>
          <a:noFill/>
        </p:spPr>
        <p:txBody>
          <a:bodyPr vert="horz" wrap="none" lIns="0" tIns="0" rIns="0" bIns="0" rtlCol="0" anchor="ctr" anchorCtr="0">
            <a:spAutoFit/>
          </a:bodyPr>
          <a:lstStyle/>
          <a:p>
            <a:pPr algn="ctr"/>
            <a:r>
              <a:rPr lang="en-GB" b="1" smtClean="0">
                <a:solidFill>
                  <a:schemeClr val="accent2"/>
                </a:solidFill>
                <a:latin typeface="Calibri" panose="020F0502020204030204" pitchFamily="34" charset="0"/>
              </a:rPr>
              <a:t>2020</a:t>
            </a:r>
            <a:endParaRPr lang="en-GB" b="1">
              <a:solidFill>
                <a:schemeClr val="accent2"/>
              </a:solidFill>
              <a:latin typeface="Calibri" panose="020F0502020204030204" pitchFamily="34" charset="0"/>
            </a:endParaRPr>
          </a:p>
        </p:txBody>
      </p:sp>
      <p:sp>
        <p:nvSpPr>
          <p:cNvPr id="1606" name="OTLSHAPE_TB_00000000000000000000000000000000_ScaleContainer"/>
          <p:cNvSpPr/>
          <p:nvPr>
            <p:custDataLst>
              <p:tags r:id="rId10"/>
            </p:custDataLst>
          </p:nvPr>
        </p:nvSpPr>
        <p:spPr>
          <a:xfrm>
            <a:off x="1873314" y="2821569"/>
            <a:ext cx="9304549" cy="381000"/>
          </a:xfrm>
          <a:prstGeom prst="rect">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7" name="OTLSHAPE_TB_00000000000000000000000000000000_ElapsedTime" hidden="1"/>
          <p:cNvSpPr/>
          <p:nvPr>
            <p:custDataLst>
              <p:tags r:id="rId1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8" name="OTLSHAPE_TB_00000000000000000000000000000000_TodayMarkerShape" hidden="1"/>
          <p:cNvSpPr/>
          <p:nvPr>
            <p:custDataLst>
              <p:tags r:id="rId12"/>
            </p:custDataLst>
          </p:nvPr>
        </p:nvSpPr>
        <p:spPr>
          <a:xfrm>
            <a:off x="878937" y="34290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9" name="OTLSHAPE_TB_00000000000000000000000000000000_TodayMarkerText" hidden="1"/>
          <p:cNvSpPr txBox="1"/>
          <p:nvPr>
            <p:custDataLst>
              <p:tags r:id="rId13"/>
            </p:custDataLst>
          </p:nvPr>
        </p:nvSpPr>
        <p:spPr>
          <a:xfrm>
            <a:off x="933365" y="3556000"/>
            <a:ext cx="363369" cy="184666"/>
          </a:xfrm>
          <a:prstGeom prst="rect">
            <a:avLst/>
          </a:prstGeom>
          <a:noFill/>
        </p:spPr>
        <p:txBody>
          <a:bodyPr vert="horz" wrap="none" lIns="0" tIns="0" rIns="0" bIns="0" rtlCol="0" anchor="ctr" anchorCtr="0">
            <a:spAutoFit/>
          </a:bodyPr>
          <a:lstStyle/>
          <a:p>
            <a:pPr algn="ctr"/>
            <a:r>
              <a:rPr lang="en-GB" sz="1200" smtClean="0">
                <a:solidFill>
                  <a:schemeClr val="dk1"/>
                </a:solidFill>
                <a:latin typeface="Calibri" panose="020F0502020204030204" pitchFamily="34" charset="0"/>
              </a:rPr>
              <a:t>Today</a:t>
            </a:r>
            <a:endParaRPr lang="en-GB" sz="1200">
              <a:solidFill>
                <a:schemeClr val="dk1"/>
              </a:solidFill>
              <a:latin typeface="Calibri" panose="020F0502020204030204" pitchFamily="34" charset="0"/>
            </a:endParaRPr>
          </a:p>
        </p:txBody>
      </p:sp>
      <p:sp>
        <p:nvSpPr>
          <p:cNvPr id="1610" name="OTLSHAPE_TB_00000000000000000000000000000000_TimescaleInterval1"/>
          <p:cNvSpPr txBox="1"/>
          <p:nvPr>
            <p:custDataLst>
              <p:tags r:id="rId14"/>
            </p:custDataLst>
          </p:nvPr>
        </p:nvSpPr>
        <p:spPr>
          <a:xfrm>
            <a:off x="1902404" y="2887413"/>
            <a:ext cx="206916" cy="186055"/>
          </a:xfrm>
          <a:prstGeom prst="rect">
            <a:avLst/>
          </a:prstGeom>
          <a:noFill/>
        </p:spPr>
        <p:txBody>
          <a:bodyPr vert="horz" wrap="none" lIns="0" tIns="0" rIns="0" bIns="0" rtlCol="0" anchor="ctr" anchorCtr="0">
            <a:noAutofit/>
          </a:bodyPr>
          <a:lstStyle/>
          <a:p>
            <a:r>
              <a:rPr lang="en-GB" sz="1200" spc="-18" dirty="0" smtClean="0">
                <a:solidFill>
                  <a:schemeClr val="lt1"/>
                </a:solidFill>
                <a:latin typeface="Calibri" panose="020F0502020204030204" pitchFamily="34" charset="0"/>
              </a:rPr>
              <a:t>Dec 2019</a:t>
            </a:r>
            <a:endParaRPr lang="en-GB" sz="1200" spc="-18" dirty="0">
              <a:solidFill>
                <a:schemeClr val="lt1"/>
              </a:solidFill>
              <a:latin typeface="Calibri" panose="020F0502020204030204" pitchFamily="34" charset="0"/>
            </a:endParaRPr>
          </a:p>
        </p:txBody>
      </p:sp>
      <p:cxnSp>
        <p:nvCxnSpPr>
          <p:cNvPr id="1611" name="OTLSHAPE_TB_00000000000000000000000000000000_Separator1"/>
          <p:cNvCxnSpPr/>
          <p:nvPr>
            <p:custDataLst>
              <p:tags r:id="rId15"/>
            </p:custDataLst>
          </p:nvPr>
        </p:nvCxnSpPr>
        <p:spPr>
          <a:xfrm>
            <a:off x="6916905" y="287884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2" name="OTLSHAPE_TB_00000000000000000000000000000000_TimescaleInterval2"/>
          <p:cNvSpPr txBox="1"/>
          <p:nvPr>
            <p:custDataLst>
              <p:tags r:id="rId16"/>
            </p:custDataLst>
          </p:nvPr>
        </p:nvSpPr>
        <p:spPr>
          <a:xfrm>
            <a:off x="8275093" y="2886171"/>
            <a:ext cx="1743218" cy="175839"/>
          </a:xfrm>
          <a:prstGeom prst="rect">
            <a:avLst/>
          </a:prstGeom>
          <a:noFill/>
        </p:spPr>
        <p:txBody>
          <a:bodyPr vert="horz" wrap="none" lIns="0" tIns="0" rIns="0" bIns="0" rtlCol="0" anchor="ctr" anchorCtr="0">
            <a:noAutofit/>
          </a:bodyPr>
          <a:lstStyle/>
          <a:p>
            <a:pPr algn="r"/>
            <a:r>
              <a:rPr lang="en-GB" sz="1200" spc="-20" dirty="0" smtClean="0">
                <a:solidFill>
                  <a:schemeClr val="lt1"/>
                </a:solidFill>
                <a:latin typeface="Calibri" panose="020F0502020204030204" pitchFamily="34" charset="0"/>
              </a:rPr>
              <a:t>January                                                  February                                                  March                                                           </a:t>
            </a:r>
            <a:endParaRPr lang="en-GB" sz="1200" spc="-20" dirty="0">
              <a:solidFill>
                <a:schemeClr val="lt1"/>
              </a:solidFill>
              <a:latin typeface="Calibri" panose="020F0502020204030204" pitchFamily="34" charset="0"/>
            </a:endParaRPr>
          </a:p>
        </p:txBody>
      </p:sp>
      <p:sp>
        <p:nvSpPr>
          <p:cNvPr id="1621" name="OTLSHAPE_M_e3e45a7590ad4ffab24d091451146fd7_Title"/>
          <p:cNvSpPr txBox="1"/>
          <p:nvPr>
            <p:custDataLst>
              <p:tags r:id="rId17"/>
            </p:custDataLst>
          </p:nvPr>
        </p:nvSpPr>
        <p:spPr>
          <a:xfrm>
            <a:off x="1443387" y="2207747"/>
            <a:ext cx="1460500" cy="170519"/>
          </a:xfrm>
          <a:prstGeom prst="rect">
            <a:avLst/>
          </a:prstGeom>
          <a:noFill/>
        </p:spPr>
        <p:txBody>
          <a:bodyPr vert="horz" wrap="square" lIns="0" tIns="0" rIns="0" bIns="0" rtlCol="0" anchor="ctr" anchorCtr="0">
            <a:spAutoFit/>
          </a:bodyPr>
          <a:lstStyle/>
          <a:p>
            <a:pPr algn="ctr"/>
            <a:r>
              <a:rPr lang="en-GB" sz="1100" b="1" spc="-6" dirty="0" smtClean="0">
                <a:solidFill>
                  <a:schemeClr val="dk1"/>
                </a:solidFill>
                <a:latin typeface="Calibri" panose="020F0502020204030204" pitchFamily="34" charset="0"/>
              </a:rPr>
              <a:t>Prototype</a:t>
            </a:r>
            <a:endParaRPr lang="en-GB" sz="1100" b="1" spc="-6" dirty="0">
              <a:solidFill>
                <a:schemeClr val="dk1"/>
              </a:solidFill>
              <a:latin typeface="Calibri" panose="020F0502020204030204" pitchFamily="34" charset="0"/>
            </a:endParaRPr>
          </a:p>
        </p:txBody>
      </p:sp>
      <p:sp>
        <p:nvSpPr>
          <p:cNvPr id="1622" name="OTLSHAPE_M_e3e45a7590ad4ffab24d091451146fd7_Date"/>
          <p:cNvSpPr txBox="1"/>
          <p:nvPr>
            <p:custDataLst>
              <p:tags r:id="rId18"/>
            </p:custDataLst>
          </p:nvPr>
        </p:nvSpPr>
        <p:spPr>
          <a:xfrm>
            <a:off x="2037451" y="2390965"/>
            <a:ext cx="279400" cy="155025"/>
          </a:xfrm>
          <a:prstGeom prst="rect">
            <a:avLst/>
          </a:prstGeom>
          <a:noFill/>
        </p:spPr>
        <p:txBody>
          <a:bodyPr vert="horz" wrap="square" lIns="0" tIns="0" rIns="0" bIns="0" rtlCol="0" anchor="ctr" anchorCtr="0">
            <a:spAutoFit/>
          </a:bodyPr>
          <a:lstStyle/>
          <a:p>
            <a:pPr algn="ctr"/>
            <a:r>
              <a:rPr lang="en-GB" sz="1000" spc="-6" dirty="0" smtClean="0">
                <a:solidFill>
                  <a:schemeClr val="dk2"/>
                </a:solidFill>
                <a:latin typeface="Calibri" panose="020F0502020204030204" pitchFamily="34" charset="0"/>
              </a:rPr>
              <a:t>Dec</a:t>
            </a:r>
            <a:endParaRPr lang="en-GB" sz="1000" spc="-6" dirty="0">
              <a:solidFill>
                <a:schemeClr val="dk2"/>
              </a:solidFill>
              <a:latin typeface="Calibri" panose="020F0502020204030204" pitchFamily="34" charset="0"/>
            </a:endParaRPr>
          </a:p>
        </p:txBody>
      </p:sp>
      <p:sp>
        <p:nvSpPr>
          <p:cNvPr id="1623" name="OTLSHAPE_M_e3e45a7590ad4ffab24d091451146fd7_Shape"/>
          <p:cNvSpPr/>
          <p:nvPr>
            <p:custDataLst>
              <p:tags r:id="rId19"/>
            </p:custDataLst>
          </p:nvPr>
        </p:nvSpPr>
        <p:spPr>
          <a:xfrm flipV="1">
            <a:off x="2063020" y="2571389"/>
            <a:ext cx="228600" cy="342341"/>
          </a:xfrm>
          <a:prstGeom prst="triangle">
            <a:avLst/>
          </a:prstGeom>
          <a:solidFill>
            <a:schemeClr val="accent6">
              <a:lumMod val="60000"/>
              <a:lumOff val="4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4" name="OTLSHAPE_M_abb0e1f26af14cd1b3399fe99313af66_Title"/>
          <p:cNvSpPr txBox="1"/>
          <p:nvPr>
            <p:custDataLst>
              <p:tags r:id="rId20"/>
            </p:custDataLst>
          </p:nvPr>
        </p:nvSpPr>
        <p:spPr>
          <a:xfrm>
            <a:off x="3980003" y="2105900"/>
            <a:ext cx="1074350" cy="338554"/>
          </a:xfrm>
          <a:prstGeom prst="rect">
            <a:avLst/>
          </a:prstGeom>
          <a:noFill/>
        </p:spPr>
        <p:txBody>
          <a:bodyPr vert="horz" wrap="square" lIns="0" tIns="0" rIns="0" bIns="0" rtlCol="0" anchor="ctr" anchorCtr="0">
            <a:spAutoFit/>
          </a:bodyPr>
          <a:lstStyle/>
          <a:p>
            <a:pPr algn="ctr"/>
            <a:r>
              <a:rPr lang="en-GB" sz="1100" b="1" spc="-10" dirty="0" smtClean="0">
                <a:solidFill>
                  <a:schemeClr val="dk1"/>
                </a:solidFill>
                <a:latin typeface="Calibri" panose="020F0502020204030204" pitchFamily="34" charset="0"/>
              </a:rPr>
              <a:t>Programming</a:t>
            </a:r>
          </a:p>
          <a:p>
            <a:pPr algn="ctr"/>
            <a:r>
              <a:rPr lang="en-GB" sz="1100" b="1" spc="-10" dirty="0" smtClean="0">
                <a:solidFill>
                  <a:schemeClr val="dk1"/>
                </a:solidFill>
                <a:latin typeface="Calibri" panose="020F0502020204030204" pitchFamily="34" charset="0"/>
              </a:rPr>
              <a:t>Carmen</a:t>
            </a:r>
            <a:endParaRPr lang="en-GB" sz="1100" b="1" spc="-10" dirty="0">
              <a:solidFill>
                <a:schemeClr val="dk1"/>
              </a:solidFill>
              <a:latin typeface="Calibri" panose="020F0502020204030204" pitchFamily="34" charset="0"/>
            </a:endParaRPr>
          </a:p>
        </p:txBody>
      </p:sp>
      <p:sp>
        <p:nvSpPr>
          <p:cNvPr id="1625" name="OTLSHAPE_M_abb0e1f26af14cd1b3399fe99313af66_Date"/>
          <p:cNvSpPr txBox="1"/>
          <p:nvPr>
            <p:custDataLst>
              <p:tags r:id="rId21"/>
            </p:custDataLst>
          </p:nvPr>
        </p:nvSpPr>
        <p:spPr>
          <a:xfrm>
            <a:off x="3982613" y="2459058"/>
            <a:ext cx="1020695" cy="153888"/>
          </a:xfrm>
          <a:prstGeom prst="rect">
            <a:avLst/>
          </a:prstGeom>
          <a:noFill/>
        </p:spPr>
        <p:txBody>
          <a:bodyPr vert="horz" wrap="square" lIns="0" tIns="0" rIns="0" bIns="0" rtlCol="0" anchor="ctr" anchorCtr="0">
            <a:spAutoFit/>
          </a:bodyPr>
          <a:lstStyle/>
          <a:p>
            <a:pPr algn="ctr"/>
            <a:r>
              <a:rPr lang="en-GB" sz="1000" spc="-6" dirty="0" smtClean="0">
                <a:solidFill>
                  <a:schemeClr val="dk2"/>
                </a:solidFill>
                <a:latin typeface="Calibri" panose="020F0502020204030204" pitchFamily="34" charset="0"/>
              </a:rPr>
              <a:t>January to Mid Feb</a:t>
            </a:r>
            <a:endParaRPr lang="en-GB" sz="1000" spc="-6" dirty="0">
              <a:solidFill>
                <a:schemeClr val="dk2"/>
              </a:solidFill>
              <a:latin typeface="Calibri" panose="020F0502020204030204" pitchFamily="34" charset="0"/>
            </a:endParaRPr>
          </a:p>
        </p:txBody>
      </p:sp>
      <p:sp>
        <p:nvSpPr>
          <p:cNvPr id="1626" name="OTLSHAPE_M_abb0e1f26af14cd1b3399fe99313af66_Shape"/>
          <p:cNvSpPr/>
          <p:nvPr>
            <p:custDataLst>
              <p:tags r:id="rId22"/>
            </p:custDataLst>
          </p:nvPr>
        </p:nvSpPr>
        <p:spPr>
          <a:xfrm flipV="1">
            <a:off x="4494475" y="2621990"/>
            <a:ext cx="228600" cy="254000"/>
          </a:xfrm>
          <a:prstGeom prst="triangle">
            <a:avLst/>
          </a:prstGeom>
          <a:solidFill>
            <a:schemeClr val="accent5">
              <a:lumMod val="20000"/>
              <a:lumOff val="8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0" name="OTLSHAPE_M_cfc5c54857754efeaf1bf1b12ac2a450_Title"/>
          <p:cNvSpPr txBox="1"/>
          <p:nvPr>
            <p:custDataLst>
              <p:tags r:id="rId23"/>
            </p:custDataLst>
          </p:nvPr>
        </p:nvSpPr>
        <p:spPr>
          <a:xfrm>
            <a:off x="10573744" y="2076892"/>
            <a:ext cx="977900" cy="338554"/>
          </a:xfrm>
          <a:prstGeom prst="rect">
            <a:avLst/>
          </a:prstGeom>
          <a:noFill/>
        </p:spPr>
        <p:txBody>
          <a:bodyPr vert="horz" wrap="square" lIns="0" tIns="0" rIns="0" bIns="0" rtlCol="0" anchor="ctr" anchorCtr="0">
            <a:spAutoFit/>
          </a:bodyPr>
          <a:lstStyle/>
          <a:p>
            <a:pPr algn="ctr"/>
            <a:r>
              <a:rPr lang="en-GB" sz="1100" b="1" spc="-6" dirty="0" smtClean="0">
                <a:solidFill>
                  <a:schemeClr val="dk1"/>
                </a:solidFill>
                <a:latin typeface="Calibri" panose="020F0502020204030204" pitchFamily="34" charset="0"/>
              </a:rPr>
              <a:t>Implementation 2020 </a:t>
            </a:r>
            <a:endParaRPr lang="en-GB" sz="1100" b="1" spc="-6" dirty="0">
              <a:solidFill>
                <a:schemeClr val="dk1"/>
              </a:solidFill>
              <a:latin typeface="Calibri" panose="020F0502020204030204" pitchFamily="34" charset="0"/>
            </a:endParaRPr>
          </a:p>
        </p:txBody>
      </p:sp>
      <p:sp>
        <p:nvSpPr>
          <p:cNvPr id="1631" name="OTLSHAPE_M_cfc5c54857754efeaf1bf1b12ac2a450_Date"/>
          <p:cNvSpPr txBox="1"/>
          <p:nvPr>
            <p:custDataLst>
              <p:tags r:id="rId24"/>
            </p:custDataLst>
          </p:nvPr>
        </p:nvSpPr>
        <p:spPr>
          <a:xfrm>
            <a:off x="10910294" y="2419583"/>
            <a:ext cx="491190" cy="153888"/>
          </a:xfrm>
          <a:prstGeom prst="rect">
            <a:avLst/>
          </a:prstGeom>
          <a:noFill/>
        </p:spPr>
        <p:txBody>
          <a:bodyPr vert="horz" wrap="square" lIns="0" tIns="0" rIns="0" bIns="0" rtlCol="0" anchor="ctr" anchorCtr="0">
            <a:spAutoFit/>
          </a:bodyPr>
          <a:lstStyle/>
          <a:p>
            <a:pPr algn="ctr"/>
            <a:r>
              <a:rPr lang="en-GB" sz="1000" spc="-6" dirty="0" smtClean="0">
                <a:solidFill>
                  <a:schemeClr val="dk2"/>
                </a:solidFill>
                <a:latin typeface="Calibri" panose="020F0502020204030204" pitchFamily="34" charset="0"/>
              </a:rPr>
              <a:t>April   </a:t>
            </a:r>
            <a:endParaRPr lang="en-GB" sz="1000" spc="-6" dirty="0">
              <a:solidFill>
                <a:schemeClr val="dk2"/>
              </a:solidFill>
              <a:latin typeface="Calibri" panose="020F0502020204030204" pitchFamily="34" charset="0"/>
            </a:endParaRPr>
          </a:p>
        </p:txBody>
      </p:sp>
      <p:sp>
        <p:nvSpPr>
          <p:cNvPr id="1632" name="OTLSHAPE_M_cfc5c54857754efeaf1bf1b12ac2a450_Shape"/>
          <p:cNvSpPr/>
          <p:nvPr>
            <p:custDataLst>
              <p:tags r:id="rId25"/>
            </p:custDataLst>
          </p:nvPr>
        </p:nvSpPr>
        <p:spPr>
          <a:xfrm flipV="1">
            <a:off x="10949263" y="2599439"/>
            <a:ext cx="228600" cy="342341"/>
          </a:xfrm>
          <a:prstGeom prst="triangle">
            <a:avLst/>
          </a:prstGeom>
          <a:solidFill>
            <a:schemeClr val="accent6">
              <a:lumMod val="60000"/>
              <a:lumOff val="4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3" name="OTLSHAPE_M_bb73e82897bf4986ae468778d9324d70_Title"/>
          <p:cNvSpPr txBox="1"/>
          <p:nvPr>
            <p:custDataLst>
              <p:tags r:id="rId26"/>
            </p:custDataLst>
          </p:nvPr>
        </p:nvSpPr>
        <p:spPr>
          <a:xfrm>
            <a:off x="4138801" y="3554565"/>
            <a:ext cx="1155700" cy="170519"/>
          </a:xfrm>
          <a:prstGeom prst="rect">
            <a:avLst/>
          </a:prstGeom>
          <a:noFill/>
        </p:spPr>
        <p:txBody>
          <a:bodyPr vert="horz" wrap="square" lIns="0" tIns="0" rIns="0" bIns="0" rtlCol="0" anchor="ctr" anchorCtr="0">
            <a:spAutoFit/>
          </a:bodyPr>
          <a:lstStyle/>
          <a:p>
            <a:pPr algn="ctr"/>
            <a:r>
              <a:rPr lang="en-GB" sz="1100" b="1" spc="-4" dirty="0" smtClean="0">
                <a:solidFill>
                  <a:schemeClr val="dk1"/>
                </a:solidFill>
                <a:latin typeface="Calibri" panose="020F0502020204030204" pitchFamily="34" charset="0"/>
              </a:rPr>
              <a:t>Programming</a:t>
            </a:r>
            <a:endParaRPr lang="en-GB" sz="1100" b="1" spc="-4" dirty="0">
              <a:solidFill>
                <a:schemeClr val="dk1"/>
              </a:solidFill>
              <a:latin typeface="Calibri" panose="020F0502020204030204" pitchFamily="34" charset="0"/>
            </a:endParaRPr>
          </a:p>
        </p:txBody>
      </p:sp>
      <p:sp>
        <p:nvSpPr>
          <p:cNvPr id="1634" name="OTLSHAPE_M_bb73e82897bf4986ae468778d9324d70_Date"/>
          <p:cNvSpPr txBox="1"/>
          <p:nvPr>
            <p:custDataLst>
              <p:tags r:id="rId27"/>
            </p:custDataLst>
          </p:nvPr>
        </p:nvSpPr>
        <p:spPr>
          <a:xfrm>
            <a:off x="4454280" y="3387408"/>
            <a:ext cx="512749" cy="153888"/>
          </a:xfrm>
          <a:prstGeom prst="rect">
            <a:avLst/>
          </a:prstGeom>
          <a:noFill/>
        </p:spPr>
        <p:txBody>
          <a:bodyPr vert="horz" wrap="square" lIns="0" tIns="0" rIns="0" bIns="0" rtlCol="0" anchor="ctr" anchorCtr="0">
            <a:spAutoFit/>
          </a:bodyPr>
          <a:lstStyle/>
          <a:p>
            <a:pPr algn="ctr"/>
            <a:r>
              <a:rPr lang="en-GB" sz="1000" b="1" spc="-6" dirty="0" smtClean="0">
                <a:solidFill>
                  <a:schemeClr val="dk2"/>
                </a:solidFill>
                <a:latin typeface="Calibri" panose="020F0502020204030204" pitchFamily="34" charset="0"/>
              </a:rPr>
              <a:t>Nicholas</a:t>
            </a:r>
            <a:endParaRPr lang="en-GB" sz="1000" b="1" spc="-6" dirty="0">
              <a:solidFill>
                <a:schemeClr val="dk2"/>
              </a:solidFill>
              <a:latin typeface="Calibri" panose="020F0502020204030204" pitchFamily="34" charset="0"/>
            </a:endParaRPr>
          </a:p>
        </p:txBody>
      </p:sp>
      <p:sp>
        <p:nvSpPr>
          <p:cNvPr id="1635" name="OTLSHAPE_M_bb73e82897bf4986ae468778d9324d70_Shape"/>
          <p:cNvSpPr/>
          <p:nvPr>
            <p:custDataLst>
              <p:tags r:id="rId28"/>
            </p:custDataLst>
          </p:nvPr>
        </p:nvSpPr>
        <p:spPr>
          <a:xfrm>
            <a:off x="4607410" y="3107440"/>
            <a:ext cx="228600" cy="254000"/>
          </a:xfrm>
          <a:prstGeom prst="triangle">
            <a:avLst/>
          </a:prstGeom>
          <a:solidFill>
            <a:schemeClr val="accent2">
              <a:lumMod val="40000"/>
              <a:lumOff val="6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6" name="OTLSHAPE_M_509761d5422e4b09a6def6bdf2abcfda_Title"/>
          <p:cNvSpPr txBox="1"/>
          <p:nvPr>
            <p:custDataLst>
              <p:tags r:id="rId29"/>
            </p:custDataLst>
          </p:nvPr>
        </p:nvSpPr>
        <p:spPr>
          <a:xfrm>
            <a:off x="8368820" y="3516559"/>
            <a:ext cx="1391171" cy="507831"/>
          </a:xfrm>
          <a:prstGeom prst="rect">
            <a:avLst/>
          </a:prstGeom>
          <a:noFill/>
        </p:spPr>
        <p:txBody>
          <a:bodyPr vert="horz" wrap="square" lIns="0" tIns="0" rIns="0" bIns="0" rtlCol="0" anchor="ctr" anchorCtr="0">
            <a:spAutoFit/>
          </a:bodyPr>
          <a:lstStyle/>
          <a:p>
            <a:pPr algn="ctr"/>
            <a:r>
              <a:rPr lang="en-GB" sz="1100" b="1" spc="-6" dirty="0" smtClean="0">
                <a:solidFill>
                  <a:schemeClr val="dk1"/>
                </a:solidFill>
                <a:latin typeface="Calibri" panose="020F0502020204030204" pitchFamily="34" charset="0"/>
              </a:rPr>
              <a:t>Programming completed </a:t>
            </a:r>
          </a:p>
          <a:p>
            <a:pPr algn="ctr"/>
            <a:r>
              <a:rPr lang="en-GB" sz="1100" b="1" spc="-6" dirty="0" smtClean="0">
                <a:solidFill>
                  <a:schemeClr val="dk1"/>
                </a:solidFill>
                <a:latin typeface="Calibri" panose="020F0502020204030204" pitchFamily="34" charset="0"/>
              </a:rPr>
              <a:t>Nicholas</a:t>
            </a:r>
            <a:endParaRPr lang="en-GB" sz="1100" b="1" spc="-6" dirty="0">
              <a:solidFill>
                <a:schemeClr val="dk1"/>
              </a:solidFill>
              <a:latin typeface="Calibri" panose="020F0502020204030204" pitchFamily="34" charset="0"/>
            </a:endParaRPr>
          </a:p>
        </p:txBody>
      </p:sp>
      <p:sp>
        <p:nvSpPr>
          <p:cNvPr id="1637" name="OTLSHAPE_M_509761d5422e4b09a6def6bdf2abcfda_Date"/>
          <p:cNvSpPr txBox="1"/>
          <p:nvPr>
            <p:custDataLst>
              <p:tags r:id="rId30"/>
            </p:custDataLst>
          </p:nvPr>
        </p:nvSpPr>
        <p:spPr>
          <a:xfrm>
            <a:off x="8868893" y="3386840"/>
            <a:ext cx="342900" cy="155025"/>
          </a:xfrm>
          <a:prstGeom prst="rect">
            <a:avLst/>
          </a:prstGeom>
          <a:noFill/>
        </p:spPr>
        <p:txBody>
          <a:bodyPr vert="horz" wrap="square" lIns="0" tIns="0" rIns="0" bIns="0" rtlCol="0" anchor="ctr" anchorCtr="0">
            <a:spAutoFit/>
          </a:bodyPr>
          <a:lstStyle/>
          <a:p>
            <a:pPr algn="ctr"/>
            <a:r>
              <a:rPr lang="en-GB" sz="1000" spc="-6" smtClean="0">
                <a:solidFill>
                  <a:schemeClr val="dk2"/>
                </a:solidFill>
                <a:latin typeface="Calibri" panose="020F0502020204030204" pitchFamily="34" charset="0"/>
              </a:rPr>
              <a:t>March</a:t>
            </a:r>
            <a:endParaRPr lang="en-GB" sz="1000" spc="-6" dirty="0">
              <a:solidFill>
                <a:schemeClr val="dk2"/>
              </a:solidFill>
              <a:latin typeface="Calibri" panose="020F0502020204030204" pitchFamily="34" charset="0"/>
            </a:endParaRPr>
          </a:p>
        </p:txBody>
      </p:sp>
      <p:sp>
        <p:nvSpPr>
          <p:cNvPr id="1638" name="OTLSHAPE_M_509761d5422e4b09a6def6bdf2abcfda_Shape"/>
          <p:cNvSpPr/>
          <p:nvPr>
            <p:custDataLst>
              <p:tags r:id="rId31"/>
            </p:custDataLst>
          </p:nvPr>
        </p:nvSpPr>
        <p:spPr>
          <a:xfrm>
            <a:off x="8926657" y="3107440"/>
            <a:ext cx="228600" cy="254000"/>
          </a:xfrm>
          <a:prstGeom prst="triangle">
            <a:avLst/>
          </a:prstGeom>
          <a:solidFill>
            <a:schemeClr val="accent2">
              <a:lumMod val="40000"/>
              <a:lumOff val="6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0" name="OTLSHAPE_T_b04cfe1703794669992c481c83870be8_ShapePercentage" hidden="1"/>
          <p:cNvSpPr/>
          <p:nvPr>
            <p:custDataLst>
              <p:tags r:id="rId32"/>
            </p:custDataLst>
          </p:nvPr>
        </p:nvSpPr>
        <p:spPr>
          <a:xfrm>
            <a:off x="1271899" y="1490557"/>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1" name="OTLSHAPE_T_b04cfe1703794669992c481c83870be8_Duration" hidden="1"/>
          <p:cNvSpPr txBox="1"/>
          <p:nvPr>
            <p:custDataLst>
              <p:tags r:id="rId33"/>
            </p:custDataLst>
          </p:nvPr>
        </p:nvSpPr>
        <p:spPr>
          <a:xfrm>
            <a:off x="0" y="1490557"/>
            <a:ext cx="3302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8 days</a:t>
            </a:r>
            <a:endParaRPr lang="en-GB" sz="1000">
              <a:solidFill>
                <a:schemeClr val="accent2"/>
              </a:solidFill>
              <a:latin typeface="Calibri" panose="020F0502020204030204" pitchFamily="34" charset="0"/>
            </a:endParaRPr>
          </a:p>
        </p:txBody>
      </p:sp>
      <p:sp>
        <p:nvSpPr>
          <p:cNvPr id="1642" name="OTLSHAPE_T_b04cfe1703794669992c481c83870be8_TextPercentage" hidden="1"/>
          <p:cNvSpPr txBox="1"/>
          <p:nvPr>
            <p:custDataLst>
              <p:tags r:id="rId34"/>
            </p:custDataLst>
          </p:nvPr>
        </p:nvSpPr>
        <p:spPr>
          <a:xfrm>
            <a:off x="0" y="1645581"/>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643" name="OTLSHAPE_T_b04cfe1703794669992c481c83870be8_StartDate" hidden="1"/>
          <p:cNvSpPr txBox="1"/>
          <p:nvPr>
            <p:custDataLst>
              <p:tags r:id="rId35"/>
            </p:custDataLst>
          </p:nvPr>
        </p:nvSpPr>
        <p:spPr>
          <a:xfrm>
            <a:off x="0" y="1645581"/>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44" name="OTLSHAPE_T_b04cfe1703794669992c481c83870be8_EndDate" hidden="1"/>
          <p:cNvSpPr txBox="1"/>
          <p:nvPr>
            <p:custDataLst>
              <p:tags r:id="rId36"/>
            </p:custDataLst>
          </p:nvPr>
        </p:nvSpPr>
        <p:spPr>
          <a:xfrm>
            <a:off x="0" y="1645581"/>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46" name="OTLSHAPE_T_b04cfe1703794669992c481c83870be8_Title"/>
          <p:cNvSpPr txBox="1"/>
          <p:nvPr>
            <p:custDataLst>
              <p:tags r:id="rId37"/>
            </p:custDataLst>
          </p:nvPr>
        </p:nvSpPr>
        <p:spPr>
          <a:xfrm>
            <a:off x="1063289" y="1437003"/>
            <a:ext cx="1054100" cy="338554"/>
          </a:xfrm>
          <a:prstGeom prst="rect">
            <a:avLst/>
          </a:prstGeom>
          <a:noFill/>
        </p:spPr>
        <p:txBody>
          <a:bodyPr vert="horz" wrap="square" lIns="0" tIns="0" rIns="0" bIns="0" rtlCol="0" anchor="ctr" anchorCtr="0">
            <a:spAutoFit/>
          </a:bodyPr>
          <a:lstStyle/>
          <a:p>
            <a:r>
              <a:rPr lang="en-GB" sz="1100" b="1" spc="-6" dirty="0" smtClean="0">
                <a:solidFill>
                  <a:schemeClr val="dk1"/>
                </a:solidFill>
                <a:latin typeface="Calibri" panose="020F0502020204030204" pitchFamily="34" charset="0"/>
              </a:rPr>
              <a:t>Project Objectives  April 2020</a:t>
            </a:r>
            <a:endParaRPr lang="en-GB" sz="1100" b="1" spc="-6" dirty="0">
              <a:solidFill>
                <a:schemeClr val="dk1"/>
              </a:solidFill>
              <a:latin typeface="Calibri" panose="020F0502020204030204" pitchFamily="34" charset="0"/>
            </a:endParaRPr>
          </a:p>
        </p:txBody>
      </p:sp>
      <p:sp>
        <p:nvSpPr>
          <p:cNvPr id="1648" name="OTLSHAPE_T_aa3d17abc11143a0b28ef3b8bf8ce3ae_ShapePercentage" hidden="1"/>
          <p:cNvSpPr/>
          <p:nvPr>
            <p:custDataLst>
              <p:tags r:id="rId38"/>
            </p:custDataLst>
          </p:nvPr>
        </p:nvSpPr>
        <p:spPr>
          <a:xfrm>
            <a:off x="2626033" y="1757257"/>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9" name="OTLSHAPE_T_aa3d17abc11143a0b28ef3b8bf8ce3ae_Duration" hidden="1"/>
          <p:cNvSpPr txBox="1"/>
          <p:nvPr>
            <p:custDataLst>
              <p:tags r:id="rId39"/>
            </p:custDataLst>
          </p:nvPr>
        </p:nvSpPr>
        <p:spPr>
          <a:xfrm>
            <a:off x="0" y="1757257"/>
            <a:ext cx="3302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8 days</a:t>
            </a:r>
            <a:endParaRPr lang="en-GB" sz="1000">
              <a:solidFill>
                <a:schemeClr val="accent2"/>
              </a:solidFill>
              <a:latin typeface="Calibri" panose="020F0502020204030204" pitchFamily="34" charset="0"/>
            </a:endParaRPr>
          </a:p>
        </p:txBody>
      </p:sp>
      <p:sp>
        <p:nvSpPr>
          <p:cNvPr id="1650" name="OTLSHAPE_T_aa3d17abc11143a0b28ef3b8bf8ce3ae_TextPercentage" hidden="1"/>
          <p:cNvSpPr txBox="1"/>
          <p:nvPr>
            <p:custDataLst>
              <p:tags r:id="rId40"/>
            </p:custDataLst>
          </p:nvPr>
        </p:nvSpPr>
        <p:spPr>
          <a:xfrm>
            <a:off x="0" y="1912281"/>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651" name="OTLSHAPE_T_aa3d17abc11143a0b28ef3b8bf8ce3ae_StartDate" hidden="1"/>
          <p:cNvSpPr txBox="1"/>
          <p:nvPr>
            <p:custDataLst>
              <p:tags r:id="rId41"/>
            </p:custDataLst>
          </p:nvPr>
        </p:nvSpPr>
        <p:spPr>
          <a:xfrm>
            <a:off x="0" y="1912281"/>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52" name="OTLSHAPE_T_aa3d17abc11143a0b28ef3b8bf8ce3ae_EndDate" hidden="1"/>
          <p:cNvSpPr txBox="1"/>
          <p:nvPr>
            <p:custDataLst>
              <p:tags r:id="rId42"/>
            </p:custDataLst>
          </p:nvPr>
        </p:nvSpPr>
        <p:spPr>
          <a:xfrm>
            <a:off x="0" y="1912281"/>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56" name="OTLSHAPE_T_cb4de0867ce743ed8118359f090f5422_ShapePercentage" hidden="1"/>
          <p:cNvSpPr/>
          <p:nvPr>
            <p:custDataLst>
              <p:tags r:id="rId43"/>
            </p:custDataLst>
          </p:nvPr>
        </p:nvSpPr>
        <p:spPr>
          <a:xfrm>
            <a:off x="2626033" y="2023957"/>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7" name="OTLSHAPE_T_cb4de0867ce743ed8118359f090f5422_Duration" hidden="1"/>
          <p:cNvSpPr txBox="1"/>
          <p:nvPr>
            <p:custDataLst>
              <p:tags r:id="rId44"/>
            </p:custDataLst>
          </p:nvPr>
        </p:nvSpPr>
        <p:spPr>
          <a:xfrm>
            <a:off x="0" y="2023957"/>
            <a:ext cx="3302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4 days</a:t>
            </a:r>
            <a:endParaRPr lang="en-GB" sz="1000">
              <a:solidFill>
                <a:schemeClr val="accent2"/>
              </a:solidFill>
              <a:latin typeface="Calibri" panose="020F0502020204030204" pitchFamily="34" charset="0"/>
            </a:endParaRPr>
          </a:p>
        </p:txBody>
      </p:sp>
      <p:sp>
        <p:nvSpPr>
          <p:cNvPr id="1658" name="OTLSHAPE_T_cb4de0867ce743ed8118359f090f5422_TextPercentage" hidden="1"/>
          <p:cNvSpPr txBox="1"/>
          <p:nvPr>
            <p:custDataLst>
              <p:tags r:id="rId45"/>
            </p:custDataLst>
          </p:nvPr>
        </p:nvSpPr>
        <p:spPr>
          <a:xfrm>
            <a:off x="0" y="2178981"/>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659" name="OTLSHAPE_T_cb4de0867ce743ed8118359f090f5422_StartDate" hidden="1"/>
          <p:cNvSpPr txBox="1"/>
          <p:nvPr>
            <p:custDataLst>
              <p:tags r:id="rId46"/>
            </p:custDataLst>
          </p:nvPr>
        </p:nvSpPr>
        <p:spPr>
          <a:xfrm>
            <a:off x="0" y="2178981"/>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60" name="OTLSHAPE_T_cb4de0867ce743ed8118359f090f5422_EndDate" hidden="1"/>
          <p:cNvSpPr txBox="1"/>
          <p:nvPr>
            <p:custDataLst>
              <p:tags r:id="rId47"/>
            </p:custDataLst>
          </p:nvPr>
        </p:nvSpPr>
        <p:spPr>
          <a:xfrm>
            <a:off x="0" y="2178981"/>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64" name="OTLSHAPE_T_f44589548d7f4bf888459a60c284c6f9_ShapePercentage" hidden="1"/>
          <p:cNvSpPr/>
          <p:nvPr>
            <p:custDataLst>
              <p:tags r:id="rId48"/>
            </p:custDataLst>
          </p:nvPr>
        </p:nvSpPr>
        <p:spPr>
          <a:xfrm>
            <a:off x="1441166" y="418634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5" name="OTLSHAPE_T_f44589548d7f4bf888459a60c284c6f9_Duration" hidden="1"/>
          <p:cNvSpPr txBox="1"/>
          <p:nvPr>
            <p:custDataLst>
              <p:tags r:id="rId49"/>
            </p:custDataLst>
          </p:nvPr>
        </p:nvSpPr>
        <p:spPr>
          <a:xfrm>
            <a:off x="0" y="4186343"/>
            <a:ext cx="3937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12 days</a:t>
            </a:r>
            <a:endParaRPr lang="en-GB" sz="1000">
              <a:solidFill>
                <a:schemeClr val="accent2"/>
              </a:solidFill>
              <a:latin typeface="Calibri" panose="020F0502020204030204" pitchFamily="34" charset="0"/>
            </a:endParaRPr>
          </a:p>
        </p:txBody>
      </p:sp>
      <p:sp>
        <p:nvSpPr>
          <p:cNvPr id="1666" name="OTLSHAPE_T_f44589548d7f4bf888459a60c284c6f9_TextPercentage" hidden="1"/>
          <p:cNvSpPr txBox="1"/>
          <p:nvPr>
            <p:custDataLst>
              <p:tags r:id="rId50"/>
            </p:custDataLst>
          </p:nvPr>
        </p:nvSpPr>
        <p:spPr>
          <a:xfrm>
            <a:off x="0" y="4341368"/>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667" name="OTLSHAPE_T_f44589548d7f4bf888459a60c284c6f9_StartDate" hidden="1"/>
          <p:cNvSpPr txBox="1"/>
          <p:nvPr>
            <p:custDataLst>
              <p:tags r:id="rId51"/>
            </p:custDataLst>
          </p:nvPr>
        </p:nvSpPr>
        <p:spPr>
          <a:xfrm>
            <a:off x="0" y="43413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68" name="OTLSHAPE_T_f44589548d7f4bf888459a60c284c6f9_EndDate" hidden="1"/>
          <p:cNvSpPr txBox="1"/>
          <p:nvPr>
            <p:custDataLst>
              <p:tags r:id="rId52"/>
            </p:custDataLst>
          </p:nvPr>
        </p:nvSpPr>
        <p:spPr>
          <a:xfrm>
            <a:off x="0" y="43413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70" name="OTLSHAPE_T_f44589548d7f4bf888459a60c284c6f9_Title"/>
          <p:cNvSpPr txBox="1"/>
          <p:nvPr>
            <p:custDataLst>
              <p:tags r:id="rId53"/>
            </p:custDataLst>
          </p:nvPr>
        </p:nvSpPr>
        <p:spPr>
          <a:xfrm>
            <a:off x="1032537" y="4175249"/>
            <a:ext cx="1164239" cy="169277"/>
          </a:xfrm>
          <a:prstGeom prst="rect">
            <a:avLst/>
          </a:prstGeom>
          <a:noFill/>
        </p:spPr>
        <p:txBody>
          <a:bodyPr vert="horz" wrap="square" lIns="0" tIns="0" rIns="0" bIns="0" rtlCol="0" anchor="ctr" anchorCtr="0">
            <a:spAutoFit/>
          </a:bodyPr>
          <a:lstStyle/>
          <a:p>
            <a:r>
              <a:rPr lang="en-GB" sz="1100" b="1" spc="-10" dirty="0" smtClean="0">
                <a:solidFill>
                  <a:schemeClr val="dk1"/>
                </a:solidFill>
                <a:latin typeface="Calibri" panose="020F0502020204030204" pitchFamily="34" charset="0"/>
              </a:rPr>
              <a:t>Prototype/Analysis</a:t>
            </a:r>
            <a:endParaRPr lang="en-GB" sz="1100" b="1" spc="-10" dirty="0">
              <a:solidFill>
                <a:schemeClr val="dk1"/>
              </a:solidFill>
              <a:latin typeface="Calibri" panose="020F0502020204030204" pitchFamily="34" charset="0"/>
            </a:endParaRPr>
          </a:p>
        </p:txBody>
      </p:sp>
      <p:sp>
        <p:nvSpPr>
          <p:cNvPr id="1671" name="OTLSHAPE_T_de8a349e47474dd884a420e26a5bfa42_Shape"/>
          <p:cNvSpPr/>
          <p:nvPr>
            <p:custDataLst>
              <p:tags r:id="rId54"/>
            </p:custDataLst>
          </p:nvPr>
        </p:nvSpPr>
        <p:spPr>
          <a:xfrm>
            <a:off x="2618192" y="4424987"/>
            <a:ext cx="4628008" cy="203200"/>
          </a:xfrm>
          <a:prstGeom prst="rect">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72" name="OTLSHAPE_T_de8a349e47474dd884a420e26a5bfa42_ShapePercentage" hidden="1"/>
          <p:cNvSpPr/>
          <p:nvPr>
            <p:custDataLst>
              <p:tags r:id="rId55"/>
            </p:custDataLst>
          </p:nvPr>
        </p:nvSpPr>
        <p:spPr>
          <a:xfrm>
            <a:off x="2626033" y="445304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3" name="OTLSHAPE_T_de8a349e47474dd884a420e26a5bfa42_Duration" hidden="1"/>
          <p:cNvSpPr txBox="1"/>
          <p:nvPr>
            <p:custDataLst>
              <p:tags r:id="rId56"/>
            </p:custDataLst>
          </p:nvPr>
        </p:nvSpPr>
        <p:spPr>
          <a:xfrm>
            <a:off x="0" y="4453043"/>
            <a:ext cx="3937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10 days</a:t>
            </a:r>
            <a:endParaRPr lang="en-GB" sz="1000">
              <a:solidFill>
                <a:schemeClr val="accent2"/>
              </a:solidFill>
              <a:latin typeface="Calibri" panose="020F0502020204030204" pitchFamily="34" charset="0"/>
            </a:endParaRPr>
          </a:p>
        </p:txBody>
      </p:sp>
      <p:sp>
        <p:nvSpPr>
          <p:cNvPr id="1674" name="OTLSHAPE_T_de8a349e47474dd884a420e26a5bfa42_TextPercentage" hidden="1"/>
          <p:cNvSpPr txBox="1"/>
          <p:nvPr>
            <p:custDataLst>
              <p:tags r:id="rId57"/>
            </p:custDataLst>
          </p:nvPr>
        </p:nvSpPr>
        <p:spPr>
          <a:xfrm>
            <a:off x="0" y="4608068"/>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675" name="OTLSHAPE_T_de8a349e47474dd884a420e26a5bfa42_StartDate" hidden="1"/>
          <p:cNvSpPr txBox="1"/>
          <p:nvPr>
            <p:custDataLst>
              <p:tags r:id="rId58"/>
            </p:custDataLst>
          </p:nvPr>
        </p:nvSpPr>
        <p:spPr>
          <a:xfrm>
            <a:off x="0" y="46080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76" name="OTLSHAPE_T_de8a349e47474dd884a420e26a5bfa42_EndDate" hidden="1"/>
          <p:cNvSpPr txBox="1"/>
          <p:nvPr>
            <p:custDataLst>
              <p:tags r:id="rId59"/>
            </p:custDataLst>
          </p:nvPr>
        </p:nvSpPr>
        <p:spPr>
          <a:xfrm>
            <a:off x="0" y="46080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77" name="OTLSHAPE_T_de8a349e47474dd884a420e26a5bfa42_JoinedDate"/>
          <p:cNvSpPr txBox="1"/>
          <p:nvPr>
            <p:custDataLst>
              <p:tags r:id="rId60"/>
            </p:custDataLst>
          </p:nvPr>
        </p:nvSpPr>
        <p:spPr>
          <a:xfrm>
            <a:off x="6349139" y="4484190"/>
            <a:ext cx="892927" cy="153888"/>
          </a:xfrm>
          <a:prstGeom prst="rect">
            <a:avLst/>
          </a:prstGeom>
          <a:noFill/>
        </p:spPr>
        <p:txBody>
          <a:bodyPr vert="horz" wrap="square" lIns="0" tIns="0" rIns="0" bIns="0" rtlCol="0" anchor="ctr" anchorCtr="0">
            <a:spAutoFit/>
          </a:bodyPr>
          <a:lstStyle/>
          <a:p>
            <a:r>
              <a:rPr lang="en-GB" sz="1000" spc="-4" dirty="0" smtClean="0">
                <a:solidFill>
                  <a:schemeClr val="dk2"/>
                </a:solidFill>
                <a:latin typeface="Calibri" panose="020F0502020204030204" pitchFamily="34" charset="0"/>
              </a:rPr>
              <a:t>Dec to Feb 2020</a:t>
            </a:r>
            <a:endParaRPr lang="en-GB" sz="1000" spc="-4" dirty="0">
              <a:solidFill>
                <a:schemeClr val="dk2"/>
              </a:solidFill>
              <a:latin typeface="Calibri" panose="020F0502020204030204" pitchFamily="34" charset="0"/>
            </a:endParaRPr>
          </a:p>
        </p:txBody>
      </p:sp>
      <p:sp>
        <p:nvSpPr>
          <p:cNvPr id="1678" name="OTLSHAPE_T_de8a349e47474dd884a420e26a5bfa42_Title"/>
          <p:cNvSpPr txBox="1"/>
          <p:nvPr>
            <p:custDataLst>
              <p:tags r:id="rId61"/>
            </p:custDataLst>
          </p:nvPr>
        </p:nvSpPr>
        <p:spPr>
          <a:xfrm>
            <a:off x="1032539" y="4439863"/>
            <a:ext cx="1305250" cy="169277"/>
          </a:xfrm>
          <a:prstGeom prst="rect">
            <a:avLst/>
          </a:prstGeom>
          <a:noFill/>
        </p:spPr>
        <p:txBody>
          <a:bodyPr vert="horz" wrap="square" lIns="0" tIns="0" rIns="0" bIns="0" rtlCol="0" anchor="ctr" anchorCtr="0">
            <a:spAutoFit/>
          </a:bodyPr>
          <a:lstStyle/>
          <a:p>
            <a:r>
              <a:rPr lang="en-GB" sz="1100" b="1" spc="-4" dirty="0" smtClean="0">
                <a:solidFill>
                  <a:schemeClr val="dk1"/>
                </a:solidFill>
                <a:latin typeface="Calibri" panose="020F0502020204030204" pitchFamily="34" charset="0"/>
              </a:rPr>
              <a:t>Carmen Programming</a:t>
            </a:r>
            <a:endParaRPr lang="en-GB" sz="1100" b="1" spc="-4" dirty="0">
              <a:solidFill>
                <a:schemeClr val="dk1"/>
              </a:solidFill>
              <a:latin typeface="Calibri" panose="020F0502020204030204" pitchFamily="34" charset="0"/>
            </a:endParaRPr>
          </a:p>
        </p:txBody>
      </p:sp>
      <p:sp>
        <p:nvSpPr>
          <p:cNvPr id="1679" name="OTLSHAPE_T_b5d78da1fc584192a669723bfa039ba5_Shape"/>
          <p:cNvSpPr/>
          <p:nvPr>
            <p:custDataLst>
              <p:tags r:id="rId62"/>
            </p:custDataLst>
          </p:nvPr>
        </p:nvSpPr>
        <p:spPr>
          <a:xfrm>
            <a:off x="2537452" y="4669292"/>
            <a:ext cx="8502802" cy="215466"/>
          </a:xfrm>
          <a:prstGeom prst="rect">
            <a:avLst/>
          </a:prstGeom>
          <a:solidFill>
            <a:schemeClr val="accent2">
              <a:lumMod val="40000"/>
              <a:lumOff val="6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80" name="OTLSHAPE_T_b5d78da1fc584192a669723bfa039ba5_ShapePercentage" hidden="1"/>
          <p:cNvSpPr/>
          <p:nvPr>
            <p:custDataLst>
              <p:tags r:id="rId63"/>
            </p:custDataLst>
          </p:nvPr>
        </p:nvSpPr>
        <p:spPr>
          <a:xfrm>
            <a:off x="3641633" y="471974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1" name="OTLSHAPE_T_b5d78da1fc584192a669723bfa039ba5_Duration" hidden="1"/>
          <p:cNvSpPr txBox="1"/>
          <p:nvPr>
            <p:custDataLst>
              <p:tags r:id="rId64"/>
            </p:custDataLst>
          </p:nvPr>
        </p:nvSpPr>
        <p:spPr>
          <a:xfrm>
            <a:off x="0" y="4719743"/>
            <a:ext cx="3302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8 days</a:t>
            </a:r>
            <a:endParaRPr lang="en-GB" sz="1000">
              <a:solidFill>
                <a:schemeClr val="accent2"/>
              </a:solidFill>
              <a:latin typeface="Calibri" panose="020F0502020204030204" pitchFamily="34" charset="0"/>
            </a:endParaRPr>
          </a:p>
        </p:txBody>
      </p:sp>
      <p:sp>
        <p:nvSpPr>
          <p:cNvPr id="1682" name="OTLSHAPE_T_b5d78da1fc584192a669723bfa039ba5_TextPercentage" hidden="1"/>
          <p:cNvSpPr txBox="1"/>
          <p:nvPr>
            <p:custDataLst>
              <p:tags r:id="rId65"/>
            </p:custDataLst>
          </p:nvPr>
        </p:nvSpPr>
        <p:spPr>
          <a:xfrm>
            <a:off x="0" y="4874768"/>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683" name="OTLSHAPE_T_b5d78da1fc584192a669723bfa039ba5_StartDate" hidden="1"/>
          <p:cNvSpPr txBox="1"/>
          <p:nvPr>
            <p:custDataLst>
              <p:tags r:id="rId66"/>
            </p:custDataLst>
          </p:nvPr>
        </p:nvSpPr>
        <p:spPr>
          <a:xfrm>
            <a:off x="0" y="48747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84" name="OTLSHAPE_T_b5d78da1fc584192a669723bfa039ba5_EndDate" hidden="1"/>
          <p:cNvSpPr txBox="1"/>
          <p:nvPr>
            <p:custDataLst>
              <p:tags r:id="rId67"/>
            </p:custDataLst>
          </p:nvPr>
        </p:nvSpPr>
        <p:spPr>
          <a:xfrm>
            <a:off x="0" y="48747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85" name="OTLSHAPE_T_b5d78da1fc584192a669723bfa039ba5_JoinedDate"/>
          <p:cNvSpPr txBox="1"/>
          <p:nvPr>
            <p:custDataLst>
              <p:tags r:id="rId68"/>
            </p:custDataLst>
          </p:nvPr>
        </p:nvSpPr>
        <p:spPr>
          <a:xfrm>
            <a:off x="9892212" y="4726813"/>
            <a:ext cx="1170482" cy="153888"/>
          </a:xfrm>
          <a:prstGeom prst="rect">
            <a:avLst/>
          </a:prstGeom>
          <a:noFill/>
        </p:spPr>
        <p:txBody>
          <a:bodyPr vert="horz" wrap="square" lIns="0" tIns="0" rIns="0" bIns="0" rtlCol="0" anchor="ctr" anchorCtr="0">
            <a:spAutoFit/>
          </a:bodyPr>
          <a:lstStyle/>
          <a:p>
            <a:r>
              <a:rPr lang="en-GB" sz="1000" spc="-4" dirty="0" smtClean="0">
                <a:solidFill>
                  <a:schemeClr val="dk2"/>
                </a:solidFill>
                <a:latin typeface="Calibri" panose="020F0502020204030204" pitchFamily="34" charset="0"/>
              </a:rPr>
              <a:t>Dec 2019 to Apr 2020</a:t>
            </a:r>
            <a:endParaRPr lang="en-GB" sz="1000" spc="-4" dirty="0">
              <a:solidFill>
                <a:schemeClr val="dk2"/>
              </a:solidFill>
              <a:latin typeface="Calibri" panose="020F0502020204030204" pitchFamily="34" charset="0"/>
            </a:endParaRPr>
          </a:p>
        </p:txBody>
      </p:sp>
      <p:sp>
        <p:nvSpPr>
          <p:cNvPr id="1686" name="OTLSHAPE_T_b5d78da1fc584192a669723bfa039ba5_Title"/>
          <p:cNvSpPr txBox="1"/>
          <p:nvPr>
            <p:custDataLst>
              <p:tags r:id="rId69"/>
            </p:custDataLst>
          </p:nvPr>
        </p:nvSpPr>
        <p:spPr>
          <a:xfrm>
            <a:off x="1032539" y="4708649"/>
            <a:ext cx="1384300" cy="169277"/>
          </a:xfrm>
          <a:prstGeom prst="rect">
            <a:avLst/>
          </a:prstGeom>
          <a:noFill/>
        </p:spPr>
        <p:txBody>
          <a:bodyPr vert="horz" wrap="square" lIns="0" tIns="0" rIns="0" bIns="0" rtlCol="0" anchor="ctr" anchorCtr="0">
            <a:spAutoFit/>
          </a:bodyPr>
          <a:lstStyle/>
          <a:p>
            <a:r>
              <a:rPr lang="en-GB" sz="1100" b="1" spc="-4" dirty="0" smtClean="0">
                <a:solidFill>
                  <a:schemeClr val="dk1"/>
                </a:solidFill>
                <a:latin typeface="Calibri" panose="020F0502020204030204" pitchFamily="34" charset="0"/>
              </a:rPr>
              <a:t>Nicholas Programming</a:t>
            </a:r>
            <a:endParaRPr lang="en-GB" sz="1100" b="1" spc="-4" dirty="0">
              <a:solidFill>
                <a:schemeClr val="dk1"/>
              </a:solidFill>
              <a:latin typeface="Calibri" panose="020F0502020204030204" pitchFamily="34" charset="0"/>
            </a:endParaRPr>
          </a:p>
        </p:txBody>
      </p:sp>
      <p:sp>
        <p:nvSpPr>
          <p:cNvPr id="1687" name="OTLSHAPE_T_151184bfa4874655a66892b59c7483fc_Shape"/>
          <p:cNvSpPr/>
          <p:nvPr>
            <p:custDataLst>
              <p:tags r:id="rId70"/>
            </p:custDataLst>
          </p:nvPr>
        </p:nvSpPr>
        <p:spPr>
          <a:xfrm>
            <a:off x="6638324" y="4958387"/>
            <a:ext cx="516529" cy="222288"/>
          </a:xfrm>
          <a:prstGeom prst="rect">
            <a:avLst/>
          </a:prstGeom>
          <a:solidFill>
            <a:schemeClr val="accent4">
              <a:lumMod val="60000"/>
              <a:lumOff val="4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8" name="OTLSHAPE_T_151184bfa4874655a66892b59c7483fc_ShapePercentage" hidden="1"/>
          <p:cNvSpPr/>
          <p:nvPr>
            <p:custDataLst>
              <p:tags r:id="rId71"/>
            </p:custDataLst>
          </p:nvPr>
        </p:nvSpPr>
        <p:spPr>
          <a:xfrm>
            <a:off x="4995767" y="498644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9" name="OTLSHAPE_T_151184bfa4874655a66892b59c7483fc_Duration" hidden="1"/>
          <p:cNvSpPr txBox="1"/>
          <p:nvPr>
            <p:custDataLst>
              <p:tags r:id="rId72"/>
            </p:custDataLst>
          </p:nvPr>
        </p:nvSpPr>
        <p:spPr>
          <a:xfrm>
            <a:off x="0" y="4986443"/>
            <a:ext cx="3302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5 days</a:t>
            </a:r>
            <a:endParaRPr lang="en-GB" sz="1000">
              <a:solidFill>
                <a:schemeClr val="accent2"/>
              </a:solidFill>
              <a:latin typeface="Calibri" panose="020F0502020204030204" pitchFamily="34" charset="0"/>
            </a:endParaRPr>
          </a:p>
        </p:txBody>
      </p:sp>
      <p:sp>
        <p:nvSpPr>
          <p:cNvPr id="1690" name="OTLSHAPE_T_151184bfa4874655a66892b59c7483fc_TextPercentage" hidden="1"/>
          <p:cNvSpPr txBox="1"/>
          <p:nvPr>
            <p:custDataLst>
              <p:tags r:id="rId73"/>
            </p:custDataLst>
          </p:nvPr>
        </p:nvSpPr>
        <p:spPr>
          <a:xfrm>
            <a:off x="0" y="5141468"/>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691" name="OTLSHAPE_T_151184bfa4874655a66892b59c7483fc_StartDate" hidden="1"/>
          <p:cNvSpPr txBox="1"/>
          <p:nvPr>
            <p:custDataLst>
              <p:tags r:id="rId74"/>
            </p:custDataLst>
          </p:nvPr>
        </p:nvSpPr>
        <p:spPr>
          <a:xfrm>
            <a:off x="0" y="51414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92" name="OTLSHAPE_T_151184bfa4874655a66892b59c7483fc_EndDate" hidden="1"/>
          <p:cNvSpPr txBox="1"/>
          <p:nvPr>
            <p:custDataLst>
              <p:tags r:id="rId75"/>
            </p:custDataLst>
          </p:nvPr>
        </p:nvSpPr>
        <p:spPr>
          <a:xfrm>
            <a:off x="0" y="51414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694" name="OTLSHAPE_T_151184bfa4874655a66892b59c7483fc_Title"/>
          <p:cNvSpPr txBox="1"/>
          <p:nvPr>
            <p:custDataLst>
              <p:tags r:id="rId76"/>
            </p:custDataLst>
          </p:nvPr>
        </p:nvSpPr>
        <p:spPr>
          <a:xfrm>
            <a:off x="1032538" y="4975349"/>
            <a:ext cx="1871349" cy="169277"/>
          </a:xfrm>
          <a:prstGeom prst="rect">
            <a:avLst/>
          </a:prstGeom>
          <a:noFill/>
        </p:spPr>
        <p:txBody>
          <a:bodyPr vert="horz" wrap="square" lIns="0" tIns="0" rIns="0" bIns="0" rtlCol="0" anchor="ctr" anchorCtr="0">
            <a:spAutoFit/>
          </a:bodyPr>
          <a:lstStyle/>
          <a:p>
            <a:r>
              <a:rPr lang="en-GB" sz="1100" b="1" spc="-6" dirty="0" smtClean="0">
                <a:solidFill>
                  <a:schemeClr val="dk1"/>
                </a:solidFill>
                <a:latin typeface="Calibri" panose="020F0502020204030204" pitchFamily="34" charset="0"/>
              </a:rPr>
              <a:t>Group Testing and Conversion</a:t>
            </a:r>
            <a:endParaRPr lang="en-GB" sz="1100" b="1" spc="-6" dirty="0">
              <a:solidFill>
                <a:schemeClr val="dk1"/>
              </a:solidFill>
              <a:latin typeface="Calibri" panose="020F0502020204030204" pitchFamily="34" charset="0"/>
            </a:endParaRPr>
          </a:p>
        </p:txBody>
      </p:sp>
      <p:sp>
        <p:nvSpPr>
          <p:cNvPr id="1695" name="OTLSHAPE_T_068beaf38ef54287865befa3d28d54d8_Shape"/>
          <p:cNvSpPr/>
          <p:nvPr>
            <p:custDataLst>
              <p:tags r:id="rId77"/>
            </p:custDataLst>
          </p:nvPr>
        </p:nvSpPr>
        <p:spPr>
          <a:xfrm flipH="1">
            <a:off x="2862806" y="5225086"/>
            <a:ext cx="8199888" cy="229211"/>
          </a:xfrm>
          <a:prstGeom prst="rect">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6" name="OTLSHAPE_T_068beaf38ef54287865befa3d28d54d8_ShapePercentage" hidden="1"/>
          <p:cNvSpPr/>
          <p:nvPr>
            <p:custDataLst>
              <p:tags r:id="rId78"/>
            </p:custDataLst>
          </p:nvPr>
        </p:nvSpPr>
        <p:spPr>
          <a:xfrm>
            <a:off x="5842101" y="525314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7" name="OTLSHAPE_T_068beaf38ef54287865befa3d28d54d8_Duration" hidden="1"/>
          <p:cNvSpPr txBox="1"/>
          <p:nvPr>
            <p:custDataLst>
              <p:tags r:id="rId79"/>
            </p:custDataLst>
          </p:nvPr>
        </p:nvSpPr>
        <p:spPr>
          <a:xfrm>
            <a:off x="0" y="5253143"/>
            <a:ext cx="3937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14 days</a:t>
            </a:r>
            <a:endParaRPr lang="en-GB" sz="1000">
              <a:solidFill>
                <a:schemeClr val="accent2"/>
              </a:solidFill>
              <a:latin typeface="Calibri" panose="020F0502020204030204" pitchFamily="34" charset="0"/>
            </a:endParaRPr>
          </a:p>
        </p:txBody>
      </p:sp>
      <p:sp>
        <p:nvSpPr>
          <p:cNvPr id="1698" name="OTLSHAPE_T_068beaf38ef54287865befa3d28d54d8_TextPercentage" hidden="1"/>
          <p:cNvSpPr txBox="1"/>
          <p:nvPr>
            <p:custDataLst>
              <p:tags r:id="rId80"/>
            </p:custDataLst>
          </p:nvPr>
        </p:nvSpPr>
        <p:spPr>
          <a:xfrm>
            <a:off x="0" y="5408168"/>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699" name="OTLSHAPE_T_068beaf38ef54287865befa3d28d54d8_StartDate" hidden="1"/>
          <p:cNvSpPr txBox="1"/>
          <p:nvPr>
            <p:custDataLst>
              <p:tags r:id="rId81"/>
            </p:custDataLst>
          </p:nvPr>
        </p:nvSpPr>
        <p:spPr>
          <a:xfrm>
            <a:off x="0" y="54081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700" name="OTLSHAPE_T_068beaf38ef54287865befa3d28d54d8_EndDate" hidden="1"/>
          <p:cNvSpPr txBox="1"/>
          <p:nvPr>
            <p:custDataLst>
              <p:tags r:id="rId82"/>
            </p:custDataLst>
          </p:nvPr>
        </p:nvSpPr>
        <p:spPr>
          <a:xfrm>
            <a:off x="0" y="54081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702" name="OTLSHAPE_T_068beaf38ef54287865befa3d28d54d8_Title"/>
          <p:cNvSpPr txBox="1"/>
          <p:nvPr>
            <p:custDataLst>
              <p:tags r:id="rId83"/>
            </p:custDataLst>
          </p:nvPr>
        </p:nvSpPr>
        <p:spPr>
          <a:xfrm>
            <a:off x="1032539" y="5242049"/>
            <a:ext cx="2436666" cy="169277"/>
          </a:xfrm>
          <a:prstGeom prst="rect">
            <a:avLst/>
          </a:prstGeom>
          <a:noFill/>
        </p:spPr>
        <p:txBody>
          <a:bodyPr vert="horz" wrap="square" lIns="0" tIns="0" rIns="0" bIns="0" rtlCol="0" anchor="ctr" anchorCtr="0">
            <a:spAutoFit/>
          </a:bodyPr>
          <a:lstStyle/>
          <a:p>
            <a:r>
              <a:rPr lang="en-GB" sz="1100" b="1" spc="-6" dirty="0" smtClean="0">
                <a:solidFill>
                  <a:schemeClr val="dk1"/>
                </a:solidFill>
                <a:latin typeface="Calibri" panose="020F0502020204030204" pitchFamily="34" charset="0"/>
              </a:rPr>
              <a:t>Orville analysis and testing</a:t>
            </a:r>
            <a:endParaRPr lang="en-GB" sz="1100" b="1" spc="-6" dirty="0">
              <a:solidFill>
                <a:schemeClr val="dk1"/>
              </a:solidFill>
              <a:latin typeface="Calibri" panose="020F0502020204030204" pitchFamily="34" charset="0"/>
            </a:endParaRPr>
          </a:p>
        </p:txBody>
      </p:sp>
      <p:sp>
        <p:nvSpPr>
          <p:cNvPr id="1703" name="OTLSHAPE_T_0fa753983d8e4053a6fba1b5b6eee6a2_Shape"/>
          <p:cNvSpPr/>
          <p:nvPr>
            <p:custDataLst>
              <p:tags r:id="rId84"/>
            </p:custDataLst>
          </p:nvPr>
        </p:nvSpPr>
        <p:spPr>
          <a:xfrm>
            <a:off x="10511804" y="5515874"/>
            <a:ext cx="682152" cy="208944"/>
          </a:xfrm>
          <a:prstGeom prst="rect">
            <a:avLst/>
          </a:prstGeom>
          <a:solidFill>
            <a:schemeClr val="accent6">
              <a:lumMod val="60000"/>
              <a:lumOff val="4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4" name="OTLSHAPE_T_0fa753983d8e4053a6fba1b5b6eee6a2_ShapePercentage" hidden="1"/>
          <p:cNvSpPr/>
          <p:nvPr>
            <p:custDataLst>
              <p:tags r:id="rId85"/>
            </p:custDataLst>
          </p:nvPr>
        </p:nvSpPr>
        <p:spPr>
          <a:xfrm>
            <a:off x="8888902" y="551984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5" name="OTLSHAPE_T_0fa753983d8e4053a6fba1b5b6eee6a2_Duration" hidden="1"/>
          <p:cNvSpPr txBox="1"/>
          <p:nvPr>
            <p:custDataLst>
              <p:tags r:id="rId86"/>
            </p:custDataLst>
          </p:nvPr>
        </p:nvSpPr>
        <p:spPr>
          <a:xfrm>
            <a:off x="0" y="5519843"/>
            <a:ext cx="393700" cy="155025"/>
          </a:xfrm>
          <a:prstGeom prst="rect">
            <a:avLst/>
          </a:prstGeom>
          <a:noFill/>
        </p:spPr>
        <p:txBody>
          <a:bodyPr vert="horz" wrap="square" lIns="0" tIns="0" rIns="0" bIns="0" rtlCol="0" anchor="ctr" anchorCtr="0">
            <a:spAutoFit/>
          </a:bodyPr>
          <a:lstStyle/>
          <a:p>
            <a:pPr algn="ctr"/>
            <a:r>
              <a:rPr lang="en-GB" sz="1000" smtClean="0">
                <a:solidFill>
                  <a:schemeClr val="accent2"/>
                </a:solidFill>
                <a:latin typeface="Calibri" panose="020F0502020204030204" pitchFamily="34" charset="0"/>
              </a:rPr>
              <a:t>10 days</a:t>
            </a:r>
            <a:endParaRPr lang="en-GB" sz="1000">
              <a:solidFill>
                <a:schemeClr val="accent2"/>
              </a:solidFill>
              <a:latin typeface="Calibri" panose="020F0502020204030204" pitchFamily="34" charset="0"/>
            </a:endParaRPr>
          </a:p>
        </p:txBody>
      </p:sp>
      <p:sp>
        <p:nvSpPr>
          <p:cNvPr id="1706" name="OTLSHAPE_T_0fa753983d8e4053a6fba1b5b6eee6a2_TextPercentage" hidden="1"/>
          <p:cNvSpPr txBox="1"/>
          <p:nvPr>
            <p:custDataLst>
              <p:tags r:id="rId87"/>
            </p:custDataLst>
          </p:nvPr>
        </p:nvSpPr>
        <p:spPr>
          <a:xfrm>
            <a:off x="0" y="5674868"/>
            <a:ext cx="0" cy="153888"/>
          </a:xfrm>
          <a:prstGeom prst="rect">
            <a:avLst/>
          </a:prstGeom>
          <a:noFill/>
        </p:spPr>
        <p:txBody>
          <a:bodyPr vert="horz" wrap="square" lIns="0" tIns="0" rIns="0" bIns="0" rtlCol="0" anchor="ctr" anchorCtr="0">
            <a:spAutoFit/>
          </a:bodyPr>
          <a:lstStyle/>
          <a:p>
            <a:pPr algn="ctr"/>
            <a:endParaRPr lang="en-GB" sz="1000">
              <a:solidFill>
                <a:schemeClr val="accent2"/>
              </a:solidFill>
              <a:latin typeface="Calibri" panose="020F0502020204030204" pitchFamily="34" charset="0"/>
            </a:endParaRPr>
          </a:p>
        </p:txBody>
      </p:sp>
      <p:sp>
        <p:nvSpPr>
          <p:cNvPr id="1707" name="OTLSHAPE_T_0fa753983d8e4053a6fba1b5b6eee6a2_StartDate" hidden="1"/>
          <p:cNvSpPr txBox="1"/>
          <p:nvPr>
            <p:custDataLst>
              <p:tags r:id="rId88"/>
            </p:custDataLst>
          </p:nvPr>
        </p:nvSpPr>
        <p:spPr>
          <a:xfrm>
            <a:off x="0" y="56748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708" name="OTLSHAPE_T_0fa753983d8e4053a6fba1b5b6eee6a2_EndDate" hidden="1"/>
          <p:cNvSpPr txBox="1"/>
          <p:nvPr>
            <p:custDataLst>
              <p:tags r:id="rId89"/>
            </p:custDataLst>
          </p:nvPr>
        </p:nvSpPr>
        <p:spPr>
          <a:xfrm>
            <a:off x="0" y="5674868"/>
            <a:ext cx="0" cy="153888"/>
          </a:xfrm>
          <a:prstGeom prst="rect">
            <a:avLst/>
          </a:prstGeom>
          <a:noFill/>
        </p:spPr>
        <p:txBody>
          <a:bodyPr vert="horz" wrap="square" lIns="0" tIns="0" rIns="0" bIns="0" rtlCol="0" anchor="ctr" anchorCtr="0">
            <a:spAutoFit/>
          </a:bodyPr>
          <a:lstStyle/>
          <a:p>
            <a:pPr algn="ctr"/>
            <a:endParaRPr lang="en-GB" sz="1000">
              <a:solidFill>
                <a:schemeClr val="dk2"/>
              </a:solidFill>
              <a:latin typeface="Calibri" panose="020F0502020204030204" pitchFamily="34" charset="0"/>
            </a:endParaRPr>
          </a:p>
        </p:txBody>
      </p:sp>
      <p:sp>
        <p:nvSpPr>
          <p:cNvPr id="1709" name="OTLSHAPE_T_0fa753983d8e4053a6fba1b5b6eee6a2_JoinedDate"/>
          <p:cNvSpPr txBox="1"/>
          <p:nvPr>
            <p:custDataLst>
              <p:tags r:id="rId90"/>
            </p:custDataLst>
          </p:nvPr>
        </p:nvSpPr>
        <p:spPr>
          <a:xfrm>
            <a:off x="10627329" y="5563577"/>
            <a:ext cx="684671" cy="153888"/>
          </a:xfrm>
          <a:prstGeom prst="rect">
            <a:avLst/>
          </a:prstGeom>
          <a:noFill/>
        </p:spPr>
        <p:txBody>
          <a:bodyPr vert="horz" wrap="square" lIns="0" tIns="0" rIns="0" bIns="0" rtlCol="0" anchor="ctr" anchorCtr="0">
            <a:spAutoFit/>
          </a:bodyPr>
          <a:lstStyle/>
          <a:p>
            <a:r>
              <a:rPr lang="en-GB" sz="1000" spc="-4" dirty="0" smtClean="0">
                <a:solidFill>
                  <a:schemeClr val="dk2"/>
                </a:solidFill>
                <a:latin typeface="Calibri" panose="020F0502020204030204" pitchFamily="34" charset="0"/>
              </a:rPr>
              <a:t>Apr 2020</a:t>
            </a:r>
            <a:endParaRPr lang="en-GB" sz="1000" spc="-4" dirty="0">
              <a:solidFill>
                <a:schemeClr val="dk2"/>
              </a:solidFill>
              <a:latin typeface="Calibri" panose="020F0502020204030204" pitchFamily="34" charset="0"/>
            </a:endParaRPr>
          </a:p>
        </p:txBody>
      </p:sp>
      <p:sp>
        <p:nvSpPr>
          <p:cNvPr id="1710" name="OTLSHAPE_T_0fa753983d8e4053a6fba1b5b6eee6a2_Title"/>
          <p:cNvSpPr txBox="1"/>
          <p:nvPr>
            <p:custDataLst>
              <p:tags r:id="rId91"/>
            </p:custDataLst>
          </p:nvPr>
        </p:nvSpPr>
        <p:spPr>
          <a:xfrm>
            <a:off x="1032539" y="5508128"/>
            <a:ext cx="1244600" cy="170519"/>
          </a:xfrm>
          <a:prstGeom prst="rect">
            <a:avLst/>
          </a:prstGeom>
          <a:noFill/>
        </p:spPr>
        <p:txBody>
          <a:bodyPr vert="horz" wrap="square" lIns="0" tIns="0" rIns="0" bIns="0" rtlCol="0" anchor="ctr" anchorCtr="0">
            <a:spAutoFit/>
          </a:bodyPr>
          <a:lstStyle/>
          <a:p>
            <a:r>
              <a:rPr lang="en-GB" sz="1100" b="1" spc="-10" dirty="0" smtClean="0">
                <a:solidFill>
                  <a:schemeClr val="dk1"/>
                </a:solidFill>
                <a:latin typeface="Calibri" panose="020F0502020204030204" pitchFamily="34" charset="0"/>
              </a:rPr>
              <a:t>Implementation</a:t>
            </a:r>
            <a:endParaRPr lang="en-GB" sz="1100" b="1" spc="-10" dirty="0">
              <a:solidFill>
                <a:schemeClr val="dk1"/>
              </a:solidFill>
              <a:latin typeface="Calibri" panose="020F0502020204030204" pitchFamily="34" charset="0"/>
            </a:endParaRPr>
          </a:p>
        </p:txBody>
      </p:sp>
      <p:sp>
        <p:nvSpPr>
          <p:cNvPr id="109" name="Title 1"/>
          <p:cNvSpPr txBox="1">
            <a:spLocks/>
          </p:cNvSpPr>
          <p:nvPr/>
        </p:nvSpPr>
        <p:spPr>
          <a:xfrm>
            <a:off x="1887613" y="361001"/>
            <a:ext cx="8481665" cy="700869"/>
          </a:xfrm>
          <a:prstGeom prst="rect">
            <a:avLst/>
          </a:prstGeom>
        </p:spPr>
        <p:txBody>
          <a:bodyPr vert="horz" lIns="91440" tIns="45720" rIns="91440" bIns="45720" rtlCol="0" anchor="b">
            <a:normAutofit/>
          </a:bodyPr>
          <a:lstStyle>
            <a:lvl1pPr algn="l" defTabSz="685800" rtl="0" eaLnBrk="1" latinLnBrk="0" hangingPunct="1">
              <a:spcBef>
                <a:spcPct val="0"/>
              </a:spcBef>
              <a:buNone/>
              <a:defRPr sz="2700" kern="1200">
                <a:solidFill>
                  <a:schemeClr val="bg1"/>
                </a:solidFill>
                <a:latin typeface="+mj-lt"/>
                <a:ea typeface="+mj-ea"/>
                <a:cs typeface="+mj-cs"/>
              </a:defRPr>
            </a:lvl1pPr>
          </a:lstStyle>
          <a:p>
            <a:pPr algn="ctr"/>
            <a:r>
              <a:rPr lang="en-US" b="1" dirty="0" smtClean="0">
                <a:solidFill>
                  <a:schemeClr val="tx2"/>
                </a:solidFill>
                <a:latin typeface="Segoe UI Light" panose="020B0502040204020203" pitchFamily="34" charset="0"/>
                <a:cs typeface="Segoe UI Light" panose="020B0502040204020203" pitchFamily="34" charset="0"/>
              </a:rPr>
              <a:t>Implementation Plan</a:t>
            </a:r>
            <a:endParaRPr lang="en-US" b="1" dirty="0">
              <a:solidFill>
                <a:schemeClr val="tx2"/>
              </a:solidFill>
              <a:latin typeface="Segoe UI Light" panose="020B0502040204020203" pitchFamily="34" charset="0"/>
              <a:cs typeface="Segoe UI Light" panose="020B0502040204020203" pitchFamily="34" charset="0"/>
            </a:endParaRPr>
          </a:p>
        </p:txBody>
      </p:sp>
      <p:sp>
        <p:nvSpPr>
          <p:cNvPr id="226" name="OTLSHAPE_M_b163272e265e4ec0a879c538daff1936_Title"/>
          <p:cNvSpPr txBox="1"/>
          <p:nvPr>
            <p:custDataLst>
              <p:tags r:id="rId92"/>
            </p:custDataLst>
          </p:nvPr>
        </p:nvSpPr>
        <p:spPr>
          <a:xfrm>
            <a:off x="8779814" y="2267821"/>
            <a:ext cx="733776" cy="169277"/>
          </a:xfrm>
          <a:prstGeom prst="rect">
            <a:avLst/>
          </a:prstGeom>
          <a:noFill/>
        </p:spPr>
        <p:txBody>
          <a:bodyPr vert="horz" wrap="square" lIns="0" tIns="0" rIns="0" bIns="0" rtlCol="0" anchor="ctr" anchorCtr="0">
            <a:spAutoFit/>
          </a:bodyPr>
          <a:lstStyle/>
          <a:p>
            <a:pPr algn="ctr"/>
            <a:r>
              <a:rPr lang="en-GB" sz="1100" b="1" spc="-24" dirty="0" smtClean="0">
                <a:solidFill>
                  <a:schemeClr val="dk1"/>
                </a:solidFill>
                <a:latin typeface="Calibri" panose="020F0502020204030204" pitchFamily="34" charset="0"/>
              </a:rPr>
              <a:t>Pilot group</a:t>
            </a:r>
            <a:endParaRPr lang="en-GB" sz="1100" b="1" spc="-24" dirty="0">
              <a:solidFill>
                <a:schemeClr val="dk1"/>
              </a:solidFill>
              <a:latin typeface="Calibri" panose="020F0502020204030204" pitchFamily="34" charset="0"/>
            </a:endParaRPr>
          </a:p>
        </p:txBody>
      </p:sp>
      <p:sp>
        <p:nvSpPr>
          <p:cNvPr id="227" name="OTLSHAPE_M_b163272e265e4ec0a879c538daff1936_Date"/>
          <p:cNvSpPr txBox="1"/>
          <p:nvPr>
            <p:custDataLst>
              <p:tags r:id="rId93"/>
            </p:custDataLst>
          </p:nvPr>
        </p:nvSpPr>
        <p:spPr>
          <a:xfrm>
            <a:off x="9057633" y="2436777"/>
            <a:ext cx="241300" cy="155025"/>
          </a:xfrm>
          <a:prstGeom prst="rect">
            <a:avLst/>
          </a:prstGeom>
          <a:noFill/>
        </p:spPr>
        <p:txBody>
          <a:bodyPr vert="horz" wrap="square" lIns="0" tIns="0" rIns="0" bIns="0" rtlCol="0" anchor="ctr" anchorCtr="0">
            <a:spAutoFit/>
          </a:bodyPr>
          <a:lstStyle/>
          <a:p>
            <a:pPr algn="ctr"/>
            <a:r>
              <a:rPr lang="en-GB" sz="1000" spc="-6" dirty="0" smtClean="0">
                <a:solidFill>
                  <a:schemeClr val="dk2"/>
                </a:solidFill>
                <a:latin typeface="Calibri" panose="020F0502020204030204" pitchFamily="34" charset="0"/>
              </a:rPr>
              <a:t>April</a:t>
            </a:r>
            <a:endParaRPr lang="en-GB" sz="1000" spc="-6" dirty="0">
              <a:solidFill>
                <a:schemeClr val="dk2"/>
              </a:solidFill>
              <a:latin typeface="Calibri" panose="020F0502020204030204" pitchFamily="34" charset="0"/>
            </a:endParaRPr>
          </a:p>
        </p:txBody>
      </p:sp>
      <p:sp>
        <p:nvSpPr>
          <p:cNvPr id="228" name="OTLSHAPE_M_b163272e265e4ec0a879c538daff1936_Shape"/>
          <p:cNvSpPr/>
          <p:nvPr>
            <p:custDataLst>
              <p:tags r:id="rId94"/>
            </p:custDataLst>
          </p:nvPr>
        </p:nvSpPr>
        <p:spPr>
          <a:xfrm flipV="1">
            <a:off x="9064406" y="2617202"/>
            <a:ext cx="228600" cy="254000"/>
          </a:xfrm>
          <a:prstGeom prst="triangle">
            <a:avLst/>
          </a:prstGeom>
          <a:solidFill>
            <a:schemeClr val="accent4"/>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ZoneTexte 1"/>
          <p:cNvSpPr txBox="1"/>
          <p:nvPr/>
        </p:nvSpPr>
        <p:spPr>
          <a:xfrm>
            <a:off x="10394562" y="2836406"/>
            <a:ext cx="1165697" cy="276999"/>
          </a:xfrm>
          <a:prstGeom prst="rect">
            <a:avLst/>
          </a:prstGeom>
          <a:noFill/>
        </p:spPr>
        <p:txBody>
          <a:bodyPr wrap="square" rtlCol="0">
            <a:spAutoFit/>
          </a:bodyPr>
          <a:lstStyle/>
          <a:p>
            <a:r>
              <a:rPr lang="en-CA" sz="1200" dirty="0" smtClean="0">
                <a:solidFill>
                  <a:schemeClr val="bg1"/>
                </a:solidFill>
              </a:rPr>
              <a:t>April</a:t>
            </a:r>
            <a:endParaRPr lang="fr-FR" sz="1200" dirty="0">
              <a:solidFill>
                <a:schemeClr val="bg1"/>
              </a:solidFill>
            </a:endParaRPr>
          </a:p>
        </p:txBody>
      </p:sp>
      <p:sp>
        <p:nvSpPr>
          <p:cNvPr id="239" name="OTLSHAPE_M_509761d5422e4b09a6def6bdf2abcfda_Title"/>
          <p:cNvSpPr txBox="1"/>
          <p:nvPr>
            <p:custDataLst>
              <p:tags r:id="rId95"/>
            </p:custDataLst>
          </p:nvPr>
        </p:nvSpPr>
        <p:spPr>
          <a:xfrm>
            <a:off x="6232896" y="3628939"/>
            <a:ext cx="1460500" cy="169277"/>
          </a:xfrm>
          <a:prstGeom prst="rect">
            <a:avLst/>
          </a:prstGeom>
          <a:noFill/>
        </p:spPr>
        <p:txBody>
          <a:bodyPr vert="horz" wrap="square" lIns="0" tIns="0" rIns="0" bIns="0" rtlCol="0" anchor="ctr" anchorCtr="0">
            <a:spAutoFit/>
          </a:bodyPr>
          <a:lstStyle/>
          <a:p>
            <a:pPr algn="ctr"/>
            <a:r>
              <a:rPr lang="en-GB" sz="1100" b="1" spc="-6" dirty="0" smtClean="0">
                <a:solidFill>
                  <a:schemeClr val="dk1"/>
                </a:solidFill>
                <a:latin typeface="Calibri" panose="020F0502020204030204" pitchFamily="34" charset="0"/>
              </a:rPr>
              <a:t>Users</a:t>
            </a:r>
            <a:endParaRPr lang="en-GB" sz="1100" b="1" spc="-6" dirty="0">
              <a:solidFill>
                <a:schemeClr val="dk1"/>
              </a:solidFill>
              <a:latin typeface="Calibri" panose="020F0502020204030204" pitchFamily="34" charset="0"/>
            </a:endParaRPr>
          </a:p>
        </p:txBody>
      </p:sp>
      <p:sp>
        <p:nvSpPr>
          <p:cNvPr id="240" name="OTLSHAPE_M_509761d5422e4b09a6def6bdf2abcfda_Date"/>
          <p:cNvSpPr txBox="1"/>
          <p:nvPr>
            <p:custDataLst>
              <p:tags r:id="rId96"/>
            </p:custDataLst>
          </p:nvPr>
        </p:nvSpPr>
        <p:spPr>
          <a:xfrm>
            <a:off x="6633856" y="3392964"/>
            <a:ext cx="736515" cy="153888"/>
          </a:xfrm>
          <a:prstGeom prst="rect">
            <a:avLst/>
          </a:prstGeom>
          <a:noFill/>
        </p:spPr>
        <p:txBody>
          <a:bodyPr vert="horz" wrap="square" lIns="0" tIns="0" rIns="0" bIns="0" rtlCol="0" anchor="ctr" anchorCtr="0">
            <a:spAutoFit/>
          </a:bodyPr>
          <a:lstStyle/>
          <a:p>
            <a:pPr algn="ctr"/>
            <a:r>
              <a:rPr lang="en-GB" sz="1000" spc="-6" dirty="0" smtClean="0">
                <a:solidFill>
                  <a:schemeClr val="dk2"/>
                </a:solidFill>
                <a:latin typeface="Calibri" panose="020F0502020204030204" pitchFamily="34" charset="0"/>
              </a:rPr>
              <a:t>Test</a:t>
            </a:r>
            <a:endParaRPr lang="en-GB" sz="1000" spc="-6" dirty="0">
              <a:solidFill>
                <a:schemeClr val="dk2"/>
              </a:solidFill>
              <a:latin typeface="Calibri" panose="020F0502020204030204" pitchFamily="34" charset="0"/>
            </a:endParaRPr>
          </a:p>
        </p:txBody>
      </p:sp>
      <p:sp>
        <p:nvSpPr>
          <p:cNvPr id="241" name="OTLSHAPE_M_509761d5422e4b09a6def6bdf2abcfda_Shape"/>
          <p:cNvSpPr/>
          <p:nvPr>
            <p:custDataLst>
              <p:tags r:id="rId97"/>
            </p:custDataLst>
          </p:nvPr>
        </p:nvSpPr>
        <p:spPr>
          <a:xfrm>
            <a:off x="6846350" y="3125201"/>
            <a:ext cx="228600" cy="254000"/>
          </a:xfrm>
          <a:prstGeom prst="triangle">
            <a:avLst/>
          </a:prstGeom>
          <a:solidFill>
            <a:schemeClr val="accent2">
              <a:lumMod val="40000"/>
              <a:lumOff val="6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TLSHAPE_T_de8a349e47474dd884a420e26a5bfa42_Shape"/>
          <p:cNvSpPr/>
          <p:nvPr>
            <p:custDataLst>
              <p:tags r:id="rId98"/>
            </p:custDataLst>
          </p:nvPr>
        </p:nvSpPr>
        <p:spPr>
          <a:xfrm>
            <a:off x="2337788" y="4139377"/>
            <a:ext cx="1962727" cy="203200"/>
          </a:xfrm>
          <a:prstGeom prst="rect">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TLSHAPE_T_151184bfa4874655a66892b59c7483fc_Shape"/>
          <p:cNvSpPr/>
          <p:nvPr>
            <p:custDataLst>
              <p:tags r:id="rId99"/>
            </p:custDataLst>
          </p:nvPr>
        </p:nvSpPr>
        <p:spPr>
          <a:xfrm>
            <a:off x="8640055" y="4953712"/>
            <a:ext cx="643603" cy="203200"/>
          </a:xfrm>
          <a:prstGeom prst="rect">
            <a:avLst/>
          </a:prstGeom>
          <a:solidFill>
            <a:schemeClr val="accent4">
              <a:lumMod val="60000"/>
              <a:lumOff val="4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TLSHAPE_T_151184bfa4874655a66892b59c7483fc_JoinedDate"/>
          <p:cNvSpPr txBox="1"/>
          <p:nvPr>
            <p:custDataLst>
              <p:tags r:id="rId100"/>
            </p:custDataLst>
          </p:nvPr>
        </p:nvSpPr>
        <p:spPr>
          <a:xfrm>
            <a:off x="8685999" y="4975349"/>
            <a:ext cx="660400" cy="155025"/>
          </a:xfrm>
          <a:prstGeom prst="rect">
            <a:avLst/>
          </a:prstGeom>
          <a:noFill/>
        </p:spPr>
        <p:txBody>
          <a:bodyPr vert="horz" wrap="square" lIns="0" tIns="0" rIns="0" bIns="0" rtlCol="0" anchor="ctr" anchorCtr="0">
            <a:spAutoFit/>
          </a:bodyPr>
          <a:lstStyle/>
          <a:p>
            <a:r>
              <a:rPr lang="en-GB" sz="1000" spc="-4" dirty="0" smtClean="0">
                <a:solidFill>
                  <a:schemeClr val="dk2"/>
                </a:solidFill>
                <a:latin typeface="Calibri" panose="020F0502020204030204" pitchFamily="34" charset="0"/>
              </a:rPr>
              <a:t>April</a:t>
            </a:r>
            <a:endParaRPr lang="en-GB" sz="1000" spc="-4" dirty="0">
              <a:solidFill>
                <a:schemeClr val="dk2"/>
              </a:solidFill>
              <a:latin typeface="Calibri" panose="020F0502020204030204" pitchFamily="34" charset="0"/>
            </a:endParaRPr>
          </a:p>
        </p:txBody>
      </p:sp>
      <p:sp>
        <p:nvSpPr>
          <p:cNvPr id="251" name="OTLSHAPE_T_151184bfa4874655a66892b59c7483fc_JoinedDate"/>
          <p:cNvSpPr txBox="1"/>
          <p:nvPr>
            <p:custDataLst>
              <p:tags r:id="rId101"/>
            </p:custDataLst>
          </p:nvPr>
        </p:nvSpPr>
        <p:spPr>
          <a:xfrm>
            <a:off x="9892213" y="5301291"/>
            <a:ext cx="1334736" cy="153888"/>
          </a:xfrm>
          <a:prstGeom prst="rect">
            <a:avLst/>
          </a:prstGeom>
          <a:noFill/>
        </p:spPr>
        <p:txBody>
          <a:bodyPr vert="horz" wrap="square" lIns="0" tIns="0" rIns="0" bIns="0" rtlCol="0" anchor="ctr" anchorCtr="0">
            <a:spAutoFit/>
          </a:bodyPr>
          <a:lstStyle/>
          <a:p>
            <a:r>
              <a:rPr lang="en-GB" sz="1000" spc="-4" dirty="0" smtClean="0">
                <a:solidFill>
                  <a:schemeClr val="dk2"/>
                </a:solidFill>
                <a:latin typeface="Calibri" panose="020F0502020204030204" pitchFamily="34" charset="0"/>
              </a:rPr>
              <a:t>Dec 2019 to Apr 2020</a:t>
            </a:r>
            <a:endParaRPr lang="en-GB" sz="1000" spc="-4" dirty="0">
              <a:solidFill>
                <a:schemeClr val="dk2"/>
              </a:solidFill>
              <a:latin typeface="Calibri" panose="020F0502020204030204" pitchFamily="34" charset="0"/>
            </a:endParaRPr>
          </a:p>
        </p:txBody>
      </p:sp>
      <p:sp>
        <p:nvSpPr>
          <p:cNvPr id="1693" name="OTLSHAPE_T_151184bfa4874655a66892b59c7483fc_JoinedDate"/>
          <p:cNvSpPr txBox="1"/>
          <p:nvPr>
            <p:custDataLst>
              <p:tags r:id="rId102"/>
            </p:custDataLst>
          </p:nvPr>
        </p:nvSpPr>
        <p:spPr>
          <a:xfrm>
            <a:off x="6673877" y="4989601"/>
            <a:ext cx="660400" cy="155025"/>
          </a:xfrm>
          <a:prstGeom prst="rect">
            <a:avLst/>
          </a:prstGeom>
          <a:noFill/>
        </p:spPr>
        <p:txBody>
          <a:bodyPr vert="horz" wrap="square" lIns="0" tIns="0" rIns="0" bIns="0" rtlCol="0" anchor="ctr" anchorCtr="0">
            <a:spAutoFit/>
          </a:bodyPr>
          <a:lstStyle/>
          <a:p>
            <a:r>
              <a:rPr lang="en-GB" sz="1000" spc="-4" dirty="0" smtClean="0">
                <a:solidFill>
                  <a:schemeClr val="dk2"/>
                </a:solidFill>
                <a:latin typeface="Calibri" panose="020F0502020204030204" pitchFamily="34" charset="0"/>
              </a:rPr>
              <a:t>March</a:t>
            </a:r>
            <a:endParaRPr lang="en-GB" sz="1000" spc="-4" dirty="0">
              <a:solidFill>
                <a:schemeClr val="dk2"/>
              </a:solidFill>
              <a:latin typeface="Calibri" panose="020F0502020204030204" pitchFamily="34" charset="0"/>
            </a:endParaRPr>
          </a:p>
        </p:txBody>
      </p:sp>
      <p:sp>
        <p:nvSpPr>
          <p:cNvPr id="1669" name="OTLSHAPE_T_f44589548d7f4bf888459a60c284c6f9_JoinedDate"/>
          <p:cNvSpPr txBox="1"/>
          <p:nvPr>
            <p:custDataLst>
              <p:tags r:id="rId103"/>
            </p:custDataLst>
          </p:nvPr>
        </p:nvSpPr>
        <p:spPr>
          <a:xfrm>
            <a:off x="3003817" y="4173845"/>
            <a:ext cx="1134984" cy="153888"/>
          </a:xfrm>
          <a:prstGeom prst="rect">
            <a:avLst/>
          </a:prstGeom>
          <a:noFill/>
        </p:spPr>
        <p:txBody>
          <a:bodyPr vert="horz" wrap="square" lIns="0" tIns="0" rIns="0" bIns="0" rtlCol="0" anchor="ctr" anchorCtr="0">
            <a:spAutoFit/>
          </a:bodyPr>
          <a:lstStyle/>
          <a:p>
            <a:r>
              <a:rPr lang="en-GB" sz="1000" spc="-4" dirty="0" smtClean="0">
                <a:solidFill>
                  <a:schemeClr val="dk2"/>
                </a:solidFill>
                <a:latin typeface="Calibri" panose="020F0502020204030204" pitchFamily="34" charset="0"/>
              </a:rPr>
              <a:t>Sep – Oct 2019</a:t>
            </a:r>
            <a:endParaRPr lang="en-GB" sz="1000" spc="-4" dirty="0">
              <a:solidFill>
                <a:schemeClr val="dk2"/>
              </a:solidFill>
              <a:latin typeface="Calibri" panose="020F0502020204030204" pitchFamily="34" charset="0"/>
            </a:endParaRPr>
          </a:p>
        </p:txBody>
      </p:sp>
      <p:sp>
        <p:nvSpPr>
          <p:cNvPr id="126" name="OTLSHAPE_M_abb0e1f26af14cd1b3399fe99313af66_Title"/>
          <p:cNvSpPr txBox="1"/>
          <p:nvPr>
            <p:custDataLst>
              <p:tags r:id="rId104"/>
            </p:custDataLst>
          </p:nvPr>
        </p:nvSpPr>
        <p:spPr>
          <a:xfrm>
            <a:off x="6498994" y="2114036"/>
            <a:ext cx="1074350" cy="338554"/>
          </a:xfrm>
          <a:prstGeom prst="rect">
            <a:avLst/>
          </a:prstGeom>
          <a:noFill/>
        </p:spPr>
        <p:txBody>
          <a:bodyPr vert="horz" wrap="square" lIns="0" tIns="0" rIns="0" bIns="0" rtlCol="0" anchor="ctr" anchorCtr="0">
            <a:spAutoFit/>
          </a:bodyPr>
          <a:lstStyle/>
          <a:p>
            <a:pPr algn="ctr"/>
            <a:r>
              <a:rPr lang="en-GB" sz="1100" b="1" spc="-10" dirty="0" smtClean="0">
                <a:solidFill>
                  <a:schemeClr val="dk1"/>
                </a:solidFill>
                <a:latin typeface="Calibri" panose="020F0502020204030204" pitchFamily="34" charset="0"/>
              </a:rPr>
              <a:t>Mentoring</a:t>
            </a:r>
          </a:p>
          <a:p>
            <a:pPr algn="ctr"/>
            <a:r>
              <a:rPr lang="en-GB" sz="1100" b="1" spc="-10" dirty="0" smtClean="0">
                <a:solidFill>
                  <a:schemeClr val="dk1"/>
                </a:solidFill>
                <a:latin typeface="Calibri" panose="020F0502020204030204" pitchFamily="34" charset="0"/>
              </a:rPr>
              <a:t>Carmen</a:t>
            </a:r>
            <a:endParaRPr lang="en-GB" sz="1100" b="1" spc="-10" dirty="0">
              <a:solidFill>
                <a:schemeClr val="dk1"/>
              </a:solidFill>
              <a:latin typeface="Calibri" panose="020F0502020204030204" pitchFamily="34" charset="0"/>
            </a:endParaRPr>
          </a:p>
        </p:txBody>
      </p:sp>
      <p:sp>
        <p:nvSpPr>
          <p:cNvPr id="127" name="OTLSHAPE_M_abb0e1f26af14cd1b3399fe99313af66_Date"/>
          <p:cNvSpPr txBox="1"/>
          <p:nvPr>
            <p:custDataLst>
              <p:tags r:id="rId105"/>
            </p:custDataLst>
          </p:nvPr>
        </p:nvSpPr>
        <p:spPr>
          <a:xfrm>
            <a:off x="6501604" y="2467194"/>
            <a:ext cx="1020695" cy="153888"/>
          </a:xfrm>
          <a:prstGeom prst="rect">
            <a:avLst/>
          </a:prstGeom>
          <a:noFill/>
        </p:spPr>
        <p:txBody>
          <a:bodyPr vert="horz" wrap="square" lIns="0" tIns="0" rIns="0" bIns="0" rtlCol="0" anchor="ctr" anchorCtr="0">
            <a:spAutoFit/>
          </a:bodyPr>
          <a:lstStyle/>
          <a:p>
            <a:pPr algn="ctr"/>
            <a:r>
              <a:rPr lang="en-GB" sz="1000" spc="-6" dirty="0" smtClean="0">
                <a:solidFill>
                  <a:schemeClr val="dk2"/>
                </a:solidFill>
                <a:latin typeface="Calibri" panose="020F0502020204030204" pitchFamily="34" charset="0"/>
              </a:rPr>
              <a:t>Until the end …</a:t>
            </a:r>
            <a:endParaRPr lang="en-GB" sz="1000" spc="-6" dirty="0">
              <a:solidFill>
                <a:schemeClr val="dk2"/>
              </a:solidFill>
              <a:latin typeface="Calibri" panose="020F0502020204030204" pitchFamily="34" charset="0"/>
            </a:endParaRPr>
          </a:p>
        </p:txBody>
      </p:sp>
      <p:sp>
        <p:nvSpPr>
          <p:cNvPr id="128" name="OTLSHAPE_M_abb0e1f26af14cd1b3399fe99313af66_Shape"/>
          <p:cNvSpPr/>
          <p:nvPr>
            <p:custDataLst>
              <p:tags r:id="rId106"/>
            </p:custDataLst>
          </p:nvPr>
        </p:nvSpPr>
        <p:spPr>
          <a:xfrm flipV="1">
            <a:off x="7013466" y="2630126"/>
            <a:ext cx="228600" cy="254000"/>
          </a:xfrm>
          <a:prstGeom prst="triangle">
            <a:avLst/>
          </a:prstGeom>
          <a:solidFill>
            <a:schemeClr val="accent5">
              <a:lumMod val="20000"/>
              <a:lumOff val="8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121911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15034" y="644691"/>
            <a:ext cx="10396883" cy="1151965"/>
          </a:xfrm>
        </p:spPr>
        <p:txBody>
          <a:bodyPr/>
          <a:lstStyle/>
          <a:p>
            <a:r>
              <a:rPr lang="en-CA" dirty="0" smtClean="0"/>
              <a:t>agenda</a:t>
            </a:r>
            <a:endParaRPr lang="fr-FR" dirty="0"/>
          </a:p>
        </p:txBody>
      </p:sp>
      <p:sp>
        <p:nvSpPr>
          <p:cNvPr id="3" name="Espace réservé du contenu 2"/>
          <p:cNvSpPr>
            <a:spLocks noGrp="1"/>
          </p:cNvSpPr>
          <p:nvPr>
            <p:ph idx="1"/>
          </p:nvPr>
        </p:nvSpPr>
        <p:spPr>
          <a:xfrm>
            <a:off x="1504335" y="1892829"/>
            <a:ext cx="9127161" cy="4023360"/>
          </a:xfrm>
        </p:spPr>
        <p:txBody>
          <a:bodyPr>
            <a:normAutofit/>
          </a:bodyPr>
          <a:lstStyle/>
          <a:p>
            <a:pPr>
              <a:buFont typeface="Wingdings" panose="05000000000000000000" pitchFamily="2" charset="2"/>
              <a:buChar char="Ø"/>
            </a:pPr>
            <a:r>
              <a:rPr lang="es-ES" sz="3467" dirty="0" err="1" smtClean="0"/>
              <a:t>The</a:t>
            </a:r>
            <a:r>
              <a:rPr lang="es-ES" sz="3467" dirty="0" smtClean="0"/>
              <a:t> </a:t>
            </a:r>
            <a:r>
              <a:rPr lang="es-ES" sz="3467" dirty="0" err="1" smtClean="0"/>
              <a:t>Workplan</a:t>
            </a:r>
            <a:endParaRPr lang="es-ES" sz="3467" dirty="0" smtClean="0"/>
          </a:p>
          <a:p>
            <a:pPr>
              <a:buFont typeface="Wingdings" panose="05000000000000000000" pitchFamily="2" charset="2"/>
              <a:buChar char="Ø"/>
            </a:pPr>
            <a:r>
              <a:rPr lang="es-ES" sz="3467" dirty="0" err="1" smtClean="0"/>
              <a:t>Process</a:t>
            </a:r>
            <a:r>
              <a:rPr lang="es-ES" sz="3467" dirty="0" smtClean="0"/>
              <a:t> </a:t>
            </a:r>
          </a:p>
          <a:p>
            <a:pPr>
              <a:buFont typeface="Wingdings" panose="05000000000000000000" pitchFamily="2" charset="2"/>
              <a:buChar char="Ø"/>
            </a:pPr>
            <a:r>
              <a:rPr lang="es-ES" sz="3467" dirty="0" err="1" smtClean="0"/>
              <a:t>The</a:t>
            </a:r>
            <a:r>
              <a:rPr lang="es-ES" sz="3467" dirty="0" smtClean="0"/>
              <a:t> </a:t>
            </a:r>
            <a:r>
              <a:rPr lang="es-ES" sz="3467" dirty="0" err="1" smtClean="0"/>
              <a:t>system</a:t>
            </a:r>
            <a:endParaRPr lang="es-ES" sz="3467" dirty="0" smtClean="0"/>
          </a:p>
          <a:p>
            <a:pPr>
              <a:buFont typeface="Wingdings" panose="05000000000000000000" pitchFamily="2" charset="2"/>
              <a:buChar char="Ø"/>
            </a:pPr>
            <a:r>
              <a:rPr lang="es-ES" sz="3467" dirty="0" smtClean="0"/>
              <a:t>To </a:t>
            </a:r>
            <a:r>
              <a:rPr lang="es-ES" sz="3467" dirty="0" err="1" smtClean="0"/>
              <a:t>reach</a:t>
            </a:r>
            <a:r>
              <a:rPr lang="es-ES" sz="3467" dirty="0" smtClean="0"/>
              <a:t> final </a:t>
            </a:r>
            <a:r>
              <a:rPr lang="es-ES" sz="3467" dirty="0" err="1" smtClean="0"/>
              <a:t>release</a:t>
            </a:r>
            <a:endParaRPr lang="es-ES" sz="3467" dirty="0" smtClean="0"/>
          </a:p>
          <a:p>
            <a:pPr>
              <a:buFont typeface="Wingdings" panose="05000000000000000000" pitchFamily="2" charset="2"/>
              <a:buChar char="Ø"/>
            </a:pPr>
            <a:r>
              <a:rPr lang="es-ES" sz="3467" dirty="0" err="1" smtClean="0"/>
              <a:t>Timeline</a:t>
            </a:r>
            <a:endParaRPr lang="es-ES" sz="3467" dirty="0"/>
          </a:p>
          <a:p>
            <a:pPr>
              <a:buFont typeface="Wingdings" panose="05000000000000000000" pitchFamily="2" charset="2"/>
              <a:buChar char="Ø"/>
            </a:pPr>
            <a:endParaRPr lang="en-CA" dirty="0" smtClean="0"/>
          </a:p>
          <a:p>
            <a:pPr>
              <a:buFont typeface="Wingdings" panose="05000000000000000000" pitchFamily="2" charset="2"/>
              <a:buChar char="Ø"/>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0873" y="3195825"/>
            <a:ext cx="3587751" cy="3663951"/>
          </a:xfrm>
          <a:prstGeom prst="rect">
            <a:avLst/>
          </a:prstGeom>
        </p:spPr>
      </p:pic>
    </p:spTree>
    <p:extLst>
      <p:ext uri="{BB962C8B-B14F-4D97-AF65-F5344CB8AC3E}">
        <p14:creationId xmlns:p14="http://schemas.microsoft.com/office/powerpoint/2010/main" val="2728727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1678" y="191729"/>
            <a:ext cx="10178322" cy="1682788"/>
          </a:xfrm>
        </p:spPr>
        <p:txBody>
          <a:bodyPr/>
          <a:lstStyle/>
          <a:p>
            <a:r>
              <a:rPr lang="en-CA" dirty="0" err="1" smtClean="0"/>
              <a:t>workplan</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728755270"/>
              </p:ext>
            </p:extLst>
          </p:nvPr>
        </p:nvGraphicFramePr>
        <p:xfrm>
          <a:off x="1250950" y="902129"/>
          <a:ext cx="10179050" cy="5667061"/>
        </p:xfrm>
        <a:graphic>
          <a:graphicData uri="http://schemas.openxmlformats.org/drawingml/2006/table">
            <a:tbl>
              <a:tblPr firstRow="1" firstCol="1" bandRow="1">
                <a:tableStyleId>{5C22544A-7EE6-4342-B048-85BDC9FD1C3A}</a:tableStyleId>
              </a:tblPr>
              <a:tblGrid>
                <a:gridCol w="3149216"/>
                <a:gridCol w="7029834"/>
              </a:tblGrid>
              <a:tr h="259638">
                <a:tc>
                  <a:txBody>
                    <a:bodyPr/>
                    <a:lstStyle/>
                    <a:p>
                      <a:pPr>
                        <a:spcAft>
                          <a:spcPts val="0"/>
                        </a:spcAft>
                      </a:pPr>
                      <a:r>
                        <a:rPr lang="en-CA" sz="1800" dirty="0">
                          <a:effectLst/>
                        </a:rPr>
                        <a:t>Actual Activities </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CA" sz="1800" dirty="0">
                          <a:effectLst/>
                        </a:rPr>
                        <a:t>Actual Deliverables</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r>
              <a:tr h="708105">
                <a:tc>
                  <a:txBody>
                    <a:bodyPr/>
                    <a:lstStyle/>
                    <a:p>
                      <a:pPr>
                        <a:spcAft>
                          <a:spcPts val="0"/>
                        </a:spcAft>
                      </a:pPr>
                      <a:r>
                        <a:rPr lang="en-CA" sz="1400" dirty="0">
                          <a:effectLst/>
                        </a:rPr>
                        <a:t>Activity 1: </a:t>
                      </a:r>
                      <a:endParaRPr lang="fr-FR" sz="1800" dirty="0">
                        <a:effectLst/>
                      </a:endParaRPr>
                    </a:p>
                    <a:p>
                      <a:pPr>
                        <a:spcAft>
                          <a:spcPts val="0"/>
                        </a:spcAft>
                      </a:pPr>
                      <a:r>
                        <a:rPr lang="en-CA" sz="1400" dirty="0">
                          <a:effectLst/>
                        </a:rPr>
                        <a:t>Before the visit Needs analysis </a:t>
                      </a:r>
                      <a:endParaRPr lang="fr-FR" sz="1800" dirty="0">
                        <a:effectLst/>
                      </a:endParaRPr>
                    </a:p>
                    <a:p>
                      <a:pPr>
                        <a:spcAft>
                          <a:spcPts val="0"/>
                        </a:spcAft>
                      </a:pPr>
                      <a:r>
                        <a:rPr lang="en-CA" sz="1400" dirty="0">
                          <a:effectLst/>
                        </a:rPr>
                        <a:t> </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CA" sz="1400">
                          <a:effectLst/>
                        </a:rPr>
                        <a:t>The needs analysis received prior to the visit changed significantly during the weeks.  The Client Services Network Diagram and Client Services WBS get the idea but are not exactly the tasks they wishes to develop.</a:t>
                      </a:r>
                      <a:endParaRPr lang="fr-FR" sz="180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r>
              <a:tr h="944141">
                <a:tc>
                  <a:txBody>
                    <a:bodyPr/>
                    <a:lstStyle/>
                    <a:p>
                      <a:pPr>
                        <a:spcAft>
                          <a:spcPts val="0"/>
                        </a:spcAft>
                      </a:pPr>
                      <a:r>
                        <a:rPr lang="en-CA" sz="1400" dirty="0">
                          <a:effectLst/>
                        </a:rPr>
                        <a:t>Activity 2: </a:t>
                      </a:r>
                      <a:endParaRPr lang="fr-FR" sz="1800" dirty="0">
                        <a:effectLst/>
                      </a:endParaRPr>
                    </a:p>
                    <a:p>
                      <a:pPr>
                        <a:spcAft>
                          <a:spcPts val="0"/>
                        </a:spcAft>
                      </a:pPr>
                      <a:r>
                        <a:rPr lang="en-CA" sz="1400" dirty="0">
                          <a:effectLst/>
                        </a:rPr>
                        <a:t>Before the visit</a:t>
                      </a:r>
                      <a:endParaRPr lang="fr-FR" sz="1800" dirty="0">
                        <a:effectLst/>
                      </a:endParaRPr>
                    </a:p>
                    <a:p>
                      <a:pPr>
                        <a:spcAft>
                          <a:spcPts val="0"/>
                        </a:spcAft>
                      </a:pPr>
                      <a:r>
                        <a:rPr lang="en-CA" sz="1400" dirty="0">
                          <a:effectLst/>
                        </a:rPr>
                        <a:t>Preparation of a prototype</a:t>
                      </a:r>
                      <a:endParaRPr lang="fr-FR" sz="1800" dirty="0">
                        <a:effectLst/>
                      </a:endParaRPr>
                    </a:p>
                    <a:p>
                      <a:pPr>
                        <a:spcAft>
                          <a:spcPts val="0"/>
                        </a:spcAft>
                      </a:pPr>
                      <a:r>
                        <a:rPr lang="en-CA" sz="1400" dirty="0">
                          <a:effectLst/>
                        </a:rPr>
                        <a:t> </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CA" sz="1400" dirty="0">
                          <a:effectLst/>
                        </a:rPr>
                        <a:t>The prototype </a:t>
                      </a:r>
                      <a:r>
                        <a:rPr lang="en-CA" sz="1400" dirty="0" smtClean="0">
                          <a:effectLst/>
                        </a:rPr>
                        <a:t>tried to </a:t>
                      </a:r>
                      <a:r>
                        <a:rPr lang="en-CA" sz="1400" dirty="0">
                          <a:effectLst/>
                        </a:rPr>
                        <a:t>respond to the Client Services Network Diagram </a:t>
                      </a:r>
                      <a:r>
                        <a:rPr lang="en-CA" sz="1400" dirty="0" smtClean="0">
                          <a:effectLst/>
                        </a:rPr>
                        <a:t>sent but </a:t>
                      </a:r>
                      <a:r>
                        <a:rPr lang="en-CA" sz="1400" dirty="0">
                          <a:effectLst/>
                        </a:rPr>
                        <a:t>since the phases of the work are not the same, I had to adjust the </a:t>
                      </a:r>
                      <a:r>
                        <a:rPr lang="en-CA" sz="1400" dirty="0" smtClean="0">
                          <a:effectLst/>
                        </a:rPr>
                        <a:t>prototype.</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r>
              <a:tr h="708105">
                <a:tc>
                  <a:txBody>
                    <a:bodyPr/>
                    <a:lstStyle/>
                    <a:p>
                      <a:pPr>
                        <a:spcAft>
                          <a:spcPts val="0"/>
                        </a:spcAft>
                      </a:pPr>
                      <a:r>
                        <a:rPr lang="en-CA" sz="1400" dirty="0">
                          <a:effectLst/>
                        </a:rPr>
                        <a:t>Activity 3: </a:t>
                      </a:r>
                      <a:endParaRPr lang="fr-FR" sz="1800" dirty="0">
                        <a:effectLst/>
                      </a:endParaRPr>
                    </a:p>
                    <a:p>
                      <a:pPr>
                        <a:spcAft>
                          <a:spcPts val="0"/>
                        </a:spcAft>
                      </a:pPr>
                      <a:r>
                        <a:rPr lang="en-CA" sz="1400" dirty="0">
                          <a:effectLst/>
                        </a:rPr>
                        <a:t>Presentation of the prototype to the working group</a:t>
                      </a:r>
                      <a:endParaRPr lang="fr-FR" sz="1800" dirty="0">
                        <a:effectLst/>
                      </a:endParaRPr>
                    </a:p>
                    <a:p>
                      <a:pPr>
                        <a:spcAft>
                          <a:spcPts val="0"/>
                        </a:spcAft>
                      </a:pPr>
                      <a:r>
                        <a:rPr lang="en-CA" sz="1400" dirty="0">
                          <a:effectLst/>
                        </a:rPr>
                        <a:t> </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CA" sz="1400" dirty="0" smtClean="0">
                          <a:effectLst/>
                        </a:rPr>
                        <a:t>Needs were quickly expressed after the presentation of the prototype. </a:t>
                      </a:r>
                      <a:r>
                        <a:rPr lang="en-US" sz="1400" dirty="0" smtClean="0">
                          <a:effectLst/>
                        </a:rPr>
                        <a:t>The prototype helps to quickly understand the possibilities of the system and brings ideas.</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r>
              <a:tr h="708105">
                <a:tc>
                  <a:txBody>
                    <a:bodyPr/>
                    <a:lstStyle/>
                    <a:p>
                      <a:pPr>
                        <a:spcAft>
                          <a:spcPts val="0"/>
                        </a:spcAft>
                      </a:pPr>
                      <a:r>
                        <a:rPr lang="en-CA" sz="1400">
                          <a:effectLst/>
                        </a:rPr>
                        <a:t>Activity 4:</a:t>
                      </a:r>
                      <a:endParaRPr lang="fr-FR" sz="1800">
                        <a:effectLst/>
                      </a:endParaRPr>
                    </a:p>
                    <a:p>
                      <a:pPr>
                        <a:spcAft>
                          <a:spcPts val="0"/>
                        </a:spcAft>
                      </a:pPr>
                      <a:r>
                        <a:rPr lang="en-CA" sz="1400">
                          <a:effectLst/>
                        </a:rPr>
                        <a:t>List of adjustments</a:t>
                      </a:r>
                      <a:endParaRPr lang="fr-FR" sz="1800">
                        <a:effectLst/>
                      </a:endParaRPr>
                    </a:p>
                    <a:p>
                      <a:pPr>
                        <a:spcAft>
                          <a:spcPts val="0"/>
                        </a:spcAft>
                      </a:pPr>
                      <a:r>
                        <a:rPr lang="en-CA" sz="1400">
                          <a:effectLst/>
                        </a:rPr>
                        <a:t> </a:t>
                      </a:r>
                      <a:endParaRPr lang="fr-FR" sz="180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CA" sz="1400" dirty="0">
                          <a:effectLst/>
                        </a:rPr>
                        <a:t>Work was started quickly to produce a list of questions to qualify clients who will receive help to obtain certification. Another Client Servicing Network Diagram came after these lists of questions on the different phases and status to reach before producing the Manual of procedures </a:t>
                      </a:r>
                      <a:r>
                        <a:rPr lang="en-CA" sz="1400" dirty="0" smtClean="0">
                          <a:effectLst/>
                        </a:rPr>
                        <a:t>for eventually getting the </a:t>
                      </a:r>
                      <a:r>
                        <a:rPr lang="en-CA" sz="1400" dirty="0">
                          <a:effectLst/>
                        </a:rPr>
                        <a:t>certification.  </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r>
              <a:tr h="708105">
                <a:tc>
                  <a:txBody>
                    <a:bodyPr/>
                    <a:lstStyle/>
                    <a:p>
                      <a:pPr>
                        <a:spcAft>
                          <a:spcPts val="0"/>
                        </a:spcAft>
                      </a:pPr>
                      <a:r>
                        <a:rPr lang="en-CA" sz="1400">
                          <a:effectLst/>
                        </a:rPr>
                        <a:t>Activity 5 – </a:t>
                      </a:r>
                      <a:endParaRPr lang="fr-FR" sz="1800">
                        <a:effectLst/>
                      </a:endParaRPr>
                    </a:p>
                    <a:p>
                      <a:pPr>
                        <a:spcAft>
                          <a:spcPts val="0"/>
                        </a:spcAft>
                      </a:pPr>
                      <a:r>
                        <a:rPr lang="en-CA" sz="1400">
                          <a:effectLst/>
                        </a:rPr>
                        <a:t>Programming</a:t>
                      </a:r>
                      <a:endParaRPr lang="fr-FR" sz="180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CA" sz="1400" dirty="0">
                          <a:effectLst/>
                        </a:rPr>
                        <a:t>After each meeting, I was adjusting the system to the needs, taking in account that some parts </a:t>
                      </a:r>
                      <a:r>
                        <a:rPr lang="en-CA" sz="1400" dirty="0" smtClean="0">
                          <a:effectLst/>
                        </a:rPr>
                        <a:t>might </a:t>
                      </a:r>
                      <a:r>
                        <a:rPr lang="en-CA" sz="1400" dirty="0">
                          <a:effectLst/>
                        </a:rPr>
                        <a:t>be developed later.  A list of tasks to deliver the pilot system was produced at the end.  </a:t>
                      </a:r>
                      <a:r>
                        <a:rPr lang="en-CA" sz="1400" dirty="0" smtClean="0">
                          <a:effectLst/>
                        </a:rPr>
                        <a:t>The analysis and </a:t>
                      </a:r>
                      <a:r>
                        <a:rPr lang="en-CA" sz="1400" dirty="0">
                          <a:effectLst/>
                        </a:rPr>
                        <a:t>programming work will be shared with the IT staff of </a:t>
                      </a:r>
                      <a:r>
                        <a:rPr lang="en-CA" sz="1400" dirty="0" smtClean="0">
                          <a:effectLst/>
                        </a:rPr>
                        <a:t>BSJ.</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r>
              <a:tr h="472070">
                <a:tc>
                  <a:txBody>
                    <a:bodyPr/>
                    <a:lstStyle/>
                    <a:p>
                      <a:pPr>
                        <a:spcAft>
                          <a:spcPts val="0"/>
                        </a:spcAft>
                      </a:pPr>
                      <a:r>
                        <a:rPr lang="en-CA" sz="1400">
                          <a:effectLst/>
                        </a:rPr>
                        <a:t>Activity 6 –</a:t>
                      </a:r>
                      <a:endParaRPr lang="fr-FR" sz="1800">
                        <a:effectLst/>
                      </a:endParaRPr>
                    </a:p>
                    <a:p>
                      <a:pPr>
                        <a:spcAft>
                          <a:spcPts val="0"/>
                        </a:spcAft>
                      </a:pPr>
                      <a:r>
                        <a:rPr lang="en-CA" sz="1400">
                          <a:effectLst/>
                        </a:rPr>
                        <a:t>Transfer to the BSJ web server</a:t>
                      </a:r>
                      <a:endParaRPr lang="fr-FR" sz="180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CA" sz="1400" dirty="0">
                          <a:effectLst/>
                        </a:rPr>
                        <a:t>This has not been done during the visit but should be an easy task to do.  BSJ </a:t>
                      </a:r>
                      <a:r>
                        <a:rPr lang="en-CA" sz="1400" dirty="0" smtClean="0">
                          <a:effectLst/>
                        </a:rPr>
                        <a:t>has an </a:t>
                      </a:r>
                      <a:r>
                        <a:rPr lang="en-CA" sz="1400" dirty="0">
                          <a:effectLst/>
                        </a:rPr>
                        <a:t>IT team that can work on it.  </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r>
              <a:tr h="708105">
                <a:tc>
                  <a:txBody>
                    <a:bodyPr/>
                    <a:lstStyle/>
                    <a:p>
                      <a:pPr>
                        <a:spcAft>
                          <a:spcPts val="0"/>
                        </a:spcAft>
                      </a:pPr>
                      <a:r>
                        <a:rPr lang="en-CA" sz="1400">
                          <a:effectLst/>
                        </a:rPr>
                        <a:t>Activity 7 – </a:t>
                      </a:r>
                      <a:endParaRPr lang="fr-FR" sz="1800">
                        <a:effectLst/>
                      </a:endParaRPr>
                    </a:p>
                    <a:p>
                      <a:pPr>
                        <a:spcAft>
                          <a:spcPts val="0"/>
                        </a:spcAft>
                      </a:pPr>
                      <a:r>
                        <a:rPr lang="en-CA" sz="1400">
                          <a:effectLst/>
                        </a:rPr>
                        <a:t>Training for IT</a:t>
                      </a:r>
                      <a:endParaRPr lang="fr-FR" sz="180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CA" sz="1400" dirty="0">
                          <a:effectLst/>
                        </a:rPr>
                        <a:t>A programmer was assigned to me on the first day, unfortunately it was his first day at </a:t>
                      </a:r>
                      <a:r>
                        <a:rPr lang="en-CA" sz="1400" dirty="0" smtClean="0">
                          <a:effectLst/>
                        </a:rPr>
                        <a:t>BSJ. </a:t>
                      </a:r>
                      <a:r>
                        <a:rPr lang="en-CA" sz="1400" dirty="0">
                          <a:effectLst/>
                        </a:rPr>
                        <a:t>I was able to quickly evaluate the programmer's skills by giving him some exercises to do in the system. He is qualified enough </a:t>
                      </a:r>
                      <a:r>
                        <a:rPr lang="en-CA" sz="1400" dirty="0" smtClean="0">
                          <a:effectLst/>
                        </a:rPr>
                        <a:t>for</a:t>
                      </a:r>
                      <a:r>
                        <a:rPr lang="en-CA" sz="1400" baseline="0" dirty="0" smtClean="0">
                          <a:effectLst/>
                        </a:rPr>
                        <a:t> programming but lacks experience</a:t>
                      </a:r>
                      <a:r>
                        <a:rPr lang="en-CA" sz="1400" dirty="0" smtClean="0">
                          <a:effectLst/>
                        </a:rPr>
                        <a:t>. </a:t>
                      </a:r>
                      <a:r>
                        <a:rPr lang="en-CA" sz="1400" dirty="0">
                          <a:effectLst/>
                        </a:rPr>
                        <a:t>I offered remote mentoring.</a:t>
                      </a:r>
                      <a:endParaRPr lang="fr-FR" sz="1800" dirty="0">
                        <a:solidFill>
                          <a:srgbClr val="40404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2520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CA" dirty="0" smtClean="0"/>
              <a:t>The process</a:t>
            </a:r>
            <a:endParaRPr lang="fr-FR" dirty="0"/>
          </a:p>
        </p:txBody>
      </p:sp>
      <p:sp>
        <p:nvSpPr>
          <p:cNvPr id="5" name="Espace réservé du texte 4"/>
          <p:cNvSpPr>
            <a:spLocks noGrp="1"/>
          </p:cNvSpPr>
          <p:nvPr>
            <p:ph type="body" idx="1"/>
          </p:nvPr>
        </p:nvSpPr>
        <p:spPr/>
        <p:txBody>
          <a:bodyPr/>
          <a:lstStyle/>
          <a:p>
            <a:r>
              <a:rPr lang="en-CA" dirty="0" smtClean="0"/>
              <a:t>From Phase 1 to Phase 4</a:t>
            </a:r>
            <a:endParaRPr lang="fr-FR" dirty="0"/>
          </a:p>
        </p:txBody>
      </p:sp>
    </p:spTree>
    <p:extLst>
      <p:ext uri="{BB962C8B-B14F-4D97-AF65-F5344CB8AC3E}">
        <p14:creationId xmlns:p14="http://schemas.microsoft.com/office/powerpoint/2010/main" val="2323263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First - registration</a:t>
            </a:r>
            <a:endParaRPr lang="fr-FR" dirty="0"/>
          </a:p>
        </p:txBody>
      </p:sp>
      <p:sp>
        <p:nvSpPr>
          <p:cNvPr id="3" name="Espace réservé du contenu 2"/>
          <p:cNvSpPr>
            <a:spLocks noGrp="1"/>
          </p:cNvSpPr>
          <p:nvPr>
            <p:ph idx="1"/>
          </p:nvPr>
        </p:nvSpPr>
        <p:spPr>
          <a:xfrm>
            <a:off x="1300773" y="1758226"/>
            <a:ext cx="10178322" cy="3593591"/>
          </a:xfrm>
        </p:spPr>
        <p:txBody>
          <a:bodyPr>
            <a:noAutofit/>
          </a:bodyPr>
          <a:lstStyle/>
          <a:p>
            <a:r>
              <a:rPr lang="en-CA" sz="3200" dirty="0" smtClean="0"/>
              <a:t>Registration from the website of BSJ</a:t>
            </a:r>
          </a:p>
          <a:p>
            <a:r>
              <a:rPr lang="en-CA" sz="3200" dirty="0" smtClean="0"/>
              <a:t>If qualified, a code (TRN) and a password is sent to the client to reach the system</a:t>
            </a:r>
          </a:p>
          <a:p>
            <a:r>
              <a:rPr lang="en-CA" sz="3200" dirty="0" smtClean="0"/>
              <a:t>The client will follow Phase 1 to Phase 4 with a coordinator and/or a consultant.</a:t>
            </a:r>
            <a:endParaRPr lang="fr-FR" sz="3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620" y="4531186"/>
            <a:ext cx="3646570" cy="2196472"/>
          </a:xfrm>
          <a:prstGeom prst="rect">
            <a:avLst/>
          </a:prstGeom>
        </p:spPr>
      </p:pic>
    </p:spTree>
    <p:extLst>
      <p:ext uri="{BB962C8B-B14F-4D97-AF65-F5344CB8AC3E}">
        <p14:creationId xmlns:p14="http://schemas.microsoft.com/office/powerpoint/2010/main" val="395056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605674759"/>
              </p:ext>
            </p:extLst>
          </p:nvPr>
        </p:nvGraphicFramePr>
        <p:xfrm>
          <a:off x="1061686" y="245473"/>
          <a:ext cx="10616859" cy="1939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me 5"/>
          <p:cNvGraphicFramePr/>
          <p:nvPr>
            <p:extLst>
              <p:ext uri="{D42A27DB-BD31-4B8C-83A1-F6EECF244321}">
                <p14:modId xmlns:p14="http://schemas.microsoft.com/office/powerpoint/2010/main" val="2941963871"/>
              </p:ext>
            </p:extLst>
          </p:nvPr>
        </p:nvGraphicFramePr>
        <p:xfrm>
          <a:off x="1455130" y="2258385"/>
          <a:ext cx="1809707" cy="4002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me 6"/>
          <p:cNvGraphicFramePr/>
          <p:nvPr>
            <p:extLst>
              <p:ext uri="{D42A27DB-BD31-4B8C-83A1-F6EECF244321}">
                <p14:modId xmlns:p14="http://schemas.microsoft.com/office/powerpoint/2010/main" val="3702809909"/>
              </p:ext>
            </p:extLst>
          </p:nvPr>
        </p:nvGraphicFramePr>
        <p:xfrm>
          <a:off x="4074569" y="2263500"/>
          <a:ext cx="1809707" cy="76813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me 7"/>
          <p:cNvGraphicFramePr/>
          <p:nvPr>
            <p:extLst>
              <p:ext uri="{D42A27DB-BD31-4B8C-83A1-F6EECF244321}">
                <p14:modId xmlns:p14="http://schemas.microsoft.com/office/powerpoint/2010/main" val="731222450"/>
              </p:ext>
            </p:extLst>
          </p:nvPr>
        </p:nvGraphicFramePr>
        <p:xfrm>
          <a:off x="9229575" y="2430217"/>
          <a:ext cx="1809707" cy="400268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0" name="Diagramme 9"/>
          <p:cNvGraphicFramePr/>
          <p:nvPr>
            <p:extLst>
              <p:ext uri="{D42A27DB-BD31-4B8C-83A1-F6EECF244321}">
                <p14:modId xmlns:p14="http://schemas.microsoft.com/office/powerpoint/2010/main" val="3443176614"/>
              </p:ext>
            </p:extLst>
          </p:nvPr>
        </p:nvGraphicFramePr>
        <p:xfrm>
          <a:off x="6652072" y="2263500"/>
          <a:ext cx="1809707" cy="76813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11" name="Groupe 10"/>
          <p:cNvGrpSpPr/>
          <p:nvPr/>
        </p:nvGrpSpPr>
        <p:grpSpPr>
          <a:xfrm>
            <a:off x="9275574" y="1842097"/>
            <a:ext cx="905565" cy="416287"/>
            <a:chOff x="427064" y="0"/>
            <a:chExt cx="1382643" cy="768135"/>
          </a:xfrm>
        </p:grpSpPr>
        <p:sp>
          <p:nvSpPr>
            <p:cNvPr id="12" name="Rectangle à coins arrondis 11"/>
            <p:cNvSpPr/>
            <p:nvPr/>
          </p:nvSpPr>
          <p:spPr>
            <a:xfrm>
              <a:off x="427064" y="0"/>
              <a:ext cx="1382643" cy="76813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449562" y="22499"/>
              <a:ext cx="1337647" cy="2833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200" kern="1200" dirty="0" smtClean="0"/>
                <a:t> </a:t>
              </a:r>
            </a:p>
            <a:p>
              <a:pPr lvl="0" algn="ctr" defTabSz="755650">
                <a:lnSpc>
                  <a:spcPct val="90000"/>
                </a:lnSpc>
                <a:spcBef>
                  <a:spcPct val="0"/>
                </a:spcBef>
                <a:spcAft>
                  <a:spcPct val="35000"/>
                </a:spcAft>
              </a:pPr>
              <a:r>
                <a:rPr lang="en-CA" sz="1200" kern="1200" dirty="0" smtClean="0"/>
                <a:t>Clause 5 +</a:t>
              </a:r>
            </a:p>
          </p:txBody>
        </p:sp>
      </p:grpSp>
    </p:spTree>
    <p:extLst>
      <p:ext uri="{BB962C8B-B14F-4D97-AF65-F5344CB8AC3E}">
        <p14:creationId xmlns:p14="http://schemas.microsoft.com/office/powerpoint/2010/main" val="2762285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val="1012257457"/>
              </p:ext>
            </p:extLst>
          </p:nvPr>
        </p:nvGraphicFramePr>
        <p:xfrm>
          <a:off x="3036910" y="2150631"/>
          <a:ext cx="5545032" cy="4155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Ellipse 9"/>
          <p:cNvSpPr/>
          <p:nvPr/>
        </p:nvSpPr>
        <p:spPr>
          <a:xfrm>
            <a:off x="1348720" y="1787027"/>
            <a:ext cx="1140388" cy="111851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sz="1400" dirty="0" smtClean="0"/>
              <a:t>Location</a:t>
            </a:r>
            <a:endParaRPr lang="fr-FR" sz="1400" dirty="0"/>
          </a:p>
        </p:txBody>
      </p:sp>
      <p:sp>
        <p:nvSpPr>
          <p:cNvPr id="11" name="Ellipse 10"/>
          <p:cNvSpPr/>
          <p:nvPr/>
        </p:nvSpPr>
        <p:spPr>
          <a:xfrm>
            <a:off x="5153750" y="994141"/>
            <a:ext cx="1246483" cy="119321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sz="1100" dirty="0" smtClean="0">
                <a:latin typeface="Arial" panose="020B0604020202020204" pitchFamily="34" charset="0"/>
                <a:cs typeface="Arial" panose="020B0604020202020204" pitchFamily="34" charset="0"/>
              </a:rPr>
              <a:t>Questions and Answers</a:t>
            </a:r>
            <a:endParaRPr lang="fr-FR" sz="400" dirty="0">
              <a:latin typeface="Arial" panose="020B0604020202020204" pitchFamily="34" charset="0"/>
              <a:cs typeface="Arial" panose="020B0604020202020204" pitchFamily="34" charset="0"/>
            </a:endParaRPr>
          </a:p>
        </p:txBody>
      </p:sp>
      <p:sp>
        <p:nvSpPr>
          <p:cNvPr id="12" name="Ellipse 11"/>
          <p:cNvSpPr/>
          <p:nvPr/>
        </p:nvSpPr>
        <p:spPr>
          <a:xfrm>
            <a:off x="1656545" y="3465184"/>
            <a:ext cx="1301197" cy="11916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sz="2000" dirty="0" smtClean="0"/>
              <a:t>Sector</a:t>
            </a:r>
            <a:endParaRPr lang="fr-FR" sz="2000" dirty="0"/>
          </a:p>
        </p:txBody>
      </p:sp>
      <p:sp>
        <p:nvSpPr>
          <p:cNvPr id="15" name="Titre 14"/>
          <p:cNvSpPr>
            <a:spLocks noGrp="1"/>
          </p:cNvSpPr>
          <p:nvPr>
            <p:ph type="title"/>
          </p:nvPr>
        </p:nvSpPr>
        <p:spPr/>
        <p:txBody>
          <a:bodyPr>
            <a:normAutofit/>
          </a:bodyPr>
          <a:lstStyle/>
          <a:p>
            <a:r>
              <a:rPr lang="en-CA" cap="none" spc="0" dirty="0" smtClean="0">
                <a:ln w="0"/>
                <a:solidFill>
                  <a:schemeClr val="accent1"/>
                </a:solidFill>
                <a:effectLst>
                  <a:outerShdw blurRad="38100" dist="25400" dir="5400000" algn="ctr" rotWithShape="0">
                    <a:srgbClr val="6E747A">
                      <a:alpha val="43000"/>
                    </a:srgbClr>
                  </a:outerShdw>
                </a:effectLst>
              </a:rPr>
              <a:t>BSJME Database</a:t>
            </a:r>
            <a:endParaRPr lang="fr-FR" sz="6000" cap="none" spc="0" dirty="0">
              <a:ln w="0"/>
              <a:solidFill>
                <a:schemeClr val="accent1"/>
              </a:solidFill>
              <a:effectLst>
                <a:outerShdw blurRad="38100" dist="25400" dir="5400000" algn="ctr" rotWithShape="0">
                  <a:srgbClr val="6E747A">
                    <a:alpha val="43000"/>
                  </a:srgbClr>
                </a:outerShdw>
              </a:effectLst>
            </a:endParaRPr>
          </a:p>
        </p:txBody>
      </p:sp>
      <p:cxnSp>
        <p:nvCxnSpPr>
          <p:cNvPr id="21" name="Connecteur droit avec flèche 20"/>
          <p:cNvCxnSpPr/>
          <p:nvPr/>
        </p:nvCxnSpPr>
        <p:spPr>
          <a:xfrm>
            <a:off x="2506006" y="2309007"/>
            <a:ext cx="514005" cy="275706"/>
          </a:xfrm>
          <a:prstGeom prst="straightConnector1">
            <a:avLst/>
          </a:prstGeom>
          <a:ln>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2247113" y="3009294"/>
            <a:ext cx="780166" cy="455117"/>
          </a:xfrm>
          <a:prstGeom prst="straightConnector1">
            <a:avLst/>
          </a:prstGeom>
          <a:ln>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V="1">
            <a:off x="4381360" y="1499787"/>
            <a:ext cx="772390" cy="717200"/>
          </a:xfrm>
          <a:prstGeom prst="straightConnector1">
            <a:avLst/>
          </a:prstGeom>
          <a:ln>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Diagramme 35"/>
          <p:cNvGraphicFramePr/>
          <p:nvPr>
            <p:extLst>
              <p:ext uri="{D42A27DB-BD31-4B8C-83A1-F6EECF244321}">
                <p14:modId xmlns:p14="http://schemas.microsoft.com/office/powerpoint/2010/main" val="3110539949"/>
              </p:ext>
            </p:extLst>
          </p:nvPr>
        </p:nvGraphicFramePr>
        <p:xfrm>
          <a:off x="8581942" y="2559457"/>
          <a:ext cx="1844221" cy="12144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ZoneTexte 7"/>
          <p:cNvSpPr txBox="1"/>
          <p:nvPr/>
        </p:nvSpPr>
        <p:spPr>
          <a:xfrm>
            <a:off x="9093868" y="2199880"/>
            <a:ext cx="1570588" cy="369332"/>
          </a:xfrm>
          <a:prstGeom prst="rect">
            <a:avLst/>
          </a:prstGeom>
          <a:noFill/>
        </p:spPr>
        <p:txBody>
          <a:bodyPr wrap="square" rtlCol="0">
            <a:spAutoFit/>
          </a:bodyPr>
          <a:lstStyle/>
          <a:p>
            <a:r>
              <a:rPr lang="en-CA" b="1" dirty="0">
                <a:solidFill>
                  <a:schemeClr val="tx2">
                    <a:lumMod val="75000"/>
                    <a:lumOff val="25000"/>
                  </a:schemeClr>
                </a:solidFill>
              </a:rPr>
              <a:t>Documents</a:t>
            </a:r>
            <a:endParaRPr lang="fr-FR" b="1" dirty="0">
              <a:solidFill>
                <a:schemeClr val="tx2">
                  <a:lumMod val="75000"/>
                  <a:lumOff val="25000"/>
                </a:schemeClr>
              </a:solidFill>
            </a:endParaRPr>
          </a:p>
        </p:txBody>
      </p:sp>
      <p:cxnSp>
        <p:nvCxnSpPr>
          <p:cNvPr id="26" name="Connecteur droit avec flèche 25"/>
          <p:cNvCxnSpPr/>
          <p:nvPr/>
        </p:nvCxnSpPr>
        <p:spPr>
          <a:xfrm flipV="1">
            <a:off x="5472134" y="2796416"/>
            <a:ext cx="694131" cy="21426"/>
          </a:xfrm>
          <a:prstGeom prst="straightConnector1">
            <a:avLst/>
          </a:prstGeom>
          <a:ln>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Imag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54600" y="4456760"/>
            <a:ext cx="2143125" cy="2143125"/>
          </a:xfrm>
          <a:prstGeom prst="rect">
            <a:avLst/>
          </a:prstGeom>
        </p:spPr>
      </p:pic>
      <p:cxnSp>
        <p:nvCxnSpPr>
          <p:cNvPr id="6" name="Connecteur droit avec flèche 5"/>
          <p:cNvCxnSpPr/>
          <p:nvPr/>
        </p:nvCxnSpPr>
        <p:spPr>
          <a:xfrm>
            <a:off x="8287074" y="3257625"/>
            <a:ext cx="1362394" cy="13992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eur droit avec flèche 15"/>
          <p:cNvCxnSpPr/>
          <p:nvPr/>
        </p:nvCxnSpPr>
        <p:spPr>
          <a:xfrm>
            <a:off x="6414783" y="1487051"/>
            <a:ext cx="1017018" cy="712829"/>
          </a:xfrm>
          <a:prstGeom prst="straightConnector1">
            <a:avLst/>
          </a:prstGeom>
          <a:ln>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50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CA" dirty="0" smtClean="0"/>
              <a:t>The system</a:t>
            </a:r>
            <a:endParaRPr lang="fr-FR" dirty="0"/>
          </a:p>
        </p:txBody>
      </p:sp>
      <p:sp>
        <p:nvSpPr>
          <p:cNvPr id="8" name="Espace réservé du texte 7"/>
          <p:cNvSpPr>
            <a:spLocks noGrp="1"/>
          </p:cNvSpPr>
          <p:nvPr>
            <p:ph type="body" idx="1"/>
          </p:nvPr>
        </p:nvSpPr>
        <p:spPr/>
        <p:txBody>
          <a:bodyPr/>
          <a:lstStyle/>
          <a:p>
            <a:r>
              <a:rPr lang="en-CA" dirty="0" smtClean="0"/>
              <a:t>Clients -  Coordinators - consultants</a:t>
            </a:r>
            <a:endParaRPr lang="fr-FR" dirty="0"/>
          </a:p>
        </p:txBody>
      </p:sp>
    </p:spTree>
    <p:extLst>
      <p:ext uri="{BB962C8B-B14F-4D97-AF65-F5344CB8AC3E}">
        <p14:creationId xmlns:p14="http://schemas.microsoft.com/office/powerpoint/2010/main" val="2752080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CA" dirty="0" smtClean="0"/>
              <a:t>The system</a:t>
            </a:r>
            <a:endParaRPr lang="fr-FR" dirty="0"/>
          </a:p>
        </p:txBody>
      </p:sp>
      <p:sp>
        <p:nvSpPr>
          <p:cNvPr id="4" name="Espace réservé du texte 3"/>
          <p:cNvSpPr>
            <a:spLocks noGrp="1"/>
          </p:cNvSpPr>
          <p:nvPr>
            <p:ph type="body" idx="1"/>
          </p:nvPr>
        </p:nvSpPr>
        <p:spPr>
          <a:xfrm>
            <a:off x="1538478" y="1361494"/>
            <a:ext cx="4800600" cy="632529"/>
          </a:xfrm>
        </p:spPr>
        <p:txBody>
          <a:bodyPr/>
          <a:lstStyle/>
          <a:p>
            <a:r>
              <a:rPr lang="en-CA" dirty="0" smtClean="0"/>
              <a:t>For the client</a:t>
            </a:r>
            <a:endParaRPr lang="fr-FR" dirty="0"/>
          </a:p>
        </p:txBody>
      </p:sp>
      <p:pic>
        <p:nvPicPr>
          <p:cNvPr id="8" name="Espace réservé du contenu 7" descr="Capture d’écran"/>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2837" y="2087542"/>
            <a:ext cx="2317519" cy="4431551"/>
          </a:xfrm>
        </p:spPr>
      </p:pic>
      <p:sp>
        <p:nvSpPr>
          <p:cNvPr id="6" name="Espace réservé du texte 5"/>
          <p:cNvSpPr>
            <a:spLocks noGrp="1"/>
          </p:cNvSpPr>
          <p:nvPr>
            <p:ph type="body" sz="quarter" idx="3"/>
          </p:nvPr>
        </p:nvSpPr>
        <p:spPr>
          <a:xfrm>
            <a:off x="6624828" y="1365013"/>
            <a:ext cx="4800600" cy="632529"/>
          </a:xfrm>
        </p:spPr>
        <p:txBody>
          <a:bodyPr/>
          <a:lstStyle/>
          <a:p>
            <a:r>
              <a:rPr lang="en-CA" dirty="0" smtClean="0"/>
              <a:t>For </a:t>
            </a:r>
            <a:r>
              <a:rPr lang="en-CA" dirty="0" err="1" smtClean="0"/>
              <a:t>bsj</a:t>
            </a:r>
            <a:r>
              <a:rPr lang="en-CA" dirty="0" smtClean="0"/>
              <a:t> staff </a:t>
            </a:r>
            <a:endParaRPr lang="fr-FR" dirty="0"/>
          </a:p>
        </p:txBody>
      </p:sp>
      <p:pic>
        <p:nvPicPr>
          <p:cNvPr id="9" name="Image 8"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478" y="2087542"/>
            <a:ext cx="2439477" cy="4202794"/>
          </a:xfrm>
          <a:prstGeom prst="rect">
            <a:avLst/>
          </a:prstGeom>
        </p:spPr>
      </p:pic>
    </p:spTree>
    <p:extLst>
      <p:ext uri="{BB962C8B-B14F-4D97-AF65-F5344CB8AC3E}">
        <p14:creationId xmlns:p14="http://schemas.microsoft.com/office/powerpoint/2010/main" val="5689762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yMy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ctMzFUMjM6NTk6MDAiLCJGb3JtYXQiOiJNTU0iLCJUeXBlIjoyLCJBdXRvRGF0ZVJhbmdlIjp0cnVlLCJXb3JraW5nRGF5cyI6MzEsIlRvZGF5TWFya2VyVGV4dCI6IlRvZGF5IiwiQXV0b1NjYWxlVHlwZSI6dHJ1ZX0sIk1pbGVzdG9uZXMiOlt7IiRpZCI6IjEyOCIsIkRhdGUiOiIyMDIwLTA2LTAyVDIzOjU5OjAwWiIsIlN0eWxlIjp7IiRpZCI6IjEyOSIsIlNoYXBlIjowLCJDb25uZWN0b3JNYXJnaW4iOnsiJGlkIjoiMTMwIiwiVG9wIjowLCJMZWZ0IjoyLCJSaWdodCI6MiwiQm90dG9tIjowfSwiQ29ubmVjdG9yU3R5bGUiOnsiJGlkIjoiMTMxIiwiTGluZUNvbG9yIjp7IiRpZCI6IjEzMiIsIiR0eXBlIjoiTkxSRS5Db21tb24uRG9tLlNvbGlkQ29sb3JCcnVzaCwgTkxSRS5Db21tb24iLCJDb2xvciI6eyIkaWQiOiIxMzMiLCJBIjoxMjcsIlIiOjMxLCJHIjo3MywiQiI6MTI2fX0sIkxpbmVXZWlnaHQiOjEuMCwiTGluZVR5cGUiOjAsIlBhcmVudFN0eWxlIjpudWxsfSwiSXNCZWxvd1RpbWViYW5kIjpmYWxzZSwiSGlkZURhdGUiOmZhbHNlLCJTaGFwZVNpemUiOjEsIlNwYWNpbmciOjEuMCwiUGFkZGluZyI6eyIkaWQiOiIxMzQiLCJUb3AiOjcsIkxlZnQiOjMsIlJpZ2h0IjowLCJCb3R0b20iOjJ9LCJTaGFwZVN0eWxlIjp7IiRpZCI6IjEzNSIsIk1hcmdpbiI6eyIkaWQiOiIxMzYiLCJUb3AiOjAsIkxlZnQiOjAsIlJpZ2h0IjowLCJCb3R0b20iOjB9LCJQYWRkaW5nIjp7IiRpZCI6IjEzNyIsIlRvcCI6MCwiTGVmdCI6MCwiUmlnaHQiOjAsIkJvdHRvbSI6MH0sIkJhY2tncm91bmQiOnsiJGlkIjoiMTM4IiwiQ29sb3IiOnsiJGlkIjoiMTM5IiwiQSI6MjU1LCJSIjoxMTIsIkciOjE3MywiQiI6NzF9fSwiSXNWaXNpYmxlIjp0cnVlLCJXaWR0aCI6MTguMCwiSGVpZ2h0IjoyMC4wLCJCb3JkZXJTdHlsZSI6eyIkaWQiOiIxNDAiLCJMaW5lQ29sb3IiOnsiJHJlZiI6IjY1In0sIkxpbmVXZWlnaHQiOjAuMCwiTGluZVR5cGUiOjAsIlBhcmVudFN0eWxlIjpudWxsfSwiUGFyZW50U3R5bGUiOm51bGx9LCJUaXRsZVN0eWxlIjp7IiRpZCI6IjE0MSIsIkZvbnRTZXR0aW5ncyI6eyIkaWQiOiIxNDIiLCJGb250U2l6ZSI6MTEsIkZvbnROYW1lIjoiQ2FsaWJyaSIsIklzQm9sZCI6dHJ1ZSwiSXNJdGFsaWMiOmZhbHNlLCJJc1VuZGVybGluZWQiOmZhbHNlLCJQYXJlbnRTdHlsZSI6bnVsbH0sIkF1dG9TaXplIjowLCJGb3JlZ3JvdW5kIjp7IiRpZCI6IjE0MyIsIkNvbG9yIjp7IiRyZWYiOiI3MCJ9fSwiTWF4V2lkdGgiOjIwMC4wLCJNYXhIZWlnaHQiOiJJbmZpbml0eSIsIlNtYXJ0Rm9yZWdyb3VuZElzQWN0aXZlIjpmYWxzZSwiSG9yaXpvbnRhbEFsaWdubWVudCI6MSwiVmVydGljYWxBbGlnbm1lbnQiOjAsIlNtYXJ0Rm9yZWdyb3VuZCI6bnVsbCwiQmFja2dyb3VuZEZpbGxUeXBlIjowLCJNYXJnaW4iOnsiJGlkIjoiMTQ0IiwiVG9wIjowLCJMZWZ0IjowLCJSaWdodCI6MCwiQm90dG9tIjowfSwiUGFkZGluZyI6eyIkaWQiOiIxNDUiLCJUb3AiOjAsIkxlZnQiOjAsIlJpZ2h0IjowLCJCb3R0b20iOjB9LCJCYWNrZ3JvdW5kIjp7IiRyZWYiOiI3MyJ9LCJJc1Zpc2libGUiOnRydWUsIldpZHRoIjowLjAsIkhlaWdodCI6MC4wLCJCb3JkZXJTdHlsZSI6eyIkaWQiOiIxNDYiLCJMaW5lQ29sb3IiOm51bGwsIkxpbmVXZWlnaHQiOjAuMCwiTGluZVR5cGUiOjAsIlBhcmVudFN0eWxlIjpudWxsfSwiUGFyZW50U3R5bGUiOm51bGx9LCJEYXRlU3R5bGUiOnsiJGlkIjoiMTQ3IiwiRm9udFNldHRpbmdzIjp7IiRpZCI6IjE0OCIsIkZvbnRTaXplIjoxMCwiRm9udE5hbWUiOiJDYWxpYnJpIiwiSXNCb2xkIjpmYWxzZSwiSXNJdGFsaWMiOmZhbHNlLCJJc1VuZGVybGluZWQiOmZhbHNlLCJQYXJlbnRTdHlsZSI6bnVsbH0sIkF1dG9TaXplIjowLCJGb3JlZ3JvdW5kIjp7IiRpZCI6IjE0OSIsIkNvbG9yIjp7IiRyZWYiOiI3NyJ9fSwiTWF4V2lkdGgiOjIwMC4wLCJNYXhIZWlnaHQiOiJJbmZpbml0eSIsIlNtYXJ0Rm9yZWdyb3VuZElzQWN0aXZlIjpmYWxzZSwiSG9yaXpvbnRhbEFsaWdubWVudCI6MCwiVmVydGljYWxBbGlnbm1lbnQiOjAsIlNtYXJ0Rm9yZWdyb3VuZCI6bnVsbCwiQmFja2dyb3VuZEZpbGxUeXBlIjowLCJNYXJnaW4iOnsiJGlkIjoiMTUwIiwiVG9wIjowLCJMZWZ0IjowLCJSaWdodCI6MCwiQm90dG9tIjowfSwiUGFkZGluZyI6eyIkaWQiOiIxNTEiLCJUb3AiOjAsIkxlZnQiOjAsIlJpZ2h0IjowLCJCb3R0b20iOjB9LCJCYWNrZ3JvdW5kIjp7IiRyZWYiOiI4MCJ9LCJJc1Zpc2libGUiOnRydWUsIldpZHRoIjowLjAsIkhlaWdodCI6MC4wLCJCb3JkZXJTdHlsZSI6eyIkaWQiOiIxNTIiLCJMaW5lQ29sb3IiOm51bGwsIkxpbmVXZWlnaHQiOjAuMCwiTGluZVR5cGUiOjAsIlBhcmVudFN0eWxlIjpudWxsfSwiUGFyZW50U3R5bGUiOm51bGx9LCJEYXRlRm9ybWF0Ijp7IiRpZCI6IjE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QZXJjZW50YWdlQ29tcGxldGUiOm51bGwsIlBvc2l0aW9uIjp7IlJhdGlvIjowLjAsIklzQ3VzdG9tIjpmYWxzZX0sIkRhdGVGb3JtYXQiOnsiJHJlZiI6IjE1MyJ9LCJJZCI6ImUzZTQ1YTc1LTkwYWQtNGZmYS1iMjRkLTA5MTQ1MTE0NmZkNyIsIkltcG9ydElkIjpudWxsLCJUaXRsZSI6IkltcGxlbWVudGF0aW9uIEtpY2stT2ZmICIsIk5vdGUiOm51bGwsIkh5cGVybGluayI6bnVsbCwiSXNDaGFuZ2VkIjpmYWxzZSwiSXNOZXciOmZhbHNlfSx7IiRpZCI6IjE1NCIsIkRhdGUiOiIyMDIwLTA2LTExVDIzOjU5OjAwWiIsIlN0eWxlIjp7IiRpZCI6IjE1NSIsIlNoYXBlIjowLCJDb25uZWN0b3JNYXJnaW4iOnsiJGlkIjoiMTU2IiwiVG9wIjowLCJMZWZ0IjoyLCJSaWdodCI6MiwiQm90dG9tIjowfSwiQ29ubmVjdG9yU3R5bGUiOnsiJGlkIjoiMTU3IiwiTGluZUNvbG9yIjp7IiRpZCI6IjE1OCIsIiR0eXBlIjoiTkxSRS5Db21tb24uRG9tLlNvbGlkQ29sb3JCcnVzaCwgTkxSRS5Db21tb24iLCJDb2xvciI6eyIkaWQiOiIxNTkiLCJBIjoxMjcsIlIiOjMxLCJHIjo3MywiQiI6MTI2fX0sIkxpbmVXZWlnaHQiOjEuMCwiTGluZVR5cGUiOjAsIlBhcmVudFN0eWxlIjpudWxsfSwiSXNCZWxvd1RpbWViYW5kIjp0cnVlLCJIaWRlRGF0ZSI6ZmFsc2UsIlNoYXBlU2l6ZSI6MSwiU3BhY2luZyI6MS4wLCJQYWRkaW5nIjp7IiRpZCI6IjE2MCIsIlRvcCI6NywiTGVmdCI6MywiUmlnaHQiOjAsIkJvdHRvbSI6Mn0sIlNoYXBlU3R5bGUiOnsiJGlkIjoiMTYxIiwiTWFyZ2luIjp7IiRpZCI6IjE2MiIsIlRvcCI6MCwiTGVmdCI6MCwiUmlnaHQiOjAsIkJvdHRvbSI6MH0sIlBhZGRpbmciOnsiJGlkIjoiMTYzIiwiVG9wIjowLCJMZWZ0IjowLCJSaWdodCI6MCwiQm90dG9tIjowfSwiQmFja2dyb3VuZCI6eyIkaWQiOiIxNjQiLCJDb2xvciI6eyIkaWQiOiIxNjUiLCJBIjoyNTUsIlIiOjAsIkciOjExNCwiQiI6MTg4fX0sIklzVmlzaWJsZSI6dHJ1ZSwiV2lkdGgiOjE4LjAsIkhlaWdodCI6MjAuMCwiQm9yZGVyU3R5bGUiOnsiJGlkIjoiMTY2IiwiTGluZUNvbG9yIjp7IiRyZWYiOiI2NSJ9LCJMaW5lV2VpZ2h0IjowLjAsIkxpbmVUeXBlIjowLCJQYXJlbnRTdHlsZSI6bnVsbH0sIlBhcmVudFN0eWxlIjpudWxsfSwiVGl0bGVTdHlsZSI6eyIkaWQiOiIxNjciLCJGb250U2V0dGluZ3MiOnsiJGlkIjoiMTY4IiwiRm9udFNpemUiOjExLCJGb250TmFtZSI6IkNhbGlicmkiLCJJc0JvbGQiOnRydWUsIklzSXRhbGljIjpmYWxzZSwiSXNVbmRlcmxpbmVkIjpmYWxzZSwiUGFyZW50U3R5bGUiOm51bGx9LCJBdXRvU2l6ZSI6MCwiRm9yZWdyb3VuZCI6eyIkaWQiOiIxNjkiLCJDb2xvciI6eyIkcmVmIjoiNzAifX0sIk1heFdpZHRoIjoyMDAuMCwiTWF4SGVpZ2h0IjoiSW5maW5pdHkiLCJTbWFydEZvcmVncm91bmRJc0FjdGl2ZSI6ZmFsc2UsIkhvcml6b250YWxBbGlnbm1lbnQiOjEsIlZlcnRpY2FsQWxpZ25tZW50IjowLCJTbWFydEZvcmVncm91bmQiOm51bGwsIkJhY2tncm91bmRGaWxsVHlwZSI6MCwiTWFyZ2luIjp7IiRpZCI6IjE3MCIsIlRvcCI6MCwiTGVmdCI6MCwiUmlnaHQiOjAsIkJvdHRvbSI6MH0sIlBhZGRpbmciOnsiJGlkIjoiMTcxIiwiVG9wIjowLCJMZWZ0IjowLCJSaWdodCI6MCwiQm90dG9tIjowfSwiQmFja2dyb3VuZCI6eyIkcmVmIjoiNzMifSwiSXNWaXNpYmxlIjp0cnVlLCJXaWR0aCI6MC4wLCJIZWlnaHQiOjAuMCwiQm9yZGVyU3R5bGUiOnsiJGlkIjoiMTcyIiwiTGluZUNvbG9yIjpudWxsLCJMaW5lV2VpZ2h0IjowLjAsIkxpbmVUeXBlIjowLCJQYXJlbnRTdHlsZSI6bnVsbH0sIlBhcmVudFN0eWxlIjpudWxsfSwiRGF0ZVN0eWxlIjp7IiRpZCI6IjE3MyIsIkZvbnRTZXR0aW5ncyI6eyIkaWQiOiIxNzQiLCJGb250U2l6ZSI6MTAsIkZvbnROYW1lIjoiQ2FsaWJyaSIsIklzQm9sZCI6ZmFsc2UsIklzSXRhbGljIjpmYWxzZSwiSXNVbmRlcmxpbmVkIjpmYWxzZSwiUGFyZW50U3R5bGUiOm51bGx9LCJBdXRvU2l6ZSI6MCwiRm9yZWdyb3VuZCI6eyIkaWQiOiIxNzUiLCJDb2xvciI6eyIkcmVmIjoiNzcifX0sIk1heFdpZHRoIjoyMDAuMCwiTWF4SGVpZ2h0IjoiSW5maW5pdHkiLCJTbWFydEZvcmVncm91bmRJc0FjdGl2ZSI6ZmFsc2UsIkhvcml6b250YWxBbGlnbm1lbnQiOjAsIlZlcnRpY2FsQWxpZ25tZW50IjowLCJTbWFydEZvcmVncm91bmQiOm51bGwsIkJhY2tncm91bmRGaWxsVHlwZSI6MCwiTWFyZ2luIjp7IiRpZCI6IjE3NiIsIlRvcCI6MCwiTGVmdCI6MCwiUmlnaHQiOjAsIkJvdHRvbSI6MH0sIlBhZGRpbmciOnsiJGlkIjoiMTc3IiwiVG9wIjowLCJMZWZ0IjowLCJSaWdodCI6MCwiQm90dG9tIjowfSwiQmFja2dyb3VuZCI6eyIkcmVmIjoiODAifSwiSXNWaXNpYmxlIjp0cnVlLCJXaWR0aCI6MC4wLCJIZWlnaHQiOjAuMCwiQm9yZGVyU3R5bGUiOnsiJGlkIjoiMTc4IiwiTGluZUNvbG9yIjpudWxsLCJMaW5lV2VpZ2h0IjowLjAsIkxpbmVUeXBlIjowLCJQYXJlbnRTdHlsZSI6bnVsbH0sIlBhcmVudFN0eWxlIjpudWxsfSwiRGF0ZUZvcm1hdCI6eyIkaWQiOiIx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GVyY2VudGFnZUNvbXBsZXRlIjpudWxsLCJQb3NpdGlvbiI6eyJSYXRpbyI6MC4wLCJJc0N1c3RvbSI6ZmFsc2V9LCJEYXRlRm9ybWF0Ijp7IiRyZWYiOiIxNzkifSwiSWQiOiJiYjczZTgyOC05N2JmLTQ5ODYtYWU0Ni04Nzc4ZDkzMjRkNzAiLCJJbXBvcnRJZCI6bnVsbCwiVGl0bGUiOiJGaW5hbCBSZXNvdXJjZSBQbGFuICIsIk5vdGUiOm51bGwsIkh5cGVybGluayI6bnVsbCwiSXNDaGFuZ2VkIjpmYWxzZSwiSXNOZXciOmZhbHNlfSx7IiRpZCI6IjE4MCIsIkRhdGUiOiIyMDIwLTA2LTE2VDIzOjU5OjAwWiIsIlN0eWxlIjp7IiRpZCI6IjE4MSIsIlNoYXBlIjowLCJDb25uZWN0b3JNYXJnaW4iOnsiJGlkIjoiMTgyIiwiVG9wIjowLCJMZWZ0IjoyLCJSaWdodCI6MiwiQm90dG9tIjowfSwiQ29ubmVjdG9yU3R5bGUiOnsiJGlkIjoiMTgzIiwiTGluZUNvbG9yIjp7IiRpZCI6IjE4NCIsIiR0eXBlIjoiTkxSRS5Db21tb24uRG9tLlNvbGlkQ29sb3JCcnVzaCwgTkxSRS5Db21tb24iLCJDb2xvciI6eyIkaWQiOiIxODUiLCJBIjoxMjcsIlIiOjMxLCJHIjo3MywiQiI6MTI2fX0sIkxpbmVXZWlnaHQiOjEuMCwiTGluZVR5cGUiOjAsIlBhcmVudFN0eWxlIjpudWxsfSwiSXNCZWxvd1RpbWViYW5kIjpmYWxzZSwiSGlkZURhdGUiOmZhbHNlLCJTaGFwZVNpemUiOjEsIlNwYWNpbmciOjEuMCwiUGFkZGluZyI6eyIkaWQiOiIxODYiLCJUb3AiOjcsIkxlZnQiOjMsIlJpZ2h0IjowLCJCb3R0b20iOjJ9LCJTaGFwZVN0eWxlIjp7IiRpZCI6IjE4NyIsIk1hcmdpbiI6eyIkaWQiOiIxODgiLCJUb3AiOjAsIkxlZnQiOjAsIlJpZ2h0IjowLCJCb3R0b20iOjB9LCJQYWRkaW5nIjp7IiRpZCI6IjE4OSIsIlRvcCI6MCwiTGVmdCI6MCwiUmlnaHQiOjAsIkJvdHRvbSI6MH0sIkJhY2tncm91bmQiOnsiJGlkIjoiMTkwIiwiQ29sb3IiOnsiJGlkIjoiMTkxIiwiQSI6MjU1LCJSIjowLCJHIjoxMTQsIkIiOjE4OH19LCJJc1Zpc2libGUiOnRydWUsIldpZHRoIjoxOC4wLCJIZWlnaHQiOjIwLjAsIkJvcmRlclN0eWxlIjp7IiRpZCI6IjE5MiIsIkxpbmVDb2xvciI6eyIkcmVmIjoiNjUifSwiTGluZVdlaWdodCI6MC4wLCJMaW5lVHlwZSI6MCwiUGFyZW50U3R5bGUiOm51bGx9LCJQYXJlbnRTdHlsZSI6bnVsbH0sIlRpdGxlU3R5bGUiOnsiJGlkIjoiMTkzIiwiRm9udFNldHRpbmdzIjp7IiRpZCI6IjE5NCIsIkZvbnRTaXplIjoxMSwiRm9udE5hbWUiOiJDYWxpYnJpIiwiSXNCb2xkIjp0cnVlLCJJc0l0YWxpYyI6ZmFsc2UsIklzVW5kZXJsaW5lZCI6ZmFsc2UsIlBhcmVudFN0eWxlIjpudWxsfSwiQXV0b1NpemUiOjAsIkZvcmVncm91bmQiOnsiJGlkIjoiMTk1IiwiQ29sb3IiOnsiJHJlZiI6IjcwIn19LCJNYXhXaWR0aCI6MjAwLjAsIk1heEhlaWdodCI6IkluZmluaXR5IiwiU21hcnRGb3JlZ3JvdW5kSXNBY3RpdmUiOmZhbHNlLCJIb3Jpem9udGFsQWxpZ25tZW50IjoxLCJWZXJ0aWNhbEFsaWdubWVudCI6MCwiU21hcnRGb3JlZ3JvdW5kIjpudWxsLCJCYWNrZ3JvdW5kRmlsbFR5cGUiOjAsIk1hcmdpbiI6eyIkaWQiOiIxOTYiLCJUb3AiOjAsIkxlZnQiOjAsIlJpZ2h0IjowLCJCb3R0b20iOjB9LCJQYWRkaW5nIjp7IiRpZCI6IjE5NyIsIlRvcCI6MCwiTGVmdCI6MCwiUmlnaHQiOjAsIkJvdHRvbSI6MH0sIkJhY2tncm91bmQiOnsiJHJlZiI6IjczIn0sIklzVmlzaWJsZSI6dHJ1ZSwiV2lkdGgiOjAuMCwiSGVpZ2h0IjowLjAsIkJvcmRlclN0eWxlIjp7IiRpZCI6IjE5OCIsIkxpbmVDb2xvciI6bnVsbCwiTGluZVdlaWdodCI6MC4wLCJMaW5lVHlwZSI6MCwiUGFyZW50U3R5bGUiOm51bGx9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HJlZiI6Ijc3In1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wIn0sIklzVmlzaWJsZSI6dHJ1ZSwiV2lkdGgiOjAuMCwiSGVpZ2h0IjowLjAsIkJvcmRlclN0eWxlIjp7IiRpZCI6IjIwNCIsIkxpbmVDb2xvciI6bnVsbCwiTGluZVdlaWdodCI6MC4wLCJMaW5lVHlwZSI6MCwiUGFyZW50U3R5bGUiOm51bGx9LCJQYXJlbnRTdHlsZSI6bnVsbH0sIkRhdGVGb3JtYXQiOnsiJGlkIjoiMjA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BlcmNlbnRhZ2VDb21wbGV0ZSI6bnVsbCwiUG9zaXRpb24iOnsiUmF0aW8iOjAuMCwiSXNDdXN0b20iOmZhbHNlfSwiRGF0ZUZvcm1hdCI6eyIkcmVmIjoiMjA1In0sIklkIjoiYWJiMGUxZjItNmFmMS00Y2QxLWIzMzktOWZlOTkzMTNhZjY2IiwiSW1wb3J0SWQiOm51bGwsIlRpdGxlIjoiU3RhZmZpbmcgUGxhbiIsIk5vdGUiOm51bGwsIkh5cGVybGluayI6bnVsbCwiSXNDaGFuZ2VkIjpmYWxzZSwiSXNOZXciOmZhbHNlfSx7IiRpZCI6IjIwNiIsIkRhdGUiOiIyMDIwLTA2LTI4VDIzOjU5OjAwWiIsIlN0eWxlIjp7IiRpZCI6IjIwNyIsIlNoYXBlIjowLCJDb25uZWN0b3JNYXJnaW4iOnsiJGlkIjoiMjA4IiwiVG9wIjowLCJMZWZ0IjoyLCJSaWdodCI6MiwiQm90dG9tIjowfSwiQ29ubmVjdG9yU3R5bGUiOnsiJGlkIjoiMjA5IiwiTGluZUNvbG9yIjp7IiRpZCI6IjIxMCIsIiR0eXBlIjoiTkxSRS5Db21tb24uRG9tLlNvbGlkQ29sb3JCcnVzaCwgTkxSRS5Db21tb24iLCJDb2xvciI6eyIkaWQiOiIyMTEiLCJBIjoxMjcsIlIiOjMxLCJHIjo3MywiQiI6MTI2fX0sIkxpbmVXZWlnaHQiOjEuMCwiTGluZVR5cGUiOjAsIlBhcmVudFN0eWxlIjpudWxsfSwiSXNCZWxvd1RpbWViYW5kIjp0cnVlLCJIaWRlRGF0ZSI6ZmFsc2UsIlNoYXBlU2l6ZSI6MSwiU3BhY2luZyI6MS4wLCJQYWRkaW5nIjp7IiRpZCI6IjIxMiIsIlRvcCI6NywiTGVmdCI6MywiUmlnaHQiOjAsIkJvdHRvbSI6Mn0sIlNoYXBlU3R5bGUiOnsiJGlkIjoiMjEzIiwiTWFyZ2luIjp7IiRpZCI6IjIxNCIsIlRvcCI6MCwiTGVmdCI6MCwiUmlnaHQiOjAsIkJvdHRvbSI6MH0sIlBhZGRpbmciOnsiJGlkIjoiMjE1IiwiVG9wIjowLCJMZWZ0IjowLCJSaWdodCI6MCwiQm90dG9tIjowfSwiQmFja2dyb3VuZCI6eyIkaWQiOiIyMTYiLCJDb2xvciI6eyIkaWQiOiIyMTciLCJBIjoyNTUsIlIiOjIzNywiRyI6MTI1LCJCIjo0OX19LCJJc1Zpc2libGUiOnRydWUsIldpZHRoIjoxOC4wLCJIZWlnaHQiOjIwLjAsIkJvcmRlclN0eWxlIjp7IiRpZCI6IjIxOCIsIkxpbmVDb2xvciI6eyIkcmVmIjoiNjUifSwiTGluZVdlaWdodCI6MC4wLCJMaW5lVHlwZSI6MCwiUGFyZW50U3R5bGUiOm51bGx9LCJQYXJlbnRTdHlsZSI6bnVsbH0sIlRpdGxlU3R5bGUiOnsiJGlkIjoiMjE5IiwiRm9udFNldHRpbmdzIjp7IiRpZCI6IjIyMCIsIkZvbnRTaXplIjoxMSwiRm9udE5hbWUiOiJDYWxpYnJpIiwiSXNCb2xkIjp0cnVlLCJJc0l0YWxpYyI6ZmFsc2UsIklzVW5kZXJsaW5lZCI6ZmFsc2UsIlBhcmVudFN0eWxlIjpudWxsfSwiQXV0b1NpemUiOjAsIkZvcmVncm91bmQiOnsiJGlkIjoiMjIxIiwiQ29sb3IiOnsiJHJlZiI6IjcwIn19LCJNYXhXaWR0aCI6MjA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cz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c3In19LCJNYXhXaWR0aCI6MjAwLjAsIk1heEhlaWdodCI6IkluZmluaXR5IiwiU21hcnRGb3JlZ3JvdW5kSXNBY3RpdmUiOmZhbHNlLCJIb3Jpem9udGFsQWxpZ25tZW50IjowLCJWZXJ0aWNhbEFsaWdubWVudCI6MCwiU21hcnRGb3JlZ3JvdW5kIjpudWxsLCJCYWNrZ3JvdW5kRmlsbFR5cGUiOjAsIk1hcmdpbiI6eyIkaWQiOiIyMjgiLCJUb3AiOjAsIkxlZnQiOjAsIlJpZ2h0IjowLCJCb3R0b20iOjB9LCJQYWRkaW5nIjp7IiRpZCI6IjIyOSIsIlRvcCI6MCwiTGVmdCI6MCwiUmlnaHQiOjAsIkJvdHRvbSI6MH0sIkJhY2tncm91bmQiOnsiJHJlZiI6Ijgw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zLCJQZXJjZW50YWdlQ29tcGxldGUiOm51bGwsIlBvc2l0aW9uIjp7IlJhdGlvIjowLjAsIklzQ3VzdG9tIjpmYWxzZX0sIkRhdGVGb3JtYXQiOnsiJHJlZiI6IjIzMSJ9LCJJZCI6IjUwOTc2MWQ1LTQyMmUtNGIwOS1hNmRlLWY2YmRmMmFiY2ZkYSIsIkltcG9ydElkIjpudWxsLCJUaXRsZSI6IkRldmVsb3BtZW50IENvbXBsZXRlZCIsIk5vdGUiOm51bGwsIkh5cGVybGluayI6bnVsbCwiSXNDaGFuZ2VkIjpmYWxzZSwiSXNOZXciOmZhbHNlfSx7IiRpZCI6IjIzMiIsIkRhdGUiOiIyMDIwLTA3LTA2VDIzOjU5OjAwWiIsIlN0eWxlIjp7IiRpZCI6IjIzMyIsIlNoYXBlIjowLCJDb25uZWN0b3JNYXJnaW4iOnsiJGlkIjoiMjM0IiwiVG9wIjowLCJMZWZ0IjoyLCJSaWdodCI6MiwiQm90dG9tIjowfSwiQ29ubmVjdG9yU3R5bGUiOnsiJGlkIjoiMjM1IiwiTGluZUNvbG9yIjp7IiRpZCI6IjIzNiIsIiR0eXBlIjoiTkxSRS5Db21tb24uRG9tLlNvbGlkQ29sb3JCcnVzaCwgTkxSRS5Db21tb24iLCJDb2xvciI6eyIkaWQiOiIyMzciLCJBIjoxMjcsIlIiOjMxLCJHIjo3MywiQiI6MTI2fX0sIkxpbmVXZWlnaHQiOjEuMCwiTGluZVR5cGUiOjAsIlBhcmVudFN0eWxlIjpudWxsfSwiSXNCZWxvd1RpbWViYW5kIjpmYWxzZSwiSGlkZURhdGUiOmZhbHNlLCJTaGFwZVNpemUiOjEsIlNwYWNpbmciOjEuMCwiUGFkZGluZyI6eyIkaWQiOiIyMzgiLCJUb3AiOjcsIkxlZnQiOjMsIlJpZ2h0IjowLCJCb3R0b20iOjJ9LCJTaGFwZVN0eWxlIjp7IiRpZCI6IjIzOSIsIk1hcmdpbiI6eyIkaWQiOiIyNDAiLCJUb3AiOjAsIkxlZnQiOjAsIlJpZ2h0IjowLCJCb3R0b20iOjB9LCJQYWRkaW5nIjp7IiRpZCI6IjI0MSIsIlRvcCI6MCwiTGVmdCI6MCwiUmlnaHQiOjAsIkJvdHRvbSI6MH0sIkJhY2tncm91bmQiOnsiJGlkIjoiMjQyIiwiQ29sb3IiOnsiJGlkIjoiMjQzIiwiQSI6MjU1LCJSIjowLCJHIjoxMTQsIkIiOjE4OH19LCJJc1Zpc2libGUiOnRydWUsIldpZHRoIjoxOC4wLCJIZWlnaHQiOjIwLjAsIkJvcmRlclN0eWxlIjp7IiRpZCI6IjI0NCIsIkxpbmVDb2xvciI6eyIkcmVmIjoiNjUifSwiTGluZVdlaWdodCI6MC4wLCJMaW5lVHlwZSI6MCwiUGFyZW50U3R5bGUiOm51bGx9LCJQYXJlbnRTdHlsZSI6bnVsbH0sIlRpdGxlU3R5bGUiOnsiJGlkIjoiMjQ1IiwiRm9udFNldHRpbmdzIjp7IiRpZCI6IjI0NiIsIkZvbnRTaXplIjoxMSwiRm9udE5hbWUiOiJDYWxpYnJpIiwiSXNCb2xkIjp0cnVlLCJJc0l0YWxpYyI6ZmFsc2UsIklzVW5kZXJsaW5lZCI6ZmFsc2UsIlBhcmVudFN0eWxlIjpudWxsfSwiQXV0b1NpemUiOjAsIkZvcmVncm91bmQiOnsiJGlkIjoiMjQ3IiwiQ29sb3IiOnsiJHJlZiI6IjcwIn19LCJNYXhXaWR0aCI6MjAwLjAsIk1heEhlaWdodCI6IkluZmluaXR5IiwiU21hcnRGb3JlZ3JvdW5kSXNBY3RpdmUiOmZhbHNlLCJIb3Jpem9udGFsQWxpZ25tZW50IjoxLCJWZXJ0aWNhbEFsaWdubWVudCI6MCwiU21hcnRGb3JlZ3JvdW5kIjpudWxsLCJCYWNrZ3JvdW5kRmlsbFR5cGUiOjAsIk1hcmdpbiI6eyIkaWQiOiIyNDgiLCJUb3AiOjAsIkxlZnQiOjAsIlJpZ2h0IjowLCJCb3R0b20iOjB9LCJQYWRkaW5nIjp7IiRpZCI6IjI0OSIsIlRvcCI6MCwiTGVmdCI6MCwiUmlnaHQiOjAsIkJvdHRvbSI6MH0sIkJhY2tncm91bmQiOnsiJHJlZiI6IjczIn0sIklzVmlzaWJsZSI6dHJ1ZSwiV2lkdGgiOjAuMCwiSGVpZ2h0IjowLjAsIkJvcmRlclN0eWxlIjp7IiRpZCI6IjI1MCIsIkxpbmVDb2xvciI6bnVsbCwiTGluZVdlaWdodCI6MC4wLCJMaW5lVHlwZSI6MCwiUGFyZW50U3R5bGUiOm51bGx9LCJQYXJlbnRTdHlsZSI6bnVsbH0sIkRhdGVTdHlsZSI6eyIkaWQiOiIyNTEiLCJGb250U2V0dGluZ3MiOnsiJGlkIjoiMjUyIiwiRm9udFNpemUiOjEwLCJGb250TmFtZSI6IkNhbGlicmkiLCJJc0JvbGQiOmZhbHNlLCJJc0l0YWxpYyI6ZmFsc2UsIklzVW5kZXJsaW5lZCI6ZmFsc2UsIlBhcmVudFN0eWxlIjpudWxsfSwiQXV0b1NpemUiOjAsIkZvcmVncm91bmQiOnsiJGlkIjoiMjUzIiwiQ29sb3IiOnsiJHJlZiI6Ijc3In19LCJNYXhXaWR0aCI6MjAwLjAsIk1heEhlaWdodCI6IkluZmluaXR5IiwiU21hcnRGb3JlZ3JvdW5kSXNBY3RpdmUiOmZhbHNlLCJIb3Jpem9udGFsQWxpZ25tZW50IjowLCJWZXJ0aWNhbEFsaWdubWVudCI6MCwiU21hcnRGb3JlZ3JvdW5kIjpudWxsLCJCYWNrZ3JvdW5kRmlsbFR5cGUiOjAsIk1hcmdpbiI6eyIkaWQiOiIyNTQiLCJUb3AiOjAsIkxlZnQiOjAsIlJpZ2h0IjowLCJCb3R0b20iOjB9LCJQYWRkaW5nIjp7IiRpZCI6IjI1NSIsIlRvcCI6MCwiTGVmdCI6MCwiUmlnaHQiOjAsIkJvdHRvbSI6MH0sIkJhY2tncm91bmQiOnsiJHJlZiI6IjgwIn0sIklzVmlzaWJsZSI6dHJ1ZSwiV2lkdGgiOjAuMCwiSGVpZ2h0IjowLjAsIkJvcmRlclN0eWxlIjp7IiRpZCI6IjI1NiIsIkxpbmVDb2xvciI6bnVsbCwiTGluZVdlaWdodCI6MC4wLCJMaW5lVHlwZSI6MCwiUGFyZW50U3R5bGUiOm51bGx9LCJQYXJlbnRTdHlsZSI6bnVsbH0sIkRhdGVGb3JtYXQiOnsiJGlkIjoiM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1LCJQZXJjZW50YWdlQ29tcGxldGUiOm51bGwsIlBvc2l0aW9uIjp7IlJhdGlvIjowLjAsIklzQ3VzdG9tIjpmYWxzZX0sIkRhdGVGb3JtYXQiOnsiJHJlZiI6IjI1NyJ9LCJJZCI6ImIxNjMyNzJlLTI2NWUtNGVjMC1hODc5LWM1MzhkYWZmMTkzNiIsIkltcG9ydElkIjpudWxsLCJUaXRsZSI6IlRlc3RpbmciLCJOb3RlIjpudWxsLCJIeXBlcmxpbmsiOm51bGwsIklzQ2hhbmdlZCI6ZmFsc2UsIklzTmV3IjpmYWxzZX0seyIkaWQiOiIyNTgiLCJEYXRlIjoiMjAyMC0wNy0zMFQyMzo1OTowMFoiLCJTdHlsZSI6eyIkaWQiOiIyNTkiLCJTaGFwZSI6MCwiQ29ubmVjdG9yTWFyZ2luIjp7IiRpZCI6IjI2MCIsIlRvcCI6MCwiTGVmdCI6MiwiUmlnaHQiOjIsIkJvdHRvbSI6MH0sIkNvbm5lY3RvclN0eWxlIjp7IiRpZCI6IjI2MSIsIkxpbmVDb2xvciI6eyIkaWQiOiIyNjIiLCIkdHlwZSI6Ik5MUkUuQ29tbW9uLkRvbS5Tb2xpZENvbG9yQnJ1c2gsIE5MUkUuQ29tbW9uIiwiQ29sb3IiOnsiJGlkIjoiMjYzIiwiQSI6MTI3LCJSIjozMSwiRyI6NzMsIkIiOjEyNn19LCJMaW5lV2VpZ2h0IjoxLjAsIkxpbmVUeXBlIjowLCJQYXJlbnRTdHlsZSI6bnVsbH0sIklzQmVsb3dUaW1lYmFuZCI6ZmFsc2UsIkhpZGVEYXRlIjpmYWxzZSwiU2hhcGVTaXplIjoxLCJTcGFjaW5nIjoxLjAsIlBhZGRpbmciOnsiJGlkIjoiMjY0IiwiVG9wIjo3LCJMZWZ0IjozLCJSaWdodCI6MCwiQm90dG9tIjoyfSwiU2hhcGVTdHlsZSI6eyIkaWQiOiIyNjUiLCJNYXJnaW4iOnsiJGlkIjoiMjY2IiwiVG9wIjowLCJMZWZ0IjowLCJSaWdodCI6MCwiQm90dG9tIjowfSwiUGFkZGluZyI6eyIkaWQiOiIyNjciLCJUb3AiOjAsIkxlZnQiOjAsIlJpZ2h0IjowLCJCb3R0b20iOjB9LCJCYWNrZ3JvdW5kIjp7IiRpZCI6IjI2OCIsIkNvbG9yIjp7IiRpZCI6IjI2OSIsIkEiOjI1NSwiUiI6MTEyLCJHIjoxNzMsIkIiOjcxfX0sIklzVmlzaWJsZSI6dHJ1ZSwiV2lkdGgiOjE4LjAsIkhlaWdodCI6MjAuMCwiQm9yZGVyU3R5bGUiOnsiJGlkIjoiMjcwIiwiTGluZUNvbG9yIjp7IiRyZWYiOiI2NSJ9LCJMaW5lV2VpZ2h0IjowLjAsIkxpbmVUeXBlIjowLCJQYXJlbnRTdHlsZSI6bnVsbH0sIlBhcmVudFN0eWxlIjpudWxsfSwiVGl0bGVTdHlsZSI6eyIkaWQiOiIyNzEiLCJGb250U2V0dGluZ3MiOnsiJGlkIjoiMjcyIiwiRm9udFNpemUiOjExLCJGb250TmFtZSI6IkNhbGlicmkiLCJJc0JvbGQiOnRydWUsIklzSXRhbGljIjpmYWxzZSwiSXNVbmRlcmxpbmVkIjpmYWxzZSwiUGFyZW50U3R5bGUiOm51bGx9LCJBdXRvU2l6ZSI6MCwiRm9yZWdyb3VuZCI6eyIkaWQiOiIyNzMiLCJDb2xvciI6eyIkcmVmIjoiNzAifX0sIk1heFdpZHRoIjoyMDAuMCwiTWF4SGVpZ2h0IjoiSW5maW5pdHkiLCJTbWFydEZvcmVncm91bmRJc0FjdGl2ZSI6ZmFsc2UsIkhvcml6b250YWxBbGlnbm1lbnQiOjEsIlZlcnRpY2FsQWxpZ25tZW50IjowLCJTbWFydEZvcmVncm91bmQiOm51bGwsIkJhY2tncm91bmRGaWxsVHlwZSI6MCwiTWFyZ2luIjp7IiRpZCI6IjI3NCIsIlRvcCI6MCwiTGVmdCI6MCwiUmlnaHQiOjAsIkJvdHRvbSI6MH0sIlBhZGRpbmciOnsiJGlkIjoiMjc1IiwiVG9wIjowLCJMZWZ0IjowLCJSaWdodCI6MCwiQm90dG9tIjowfSwiQmFja2dyb3VuZCI6eyIkcmVmIjoiNzMifSwiSXNWaXNpYmxlIjp0cnVlLCJXaWR0aCI6MC4wLCJIZWlnaHQiOjAuMCwiQm9yZGVyU3R5bGUiOnsiJGlkIjoiMjc2IiwiTGluZUNvbG9yIjpudWxsLCJMaW5lV2VpZ2h0IjowLjAsIkxpbmVUeXBlIjowLCJQYXJlbnRTdHlsZSI6bnVsbH0sIlBhcmVudFN0eWxlIjpudWxsfSwiRGF0ZVN0eWxlIjp7IiRpZCI6IjI3NyIsIkZvbnRTZXR0aW5ncyI6eyIkaWQiOiIyNzgiLCJGb250U2l6ZSI6MTAsIkZvbnROYW1lIjoiQ2FsaWJyaSIsIklzQm9sZCI6ZmFsc2UsIklzSXRhbGljIjpmYWxzZSwiSXNVbmRlcmxpbmVkIjpmYWxzZSwiUGFyZW50U3R5bGUiOm51bGx9LCJBdXRvU2l6ZSI6MCwiRm9yZWdyb3VuZCI6eyIkaWQiOiIyNzkiLCJDb2xvciI6eyIkcmVmIjoiNzcifX0sIk1heFdpZHRoIjoyMDAuMCwiTWF4SGVpZ2h0IjoiSW5maW5pdHkiLCJTbWFydEZvcmVncm91bmRJc0FjdGl2ZSI6ZmFsc2UsIkhvcml6b250YWxBbGlnbm1lbnQiOjAsIlZlcnRpY2FsQWxpZ25tZW50IjowLCJTbWFydEZvcmVncm91bmQiOm51bGwsIkJhY2tncm91bmRGaWxsVHlwZSI6MCwiTWFyZ2luIjp7IiRpZCI6IjI4MCIsIlRvcCI6MCwiTGVmdCI6MCwiUmlnaHQiOjAsIkJvdHRvbSI6MH0sIlBhZGRpbmciOnsiJGlkIjoiMjgxIiwiVG9wIjowLCJMZWZ0IjowLCJSaWdodCI6MCwiQm90dG9tIjowfSwiQmFja2dyb3VuZCI6eyIkcmVmIjoiODAifSwiSXNWaXNpYmxlIjp0cnVlLCJXaWR0aCI6MC4wLCJIZWlnaHQiOjAuMCwiQm9yZGVyU3R5bGUiOnsiJGlkIjoiMjgyIiwiTGluZUNvbG9yIjpudWxsLCJMaW5lV2VpZ2h0IjowLjAsIkxpbmVUeXBlIjowLCJQYXJlbnRTdHlsZSI6bnVsbH0sIlBhcmVudFN0eWxlIjpudWxsfSwiRGF0ZUZvcm1hdCI6eyIkaWQiOiIy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MjgzIn0sIklkIjoiY2ZjNWM1NDgtNTc3NS00ZWZlLWFmMWItZjFiMTJhYzJhNDUwIiwiSW1wb3J0SWQiOm51bGwsIlRpdGxlIjoiSW1wbGVtZW50YXRpb24gIiwiTm90ZSI6bnVsbCwiSHlwZXJsaW5rIjpudWxsLCJJc0NoYW5nZWQiOmZhbHNlLCJJc05ldyI6ZmFsc2V9XSwiVGFza3MiOlt7IiRpZCI6IjI4NCIsIkdyb3VwTmFtZSI6bnVsbCwiU3RhcnREYXRlIjoiMjAxOS0wNS0yOFQwMDowMDowMFoiLCJFbmREYXRlIjoiMjAxOS0wNS0yOFQyMzo1OTowMFoiLCJQZXJjZW50YWdlQ29tcGxldGUiOm51bGwsIlN0eWxlIjp7IiRpZCI6IjI4NSIsIlNoYXBlIjowLCJTaGFwZVRoaWNrbmVzcyI6MSwiRHVyYXRpb25Gb3JtYXQiOjAsIkluY2x1ZGVOb25Xb3JraW5nRGF5c0luRHVyYXRpb24iOmZhbHNlLCJQZXJjZW50YWdlQ29tcGxldGVTdHlsZSI6eyIkaWQiOiIyODYiLCJGb250U2V0dGluZ3MiOnsiJGlkIjoiMjg3IiwiRm9udFNpemUiOjEwLCJGb250TmFtZSI6IkNhbGlicmkiLCJJc0JvbGQiOmZhbHNlLCJJc0l0YWxpYyI6ZmFsc2UsIklzVW5kZXJsaW5lZCI6ZmFsc2UsIlBhcmVudFN0eWxlIjpudWxsfSwiQXV0b1NpemUiOjAsIkZvcmVncm91bmQiOnsiJGlkIjoiMjg4IiwiQ29sb3IiOnsiJHJlZiI6Ijg2In19LCJNYXhXaWR0aCI6MjAwLjAsIk1heEhlaWdodCI6IkluZmluaXR5IiwiU21hcnRGb3JlZ3JvdW5kSXNBY3RpdmUiOmZhbHNlLCJIb3Jpem9udGFsQWxpZ25tZW50IjowLCJWZXJ0aWNhbEFsaWdubWVudCI6MCwiU21hcnRGb3JlZ3JvdW5kIjpudWxsLCJCYWNrZ3JvdW5kRmlsbFR5cGUiOjAsIk1hcmdpbiI6eyIkaWQiOiIyODkiLCJUb3AiOjAsIkxlZnQiOjAsIlJpZ2h0IjowLCJCb3R0b20iOjB9LCJQYWRkaW5nIjp7IiRpZCI6IjI5MCIsIlRvcCI6MCwiTGVmdCI6MCwiUmlnaHQiOjAsIkJvdHRvbSI6MH0sIkJhY2tncm91bmQiOnsiJHJlZiI6Ijg5In0sIklzVmlzaWJsZSI6dHJ1ZSwiV2lkdGgiOjAuMCwiSGVpZ2h0IjowLjAsIkJvcmRlclN0eWxlIjp7IiRpZCI6IjI5MSIsIkxpbmVDb2xvciI6bnVsbCwiTGluZVdlaWdodCI6MC4wLCJMaW5lVHlwZSI6MCwiUGFyZW50U3R5bGUiOm51bGx9LCJQYXJlbnRTdHlsZSI6bnVsbH0sIkR1cmF0aW9uU3R5bGUiOnsiJGlkIjoiMjkyIiwiRm9udFNldHRpbmdzIjp7IiRpZCI6IjI5MyIsIkZvbnRTaXplIjoxMCwiRm9udE5hbWUiOiJDYWxpYnJpIiwiSXNCb2xkIjpmYWxzZSwiSXNJdGFsaWMiOmZhbHNlLCJJc1VuZGVybGluZWQiOmZhbHNlLCJQYXJlbnRTdHlsZSI6bnVsbH0sIkF1dG9TaXplIjowLCJGb3JlZ3JvdW5kIjp7IiRpZCI6IjI5NCIsIkNvbG9yIjp7IiRyZWYiOiI5MyJ9fSwiTWF4V2lkdGgiOjIwMC4wLCJNYXhIZWlnaHQiOiJJbmZpbml0eSIsIlNtYXJ0Rm9yZWdyb3VuZElzQWN0aXZlIjpmYWxzZSwiSG9yaXpvbnRhbEFsaWdubWVudCI6MCwiVmVydGljYWxBbGlnbm1lbnQiOjAsIlNtYXJ0Rm9yZWdyb3VuZCI6bnVsbCwiQmFja2dyb3VuZEZpbGxUeXBlIjowLCJNYXJnaW4iOnsiJGlkIjoiMjk1IiwiVG9wIjowLCJMZWZ0IjowLCJSaWdodCI6MCwiQm90dG9tIjowfSwiUGFkZGluZyI6eyIkaWQiOiIyOTYiLCJUb3AiOjAsIkxlZnQiOjAsIlJpZ2h0IjowLCJCb3R0b20iOjB9LCJCYWNrZ3JvdW5kIjp7IiRyZWYiOiI5NiJ9LCJJc1Zpc2libGUiOnRydWUsIldpZHRoIjowLjAsIkhlaWdodCI6MC4wLCJCb3JkZXJTdHlsZSI6eyIkaWQiOiIyOTciLCJMaW5lQ29sb3IiOm51bGwsIkxpbmVXZWlnaHQiOjAuMCwiTGluZVR5cGUiOjAsIlBhcmVudFN0eWxlIjpudWxsfSwiUGFyZW50U3R5bGUiOm51bGx9LCJIb3Jpem9udGFsQ29ubmVjdG9yU3R5bGUiOnsiJGlkIjoiMjk4IiwiTGluZUNvbG9yIjp7IiRyZWYiOiI5OCJ9LCJMaW5lV2VpZ2h0IjoxLjAsIkxpbmVUeXBlIjowLCJQYXJlbnRTdHlsZSI6bnVsbH0sIlZlcnRpY2FsQ29ubmVjdG9yU3R5bGUiOnsiJGlkIjoiMjk5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wMCIsIk1hcmdpbiI6eyIkaWQiOiIzMDEiLCJUb3AiOjAsIkxlZnQiOjQsIlJpZ2h0Ijo0LCJCb3R0b20iOjB9LCJQYWRkaW5nIjp7IiRpZCI6IjMwMiIsIlRvcCI6MCwiTGVmdCI6MCwiUmlnaHQiOjAsIkJvdHRvbSI6MH0sIkJhY2tncm91bmQiOnsiJGlkIjoiMzAzIiwiQ29sb3IiOnsiJGlkIjoiMzA0IiwiQSI6MjU1LCJSIjo5MSwiRyI6MTU1LCJCIjoyMTN9fSwiSXNWaXNpYmxlIjp0cnVlLCJXaWR0aCI6MC4wLCJIZWlnaHQiOjE2LjAsIkJvcmRlclN0eWxlIjp7IiRpZCI6IjMwNSIsIkxpbmVDb2xvciI6eyIkcmVmIjoiMTA5In0sIkxpbmVXZWlnaHQiOjAuMCwiTGluZVR5cGUiOjAsIlBhcmVudFN0eWxlIjpudWxsfSwiUGFyZW50U3R5bGUiOm51bGx9LCJUaXRsZVN0eWxlIjp7IiRpZCI6IjMwNiIsIkZvbnRTZXR0aW5ncyI6eyIkaWQiOiIzMDciLCJGb250U2l6ZSI6MTEsIkZvbnROYW1lIjoiQ2FsaWJyaSIsIklzQm9sZCI6dHJ1ZSwiSXNJdGFsaWMiOmZhbHNlLCJJc1VuZGVybGluZWQiOmZhbHNlLCJQYXJlbnRTdHlsZSI6bnVsbH0sIkF1dG9TaXplIjowLCJGb3JlZ3JvdW5kIjp7IiRpZCI6IjMwOCIsIkNvbG9yIjp7IiRyZWYiOiIxMTQifX0sIk1heFdpZHRoIjo5NjAuMCwiTWF4SGVpZ2h0IjoiSW5maW5pdHkiLCJTbWFydEZvcmVncm91bmRJc0FjdGl2ZSI6ZmFsc2UsIkhvcml6b250YWxBbGlnbm1lbnQiOjAsIlZlcnRpY2FsQWxpZ25tZW50IjowLCJTbWFydEZvcmVncm91bmQiOm51bGwsIkJhY2tncm91bmRGaWxsVHlwZSI6MCwiTWFyZ2luIjp7IiRpZCI6IjMwOSIsIlRvcCI6MCwiTGVmdCI6MCwiUmlnaHQiOjAsIkJvdHRvbSI6MH0sIlBhZGRpbmciOnsiJGlkIjoiMzEwIiwiVG9wIjowLCJMZWZ0IjowLCJSaWdodCI6MCwiQm90dG9tIjowfSwiQmFja2dyb3VuZCI6eyIkcmVmIjoiMTE3In0sIklzVmlzaWJsZSI6dHJ1ZSwiV2lkdGgiOjAuMCwiSGVpZ2h0IjowLjAsIkJvcmRlclN0eWxlIjp7IiRpZCI6IjMxMSIsIkxpbmVDb2xvciI6bnVsbCwiTGluZVdlaWdodCI6MC4wLCJMaW5lVHlwZSI6MCwiUGFyZW50U3R5bGUiOm51bGx9LCJQYXJlbnRTdHlsZSI6bnVsbH0sIkRhdGVTdHlsZSI6eyIkaWQiOiIzMTIiLCJGb250U2V0dGluZ3MiOnsiJGlkIjoiMzEzIiwiRm9udFNpemUiOjEwLCJGb250TmFtZSI6IkNhbGlicmkiLCJJc0JvbGQiOmZhbHNlLCJJc0l0YWxpYyI6ZmFsc2UsIklzVW5kZXJsaW5lZCI6ZmFsc2UsIlBhcmVudFN0eWxlIjpudWxsfSwiQXV0b1NpemUiOjAsIkZvcmVncm91bmQiOnsiJGlkIjoiMzE0IiwiQ29sb3IiOnsiJHJlZiI6IjEyMSJ9fSwiTWF4V2lkdGgiOjIwMC4wLCJNYXhIZWlnaHQiOiJJbmZpbml0eSIsIlNtYXJ0Rm9yZWdyb3VuZElzQWN0aXZlIjpmYWxzZSwiSG9yaXpvbnRhbEFsaWdubWVudCI6MCwiVmVydGljYWxBbGlnbm1lbnQiOjAsIlNtYXJ0Rm9yZWdyb3VuZCI6bnVsbCwiQmFja2dyb3VuZEZpbGxUeXBlIjowLCJNYXJnaW4iOnsiJGlkIjoiMzE1IiwiVG9wIjowLCJMZWZ0IjowLCJSaWdodCI6MCwiQm90dG9tIjowfSwiUGFkZGluZyI6eyIkaWQiOiIzMTYiLCJUb3AiOjAsIkxlZnQiOjAsIlJpZ2h0IjowLCJCb3R0b20iOjB9LCJCYWNrZ3JvdW5kIjp7IiRyZWYiOiIxMjQifSwiSXNWaXNpYmxlIjp0cnVlLCJXaWR0aCI6MC4wLCJIZWlnaHQiOjAuMCwiQm9yZGVyU3R5bGUiOnsiJGlkIjoiMzE3IiwiTGluZUNvbG9yIjpudWxsLCJMaW5lV2VpZ2h0IjowLjAsIkxpbmVUeXBlIjowLCJQYXJlbnRTdHlsZSI6bnVsbH0sIlBhcmVudFN0eWxlIjpudWxsfSwiRGF0ZUZvcm1hdCI6eyIkaWQiOiIzM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MxOCJ9LCJJZCI6IjM4ZjdiN2FjLTU3ODctNGZkYi04YWU5LTUyZmE0ZDRhMDdhMyIsIkltcG9ydElkIjpudWxsLCJUaXRsZSI6bnVsbCwiTm90ZSI6bnVsbCwiSHlwZXJsaW5rIjpudWxsLCJJc0NoYW5nZWQiOmZhbHNlLCJJc05ldyI6ZmFsc2V9LHsiJGlkIjoiMzE5IiwiR3JvdXBOYW1lIjpudWxsLCJTdGFydERhdGUiOiIyMDIwLTA2LTAzVDAwOjAwOjAwWiIsIkVuZERhdGUiOiIyMDIwLTA2LTEyVDIzOjU5OjAwWiIsIlBlcmNlbnRhZ2VDb21wbGV0ZSI6bnVsbCwiU3R5bGUiOnsiJGlkIjoiMzIwIiwiU2hhcGUiOjAsIlNoYXBlVGhpY2tuZXNzIjoxLCJEdXJhdGlvbkZvcm1hdCI6MCwiSW5jbHVkZU5vbldvcmtpbmdEYXlzSW5EdXJhdGlvbiI6ZmFsc2UsIlBlcmNlbnRhZ2VDb21wbGV0ZVN0eWxlIjp7IiRpZCI6IjMyMSIsIkZvbnRTZXR0aW5ncyI6eyIkaWQiOiIzMjIiLCJGb250U2l6ZSI6MTAsIkZvbnROYW1lIjoiQ2FsaWJyaSIsIklzQm9sZCI6ZmFsc2UsIklzSXRhbGljIjpmYWxzZSwiSXNVbmRlcmxpbmVkIjpmYWxzZSwiUGFyZW50U3R5bGUiOm51bGx9LCJBdXRvU2l6ZSI6MCwiRm9yZWdyb3VuZCI6eyIkaWQiOiIzMjMiLCJDb2xvciI6eyIkcmVmIjoiODYifX0sIk1heFdpZHRoIjoyMDAuMCwiTWF4SGVpZ2h0IjoiSW5maW5pdHkiLCJTbWFydEZvcmVncm91bmRJc0FjdGl2ZSI6ZmFsc2UsIkhvcml6b250YWxBbGlnbm1lbnQiOjAsIlZlcnRpY2FsQWxpZ25tZW50IjowLCJTbWFydEZvcmVncm91bmQiOm51bGwsIkJhY2tncm91bmRGaWxsVHlwZSI6MCwiTWFyZ2luIjp7IiRpZCI6IjMyNCIsIlRvcCI6MCwiTGVmdCI6MCwiUmlnaHQiOjAsIkJvdHRvbSI6MH0sIlBhZGRpbmciOnsiJGlkIjoiMzI1IiwiVG9wIjowLCJMZWZ0IjowLCJSaWdodCI6MCwiQm90dG9tIjowfSwiQmFja2dyb3VuZCI6eyIkcmVmIjoiODkifSwiSXNWaXNpYmxlIjp0cnVlLCJXaWR0aCI6MC4wLCJIZWlnaHQiOjAuMCwiQm9yZGVyU3R5bGUiOnsiJGlkIjoiMzI2IiwiTGluZUNvbG9yIjpudWxsLCJMaW5lV2VpZ2h0IjowLjAsIkxpbmVUeXBlIjowLCJQYXJlbnRTdHlsZSI6bnVsbH0sIlBhcmVudFN0eWxlIjpudWxsfSwiRHVyYXRpb25TdHlsZSI6eyIkaWQiOiIzMjciLCJGb250U2V0dGluZ3MiOnsiJGlkIjoiMzI4IiwiRm9udFNpemUiOjEwLCJGb250TmFtZSI6IkNhbGlicmkiLCJJc0JvbGQiOmZhbHNlLCJJc0l0YWxpYyI6ZmFsc2UsIklzVW5kZXJsaW5lZCI6ZmFsc2UsIlBhcmVudFN0eWxlIjpudWxsfSwiQXV0b1NpemUiOjAsIkZvcmVncm91bmQiOnsiJGlkIjoiMzI5IiwiQ29sb3IiOnsiJHJlZiI6IjkzIn19LCJNYXhXaWR0aCI6MjAwLjAsIk1heEhlaWdodCI6IkluZmluaXR5IiwiU21hcnRGb3JlZ3JvdW5kSXNBY3RpdmUiOmZhbHNlLCJIb3Jpem9udGFsQWxpZ25tZW50IjowLCJWZXJ0aWNhbEFsaWdubWVudCI6MCwiU21hcnRGb3JlZ3JvdW5kIjpudWxsLCJCYWNrZ3JvdW5kRmlsbFR5cGUiOjAsIk1hcmdpbiI6eyIkaWQiOiIzMzAiLCJUb3AiOjAsIkxlZnQiOjAsIlJpZ2h0IjowLCJCb3R0b20iOjB9LCJQYWRkaW5nIjp7IiRpZCI6IjMzMSIsIlRvcCI6MCwiTGVmdCI6MCwiUmlnaHQiOjAsIkJvdHRvbSI6MH0sIkJhY2tncm91bmQiOnsiJHJlZiI6Ijk2In0sIklzVmlzaWJsZSI6dHJ1ZSwiV2lkdGgiOjAuMCwiSGVpZ2h0IjowLjAsIkJvcmRlclN0eWxlIjp7IiRpZCI6IjMzMiIsIkxpbmVDb2xvciI6bnVsbCwiTGluZVdlaWdodCI6MC4wLCJMaW5lVHlwZSI6MCwiUGFyZW50U3R5bGUiOm51bGx9LCJQYXJlbnRTdHlsZSI6bnVsbH0sIkhvcml6b250YWxDb25uZWN0b3JTdHlsZSI6eyIkaWQiOiIzMzMiLCJMaW5lQ29sb3IiOnsiJHJlZiI6Ijk4In0sIkxpbmVXZWlnaHQiOjAuMCwiTGluZVR5cGUiOjAsIlBhcmVudFN0eWxlIjpudWxsfSwiVmVydGljYWxDb25uZWN0b3JTdHlsZSI6eyIkaWQiOiIzMzQ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MzNSIsIk1hcmdpbiI6eyIkaWQiOiIzMzYiLCJUb3AiOjAsIkxlZnQiOjQsIlJpZ2h0Ijo0LCJCb3R0b20iOjB9LCJQYWRkaW5nIjp7IiRpZCI6IjMzNyIsIlRvcCI6MCwiTGVmdCI6MCwiUmlnaHQiOjAsIkJvdHRvbSI6MH0sIkJhY2tncm91bmQiOnsiJGlkIjoiMzM4IiwiQ29sb3IiOnsiJGlkIjoiMzM5IiwiQSI6MjU1LCJSIjoxMTIsIkciOjE3MywiQiI6NzF9fSwiSXNWaXNpYmxlIjp0cnVlLCJXaWR0aCI6MC4wLCJIZWlnaHQiOjE2LjAsIkJvcmRlclN0eWxlIjp7IiRpZCI6IjM0MCIsIkxpbmVDb2xvciI6eyIkcmVmIjoiMTA5In0sIkxpbmVXZWlnaHQiOjAuMCwiTGluZVR5cGUiOjAsIlBhcmVudFN0eWxlIjpudWxsfSwiUGFyZW50U3R5bGUiOm51bGx9LCJUaXRsZVN0eWxlIjp7IiRpZCI6IjM0MSIsIkZvbnRTZXR0aW5ncyI6eyIkaWQiOiIzNDIiLCJGb250U2l6ZSI6MTEsIkZvbnROYW1lIjoiQ2FsaWJyaSIsIklzQm9sZCI6dHJ1ZSwiSXNJdGFsaWMiOmZhbHNlLCJJc1VuZGVybGluZWQiOmZhbHNlLCJQYXJlbnRTdHlsZSI6bnVsbH0sIkF1dG9TaXplIjowLCJGb3JlZ3JvdW5kIjp7IiRpZCI6IjM0MyIsIkNvbG9yIjp7IiRyZWYiOiIxMTQifX0sIk1heFdpZHRoIjo5Nj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E3In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wLCJGb250TmFtZSI6IkNhbGlicmkiLCJJc0JvbGQiOmZhbHNlLCJJc0l0YWxpYyI6ZmFsc2UsIklzVW5kZXJsaW5lZCI6ZmFsc2UsIlBhcmVudFN0eWxlIjpudWxsfSwiQXV0b1NpemUiOjAsIkZvcmVncm91bmQiOnsiJGlkIjoiMzQ5IiwiQ29sb3IiOnsiJHJlZiI6IjEyMSJ9fSwiTWF4V2lkdGgiOjIwMC4wLCJNYXhIZWlnaHQiOiJJbmZpbml0eSIsIlNtYXJ0Rm9yZWdyb3VuZElzQWN0aXZlIjpmYWxzZSwiSG9yaXpvbnRhbEFsaWdubWVudCI6MCwiVmVydGljYWxBbGlnbm1lbnQiOjAsIlNtYXJ0Rm9yZWdyb3VuZCI6bnVsbCwiQmFja2dyb3VuZEZpbGxUeXBlIjowLCJNYXJnaW4iOnsiJGlkIjoiMzUwIiwiVG9wIjowLCJMZWZ0IjowLCJSaWdodCI6MCwiQm90dG9tIjowfSwiUGFkZGluZyI6eyIkaWQiOiIzNTEiLCJUb3AiOjAsIkxlZnQiOjAsIlJpZ2h0IjowLCJCb3R0b20iOjB9LCJCYWNrZ3JvdW5kIjp7IiRyZWYiOiIxMjQifSwiSXNWaXNpYmxlIjp0cnVlLCJXaWR0aCI6MC4wLCJIZWlnaHQiOjAuMCwiQm9yZGVyU3R5bGUiOnsiJGlkIjoiMzUyIiwiTGluZUNvbG9yIjpudWxsLCJMaW5lV2VpZ2h0IjowLjAsIkxpbmVUeXBlIjowLCJQYXJlbnRTdHlsZSI6bnVsbH0sIlBhcmVudFN0eWxlIjpudWxsfSwiRGF0ZUZvcm1hdCI6eyIkaWQiOiIzN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1MyJ9LCJJZCI6ImIwNGNmZTE3LTAzNzktNDY2OS05OTJjLTQ4MWM4Mzg3MGJlOCIsIkltcG9ydElkIjpudWxsLCJUaXRsZSI6IlByb2plY3QgT2JqZWN0aXZlcyIsIk5vdGUiOm51bGwsIkh5cGVybGluayI6bnVsbCwiSXNDaGFuZ2VkIjpmYWxzZSwiSXNOZXciOmZhbHNlfSx7IiRpZCI6IjM1NCIsIkdyb3VwTmFtZSI6bnVsbCwiU3RhcnREYXRlIjoiMjAyMC0wNi0xMVQwMDowMDowMFoiLCJFbmREYXRlIjoiMjAyMC0wNi0yMlQyMzo1OTowMFoiLCJQZXJjZW50YWdlQ29tcGxldGUiOm51bGwsIlN0eWxlIjp7IiRpZCI6IjM1NSIsIlNoYXBlIjowLCJTaGFwZVRoaWNrbmVzcyI6MSwiRHVyYXRpb25Gb3JtYXQiOjAsIkluY2x1ZGVOb25Xb3JraW5nRGF5c0luRHVyYXRpb24iOmZhbHNlLCJQZXJjZW50YWdlQ29tcGxldGVTdHlsZSI6eyIkaWQiOiIzNTYiLCJGb250U2V0dGluZ3MiOnsiJGlkIjoiMzU3IiwiRm9udFNpemUiOjEwLCJGb250TmFtZSI6IkNhbGlicmkiLCJJc0JvbGQiOmZhbHNlLCJJc0l0YWxpYyI6ZmFsc2UsIklzVW5kZXJsaW5lZCI6ZmFsc2UsIlBhcmVudFN0eWxlIjpudWxsfSwiQXV0b1NpemUiOjAsIkZvcmVncm91bmQiOnsiJGlkIjoiMzU4IiwiQ29sb3IiOnsiJHJlZiI6Ijg2In19LCJNYXhXaWR0aCI6MjAwLjAsIk1heEhlaWdodCI6IkluZmluaXR5IiwiU21hcnRGb3JlZ3JvdW5kSXNBY3RpdmUiOmZhbHNlLCJIb3Jpem9udGFsQWxpZ25tZW50IjowLCJWZXJ0aWNhbEFsaWdubWVudCI6MCwiU21hcnRGb3JlZ3JvdW5kIjpudWxsLCJCYWNrZ3JvdW5kRmlsbFR5cGUiOjAsIk1hcmdpbiI6eyIkaWQiOiIzNTkiLCJUb3AiOjAsIkxlZnQiOjAsIlJpZ2h0IjowLCJCb3R0b20iOjB9LCJQYWRkaW5nIjp7IiRpZCI6IjM2MCIsIlRvcCI6MCwiTGVmdCI6MCwiUmlnaHQiOjAsIkJvdHRvbSI6MH0sIkJhY2tncm91bmQiOnsiJHJlZiI6Ijg5In0sIklzVmlzaWJsZSI6dHJ1ZSwiV2lkdGgiOjAuMCwiSGVpZ2h0IjowLjAsIkJvcmRlclN0eWxlIjp7IiRpZCI6IjM2MSIsIkxpbmVDb2xvciI6bnVsbCwiTGluZVdlaWdodCI6MC4wLCJMaW5lVHlwZSI6MCwiUGFyZW50U3R5bGUiOm51bGx9LCJQYXJlbnRTdHlsZSI6bnVsbH0sIkR1cmF0aW9uU3R5bGUiOnsiJGlkIjoiMzYyIiwiRm9udFNldHRpbmdzIjp7IiRpZCI6IjM2MyIsIkZvbnRTaXplIjoxMCwiRm9udE5hbWUiOiJDYWxpYnJpIiwiSXNCb2xkIjpmYWxzZSwiSXNJdGFsaWMiOmZhbHNlLCJJc1VuZGVybGluZWQiOmZhbHNlLCJQYXJlbnRTdHlsZSI6bnVsbH0sIkF1dG9TaXplIjowLCJGb3JlZ3JvdW5kIjp7IiRpZCI6IjM2NCIsIkNvbG9yIjp7IiRyZWYiOiI5MyJ9fSwiTWF4V2lkdGgiOjIwMC4wLCJNYXhIZWlnaHQiOiJJbmZpbml0eSIsIlNtYXJ0Rm9yZWdyb3VuZElzQWN0aXZlIjpmYWxzZSwiSG9yaXpvbnRhbEFsaWdubWVudCI6MCwiVmVydGljYWxBbGlnbm1lbnQiOjAsIlNtYXJ0Rm9yZWdyb3VuZCI6bnVsbCwiQmFja2dyb3VuZEZpbGxUeXBlIjowLCJNYXJnaW4iOnsiJGlkIjoiMzY1IiwiVG9wIjowLCJMZWZ0IjowLCJSaWdodCI6MCwiQm90dG9tIjowfSwiUGFkZGluZyI6eyIkaWQiOiIzNjYiLCJUb3AiOjAsIkxlZnQiOjAsIlJpZ2h0IjowLCJCb3R0b20iOjB9LCJCYWNrZ3JvdW5kIjp7IiRyZWYiOiI5NiJ9LCJJc1Zpc2libGUiOnRydWUsIldpZHRoIjowLjAsIkhlaWdodCI6MC4wLCJCb3JkZXJTdHlsZSI6eyIkaWQiOiIzNjciLCJMaW5lQ29sb3IiOm51bGwsIkxpbmVXZWlnaHQiOjAuMCwiTGluZVR5cGUiOjAsIlBhcmVudFN0eWxlIjpudWxsfSwiUGFyZW50U3R5bGUiOm51bGx9LCJIb3Jpem9udGFsQ29ubmVjdG9yU3R5bGUiOnsiJGlkIjoiMzY4IiwiTGluZUNvbG9yIjp7IiRyZWYiOiI5OCJ9LCJMaW5lV2VpZ2h0IjoxLjAsIkxpbmVUeXBlIjowLCJQYXJlbnRTdHlsZSI6bnVsbH0sIlZlcnRpY2FsQ29ubmVjdG9yU3R5bGUiOnsiJGlkIjoiMzY5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NzAiLCJNYXJnaW4iOnsiJGlkIjoiMzcxIiwiVG9wIjowLCJMZWZ0Ijo0LCJSaWdodCI6NCwiQm90dG9tIjowfSwiUGFkZGluZyI6eyIkaWQiOiIzNzIiLCJUb3AiOjAsIkxlZnQiOjAsIlJpZ2h0IjowLCJCb3R0b20iOjB9LCJCYWNrZ3JvdW5kIjp7IiRpZCI6IjM3MyIsIkNvbG9yIjp7IiRpZCI6IjM3NCIsIkEiOjI1NSwiUiI6MCwiRyI6MTE0LCJCIjoxODh9fSwiSXNWaXNpYmxlIjp0cnVlLCJXaWR0aCI6MC4wLCJIZWlnaHQiOjE2LjAsIkJvcmRlclN0eWxlIjp7IiRpZCI6IjM3NSIsIkxpbmVDb2xvciI6eyIkcmVmIjoiMTA5In0sIkxpbmVXZWlnaHQiOjAuMCwiTGluZVR5cGUiOjAsIlBhcmVudFN0eWxlIjpudWxsfSwiUGFyZW50U3R5bGUiOm51bGx9LCJUaXRsZVN0eWxlIjp7IiRpZCI6IjM3NiIsIkZvbnRTZXR0aW5ncyI6eyIkaWQiOiIzNzciLCJGb250U2l6ZSI6MTEsIkZvbnROYW1lIjoiQ2FsaWJyaSIsIklzQm9sZCI6dHJ1ZSwiSXNJdGFsaWMiOmZhbHNlLCJJc1VuZGVybGluZWQiOmZhbHNlLCJQYXJlbnRTdHlsZSI6bnVsbH0sIkF1dG9TaXplIjowLCJGb3JlZ3JvdW5kIjp7IiRpZCI6IjM3OCIsIkNvbG9yIjp7IiRyZWYiOiIxMTQifX0sIk1heFdpZHRoIjo5NjAuMCwiTWF4SGVpZ2h0IjoiSW5maW5pdHkiLCJTbWFydEZvcmVncm91bmRJc0FjdGl2ZSI6ZmFsc2UsIkhvcml6b250YWxBbGlnbm1lbnQiOjAsIlZlcnRpY2FsQWxpZ25tZW50IjowLCJTbWFydEZvcmVncm91bmQiOm51bGwsIkJhY2tncm91bmRGaWxsVHlwZSI6MCwiTWFyZ2luIjp7IiRpZCI6IjM3OSIsIlRvcCI6MCwiTGVmdCI6MCwiUmlnaHQiOjAsIkJvdHRvbSI6MH0sIlBhZGRpbmciOnsiJGlkIjoiMzgwIiwiVG9wIjowLCJMZWZ0IjowLCJSaWdodCI6MCwiQm90dG9tIjowfSwiQmFja2dyb3VuZCI6eyIkcmVmIjoiMTE3In0sIklzVmlzaWJsZSI6dHJ1ZSwiV2lkdGgiOjAuMCwiSGVpZ2h0IjowLjAsIkJvcmRlclN0eWxlIjp7IiRpZCI6IjM4MSIsIkxpbmVDb2xvciI6bnVsbCwiTGluZVdlaWdodCI6MC4wLCJMaW5lVHlwZSI6MCwiUGFyZW50U3R5bGUiOm51bGx9LCJQYXJlbnRTdHlsZSI6bnVsbH0sIkRhdGVTdHlsZSI6eyIkaWQiOiIzODIiLCJGb250U2V0dGluZ3MiOnsiJGlkIjoiMzgzIiwiRm9udFNpemUiOjEwLCJGb250TmFtZSI6IkNhbGlicmkiLCJJc0JvbGQiOmZhbHNlLCJJc0l0YWxpYyI6ZmFsc2UsIklzVW5kZXJsaW5lZCI6ZmFsc2UsIlBhcmVudFN0eWxlIjpudWxsfSwiQXV0b1NpemUiOjAsIkZvcmVncm91bmQiOnsiJGlkIjoiMzg0IiwiQ29sb3IiOnsiJHJlZiI6IjEyMSJ9fSwiTWF4V2lkdGgiOjIwMC4wLCJNYXhIZWlnaHQiOiJJbmZpbml0eSIsIlNtYXJ0Rm9yZWdyb3VuZElzQWN0aXZlIjpmYWxzZSwiSG9yaXpvbnRhbEFsaWdubWVudCI6MCwiVmVydGljYWxBbGlnbm1lbnQiOjAsIlNtYXJ0Rm9yZWdyb3VuZCI6bnVsbCwiQmFja2dyb3VuZEZpbGxUeXBlIjowLCJNYXJnaW4iOnsiJGlkIjoiMzg1IiwiVG9wIjowLCJMZWZ0IjowLCJSaWdodCI6MCwiQm90dG9tIjowfSwiUGFkZGluZyI6eyIkaWQiOiIzODYiLCJUb3AiOjAsIkxlZnQiOjAsIlJpZ2h0IjowLCJCb3R0b20iOjB9LCJCYWNrZ3JvdW5kIjp7IiRyZWYiOiIxMjQifSwiSXNWaXNpYmxlIjp0cnVlLCJXaWR0aCI6MC4wLCJIZWlnaHQiOjAuMCwiQm9yZGVyU3R5bGUiOnsiJGlkIjoiMzg3IiwiTGluZUNvbG9yIjpudWxsLCJMaW5lV2VpZ2h0IjowLjAsIkxpbmVUeXBlIjowLCJQYXJlbnRTdHlsZSI6bnVsbH0sIlBhcmVudFN0eWxlIjpudWxsfSwiRGF0ZUZvcm1hdCI6eyIkaWQiOiIz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4OCJ9LCJJZCI6ImFhM2QxN2FiLWMxMTEtNDNhMC1iMjhlLWYzYjhiZjhjZTNhZSIsIkltcG9ydElkIjpudWxsLCJUaXRsZSI6IkRldGFpbGVkIFJlcXMuIiwiTm90ZSI6bnVsbCwiSHlwZXJsaW5rIjpudWxsLCJJc0NoYW5nZWQiOmZhbHNlLCJJc05ldyI6ZmFsc2V9LHsiJGlkIjoiMzg5IiwiR3JvdXBOYW1lIjpudWxsLCJTdGFydERhdGUiOiIyMDIwLTA2LTExVDAwOjAwOjAwWiIsIkVuZERhdGUiOiIyMDIwLTA2LTE2VDIzOjU5OjAwWiIsIlBlcmNlbnRhZ2VDb21wbGV0ZSI6bnVsbCwiU3R5bGUiOnsiJGlkIjoiMzkwIiwiU2hhcGUiOjAsIlNoYXBlVGhpY2tuZXNzIjoxLCJEdXJhdGlvbkZvcm1hdCI6MCwiSW5jbHVkZU5vbldvcmtpbmdEYXlzSW5EdXJhdGlvbiI6ZmFsc2UsIlBlcmNlbnRhZ2VDb21wbGV0ZVN0eWxlIjp7IiRpZCI6IjM5MSIsIkZvbnRTZXR0aW5ncyI6eyIkaWQiOiIzOTIiLCJGb250U2l6ZSI6MTAsIkZvbnROYW1lIjoiQ2FsaWJyaSIsIklzQm9sZCI6ZmFsc2UsIklzSXRhbGljIjpmYWxzZSwiSXNVbmRlcmxpbmVkIjpmYWxzZSwiUGFyZW50U3R5bGUiOm51bGx9LCJBdXRvU2l6ZSI6MCwiRm9yZWdyb3VuZCI6eyIkaWQiOiIzOTMiLCJDb2xvciI6eyIkcmVmIjoiODYifX0sIk1heFdpZHRoIjoyMDAuMCwiTWF4SGVpZ2h0IjoiSW5maW5pdHkiLCJTbWFydEZvcmVncm91bmRJc0FjdGl2ZSI6ZmFsc2UsIkhvcml6b250YWxBbGlnbm1lbnQiOjAsIlZlcnRpY2FsQWxpZ25tZW50IjowLCJTbWFydEZvcmVncm91bmQiOm51bGwsIkJhY2tncm91bmRGaWxsVHlwZSI6MCwiTWFyZ2luIjp7IiRpZCI6IjM5NCIsIlRvcCI6MCwiTGVmdCI6MCwiUmlnaHQiOjAsIkJvdHRvbSI6MH0sIlBhZGRpbmciOnsiJGlkIjoiMzk1IiwiVG9wIjowLCJMZWZ0IjowLCJSaWdodCI6MCwiQm90dG9tIjowfSwiQmFja2dyb3VuZCI6eyIkcmVmIjoiODkifSwiSXNWaXNpYmxlIjp0cnVlLCJXaWR0aCI6MC4wLCJIZWlnaHQiOjAuMCwiQm9yZGVyU3R5bGUiOnsiJGlkIjoiMzk2IiwiTGluZUNvbG9yIjpudWxsLCJMaW5lV2VpZ2h0IjowLjAsIkxpbmVUeXBlIjowLCJQYXJlbnRTdHlsZSI6bnVsbH0sIlBhcmVudFN0eWxlIjpudWxsfSwiRHVyYXRpb25TdHlsZSI6eyIkaWQiOiIzOTciLCJGb250U2V0dGluZ3MiOnsiJGlkIjoiMzk4IiwiRm9udFNpemUiOjEwLCJGb250TmFtZSI6IkNhbGlicmkiLCJJc0JvbGQiOmZhbHNlLCJJc0l0YWxpYyI6ZmFsc2UsIklzVW5kZXJsaW5lZCI6ZmFsc2UsIlBhcmVudFN0eWxlIjpudWxsfSwiQXV0b1NpemUiOjAsIkZvcmVncm91bmQiOnsiJGlkIjoiMzk5IiwiQ29sb3IiOnsiJHJlZiI6IjkzIn19LCJNYXhXaWR0aCI6MjAwLjAsIk1heEhlaWdodCI6IkluZmluaXR5IiwiU21hcnRGb3JlZ3JvdW5kSXNBY3RpdmUiOmZhbHNlLCJIb3Jpem9udGFsQWxpZ25tZW50Ijow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k2In0sIklzVmlzaWJsZSI6dHJ1ZSwiV2lkdGgiOjAuMCwiSGVpZ2h0IjowLjAsIkJvcmRlclN0eWxlIjp7IiRpZCI6IjQwMiIsIkxpbmVDb2xvciI6bnVsbCwiTGluZVdlaWdodCI6MC4wLCJMaW5lVHlwZSI6MCwiUGFyZW50U3R5bGUiOm51bGx9LCJQYXJlbnRTdHlsZSI6bnVsbH0sIkhvcml6b250YWxDb25uZWN0b3JTdHlsZSI6eyIkaWQiOiI0MDMiLCJMaW5lQ29sb3IiOnsiJHJlZiI6Ijk4In0sIkxpbmVXZWlnaHQiOjEuMCwiTGluZVR5cGUiOjAsIlBhcmVudFN0eWxlIjpudWxsfSwiVmVydGljYWxDb25uZWN0b3JTdHlsZSI6eyIkaWQiOiI0MDQ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QwNSIsIk1hcmdpbiI6eyIkaWQiOiI0MDYiLCJUb3AiOjAsIkxlZnQiOjQsIlJpZ2h0Ijo0LCJCb3R0b20iOjB9LCJQYWRkaW5nIjp7IiRpZCI6IjQwNyIsIlRvcCI6MCwiTGVmdCI6MCwiUmlnaHQiOjAsIkJvdHRvbSI6MH0sIkJhY2tncm91bmQiOnsiJGlkIjoiNDA4IiwiQ29sb3IiOnsiJGlkIjoiNDA5IiwiQSI6MjU1LCJSIjowLCJHIjoxMTQsIkIiOjE4OH19LCJJc1Zpc2libGUiOnRydWUsIldpZHRoIjowLjAsIkhlaWdodCI6MTYuMCwiQm9yZGVyU3R5bGUiOnsiJGlkIjoiNDEwIiwiTGluZUNvbG9yIjp7IiRyZWYiOiIxMDkifSwiTGluZVdlaWdodCI6MC4wLCJMaW5lVHlwZSI6MCwiUGFyZW50U3R5bGUiOm51bGx9LCJQYXJlbnRTdHlsZSI6bnVsbH0sIlRpdGxlU3R5bGUiOnsiJGlkIjoiNDExIiwiRm9udFNldHRpbmdzIjp7IiRpZCI6IjQxMiIsIkZvbnRTaXplIjoxMSwiRm9udE5hbWUiOiJDYWxpYnJpIiwiSXNCb2xkIjp0cnVlLCJJc0l0YWxpYyI6ZmFsc2UsIklzVW5kZXJsaW5lZCI6ZmFsc2UsIlBhcmVudFN0eWxlIjpudWxsfSwiQXV0b1NpemUiOjAsIkZvcmVncm91bmQiOnsiJGlkIjoiNDEzIiwiQ29sb3IiOnsiJHJlZiI6IjExNCJ9fSwiTWF4V2lkdGgiOjk2MC4wLCJNYXhIZWlnaHQiOiJJbmZpbml0eSIsIlNtYXJ0Rm9yZWdyb3VuZElzQWN0aXZlIjpmYWxzZSwiSG9yaXpvbnRhbEFsaWdubWVudCI6MCwiVmVydGljYWxBbGlnbm1lbnQiOjAsIlNtYXJ0Rm9yZWdyb3VuZCI6bnVsbCwiQmFja2dyb3VuZEZpbGxUeXBlIjowLCJNYXJnaW4iOnsiJGlkIjoiNDE0IiwiVG9wIjowLCJMZWZ0IjowLCJSaWdodCI6MCwiQm90dG9tIjowfSwiUGFkZGluZyI6eyIkaWQiOiI0MTUiLCJUb3AiOjAsIkxlZnQiOjAsIlJpZ2h0IjowLCJCb3R0b20iOjB9LCJCYWNrZ3JvdW5kIjp7IiRyZWYiOiIxMTcifSwiSXNWaXNpYmxlIjp0cnVlLCJXaWR0aCI6MC4wLCJIZWlnaHQiOjAuMCwiQm9yZGVyU3R5bGUiOnsiJGlkIjoiNDE2IiwiTGluZUNvbG9yIjpudWxsLCJMaW5lV2VpZ2h0IjowLjAsIkxpbmVUeXBlIjowLCJQYXJlbnRTdHlsZSI6bnVsbH0sIlBhcmVudFN0eWxlIjpudWxsfSwiRGF0ZVN0eWxlIjp7IiRpZCI6IjQxNyIsIkZvbnRTZXR0aW5ncyI6eyIkaWQiOiI0MTgiLCJGb250U2l6ZSI6MTAsIkZvbnROYW1lIjoiQ2FsaWJyaSIsIklzQm9sZCI6ZmFsc2UsIklzSXRhbGljIjpmYWxzZSwiSXNVbmRlcmxpbmVkIjpmYWxzZSwiUGFyZW50U3R5bGUiOm51bGx9LCJBdXRvU2l6ZSI6MCwiRm9yZWdyb3VuZCI6eyIkaWQiOiI0MTkiLCJDb2xvciI6eyIkcmVmIjoiMTIxIn19LCJNYXhXaWR0aCI6MjAwLjAsIk1heEhlaWdodCI6IkluZmluaXR5IiwiU21hcnRGb3JlZ3JvdW5kSXNBY3RpdmUiOmZhbHNlLCJIb3Jpem9udGFsQWxpZ25tZW50IjowLCJWZXJ0aWNhbEFsaWdubWVudCI6MCwiU21hcnRGb3JlZ3JvdW5kIjpudWxsLCJCYWNrZ3JvdW5kRmlsbFR5cGUiOjAsIk1hcmdpbiI6eyIkaWQiOiI0MjAiLCJUb3AiOjAsIkxlZnQiOjAsIlJpZ2h0IjowLCJCb3R0b20iOjB9LCJQYWRkaW5nIjp7IiRpZCI6IjQyMSIsIlRvcCI6MCwiTGVmdCI6MCwiUmlnaHQiOjAsIkJvdHRvbSI6MH0sIkJhY2tncm91bmQiOnsiJHJlZiI6IjEyNCJ9LCJJc1Zpc2libGUiOnRydWUsIldpZHRoIjowLjAsIkhlaWdodCI6MC4wLCJCb3JkZXJTdHlsZSI6eyIkaWQiOiI0MjIiLCJMaW5lQ29sb3IiOm51bGwsIkxpbmVXZWlnaHQiOjAuMCwiTGluZVR5cGUiOjAsIlBhcmVudFN0eWxlIjpudWxsfSwiUGFyZW50U3R5bGUiOm51bGx9LCJEYXRlRm9ybWF0Ijp7IiRpZCI6IjQy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NDIzIn0sIklkIjoiY2I0ZGUwODYtN2NlNy00M2VkLTgxMTgtMzU5ZjA5MGY1NDIyIiwiSW1wb3J0SWQiOm51bGwsIlRpdGxlIjoiSGFyZHdhcmUgUmVxcy4iLCJOb3RlIjpudWxsLCJIeXBlcmxpbmsiOm51bGwsIklzQ2hhbmdlZCI6ZmFsc2UsIklzTmV3IjpmYWxzZX0seyIkaWQiOiI0MjQiLCJHcm91cE5hbWUiOm51bGwsIlN0YXJ0RGF0ZSI6IjIwMjAtMDYtMDRUMDA6MDA6MDBaIiwiRW5kRGF0ZSI6IjIwMjAtMDYtMjFUMjM6NTk6MDBaIiwiUGVyY2VudGFnZUNvbXBsZXRlIjpudWxsLCJTdHlsZSI6eyIkaWQiOiI0MjUiLCJTaGFwZSI6MCwiU2hhcGVUaGlja25lc3MiOjEsIkR1cmF0aW9uRm9ybWF0IjowLCJJbmNsdWRlTm9uV29ya2luZ0RheXNJbkR1cmF0aW9uIjpmYWxzZSwiUGVyY2VudGFnZUNvbXBsZXRlU3R5bGUiOnsiJGlkIjoiNDI2IiwiRm9udFNldHRpbmdzIjp7IiRpZCI6IjQyNyIsIkZvbnRTaXplIjoxMCwiRm9udE5hbWUiOiJDYWxpYnJpIiwiSXNCb2xkIjpmYWxzZSwiSXNJdGFsaWMiOmZhbHNlLCJJc1VuZGVybGluZWQiOmZhbHNlLCJQYXJlbnRTdHlsZSI6bnVsbH0sIkF1dG9TaXplIjowLCJGb3JlZ3JvdW5kIjp7IiRpZCI6IjQyOCIsIkNvbG9yIjp7IiRyZWYiOiI4NiJ9fSwiTWF4V2lkdGgiOjIwMC4wLCJNYXhIZWlnaHQiOiJJbmZpbml0eSIsIlNtYXJ0Rm9yZWdyb3VuZElzQWN0aXZlIjpmYWxzZSwiSG9yaXpvbnRhbEFsaWdubWVudCI6MCwiVmVydGljYWxBbGlnbm1lbnQiOjAsIlNtYXJ0Rm9yZWdyb3VuZCI6bnVsbCwiQmFja2dyb3VuZEZpbGxUeXBlIjowLCJNYXJnaW4iOnsiJGlkIjoiNDI5IiwiVG9wIjowLCJMZWZ0IjowLCJSaWdodCI6MCwiQm90dG9tIjowfSwiUGFkZGluZyI6eyIkaWQiOiI0MzAiLCJUb3AiOjAsIkxlZnQiOjAsIlJpZ2h0IjowLCJCb3R0b20iOjB9LCJCYWNrZ3JvdW5kIjp7IiRyZWYiOiI4OSJ9LCJJc1Zpc2libGUiOnRydWUsIldpZHRoIjowLjAsIkhlaWdodCI6MC4wLCJCb3JkZXJTdHlsZSI6eyIkaWQiOiI0MzEiLCJMaW5lQ29sb3IiOm51bGwsIkxpbmVXZWlnaHQiOjAuMCwiTGluZVR5cGUiOjAsIlBhcmVudFN0eWxlIjpudWxsfSwiUGFyZW50U3R5bGUiOm51bGx9LCJEdXJhdGlvblN0eWxlIjp7IiRpZCI6IjQzMiIsIkZvbnRTZXR0aW5ncyI6eyIkaWQiOiI0MzMiLCJGb250U2l6ZSI6MTAsIkZvbnROYW1lIjoiQ2FsaWJyaSIsIklzQm9sZCI6ZmFsc2UsIklzSXRhbGljIjpmYWxzZSwiSXNVbmRlcmxpbmVkIjpmYWxzZSwiUGFyZW50U3R5bGUiOm51bGx9LCJBdXRvU2l6ZSI6MCwiRm9yZWdyb3VuZCI6eyIkaWQiOiI0MzQiLCJDb2xvciI6eyIkcmVmIjoiOTMifX0sIk1heFdpZHRoIjoyMDAuMCwiTWF4SGVpZ2h0IjoiSW5maW5pdHkiLCJTbWFydEZvcmVncm91bmRJc0FjdGl2ZSI6ZmFsc2UsIkhvcml6b250YWxBbGlnbm1lbnQiOjAsIlZlcnRpY2FsQWxpZ25tZW50IjowLCJTbWFydEZvcmVncm91bmQiOm51bGwsIkJhY2tncm91bmRGaWxsVHlwZSI6MCwiTWFyZ2luIjp7IiRpZCI6IjQzNSIsIlRvcCI6MCwiTGVmdCI6MCwiUmlnaHQiOjAsIkJvdHRvbSI6MH0sIlBhZGRpbmciOnsiJGlkIjoiNDM2IiwiVG9wIjowLCJMZWZ0IjowLCJSaWdodCI6MCwiQm90dG9tIjowfSwiQmFja2dyb3VuZCI6eyIkcmVmIjoiOTYifSwiSXNWaXNpYmxlIjp0cnVlLCJXaWR0aCI6MC4wLCJIZWlnaHQiOjAuMCwiQm9yZGVyU3R5bGUiOnsiJGlkIjoiNDM3IiwiTGluZUNvbG9yIjpudWxsLCJMaW5lV2VpZ2h0IjowLjAsIkxpbmVUeXBlIjowLCJQYXJlbnRTdHlsZSI6bnVsbH0sIlBhcmVudFN0eWxlIjpudWxsfSwiSG9yaXpvbnRhbENvbm5lY3RvclN0eWxlIjp7IiRpZCI6IjQzOCIsIkxpbmVDb2xvciI6eyIkcmVmIjoiOTgifSwiTGluZVdlaWdodCI6MS4wLCJMaW5lVHlwZSI6MCwiUGFyZW50U3R5bGUiOm51bGx9LCJWZXJ0aWNhbENvbm5lY3RvclN0eWxlIjp7IiRpZCI6IjQz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DAiLCJNYXJnaW4iOnsiJGlkIjoiNDQxIiwiVG9wIjowLCJMZWZ0Ijo0LCJSaWdodCI6NCwiQm90dG9tIjowfSwiUGFkZGluZyI6eyIkaWQiOiI0NDIiLCJUb3AiOjAsIkxlZnQiOjAsIlJpZ2h0IjowLCJCb3R0b20iOjB9LCJCYWNrZ3JvdW5kIjp7IiRpZCI6IjQ0MyIsIkNvbG9yIjp7IiRpZCI6IjQ0NCIsIkEiOjI1NSwiUiI6MCwiRyI6MTE0LCJCIjoxODh9fSwiSXNWaXNpYmxlIjp0cnVlLCJXaWR0aCI6MC4wLCJIZWlnaHQiOjE2LjAsIkJvcmRlclN0eWxlIjp7IiRpZCI6IjQ0NSIsIkxpbmVDb2xvciI6eyIkcmVmIjoiMTA5In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yZWYiOiIxMTQifX0sIk1heFdpZHRoIjo5NjAuMCwiTWF4SGVpZ2h0IjoiSW5maW5pdHkiLCJTbWFydEZvcmVncm91bmRJc0FjdGl2ZSI6ZmFsc2UsIkhvcml6b250YWxBbGlnbm1lbnQiOjAsIlZlcnRpY2FsQWxpZ25tZW50IjowLCJTbWFydEZvcmVncm91bmQiOm51bGwsIkJhY2tncm91bmRGaWxsVHlwZSI6MCwiTWFyZ2luIjp7IiRpZCI6IjQ0OSIsIlRvcCI6MCwiTGVmdCI6MCwiUmlnaHQiOjAsIkJvdHRvbSI6MH0sIlBhZGRpbmciOnsiJGlkIjoiNDUwIiwiVG9wIjowLCJMZWZ0IjowLCJSaWdodCI6MCwiQm90dG9tIjowfSwiQmFja2dyb3VuZCI6eyIkcmVmIjoiMTE3In0sIklzVmlzaWJsZSI6dHJ1ZSwiV2lkdGgiOjAuMCwiSGVpZ2h0IjowLjAsIkJvcmRlclN0eWxlIjp7IiRpZCI6IjQ1MSIsIkxpbmVDb2xvciI6bnVsbCwiTGluZVdlaWdodCI6MC4wLCJMaW5lVHlwZSI6MCwiUGFyZW50U3R5bGUiOm51bGx9LCJQYXJlbnRTdHlsZSI6bnVsbH0sIkRhdGVTdHlsZSI6eyIkaWQiOiI0NTIiLCJGb250U2V0dGluZ3MiOnsiJGlkIjoiNDUzIiwiRm9udFNpemUiOjEwLCJGb250TmFtZSI6IkNhbGlicmkiLCJJc0JvbGQiOmZhbHNlLCJJc0l0YWxpYyI6ZmFsc2UsIklzVW5kZXJsaW5lZCI6ZmFsc2UsIlBhcmVudFN0eWxlIjpudWxsfSwiQXV0b1NpemUiOjAsIkZvcmVncm91bmQiOnsiJGlkIjoiNDU0IiwiQ29sb3IiOnsiJHJlZiI6IjEyMSJ9fSwiTWF4V2lkdGgiOjIwMC4wLCJNYXhIZWlnaHQiOiJJbmZpbml0eSIsIlNtYXJ0Rm9yZWdyb3VuZElzQWN0aXZlIjpmYWxzZSwiSG9yaXpvbnRhbEFsaWdubWVudCI6MCwiVmVydGljYWxBbGlnbm1lbnQiOjAsIlNtYXJ0Rm9yZWdyb3VuZCI6bnVsbCwiQmFja2dyb3VuZEZpbGxUeXBlIjowLCJNYXJnaW4iOnsiJGlkIjoiNDU1IiwiVG9wIjowLCJMZWZ0IjowLCJSaWdodCI6MCwiQm90dG9tIjowfSwiUGFkZGluZyI6eyIkaWQiOiI0NTYiLCJUb3AiOjAsIkxlZnQiOjAsIlJpZ2h0IjowLCJCb3R0b20iOjB9LCJCYWNrZ3JvdW5kIjp7IiRyZWYiOiIxMjQifSwiSXNWaXNpYmxlIjp0cnVlLCJXaWR0aCI6MC4wLCJIZWlnaHQiOjAuMCwiQm9yZGVyU3R5bGUiOnsiJGlkIjoiNDU3IiwiTGluZUNvbG9yIjpudWxsLCJMaW5lV2VpZ2h0IjowLjAsIkxpbmVUeXBlIjowLCJQYXJlbnRTdHlsZSI6bnVsbH0sIlBhcmVudFN0eWxlIjpudWxsfSwiRGF0ZUZvcm1hdCI6eyIkaWQiOiI0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Q1OCJ9LCJJZCI6ImY0NDU4OTU0LThkN2YtNGJmOC04ODQ1LTlhNjBjMjg0YzZmOSIsIkltcG9ydElkIjpudWxsLCJUaXRsZSI6Ik1pZ3JhdGlvbiIsIk5vdGUiOm51bGwsIkh5cGVybGluayI6bnVsbCwiSXNDaGFuZ2VkIjpmYWxzZSwiSXNOZXciOmZhbHNlfSx7IiRpZCI6IjQ1OSIsIkdyb3VwTmFtZSI6bnVsbCwiU3RhcnREYXRlIjoiMjAyMC0wNi0xMVQwMDowMDowMFoiLCJFbmREYXRlIjoiMjAyMC0wNi0yNFQyMzo1OTowMFoiLCJQZXJjZW50YWdlQ29tcGxldGUiOm51bGwsIlN0eWxlIjp7IiRpZCI6IjQ2MCIsIlNoYXBlIjowLCJTaGFwZVRoaWNrbmVzcyI6MSwiRHVyYXRpb25Gb3JtYXQiOjAsIkluY2x1ZGVOb25Xb3JraW5nRGF5c0luRHVyYXRpb24iOmZhbHNlLCJQZXJjZW50YWdlQ29tcGxldGVTdHlsZSI6eyIkaWQiOiI0NjEiLCJGb250U2V0dGluZ3MiOnsiJGlkIjoiNDYyIiwiRm9udFNpemUiOjEwLCJGb250TmFtZSI6IkNhbGlicmkiLCJJc0JvbGQiOmZhbHNlLCJJc0l0YWxpYyI6ZmFsc2UsIklzVW5kZXJsaW5lZCI6ZmFsc2UsIlBhcmVudFN0eWxlIjpudWxsfSwiQXV0b1NpemUiOjAsIkZvcmVncm91bmQiOnsiJGlkIjoiNDYzIiwiQ29sb3IiOnsiJHJlZiI6Ijg2In19LCJNYXhXaWR0aCI6MjAwLjAsIk1heEhlaWdodCI6IkluZmluaXR5IiwiU21hcnRGb3JlZ3JvdW5kSXNBY3RpdmUiOmZhbHNlLCJIb3Jpem9udGFsQWxpZ25tZW50IjowLCJWZXJ0aWNhbEFsaWdubWVudCI6MCwiU21hcnRGb3JlZ3JvdW5kIjpudWxsLCJCYWNrZ3JvdW5kRmlsbFR5cGUiOjAsIk1hcmdpbiI6eyIkaWQiOiI0NjQiLCJUb3AiOjAsIkxlZnQiOjAsIlJpZ2h0IjowLCJCb3R0b20iOjB9LCJQYWRkaW5nIjp7IiRpZCI6IjQ2NSIsIlRvcCI6MCwiTGVmdCI6MCwiUmlnaHQiOjAsIkJvdHRvbSI6MH0sIkJhY2tncm91bmQiOnsiJHJlZiI6Ijg5In0sIklzVmlzaWJsZSI6dHJ1ZSwiV2lkdGgiOjAuMCwiSGVpZ2h0IjowLjAsIkJvcmRlclN0eWxlIjp7IiRpZCI6IjQ2NiIsIkxpbmVDb2xvciI6bnVsbCwiTGluZVdlaWdodCI6MC4wLCJMaW5lVHlwZSI6MCwiUGFyZW50U3R5bGUiOm51bGx9LCJQYXJlbnRTdHlsZSI6bnVsbH0sIkR1cmF0aW9uU3R5bGUiOnsiJGlkIjoiNDY3IiwiRm9udFNldHRpbmdzIjp7IiRpZCI6IjQ2OCIsIkZvbnRTaXplIjoxMCwiRm9udE5hbWUiOiJDYWxpYnJpIiwiSXNCb2xkIjpmYWxzZSwiSXNJdGFsaWMiOmZhbHNlLCJJc1VuZGVybGluZWQiOmZhbHNlLCJQYXJlbnRTdHlsZSI6bnVsbH0sIkF1dG9TaXplIjowLCJGb3JlZ3JvdW5kIjp7IiRpZCI6IjQ2OSIsIkNvbG9yIjp7IiRyZWYiOiI5MyJ9fSwiTWF4V2lkdGgiOjIwMC4wLCJNYXhIZWlnaHQiOiJJbmZpbml0eSIsIlNtYXJ0Rm9yZWdyb3VuZElzQWN0aXZlIjpmYWxzZSwiSG9yaXpvbnRhbEFsaWdubWVudCI6MCwiVmVydGljYWxBbGlnbm1lbnQiOjAsIlNtYXJ0Rm9yZWdyb3VuZCI6bnVsbCwiQmFja2dyb3VuZEZpbGxUeXBlIjowLCJNYXJnaW4iOnsiJGlkIjoiNDcwIiwiVG9wIjowLCJMZWZ0IjowLCJSaWdodCI6MCwiQm90dG9tIjowfSwiUGFkZGluZyI6eyIkaWQiOiI0NzEiLCJUb3AiOjAsIkxlZnQiOjAsIlJpZ2h0IjowLCJCb3R0b20iOjB9LCJCYWNrZ3JvdW5kIjp7IiRyZWYiOiI5NiJ9LCJJc1Zpc2libGUiOnRydWUsIldpZHRoIjowLjAsIkhlaWdodCI6MC4wLCJCb3JkZXJTdHlsZSI6eyIkaWQiOiI0NzIiLCJMaW5lQ29sb3IiOm51bGwsIkxpbmVXZWlnaHQiOjAuMCwiTGluZVR5cGUiOjAsIlBhcmVudFN0eWxlIjpudWxsfSwiUGFyZW50U3R5bGUiOm51bGx9LCJIb3Jpem9udGFsQ29ubmVjdG9yU3R5bGUiOnsiJGlkIjoiNDczIiwiTGluZUNvbG9yIjp7IiRyZWYiOiI5OCJ9LCJMaW5lV2VpZ2h0IjoxLjAsIkxpbmVUeXBlIjowLCJQYXJlbnRTdHlsZSI6bnVsbH0sIlZlcnRpY2FsQ29ubmVjdG9yU3R5bGUiOnsiJGlkIjoiNDc0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3NSIsIk1hcmdpbiI6eyIkaWQiOiI0NzYiLCJUb3AiOjAsIkxlZnQiOjQsIlJpZ2h0Ijo0LCJCb3R0b20iOjB9LCJQYWRkaW5nIjp7IiRpZCI6IjQ3NyIsIlRvcCI6MCwiTGVmdCI6MCwiUmlnaHQiOjAsIkJvdHRvbSI6MH0sIkJhY2tncm91bmQiOnsiJGlkIjoiNDc4IiwiQ29sb3IiOnsiJGlkIjoiNDc5IiwiQSI6MjU1LCJSIjowLCJHIjoxMTQsIkIiOjE4OH19LCJJc1Zpc2libGUiOnRydWUsIldpZHRoIjowLjAsIkhlaWdodCI6MTYuMCwiQm9yZGVyU3R5bGUiOnsiJGlkIjoiNDgwIiwiTGluZUNvbG9yIjp7IiRyZWYiOiIxMDk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HJlZiI6IjExNCJ9fSwiTWF4V2lkdGgiOjk2MC4wLCJNYXhIZWlnaHQiOiJJbmZpbml0eSIsIlNtYXJ0Rm9yZWdyb3VuZElzQWN0aXZlIjpmYWxzZSwiSG9yaXpvbnRhbEFsaWdubWVudCI6MCwiVmVydGljYWxBbGlnbm1lbnQiOjAsIlNtYXJ0Rm9yZWdyb3VuZCI6bnVsbCwiQmFja2dyb3VuZEZpbGxUeXBlIjowLCJNYXJnaW4iOnsiJGlkIjoiNDg0IiwiVG9wIjowLCJMZWZ0IjowLCJSaWdodCI6MCwiQm90dG9tIjowfSwiUGFkZGluZyI6eyIkaWQiOiI0ODUiLCJUb3AiOjAsIkxlZnQiOjAsIlJpZ2h0IjowLCJCb3R0b20iOjB9LCJCYWNrZ3JvdW5kIjp7IiRyZWYiOiIxMTcifSwiSXNWaXNpYmxlIjp0cnVlLCJXaWR0aCI6MC4wLCJIZWlnaHQiOjAuMCwiQm9yZGVyU3R5bGUiOnsiJGlkIjoiNDg2IiwiTGluZUNvbG9yIjpudWxsLCJMaW5lV2VpZ2h0IjowLjAsIkxpbmVUeXBlIjowLCJQYXJlbnRTdHlsZSI6bnVsbH0sIlBhcmVudFN0eWxlIjpudWxsfSwiRGF0ZV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TIxIn19LCJNYXhXaWR0aCI6MjAwLjAsIk1heEhlaWdodCI6IkluZmluaXR5IiwiU21hcnRGb3JlZ3JvdW5kSXNBY3RpdmUiOmZhbHNlLCJIb3Jpem9udGFsQWxpZ25tZW50IjowLCJWZXJ0aWNhbEFsaWdubWVudCI6MCwiU21hcnRGb3JlZ3JvdW5kIjpudWxsLCJCYWNrZ3JvdW5kRmlsbFR5cGUiOjAsIk1hcmdpbiI6eyIkaWQiOiI0OTAiLCJUb3AiOjAsIkxlZnQiOjAsIlJpZ2h0IjowLCJCb3R0b20iOjB9LCJQYWRkaW5nIjp7IiRpZCI6IjQ5MSIsIlRvcCI6MCwiTGVmdCI6MCwiUmlnaHQiOjAsIkJvdHRvbSI6MH0sIkJhY2tncm91bmQiOnsiJHJlZiI6IjEyNCJ9LCJJc1Zpc2libGUiOnRydWUsIldpZHRoIjowLjAsIkhlaWdodCI6MC4wLCJCb3JkZXJTdHlsZSI6eyIkaWQiOiI0OTIiLCJMaW5lQ29sb3IiOm51bGwsIkxpbmVXZWlnaHQiOjAuMCwiTGluZVR5cGUiOjAsIlBhcmVudFN0eWxlIjpudWxsfSwiUGFyZW50U3R5bGUiOm51bGx9LCJEYXRlRm9ybWF0Ijp7IiRpZCI6IjQ5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5LCJTbWFydER1cmF0aW9uQWN0aXZhdGVkIjpmYWxzZSwiRGF0ZUZvcm1hdCI6eyIkcmVmIjoiNDkzIn0sIklkIjoiZGU4YTM0OWUtNDc0Ny00ZGQ4LTg0YTQtMjBlMjZhNWJmYTQyIiwiSW1wb3J0SWQiOm51bGwsIlRpdGxlIjoiREIgQmFja3VwIiwiTm90ZSI6bnVsbCwiSHlwZXJsaW5rIjpudWxsLCJJc0NoYW5nZWQiOmZhbHNlLCJJc05ldyI6ZmFsc2V9LHsiJGlkIjoiNDk0IiwiR3JvdXBOYW1lIjpudWxsLCJTdGFydERhdGUiOiIyMDIwLTA2LTE3VDAwOjAwOjAwWiIsIkVuZERhdGUiOiIyMDIwLTA2LTI4VDIzOjU5OjAwWiIsIlBlcmNlbnRhZ2VDb21wbGV0ZSI6bnVsbCwiU3R5bGUiOnsiJGlkIjoiNDk1IiwiU2hhcGUiOjAsIlNoYXBlVGhpY2tuZXNzIjoxLCJEdXJhdGlvbkZvcm1hdCI6MCwiSW5jbHVkZU5vbldvcmtpbmdEYXlzSW5EdXJhdGlvbiI6ZmFsc2UsIlBlcmNlbnRhZ2VDb21wbGV0ZVN0eWxlIjp7IiRpZCI6IjQ5NiIsIkZvbnRTZXR0aW5ncyI6eyIkaWQiOiI0OTciLCJGb250U2l6ZSI6MTAsIkZvbnROYW1lIjoiQ2FsaWJyaSIsIklzQm9sZCI6ZmFsc2UsIklzSXRhbGljIjpmYWxzZSwiSXNVbmRlcmxpbmVkIjpmYWxzZSwiUGFyZW50U3R5bGUiOm51bGx9LCJBdXRvU2l6ZSI6MCwiRm9yZWdyb3VuZCI6eyIkaWQiOiI0OTgiLCJDb2xvciI6eyIkcmVmIjoiODYifX0sIk1heFdpZHRoIjoyMDAuMCwiTWF4SGVpZ2h0IjoiSW5maW5pdHkiLCJTbWFydEZvcmVncm91bmRJc0FjdGl2ZSI6ZmFsc2UsIkhvcml6b250YWxBbGlnbm1lbnQiOjAsIlZlcnRpY2FsQWxpZ25tZW50IjowLCJTbWFydEZvcmVncm91bmQiOm51bGwsIkJhY2tncm91bmRGaWxsVHlwZSI6MCwiTWFyZ2luIjp7IiRpZCI6IjQ5OSIsIlRvcCI6MCwiTGVmdCI6MCwiUmlnaHQiOjAsIkJvdHRvbSI6MH0sIlBhZGRpbmciOnsiJGlkIjoiNTAwIiwiVG9wIjowLCJMZWZ0IjowLCJSaWdodCI6MCwiQm90dG9tIjowfSwiQmFja2dyb3VuZCI6eyIkcmVmIjoiODkifSwiSXNWaXNpYmxlIjp0cnVlLCJXaWR0aCI6MC4wLCJIZWlnaHQiOjAuMCwiQm9yZGVyU3R5bGUiOnsiJGlkIjoiNTAxIiwiTGluZUNvbG9yIjpudWxsLCJMaW5lV2VpZ2h0IjowLjAsIkxpbmVUeXBlIjowLCJQYXJlbnRTdHlsZSI6bnVsbH0sIlBhcmVudFN0eWxlIjpudWxsfSwiRHVyYXRpb25TdHlsZSI6eyIkaWQiOiI1MDIiLCJGb250U2V0dGluZ3MiOnsiJGlkIjoiNTAzIiwiRm9udFNpemUiOjEwLCJGb250TmFtZSI6IkNhbGlicmkiLCJJc0JvbGQiOmZhbHNlLCJJc0l0YWxpYyI6ZmFsc2UsIklzVW5kZXJsaW5lZCI6ZmFsc2UsIlBhcmVudFN0eWxlIjpudWxsfSwiQXV0b1NpemUiOjAsIkZvcmVncm91bmQiOnsiJGlkIjoiNTA0IiwiQ29sb3IiOnsiJHJlZiI6IjkzIn19LCJNYXhXaWR0aCI6MjAwLjAsIk1heEhlaWdodCI6IkluZmluaXR5IiwiU21hcnRGb3JlZ3JvdW5kSXNBY3RpdmUiOmZhbHNlLCJIb3Jpem9udGFsQWxpZ25tZW50IjowLCJWZXJ0aWNhbEFsaWdubWVudCI6MCwiU21hcnRGb3JlZ3JvdW5kIjpudWxsLCJCYWNrZ3JvdW5kRmlsbFR5cGUiOjAsIk1hcmdpbiI6eyIkaWQiOiI1MDUiLCJUb3AiOjAsIkxlZnQiOjAsIlJpZ2h0IjowLCJCb3R0b20iOjB9LCJQYWRkaW5nIjp7IiRpZCI6IjUwNiIsIlRvcCI6MCwiTGVmdCI6MCwiUmlnaHQiOjAsIkJvdHRvbSI6MH0sIkJhY2tncm91bmQiOnsiJHJlZiI6Ijk2In0sIklzVmlzaWJsZSI6dHJ1ZSwiV2lkdGgiOjAuMCwiSGVpZ2h0IjowLjAsIkJvcmRlclN0eWxlIjp7IiRpZCI6IjUwNyIsIkxpbmVDb2xvciI6bnVsbCwiTGluZVdlaWdodCI6MC4wLCJMaW5lVHlwZSI6MCwiUGFyZW50U3R5bGUiOm51bGx9LCJQYXJlbnRTdHlsZSI6bnVsbH0sIkhvcml6b250YWxDb25uZWN0b3JTdHlsZSI6eyIkaWQiOiI1MDgiLCJMaW5lQ29sb3IiOnsiJHJlZiI6Ijk4In0sIkxpbmVXZWlnaHQiOjEuMCwiTGluZVR5cGUiOjAsIlBhcmVudFN0eWxlIjpudWxsfSwiVmVydGljYWxDb25uZWN0b3JTdHlsZSI6eyIkaWQiOiI1MDk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EwIiwiTWFyZ2luIjp7IiRpZCI6IjUxMSIsIlRvcCI6MCwiTGVmdCI6NCwiUmlnaHQiOjQsIkJvdHRvbSI6MH0sIlBhZGRpbmciOnsiJGlkIjoiNTEyIiwiVG9wIjowLCJMZWZ0IjowLCJSaWdodCI6MCwiQm90dG9tIjowfSwiQmFja2dyb3VuZCI6eyIkaWQiOiI1MTMiLCJDb2xvciI6eyIkaWQiOiI1MTQiLCJBIjoyNTUsIlIiOjIzNywiRyI6MTI1LCJCIjo0OX19LCJJc1Zpc2libGUiOnRydWUsIldpZHRoIjowLjAsIkhlaWdodCI6MTYuMCwiQm9yZGVyU3R5bGUiOnsiJGlkIjoiNTE1IiwiTGluZUNvbG9yIjp7IiRyZWYiOiIxMDkifSwiTGluZVdlaWdodCI6MC4wLCJMaW5lVHlwZSI6MCwiUGFyZW50U3R5bGUiOm51bGx9LCJQYXJlbnRTdHlsZSI6bnVsbH0sIlRpdGxlU3R5bGUiOnsiJGlkIjoiNTE2IiwiRm9udFNldHRpbmdzIjp7IiRpZCI6IjUxNyIsIkZvbnRTaXplIjoxMSwiRm9udE5hbWUiOiJDYWxpYnJpIiwiSXNCb2xkIjp0cnVlLCJJc0l0YWxpYyI6ZmFsc2UsIklzVW5kZXJsaW5lZCI6ZmFsc2UsIlBhcmVudFN0eWxlIjpudWxsfSwiQXV0b1NpemUiOjAsIkZvcmVncm91bmQiOnsiJGlkIjoiNTE4IiwiQ29sb3IiOnsiJHJlZiI6IjExNCJ9fSwiTWF4V2lkdGgiOjk2MC4wLCJNYXhIZWlnaHQiOiJJbmZpbml0eSIsIlNtYXJ0Rm9yZWdyb3VuZElzQWN0aXZlIjpmYWxzZSwiSG9yaXpvbnRhbEFsaWdubWVudCI6MCwiVmVydGljYWxBbGlnbm1lbnQiOjAsIlNtYXJ0Rm9yZWdyb3VuZCI6bnVsbCwiQmFja2dyb3VuZEZpbGxUeXBlIjowLCJNYXJnaW4iOnsiJGlkIjoiNTE5IiwiVG9wIjowLCJMZWZ0IjowLCJSaWdodCI6MCwiQm90dG9tIjowfSwiUGFkZGluZyI6eyIkaWQiOiI1MjAiLCJUb3AiOjAsIkxlZnQiOjAsIlJpZ2h0IjowLCJCb3R0b20iOjB9LCJCYWNrZ3JvdW5kIjp7IiRyZWYiOiIxMTcifSwiSXNWaXNpYmxlIjp0cnVlLCJXaWR0aCI6MC4wLCJIZWlnaHQiOjAuMCwiQm9yZGVyU3R5bGUiOnsiJGlkIjoiNTIxIiwiTGluZUNvbG9yIjpudWxsLCJMaW5lV2VpZ2h0IjowLjAsIkxpbmVUeXBlIjowLCJQYXJlbnRTdHlsZSI6bnVsbH0sIlBhcmVudFN0eWxlIjpudWxsfSwiRGF0ZVN0eWxlIjp7IiRpZCI6IjUyMiIsIkZvbnRTZXR0aW5ncyI6eyIkaWQiOiI1MjMiLCJGb250U2l6ZSI6MTAsIkZvbnROYW1lIjoiQ2FsaWJyaSIsIklzQm9sZCI6ZmFsc2UsIklzSXRhbGljIjpmYWxzZSwiSXNVbmRlcmxpbmVkIjpmYWxzZSwiUGFyZW50U3R5bGUiOm51bGx9LCJBdXRvU2l6ZSI6MCwiRm9yZWdyb3VuZCI6eyIkaWQiOiI1MjQiLCJDb2xvciI6eyIkcmVmIjoiMTIxIn19LCJNYXhXaWR0aCI6MjAwLjAsIk1heEhlaWdodCI6IkluZmluaXR5IiwiU21hcnRGb3JlZ3JvdW5kSXNBY3RpdmUiOmZhbHNlLCJIb3Jpem9udGFsQWxpZ25tZW50IjowLCJWZXJ0aWNhbEFsaWdubWVudCI6MCwiU21hcnRGb3JlZ3JvdW5kIjpudWxsLCJCYWNrZ3JvdW5kRmlsbFR5cGUiOjAsIk1hcmdpbiI6eyIkaWQiOiI1MjUiLCJUb3AiOjAsIkxlZnQiOjAsIlJpZ2h0IjowLCJCb3R0b20iOjB9LCJQYWRkaW5nIjp7IiRpZCI6IjUyNiIsIlRvcCI6MCwiTGVmdCI6MCwiUmlnaHQiOjAsIkJvdHRvbSI6MH0sIkJhY2tncm91bmQiOnsiJHJlZiI6IjEyNCJ9LCJJc1Zpc2libGUiOnRydWUsIldpZHRoIjowLjAsIkhlaWdodCI6MC4wLCJCb3JkZXJTdHlsZSI6eyIkaWQiOiI1MjciLCJMaW5lQ29sb3IiOm51bGwsIkxpbmVXZWlnaHQiOjAuMCwiTGluZVR5cGUiOjAsIlBhcmVudFN0eWxlIjpudWxsfSwiUGFyZW50U3R5bGUiOm51bGx9LCJEYXRlRm9ybWF0Ijp7IiRpZCI6IjUy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CwiU21hcnREdXJhdGlvbkFjdGl2YXRlZCI6ZmFsc2UsIkRhdGVGb3JtYXQiOnsiJHJlZiI6IjUyOCJ9LCJJZCI6ImI1ZDc4ZGExLWZjNTgtNDE5Mi1hNjY5LTcyM2JmYTAzOWJhNSIsIkltcG9ydElkIjpudWxsLCJUaXRsZSI6IkZyb250IEVuZCBEZXZlbG9wbWVudCIsIk5vdGUiOm51bGwsIkh5cGVybGluayI6bnVsbCwiSXNDaGFuZ2VkIjpmYWxzZSwiSXNOZXciOmZhbHNlfSx7IiRpZCI6IjUyOSIsIkdyb3VwTmFtZSI6bnVsbCwiU3RhcnREYXRlIjoiMjAyMC0wNi0yNVQwMDowMDowMFoiLCJFbmREYXRlIjoiMjAyMC0wNy0wMVQyMzo1OTowMFoiLCJQZXJjZW50YWdlQ29tcGxldGUiOm51bGwsIlN0eWxlIjp7IiRpZCI6IjUzMCIsIlNoYXBlIjowLCJTaGFwZVRoaWNrbmVzcyI6MSwiRHVyYXRpb25Gb3JtYXQiOjAsIkluY2x1ZGVOb25Xb3JraW5nRGF5c0luRHVyYXRpb24iOmZhbHNlLCJQZXJjZW50YWdlQ29tcGxldGVTdHlsZSI6eyIkaWQiOiI1MzEiLCJGb250U2V0dGluZ3MiOnsiJGlkIjoiNTMyIiwiRm9udFNpemUiOjEwLCJGb250TmFtZSI6IkNhbGlicmkiLCJJc0JvbGQiOmZhbHNlLCJJc0l0YWxpYyI6ZmFsc2UsIklzVW5kZXJsaW5lZCI6ZmFsc2UsIlBhcmVudFN0eWxlIjpudWxsfSwiQXV0b1NpemUiOjAsIkZvcmVncm91bmQiOnsiJGlkIjoiNTMzIiwiQ29sb3IiOnsiJHJlZiI6Ijg2In19LCJNYXhXaWR0aCI6MjAwLjAsIk1heEhlaWdodCI6IkluZmluaXR5IiwiU21hcnRGb3JlZ3JvdW5kSXNBY3RpdmUiOmZhbHNlLCJIb3Jpem9udGFsQWxpZ25tZW50IjowLCJWZXJ0aWNhbEFsaWdubWVudCI6MCwiU21hcnRGb3JlZ3JvdW5kIjpudWxsLCJCYWNrZ3JvdW5kRmlsbFR5cGUiOjAsIk1hcmdpbiI6eyIkaWQiOiI1MzQiLCJUb3AiOjAsIkxlZnQiOjAsIlJpZ2h0IjowLCJCb3R0b20iOjB9LCJQYWRkaW5nIjp7IiRpZCI6IjUzNSIsIlRvcCI6MCwiTGVmdCI6MCwiUmlnaHQiOjAsIkJvdHRvbSI6MH0sIkJhY2tncm91bmQiOnsiJHJlZiI6Ijg5In0sIklzVmlzaWJsZSI6dHJ1ZSwiV2lkdGgiOjAuMCwiSGVpZ2h0IjowLjAsIkJvcmRlclN0eWxlIjp7IiRpZCI6IjUzNiIsIkxpbmVDb2xvciI6bnVsbCwiTGluZVdlaWdodCI6MC4wLCJMaW5lVHlwZSI6MCwiUGFyZW50U3R5bGUiOm51bGx9LCJQYXJlbnRTdHlsZSI6bnVsbH0sIkR1cmF0aW9uU3R5bGUiOnsiJGlkIjoiNTM3IiwiRm9udFNldHRpbmdzIjp7IiRpZCI6IjUzOCIsIkZvbnRTaXplIjoxMCwiRm9udE5hbWUiOiJDYWxpYnJpIiwiSXNCb2xkIjpmYWxzZSwiSXNJdGFsaWMiOmZhbHNlLCJJc1VuZGVybGluZWQiOmZhbHNlLCJQYXJlbnRTdHlsZSI6bnVsbH0sIkF1dG9TaXplIjowLCJGb3JlZ3JvdW5kIjp7IiRpZCI6IjUzOSIsIkNvbG9yIjp7IiRyZWYiOiI5MyJ9fSwiTWF4V2lkdGgiOjIwMC4wLCJNYXhIZWlnaHQiOiJJbmZpbml0eSIsIlNtYXJ0Rm9yZWdyb3VuZElzQWN0aXZlIjpmYWxzZSwiSG9yaXpvbnRhbEFsaWdubWVudCI6MCwiVmVydGljYWxBbGlnbm1lbnQiOjAsIlNtYXJ0Rm9yZWdyb3VuZCI6bnVsbCwiQmFja2dyb3VuZEZpbGxUeXBlIjowLCJNYXJnaW4iOnsiJGlkIjoiNTQwIiwiVG9wIjowLCJMZWZ0IjowLCJSaWdodCI6MCwiQm90dG9tIjowfSwiUGFkZGluZyI6eyIkaWQiOiI1NDEiLCJUb3AiOjAsIkxlZnQiOjAsIlJpZ2h0IjowLCJCb3R0b20iOjB9LCJCYWNrZ3JvdW5kIjp7IiRyZWYiOiI5NiJ9LCJJc1Zpc2libGUiOnRydWUsIldpZHRoIjowLjAsIkhlaWdodCI6MC4wLCJCb3JkZXJTdHlsZSI6eyIkaWQiOiI1NDIiLCJMaW5lQ29sb3IiOm51bGwsIkxpbmVXZWlnaHQiOjAuMCwiTGluZVR5cGUiOjAsIlBhcmVudFN0eWxlIjpudWxsfSwiUGFyZW50U3R5bGUiOm51bGx9LCJIb3Jpem9udGFsQ29ubmVjdG9yU3R5bGUiOnsiJGlkIjoiNTQzIiwiTGluZUNvbG9yIjp7IiRyZWYiOiI5OCJ9LCJMaW5lV2VpZ2h0IjoxLjAsIkxpbmVUeXBlIjowLCJQYXJlbnRTdHlsZSI6bnVsbH0sIlZlcnRpY2FsQ29ubmVjdG9yU3R5bGUiOnsiJGlkIjoiNTQ0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0NSIsIk1hcmdpbiI6eyIkaWQiOiI1NDYiLCJUb3AiOjAsIkxlZnQiOjQsIlJpZ2h0Ijo0LCJCb3R0b20iOjB9LCJQYWRkaW5nIjp7IiRpZCI6IjU0NyIsIlRvcCI6MCwiTGVmdCI6MCwiUmlnaHQiOjAsIkJvdHRvbSI6MH0sIkJhY2tncm91bmQiOnsiJGlkIjoiNTQ4IiwiQ29sb3IiOnsiJGlkIjoiNTQ5IiwiQSI6MjU1LCJSIjowLCJHIjoxMTQsIkIiOjE4OH19LCJJc1Zpc2libGUiOnRydWUsIldpZHRoIjowLjAsIkhlaWdodCI6MTYuMCwiQm9yZGVyU3R5bGUiOnsiJGlkIjoiNTUwIiwiTGluZUNvbG9yIjp7IiRyZWYiOiIxMDkifSwiTGluZVdlaWdodCI6MC4wLCJMaW5lVHlwZSI6MCwiUGFyZW50U3R5bGUiOm51bGx9LCJQYXJlbnRTdHlsZSI6bnVsbH0sIlRpdGxlU3R5bGUiOnsiJGlkIjoiNTUxIiwiRm9udFNldHRpbmdzIjp7IiRpZCI6IjU1MiIsIkZvbnRTaXplIjoxMSwiRm9udE5hbWUiOiJDYWxpYnJpIiwiSXNCb2xkIjp0cnVlLCJJc0l0YWxpYyI6ZmFsc2UsIklzVW5kZXJsaW5lZCI6ZmFsc2UsIlBhcmVudFN0eWxlIjpudWxsfSwiQXV0b1NpemUiOjAsIkZvcmVncm91bmQiOnsiJGlkIjoiNTUzIiwiQ29sb3IiOnsiJHJlZiI6IjExNCJ9fSwiTWF4V2lkdGgiOjk2MC4wLCJNYXhIZWlnaHQiOiJJbmZpbml0eSIsIlNtYXJ0Rm9yZWdyb3VuZElzQWN0aXZlIjpmYWxzZSwiSG9yaXpvbnRhbEFsaWdubWVudCI6MCwiVmVydGljYWxBbGlnbm1lbnQiOjAsIlNtYXJ0Rm9yZWdyb3VuZCI6bnVsbCwiQmFja2dyb3VuZEZpbGxUeXBlIjowLCJNYXJnaW4iOnsiJGlkIjoiNTU0IiwiVG9wIjowLCJMZWZ0IjowLCJSaWdodCI6MCwiQm90dG9tIjowfSwiUGFkZGluZyI6eyIkaWQiOiI1NTUiLCJUb3AiOjAsIkxlZnQiOjAsIlJpZ2h0IjowLCJCb3R0b20iOjB9LCJCYWNrZ3JvdW5kIjp7IiRyZWYiOiIxMTcifSwiSXNWaXNpYmxlIjp0cnVlLCJXaWR0aCI6MC4wLCJIZWlnaHQiOjAuMCwiQm9yZGVyU3R5bGUiOnsiJGlkIjoiNTU2IiwiTGluZUNvbG9yIjpudWxsLCJMaW5lV2VpZ2h0IjowLjAsIkxpbmVUeXBlIjowLCJQYXJlbnRTdHlsZSI6bnVsbH0sIlBhcmVudFN0eWxlIjpudWxsfSwiRGF0ZVN0eWxlIjp7IiRpZCI6IjU1NyIsIkZvbnRTZXR0aW5ncyI6eyIkaWQiOiI1NTgiLCJGb250U2l6ZSI6MTAsIkZvbnROYW1lIjoiQ2FsaWJyaSIsIklzQm9sZCI6ZmFsc2UsIklzSXRhbGljIjpmYWxzZSwiSXNVbmRlcmxpbmVkIjpmYWxzZSwiUGFyZW50U3R5bGUiOm51bGx9LCJBdXRvU2l6ZSI6MCwiRm9yZWdyb3VuZCI6eyIkaWQiOiI1NTkiLCJDb2xvciI6eyIkcmVmIjoiMTIxIn19LCJNYXhXaWR0aCI6MjAwLjAsIk1heEhlaWdodCI6IkluZmluaXR5IiwiU21hcnRGb3JlZ3JvdW5kSXNBY3RpdmUiOmZhbHNlLCJIb3Jpem9udGFsQWxpZ25tZW50IjowLCJWZXJ0aWNhbEFsaWdubWVudCI6MCwiU21hcnRGb3JlZ3JvdW5kIjpudWxsLCJCYWNrZ3JvdW5kRmlsbFR5cGUiOjAsIk1hcmdpbiI6eyIkaWQiOiI1NjAiLCJUb3AiOjAsIkxlZnQiOjAsIlJpZ2h0IjowLCJCb3R0b20iOjB9LCJQYWRkaW5nIjp7IiRpZCI6IjU2MSIsIlRvcCI6MCwiTGVmdCI6MCwiUmlnaHQiOjAsIkJvdHRvbSI6MH0sIkJhY2tncm91bmQiOnsiJHJlZiI6IjEyNCJ9LCJJc1Zpc2libGUiOnRydWUsIldpZHRoIjowLjAsIkhlaWdodCI6MC4wLCJCb3JkZXJTdHlsZSI6eyIkaWQiOiI1NjIiLCJMaW5lQ29sb3IiOm51bGwsIkxpbmVXZWlnaHQiOjAuMCwiTGluZVR5cGUiOjAsIlBhcmVudFN0eWxlIjpudWxsfSwiUGFyZW50U3R5bGUiOm51bGx9LCJEYXRlRm9ybWF0Ijp7IiRpZCI6IjU2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SwiU21hcnREdXJhdGlvbkFjdGl2YXRlZCI6ZmFsc2UsIkRhdGVGb3JtYXQiOnsiJHJlZiI6IjU2MyJ9LCJJZCI6IjE1MTE4NGJmLWE0ODctNDY1NS1hNjY4LTkyYjU5Yzc0ODNmYyIsIkltcG9ydElkIjpudWxsLCJUaXRsZSI6Ik1vYmlsZSBDbGllbnQiLCJOb3RlIjpudWxsLCJIeXBlcmxpbmsiOm51bGwsIklzQ2hhbmdlZCI6ZmFsc2UsIklzTmV3IjpmYWxzZX0seyIkaWQiOiI1NjQiLCJHcm91cE5hbWUiOm51bGwsIlN0YXJ0RGF0ZSI6IjIwMjAtMDYtMzBUMDA6MDA6MDBaIiwiRW5kRGF0ZSI6IjIwMjAtMDctMThUMjM6NTk6MDBaIiwiUGVyY2VudGFnZUNvbXBsZXRlIjpudWxsLCJTdHlsZSI6eyIkaWQiOiI1NjUiLCJTaGFwZSI6MCwiU2hhcGVUaGlja25lc3MiOjEsIkR1cmF0aW9uRm9ybWF0IjowLCJJbmNsdWRlTm9uV29ya2luZ0RheXNJbkR1cmF0aW9uIjpmYWxzZSwiUGVyY2VudGFnZUNvbXBsZXRlU3R5bGUiOnsiJGlkIjoiNTY2IiwiRm9udFNldHRpbmdzIjp7IiRpZCI6IjU2NyIsIkZvbnRTaXplIjoxMCwiRm9udE5hbWUiOiJDYWxpYnJpIiwiSXNCb2xkIjpmYWxzZSwiSXNJdGFsaWMiOmZhbHNlLCJJc1VuZGVybGluZWQiOmZhbHNlLCJQYXJlbnRTdHlsZSI6bnVsbH0sIkF1dG9TaXplIjowLCJGb3JlZ3JvdW5kIjp7IiRpZCI6IjU2OCIsIkNvbG9yIjp7IiRyZWYiOiI4NiJ9fSwiTWF4V2lkdGgiOjIwMC4wLCJNYXhIZWlnaHQiOiJJbmZpbml0eSIsIlNtYXJ0Rm9yZWdyb3VuZElzQWN0aXZlIjpmYWxzZSwiSG9yaXpvbnRhbEFsaWdubWVudCI6MCwiVmVydGljYWxBbGlnbm1lbnQiOjAsIlNtYXJ0Rm9yZWdyb3VuZCI6bnVsbCwiQmFja2dyb3VuZEZpbGxUeXBlIjowLCJNYXJnaW4iOnsiJGlkIjoiNTY5IiwiVG9wIjowLCJMZWZ0IjowLCJSaWdodCI6MCwiQm90dG9tIjowfSwiUGFkZGluZyI6eyIkaWQiOiI1NzAiLCJUb3AiOjAsIkxlZnQiOjAsIlJpZ2h0IjowLCJCb3R0b20iOjB9LCJCYWNrZ3JvdW5kIjp7IiRyZWYiOiI4OSJ9LCJJc1Zpc2libGUiOnRydWUsIldpZHRoIjowLjAsIkhlaWdodCI6MC4wLCJCb3JkZXJTdHlsZSI6eyIkaWQiOiI1NzEiLCJMaW5lQ29sb3IiOm51bGwsIkxpbmVXZWlnaHQiOjAuMCwiTGluZVR5cGUiOjAsIlBhcmVudFN0eWxlIjpudWxsfSwiUGFyZW50U3R5bGUiOm51bGx9LCJEdXJhdGlvblN0eWxlIjp7IiRpZCI6IjU3MiIsIkZvbnRTZXR0aW5ncyI6eyIkaWQiOiI1NzMiLCJGb250U2l6ZSI6MTAsIkZvbnROYW1lIjoiQ2FsaWJyaSIsIklzQm9sZCI6ZmFsc2UsIklzSXRhbGljIjpmYWxzZSwiSXNVbmRlcmxpbmVkIjpmYWxzZSwiUGFyZW50U3R5bGUiOm51bGx9LCJBdXRvU2l6ZSI6MCwiRm9yZWdyb3VuZCI6eyIkaWQiOiI1NzQiLCJDb2xvciI6eyIkcmVmIjoiOTMifX0sIk1heFdpZHRoIjoyMDAuMCwiTWF4SGVpZ2h0IjoiSW5maW5pdHkiLCJTbWFydEZvcmVncm91bmRJc0FjdGl2ZSI6ZmFsc2UsIkhvcml6b250YWxBbGlnbm1lbnQiOjAsIlZlcnRpY2FsQWxpZ25tZW50IjowLCJTbWFydEZvcmVncm91bmQiOm51bGwsIkJhY2tncm91bmRGaWxsVHlwZSI6MCwiTWFyZ2luIjp7IiRpZCI6IjU3NSIsIlRvcCI6MCwiTGVmdCI6MCwiUmlnaHQiOjAsIkJvdHRvbSI6MH0sIlBhZGRpbmciOnsiJGlkIjoiNTc2IiwiVG9wIjowLCJMZWZ0IjowLCJSaWdodCI6MCwiQm90dG9tIjowfSwiQmFja2dyb3VuZCI6eyIkcmVmIjoiOTYifSwiSXNWaXNpYmxlIjp0cnVlLCJXaWR0aCI6MC4wLCJIZWlnaHQiOjAuMCwiQm9yZGVyU3R5bGUiOnsiJGlkIjoiNTc3IiwiTGluZUNvbG9yIjpudWxsLCJMaW5lV2VpZ2h0IjowLjAsIkxpbmVUeXBlIjowLCJQYXJlbnRTdHlsZSI6bnVsbH0sIlBhcmVudFN0eWxlIjpudWxsfSwiSG9yaXpvbnRhbENvbm5lY3RvclN0eWxlIjp7IiRpZCI6IjU3OCIsIkxpbmVDb2xvciI6eyIkcmVmIjoiOTgifSwiTGluZVdlaWdodCI6MS4wLCJMaW5lVHlwZSI6MCwiUGFyZW50U3R5bGUiOm51bGx9LCJWZXJ0aWNhbENvbm5lY3RvclN0eWxlIjp7IiRpZCI6IjU3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ODAiLCJNYXJnaW4iOnsiJGlkIjoiNTgxIiwiVG9wIjowLCJMZWZ0Ijo0LCJSaWdodCI6NCwiQm90dG9tIjowfSwiUGFkZGluZyI6eyIkaWQiOiI1ODIiLCJUb3AiOjAsIkxlZnQiOjAsIlJpZ2h0IjowLCJCb3R0b20iOjB9LCJCYWNrZ3JvdW5kIjp7IiRpZCI6IjU4MyIsIkNvbG9yIjp7IiRpZCI6IjU4NCIsIkEiOjI1NSwiUiI6MCwiRyI6MTE0LCJCIjoxODh9fSwiSXNWaXNpYmxlIjp0cnVlLCJXaWR0aCI6MC4wLCJIZWlnaHQiOjE2LjAsIkJvcmRlclN0eWxlIjp7IiRpZCI6IjU4NSIsIkxpbmVDb2xvciI6eyIkcmVmIjoiMTA5In0sIkxpbmVXZWlnaHQiOjAuMCwiTGluZVR5cGUiOjAsIlBhcmVudFN0eWxlIjpudWxsfSwiUGFyZW50U3R5bGUiOm51bGx9LCJUaXRsZVN0eWxlIjp7IiRpZCI6IjU4NiIsIkZvbnRTZXR0aW5ncyI6eyIkaWQiOiI1ODciLCJGb250U2l6ZSI6MTEsIkZvbnROYW1lIjoiQ2FsaWJyaSIsIklzQm9sZCI6dHJ1ZSwiSXNJdGFsaWMiOmZhbHNlLCJJc1VuZGVybGluZWQiOmZhbHNlLCJQYXJlbnRTdHlsZSI6bnVsbH0sIkF1dG9TaXplIjowLCJGb3JlZ3JvdW5kIjp7IiRpZCI6IjU4OCIsIkNvbG9yIjp7IiRyZWYiOiIxMTQifX0sIk1heFdpZHRoIjo5NjAuMCwiTWF4SGVpZ2h0IjoiSW5maW5pdHkiLCJTbWFydEZvcmVncm91bmRJc0FjdGl2ZSI6ZmFsc2UsIkhvcml6b250YWxBbGlnbm1lbnQiOjA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IsIlNtYXJ0RHVyYXRpb25BY3RpdmF0ZWQiOmZhbHNlLCJEYXRlRm9ybWF0Ijp7IiRyZWYiOiI1OTgifSwiSWQiOiIwNjhiZWFmMy04ZWY1LTQyODctODY1Yi1lZmEzZDI4ZDU0ZDgiLCJJbXBvcnRJZCI6bnVsbCwiVGl0bGUiOiJQcmVwYXJlIEVudmlyb25tZW50ICIsIk5vdGUiOm51bGwsIkh5cGVybGluayI6bnVsbCwiSXNDaGFuZ2VkIjpmYWxzZSwiSXNOZXciOmZhbHNlfSx7IiRpZCI6IjU5OSIsIkdyb3VwTmFtZSI6bnVsbCwiU3RhcnREYXRlIjoiMjAyMC0wNy0xOFQwMDowMDowMFoiLCJFbmREYXRlIjoiMjAyMC0wNy0zMVQyMzo1OTowMFoiLCJQZXJjZW50YWdlQ29tcGxldGUiOm51bGwsIlN0eWxlIjp7IiRpZCI6IjYwMCIsIlNoYXBlIjowLCJTaGFwZVRoaWNrbmVzcyI6MSwiRHVyYXRpb25Gb3JtYXQiOjAsIkluY2x1ZGVOb25Xb3JraW5nRGF5c0luRHVyYXRpb24iOmZhbHNlLCJQZXJjZW50YWdlQ29tcGxldGVTdHlsZSI6eyIkaWQiOiI2MDEiLCJGb250U2V0dGluZ3MiOnsiJGlkIjoiNjAyIiwiRm9udFNpemUiOjEwLCJGb250TmFtZSI6IkNhbGlicmkiLCJJc0JvbGQiOmZhbHNlLCJJc0l0YWxpYyI6ZmFsc2UsIklzVW5kZXJsaW5lZCI6ZmFsc2UsIlBhcmVudFN0eWxlIjpudWxsfSwiQXV0b1NpemUiOjAsIkZvcmVncm91bmQiOnsiJGlkIjoiNjAzIiwiQ29sb3IiOnsiJHJlZiI6Ijg2In19LCJNYXhXaWR0aCI6MjAwLjAsIk1heEhlaWdodCI6IkluZmluaXR5IiwiU21hcnRGb3JlZ3JvdW5kSXNBY3RpdmUiOmZhbHNlLCJIb3Jpem9udGFsQWxpZ25tZW50IjowLCJWZXJ0aWNhbEFsaWdubWVudCI6MCwiU21hcnRGb3JlZ3JvdW5kIjpudWxsLCJCYWNrZ3JvdW5kRmlsbFR5cGUiOjAsIk1hcmdpbiI6eyIkaWQiOiI2MDQiLCJUb3AiOjAsIkxlZnQiOjAsIlJpZ2h0IjowLCJCb3R0b20iOjB9LCJQYWRkaW5nIjp7IiRpZCI6IjYwNSIsIlRvcCI6MCwiTGVmdCI6MCwiUmlnaHQiOjAsIkJvdHRvbSI6MH0sIkJhY2tncm91bmQiOnsiJHJlZiI6Ijg5In0sIklzVmlzaWJsZSI6dHJ1ZSwiV2lkdGgiOjAuMCwiSGVpZ2h0IjowLjAsIkJvcmRlclN0eWxlIjp7IiRpZCI6IjYwNiIsIkxpbmVDb2xvciI6bnVsbCwiTGluZVdlaWdodCI6MC4wLCJMaW5lVHlwZSI6MCwiUGFyZW50U3R5bGUiOm51bGx9LCJQYXJlbnRTdHlsZSI6bnVsbH0sIkR1cmF0aW9uU3R5bGUiOnsiJGlkIjoiNjA3IiwiRm9udFNldHRpbmdzIjp7IiRpZCI6IjYwOCIsIkZvbnRTaXplIjoxMCwiRm9udE5hbWUiOiJDYWxpYnJpIiwiSXNCb2xkIjpmYWxzZSwiSXNJdGFsaWMiOmZhbHNlLCJJc1VuZGVybGluZWQiOmZhbHNlLCJQYXJlbnRTdHlsZSI6bnVsbH0sIkF1dG9TaXplIjowLCJGb3JlZ3JvdW5kIjp7IiRpZCI6IjYwOSIsIkNvbG9yIjp7IiRyZWYiOiI5MyJ9fSwiTWF4V2lkdGgiOjIwMC4wLCJNYXhIZWlnaHQiOiJJbmZpbml0eSIsIlNtYXJ0Rm9yZWdyb3VuZElzQWN0aXZlIjpmYWxzZSwiSG9yaXpvbnRhbEFsaWdubWVudCI6MCwiVmVydGljYWxBbGlnbm1lbnQiOjAsIlNtYXJ0Rm9yZWdyb3VuZCI6bnVsbCwiQmFja2dyb3VuZEZpbGxUeXBlIjowLCJNYXJnaW4iOnsiJGlkIjoiNjEwIiwiVG9wIjowLCJMZWZ0IjowLCJSaWdodCI6MCwiQm90dG9tIjowfSwiUGFkZGluZyI6eyIkaWQiOiI2MTEiLCJUb3AiOjAsIkxlZnQiOjAsIlJpZ2h0IjowLCJCb3R0b20iOjB9LCJCYWNrZ3JvdW5kIjp7IiRyZWYiOiI5NiJ9LCJJc1Zpc2libGUiOnRydWUsIldpZHRoIjowLjAsIkhlaWdodCI6MC4wLCJCb3JkZXJTdHlsZSI6eyIkaWQiOiI2MTIiLCJMaW5lQ29sb3IiOm51bGwsIkxpbmVXZWlnaHQiOjAuMCwiTGluZVR5cGUiOjAsIlBhcmVudFN0eWxlIjpudWxsfSwiUGFyZW50U3R5bGUiOm51bGx9LCJIb3Jpem9udGFsQ29ubmVjdG9yU3R5bGUiOnsiJGlkIjoiNjEzIiwiTGluZUNvbG9yIjp7IiRyZWYiOiI5OCJ9LCJMaW5lV2VpZ2h0IjoxLjAsIkxpbmVUeXBlIjowLCJQYXJlbnRTdHlsZSI6bnVsbH0sIlZlcnRpY2FsQ29ubmVjdG9yU3R5bGUiOnsiJGlkIjoiNjE0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NSIsIk1hcmdpbiI6eyIkaWQiOiI2MTYiLCJUb3AiOjAsIkxlZnQiOjQsIlJpZ2h0Ijo0LCJCb3R0b20iOjB9LCJQYWRkaW5nIjp7IiRpZCI6IjYxNyIsIlRvcCI6MCwiTGVmdCI6MCwiUmlnaHQiOjAsIkJvdHRvbSI6MH0sIkJhY2tncm91bmQiOnsiJGlkIjoiNjE4IiwiQ29sb3IiOnsiJGlkIjoiNjE5IiwiQSI6MjU1LCJSIjoxMTIsIkciOjE3MywiQiI6NzF9fSwiSXNWaXNpYmxlIjp0cnVlLCJXaWR0aCI6MC4wLCJIZWlnaHQiOjE2LjAsIkJvcmRlclN0eWxlIjp7IiRpZCI6IjYyMCIsIkxpbmVDb2xvciI6eyIkcmVmIjoiMTA5In0sIkxpbmVXZWlnaHQiOjAuMCwiTGluZVR5cGUiOjAsIlBhcmVudFN0eWxlIjpudWxsfSwiUGFyZW50U3R5bGUiOm51bGx9LCJUaXRsZVN0eWxlIjp7IiRpZCI6IjYyMSIsIkZvbnRTZXR0aW5ncyI6eyIkaWQiOiI2MjIiLCJGb250U2l6ZSI6MTEsIkZvbnROYW1lIjoiQ2FsaWJyaSIsIklzQm9sZCI6dHJ1ZSwiSXNJdGFsaWMiOmZhbHNlLCJJc1VuZGVybGluZWQiOmZhbHNlLCJQYXJlbnRTdHlsZSI6bnVsbH0sIkF1dG9TaXplIjowLCJGb3JlZ3JvdW5kIjp7IiRpZCI6IjYyMyIsIkNvbG9yIjp7IiRyZWYiOiIxMTQifX0sIk1heFdpZHRoIjo5NjAuMCwiTWF4SGVpZ2h0IjoiSW5maW5pdHkiLCJTbWFydEZvcmVncm91bmRJc0FjdGl2ZSI6ZmFsc2UsIkhvcml6b250YWxBbGlnbm1lbnQiOjAsIlZlcnRpY2FsQWxpZ25tZW50IjowLCJTbWFydEZvcmVncm91bmQiOm51bGwsIkJhY2tncm91bmRGaWxsVHlwZSI6MCwiTWFyZ2luIjp7IiRpZCI6IjYyNCIsIlRvcCI6MCwiTGVmdCI6MCwiUmlnaHQiOjAsIkJvdHRvbSI6MH0sIlBhZGRpbmciOnsiJGlkIjoiNjI1IiwiVG9wIjowLCJMZWZ0IjowLCJSaWdodCI6MCwiQm90dG9tIjowfSwiQmFja2dyb3VuZCI6eyIkcmVmIjoiMTE3In0sIklzVmlzaWJsZSI6dHJ1ZSwiV2lkdGgiOjAuMCwiSGVpZ2h0IjowLjAsIkJvcmRlclN0eWxlIjp7IiRpZCI6IjYyNiIsIkxpbmVDb2xvciI6bnVsbCwiTGluZVdlaWdodCI6MC4wLCJMaW5lVHlwZSI6MCwiUGFyZW50U3R5bGUiOm51bGx9LCJQYXJlbnRTdHlsZSI6bnVsbH0sIkRhdGVTdHlsZSI6eyIkaWQiOiI2MjciLCJGb250U2V0dGluZ3MiOnsiJGlkIjoiNjI4IiwiRm9udFNpemUiOjEwLCJGb250TmFtZSI6IkNhbGlicmkiLCJJc0JvbGQiOmZhbHNlLCJJc0l0YWxpYyI6ZmFsc2UsIklzVW5kZXJsaW5lZCI6ZmFsc2UsIlBhcmVudFN0eWxlIjpudWxsfSwiQXV0b1NpemUiOjAsIkZvcmVncm91bmQiOnsiJGlkIjoiNjI5IiwiQ29sb3IiOnsiJHJlZiI6IjEyMSJ9fSwiTWF4V2lkdGgiOjIwMC4wLCJNYXhIZWlnaHQiOiJJbmZpbml0eSIsIlNtYXJ0Rm9yZWdyb3VuZElzQWN0aXZlIjpmYWxzZSwiSG9yaXpvbnRhbEFsaWdubWVudCI6MCwiVmVydGljYWxBbGlnbm1lbnQiOjAsIlNtYXJ0Rm9yZWdyb3VuZCI6bnVsbCwiQmFja2dyb3VuZEZpbGxUeXBlIjowLCJNYXJnaW4iOnsiJGlkIjoiNjMwIiwiVG9wIjowLCJMZWZ0IjowLCJSaWdodCI6MCwiQm90dG9tIjowfSwiUGFkZGluZyI6eyIkaWQiOiI2MzEiLCJUb3AiOjAsIkxlZnQiOjAsIlJpZ2h0IjowLCJCb3R0b20iOjB9LCJCYWNrZ3JvdW5kIjp7IiRyZWYiOiIxMjQifSwiSXNWaXNpYmxlIjp0cnVlLCJXaWR0aCI6MC4wLCJIZWlnaHQiOjAuMCwiQm9yZGVyU3R5bGUiOnsiJGlkIjoiNjMyIiwiTGluZUNvbG9yIjpudWxsLCJMaW5lV2VpZ2h0IjowLjAsIkxpbmVUeXBlIjowLCJQYXJlbnRTdHlsZSI6bnVsbH0sIlBhcmVudFN0eWxlIjpudWxsfSwiRGF0ZUZvcm1hdCI6eyIkaWQiOiI2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QsIlNtYXJ0RHVyYXRpb25BY3RpdmF0ZWQiOmZhbHNlLCJEYXRlRm9ybWF0Ijp7IiRyZWYiOiI2MzMifSwiSWQiOiIwZmE3NTM5OC0zZDhlLTQwNTMtYTZmYi1hMWI1YjZlZWU2YTIiLCJJbXBvcnRJZCI6bnVsbCwiVGl0bGUiOiJTeXN0ZW0gQ29uZmlndXJhdGlvbiIsIk5vdGUiOm51bGwsIkh5cGVybGluayI6bnVsbCwiSXNDaGFuZ2VkIjpmYWxzZSwiSXNOZXciOmZhbHNlfV0sIk1zUHJvamVjdEl0ZW1zVHJlZSI6eyIkaWQiOiI2MzQiLCJSb290Ijp7IkltcG9ydElkIjpudWxsLCJJc0ltcG9ydGVkIjpmYWxzZSwiQ2hpbGRyZW4iOltdfX0sIk1ldGFkYXRhIjp7IiRpZCI6IjYzNSIsIlJlY2VudENvbG9yc0NvbGxlY3Rpb24iOiJbXSJ9LCJTZXR0aW5ncyI6eyIkaWQiOiI2MzYiLCJJbXBhT3B0aW9ucyI6eyIkaWQiOiI2Mzc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YzOCIsIlVzZVRpbWUiOmZhbHNlLCJXb3JrRGF5U3RhcnQiOiIwMDowMDowMCIsIldvcmtEYXlFbmQiOiIyMzo1OTowMCJ9LCJMYXN0VXNlZFRlbXBsYXRlSWQiOiI3MzU1YjYzMy1hYzY2LTQ1MjgtOGI0ZC0yOTlmYWVkYzllZTki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adg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Badge</Template>
  <TotalTime>1501</TotalTime>
  <Words>822</Words>
  <Application>Microsoft Office PowerPoint</Application>
  <PresentationFormat>Grand écran</PresentationFormat>
  <Paragraphs>189</Paragraphs>
  <Slides>18</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Arial</vt:lpstr>
      <vt:lpstr>Arial Narrow</vt:lpstr>
      <vt:lpstr>Calibri</vt:lpstr>
      <vt:lpstr>Courier New</vt:lpstr>
      <vt:lpstr>Gill Sans MT</vt:lpstr>
      <vt:lpstr>Segoe UI Light</vt:lpstr>
      <vt:lpstr>Times New Roman</vt:lpstr>
      <vt:lpstr>Wingdings</vt:lpstr>
      <vt:lpstr>Badge</vt:lpstr>
      <vt:lpstr>Présentation PowerPoint</vt:lpstr>
      <vt:lpstr>agenda</vt:lpstr>
      <vt:lpstr>workplan</vt:lpstr>
      <vt:lpstr>The process</vt:lpstr>
      <vt:lpstr>First - registration</vt:lpstr>
      <vt:lpstr>Présentation PowerPoint</vt:lpstr>
      <vt:lpstr>BSJME Database</vt:lpstr>
      <vt:lpstr>The system</vt:lpstr>
      <vt:lpstr>The system</vt:lpstr>
      <vt:lpstr>CLIENTS</vt:lpstr>
      <vt:lpstr>Clients</vt:lpstr>
      <vt:lpstr>CONSULTATIONS</vt:lpstr>
      <vt:lpstr>Consultations</vt:lpstr>
      <vt:lpstr>Customizable</vt:lpstr>
      <vt:lpstr>Report flexibility</vt:lpstr>
      <vt:lpstr>To reach the final release</vt:lpstr>
      <vt:lpstr>Still to do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Apple</dc:creator>
  <cp:lastModifiedBy>Carmen Gagnon</cp:lastModifiedBy>
  <cp:revision>170</cp:revision>
  <cp:lastPrinted>2017-09-04T03:37:25Z</cp:lastPrinted>
  <dcterms:created xsi:type="dcterms:W3CDTF">2015-10-14T05:07:15Z</dcterms:created>
  <dcterms:modified xsi:type="dcterms:W3CDTF">2019-12-13T16:45:58Z</dcterms:modified>
</cp:coreProperties>
</file>