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3"/>
  </p:notesMasterIdLst>
  <p:handoutMasterIdLst>
    <p:handoutMasterId r:id="rId4"/>
  </p:handoutMasterIdLst>
  <p:sldIdLst>
    <p:sldId id="297" r:id="rId2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399FF"/>
    <a:srgbClr val="66FF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12" y="-128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B1A4D-8DA6-472C-8189-9E159B081F23}" type="doc">
      <dgm:prSet loTypeId="urn:microsoft.com/office/officeart/2005/8/layout/hProcess6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A6507C-AB0E-4BE1-8297-AB863714137F}">
      <dgm:prSet phldrT="[Texte]"/>
      <dgm:spPr/>
      <dgm:t>
        <a:bodyPr/>
        <a:lstStyle/>
        <a:p>
          <a:r>
            <a:rPr lang="en-CA" dirty="0" smtClean="0"/>
            <a:t>Phase 1</a:t>
          </a:r>
          <a:endParaRPr lang="fr-FR" dirty="0"/>
        </a:p>
      </dgm:t>
    </dgm:pt>
    <dgm:pt modelId="{5BBCC5CD-596C-4DD3-B973-99BB4EDEBCC7}" type="parTrans" cxnId="{F739E850-FDB7-4548-8DAA-CB4DFE0D2365}">
      <dgm:prSet/>
      <dgm:spPr/>
      <dgm:t>
        <a:bodyPr/>
        <a:lstStyle/>
        <a:p>
          <a:endParaRPr lang="fr-FR"/>
        </a:p>
      </dgm:t>
    </dgm:pt>
    <dgm:pt modelId="{3BA0A882-C879-426B-8BA9-646E4ECB0E72}" type="sibTrans" cxnId="{F739E850-FDB7-4548-8DAA-CB4DFE0D2365}">
      <dgm:prSet/>
      <dgm:spPr/>
      <dgm:t>
        <a:bodyPr/>
        <a:lstStyle/>
        <a:p>
          <a:endParaRPr lang="fr-FR"/>
        </a:p>
      </dgm:t>
    </dgm:pt>
    <dgm:pt modelId="{717822AC-1531-4210-8082-6C7F631681D6}">
      <dgm:prSet phldrT="[Texte]"/>
      <dgm:spPr/>
      <dgm:t>
        <a:bodyPr/>
        <a:lstStyle/>
        <a:p>
          <a:r>
            <a:rPr lang="en-CA" dirty="0" smtClean="0"/>
            <a:t>Phase 3</a:t>
          </a:r>
          <a:endParaRPr lang="fr-FR" dirty="0"/>
        </a:p>
      </dgm:t>
    </dgm:pt>
    <dgm:pt modelId="{4A1E1CAA-2469-40BE-B58C-57F9AC95C53A}" type="parTrans" cxnId="{22B62DD7-A336-4CA7-BBF2-722915FC6828}">
      <dgm:prSet/>
      <dgm:spPr/>
      <dgm:t>
        <a:bodyPr/>
        <a:lstStyle/>
        <a:p>
          <a:endParaRPr lang="fr-FR"/>
        </a:p>
      </dgm:t>
    </dgm:pt>
    <dgm:pt modelId="{73387042-5F3B-436C-9984-FB650D0F4239}" type="sibTrans" cxnId="{22B62DD7-A336-4CA7-BBF2-722915FC6828}">
      <dgm:prSet/>
      <dgm:spPr/>
      <dgm:t>
        <a:bodyPr/>
        <a:lstStyle/>
        <a:p>
          <a:endParaRPr lang="fr-FR"/>
        </a:p>
      </dgm:t>
    </dgm:pt>
    <dgm:pt modelId="{E42B30E7-F6AE-4114-8933-1B78B5EA783D}">
      <dgm:prSet phldrT="[Texte]"/>
      <dgm:spPr/>
      <dgm:t>
        <a:bodyPr/>
        <a:lstStyle/>
        <a:p>
          <a:r>
            <a:rPr lang="en-CA" dirty="0" smtClean="0"/>
            <a:t>Phase 4</a:t>
          </a:r>
          <a:endParaRPr lang="fr-FR" dirty="0"/>
        </a:p>
      </dgm:t>
    </dgm:pt>
    <dgm:pt modelId="{8CCE3691-692C-4B35-B7BB-E1BFC2D7B306}" type="parTrans" cxnId="{3FB1CBC8-281F-4998-BCF5-D6C89C4D8E4C}">
      <dgm:prSet/>
      <dgm:spPr/>
      <dgm:t>
        <a:bodyPr/>
        <a:lstStyle/>
        <a:p>
          <a:endParaRPr lang="fr-FR"/>
        </a:p>
      </dgm:t>
    </dgm:pt>
    <dgm:pt modelId="{DBA0AAE4-9CD5-460B-98DD-2EDF2E462F2E}" type="sibTrans" cxnId="{3FB1CBC8-281F-4998-BCF5-D6C89C4D8E4C}">
      <dgm:prSet/>
      <dgm:spPr/>
      <dgm:t>
        <a:bodyPr/>
        <a:lstStyle/>
        <a:p>
          <a:endParaRPr lang="fr-FR"/>
        </a:p>
      </dgm:t>
    </dgm:pt>
    <dgm:pt modelId="{221F5A0D-2F7E-4606-8E5B-0BF1C6F05B2B}">
      <dgm:prSet/>
      <dgm:spPr/>
      <dgm:t>
        <a:bodyPr/>
        <a:lstStyle/>
        <a:p>
          <a:r>
            <a:rPr lang="en-CA" dirty="0" smtClean="0"/>
            <a:t>Business Process Discovery</a:t>
          </a:r>
        </a:p>
        <a:p>
          <a:r>
            <a:rPr lang="en-CA" b="1" dirty="0" smtClean="0">
              <a:solidFill>
                <a:srgbClr val="FF0000"/>
              </a:solidFill>
            </a:rPr>
            <a:t>Coordinator</a:t>
          </a:r>
          <a:endParaRPr lang="fr-FR" b="1" dirty="0">
            <a:solidFill>
              <a:srgbClr val="FF0000"/>
            </a:solidFill>
          </a:endParaRPr>
        </a:p>
      </dgm:t>
    </dgm:pt>
    <dgm:pt modelId="{E4691B62-4C6B-496B-A28D-50AE7200B7FA}" type="parTrans" cxnId="{58B53E4E-AE19-4646-84EB-818D85525FC9}">
      <dgm:prSet/>
      <dgm:spPr/>
      <dgm:t>
        <a:bodyPr/>
        <a:lstStyle/>
        <a:p>
          <a:endParaRPr lang="fr-FR"/>
        </a:p>
      </dgm:t>
    </dgm:pt>
    <dgm:pt modelId="{52DEE958-D865-430F-A045-0BB642000B93}" type="sibTrans" cxnId="{58B53E4E-AE19-4646-84EB-818D85525FC9}">
      <dgm:prSet/>
      <dgm:spPr/>
      <dgm:t>
        <a:bodyPr/>
        <a:lstStyle/>
        <a:p>
          <a:endParaRPr lang="fr-FR"/>
        </a:p>
      </dgm:t>
    </dgm:pt>
    <dgm:pt modelId="{F2995EFF-CC14-4701-A804-C2E6F78B8C1A}">
      <dgm:prSet custT="1"/>
      <dgm:spPr/>
      <dgm:t>
        <a:bodyPr/>
        <a:lstStyle/>
        <a:p>
          <a:r>
            <a:rPr lang="en-CA" sz="1400" dirty="0" smtClean="0"/>
            <a:t>Certification scoping</a:t>
          </a:r>
          <a:endParaRPr lang="fr-FR" sz="1400" dirty="0" smtClean="0"/>
        </a:p>
        <a:p>
          <a:r>
            <a:rPr lang="en-CA" sz="1400" b="1" dirty="0" smtClean="0">
              <a:solidFill>
                <a:srgbClr val="FF0000"/>
              </a:solidFill>
            </a:rPr>
            <a:t>Coordinator</a:t>
          </a:r>
          <a:endParaRPr lang="fr-FR" sz="1400" b="1" dirty="0">
            <a:solidFill>
              <a:srgbClr val="FF0000"/>
            </a:solidFill>
          </a:endParaRPr>
        </a:p>
      </dgm:t>
    </dgm:pt>
    <dgm:pt modelId="{BD1F6FA3-34E5-47E3-81A2-A6B20FAA9424}" type="parTrans" cxnId="{9D0C1946-285B-4621-A831-A2BC7F137EA1}">
      <dgm:prSet/>
      <dgm:spPr/>
      <dgm:t>
        <a:bodyPr/>
        <a:lstStyle/>
        <a:p>
          <a:endParaRPr lang="fr-FR"/>
        </a:p>
      </dgm:t>
    </dgm:pt>
    <dgm:pt modelId="{3E17ED6E-A421-46E1-A9A4-AB6C4813443A}" type="sibTrans" cxnId="{9D0C1946-285B-4621-A831-A2BC7F137EA1}">
      <dgm:prSet/>
      <dgm:spPr/>
      <dgm:t>
        <a:bodyPr/>
        <a:lstStyle/>
        <a:p>
          <a:endParaRPr lang="fr-FR"/>
        </a:p>
      </dgm:t>
    </dgm:pt>
    <dgm:pt modelId="{6984A056-7015-4F38-8838-C436255CAFFC}">
      <dgm:prSet custT="1"/>
      <dgm:spPr/>
      <dgm:t>
        <a:bodyPr/>
        <a:lstStyle/>
        <a:p>
          <a:r>
            <a:rPr lang="en-CA" sz="1400" dirty="0" smtClean="0"/>
            <a:t>Gap Audit</a:t>
          </a:r>
        </a:p>
        <a:p>
          <a:r>
            <a:rPr lang="en-CA" sz="1400" b="1" dirty="0" smtClean="0">
              <a:solidFill>
                <a:srgbClr val="FF0000"/>
              </a:solidFill>
            </a:rPr>
            <a:t>Consultant</a:t>
          </a:r>
          <a:endParaRPr lang="fr-FR" sz="1400" b="1" dirty="0">
            <a:solidFill>
              <a:srgbClr val="FF0000"/>
            </a:solidFill>
          </a:endParaRPr>
        </a:p>
      </dgm:t>
    </dgm:pt>
    <dgm:pt modelId="{1972CED7-8FFC-4C29-88CF-F4DD82D13332}" type="parTrans" cxnId="{627C1B54-2FCC-4F7C-9D6A-2100C40F46D1}">
      <dgm:prSet/>
      <dgm:spPr/>
      <dgm:t>
        <a:bodyPr/>
        <a:lstStyle/>
        <a:p>
          <a:endParaRPr lang="fr-FR"/>
        </a:p>
      </dgm:t>
    </dgm:pt>
    <dgm:pt modelId="{2132F088-D445-42B9-B4E8-15BC7725FE47}" type="sibTrans" cxnId="{627C1B54-2FCC-4F7C-9D6A-2100C40F46D1}">
      <dgm:prSet/>
      <dgm:spPr/>
      <dgm:t>
        <a:bodyPr/>
        <a:lstStyle/>
        <a:p>
          <a:endParaRPr lang="fr-FR"/>
        </a:p>
      </dgm:t>
    </dgm:pt>
    <dgm:pt modelId="{1225009E-B233-4251-9A05-686C8E06BB75}">
      <dgm:prSet/>
      <dgm:spPr/>
      <dgm:t>
        <a:bodyPr/>
        <a:lstStyle/>
        <a:p>
          <a:r>
            <a:rPr lang="en-CA" dirty="0" smtClean="0"/>
            <a:t>Evaluation NC &amp; DFI closure</a:t>
          </a:r>
        </a:p>
        <a:p>
          <a:r>
            <a:rPr lang="en-CA" b="1" dirty="0" smtClean="0">
              <a:solidFill>
                <a:srgbClr val="FF0000"/>
              </a:solidFill>
            </a:rPr>
            <a:t>Coordinator</a:t>
          </a:r>
          <a:endParaRPr lang="fr-FR" dirty="0"/>
        </a:p>
      </dgm:t>
    </dgm:pt>
    <dgm:pt modelId="{7CF70A35-358B-4C0B-A34A-4BD2D84A1EEB}" type="parTrans" cxnId="{CAB93DF9-8A8D-4E5E-8CF0-920FDEF51CF5}">
      <dgm:prSet/>
      <dgm:spPr/>
      <dgm:t>
        <a:bodyPr/>
        <a:lstStyle/>
        <a:p>
          <a:endParaRPr lang="fr-FR"/>
        </a:p>
      </dgm:t>
    </dgm:pt>
    <dgm:pt modelId="{E63C5A65-7C9B-464C-AF41-879A26A8770A}" type="sibTrans" cxnId="{CAB93DF9-8A8D-4E5E-8CF0-920FDEF51CF5}">
      <dgm:prSet/>
      <dgm:spPr/>
      <dgm:t>
        <a:bodyPr/>
        <a:lstStyle/>
        <a:p>
          <a:endParaRPr lang="fr-FR"/>
        </a:p>
      </dgm:t>
    </dgm:pt>
    <dgm:pt modelId="{23B0E569-6BB2-46DC-92EF-1A6CEBEC206E}">
      <dgm:prSet phldrT="[Texte]"/>
      <dgm:spPr/>
      <dgm:t>
        <a:bodyPr/>
        <a:lstStyle/>
        <a:p>
          <a:r>
            <a:rPr lang="en-CA" dirty="0" smtClean="0"/>
            <a:t>Phase 2</a:t>
          </a:r>
          <a:endParaRPr lang="fr-FR" dirty="0"/>
        </a:p>
      </dgm:t>
    </dgm:pt>
    <dgm:pt modelId="{19A5B043-AA9E-46FD-A6B3-52A301756904}" type="sibTrans" cxnId="{34ABE8C5-F049-46A6-886C-63AFC5E4C32F}">
      <dgm:prSet/>
      <dgm:spPr/>
      <dgm:t>
        <a:bodyPr/>
        <a:lstStyle/>
        <a:p>
          <a:endParaRPr lang="fr-FR"/>
        </a:p>
      </dgm:t>
    </dgm:pt>
    <dgm:pt modelId="{AD5DF2FC-B5EC-4772-A1DC-A0676C5E55A7}" type="parTrans" cxnId="{34ABE8C5-F049-46A6-886C-63AFC5E4C32F}">
      <dgm:prSet/>
      <dgm:spPr/>
      <dgm:t>
        <a:bodyPr/>
        <a:lstStyle/>
        <a:p>
          <a:endParaRPr lang="fr-FR"/>
        </a:p>
      </dgm:t>
    </dgm:pt>
    <dgm:pt modelId="{2AE4240E-F3A2-420C-A20D-604E7A38D090}" type="pres">
      <dgm:prSet presAssocID="{4A4B1A4D-8DA6-472C-8189-9E159B081F2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C53F645-14F1-4A4B-B50B-514A811CB05D}" type="pres">
      <dgm:prSet presAssocID="{38A6507C-AB0E-4BE1-8297-AB863714137F}" presName="compNode" presStyleCnt="0"/>
      <dgm:spPr/>
    </dgm:pt>
    <dgm:pt modelId="{9447A671-E534-4E4A-B5FF-5077CCA64D20}" type="pres">
      <dgm:prSet presAssocID="{38A6507C-AB0E-4BE1-8297-AB863714137F}" presName="noGeometry" presStyleCnt="0"/>
      <dgm:spPr/>
    </dgm:pt>
    <dgm:pt modelId="{9A6650C6-025C-43F7-BD00-498AF683A4AD}" type="pres">
      <dgm:prSet presAssocID="{38A6507C-AB0E-4BE1-8297-AB863714137F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649EEF-0D1A-4883-9712-14078F1FD248}" type="pres">
      <dgm:prSet presAssocID="{38A6507C-AB0E-4BE1-8297-AB863714137F}" presName="childTextHidden" presStyleLbl="bgAccFollowNode1" presStyleIdx="0" presStyleCnt="4"/>
      <dgm:spPr/>
      <dgm:t>
        <a:bodyPr/>
        <a:lstStyle/>
        <a:p>
          <a:endParaRPr lang="fr-FR"/>
        </a:p>
      </dgm:t>
    </dgm:pt>
    <dgm:pt modelId="{FBDCAD6B-5D96-4D46-8D05-4B4A17421749}" type="pres">
      <dgm:prSet presAssocID="{38A6507C-AB0E-4BE1-8297-AB863714137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DA690E-89BD-4693-987F-407BA1BA3C77}" type="pres">
      <dgm:prSet presAssocID="{38A6507C-AB0E-4BE1-8297-AB863714137F}" presName="aSpace" presStyleCnt="0"/>
      <dgm:spPr/>
    </dgm:pt>
    <dgm:pt modelId="{77F42475-C762-4353-8F80-4741155F6BFA}" type="pres">
      <dgm:prSet presAssocID="{23B0E569-6BB2-46DC-92EF-1A6CEBEC206E}" presName="compNode" presStyleCnt="0"/>
      <dgm:spPr/>
    </dgm:pt>
    <dgm:pt modelId="{51BC0D68-4AC0-42E1-B21E-9ABD5CCC0311}" type="pres">
      <dgm:prSet presAssocID="{23B0E569-6BB2-46DC-92EF-1A6CEBEC206E}" presName="noGeometry" presStyleCnt="0"/>
      <dgm:spPr/>
    </dgm:pt>
    <dgm:pt modelId="{8DC3250A-597C-4435-9A10-F604092528B4}" type="pres">
      <dgm:prSet presAssocID="{23B0E569-6BB2-46DC-92EF-1A6CEBEC206E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2698BB-B88C-4E4B-B217-7E308F435239}" type="pres">
      <dgm:prSet presAssocID="{23B0E569-6BB2-46DC-92EF-1A6CEBEC206E}" presName="childTextHidden" presStyleLbl="bgAccFollowNode1" presStyleIdx="1" presStyleCnt="4"/>
      <dgm:spPr/>
      <dgm:t>
        <a:bodyPr/>
        <a:lstStyle/>
        <a:p>
          <a:endParaRPr lang="fr-FR"/>
        </a:p>
      </dgm:t>
    </dgm:pt>
    <dgm:pt modelId="{31DA4B29-8762-4903-9726-A7A1BFBFCAE3}" type="pres">
      <dgm:prSet presAssocID="{23B0E569-6BB2-46DC-92EF-1A6CEBEC206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EA747D-BA2A-43E3-AA3B-C5076ADB21FA}" type="pres">
      <dgm:prSet presAssocID="{23B0E569-6BB2-46DC-92EF-1A6CEBEC206E}" presName="aSpace" presStyleCnt="0"/>
      <dgm:spPr/>
    </dgm:pt>
    <dgm:pt modelId="{56D20C68-205D-42AC-82B1-761DC7798CC1}" type="pres">
      <dgm:prSet presAssocID="{717822AC-1531-4210-8082-6C7F631681D6}" presName="compNode" presStyleCnt="0"/>
      <dgm:spPr/>
    </dgm:pt>
    <dgm:pt modelId="{090EFE99-E753-4C46-86C1-17DFF4E5A756}" type="pres">
      <dgm:prSet presAssocID="{717822AC-1531-4210-8082-6C7F631681D6}" presName="noGeometry" presStyleCnt="0"/>
      <dgm:spPr/>
    </dgm:pt>
    <dgm:pt modelId="{CB5C1550-E93B-48E6-9FAF-99974FFADF66}" type="pres">
      <dgm:prSet presAssocID="{717822AC-1531-4210-8082-6C7F631681D6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610848-CA23-439F-8829-8437ABAC7ABF}" type="pres">
      <dgm:prSet presAssocID="{717822AC-1531-4210-8082-6C7F631681D6}" presName="childTextHidden" presStyleLbl="bgAccFollowNode1" presStyleIdx="2" presStyleCnt="4"/>
      <dgm:spPr/>
      <dgm:t>
        <a:bodyPr/>
        <a:lstStyle/>
        <a:p>
          <a:endParaRPr lang="fr-FR"/>
        </a:p>
      </dgm:t>
    </dgm:pt>
    <dgm:pt modelId="{9C4447FD-2076-4545-9607-6AE12783BE5A}" type="pres">
      <dgm:prSet presAssocID="{717822AC-1531-4210-8082-6C7F631681D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F4008D-7108-4CE5-88F1-A79C211F3DB8}" type="pres">
      <dgm:prSet presAssocID="{717822AC-1531-4210-8082-6C7F631681D6}" presName="aSpace" presStyleCnt="0"/>
      <dgm:spPr/>
    </dgm:pt>
    <dgm:pt modelId="{6ED85C43-0F7A-409B-91A4-8A6ED2626312}" type="pres">
      <dgm:prSet presAssocID="{E42B30E7-F6AE-4114-8933-1B78B5EA783D}" presName="compNode" presStyleCnt="0"/>
      <dgm:spPr/>
    </dgm:pt>
    <dgm:pt modelId="{309624AB-9E2F-41D7-AD9A-69FDEEEE6BF8}" type="pres">
      <dgm:prSet presAssocID="{E42B30E7-F6AE-4114-8933-1B78B5EA783D}" presName="noGeometry" presStyleCnt="0"/>
      <dgm:spPr/>
    </dgm:pt>
    <dgm:pt modelId="{47ED1C65-50BF-40B5-81AE-9CFE26A600B5}" type="pres">
      <dgm:prSet presAssocID="{E42B30E7-F6AE-4114-8933-1B78B5EA783D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055102-FA82-4174-B128-F5ED5A4BE3AF}" type="pres">
      <dgm:prSet presAssocID="{E42B30E7-F6AE-4114-8933-1B78B5EA783D}" presName="childTextHidden" presStyleLbl="bgAccFollowNode1" presStyleIdx="3" presStyleCnt="4"/>
      <dgm:spPr/>
      <dgm:t>
        <a:bodyPr/>
        <a:lstStyle/>
        <a:p>
          <a:endParaRPr lang="fr-FR"/>
        </a:p>
      </dgm:t>
    </dgm:pt>
    <dgm:pt modelId="{726258AD-4959-468C-BD0C-A007FFF26C3A}" type="pres">
      <dgm:prSet presAssocID="{E42B30E7-F6AE-4114-8933-1B78B5EA783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7C1B54-2FCC-4F7C-9D6A-2100C40F46D1}" srcId="{717822AC-1531-4210-8082-6C7F631681D6}" destId="{6984A056-7015-4F38-8838-C436255CAFFC}" srcOrd="0" destOrd="0" parTransId="{1972CED7-8FFC-4C29-88CF-F4DD82D13332}" sibTransId="{2132F088-D445-42B9-B4E8-15BC7725FE47}"/>
    <dgm:cxn modelId="{34ABE8C5-F049-46A6-886C-63AFC5E4C32F}" srcId="{4A4B1A4D-8DA6-472C-8189-9E159B081F23}" destId="{23B0E569-6BB2-46DC-92EF-1A6CEBEC206E}" srcOrd="1" destOrd="0" parTransId="{AD5DF2FC-B5EC-4772-A1DC-A0676C5E55A7}" sibTransId="{19A5B043-AA9E-46FD-A6B3-52A301756904}"/>
    <dgm:cxn modelId="{FF29322C-BC8C-43E4-BB64-46F290B4AB5F}" type="presOf" srcId="{1225009E-B233-4251-9A05-686C8E06BB75}" destId="{47ED1C65-50BF-40B5-81AE-9CFE26A600B5}" srcOrd="0" destOrd="0" presId="urn:microsoft.com/office/officeart/2005/8/layout/hProcess6"/>
    <dgm:cxn modelId="{795F2845-28F0-4864-8938-7A827BB3B816}" type="presOf" srcId="{221F5A0D-2F7E-4606-8E5B-0BF1C6F05B2B}" destId="{9A6650C6-025C-43F7-BD00-498AF683A4AD}" srcOrd="0" destOrd="0" presId="urn:microsoft.com/office/officeart/2005/8/layout/hProcess6"/>
    <dgm:cxn modelId="{EA87A5CB-8584-4A23-82E0-6E4DB73371FF}" type="presOf" srcId="{F2995EFF-CC14-4701-A804-C2E6F78B8C1A}" destId="{7A2698BB-B88C-4E4B-B217-7E308F435239}" srcOrd="1" destOrd="0" presId="urn:microsoft.com/office/officeart/2005/8/layout/hProcess6"/>
    <dgm:cxn modelId="{515FB449-0690-43C4-B8A9-B833D42056E7}" type="presOf" srcId="{6984A056-7015-4F38-8838-C436255CAFFC}" destId="{CB5C1550-E93B-48E6-9FAF-99974FFADF66}" srcOrd="0" destOrd="0" presId="urn:microsoft.com/office/officeart/2005/8/layout/hProcess6"/>
    <dgm:cxn modelId="{72F17C1C-4EE2-4E3A-8922-CFA6BF5EF65D}" type="presOf" srcId="{4A4B1A4D-8DA6-472C-8189-9E159B081F23}" destId="{2AE4240E-F3A2-420C-A20D-604E7A38D090}" srcOrd="0" destOrd="0" presId="urn:microsoft.com/office/officeart/2005/8/layout/hProcess6"/>
    <dgm:cxn modelId="{08D1F8CE-180C-4D58-B1A0-05AF03E5D2F2}" type="presOf" srcId="{F2995EFF-CC14-4701-A804-C2E6F78B8C1A}" destId="{8DC3250A-597C-4435-9A10-F604092528B4}" srcOrd="0" destOrd="0" presId="urn:microsoft.com/office/officeart/2005/8/layout/hProcess6"/>
    <dgm:cxn modelId="{FA31A24A-6D57-4FEF-9254-602E846673C1}" type="presOf" srcId="{38A6507C-AB0E-4BE1-8297-AB863714137F}" destId="{FBDCAD6B-5D96-4D46-8D05-4B4A17421749}" srcOrd="0" destOrd="0" presId="urn:microsoft.com/office/officeart/2005/8/layout/hProcess6"/>
    <dgm:cxn modelId="{72C1A967-82E1-4C41-A302-754F91208BE1}" type="presOf" srcId="{E42B30E7-F6AE-4114-8933-1B78B5EA783D}" destId="{726258AD-4959-468C-BD0C-A007FFF26C3A}" srcOrd="0" destOrd="0" presId="urn:microsoft.com/office/officeart/2005/8/layout/hProcess6"/>
    <dgm:cxn modelId="{9D0C1946-285B-4621-A831-A2BC7F137EA1}" srcId="{23B0E569-6BB2-46DC-92EF-1A6CEBEC206E}" destId="{F2995EFF-CC14-4701-A804-C2E6F78B8C1A}" srcOrd="0" destOrd="0" parTransId="{BD1F6FA3-34E5-47E3-81A2-A6B20FAA9424}" sibTransId="{3E17ED6E-A421-46E1-A9A4-AB6C4813443A}"/>
    <dgm:cxn modelId="{58B53E4E-AE19-4646-84EB-818D85525FC9}" srcId="{38A6507C-AB0E-4BE1-8297-AB863714137F}" destId="{221F5A0D-2F7E-4606-8E5B-0BF1C6F05B2B}" srcOrd="0" destOrd="0" parTransId="{E4691B62-4C6B-496B-A28D-50AE7200B7FA}" sibTransId="{52DEE958-D865-430F-A045-0BB642000B93}"/>
    <dgm:cxn modelId="{F739E850-FDB7-4548-8DAA-CB4DFE0D2365}" srcId="{4A4B1A4D-8DA6-472C-8189-9E159B081F23}" destId="{38A6507C-AB0E-4BE1-8297-AB863714137F}" srcOrd="0" destOrd="0" parTransId="{5BBCC5CD-596C-4DD3-B973-99BB4EDEBCC7}" sibTransId="{3BA0A882-C879-426B-8BA9-646E4ECB0E72}"/>
    <dgm:cxn modelId="{94249E2C-4FD7-42E3-B0A6-256B73E32AF3}" type="presOf" srcId="{23B0E569-6BB2-46DC-92EF-1A6CEBEC206E}" destId="{31DA4B29-8762-4903-9726-A7A1BFBFCAE3}" srcOrd="0" destOrd="0" presId="urn:microsoft.com/office/officeart/2005/8/layout/hProcess6"/>
    <dgm:cxn modelId="{22B62DD7-A336-4CA7-BBF2-722915FC6828}" srcId="{4A4B1A4D-8DA6-472C-8189-9E159B081F23}" destId="{717822AC-1531-4210-8082-6C7F631681D6}" srcOrd="2" destOrd="0" parTransId="{4A1E1CAA-2469-40BE-B58C-57F9AC95C53A}" sibTransId="{73387042-5F3B-436C-9984-FB650D0F4239}"/>
    <dgm:cxn modelId="{CCE77B76-8951-4C26-9724-9082018C5A4C}" type="presOf" srcId="{1225009E-B233-4251-9A05-686C8E06BB75}" destId="{A6055102-FA82-4174-B128-F5ED5A4BE3AF}" srcOrd="1" destOrd="0" presId="urn:microsoft.com/office/officeart/2005/8/layout/hProcess6"/>
    <dgm:cxn modelId="{29FAA8CC-BE8C-4147-93F1-E34B0521FC5F}" type="presOf" srcId="{221F5A0D-2F7E-4606-8E5B-0BF1C6F05B2B}" destId="{1D649EEF-0D1A-4883-9712-14078F1FD248}" srcOrd="1" destOrd="0" presId="urn:microsoft.com/office/officeart/2005/8/layout/hProcess6"/>
    <dgm:cxn modelId="{CAB93DF9-8A8D-4E5E-8CF0-920FDEF51CF5}" srcId="{E42B30E7-F6AE-4114-8933-1B78B5EA783D}" destId="{1225009E-B233-4251-9A05-686C8E06BB75}" srcOrd="0" destOrd="0" parTransId="{7CF70A35-358B-4C0B-A34A-4BD2D84A1EEB}" sibTransId="{E63C5A65-7C9B-464C-AF41-879A26A8770A}"/>
    <dgm:cxn modelId="{5B58E809-18AC-48BB-806A-612A536944F9}" type="presOf" srcId="{6984A056-7015-4F38-8838-C436255CAFFC}" destId="{EB610848-CA23-439F-8829-8437ABAC7ABF}" srcOrd="1" destOrd="0" presId="urn:microsoft.com/office/officeart/2005/8/layout/hProcess6"/>
    <dgm:cxn modelId="{EFCD27D7-7FCC-46E1-BE1F-D02FBE2EEB42}" type="presOf" srcId="{717822AC-1531-4210-8082-6C7F631681D6}" destId="{9C4447FD-2076-4545-9607-6AE12783BE5A}" srcOrd="0" destOrd="0" presId="urn:microsoft.com/office/officeart/2005/8/layout/hProcess6"/>
    <dgm:cxn modelId="{3FB1CBC8-281F-4998-BCF5-D6C89C4D8E4C}" srcId="{4A4B1A4D-8DA6-472C-8189-9E159B081F23}" destId="{E42B30E7-F6AE-4114-8933-1B78B5EA783D}" srcOrd="3" destOrd="0" parTransId="{8CCE3691-692C-4B35-B7BB-E1BFC2D7B306}" sibTransId="{DBA0AAE4-9CD5-460B-98DD-2EDF2E462F2E}"/>
    <dgm:cxn modelId="{54FF3DE6-64FB-4B93-A8FE-EB8A9066B2EC}" type="presParOf" srcId="{2AE4240E-F3A2-420C-A20D-604E7A38D090}" destId="{6C53F645-14F1-4A4B-B50B-514A811CB05D}" srcOrd="0" destOrd="0" presId="urn:microsoft.com/office/officeart/2005/8/layout/hProcess6"/>
    <dgm:cxn modelId="{8EC21768-C86D-44DF-886B-5D826EFF1996}" type="presParOf" srcId="{6C53F645-14F1-4A4B-B50B-514A811CB05D}" destId="{9447A671-E534-4E4A-B5FF-5077CCA64D20}" srcOrd="0" destOrd="0" presId="urn:microsoft.com/office/officeart/2005/8/layout/hProcess6"/>
    <dgm:cxn modelId="{204FE4F1-A58F-4CD1-8E66-618B2A9BCFA9}" type="presParOf" srcId="{6C53F645-14F1-4A4B-B50B-514A811CB05D}" destId="{9A6650C6-025C-43F7-BD00-498AF683A4AD}" srcOrd="1" destOrd="0" presId="urn:microsoft.com/office/officeart/2005/8/layout/hProcess6"/>
    <dgm:cxn modelId="{F01E23CE-9FD9-487F-960C-8C583C200833}" type="presParOf" srcId="{6C53F645-14F1-4A4B-B50B-514A811CB05D}" destId="{1D649EEF-0D1A-4883-9712-14078F1FD248}" srcOrd="2" destOrd="0" presId="urn:microsoft.com/office/officeart/2005/8/layout/hProcess6"/>
    <dgm:cxn modelId="{27B56AD4-81DC-4059-83DF-95267DAE1FD5}" type="presParOf" srcId="{6C53F645-14F1-4A4B-B50B-514A811CB05D}" destId="{FBDCAD6B-5D96-4D46-8D05-4B4A17421749}" srcOrd="3" destOrd="0" presId="urn:microsoft.com/office/officeart/2005/8/layout/hProcess6"/>
    <dgm:cxn modelId="{13332E91-FD4A-4C4D-8622-AEE2A94F33C8}" type="presParOf" srcId="{2AE4240E-F3A2-420C-A20D-604E7A38D090}" destId="{92DA690E-89BD-4693-987F-407BA1BA3C77}" srcOrd="1" destOrd="0" presId="urn:microsoft.com/office/officeart/2005/8/layout/hProcess6"/>
    <dgm:cxn modelId="{55847B2D-B24C-4557-A648-5D499DC89CA2}" type="presParOf" srcId="{2AE4240E-F3A2-420C-A20D-604E7A38D090}" destId="{77F42475-C762-4353-8F80-4741155F6BFA}" srcOrd="2" destOrd="0" presId="urn:microsoft.com/office/officeart/2005/8/layout/hProcess6"/>
    <dgm:cxn modelId="{92F121C7-66E8-4A26-BA8D-2A7C4BF904DF}" type="presParOf" srcId="{77F42475-C762-4353-8F80-4741155F6BFA}" destId="{51BC0D68-4AC0-42E1-B21E-9ABD5CCC0311}" srcOrd="0" destOrd="0" presId="urn:microsoft.com/office/officeart/2005/8/layout/hProcess6"/>
    <dgm:cxn modelId="{ECCBCDF3-DF1C-4579-B6E9-271747D54F75}" type="presParOf" srcId="{77F42475-C762-4353-8F80-4741155F6BFA}" destId="{8DC3250A-597C-4435-9A10-F604092528B4}" srcOrd="1" destOrd="0" presId="urn:microsoft.com/office/officeart/2005/8/layout/hProcess6"/>
    <dgm:cxn modelId="{220B9917-94A4-4A96-B611-52E884066635}" type="presParOf" srcId="{77F42475-C762-4353-8F80-4741155F6BFA}" destId="{7A2698BB-B88C-4E4B-B217-7E308F435239}" srcOrd="2" destOrd="0" presId="urn:microsoft.com/office/officeart/2005/8/layout/hProcess6"/>
    <dgm:cxn modelId="{56B04B9E-B7D2-4B12-B996-B15275CB6F24}" type="presParOf" srcId="{77F42475-C762-4353-8F80-4741155F6BFA}" destId="{31DA4B29-8762-4903-9726-A7A1BFBFCAE3}" srcOrd="3" destOrd="0" presId="urn:microsoft.com/office/officeart/2005/8/layout/hProcess6"/>
    <dgm:cxn modelId="{D716BFBE-FC9E-43BA-9069-7897EA097237}" type="presParOf" srcId="{2AE4240E-F3A2-420C-A20D-604E7A38D090}" destId="{A1EA747D-BA2A-43E3-AA3B-C5076ADB21FA}" srcOrd="3" destOrd="0" presId="urn:microsoft.com/office/officeart/2005/8/layout/hProcess6"/>
    <dgm:cxn modelId="{1206417C-4AF2-448D-956B-F792B5DB5656}" type="presParOf" srcId="{2AE4240E-F3A2-420C-A20D-604E7A38D090}" destId="{56D20C68-205D-42AC-82B1-761DC7798CC1}" srcOrd="4" destOrd="0" presId="urn:microsoft.com/office/officeart/2005/8/layout/hProcess6"/>
    <dgm:cxn modelId="{1DAA297A-FA06-44A4-9FFA-0F98BCFA61BF}" type="presParOf" srcId="{56D20C68-205D-42AC-82B1-761DC7798CC1}" destId="{090EFE99-E753-4C46-86C1-17DFF4E5A756}" srcOrd="0" destOrd="0" presId="urn:microsoft.com/office/officeart/2005/8/layout/hProcess6"/>
    <dgm:cxn modelId="{BD519800-8763-4599-BFF0-E40CEF55D8CB}" type="presParOf" srcId="{56D20C68-205D-42AC-82B1-761DC7798CC1}" destId="{CB5C1550-E93B-48E6-9FAF-99974FFADF66}" srcOrd="1" destOrd="0" presId="urn:microsoft.com/office/officeart/2005/8/layout/hProcess6"/>
    <dgm:cxn modelId="{1984DB8C-E550-40C0-ACC1-8595BAF808F6}" type="presParOf" srcId="{56D20C68-205D-42AC-82B1-761DC7798CC1}" destId="{EB610848-CA23-439F-8829-8437ABAC7ABF}" srcOrd="2" destOrd="0" presId="urn:microsoft.com/office/officeart/2005/8/layout/hProcess6"/>
    <dgm:cxn modelId="{6D2F80F8-623E-4365-9997-BB2092479C18}" type="presParOf" srcId="{56D20C68-205D-42AC-82B1-761DC7798CC1}" destId="{9C4447FD-2076-4545-9607-6AE12783BE5A}" srcOrd="3" destOrd="0" presId="urn:microsoft.com/office/officeart/2005/8/layout/hProcess6"/>
    <dgm:cxn modelId="{C18763E3-76BE-4344-968F-6F8119064ACB}" type="presParOf" srcId="{2AE4240E-F3A2-420C-A20D-604E7A38D090}" destId="{1BF4008D-7108-4CE5-88F1-A79C211F3DB8}" srcOrd="5" destOrd="0" presId="urn:microsoft.com/office/officeart/2005/8/layout/hProcess6"/>
    <dgm:cxn modelId="{A55E0052-3A9F-4916-828A-AA164547D878}" type="presParOf" srcId="{2AE4240E-F3A2-420C-A20D-604E7A38D090}" destId="{6ED85C43-0F7A-409B-91A4-8A6ED2626312}" srcOrd="6" destOrd="0" presId="urn:microsoft.com/office/officeart/2005/8/layout/hProcess6"/>
    <dgm:cxn modelId="{E4CA7E39-77F0-47E3-B80E-7C72A838F420}" type="presParOf" srcId="{6ED85C43-0F7A-409B-91A4-8A6ED2626312}" destId="{309624AB-9E2F-41D7-AD9A-69FDEEEE6BF8}" srcOrd="0" destOrd="0" presId="urn:microsoft.com/office/officeart/2005/8/layout/hProcess6"/>
    <dgm:cxn modelId="{F537E449-C57D-4072-B16C-C7570D84449A}" type="presParOf" srcId="{6ED85C43-0F7A-409B-91A4-8A6ED2626312}" destId="{47ED1C65-50BF-40B5-81AE-9CFE26A600B5}" srcOrd="1" destOrd="0" presId="urn:microsoft.com/office/officeart/2005/8/layout/hProcess6"/>
    <dgm:cxn modelId="{90F23D42-D23F-4F25-8141-84DCD7A285FA}" type="presParOf" srcId="{6ED85C43-0F7A-409B-91A4-8A6ED2626312}" destId="{A6055102-FA82-4174-B128-F5ED5A4BE3AF}" srcOrd="2" destOrd="0" presId="urn:microsoft.com/office/officeart/2005/8/layout/hProcess6"/>
    <dgm:cxn modelId="{E5BFE656-8382-4AAA-9185-0AB0A7F9FDB1}" type="presParOf" srcId="{6ED85C43-0F7A-409B-91A4-8A6ED2626312}" destId="{726258AD-4959-468C-BD0C-A007FFF26C3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B77BB-AEEC-4359-A6E1-D0CC35AF03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2E8CEE-8BC0-4702-BBBD-E9A6F8102725}">
      <dgm:prSet phldrT="[Texte]"/>
      <dgm:spPr/>
      <dgm:t>
        <a:bodyPr/>
        <a:lstStyle/>
        <a:p>
          <a:r>
            <a:rPr lang="en-CA" dirty="0" smtClean="0"/>
            <a:t>General Information</a:t>
          </a:r>
          <a:endParaRPr lang="fr-FR" dirty="0"/>
        </a:p>
      </dgm:t>
    </dgm:pt>
    <dgm:pt modelId="{F05C89EB-94FA-4B00-93D2-A613F24F2F19}" type="parTrans" cxnId="{BBA5A570-7386-4216-8818-8E34262C2F90}">
      <dgm:prSet/>
      <dgm:spPr/>
      <dgm:t>
        <a:bodyPr/>
        <a:lstStyle/>
        <a:p>
          <a:endParaRPr lang="fr-FR"/>
        </a:p>
      </dgm:t>
    </dgm:pt>
    <dgm:pt modelId="{FC7D8832-0696-4FDC-B0C0-0BD6FDF8022A}" type="sibTrans" cxnId="{BBA5A570-7386-4216-8818-8E34262C2F90}">
      <dgm:prSet/>
      <dgm:spPr/>
      <dgm:t>
        <a:bodyPr/>
        <a:lstStyle/>
        <a:p>
          <a:endParaRPr lang="fr-FR"/>
        </a:p>
      </dgm:t>
    </dgm:pt>
    <dgm:pt modelId="{EDBA4DEF-7300-44EC-904A-5F8BC144592F}">
      <dgm:prSet phldrT="[Texte]"/>
      <dgm:spPr/>
      <dgm:t>
        <a:bodyPr/>
        <a:lstStyle/>
        <a:p>
          <a:r>
            <a:rPr lang="en-CA" dirty="0" smtClean="0"/>
            <a:t>Operation Information</a:t>
          </a:r>
        </a:p>
      </dgm:t>
    </dgm:pt>
    <dgm:pt modelId="{4C6C0B6B-C738-4F17-8AE4-BEA14AC77AE1}" type="parTrans" cxnId="{D05CC2FC-40DD-4A03-A846-5561F3F2EADC}">
      <dgm:prSet/>
      <dgm:spPr/>
      <dgm:t>
        <a:bodyPr/>
        <a:lstStyle/>
        <a:p>
          <a:endParaRPr lang="fr-FR"/>
        </a:p>
      </dgm:t>
    </dgm:pt>
    <dgm:pt modelId="{7326E28D-9F28-4915-927B-EEC10C0B56F7}" type="sibTrans" cxnId="{D05CC2FC-40DD-4A03-A846-5561F3F2EADC}">
      <dgm:prSet/>
      <dgm:spPr/>
      <dgm:t>
        <a:bodyPr/>
        <a:lstStyle/>
        <a:p>
          <a:endParaRPr lang="fr-FR"/>
        </a:p>
      </dgm:t>
    </dgm:pt>
    <dgm:pt modelId="{54F4B333-51A4-4CD6-8378-9CC7B17C069B}">
      <dgm:prSet phldrT="[Texte]"/>
      <dgm:spPr/>
      <dgm:t>
        <a:bodyPr/>
        <a:lstStyle/>
        <a:p>
          <a:r>
            <a:rPr lang="en-CA" dirty="0" smtClean="0"/>
            <a:t>Clause 4</a:t>
          </a:r>
        </a:p>
        <a:p>
          <a:r>
            <a:rPr lang="en-CA" dirty="0" smtClean="0"/>
            <a:t>4.1</a:t>
          </a:r>
          <a:endParaRPr lang="fr-FR" dirty="0"/>
        </a:p>
      </dgm:t>
    </dgm:pt>
    <dgm:pt modelId="{932E7525-2196-4976-8F31-E6D0665E65E4}" type="parTrans" cxnId="{8B97DD5C-3838-47E6-9112-98128CCFB0C7}">
      <dgm:prSet/>
      <dgm:spPr/>
      <dgm:t>
        <a:bodyPr/>
        <a:lstStyle/>
        <a:p>
          <a:endParaRPr lang="fr-FR"/>
        </a:p>
      </dgm:t>
    </dgm:pt>
    <dgm:pt modelId="{AFABB008-170F-49F5-8D73-C12C3A7FF599}" type="sibTrans" cxnId="{8B97DD5C-3838-47E6-9112-98128CCFB0C7}">
      <dgm:prSet/>
      <dgm:spPr/>
      <dgm:t>
        <a:bodyPr/>
        <a:lstStyle/>
        <a:p>
          <a:endParaRPr lang="fr-FR"/>
        </a:p>
      </dgm:t>
    </dgm:pt>
    <dgm:pt modelId="{8D13B21A-EC0F-40BC-B2F9-C81F59C42AC6}">
      <dgm:prSet phldrT="[Texte]"/>
      <dgm:spPr/>
      <dgm:t>
        <a:bodyPr/>
        <a:lstStyle/>
        <a:p>
          <a:r>
            <a:rPr lang="en-CA" dirty="0" smtClean="0"/>
            <a:t>Strategic Information</a:t>
          </a:r>
          <a:endParaRPr lang="fr-FR" dirty="0"/>
        </a:p>
      </dgm:t>
    </dgm:pt>
    <dgm:pt modelId="{60893436-92E3-4F7E-B1AB-9062D5C82455}" type="parTrans" cxnId="{B1EBD99B-BD96-4F9C-97AF-B48DF8791C6F}">
      <dgm:prSet/>
      <dgm:spPr/>
      <dgm:t>
        <a:bodyPr/>
        <a:lstStyle/>
        <a:p>
          <a:endParaRPr lang="fr-FR"/>
        </a:p>
      </dgm:t>
    </dgm:pt>
    <dgm:pt modelId="{6332BA46-0959-4802-8D9C-02F88544D22C}" type="sibTrans" cxnId="{B1EBD99B-BD96-4F9C-97AF-B48DF8791C6F}">
      <dgm:prSet/>
      <dgm:spPr/>
      <dgm:t>
        <a:bodyPr/>
        <a:lstStyle/>
        <a:p>
          <a:endParaRPr lang="fr-FR"/>
        </a:p>
      </dgm:t>
    </dgm:pt>
    <dgm:pt modelId="{2AEAA396-AB7B-48A1-A33A-F333C6DB6FB8}" type="pres">
      <dgm:prSet presAssocID="{979B77BB-AEEC-4359-A6E1-D0CC35AF0321}" presName="linearFlow" presStyleCnt="0">
        <dgm:presLayoutVars>
          <dgm:resizeHandles val="exact"/>
        </dgm:presLayoutVars>
      </dgm:prSet>
      <dgm:spPr/>
    </dgm:pt>
    <dgm:pt modelId="{F072EB80-A0D4-478B-843C-D6F312936659}" type="pres">
      <dgm:prSet presAssocID="{E32E8CEE-8BC0-4702-BBBD-E9A6F810272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EDC3D1-5FE5-45B2-82F1-61A9E420958A}" type="pres">
      <dgm:prSet presAssocID="{FC7D8832-0696-4FDC-B0C0-0BD6FDF8022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E4EEDE47-A6A5-4FCB-8806-364B4F9DF023}" type="pres">
      <dgm:prSet presAssocID="{FC7D8832-0696-4FDC-B0C0-0BD6FDF8022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60A81DAE-E920-42D6-BFCF-39A9362055AD}" type="pres">
      <dgm:prSet presAssocID="{8D13B21A-EC0F-40BC-B2F9-C81F59C42AC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646B3A-EE36-49E0-BE22-302A2FA8FCA7}" type="pres">
      <dgm:prSet presAssocID="{6332BA46-0959-4802-8D9C-02F88544D22C}" presName="sibTrans" presStyleLbl="sibTrans2D1" presStyleIdx="1" presStyleCnt="3"/>
      <dgm:spPr/>
      <dgm:t>
        <a:bodyPr/>
        <a:lstStyle/>
        <a:p>
          <a:endParaRPr lang="fr-FR"/>
        </a:p>
      </dgm:t>
    </dgm:pt>
    <dgm:pt modelId="{FD5F3924-44B4-40CA-9D97-3D785605F89F}" type="pres">
      <dgm:prSet presAssocID="{6332BA46-0959-4802-8D9C-02F88544D22C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B4B8EBAB-D135-4B75-BF6A-6559848C9EEA}" type="pres">
      <dgm:prSet presAssocID="{EDBA4DEF-7300-44EC-904A-5F8BC14459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334B7-1087-4FE1-8A98-F76C6F1B15FE}" type="pres">
      <dgm:prSet presAssocID="{7326E28D-9F28-4915-927B-EEC10C0B56F7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53AE954-58AD-4DC6-891E-D84B1B550C79}" type="pres">
      <dgm:prSet presAssocID="{7326E28D-9F28-4915-927B-EEC10C0B56F7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5238A64-A52B-4938-86C3-C7949D0D60B9}" type="pres">
      <dgm:prSet presAssocID="{54F4B333-51A4-4CD6-8378-9CC7B17C069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97DD5C-3838-47E6-9112-98128CCFB0C7}" srcId="{979B77BB-AEEC-4359-A6E1-D0CC35AF0321}" destId="{54F4B333-51A4-4CD6-8378-9CC7B17C069B}" srcOrd="3" destOrd="0" parTransId="{932E7525-2196-4976-8F31-E6D0665E65E4}" sibTransId="{AFABB008-170F-49F5-8D73-C12C3A7FF599}"/>
    <dgm:cxn modelId="{9BD438A7-32BD-4779-8A32-56DB122AD796}" type="presOf" srcId="{EDBA4DEF-7300-44EC-904A-5F8BC144592F}" destId="{B4B8EBAB-D135-4B75-BF6A-6559848C9EEA}" srcOrd="0" destOrd="0" presId="urn:microsoft.com/office/officeart/2005/8/layout/process2"/>
    <dgm:cxn modelId="{C2C4C536-C851-4CCE-B954-3F38F284E1F4}" type="presOf" srcId="{7326E28D-9F28-4915-927B-EEC10C0B56F7}" destId="{B53AE954-58AD-4DC6-891E-D84B1B550C79}" srcOrd="1" destOrd="0" presId="urn:microsoft.com/office/officeart/2005/8/layout/process2"/>
    <dgm:cxn modelId="{88F861DA-4738-4563-940E-03054AF10A4E}" type="presOf" srcId="{979B77BB-AEEC-4359-A6E1-D0CC35AF0321}" destId="{2AEAA396-AB7B-48A1-A33A-F333C6DB6FB8}" srcOrd="0" destOrd="0" presId="urn:microsoft.com/office/officeart/2005/8/layout/process2"/>
    <dgm:cxn modelId="{D8AC635C-252E-4BD4-A74F-497EAD998FE4}" type="presOf" srcId="{54F4B333-51A4-4CD6-8378-9CC7B17C069B}" destId="{E5238A64-A52B-4938-86C3-C7949D0D60B9}" srcOrd="0" destOrd="0" presId="urn:microsoft.com/office/officeart/2005/8/layout/process2"/>
    <dgm:cxn modelId="{B1EBD99B-BD96-4F9C-97AF-B48DF8791C6F}" srcId="{979B77BB-AEEC-4359-A6E1-D0CC35AF0321}" destId="{8D13B21A-EC0F-40BC-B2F9-C81F59C42AC6}" srcOrd="1" destOrd="0" parTransId="{60893436-92E3-4F7E-B1AB-9062D5C82455}" sibTransId="{6332BA46-0959-4802-8D9C-02F88544D22C}"/>
    <dgm:cxn modelId="{BBA5A570-7386-4216-8818-8E34262C2F90}" srcId="{979B77BB-AEEC-4359-A6E1-D0CC35AF0321}" destId="{E32E8CEE-8BC0-4702-BBBD-E9A6F8102725}" srcOrd="0" destOrd="0" parTransId="{F05C89EB-94FA-4B00-93D2-A613F24F2F19}" sibTransId="{FC7D8832-0696-4FDC-B0C0-0BD6FDF8022A}"/>
    <dgm:cxn modelId="{9AA17F5B-B4CC-420C-B4EE-2A60B2CDCE2D}" type="presOf" srcId="{FC7D8832-0696-4FDC-B0C0-0BD6FDF8022A}" destId="{E4EEDE47-A6A5-4FCB-8806-364B4F9DF023}" srcOrd="1" destOrd="0" presId="urn:microsoft.com/office/officeart/2005/8/layout/process2"/>
    <dgm:cxn modelId="{27161118-896D-47FB-94D6-39FAFAC16D1B}" type="presOf" srcId="{E32E8CEE-8BC0-4702-BBBD-E9A6F8102725}" destId="{F072EB80-A0D4-478B-843C-D6F312936659}" srcOrd="0" destOrd="0" presId="urn:microsoft.com/office/officeart/2005/8/layout/process2"/>
    <dgm:cxn modelId="{F7EBC627-DD6C-4A89-9508-FF048703F525}" type="presOf" srcId="{7326E28D-9F28-4915-927B-EEC10C0B56F7}" destId="{18C334B7-1087-4FE1-8A98-F76C6F1B15FE}" srcOrd="0" destOrd="0" presId="urn:microsoft.com/office/officeart/2005/8/layout/process2"/>
    <dgm:cxn modelId="{D05CC2FC-40DD-4A03-A846-5561F3F2EADC}" srcId="{979B77BB-AEEC-4359-A6E1-D0CC35AF0321}" destId="{EDBA4DEF-7300-44EC-904A-5F8BC144592F}" srcOrd="2" destOrd="0" parTransId="{4C6C0B6B-C738-4F17-8AE4-BEA14AC77AE1}" sibTransId="{7326E28D-9F28-4915-927B-EEC10C0B56F7}"/>
    <dgm:cxn modelId="{70C36D6A-FCFD-46CA-B00C-FB6F4E4CFA8D}" type="presOf" srcId="{6332BA46-0959-4802-8D9C-02F88544D22C}" destId="{86646B3A-EE36-49E0-BE22-302A2FA8FCA7}" srcOrd="0" destOrd="0" presId="urn:microsoft.com/office/officeart/2005/8/layout/process2"/>
    <dgm:cxn modelId="{5AECB223-ADC0-44C1-B8D9-C365049503DF}" type="presOf" srcId="{8D13B21A-EC0F-40BC-B2F9-C81F59C42AC6}" destId="{60A81DAE-E920-42D6-BFCF-39A9362055AD}" srcOrd="0" destOrd="0" presId="urn:microsoft.com/office/officeart/2005/8/layout/process2"/>
    <dgm:cxn modelId="{8592EA24-2EA0-4190-BFC7-23114FA8C9B0}" type="presOf" srcId="{6332BA46-0959-4802-8D9C-02F88544D22C}" destId="{FD5F3924-44B4-40CA-9D97-3D785605F89F}" srcOrd="1" destOrd="0" presId="urn:microsoft.com/office/officeart/2005/8/layout/process2"/>
    <dgm:cxn modelId="{AD71B883-72A1-42E2-BA1A-E0C8B0CE0643}" type="presOf" srcId="{FC7D8832-0696-4FDC-B0C0-0BD6FDF8022A}" destId="{E3EDC3D1-5FE5-45B2-82F1-61A9E420958A}" srcOrd="0" destOrd="0" presId="urn:microsoft.com/office/officeart/2005/8/layout/process2"/>
    <dgm:cxn modelId="{E0E05DFB-98D0-4373-9948-D59494A289A1}" type="presParOf" srcId="{2AEAA396-AB7B-48A1-A33A-F333C6DB6FB8}" destId="{F072EB80-A0D4-478B-843C-D6F312936659}" srcOrd="0" destOrd="0" presId="urn:microsoft.com/office/officeart/2005/8/layout/process2"/>
    <dgm:cxn modelId="{53379534-C0E7-497C-B3F3-401DF7326691}" type="presParOf" srcId="{2AEAA396-AB7B-48A1-A33A-F333C6DB6FB8}" destId="{E3EDC3D1-5FE5-45B2-82F1-61A9E420958A}" srcOrd="1" destOrd="0" presId="urn:microsoft.com/office/officeart/2005/8/layout/process2"/>
    <dgm:cxn modelId="{43F41B91-8582-4A57-B304-7F1DD8D0CADC}" type="presParOf" srcId="{E3EDC3D1-5FE5-45B2-82F1-61A9E420958A}" destId="{E4EEDE47-A6A5-4FCB-8806-364B4F9DF023}" srcOrd="0" destOrd="0" presId="urn:microsoft.com/office/officeart/2005/8/layout/process2"/>
    <dgm:cxn modelId="{058FD712-4273-4D7C-B764-37FA891D9E0D}" type="presParOf" srcId="{2AEAA396-AB7B-48A1-A33A-F333C6DB6FB8}" destId="{60A81DAE-E920-42D6-BFCF-39A9362055AD}" srcOrd="2" destOrd="0" presId="urn:microsoft.com/office/officeart/2005/8/layout/process2"/>
    <dgm:cxn modelId="{5448082D-3F3A-45C4-9120-CBAE6892D97D}" type="presParOf" srcId="{2AEAA396-AB7B-48A1-A33A-F333C6DB6FB8}" destId="{86646B3A-EE36-49E0-BE22-302A2FA8FCA7}" srcOrd="3" destOrd="0" presId="urn:microsoft.com/office/officeart/2005/8/layout/process2"/>
    <dgm:cxn modelId="{C3BCC58D-DC81-42DB-A699-AE1CC803EAC0}" type="presParOf" srcId="{86646B3A-EE36-49E0-BE22-302A2FA8FCA7}" destId="{FD5F3924-44B4-40CA-9D97-3D785605F89F}" srcOrd="0" destOrd="0" presId="urn:microsoft.com/office/officeart/2005/8/layout/process2"/>
    <dgm:cxn modelId="{07196D99-ADCF-4CBD-B7CE-928F7182531A}" type="presParOf" srcId="{2AEAA396-AB7B-48A1-A33A-F333C6DB6FB8}" destId="{B4B8EBAB-D135-4B75-BF6A-6559848C9EEA}" srcOrd="4" destOrd="0" presId="urn:microsoft.com/office/officeart/2005/8/layout/process2"/>
    <dgm:cxn modelId="{251220D6-299D-4EFF-A85B-5C8F987CE7E4}" type="presParOf" srcId="{2AEAA396-AB7B-48A1-A33A-F333C6DB6FB8}" destId="{18C334B7-1087-4FE1-8A98-F76C6F1B15FE}" srcOrd="5" destOrd="0" presId="urn:microsoft.com/office/officeart/2005/8/layout/process2"/>
    <dgm:cxn modelId="{598DF96C-ADD1-4FCF-9C75-D47BD9FDC243}" type="presParOf" srcId="{18C334B7-1087-4FE1-8A98-F76C6F1B15FE}" destId="{B53AE954-58AD-4DC6-891E-D84B1B550C79}" srcOrd="0" destOrd="0" presId="urn:microsoft.com/office/officeart/2005/8/layout/process2"/>
    <dgm:cxn modelId="{29F326E5-D5E6-4408-8E02-13B105B19DBC}" type="presParOf" srcId="{2AEAA396-AB7B-48A1-A33A-F333C6DB6FB8}" destId="{E5238A64-A52B-4938-86C3-C7949D0D60B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9B77BB-AEEC-4359-A6E1-D0CC35AF03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2E8CEE-8BC0-4702-BBBD-E9A6F8102725}">
      <dgm:prSet phldrT="[Texte]"/>
      <dgm:spPr/>
      <dgm:t>
        <a:bodyPr/>
        <a:lstStyle/>
        <a:p>
          <a:r>
            <a:rPr lang="en-CA" dirty="0" smtClean="0"/>
            <a:t>Clause 4</a:t>
          </a:r>
        </a:p>
        <a:p>
          <a:r>
            <a:rPr lang="en-CA" dirty="0" smtClean="0"/>
            <a:t>4.2 to 5</a:t>
          </a:r>
          <a:endParaRPr lang="fr-FR" dirty="0"/>
        </a:p>
      </dgm:t>
    </dgm:pt>
    <dgm:pt modelId="{F05C89EB-94FA-4B00-93D2-A613F24F2F19}" type="parTrans" cxnId="{BBA5A570-7386-4216-8818-8E34262C2F90}">
      <dgm:prSet/>
      <dgm:spPr/>
      <dgm:t>
        <a:bodyPr/>
        <a:lstStyle/>
        <a:p>
          <a:endParaRPr lang="fr-FR"/>
        </a:p>
      </dgm:t>
    </dgm:pt>
    <dgm:pt modelId="{FC7D8832-0696-4FDC-B0C0-0BD6FDF8022A}" type="sibTrans" cxnId="{BBA5A570-7386-4216-8818-8E34262C2F90}">
      <dgm:prSet/>
      <dgm:spPr/>
      <dgm:t>
        <a:bodyPr/>
        <a:lstStyle/>
        <a:p>
          <a:endParaRPr lang="fr-FR"/>
        </a:p>
      </dgm:t>
    </dgm:pt>
    <dgm:pt modelId="{2AEAA396-AB7B-48A1-A33A-F333C6DB6FB8}" type="pres">
      <dgm:prSet presAssocID="{979B77BB-AEEC-4359-A6E1-D0CC35AF0321}" presName="linearFlow" presStyleCnt="0">
        <dgm:presLayoutVars>
          <dgm:resizeHandles val="exact"/>
        </dgm:presLayoutVars>
      </dgm:prSet>
      <dgm:spPr/>
    </dgm:pt>
    <dgm:pt modelId="{F072EB80-A0D4-478B-843C-D6F312936659}" type="pres">
      <dgm:prSet presAssocID="{E32E8CEE-8BC0-4702-BBBD-E9A6F810272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A5A570-7386-4216-8818-8E34262C2F90}" srcId="{979B77BB-AEEC-4359-A6E1-D0CC35AF0321}" destId="{E32E8CEE-8BC0-4702-BBBD-E9A6F8102725}" srcOrd="0" destOrd="0" parTransId="{F05C89EB-94FA-4B00-93D2-A613F24F2F19}" sibTransId="{FC7D8832-0696-4FDC-B0C0-0BD6FDF8022A}"/>
    <dgm:cxn modelId="{4C4CC310-5194-434C-8740-888AD04548A7}" type="presOf" srcId="{979B77BB-AEEC-4359-A6E1-D0CC35AF0321}" destId="{2AEAA396-AB7B-48A1-A33A-F333C6DB6FB8}" srcOrd="0" destOrd="0" presId="urn:microsoft.com/office/officeart/2005/8/layout/process2"/>
    <dgm:cxn modelId="{A8429E20-C14D-47DE-915D-7D95B791F9FC}" type="presOf" srcId="{E32E8CEE-8BC0-4702-BBBD-E9A6F8102725}" destId="{F072EB80-A0D4-478B-843C-D6F312936659}" srcOrd="0" destOrd="0" presId="urn:microsoft.com/office/officeart/2005/8/layout/process2"/>
    <dgm:cxn modelId="{875A98CB-1101-4D8F-8A5C-B5326ACD7E8F}" type="presParOf" srcId="{2AEAA396-AB7B-48A1-A33A-F333C6DB6FB8}" destId="{F072EB80-A0D4-478B-843C-D6F31293665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B77BB-AEEC-4359-A6E1-D0CC35AF03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2E8CEE-8BC0-4702-BBBD-E9A6F8102725}">
      <dgm:prSet phldrT="[Texte]"/>
      <dgm:spPr/>
      <dgm:t>
        <a:bodyPr/>
        <a:lstStyle/>
        <a:p>
          <a:r>
            <a:rPr lang="en-CA" dirty="0" smtClean="0"/>
            <a:t>Training &amp; Development</a:t>
          </a:r>
          <a:endParaRPr lang="fr-FR" dirty="0"/>
        </a:p>
      </dgm:t>
    </dgm:pt>
    <dgm:pt modelId="{F05C89EB-94FA-4B00-93D2-A613F24F2F19}" type="parTrans" cxnId="{BBA5A570-7386-4216-8818-8E34262C2F90}">
      <dgm:prSet/>
      <dgm:spPr/>
      <dgm:t>
        <a:bodyPr/>
        <a:lstStyle/>
        <a:p>
          <a:endParaRPr lang="fr-FR"/>
        </a:p>
      </dgm:t>
    </dgm:pt>
    <dgm:pt modelId="{FC7D8832-0696-4FDC-B0C0-0BD6FDF8022A}" type="sibTrans" cxnId="{BBA5A570-7386-4216-8818-8E34262C2F90}">
      <dgm:prSet/>
      <dgm:spPr/>
      <dgm:t>
        <a:bodyPr/>
        <a:lstStyle/>
        <a:p>
          <a:endParaRPr lang="fr-FR"/>
        </a:p>
      </dgm:t>
    </dgm:pt>
    <dgm:pt modelId="{EDBA4DEF-7300-44EC-904A-5F8BC144592F}">
      <dgm:prSet phldrT="[Texte]"/>
      <dgm:spPr/>
      <dgm:t>
        <a:bodyPr/>
        <a:lstStyle/>
        <a:p>
          <a:r>
            <a:rPr lang="en-CA" dirty="0" smtClean="0"/>
            <a:t>Management review and clean up</a:t>
          </a:r>
          <a:endParaRPr lang="fr-FR" dirty="0"/>
        </a:p>
      </dgm:t>
    </dgm:pt>
    <dgm:pt modelId="{4C6C0B6B-C738-4F17-8AE4-BEA14AC77AE1}" type="parTrans" cxnId="{D05CC2FC-40DD-4A03-A846-5561F3F2EADC}">
      <dgm:prSet/>
      <dgm:spPr/>
      <dgm:t>
        <a:bodyPr/>
        <a:lstStyle/>
        <a:p>
          <a:endParaRPr lang="fr-FR"/>
        </a:p>
      </dgm:t>
    </dgm:pt>
    <dgm:pt modelId="{7326E28D-9F28-4915-927B-EEC10C0B56F7}" type="sibTrans" cxnId="{D05CC2FC-40DD-4A03-A846-5561F3F2EADC}">
      <dgm:prSet/>
      <dgm:spPr/>
      <dgm:t>
        <a:bodyPr/>
        <a:lstStyle/>
        <a:p>
          <a:endParaRPr lang="fr-FR"/>
        </a:p>
      </dgm:t>
    </dgm:pt>
    <dgm:pt modelId="{54F4B333-51A4-4CD6-8378-9CC7B17C069B}">
      <dgm:prSet phldrT="[Texte]"/>
      <dgm:spPr/>
      <dgm:t>
        <a:bodyPr/>
        <a:lstStyle/>
        <a:p>
          <a:r>
            <a:rPr lang="en-CA" dirty="0" smtClean="0"/>
            <a:t>Pre certification Audit</a:t>
          </a:r>
          <a:endParaRPr lang="fr-FR" dirty="0"/>
        </a:p>
      </dgm:t>
    </dgm:pt>
    <dgm:pt modelId="{932E7525-2196-4976-8F31-E6D0665E65E4}" type="parTrans" cxnId="{8B97DD5C-3838-47E6-9112-98128CCFB0C7}">
      <dgm:prSet/>
      <dgm:spPr/>
      <dgm:t>
        <a:bodyPr/>
        <a:lstStyle/>
        <a:p>
          <a:endParaRPr lang="fr-FR"/>
        </a:p>
      </dgm:t>
    </dgm:pt>
    <dgm:pt modelId="{AFABB008-170F-49F5-8D73-C12C3A7FF599}" type="sibTrans" cxnId="{8B97DD5C-3838-47E6-9112-98128CCFB0C7}">
      <dgm:prSet/>
      <dgm:spPr/>
      <dgm:t>
        <a:bodyPr/>
        <a:lstStyle/>
        <a:p>
          <a:endParaRPr lang="fr-FR"/>
        </a:p>
      </dgm:t>
    </dgm:pt>
    <dgm:pt modelId="{8D13B21A-EC0F-40BC-B2F9-C81F59C42AC6}">
      <dgm:prSet phldrT="[Texte]"/>
      <dgm:spPr/>
      <dgm:t>
        <a:bodyPr/>
        <a:lstStyle/>
        <a:p>
          <a:r>
            <a:rPr lang="en-CA" dirty="0" smtClean="0"/>
            <a:t>Internal Audit</a:t>
          </a:r>
          <a:endParaRPr lang="fr-FR" dirty="0"/>
        </a:p>
      </dgm:t>
    </dgm:pt>
    <dgm:pt modelId="{60893436-92E3-4F7E-B1AB-9062D5C82455}" type="parTrans" cxnId="{B1EBD99B-BD96-4F9C-97AF-B48DF8791C6F}">
      <dgm:prSet/>
      <dgm:spPr/>
      <dgm:t>
        <a:bodyPr/>
        <a:lstStyle/>
        <a:p>
          <a:endParaRPr lang="fr-FR"/>
        </a:p>
      </dgm:t>
    </dgm:pt>
    <dgm:pt modelId="{6332BA46-0959-4802-8D9C-02F88544D22C}" type="sibTrans" cxnId="{B1EBD99B-BD96-4F9C-97AF-B48DF8791C6F}">
      <dgm:prSet/>
      <dgm:spPr/>
      <dgm:t>
        <a:bodyPr/>
        <a:lstStyle/>
        <a:p>
          <a:endParaRPr lang="fr-FR"/>
        </a:p>
      </dgm:t>
    </dgm:pt>
    <dgm:pt modelId="{3B538ED0-F600-48F7-8F1F-CEF9F9C3CA9C}">
      <dgm:prSet phldrT="[Texte]"/>
      <dgm:spPr/>
      <dgm:t>
        <a:bodyPr/>
        <a:lstStyle/>
        <a:p>
          <a:r>
            <a:rPr lang="en-CA" dirty="0" smtClean="0"/>
            <a:t>Clean up NC &amp; DFI</a:t>
          </a:r>
          <a:endParaRPr lang="fr-FR" dirty="0"/>
        </a:p>
      </dgm:t>
    </dgm:pt>
    <dgm:pt modelId="{81CE609E-AD01-44A8-978F-5E335D651F03}" type="parTrans" cxnId="{E1C96823-C461-4FAD-9DE0-0C3597C705BF}">
      <dgm:prSet/>
      <dgm:spPr/>
      <dgm:t>
        <a:bodyPr/>
        <a:lstStyle/>
        <a:p>
          <a:endParaRPr lang="fr-FR"/>
        </a:p>
      </dgm:t>
    </dgm:pt>
    <dgm:pt modelId="{55510D4A-7BCB-4CC0-BC04-1ED2A3917B97}" type="sibTrans" cxnId="{E1C96823-C461-4FAD-9DE0-0C3597C705BF}">
      <dgm:prSet/>
      <dgm:spPr/>
      <dgm:t>
        <a:bodyPr/>
        <a:lstStyle/>
        <a:p>
          <a:endParaRPr lang="fr-FR"/>
        </a:p>
      </dgm:t>
    </dgm:pt>
    <dgm:pt modelId="{BDEB3EEA-FD37-4FDC-8C10-B3A29DEBE5D4}">
      <dgm:prSet phldrT="[Texte]"/>
      <dgm:spPr>
        <a:solidFill>
          <a:srgbClr val="FF0000"/>
        </a:solidFill>
      </dgm:spPr>
      <dgm:t>
        <a:bodyPr/>
        <a:lstStyle/>
        <a:p>
          <a:r>
            <a:rPr lang="en-CA" dirty="0" smtClean="0"/>
            <a:t>Generate Final Manual</a:t>
          </a:r>
          <a:endParaRPr lang="fr-FR" dirty="0"/>
        </a:p>
      </dgm:t>
    </dgm:pt>
    <dgm:pt modelId="{C7DDED49-ABE1-4A1D-A0CD-99C30775358C}" type="parTrans" cxnId="{D379A9B5-69FB-4C3C-96D7-FB9E22CF408C}">
      <dgm:prSet/>
      <dgm:spPr/>
      <dgm:t>
        <a:bodyPr/>
        <a:lstStyle/>
        <a:p>
          <a:endParaRPr lang="fr-FR"/>
        </a:p>
      </dgm:t>
    </dgm:pt>
    <dgm:pt modelId="{606E3314-068E-42C6-8127-C5CB42CB421E}" type="sibTrans" cxnId="{D379A9B5-69FB-4C3C-96D7-FB9E22CF408C}">
      <dgm:prSet/>
      <dgm:spPr/>
      <dgm:t>
        <a:bodyPr/>
        <a:lstStyle/>
        <a:p>
          <a:endParaRPr lang="fr-FR"/>
        </a:p>
      </dgm:t>
    </dgm:pt>
    <dgm:pt modelId="{2AEAA396-AB7B-48A1-A33A-F333C6DB6FB8}" type="pres">
      <dgm:prSet presAssocID="{979B77BB-AEEC-4359-A6E1-D0CC35AF0321}" presName="linearFlow" presStyleCnt="0">
        <dgm:presLayoutVars>
          <dgm:resizeHandles val="exact"/>
        </dgm:presLayoutVars>
      </dgm:prSet>
      <dgm:spPr/>
    </dgm:pt>
    <dgm:pt modelId="{F072EB80-A0D4-478B-843C-D6F312936659}" type="pres">
      <dgm:prSet presAssocID="{E32E8CEE-8BC0-4702-BBBD-E9A6F810272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EDC3D1-5FE5-45B2-82F1-61A9E420958A}" type="pres">
      <dgm:prSet presAssocID="{FC7D8832-0696-4FDC-B0C0-0BD6FDF8022A}" presName="sibTrans" presStyleLbl="sibTrans2D1" presStyleIdx="0" presStyleCnt="5"/>
      <dgm:spPr/>
      <dgm:t>
        <a:bodyPr/>
        <a:lstStyle/>
        <a:p>
          <a:endParaRPr lang="fr-FR"/>
        </a:p>
      </dgm:t>
    </dgm:pt>
    <dgm:pt modelId="{E4EEDE47-A6A5-4FCB-8806-364B4F9DF023}" type="pres">
      <dgm:prSet presAssocID="{FC7D8832-0696-4FDC-B0C0-0BD6FDF8022A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60A81DAE-E920-42D6-BFCF-39A9362055AD}" type="pres">
      <dgm:prSet presAssocID="{8D13B21A-EC0F-40BC-B2F9-C81F59C42AC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646B3A-EE36-49E0-BE22-302A2FA8FCA7}" type="pres">
      <dgm:prSet presAssocID="{6332BA46-0959-4802-8D9C-02F88544D22C}" presName="sibTrans" presStyleLbl="sibTrans2D1" presStyleIdx="1" presStyleCnt="5"/>
      <dgm:spPr/>
      <dgm:t>
        <a:bodyPr/>
        <a:lstStyle/>
        <a:p>
          <a:endParaRPr lang="fr-FR"/>
        </a:p>
      </dgm:t>
    </dgm:pt>
    <dgm:pt modelId="{FD5F3924-44B4-40CA-9D97-3D785605F89F}" type="pres">
      <dgm:prSet presAssocID="{6332BA46-0959-4802-8D9C-02F88544D22C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B4B8EBAB-D135-4B75-BF6A-6559848C9EEA}" type="pres">
      <dgm:prSet presAssocID="{EDBA4DEF-7300-44EC-904A-5F8BC144592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334B7-1087-4FE1-8A98-F76C6F1B15FE}" type="pres">
      <dgm:prSet presAssocID="{7326E28D-9F28-4915-927B-EEC10C0B56F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B53AE954-58AD-4DC6-891E-D84B1B550C79}" type="pres">
      <dgm:prSet presAssocID="{7326E28D-9F28-4915-927B-EEC10C0B56F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E5238A64-A52B-4938-86C3-C7949D0D60B9}" type="pres">
      <dgm:prSet presAssocID="{54F4B333-51A4-4CD6-8378-9CC7B17C069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F4A25A-7598-4866-B191-883FEE5F1DC4}" type="pres">
      <dgm:prSet presAssocID="{AFABB008-170F-49F5-8D73-C12C3A7FF599}" presName="sibTrans" presStyleLbl="sibTrans2D1" presStyleIdx="3" presStyleCnt="5"/>
      <dgm:spPr/>
      <dgm:t>
        <a:bodyPr/>
        <a:lstStyle/>
        <a:p>
          <a:endParaRPr lang="fr-FR"/>
        </a:p>
      </dgm:t>
    </dgm:pt>
    <dgm:pt modelId="{191A9880-8F36-4438-A2EE-3E2D4B5B9075}" type="pres">
      <dgm:prSet presAssocID="{AFABB008-170F-49F5-8D73-C12C3A7FF599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0AF8895B-3CE6-4CCF-9328-8B3B5EB972BC}" type="pres">
      <dgm:prSet presAssocID="{3B538ED0-F600-48F7-8F1F-CEF9F9C3CA9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13136F-B809-4E88-85AD-330D6005CD15}" type="pres">
      <dgm:prSet presAssocID="{55510D4A-7BCB-4CC0-BC04-1ED2A3917B97}" presName="sibTrans" presStyleLbl="sibTrans2D1" presStyleIdx="4" presStyleCnt="5"/>
      <dgm:spPr/>
      <dgm:t>
        <a:bodyPr/>
        <a:lstStyle/>
        <a:p>
          <a:endParaRPr lang="fr-FR"/>
        </a:p>
      </dgm:t>
    </dgm:pt>
    <dgm:pt modelId="{636A7777-2A82-4C41-9D6A-F2FEB7E8ADB6}" type="pres">
      <dgm:prSet presAssocID="{55510D4A-7BCB-4CC0-BC04-1ED2A3917B97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78B77FDC-3CE7-49B2-9CEC-53DF492787B5}" type="pres">
      <dgm:prSet presAssocID="{BDEB3EEA-FD37-4FDC-8C10-B3A29DEBE5D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D39DD6A-4835-4A75-B6DA-D4881DB81B1B}" type="presOf" srcId="{FC7D8832-0696-4FDC-B0C0-0BD6FDF8022A}" destId="{E4EEDE47-A6A5-4FCB-8806-364B4F9DF023}" srcOrd="1" destOrd="0" presId="urn:microsoft.com/office/officeart/2005/8/layout/process2"/>
    <dgm:cxn modelId="{8B97DD5C-3838-47E6-9112-98128CCFB0C7}" srcId="{979B77BB-AEEC-4359-A6E1-D0CC35AF0321}" destId="{54F4B333-51A4-4CD6-8378-9CC7B17C069B}" srcOrd="3" destOrd="0" parTransId="{932E7525-2196-4976-8F31-E6D0665E65E4}" sibTransId="{AFABB008-170F-49F5-8D73-C12C3A7FF599}"/>
    <dgm:cxn modelId="{75F21571-2AE3-4E2D-BC75-DB8BC04EFCCC}" type="presOf" srcId="{8D13B21A-EC0F-40BC-B2F9-C81F59C42AC6}" destId="{60A81DAE-E920-42D6-BFCF-39A9362055AD}" srcOrd="0" destOrd="0" presId="urn:microsoft.com/office/officeart/2005/8/layout/process2"/>
    <dgm:cxn modelId="{BBA5A570-7386-4216-8818-8E34262C2F90}" srcId="{979B77BB-AEEC-4359-A6E1-D0CC35AF0321}" destId="{E32E8CEE-8BC0-4702-BBBD-E9A6F8102725}" srcOrd="0" destOrd="0" parTransId="{F05C89EB-94FA-4B00-93D2-A613F24F2F19}" sibTransId="{FC7D8832-0696-4FDC-B0C0-0BD6FDF8022A}"/>
    <dgm:cxn modelId="{2FF7D6BA-3F5E-4B66-A812-409D5AD879FE}" type="presOf" srcId="{AFABB008-170F-49F5-8D73-C12C3A7FF599}" destId="{191A9880-8F36-4438-A2EE-3E2D4B5B9075}" srcOrd="1" destOrd="0" presId="urn:microsoft.com/office/officeart/2005/8/layout/process2"/>
    <dgm:cxn modelId="{7B147513-9EA4-4F8C-8A6E-EDF55709CD02}" type="presOf" srcId="{BDEB3EEA-FD37-4FDC-8C10-B3A29DEBE5D4}" destId="{78B77FDC-3CE7-49B2-9CEC-53DF492787B5}" srcOrd="0" destOrd="0" presId="urn:microsoft.com/office/officeart/2005/8/layout/process2"/>
    <dgm:cxn modelId="{C09DB745-949D-45C8-9A59-C9D07D16A1CA}" type="presOf" srcId="{AFABB008-170F-49F5-8D73-C12C3A7FF599}" destId="{44F4A25A-7598-4866-B191-883FEE5F1DC4}" srcOrd="0" destOrd="0" presId="urn:microsoft.com/office/officeart/2005/8/layout/process2"/>
    <dgm:cxn modelId="{E1C96823-C461-4FAD-9DE0-0C3597C705BF}" srcId="{979B77BB-AEEC-4359-A6E1-D0CC35AF0321}" destId="{3B538ED0-F600-48F7-8F1F-CEF9F9C3CA9C}" srcOrd="4" destOrd="0" parTransId="{81CE609E-AD01-44A8-978F-5E335D651F03}" sibTransId="{55510D4A-7BCB-4CC0-BC04-1ED2A3917B97}"/>
    <dgm:cxn modelId="{5A9435DB-E068-44DA-B253-1C94BABEA8E0}" type="presOf" srcId="{55510D4A-7BCB-4CC0-BC04-1ED2A3917B97}" destId="{636A7777-2A82-4C41-9D6A-F2FEB7E8ADB6}" srcOrd="1" destOrd="0" presId="urn:microsoft.com/office/officeart/2005/8/layout/process2"/>
    <dgm:cxn modelId="{D379A9B5-69FB-4C3C-96D7-FB9E22CF408C}" srcId="{979B77BB-AEEC-4359-A6E1-D0CC35AF0321}" destId="{BDEB3EEA-FD37-4FDC-8C10-B3A29DEBE5D4}" srcOrd="5" destOrd="0" parTransId="{C7DDED49-ABE1-4A1D-A0CD-99C30775358C}" sibTransId="{606E3314-068E-42C6-8127-C5CB42CB421E}"/>
    <dgm:cxn modelId="{FF65389F-862D-4893-B855-B84BA75A3D02}" type="presOf" srcId="{6332BA46-0959-4802-8D9C-02F88544D22C}" destId="{86646B3A-EE36-49E0-BE22-302A2FA8FCA7}" srcOrd="0" destOrd="0" presId="urn:microsoft.com/office/officeart/2005/8/layout/process2"/>
    <dgm:cxn modelId="{D05CC2FC-40DD-4A03-A846-5561F3F2EADC}" srcId="{979B77BB-AEEC-4359-A6E1-D0CC35AF0321}" destId="{EDBA4DEF-7300-44EC-904A-5F8BC144592F}" srcOrd="2" destOrd="0" parTransId="{4C6C0B6B-C738-4F17-8AE4-BEA14AC77AE1}" sibTransId="{7326E28D-9F28-4915-927B-EEC10C0B56F7}"/>
    <dgm:cxn modelId="{0A343167-279A-4DB3-AD26-A179C131AAFE}" type="presOf" srcId="{979B77BB-AEEC-4359-A6E1-D0CC35AF0321}" destId="{2AEAA396-AB7B-48A1-A33A-F333C6DB6FB8}" srcOrd="0" destOrd="0" presId="urn:microsoft.com/office/officeart/2005/8/layout/process2"/>
    <dgm:cxn modelId="{2BA8B323-14E7-49F7-A08E-F2982BF17F53}" type="presOf" srcId="{3B538ED0-F600-48F7-8F1F-CEF9F9C3CA9C}" destId="{0AF8895B-3CE6-4CCF-9328-8B3B5EB972BC}" srcOrd="0" destOrd="0" presId="urn:microsoft.com/office/officeart/2005/8/layout/process2"/>
    <dgm:cxn modelId="{39B309BD-F4C3-463E-A955-425A9E8DFAFE}" type="presOf" srcId="{6332BA46-0959-4802-8D9C-02F88544D22C}" destId="{FD5F3924-44B4-40CA-9D97-3D785605F89F}" srcOrd="1" destOrd="0" presId="urn:microsoft.com/office/officeart/2005/8/layout/process2"/>
    <dgm:cxn modelId="{B1EBD99B-BD96-4F9C-97AF-B48DF8791C6F}" srcId="{979B77BB-AEEC-4359-A6E1-D0CC35AF0321}" destId="{8D13B21A-EC0F-40BC-B2F9-C81F59C42AC6}" srcOrd="1" destOrd="0" parTransId="{60893436-92E3-4F7E-B1AB-9062D5C82455}" sibTransId="{6332BA46-0959-4802-8D9C-02F88544D22C}"/>
    <dgm:cxn modelId="{3012AAAE-1DE4-44EA-9883-F9E979DAD957}" type="presOf" srcId="{55510D4A-7BCB-4CC0-BC04-1ED2A3917B97}" destId="{7C13136F-B809-4E88-85AD-330D6005CD15}" srcOrd="0" destOrd="0" presId="urn:microsoft.com/office/officeart/2005/8/layout/process2"/>
    <dgm:cxn modelId="{3A401121-6269-4981-AA59-3A5F87EEC476}" type="presOf" srcId="{7326E28D-9F28-4915-927B-EEC10C0B56F7}" destId="{18C334B7-1087-4FE1-8A98-F76C6F1B15FE}" srcOrd="0" destOrd="0" presId="urn:microsoft.com/office/officeart/2005/8/layout/process2"/>
    <dgm:cxn modelId="{9AFEED05-52FC-47C1-A527-31E5A981153A}" type="presOf" srcId="{7326E28D-9F28-4915-927B-EEC10C0B56F7}" destId="{B53AE954-58AD-4DC6-891E-D84B1B550C79}" srcOrd="1" destOrd="0" presId="urn:microsoft.com/office/officeart/2005/8/layout/process2"/>
    <dgm:cxn modelId="{A938ED36-56C2-431A-8437-C62A0901EB29}" type="presOf" srcId="{E32E8CEE-8BC0-4702-BBBD-E9A6F8102725}" destId="{F072EB80-A0D4-478B-843C-D6F312936659}" srcOrd="0" destOrd="0" presId="urn:microsoft.com/office/officeart/2005/8/layout/process2"/>
    <dgm:cxn modelId="{7B1683B0-EDDE-46B0-811E-EAEEE9526F64}" type="presOf" srcId="{EDBA4DEF-7300-44EC-904A-5F8BC144592F}" destId="{B4B8EBAB-D135-4B75-BF6A-6559848C9EEA}" srcOrd="0" destOrd="0" presId="urn:microsoft.com/office/officeart/2005/8/layout/process2"/>
    <dgm:cxn modelId="{41819506-A5FC-4731-ACD1-847400910FA6}" type="presOf" srcId="{FC7D8832-0696-4FDC-B0C0-0BD6FDF8022A}" destId="{E3EDC3D1-5FE5-45B2-82F1-61A9E420958A}" srcOrd="0" destOrd="0" presId="urn:microsoft.com/office/officeart/2005/8/layout/process2"/>
    <dgm:cxn modelId="{C06C9E57-A1B2-4374-A7D8-D50862F81B1B}" type="presOf" srcId="{54F4B333-51A4-4CD6-8378-9CC7B17C069B}" destId="{E5238A64-A52B-4938-86C3-C7949D0D60B9}" srcOrd="0" destOrd="0" presId="urn:microsoft.com/office/officeart/2005/8/layout/process2"/>
    <dgm:cxn modelId="{8BBE7AAD-F348-4563-8460-0880B19120EE}" type="presParOf" srcId="{2AEAA396-AB7B-48A1-A33A-F333C6DB6FB8}" destId="{F072EB80-A0D4-478B-843C-D6F312936659}" srcOrd="0" destOrd="0" presId="urn:microsoft.com/office/officeart/2005/8/layout/process2"/>
    <dgm:cxn modelId="{59160266-9DB6-442D-9AE0-83ABB21A031F}" type="presParOf" srcId="{2AEAA396-AB7B-48A1-A33A-F333C6DB6FB8}" destId="{E3EDC3D1-5FE5-45B2-82F1-61A9E420958A}" srcOrd="1" destOrd="0" presId="urn:microsoft.com/office/officeart/2005/8/layout/process2"/>
    <dgm:cxn modelId="{F9B30B53-0AC1-411E-A7E9-6C109D7FB724}" type="presParOf" srcId="{E3EDC3D1-5FE5-45B2-82F1-61A9E420958A}" destId="{E4EEDE47-A6A5-4FCB-8806-364B4F9DF023}" srcOrd="0" destOrd="0" presId="urn:microsoft.com/office/officeart/2005/8/layout/process2"/>
    <dgm:cxn modelId="{8AE7EA96-04AF-4805-B126-BE9E8561BEE0}" type="presParOf" srcId="{2AEAA396-AB7B-48A1-A33A-F333C6DB6FB8}" destId="{60A81DAE-E920-42D6-BFCF-39A9362055AD}" srcOrd="2" destOrd="0" presId="urn:microsoft.com/office/officeart/2005/8/layout/process2"/>
    <dgm:cxn modelId="{49C8301C-7E80-4097-89D8-1777C928840A}" type="presParOf" srcId="{2AEAA396-AB7B-48A1-A33A-F333C6DB6FB8}" destId="{86646B3A-EE36-49E0-BE22-302A2FA8FCA7}" srcOrd="3" destOrd="0" presId="urn:microsoft.com/office/officeart/2005/8/layout/process2"/>
    <dgm:cxn modelId="{DB848C1E-5054-48C4-BBB6-5958176E5FC1}" type="presParOf" srcId="{86646B3A-EE36-49E0-BE22-302A2FA8FCA7}" destId="{FD5F3924-44B4-40CA-9D97-3D785605F89F}" srcOrd="0" destOrd="0" presId="urn:microsoft.com/office/officeart/2005/8/layout/process2"/>
    <dgm:cxn modelId="{A31BFC90-81AB-45D8-A579-2ED4C59F919D}" type="presParOf" srcId="{2AEAA396-AB7B-48A1-A33A-F333C6DB6FB8}" destId="{B4B8EBAB-D135-4B75-BF6A-6559848C9EEA}" srcOrd="4" destOrd="0" presId="urn:microsoft.com/office/officeart/2005/8/layout/process2"/>
    <dgm:cxn modelId="{6E8632F0-7E63-4B01-BEAD-797A4DCCD74D}" type="presParOf" srcId="{2AEAA396-AB7B-48A1-A33A-F333C6DB6FB8}" destId="{18C334B7-1087-4FE1-8A98-F76C6F1B15FE}" srcOrd="5" destOrd="0" presId="urn:microsoft.com/office/officeart/2005/8/layout/process2"/>
    <dgm:cxn modelId="{5F622F54-0008-4324-BC1A-DC5A541253E3}" type="presParOf" srcId="{18C334B7-1087-4FE1-8A98-F76C6F1B15FE}" destId="{B53AE954-58AD-4DC6-891E-D84B1B550C79}" srcOrd="0" destOrd="0" presId="urn:microsoft.com/office/officeart/2005/8/layout/process2"/>
    <dgm:cxn modelId="{857B40CA-AC3C-4C33-B9B3-981F1AA3746C}" type="presParOf" srcId="{2AEAA396-AB7B-48A1-A33A-F333C6DB6FB8}" destId="{E5238A64-A52B-4938-86C3-C7949D0D60B9}" srcOrd="6" destOrd="0" presId="urn:microsoft.com/office/officeart/2005/8/layout/process2"/>
    <dgm:cxn modelId="{A8406FF5-F9B3-42DF-BB44-4BA086AED4E1}" type="presParOf" srcId="{2AEAA396-AB7B-48A1-A33A-F333C6DB6FB8}" destId="{44F4A25A-7598-4866-B191-883FEE5F1DC4}" srcOrd="7" destOrd="0" presId="urn:microsoft.com/office/officeart/2005/8/layout/process2"/>
    <dgm:cxn modelId="{AEDE78B0-930C-4D5E-98DF-0353AAD5E4C0}" type="presParOf" srcId="{44F4A25A-7598-4866-B191-883FEE5F1DC4}" destId="{191A9880-8F36-4438-A2EE-3E2D4B5B9075}" srcOrd="0" destOrd="0" presId="urn:microsoft.com/office/officeart/2005/8/layout/process2"/>
    <dgm:cxn modelId="{193226A2-1AC9-4CB7-807F-0261EAD08A49}" type="presParOf" srcId="{2AEAA396-AB7B-48A1-A33A-F333C6DB6FB8}" destId="{0AF8895B-3CE6-4CCF-9328-8B3B5EB972BC}" srcOrd="8" destOrd="0" presId="urn:microsoft.com/office/officeart/2005/8/layout/process2"/>
    <dgm:cxn modelId="{34974639-6737-4413-B391-86F3F58B07B9}" type="presParOf" srcId="{2AEAA396-AB7B-48A1-A33A-F333C6DB6FB8}" destId="{7C13136F-B809-4E88-85AD-330D6005CD15}" srcOrd="9" destOrd="0" presId="urn:microsoft.com/office/officeart/2005/8/layout/process2"/>
    <dgm:cxn modelId="{FB3EBB9F-409E-4EA7-A914-C0BC6BB0232C}" type="presParOf" srcId="{7C13136F-B809-4E88-85AD-330D6005CD15}" destId="{636A7777-2A82-4C41-9D6A-F2FEB7E8ADB6}" srcOrd="0" destOrd="0" presId="urn:microsoft.com/office/officeart/2005/8/layout/process2"/>
    <dgm:cxn modelId="{0610E436-3822-41A1-93E6-3F7F378B0D2C}" type="presParOf" srcId="{2AEAA396-AB7B-48A1-A33A-F333C6DB6FB8}" destId="{78B77FDC-3CE7-49B2-9CEC-53DF492787B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B77BB-AEEC-4359-A6E1-D0CC35AF03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32E8CEE-8BC0-4702-BBBD-E9A6F8102725}">
      <dgm:prSet phldrT="[Texte]"/>
      <dgm:spPr/>
      <dgm:t>
        <a:bodyPr/>
        <a:lstStyle/>
        <a:p>
          <a:r>
            <a:rPr lang="en-CA" dirty="0" smtClean="0"/>
            <a:t>Clause </a:t>
          </a:r>
        </a:p>
        <a:p>
          <a:r>
            <a:rPr lang="en-CA" dirty="0" smtClean="0"/>
            <a:t>4 to 10</a:t>
          </a:r>
          <a:endParaRPr lang="fr-FR" dirty="0"/>
        </a:p>
      </dgm:t>
    </dgm:pt>
    <dgm:pt modelId="{F05C89EB-94FA-4B00-93D2-A613F24F2F19}" type="parTrans" cxnId="{BBA5A570-7386-4216-8818-8E34262C2F90}">
      <dgm:prSet/>
      <dgm:spPr/>
      <dgm:t>
        <a:bodyPr/>
        <a:lstStyle/>
        <a:p>
          <a:endParaRPr lang="fr-FR"/>
        </a:p>
      </dgm:t>
    </dgm:pt>
    <dgm:pt modelId="{FC7D8832-0696-4FDC-B0C0-0BD6FDF8022A}" type="sibTrans" cxnId="{BBA5A570-7386-4216-8818-8E34262C2F90}">
      <dgm:prSet/>
      <dgm:spPr/>
      <dgm:t>
        <a:bodyPr/>
        <a:lstStyle/>
        <a:p>
          <a:endParaRPr lang="fr-FR"/>
        </a:p>
      </dgm:t>
    </dgm:pt>
    <dgm:pt modelId="{2AEAA396-AB7B-48A1-A33A-F333C6DB6FB8}" type="pres">
      <dgm:prSet presAssocID="{979B77BB-AEEC-4359-A6E1-D0CC35AF0321}" presName="linearFlow" presStyleCnt="0">
        <dgm:presLayoutVars>
          <dgm:resizeHandles val="exact"/>
        </dgm:presLayoutVars>
      </dgm:prSet>
      <dgm:spPr/>
    </dgm:pt>
    <dgm:pt modelId="{F072EB80-A0D4-478B-843C-D6F312936659}" type="pres">
      <dgm:prSet presAssocID="{E32E8CEE-8BC0-4702-BBBD-E9A6F8102725}" presName="node" presStyleLbl="node1" presStyleIdx="0" presStyleCnt="1" custLinFactX="75396" custLinFactNeighborX="100000" custLinFactNeighborY="-63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A5A570-7386-4216-8818-8E34262C2F90}" srcId="{979B77BB-AEEC-4359-A6E1-D0CC35AF0321}" destId="{E32E8CEE-8BC0-4702-BBBD-E9A6F8102725}" srcOrd="0" destOrd="0" parTransId="{F05C89EB-94FA-4B00-93D2-A613F24F2F19}" sibTransId="{FC7D8832-0696-4FDC-B0C0-0BD6FDF8022A}"/>
    <dgm:cxn modelId="{E06A075D-0B4B-4E44-A04A-FC10E96A6142}" type="presOf" srcId="{E32E8CEE-8BC0-4702-BBBD-E9A6F8102725}" destId="{F072EB80-A0D4-478B-843C-D6F312936659}" srcOrd="0" destOrd="0" presId="urn:microsoft.com/office/officeart/2005/8/layout/process2"/>
    <dgm:cxn modelId="{1819EC09-AACC-411F-9DEE-B25F14C5C3A9}" type="presOf" srcId="{979B77BB-AEEC-4359-A6E1-D0CC35AF0321}" destId="{2AEAA396-AB7B-48A1-A33A-F333C6DB6FB8}" srcOrd="0" destOrd="0" presId="urn:microsoft.com/office/officeart/2005/8/layout/process2"/>
    <dgm:cxn modelId="{1C709E0F-8EDA-4708-AA86-DF9B687428C1}" type="presParOf" srcId="{2AEAA396-AB7B-48A1-A33A-F333C6DB6FB8}" destId="{F072EB80-A0D4-478B-843C-D6F31293665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650C6-025C-43F7-BD00-498AF683A4AD}">
      <dsp:nvSpPr>
        <dsp:cNvPr id="0" name=""/>
        <dsp:cNvSpPr/>
      </dsp:nvSpPr>
      <dsp:spPr>
        <a:xfrm>
          <a:off x="516457" y="76026"/>
          <a:ext cx="2044574" cy="17872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Business Process Discovery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solidFill>
                <a:srgbClr val="FF0000"/>
              </a:solidFill>
            </a:rPr>
            <a:t>Coordinator</a:t>
          </a:r>
          <a:endParaRPr lang="fr-FR" sz="1400" b="1" kern="1200" dirty="0">
            <a:solidFill>
              <a:srgbClr val="FF0000"/>
            </a:solidFill>
          </a:endParaRPr>
        </a:p>
      </dsp:txBody>
      <dsp:txXfrm>
        <a:off x="1027601" y="344108"/>
        <a:ext cx="996730" cy="1251051"/>
      </dsp:txXfrm>
    </dsp:sp>
    <dsp:sp modelId="{FBDCAD6B-5D96-4D46-8D05-4B4A17421749}">
      <dsp:nvSpPr>
        <dsp:cNvPr id="0" name=""/>
        <dsp:cNvSpPr/>
      </dsp:nvSpPr>
      <dsp:spPr>
        <a:xfrm>
          <a:off x="5313" y="458490"/>
          <a:ext cx="1022287" cy="1022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Phase 1</a:t>
          </a:r>
          <a:endParaRPr lang="fr-FR" sz="2200" kern="1200" dirty="0"/>
        </a:p>
      </dsp:txBody>
      <dsp:txXfrm>
        <a:off x="155023" y="608200"/>
        <a:ext cx="722867" cy="722867"/>
      </dsp:txXfrm>
    </dsp:sp>
    <dsp:sp modelId="{8DC3250A-597C-4435-9A10-F604092528B4}">
      <dsp:nvSpPr>
        <dsp:cNvPr id="0" name=""/>
        <dsp:cNvSpPr/>
      </dsp:nvSpPr>
      <dsp:spPr>
        <a:xfrm>
          <a:off x="3199961" y="76026"/>
          <a:ext cx="2044574" cy="17872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Certification scoping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solidFill>
                <a:srgbClr val="FF0000"/>
              </a:solidFill>
            </a:rPr>
            <a:t>Coordinator</a:t>
          </a:r>
          <a:endParaRPr lang="fr-FR" sz="1400" b="1" kern="1200" dirty="0">
            <a:solidFill>
              <a:srgbClr val="FF0000"/>
            </a:solidFill>
          </a:endParaRPr>
        </a:p>
      </dsp:txBody>
      <dsp:txXfrm>
        <a:off x="3711105" y="344108"/>
        <a:ext cx="996730" cy="1251051"/>
      </dsp:txXfrm>
    </dsp:sp>
    <dsp:sp modelId="{31DA4B29-8762-4903-9726-A7A1BFBFCAE3}">
      <dsp:nvSpPr>
        <dsp:cNvPr id="0" name=""/>
        <dsp:cNvSpPr/>
      </dsp:nvSpPr>
      <dsp:spPr>
        <a:xfrm>
          <a:off x="2688818" y="458490"/>
          <a:ext cx="1022287" cy="1022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Phase 2</a:t>
          </a:r>
          <a:endParaRPr lang="fr-FR" sz="2200" kern="1200" dirty="0"/>
        </a:p>
      </dsp:txBody>
      <dsp:txXfrm>
        <a:off x="2838528" y="608200"/>
        <a:ext cx="722867" cy="722867"/>
      </dsp:txXfrm>
    </dsp:sp>
    <dsp:sp modelId="{CB5C1550-E93B-48E6-9FAF-99974FFADF66}">
      <dsp:nvSpPr>
        <dsp:cNvPr id="0" name=""/>
        <dsp:cNvSpPr/>
      </dsp:nvSpPr>
      <dsp:spPr>
        <a:xfrm>
          <a:off x="5883466" y="76026"/>
          <a:ext cx="2044574" cy="17872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Gap Audit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solidFill>
                <a:srgbClr val="FF0000"/>
              </a:solidFill>
            </a:rPr>
            <a:t>Consultant</a:t>
          </a:r>
          <a:endParaRPr lang="fr-FR" sz="1400" b="1" kern="1200" dirty="0">
            <a:solidFill>
              <a:srgbClr val="FF0000"/>
            </a:solidFill>
          </a:endParaRPr>
        </a:p>
      </dsp:txBody>
      <dsp:txXfrm>
        <a:off x="6394609" y="344108"/>
        <a:ext cx="996730" cy="1251051"/>
      </dsp:txXfrm>
    </dsp:sp>
    <dsp:sp modelId="{9C4447FD-2076-4545-9607-6AE12783BE5A}">
      <dsp:nvSpPr>
        <dsp:cNvPr id="0" name=""/>
        <dsp:cNvSpPr/>
      </dsp:nvSpPr>
      <dsp:spPr>
        <a:xfrm>
          <a:off x="5372322" y="458490"/>
          <a:ext cx="1022287" cy="1022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Phase 3</a:t>
          </a:r>
          <a:endParaRPr lang="fr-FR" sz="2200" kern="1200" dirty="0"/>
        </a:p>
      </dsp:txBody>
      <dsp:txXfrm>
        <a:off x="5522032" y="608200"/>
        <a:ext cx="722867" cy="722867"/>
      </dsp:txXfrm>
    </dsp:sp>
    <dsp:sp modelId="{47ED1C65-50BF-40B5-81AE-9CFE26A600B5}">
      <dsp:nvSpPr>
        <dsp:cNvPr id="0" name=""/>
        <dsp:cNvSpPr/>
      </dsp:nvSpPr>
      <dsp:spPr>
        <a:xfrm>
          <a:off x="8566970" y="76026"/>
          <a:ext cx="2044574" cy="17872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Evaluation NC &amp; DFI closure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solidFill>
                <a:srgbClr val="FF0000"/>
              </a:solidFill>
            </a:rPr>
            <a:t>Coordinator</a:t>
          </a:r>
          <a:endParaRPr lang="fr-FR" sz="1400" kern="1200" dirty="0"/>
        </a:p>
      </dsp:txBody>
      <dsp:txXfrm>
        <a:off x="9078114" y="344108"/>
        <a:ext cx="996730" cy="1251051"/>
      </dsp:txXfrm>
    </dsp:sp>
    <dsp:sp modelId="{726258AD-4959-468C-BD0C-A007FFF26C3A}">
      <dsp:nvSpPr>
        <dsp:cNvPr id="0" name=""/>
        <dsp:cNvSpPr/>
      </dsp:nvSpPr>
      <dsp:spPr>
        <a:xfrm>
          <a:off x="8055826" y="458490"/>
          <a:ext cx="1022287" cy="1022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Phase 4</a:t>
          </a:r>
          <a:endParaRPr lang="fr-FR" sz="2200" kern="1200" dirty="0"/>
        </a:p>
      </dsp:txBody>
      <dsp:txXfrm>
        <a:off x="8205536" y="608200"/>
        <a:ext cx="722867" cy="722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2EB80-A0D4-478B-843C-D6F312936659}">
      <dsp:nvSpPr>
        <dsp:cNvPr id="0" name=""/>
        <dsp:cNvSpPr/>
      </dsp:nvSpPr>
      <dsp:spPr>
        <a:xfrm>
          <a:off x="250507" y="1954"/>
          <a:ext cx="1308691" cy="727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General Information</a:t>
          </a:r>
          <a:endParaRPr lang="fr-FR" sz="1600" kern="1200" dirty="0"/>
        </a:p>
      </dsp:txBody>
      <dsp:txXfrm>
        <a:off x="271802" y="23249"/>
        <a:ext cx="1266101" cy="684460"/>
      </dsp:txXfrm>
    </dsp:sp>
    <dsp:sp modelId="{E3EDC3D1-5FE5-45B2-82F1-61A9E420958A}">
      <dsp:nvSpPr>
        <dsp:cNvPr id="0" name=""/>
        <dsp:cNvSpPr/>
      </dsp:nvSpPr>
      <dsp:spPr>
        <a:xfrm rot="5400000">
          <a:off x="768531" y="747181"/>
          <a:ext cx="272643" cy="327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806701" y="774446"/>
        <a:ext cx="196304" cy="190850"/>
      </dsp:txXfrm>
    </dsp:sp>
    <dsp:sp modelId="{60A81DAE-E920-42D6-BFCF-39A9362055AD}">
      <dsp:nvSpPr>
        <dsp:cNvPr id="0" name=""/>
        <dsp:cNvSpPr/>
      </dsp:nvSpPr>
      <dsp:spPr>
        <a:xfrm>
          <a:off x="250507" y="1092530"/>
          <a:ext cx="1308691" cy="727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Strategic Information</a:t>
          </a:r>
          <a:endParaRPr lang="fr-FR" sz="1600" kern="1200" dirty="0"/>
        </a:p>
      </dsp:txBody>
      <dsp:txXfrm>
        <a:off x="271802" y="1113825"/>
        <a:ext cx="1266101" cy="684460"/>
      </dsp:txXfrm>
    </dsp:sp>
    <dsp:sp modelId="{86646B3A-EE36-49E0-BE22-302A2FA8FCA7}">
      <dsp:nvSpPr>
        <dsp:cNvPr id="0" name=""/>
        <dsp:cNvSpPr/>
      </dsp:nvSpPr>
      <dsp:spPr>
        <a:xfrm rot="5400000">
          <a:off x="768531" y="1837757"/>
          <a:ext cx="272643" cy="327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806701" y="1865022"/>
        <a:ext cx="196304" cy="190850"/>
      </dsp:txXfrm>
    </dsp:sp>
    <dsp:sp modelId="{B4B8EBAB-D135-4B75-BF6A-6559848C9EEA}">
      <dsp:nvSpPr>
        <dsp:cNvPr id="0" name=""/>
        <dsp:cNvSpPr/>
      </dsp:nvSpPr>
      <dsp:spPr>
        <a:xfrm>
          <a:off x="250507" y="2183106"/>
          <a:ext cx="1308691" cy="727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Operation Information</a:t>
          </a:r>
        </a:p>
      </dsp:txBody>
      <dsp:txXfrm>
        <a:off x="271802" y="2204401"/>
        <a:ext cx="1266101" cy="684460"/>
      </dsp:txXfrm>
    </dsp:sp>
    <dsp:sp modelId="{18C334B7-1087-4FE1-8A98-F76C6F1B15FE}">
      <dsp:nvSpPr>
        <dsp:cNvPr id="0" name=""/>
        <dsp:cNvSpPr/>
      </dsp:nvSpPr>
      <dsp:spPr>
        <a:xfrm rot="5400000">
          <a:off x="768531" y="2928332"/>
          <a:ext cx="272643" cy="327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806701" y="2955597"/>
        <a:ext cx="196304" cy="190850"/>
      </dsp:txXfrm>
    </dsp:sp>
    <dsp:sp modelId="{E5238A64-A52B-4938-86C3-C7949D0D60B9}">
      <dsp:nvSpPr>
        <dsp:cNvPr id="0" name=""/>
        <dsp:cNvSpPr/>
      </dsp:nvSpPr>
      <dsp:spPr>
        <a:xfrm>
          <a:off x="250507" y="3273681"/>
          <a:ext cx="1308691" cy="727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Clause 4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4.1</a:t>
          </a:r>
          <a:endParaRPr lang="fr-FR" sz="1600" kern="1200" dirty="0"/>
        </a:p>
      </dsp:txBody>
      <dsp:txXfrm>
        <a:off x="271802" y="3294976"/>
        <a:ext cx="1266101" cy="684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2EB80-A0D4-478B-843C-D6F312936659}">
      <dsp:nvSpPr>
        <dsp:cNvPr id="0" name=""/>
        <dsp:cNvSpPr/>
      </dsp:nvSpPr>
      <dsp:spPr>
        <a:xfrm>
          <a:off x="213532" y="0"/>
          <a:ext cx="1382643" cy="76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Clause 4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4.2 to 5</a:t>
          </a:r>
          <a:endParaRPr lang="fr-FR" sz="1700" kern="1200" dirty="0"/>
        </a:p>
      </dsp:txBody>
      <dsp:txXfrm>
        <a:off x="236030" y="22498"/>
        <a:ext cx="1337647" cy="723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2EB80-A0D4-478B-843C-D6F312936659}">
      <dsp:nvSpPr>
        <dsp:cNvPr id="0" name=""/>
        <dsp:cNvSpPr/>
      </dsp:nvSpPr>
      <dsp:spPr>
        <a:xfrm>
          <a:off x="218540" y="1587"/>
          <a:ext cx="1372626" cy="470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Training &amp; Development</a:t>
          </a:r>
          <a:endParaRPr lang="fr-FR" sz="1200" kern="1200" dirty="0"/>
        </a:p>
      </dsp:txBody>
      <dsp:txXfrm>
        <a:off x="232321" y="15368"/>
        <a:ext cx="1345064" cy="442968"/>
      </dsp:txXfrm>
    </dsp:sp>
    <dsp:sp modelId="{E3EDC3D1-5FE5-45B2-82F1-61A9E420958A}">
      <dsp:nvSpPr>
        <dsp:cNvPr id="0" name=""/>
        <dsp:cNvSpPr/>
      </dsp:nvSpPr>
      <dsp:spPr>
        <a:xfrm rot="5400000">
          <a:off x="816628" y="483881"/>
          <a:ext cx="176449" cy="21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841332" y="501526"/>
        <a:ext cx="127042" cy="123514"/>
      </dsp:txXfrm>
    </dsp:sp>
    <dsp:sp modelId="{60A81DAE-E920-42D6-BFCF-39A9362055AD}">
      <dsp:nvSpPr>
        <dsp:cNvPr id="0" name=""/>
        <dsp:cNvSpPr/>
      </dsp:nvSpPr>
      <dsp:spPr>
        <a:xfrm>
          <a:off x="218540" y="707384"/>
          <a:ext cx="1372626" cy="470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Internal Audit</a:t>
          </a:r>
          <a:endParaRPr lang="fr-FR" sz="1200" kern="1200" dirty="0"/>
        </a:p>
      </dsp:txBody>
      <dsp:txXfrm>
        <a:off x="232321" y="721165"/>
        <a:ext cx="1345064" cy="442968"/>
      </dsp:txXfrm>
    </dsp:sp>
    <dsp:sp modelId="{86646B3A-EE36-49E0-BE22-302A2FA8FCA7}">
      <dsp:nvSpPr>
        <dsp:cNvPr id="0" name=""/>
        <dsp:cNvSpPr/>
      </dsp:nvSpPr>
      <dsp:spPr>
        <a:xfrm rot="5400000">
          <a:off x="816628" y="1189678"/>
          <a:ext cx="176449" cy="21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841332" y="1207323"/>
        <a:ext cx="127042" cy="123514"/>
      </dsp:txXfrm>
    </dsp:sp>
    <dsp:sp modelId="{B4B8EBAB-D135-4B75-BF6A-6559848C9EEA}">
      <dsp:nvSpPr>
        <dsp:cNvPr id="0" name=""/>
        <dsp:cNvSpPr/>
      </dsp:nvSpPr>
      <dsp:spPr>
        <a:xfrm>
          <a:off x="218540" y="1413180"/>
          <a:ext cx="1372626" cy="470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Management review and clean up</a:t>
          </a:r>
          <a:endParaRPr lang="fr-FR" sz="1200" kern="1200" dirty="0"/>
        </a:p>
      </dsp:txBody>
      <dsp:txXfrm>
        <a:off x="232321" y="1426961"/>
        <a:ext cx="1345064" cy="442968"/>
      </dsp:txXfrm>
    </dsp:sp>
    <dsp:sp modelId="{18C334B7-1087-4FE1-8A98-F76C6F1B15FE}">
      <dsp:nvSpPr>
        <dsp:cNvPr id="0" name=""/>
        <dsp:cNvSpPr/>
      </dsp:nvSpPr>
      <dsp:spPr>
        <a:xfrm rot="5400000">
          <a:off x="816628" y="1895474"/>
          <a:ext cx="176449" cy="21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841332" y="1913119"/>
        <a:ext cx="127042" cy="123514"/>
      </dsp:txXfrm>
    </dsp:sp>
    <dsp:sp modelId="{E5238A64-A52B-4938-86C3-C7949D0D60B9}">
      <dsp:nvSpPr>
        <dsp:cNvPr id="0" name=""/>
        <dsp:cNvSpPr/>
      </dsp:nvSpPr>
      <dsp:spPr>
        <a:xfrm>
          <a:off x="218540" y="2118976"/>
          <a:ext cx="1372626" cy="470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Pre certification Audit</a:t>
          </a:r>
          <a:endParaRPr lang="fr-FR" sz="1200" kern="1200" dirty="0"/>
        </a:p>
      </dsp:txBody>
      <dsp:txXfrm>
        <a:off x="232321" y="2132757"/>
        <a:ext cx="1345064" cy="442968"/>
      </dsp:txXfrm>
    </dsp:sp>
    <dsp:sp modelId="{44F4A25A-7598-4866-B191-883FEE5F1DC4}">
      <dsp:nvSpPr>
        <dsp:cNvPr id="0" name=""/>
        <dsp:cNvSpPr/>
      </dsp:nvSpPr>
      <dsp:spPr>
        <a:xfrm rot="5400000">
          <a:off x="816628" y="2601270"/>
          <a:ext cx="176449" cy="21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841332" y="2618915"/>
        <a:ext cx="127042" cy="123514"/>
      </dsp:txXfrm>
    </dsp:sp>
    <dsp:sp modelId="{0AF8895B-3CE6-4CCF-9328-8B3B5EB972BC}">
      <dsp:nvSpPr>
        <dsp:cNvPr id="0" name=""/>
        <dsp:cNvSpPr/>
      </dsp:nvSpPr>
      <dsp:spPr>
        <a:xfrm>
          <a:off x="218540" y="2824772"/>
          <a:ext cx="1372626" cy="470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Clean up NC &amp; DFI</a:t>
          </a:r>
          <a:endParaRPr lang="fr-FR" sz="1200" kern="1200" dirty="0"/>
        </a:p>
      </dsp:txBody>
      <dsp:txXfrm>
        <a:off x="232321" y="2838553"/>
        <a:ext cx="1345064" cy="442968"/>
      </dsp:txXfrm>
    </dsp:sp>
    <dsp:sp modelId="{7C13136F-B809-4E88-85AD-330D6005CD15}">
      <dsp:nvSpPr>
        <dsp:cNvPr id="0" name=""/>
        <dsp:cNvSpPr/>
      </dsp:nvSpPr>
      <dsp:spPr>
        <a:xfrm rot="5400000">
          <a:off x="816628" y="3307066"/>
          <a:ext cx="176449" cy="21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841332" y="3324711"/>
        <a:ext cx="127042" cy="123514"/>
      </dsp:txXfrm>
    </dsp:sp>
    <dsp:sp modelId="{78B77FDC-3CE7-49B2-9CEC-53DF492787B5}">
      <dsp:nvSpPr>
        <dsp:cNvPr id="0" name=""/>
        <dsp:cNvSpPr/>
      </dsp:nvSpPr>
      <dsp:spPr>
        <a:xfrm>
          <a:off x="218540" y="3530568"/>
          <a:ext cx="1372626" cy="47053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Generate Final Manual</a:t>
          </a:r>
          <a:endParaRPr lang="fr-FR" sz="1200" kern="1200" dirty="0"/>
        </a:p>
      </dsp:txBody>
      <dsp:txXfrm>
        <a:off x="232321" y="3544349"/>
        <a:ext cx="1345064" cy="442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2EB80-A0D4-478B-843C-D6F312936659}">
      <dsp:nvSpPr>
        <dsp:cNvPr id="0" name=""/>
        <dsp:cNvSpPr/>
      </dsp:nvSpPr>
      <dsp:spPr>
        <a:xfrm>
          <a:off x="427064" y="0"/>
          <a:ext cx="1382643" cy="76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Clause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 to 10</a:t>
          </a:r>
          <a:endParaRPr lang="fr-FR" sz="1700" kern="1200" dirty="0"/>
        </a:p>
      </dsp:txBody>
      <dsp:txXfrm>
        <a:off x="449562" y="22498"/>
        <a:ext cx="1337647" cy="72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A750-B077-FD47-82A5-ABD3542C612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330D5-8924-5E43-8D7B-B10A0F780F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35A22-1E83-174F-B235-9B6136577BC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DDD1D-83B1-FE43-8816-4036D8949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9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www.anarguun.mn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1" y="955372"/>
            <a:ext cx="9187847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69777" y="519310"/>
            <a:ext cx="7904215" cy="4244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" name="Picture 1" descr="merit_logo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93" y="306187"/>
            <a:ext cx="1628907" cy="7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7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90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5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0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1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14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8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6BF3-AD6A-C543-B89E-F50B1037E7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D381-8D9E-DC43-BCA6-BD52257F682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05674759"/>
              </p:ext>
            </p:extLst>
          </p:nvPr>
        </p:nvGraphicFramePr>
        <p:xfrm>
          <a:off x="1061686" y="245473"/>
          <a:ext cx="10616859" cy="1939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941963871"/>
              </p:ext>
            </p:extLst>
          </p:nvPr>
        </p:nvGraphicFramePr>
        <p:xfrm>
          <a:off x="1455130" y="2258385"/>
          <a:ext cx="1809707" cy="400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02809909"/>
              </p:ext>
            </p:extLst>
          </p:nvPr>
        </p:nvGraphicFramePr>
        <p:xfrm>
          <a:off x="4074569" y="2263500"/>
          <a:ext cx="1809707" cy="76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31222450"/>
              </p:ext>
            </p:extLst>
          </p:nvPr>
        </p:nvGraphicFramePr>
        <p:xfrm>
          <a:off x="9229575" y="2430217"/>
          <a:ext cx="1809707" cy="400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443176614"/>
              </p:ext>
            </p:extLst>
          </p:nvPr>
        </p:nvGraphicFramePr>
        <p:xfrm>
          <a:off x="6652072" y="2263500"/>
          <a:ext cx="1809707" cy="76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9275574" y="1842097"/>
            <a:ext cx="905565" cy="416287"/>
            <a:chOff x="427064" y="0"/>
            <a:chExt cx="1382643" cy="768135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427064" y="0"/>
              <a:ext cx="1382643" cy="7681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49562" y="22499"/>
              <a:ext cx="1337647" cy="28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kern="1200" dirty="0" smtClean="0"/>
                <a:t> </a:t>
              </a:r>
            </a:p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kern="1200" dirty="0" smtClean="0"/>
                <a:t>Clause 5 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2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67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Apple</dc:creator>
  <cp:lastModifiedBy>Carmen Gagnon</cp:lastModifiedBy>
  <cp:revision>171</cp:revision>
  <cp:lastPrinted>2017-09-04T03:37:25Z</cp:lastPrinted>
  <dcterms:created xsi:type="dcterms:W3CDTF">2015-10-14T05:07:15Z</dcterms:created>
  <dcterms:modified xsi:type="dcterms:W3CDTF">2019-12-13T20:44:56Z</dcterms:modified>
</cp:coreProperties>
</file>