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18"/>
  </p:notesMasterIdLst>
  <p:handoutMasterIdLst>
    <p:handoutMasterId r:id="rId19"/>
  </p:handoutMasterIdLst>
  <p:sldIdLst>
    <p:sldId id="280" r:id="rId2"/>
    <p:sldId id="262" r:id="rId3"/>
    <p:sldId id="264" r:id="rId4"/>
    <p:sldId id="265" r:id="rId5"/>
    <p:sldId id="267" r:id="rId6"/>
    <p:sldId id="266" r:id="rId7"/>
    <p:sldId id="281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399FF"/>
    <a:srgbClr val="66FF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12" y="-128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BDD1B-F5BD-41B8-BD97-496C4411D6B0}" type="doc">
      <dgm:prSet loTypeId="urn:microsoft.com/office/officeart/2005/8/layout/hierarchy3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A4A8FCB6-6C63-4A54-83DE-33FA89F9A836}">
      <dgm:prSet phldrT="[Texte]"/>
      <dgm:spPr/>
      <dgm:t>
        <a:bodyPr/>
        <a:lstStyle/>
        <a:p>
          <a:r>
            <a:rPr lang="en-CA" dirty="0" smtClean="0"/>
            <a:t>Clients</a:t>
          </a:r>
          <a:endParaRPr lang="fr-FR" dirty="0"/>
        </a:p>
      </dgm:t>
    </dgm:pt>
    <dgm:pt modelId="{79A45610-BBD3-4D06-812D-D01998295E63}" type="parTrans" cxnId="{D232061F-B22F-46B7-B167-897541895E25}">
      <dgm:prSet/>
      <dgm:spPr/>
      <dgm:t>
        <a:bodyPr/>
        <a:lstStyle/>
        <a:p>
          <a:endParaRPr lang="fr-FR"/>
        </a:p>
      </dgm:t>
    </dgm:pt>
    <dgm:pt modelId="{28EB19C7-CE8D-4C31-9772-306BBB44F97D}" type="sibTrans" cxnId="{D232061F-B22F-46B7-B167-897541895E25}">
      <dgm:prSet/>
      <dgm:spPr/>
      <dgm:t>
        <a:bodyPr/>
        <a:lstStyle/>
        <a:p>
          <a:endParaRPr lang="fr-FR"/>
        </a:p>
      </dgm:t>
    </dgm:pt>
    <dgm:pt modelId="{D5BD61EF-6413-48A1-8A5D-3D7AC1224DCE}">
      <dgm:prSet phldrT="[Texte]" custT="1"/>
      <dgm:spPr/>
      <dgm:t>
        <a:bodyPr/>
        <a:lstStyle/>
        <a:p>
          <a:r>
            <a:rPr lang="en-CA" sz="1800" dirty="0" smtClean="0"/>
            <a:t>Step</a:t>
          </a:r>
          <a:endParaRPr lang="fr-FR" sz="1800" dirty="0"/>
        </a:p>
      </dgm:t>
    </dgm:pt>
    <dgm:pt modelId="{493BA8AB-5910-4F69-A7D4-3F20C4F2BD51}" type="parTrans" cxnId="{03E74C1D-C3A3-4D00-BB2E-77E5D2DD13F9}">
      <dgm:prSet/>
      <dgm:spPr/>
      <dgm:t>
        <a:bodyPr/>
        <a:lstStyle/>
        <a:p>
          <a:endParaRPr lang="fr-FR"/>
        </a:p>
      </dgm:t>
    </dgm:pt>
    <dgm:pt modelId="{612EDBA8-CB2F-4656-B7D9-42314F38FEF1}" type="sibTrans" cxnId="{03E74C1D-C3A3-4D00-BB2E-77E5D2DD13F9}">
      <dgm:prSet/>
      <dgm:spPr/>
      <dgm:t>
        <a:bodyPr/>
        <a:lstStyle/>
        <a:p>
          <a:endParaRPr lang="fr-FR"/>
        </a:p>
      </dgm:t>
    </dgm:pt>
    <dgm:pt modelId="{77D83BB2-F583-4E38-8C32-9CFC4F246A07}">
      <dgm:prSet phldrT="[Texte]" custT="1"/>
      <dgm:spPr/>
      <dgm:t>
        <a:bodyPr/>
        <a:lstStyle/>
        <a:p>
          <a:r>
            <a:rPr lang="en-CA" sz="1600" dirty="0" smtClean="0"/>
            <a:t>Consultant</a:t>
          </a:r>
          <a:endParaRPr lang="fr-FR" sz="1600" dirty="0"/>
        </a:p>
      </dgm:t>
    </dgm:pt>
    <dgm:pt modelId="{4E08F5B4-7E13-48C8-A89A-6281EF118E63}" type="parTrans" cxnId="{4B968895-8F4C-4A9F-A53F-FF514AE46485}">
      <dgm:prSet/>
      <dgm:spPr/>
      <dgm:t>
        <a:bodyPr/>
        <a:lstStyle/>
        <a:p>
          <a:endParaRPr lang="fr-FR"/>
        </a:p>
      </dgm:t>
    </dgm:pt>
    <dgm:pt modelId="{020600E4-328F-40E9-A6E4-859E4F34716C}" type="sibTrans" cxnId="{4B968895-8F4C-4A9F-A53F-FF514AE46485}">
      <dgm:prSet/>
      <dgm:spPr/>
      <dgm:t>
        <a:bodyPr/>
        <a:lstStyle/>
        <a:p>
          <a:endParaRPr lang="fr-FR"/>
        </a:p>
      </dgm:t>
    </dgm:pt>
    <dgm:pt modelId="{7B90008B-56D2-4B9D-9277-D8D50FDFB866}">
      <dgm:prSet phldrT="[Texte]"/>
      <dgm:spPr/>
      <dgm:t>
        <a:bodyPr/>
        <a:lstStyle/>
        <a:p>
          <a:r>
            <a:rPr lang="en-CA" dirty="0" smtClean="0"/>
            <a:t>Interventions</a:t>
          </a:r>
          <a:endParaRPr lang="fr-FR" dirty="0"/>
        </a:p>
      </dgm:t>
    </dgm:pt>
    <dgm:pt modelId="{C6B1F0C7-C2D7-41C0-8207-C8803A7DFA53}" type="parTrans" cxnId="{4CED838C-9516-49CD-ACE9-2A062F14A8FD}">
      <dgm:prSet/>
      <dgm:spPr/>
      <dgm:t>
        <a:bodyPr/>
        <a:lstStyle/>
        <a:p>
          <a:endParaRPr lang="fr-FR"/>
        </a:p>
      </dgm:t>
    </dgm:pt>
    <dgm:pt modelId="{8BF8A7E8-386B-4EEF-B823-FA0812CC3030}" type="sibTrans" cxnId="{4CED838C-9516-49CD-ACE9-2A062F14A8FD}">
      <dgm:prSet/>
      <dgm:spPr/>
      <dgm:t>
        <a:bodyPr/>
        <a:lstStyle/>
        <a:p>
          <a:endParaRPr lang="fr-FR"/>
        </a:p>
      </dgm:t>
    </dgm:pt>
    <dgm:pt modelId="{5D13129F-F2F0-4EED-B2C7-BEA67790A75B}">
      <dgm:prSet phldrT="[Texte]" custT="1"/>
      <dgm:spPr/>
      <dgm:t>
        <a:bodyPr/>
        <a:lstStyle/>
        <a:p>
          <a:r>
            <a:rPr lang="en-CA" sz="1600" dirty="0" smtClean="0"/>
            <a:t>Target</a:t>
          </a:r>
          <a:endParaRPr lang="fr-FR" sz="1600" dirty="0"/>
        </a:p>
      </dgm:t>
    </dgm:pt>
    <dgm:pt modelId="{6FD1B1B0-46FD-44DE-A4D1-0B07D32EAF2A}" type="parTrans" cxnId="{50C5B3E7-5746-42B9-A052-EECC103E6B25}">
      <dgm:prSet/>
      <dgm:spPr/>
      <dgm:t>
        <a:bodyPr/>
        <a:lstStyle/>
        <a:p>
          <a:endParaRPr lang="fr-FR"/>
        </a:p>
      </dgm:t>
    </dgm:pt>
    <dgm:pt modelId="{E2E26CC6-3818-4521-88B4-A87F5CD9420F}" type="sibTrans" cxnId="{50C5B3E7-5746-42B9-A052-EECC103E6B25}">
      <dgm:prSet/>
      <dgm:spPr/>
      <dgm:t>
        <a:bodyPr/>
        <a:lstStyle/>
        <a:p>
          <a:endParaRPr lang="fr-FR"/>
        </a:p>
      </dgm:t>
    </dgm:pt>
    <dgm:pt modelId="{9F2E4AEA-D733-4336-AA6F-442E4DBC7E8B}">
      <dgm:prSet phldrT="[Texte]" custT="1"/>
      <dgm:spPr/>
      <dgm:t>
        <a:bodyPr/>
        <a:lstStyle/>
        <a:p>
          <a:r>
            <a:rPr lang="en-CA" sz="1600" dirty="0" smtClean="0"/>
            <a:t>Phase</a:t>
          </a:r>
          <a:endParaRPr lang="fr-FR" sz="2000" dirty="0"/>
        </a:p>
      </dgm:t>
    </dgm:pt>
    <dgm:pt modelId="{A05B6B26-8D49-4CE2-A850-46686538A647}" type="parTrans" cxnId="{95931D9B-8DA5-4828-8D69-D9DA6F67E7A1}">
      <dgm:prSet/>
      <dgm:spPr/>
      <dgm:t>
        <a:bodyPr/>
        <a:lstStyle/>
        <a:p>
          <a:endParaRPr lang="fr-FR"/>
        </a:p>
      </dgm:t>
    </dgm:pt>
    <dgm:pt modelId="{42E7F296-B829-46C7-B940-391388C2C2A5}" type="sibTrans" cxnId="{95931D9B-8DA5-4828-8D69-D9DA6F67E7A1}">
      <dgm:prSet/>
      <dgm:spPr/>
      <dgm:t>
        <a:bodyPr/>
        <a:lstStyle/>
        <a:p>
          <a:endParaRPr lang="fr-FR"/>
        </a:p>
      </dgm:t>
    </dgm:pt>
    <dgm:pt modelId="{A553722E-DD9E-49BB-AD72-5002F7AB8834}">
      <dgm:prSet phldrT="[Texte]" custT="1"/>
      <dgm:spPr/>
      <dgm:t>
        <a:bodyPr/>
        <a:lstStyle/>
        <a:p>
          <a:r>
            <a:rPr lang="en-CA" sz="1800" dirty="0" smtClean="0"/>
            <a:t>Performance</a:t>
          </a:r>
          <a:endParaRPr lang="fr-FR" sz="1800" dirty="0"/>
        </a:p>
      </dgm:t>
    </dgm:pt>
    <dgm:pt modelId="{39514176-4C78-452F-930D-206959395943}" type="parTrans" cxnId="{C3D6C87C-ABE2-43C7-A3CC-6273C9275B43}">
      <dgm:prSet/>
      <dgm:spPr/>
      <dgm:t>
        <a:bodyPr/>
        <a:lstStyle/>
        <a:p>
          <a:endParaRPr lang="fr-FR"/>
        </a:p>
      </dgm:t>
    </dgm:pt>
    <dgm:pt modelId="{715ABDBF-5B23-41A5-BF27-C6A86A6D5DA6}" type="sibTrans" cxnId="{C3D6C87C-ABE2-43C7-A3CC-6273C9275B43}">
      <dgm:prSet/>
      <dgm:spPr/>
      <dgm:t>
        <a:bodyPr/>
        <a:lstStyle/>
        <a:p>
          <a:endParaRPr lang="fr-FR"/>
        </a:p>
      </dgm:t>
    </dgm:pt>
    <dgm:pt modelId="{F37C02DD-7771-4E44-8F11-8C32E1FC8960}">
      <dgm:prSet phldrT="[Texte]" custT="1"/>
      <dgm:spPr/>
      <dgm:t>
        <a:bodyPr/>
        <a:lstStyle/>
        <a:p>
          <a:r>
            <a:rPr lang="en-CA" sz="1600" dirty="0" smtClean="0"/>
            <a:t>Status</a:t>
          </a:r>
          <a:endParaRPr lang="fr-FR" sz="2800" dirty="0"/>
        </a:p>
      </dgm:t>
    </dgm:pt>
    <dgm:pt modelId="{657C2C7D-6D49-44B6-AEE4-9A78D4A84F54}" type="parTrans" cxnId="{98965A2D-1731-4895-AC0E-17E307844E74}">
      <dgm:prSet/>
      <dgm:spPr/>
      <dgm:t>
        <a:bodyPr/>
        <a:lstStyle/>
        <a:p>
          <a:endParaRPr lang="fr-FR"/>
        </a:p>
      </dgm:t>
    </dgm:pt>
    <dgm:pt modelId="{28162C2D-FEDA-4B37-84E6-1D96DDA1AAB6}" type="sibTrans" cxnId="{98965A2D-1731-4895-AC0E-17E307844E74}">
      <dgm:prSet/>
      <dgm:spPr/>
      <dgm:t>
        <a:bodyPr/>
        <a:lstStyle/>
        <a:p>
          <a:endParaRPr lang="fr-FR"/>
        </a:p>
      </dgm:t>
    </dgm:pt>
    <dgm:pt modelId="{E050543A-0D66-4804-A04F-FFFC85AD0DD2}" type="pres">
      <dgm:prSet presAssocID="{91CBDD1B-F5BD-41B8-BD97-496C4411D6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ACE02-A08F-4336-B825-86785B9DE553}" type="pres">
      <dgm:prSet presAssocID="{A4A8FCB6-6C63-4A54-83DE-33FA89F9A836}" presName="root" presStyleCnt="0"/>
      <dgm:spPr/>
      <dgm:t>
        <a:bodyPr/>
        <a:lstStyle/>
        <a:p>
          <a:endParaRPr lang="fr-FR"/>
        </a:p>
      </dgm:t>
    </dgm:pt>
    <dgm:pt modelId="{E06EC8AA-5311-4E2D-B7AE-51A6AB51F24A}" type="pres">
      <dgm:prSet presAssocID="{A4A8FCB6-6C63-4A54-83DE-33FA89F9A836}" presName="rootComposite" presStyleCnt="0"/>
      <dgm:spPr/>
      <dgm:t>
        <a:bodyPr/>
        <a:lstStyle/>
        <a:p>
          <a:endParaRPr lang="fr-FR"/>
        </a:p>
      </dgm:t>
    </dgm:pt>
    <dgm:pt modelId="{2ACC3CEC-F844-4FAA-BB78-698827CDF6DE}" type="pres">
      <dgm:prSet presAssocID="{A4A8FCB6-6C63-4A54-83DE-33FA89F9A836}" presName="rootText" presStyleLbl="node1" presStyleIdx="0" presStyleCnt="2" custScaleX="79258" custScaleY="69305"/>
      <dgm:spPr/>
      <dgm:t>
        <a:bodyPr/>
        <a:lstStyle/>
        <a:p>
          <a:endParaRPr lang="fr-FR"/>
        </a:p>
      </dgm:t>
    </dgm:pt>
    <dgm:pt modelId="{8E059455-205A-4B36-A743-21F8C04FA500}" type="pres">
      <dgm:prSet presAssocID="{A4A8FCB6-6C63-4A54-83DE-33FA89F9A836}" presName="rootConnector" presStyleLbl="node1" presStyleIdx="0" presStyleCnt="2"/>
      <dgm:spPr/>
      <dgm:t>
        <a:bodyPr/>
        <a:lstStyle/>
        <a:p>
          <a:endParaRPr lang="fr-FR"/>
        </a:p>
      </dgm:t>
    </dgm:pt>
    <dgm:pt modelId="{B8E1C6E7-FB15-420E-9A9A-EFB9CAE54C16}" type="pres">
      <dgm:prSet presAssocID="{A4A8FCB6-6C63-4A54-83DE-33FA89F9A836}" presName="childShape" presStyleCnt="0"/>
      <dgm:spPr/>
      <dgm:t>
        <a:bodyPr/>
        <a:lstStyle/>
        <a:p>
          <a:endParaRPr lang="fr-FR"/>
        </a:p>
      </dgm:t>
    </dgm:pt>
    <dgm:pt modelId="{E7715A9D-1577-4FF9-A593-5D593271FF05}" type="pres">
      <dgm:prSet presAssocID="{493BA8AB-5910-4F69-A7D4-3F20C4F2BD51}" presName="Name13" presStyleLbl="parChTrans1D2" presStyleIdx="0" presStyleCnt="6"/>
      <dgm:spPr/>
      <dgm:t>
        <a:bodyPr/>
        <a:lstStyle/>
        <a:p>
          <a:endParaRPr lang="fr-FR"/>
        </a:p>
      </dgm:t>
    </dgm:pt>
    <dgm:pt modelId="{D4F6B9A9-1E42-479E-9AB6-9B1600A82F7D}" type="pres">
      <dgm:prSet presAssocID="{D5BD61EF-6413-48A1-8A5D-3D7AC1224DCE}" presName="childText" presStyleLbl="bgAcc1" presStyleIdx="0" presStyleCnt="6" custScaleX="62956" custScaleY="2994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2242A6-7AD7-4559-9AF8-328FEB4E3D08}" type="pres">
      <dgm:prSet presAssocID="{4E08F5B4-7E13-48C8-A89A-6281EF118E63}" presName="Name13" presStyleLbl="parChTrans1D2" presStyleIdx="1" presStyleCnt="6"/>
      <dgm:spPr/>
      <dgm:t>
        <a:bodyPr/>
        <a:lstStyle/>
        <a:p>
          <a:endParaRPr lang="fr-FR"/>
        </a:p>
      </dgm:t>
    </dgm:pt>
    <dgm:pt modelId="{304FF155-6573-4D50-9FCB-1196326D72C6}" type="pres">
      <dgm:prSet presAssocID="{77D83BB2-F583-4E38-8C32-9CFC4F246A07}" presName="childText" presStyleLbl="bgAcc1" presStyleIdx="1" presStyleCnt="6" custScaleX="62956" custScaleY="2994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13A586-1A73-4A0E-A870-3B19705BC65D}" type="pres">
      <dgm:prSet presAssocID="{39514176-4C78-452F-930D-206959395943}" presName="Name13" presStyleLbl="parChTrans1D2" presStyleIdx="2" presStyleCnt="6"/>
      <dgm:spPr/>
      <dgm:t>
        <a:bodyPr/>
        <a:lstStyle/>
        <a:p>
          <a:endParaRPr lang="fr-FR"/>
        </a:p>
      </dgm:t>
    </dgm:pt>
    <dgm:pt modelId="{010D4669-0AC7-4515-8EEB-665F5C5C99C7}" type="pres">
      <dgm:prSet presAssocID="{A553722E-DD9E-49BB-AD72-5002F7AB8834}" presName="childText" presStyleLbl="bgAcc1" presStyleIdx="2" presStyleCnt="6" custScaleX="62956" custScaleY="2994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F1985B-9D7C-494D-B91C-B501144E10A9}" type="pres">
      <dgm:prSet presAssocID="{7B90008B-56D2-4B9D-9277-D8D50FDFB866}" presName="root" presStyleCnt="0"/>
      <dgm:spPr/>
      <dgm:t>
        <a:bodyPr/>
        <a:lstStyle/>
        <a:p>
          <a:endParaRPr lang="fr-FR"/>
        </a:p>
      </dgm:t>
    </dgm:pt>
    <dgm:pt modelId="{B12D0BCD-0F78-431A-A73E-E46645FE5E44}" type="pres">
      <dgm:prSet presAssocID="{7B90008B-56D2-4B9D-9277-D8D50FDFB866}" presName="rootComposite" presStyleCnt="0"/>
      <dgm:spPr/>
      <dgm:t>
        <a:bodyPr/>
        <a:lstStyle/>
        <a:p>
          <a:endParaRPr lang="fr-FR"/>
        </a:p>
      </dgm:t>
    </dgm:pt>
    <dgm:pt modelId="{ED5CAFB1-75D7-4DC1-8BD8-201946A53A24}" type="pres">
      <dgm:prSet presAssocID="{7B90008B-56D2-4B9D-9277-D8D50FDFB866}" presName="rootText" presStyleLbl="node1" presStyleIdx="1" presStyleCnt="2" custScaleX="79258" custScaleY="69305"/>
      <dgm:spPr/>
      <dgm:t>
        <a:bodyPr/>
        <a:lstStyle/>
        <a:p>
          <a:endParaRPr lang="fr-FR"/>
        </a:p>
      </dgm:t>
    </dgm:pt>
    <dgm:pt modelId="{C232F1AF-E34C-4EC4-8CBD-8F43CD2959A3}" type="pres">
      <dgm:prSet presAssocID="{7B90008B-56D2-4B9D-9277-D8D50FDFB866}" presName="rootConnector" presStyleLbl="node1" presStyleIdx="1" presStyleCnt="2"/>
      <dgm:spPr/>
      <dgm:t>
        <a:bodyPr/>
        <a:lstStyle/>
        <a:p>
          <a:endParaRPr lang="fr-FR"/>
        </a:p>
      </dgm:t>
    </dgm:pt>
    <dgm:pt modelId="{D5BF92B8-8F80-48CC-A617-CE5684C624E8}" type="pres">
      <dgm:prSet presAssocID="{7B90008B-56D2-4B9D-9277-D8D50FDFB866}" presName="childShape" presStyleCnt="0"/>
      <dgm:spPr/>
      <dgm:t>
        <a:bodyPr/>
        <a:lstStyle/>
        <a:p>
          <a:endParaRPr lang="fr-FR"/>
        </a:p>
      </dgm:t>
    </dgm:pt>
    <dgm:pt modelId="{44B1F3B7-6CDA-4B9B-9A94-7A0D52538ED7}" type="pres">
      <dgm:prSet presAssocID="{6FD1B1B0-46FD-44DE-A4D1-0B07D32EAF2A}" presName="Name13" presStyleLbl="parChTrans1D2" presStyleIdx="3" presStyleCnt="6"/>
      <dgm:spPr/>
      <dgm:t>
        <a:bodyPr/>
        <a:lstStyle/>
        <a:p>
          <a:endParaRPr lang="fr-FR"/>
        </a:p>
      </dgm:t>
    </dgm:pt>
    <dgm:pt modelId="{E8F38591-1CD9-4B07-9404-49C07E1152B5}" type="pres">
      <dgm:prSet presAssocID="{5D13129F-F2F0-4EED-B2C7-BEA67790A75B}" presName="childText" presStyleLbl="bgAcc1" presStyleIdx="3" presStyleCnt="6" custScaleX="62956" custScaleY="2994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0769B8-FECC-4104-92A4-4F95488D28EB}" type="pres">
      <dgm:prSet presAssocID="{A05B6B26-8D49-4CE2-A850-46686538A647}" presName="Name13" presStyleLbl="parChTrans1D2" presStyleIdx="4" presStyleCnt="6"/>
      <dgm:spPr/>
      <dgm:t>
        <a:bodyPr/>
        <a:lstStyle/>
        <a:p>
          <a:endParaRPr lang="fr-FR"/>
        </a:p>
      </dgm:t>
    </dgm:pt>
    <dgm:pt modelId="{60197B80-F46A-4F00-AD66-B1C3B1ED3602}" type="pres">
      <dgm:prSet presAssocID="{9F2E4AEA-D733-4336-AA6F-442E4DBC7E8B}" presName="childText" presStyleLbl="bgAcc1" presStyleIdx="4" presStyleCnt="6" custScaleX="62956" custScaleY="2994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5F54BF-FD2E-4F0F-ABDA-89E0C9EC1D30}" type="pres">
      <dgm:prSet presAssocID="{657C2C7D-6D49-44B6-AEE4-9A78D4A84F54}" presName="Name13" presStyleLbl="parChTrans1D2" presStyleIdx="5" presStyleCnt="6"/>
      <dgm:spPr/>
      <dgm:t>
        <a:bodyPr/>
        <a:lstStyle/>
        <a:p>
          <a:endParaRPr lang="fr-FR"/>
        </a:p>
      </dgm:t>
    </dgm:pt>
    <dgm:pt modelId="{C910F11F-57E7-4248-91ED-AC980D20D964}" type="pres">
      <dgm:prSet presAssocID="{F37C02DD-7771-4E44-8F11-8C32E1FC8960}" presName="childText" presStyleLbl="bgAcc1" presStyleIdx="5" presStyleCnt="6" custScaleX="62956" custScaleY="2994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3D6C87C-ABE2-43C7-A3CC-6273C9275B43}" srcId="{A4A8FCB6-6C63-4A54-83DE-33FA89F9A836}" destId="{A553722E-DD9E-49BB-AD72-5002F7AB8834}" srcOrd="2" destOrd="0" parTransId="{39514176-4C78-452F-930D-206959395943}" sibTransId="{715ABDBF-5B23-41A5-BF27-C6A86A6D5DA6}"/>
    <dgm:cxn modelId="{50C5B3E7-5746-42B9-A052-EECC103E6B25}" srcId="{7B90008B-56D2-4B9D-9277-D8D50FDFB866}" destId="{5D13129F-F2F0-4EED-B2C7-BEA67790A75B}" srcOrd="0" destOrd="0" parTransId="{6FD1B1B0-46FD-44DE-A4D1-0B07D32EAF2A}" sibTransId="{E2E26CC6-3818-4521-88B4-A87F5CD9420F}"/>
    <dgm:cxn modelId="{B1F380FF-2E4F-4843-8001-BF0B97DE48D9}" type="presOf" srcId="{4E08F5B4-7E13-48C8-A89A-6281EF118E63}" destId="{5C2242A6-7AD7-4559-9AF8-328FEB4E3D08}" srcOrd="0" destOrd="0" presId="urn:microsoft.com/office/officeart/2005/8/layout/hierarchy3"/>
    <dgm:cxn modelId="{D232061F-B22F-46B7-B167-897541895E25}" srcId="{91CBDD1B-F5BD-41B8-BD97-496C4411D6B0}" destId="{A4A8FCB6-6C63-4A54-83DE-33FA89F9A836}" srcOrd="0" destOrd="0" parTransId="{79A45610-BBD3-4D06-812D-D01998295E63}" sibTransId="{28EB19C7-CE8D-4C31-9772-306BBB44F97D}"/>
    <dgm:cxn modelId="{717A025C-50BB-4FCA-A717-EA88D35FA8D0}" type="presOf" srcId="{657C2C7D-6D49-44B6-AEE4-9A78D4A84F54}" destId="{065F54BF-FD2E-4F0F-ABDA-89E0C9EC1D30}" srcOrd="0" destOrd="0" presId="urn:microsoft.com/office/officeart/2005/8/layout/hierarchy3"/>
    <dgm:cxn modelId="{15072DF7-37D2-416A-B9B2-A8454C75A3E1}" type="presOf" srcId="{91CBDD1B-F5BD-41B8-BD97-496C4411D6B0}" destId="{E050543A-0D66-4804-A04F-FFFC85AD0DD2}" srcOrd="0" destOrd="0" presId="urn:microsoft.com/office/officeart/2005/8/layout/hierarchy3"/>
    <dgm:cxn modelId="{98AFA992-DABA-4248-AA14-83AA5A4DDAF6}" type="presOf" srcId="{A05B6B26-8D49-4CE2-A850-46686538A647}" destId="{710769B8-FECC-4104-92A4-4F95488D28EB}" srcOrd="0" destOrd="0" presId="urn:microsoft.com/office/officeart/2005/8/layout/hierarchy3"/>
    <dgm:cxn modelId="{95931D9B-8DA5-4828-8D69-D9DA6F67E7A1}" srcId="{7B90008B-56D2-4B9D-9277-D8D50FDFB866}" destId="{9F2E4AEA-D733-4336-AA6F-442E4DBC7E8B}" srcOrd="1" destOrd="0" parTransId="{A05B6B26-8D49-4CE2-A850-46686538A647}" sibTransId="{42E7F296-B829-46C7-B940-391388C2C2A5}"/>
    <dgm:cxn modelId="{5B3CF479-A430-456D-8359-A6DE1AE85A02}" type="presOf" srcId="{9F2E4AEA-D733-4336-AA6F-442E4DBC7E8B}" destId="{60197B80-F46A-4F00-AD66-B1C3B1ED3602}" srcOrd="0" destOrd="0" presId="urn:microsoft.com/office/officeart/2005/8/layout/hierarchy3"/>
    <dgm:cxn modelId="{9CF338F0-D4EF-4DCF-A473-38BBFDFBC2A7}" type="presOf" srcId="{5D13129F-F2F0-4EED-B2C7-BEA67790A75B}" destId="{E8F38591-1CD9-4B07-9404-49C07E1152B5}" srcOrd="0" destOrd="0" presId="urn:microsoft.com/office/officeart/2005/8/layout/hierarchy3"/>
    <dgm:cxn modelId="{959EE531-F1D8-4CA3-869F-1B1C46E44AA9}" type="presOf" srcId="{493BA8AB-5910-4F69-A7D4-3F20C4F2BD51}" destId="{E7715A9D-1577-4FF9-A593-5D593271FF05}" srcOrd="0" destOrd="0" presId="urn:microsoft.com/office/officeart/2005/8/layout/hierarchy3"/>
    <dgm:cxn modelId="{C8914BA6-EA5D-4FA1-9F75-3233DD95AB78}" type="presOf" srcId="{F37C02DD-7771-4E44-8F11-8C32E1FC8960}" destId="{C910F11F-57E7-4248-91ED-AC980D20D964}" srcOrd="0" destOrd="0" presId="urn:microsoft.com/office/officeart/2005/8/layout/hierarchy3"/>
    <dgm:cxn modelId="{38EFB17A-5D9A-4E74-B771-D171B0DDA66A}" type="presOf" srcId="{A4A8FCB6-6C63-4A54-83DE-33FA89F9A836}" destId="{8E059455-205A-4B36-A743-21F8C04FA500}" srcOrd="1" destOrd="0" presId="urn:microsoft.com/office/officeart/2005/8/layout/hierarchy3"/>
    <dgm:cxn modelId="{D7996E92-B9F4-4CE3-ADB6-F6620670FBED}" type="presOf" srcId="{7B90008B-56D2-4B9D-9277-D8D50FDFB866}" destId="{ED5CAFB1-75D7-4DC1-8BD8-201946A53A24}" srcOrd="0" destOrd="0" presId="urn:microsoft.com/office/officeart/2005/8/layout/hierarchy3"/>
    <dgm:cxn modelId="{7F15A1FC-1B04-4065-BA17-A8D72EB3CD19}" type="presOf" srcId="{7B90008B-56D2-4B9D-9277-D8D50FDFB866}" destId="{C232F1AF-E34C-4EC4-8CBD-8F43CD2959A3}" srcOrd="1" destOrd="0" presId="urn:microsoft.com/office/officeart/2005/8/layout/hierarchy3"/>
    <dgm:cxn modelId="{EFFF6021-BB79-4B5D-B7ED-6869926C9669}" type="presOf" srcId="{39514176-4C78-452F-930D-206959395943}" destId="{DE13A586-1A73-4A0E-A870-3B19705BC65D}" srcOrd="0" destOrd="0" presId="urn:microsoft.com/office/officeart/2005/8/layout/hierarchy3"/>
    <dgm:cxn modelId="{DA27473D-EBAB-4318-BFC3-9394FF04D3AC}" type="presOf" srcId="{6FD1B1B0-46FD-44DE-A4D1-0B07D32EAF2A}" destId="{44B1F3B7-6CDA-4B9B-9A94-7A0D52538ED7}" srcOrd="0" destOrd="0" presId="urn:microsoft.com/office/officeart/2005/8/layout/hierarchy3"/>
    <dgm:cxn modelId="{8F0582D7-B1F5-4849-A0A6-AC75708A234B}" type="presOf" srcId="{A4A8FCB6-6C63-4A54-83DE-33FA89F9A836}" destId="{2ACC3CEC-F844-4FAA-BB78-698827CDF6DE}" srcOrd="0" destOrd="0" presId="urn:microsoft.com/office/officeart/2005/8/layout/hierarchy3"/>
    <dgm:cxn modelId="{9C5AEDF3-E770-4C30-8E81-A08B993AB98B}" type="presOf" srcId="{D5BD61EF-6413-48A1-8A5D-3D7AC1224DCE}" destId="{D4F6B9A9-1E42-479E-9AB6-9B1600A82F7D}" srcOrd="0" destOrd="0" presId="urn:microsoft.com/office/officeart/2005/8/layout/hierarchy3"/>
    <dgm:cxn modelId="{03E74C1D-C3A3-4D00-BB2E-77E5D2DD13F9}" srcId="{A4A8FCB6-6C63-4A54-83DE-33FA89F9A836}" destId="{D5BD61EF-6413-48A1-8A5D-3D7AC1224DCE}" srcOrd="0" destOrd="0" parTransId="{493BA8AB-5910-4F69-A7D4-3F20C4F2BD51}" sibTransId="{612EDBA8-CB2F-4656-B7D9-42314F38FEF1}"/>
    <dgm:cxn modelId="{98965A2D-1731-4895-AC0E-17E307844E74}" srcId="{7B90008B-56D2-4B9D-9277-D8D50FDFB866}" destId="{F37C02DD-7771-4E44-8F11-8C32E1FC8960}" srcOrd="2" destOrd="0" parTransId="{657C2C7D-6D49-44B6-AEE4-9A78D4A84F54}" sibTransId="{28162C2D-FEDA-4B37-84E6-1D96DDA1AAB6}"/>
    <dgm:cxn modelId="{4B968895-8F4C-4A9F-A53F-FF514AE46485}" srcId="{A4A8FCB6-6C63-4A54-83DE-33FA89F9A836}" destId="{77D83BB2-F583-4E38-8C32-9CFC4F246A07}" srcOrd="1" destOrd="0" parTransId="{4E08F5B4-7E13-48C8-A89A-6281EF118E63}" sibTransId="{020600E4-328F-40E9-A6E4-859E4F34716C}"/>
    <dgm:cxn modelId="{12A56B62-6A5F-4851-AB39-410CCD4969EB}" type="presOf" srcId="{A553722E-DD9E-49BB-AD72-5002F7AB8834}" destId="{010D4669-0AC7-4515-8EEB-665F5C5C99C7}" srcOrd="0" destOrd="0" presId="urn:microsoft.com/office/officeart/2005/8/layout/hierarchy3"/>
    <dgm:cxn modelId="{4CED838C-9516-49CD-ACE9-2A062F14A8FD}" srcId="{91CBDD1B-F5BD-41B8-BD97-496C4411D6B0}" destId="{7B90008B-56D2-4B9D-9277-D8D50FDFB866}" srcOrd="1" destOrd="0" parTransId="{C6B1F0C7-C2D7-41C0-8207-C8803A7DFA53}" sibTransId="{8BF8A7E8-386B-4EEF-B823-FA0812CC3030}"/>
    <dgm:cxn modelId="{1CE6B1AF-9F8F-4284-9B55-462855DE9C44}" type="presOf" srcId="{77D83BB2-F583-4E38-8C32-9CFC4F246A07}" destId="{304FF155-6573-4D50-9FCB-1196326D72C6}" srcOrd="0" destOrd="0" presId="urn:microsoft.com/office/officeart/2005/8/layout/hierarchy3"/>
    <dgm:cxn modelId="{1D40852B-26C8-4861-83A6-68CBBD7FE456}" type="presParOf" srcId="{E050543A-0D66-4804-A04F-FFFC85AD0DD2}" destId="{A42ACE02-A08F-4336-B825-86785B9DE553}" srcOrd="0" destOrd="0" presId="urn:microsoft.com/office/officeart/2005/8/layout/hierarchy3"/>
    <dgm:cxn modelId="{82BE0B7F-DFE6-4922-956A-2BEEC31412D1}" type="presParOf" srcId="{A42ACE02-A08F-4336-B825-86785B9DE553}" destId="{E06EC8AA-5311-4E2D-B7AE-51A6AB51F24A}" srcOrd="0" destOrd="0" presId="urn:microsoft.com/office/officeart/2005/8/layout/hierarchy3"/>
    <dgm:cxn modelId="{80D3BA67-5CE5-4CBA-81ED-3CE782099140}" type="presParOf" srcId="{E06EC8AA-5311-4E2D-B7AE-51A6AB51F24A}" destId="{2ACC3CEC-F844-4FAA-BB78-698827CDF6DE}" srcOrd="0" destOrd="0" presId="urn:microsoft.com/office/officeart/2005/8/layout/hierarchy3"/>
    <dgm:cxn modelId="{DA2346AE-88C1-4D17-B9C9-BDA125D0CE3F}" type="presParOf" srcId="{E06EC8AA-5311-4E2D-B7AE-51A6AB51F24A}" destId="{8E059455-205A-4B36-A743-21F8C04FA500}" srcOrd="1" destOrd="0" presId="urn:microsoft.com/office/officeart/2005/8/layout/hierarchy3"/>
    <dgm:cxn modelId="{0196B35C-F652-4BC1-9383-2C3AEAAF6E18}" type="presParOf" srcId="{A42ACE02-A08F-4336-B825-86785B9DE553}" destId="{B8E1C6E7-FB15-420E-9A9A-EFB9CAE54C16}" srcOrd="1" destOrd="0" presId="urn:microsoft.com/office/officeart/2005/8/layout/hierarchy3"/>
    <dgm:cxn modelId="{E2425A23-3154-4BA8-AEA7-848831289FBC}" type="presParOf" srcId="{B8E1C6E7-FB15-420E-9A9A-EFB9CAE54C16}" destId="{E7715A9D-1577-4FF9-A593-5D593271FF05}" srcOrd="0" destOrd="0" presId="urn:microsoft.com/office/officeart/2005/8/layout/hierarchy3"/>
    <dgm:cxn modelId="{819CAE2A-8FC1-4F27-8FE5-27A89908B644}" type="presParOf" srcId="{B8E1C6E7-FB15-420E-9A9A-EFB9CAE54C16}" destId="{D4F6B9A9-1E42-479E-9AB6-9B1600A82F7D}" srcOrd="1" destOrd="0" presId="urn:microsoft.com/office/officeart/2005/8/layout/hierarchy3"/>
    <dgm:cxn modelId="{7417738B-C548-4544-A47E-E6E1FDE8BA49}" type="presParOf" srcId="{B8E1C6E7-FB15-420E-9A9A-EFB9CAE54C16}" destId="{5C2242A6-7AD7-4559-9AF8-328FEB4E3D08}" srcOrd="2" destOrd="0" presId="urn:microsoft.com/office/officeart/2005/8/layout/hierarchy3"/>
    <dgm:cxn modelId="{CA7A617F-C547-434C-A5CD-0A0DE1661F86}" type="presParOf" srcId="{B8E1C6E7-FB15-420E-9A9A-EFB9CAE54C16}" destId="{304FF155-6573-4D50-9FCB-1196326D72C6}" srcOrd="3" destOrd="0" presId="urn:microsoft.com/office/officeart/2005/8/layout/hierarchy3"/>
    <dgm:cxn modelId="{6FCD564D-8681-45D1-9A59-29FAF709C846}" type="presParOf" srcId="{B8E1C6E7-FB15-420E-9A9A-EFB9CAE54C16}" destId="{DE13A586-1A73-4A0E-A870-3B19705BC65D}" srcOrd="4" destOrd="0" presId="urn:microsoft.com/office/officeart/2005/8/layout/hierarchy3"/>
    <dgm:cxn modelId="{5CB0317E-4C46-4D07-939F-6A720689038B}" type="presParOf" srcId="{B8E1C6E7-FB15-420E-9A9A-EFB9CAE54C16}" destId="{010D4669-0AC7-4515-8EEB-665F5C5C99C7}" srcOrd="5" destOrd="0" presId="urn:microsoft.com/office/officeart/2005/8/layout/hierarchy3"/>
    <dgm:cxn modelId="{1C8F444C-AEEF-4FFD-B10A-E71B26D4589F}" type="presParOf" srcId="{E050543A-0D66-4804-A04F-FFFC85AD0DD2}" destId="{C3F1985B-9D7C-494D-B91C-B501144E10A9}" srcOrd="1" destOrd="0" presId="urn:microsoft.com/office/officeart/2005/8/layout/hierarchy3"/>
    <dgm:cxn modelId="{91203EA6-8F39-420D-A60A-AECDB1A90FB9}" type="presParOf" srcId="{C3F1985B-9D7C-494D-B91C-B501144E10A9}" destId="{B12D0BCD-0F78-431A-A73E-E46645FE5E44}" srcOrd="0" destOrd="0" presId="urn:microsoft.com/office/officeart/2005/8/layout/hierarchy3"/>
    <dgm:cxn modelId="{1CB23F03-A16B-4598-9BA3-DA82C95F19DF}" type="presParOf" srcId="{B12D0BCD-0F78-431A-A73E-E46645FE5E44}" destId="{ED5CAFB1-75D7-4DC1-8BD8-201946A53A24}" srcOrd="0" destOrd="0" presId="urn:microsoft.com/office/officeart/2005/8/layout/hierarchy3"/>
    <dgm:cxn modelId="{ADBA2BDD-CB13-4F8F-870C-46CD7C8BE8B4}" type="presParOf" srcId="{B12D0BCD-0F78-431A-A73E-E46645FE5E44}" destId="{C232F1AF-E34C-4EC4-8CBD-8F43CD2959A3}" srcOrd="1" destOrd="0" presId="urn:microsoft.com/office/officeart/2005/8/layout/hierarchy3"/>
    <dgm:cxn modelId="{7E94C42E-D9E9-4013-B6B3-B2CCFD07997C}" type="presParOf" srcId="{C3F1985B-9D7C-494D-B91C-B501144E10A9}" destId="{D5BF92B8-8F80-48CC-A617-CE5684C624E8}" srcOrd="1" destOrd="0" presId="urn:microsoft.com/office/officeart/2005/8/layout/hierarchy3"/>
    <dgm:cxn modelId="{5EBFB4FE-9AFF-480E-A3C6-FA4C402CD7E2}" type="presParOf" srcId="{D5BF92B8-8F80-48CC-A617-CE5684C624E8}" destId="{44B1F3B7-6CDA-4B9B-9A94-7A0D52538ED7}" srcOrd="0" destOrd="0" presId="urn:microsoft.com/office/officeart/2005/8/layout/hierarchy3"/>
    <dgm:cxn modelId="{3E36D302-3B79-40AA-B144-667C355D7CF0}" type="presParOf" srcId="{D5BF92B8-8F80-48CC-A617-CE5684C624E8}" destId="{E8F38591-1CD9-4B07-9404-49C07E1152B5}" srcOrd="1" destOrd="0" presId="urn:microsoft.com/office/officeart/2005/8/layout/hierarchy3"/>
    <dgm:cxn modelId="{C8583E1B-BEF0-468E-9D13-245BD9D8708B}" type="presParOf" srcId="{D5BF92B8-8F80-48CC-A617-CE5684C624E8}" destId="{710769B8-FECC-4104-92A4-4F95488D28EB}" srcOrd="2" destOrd="0" presId="urn:microsoft.com/office/officeart/2005/8/layout/hierarchy3"/>
    <dgm:cxn modelId="{A9174E1F-E3B2-4399-A5C2-600C8277830D}" type="presParOf" srcId="{D5BF92B8-8F80-48CC-A617-CE5684C624E8}" destId="{60197B80-F46A-4F00-AD66-B1C3B1ED3602}" srcOrd="3" destOrd="0" presId="urn:microsoft.com/office/officeart/2005/8/layout/hierarchy3"/>
    <dgm:cxn modelId="{FA788AC1-60DB-49B6-89F9-6D0A0E85A248}" type="presParOf" srcId="{D5BF92B8-8F80-48CC-A617-CE5684C624E8}" destId="{065F54BF-FD2E-4F0F-ABDA-89E0C9EC1D30}" srcOrd="4" destOrd="0" presId="urn:microsoft.com/office/officeart/2005/8/layout/hierarchy3"/>
    <dgm:cxn modelId="{0BDE7A50-B23C-4B42-9482-5015E8744A2E}" type="presParOf" srcId="{D5BF92B8-8F80-48CC-A617-CE5684C624E8}" destId="{C910F11F-57E7-4248-91ED-AC980D20D96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287680-7424-4138-9063-3C3C3591418A}" type="doc">
      <dgm:prSet loTypeId="urn:microsoft.com/office/officeart/2005/8/layout/targe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B5BEFA3D-D315-4EDF-B2F4-2C38B68EF12E}">
      <dgm:prSet phldrT="[Texte]"/>
      <dgm:spPr/>
      <dgm:t>
        <a:bodyPr/>
        <a:lstStyle/>
        <a:p>
          <a:r>
            <a:rPr lang="en-CA" dirty="0" smtClean="0"/>
            <a:t>   </a:t>
          </a:r>
          <a:r>
            <a:rPr lang="en-CA" dirty="0" smtClean="0"/>
            <a:t>Work plan</a:t>
          </a:r>
          <a:endParaRPr lang="fr-FR" dirty="0"/>
        </a:p>
      </dgm:t>
    </dgm:pt>
    <dgm:pt modelId="{E9947493-F83C-487A-8691-DE2596B541DE}" type="parTrans" cxnId="{3598C807-9529-4EE2-B6B8-208498DE053C}">
      <dgm:prSet/>
      <dgm:spPr/>
      <dgm:t>
        <a:bodyPr/>
        <a:lstStyle/>
        <a:p>
          <a:endParaRPr lang="fr-FR"/>
        </a:p>
      </dgm:t>
    </dgm:pt>
    <dgm:pt modelId="{AEC9E97B-1FBE-4C1E-9D84-8FB4C5206907}" type="sibTrans" cxnId="{3598C807-9529-4EE2-B6B8-208498DE053C}">
      <dgm:prSet/>
      <dgm:spPr/>
      <dgm:t>
        <a:bodyPr/>
        <a:lstStyle/>
        <a:p>
          <a:endParaRPr lang="fr-FR"/>
        </a:p>
      </dgm:t>
    </dgm:pt>
    <dgm:pt modelId="{E9960A5E-C513-46E2-93B6-52400C14BDEF}">
      <dgm:prSet phldrT="[Texte]"/>
      <dgm:spPr/>
      <dgm:t>
        <a:bodyPr/>
        <a:lstStyle/>
        <a:p>
          <a:r>
            <a:rPr lang="en-CA" dirty="0" smtClean="0"/>
            <a:t>   </a:t>
          </a:r>
          <a:r>
            <a:rPr lang="en-CA" dirty="0" smtClean="0"/>
            <a:t>Manual</a:t>
          </a:r>
          <a:endParaRPr lang="fr-FR" dirty="0"/>
        </a:p>
      </dgm:t>
    </dgm:pt>
    <dgm:pt modelId="{B2721296-85F4-4C7E-8C2A-E2B0592A37FE}" type="parTrans" cxnId="{81BD845A-0408-4189-856F-7F1EE991F4C6}">
      <dgm:prSet/>
      <dgm:spPr/>
      <dgm:t>
        <a:bodyPr/>
        <a:lstStyle/>
        <a:p>
          <a:endParaRPr lang="fr-FR"/>
        </a:p>
      </dgm:t>
    </dgm:pt>
    <dgm:pt modelId="{4B0DFB83-C770-41BA-97D8-F91E347C6223}" type="sibTrans" cxnId="{81BD845A-0408-4189-856F-7F1EE991F4C6}">
      <dgm:prSet/>
      <dgm:spPr/>
      <dgm:t>
        <a:bodyPr/>
        <a:lstStyle/>
        <a:p>
          <a:endParaRPr lang="fr-FR"/>
        </a:p>
      </dgm:t>
    </dgm:pt>
    <dgm:pt modelId="{A626C38B-195C-4A5E-A2E2-484D0CAFE9FA}">
      <dgm:prSet phldrT="[Texte]"/>
      <dgm:spPr/>
      <dgm:t>
        <a:bodyPr/>
        <a:lstStyle/>
        <a:p>
          <a:r>
            <a:rPr lang="en-CA" dirty="0" smtClean="0"/>
            <a:t>   Activities</a:t>
          </a:r>
          <a:endParaRPr lang="fr-FR" dirty="0"/>
        </a:p>
      </dgm:t>
    </dgm:pt>
    <dgm:pt modelId="{339A6C11-555F-4C4A-99E9-8DE74F0A49F2}" type="parTrans" cxnId="{616A84EF-9D5F-47F2-90DE-3F47D9299CC0}">
      <dgm:prSet/>
      <dgm:spPr/>
      <dgm:t>
        <a:bodyPr/>
        <a:lstStyle/>
        <a:p>
          <a:endParaRPr lang="fr-FR"/>
        </a:p>
      </dgm:t>
    </dgm:pt>
    <dgm:pt modelId="{697992FE-D472-4A6E-A040-9EFBA0703007}" type="sibTrans" cxnId="{616A84EF-9D5F-47F2-90DE-3F47D9299CC0}">
      <dgm:prSet/>
      <dgm:spPr/>
      <dgm:t>
        <a:bodyPr/>
        <a:lstStyle/>
        <a:p>
          <a:endParaRPr lang="fr-FR"/>
        </a:p>
      </dgm:t>
    </dgm:pt>
    <dgm:pt modelId="{6372C0BB-CAF9-495A-AB7E-C5A065163369}" type="pres">
      <dgm:prSet presAssocID="{B3287680-7424-4138-9063-3C3C3591418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E4B21E-E6B4-461A-8B6B-F8981BBD97A3}" type="pres">
      <dgm:prSet presAssocID="{B5BEFA3D-D315-4EDF-B2F4-2C38B68EF12E}" presName="circle1" presStyleLbl="node1" presStyleIdx="0" presStyleCnt="3"/>
      <dgm:spPr/>
    </dgm:pt>
    <dgm:pt modelId="{194F6BD0-1EED-4D1C-9A84-2B5CB77F0025}" type="pres">
      <dgm:prSet presAssocID="{B5BEFA3D-D315-4EDF-B2F4-2C38B68EF12E}" presName="space" presStyleCnt="0"/>
      <dgm:spPr/>
    </dgm:pt>
    <dgm:pt modelId="{67352AA8-DED3-435B-AF9B-CF4BBBA4A461}" type="pres">
      <dgm:prSet presAssocID="{B5BEFA3D-D315-4EDF-B2F4-2C38B68EF12E}" presName="rect1" presStyleLbl="alignAcc1" presStyleIdx="0" presStyleCnt="3"/>
      <dgm:spPr/>
      <dgm:t>
        <a:bodyPr/>
        <a:lstStyle/>
        <a:p>
          <a:endParaRPr lang="fr-FR"/>
        </a:p>
      </dgm:t>
    </dgm:pt>
    <dgm:pt modelId="{1DBFEE4E-EF2D-4AB4-83FB-D6D3637034FD}" type="pres">
      <dgm:prSet presAssocID="{E9960A5E-C513-46E2-93B6-52400C14BDEF}" presName="vertSpace2" presStyleLbl="node1" presStyleIdx="0" presStyleCnt="3"/>
      <dgm:spPr/>
    </dgm:pt>
    <dgm:pt modelId="{8D8DF538-8910-4FE2-94B0-7851B131BC34}" type="pres">
      <dgm:prSet presAssocID="{E9960A5E-C513-46E2-93B6-52400C14BDEF}" presName="circle2" presStyleLbl="node1" presStyleIdx="1" presStyleCnt="3"/>
      <dgm:spPr/>
    </dgm:pt>
    <dgm:pt modelId="{3BD98151-0A6A-4D20-A39B-946F3D2DA4BE}" type="pres">
      <dgm:prSet presAssocID="{E9960A5E-C513-46E2-93B6-52400C14BDEF}" presName="rect2" presStyleLbl="alignAcc1" presStyleIdx="1" presStyleCnt="3"/>
      <dgm:spPr/>
      <dgm:t>
        <a:bodyPr/>
        <a:lstStyle/>
        <a:p>
          <a:endParaRPr lang="fr-FR"/>
        </a:p>
      </dgm:t>
    </dgm:pt>
    <dgm:pt modelId="{EDD5BA11-81B6-4447-9387-55B4C3E94811}" type="pres">
      <dgm:prSet presAssocID="{A626C38B-195C-4A5E-A2E2-484D0CAFE9FA}" presName="vertSpace3" presStyleLbl="node1" presStyleIdx="1" presStyleCnt="3"/>
      <dgm:spPr/>
    </dgm:pt>
    <dgm:pt modelId="{58A6A781-D786-43BE-94BF-20CEEF222470}" type="pres">
      <dgm:prSet presAssocID="{A626C38B-195C-4A5E-A2E2-484D0CAFE9FA}" presName="circle3" presStyleLbl="node1" presStyleIdx="2" presStyleCnt="3"/>
      <dgm:spPr/>
    </dgm:pt>
    <dgm:pt modelId="{E177E9B9-8FAC-4DA7-92D2-7165E343C074}" type="pres">
      <dgm:prSet presAssocID="{A626C38B-195C-4A5E-A2E2-484D0CAFE9FA}" presName="rect3" presStyleLbl="alignAcc1" presStyleIdx="2" presStyleCnt="3"/>
      <dgm:spPr/>
      <dgm:t>
        <a:bodyPr/>
        <a:lstStyle/>
        <a:p>
          <a:endParaRPr lang="fr-FR"/>
        </a:p>
      </dgm:t>
    </dgm:pt>
    <dgm:pt modelId="{B5B146C3-565A-40DA-9528-DA1018FBE9E3}" type="pres">
      <dgm:prSet presAssocID="{B5BEFA3D-D315-4EDF-B2F4-2C38B68EF12E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16052E-B606-470B-BA1C-D72E79D2DD5C}" type="pres">
      <dgm:prSet presAssocID="{E9960A5E-C513-46E2-93B6-52400C14BDEF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52428B-0242-430B-9297-E509B2D8D8C6}" type="pres">
      <dgm:prSet presAssocID="{A626C38B-195C-4A5E-A2E2-484D0CAFE9F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598C807-9529-4EE2-B6B8-208498DE053C}" srcId="{B3287680-7424-4138-9063-3C3C3591418A}" destId="{B5BEFA3D-D315-4EDF-B2F4-2C38B68EF12E}" srcOrd="0" destOrd="0" parTransId="{E9947493-F83C-487A-8691-DE2596B541DE}" sibTransId="{AEC9E97B-1FBE-4C1E-9D84-8FB4C5206907}"/>
    <dgm:cxn modelId="{616A84EF-9D5F-47F2-90DE-3F47D9299CC0}" srcId="{B3287680-7424-4138-9063-3C3C3591418A}" destId="{A626C38B-195C-4A5E-A2E2-484D0CAFE9FA}" srcOrd="2" destOrd="0" parTransId="{339A6C11-555F-4C4A-99E9-8DE74F0A49F2}" sibTransId="{697992FE-D472-4A6E-A040-9EFBA0703007}"/>
    <dgm:cxn modelId="{BC157F36-C595-44E4-9F4A-B38CEED51933}" type="presOf" srcId="{B5BEFA3D-D315-4EDF-B2F4-2C38B68EF12E}" destId="{B5B146C3-565A-40DA-9528-DA1018FBE9E3}" srcOrd="1" destOrd="0" presId="urn:microsoft.com/office/officeart/2005/8/layout/target3"/>
    <dgm:cxn modelId="{CBD373FF-2E9D-4F0C-8CBB-B4C53695D2E6}" type="presOf" srcId="{B3287680-7424-4138-9063-3C3C3591418A}" destId="{6372C0BB-CAF9-495A-AB7E-C5A065163369}" srcOrd="0" destOrd="0" presId="urn:microsoft.com/office/officeart/2005/8/layout/target3"/>
    <dgm:cxn modelId="{81BD845A-0408-4189-856F-7F1EE991F4C6}" srcId="{B3287680-7424-4138-9063-3C3C3591418A}" destId="{E9960A5E-C513-46E2-93B6-52400C14BDEF}" srcOrd="1" destOrd="0" parTransId="{B2721296-85F4-4C7E-8C2A-E2B0592A37FE}" sibTransId="{4B0DFB83-C770-41BA-97D8-F91E347C6223}"/>
    <dgm:cxn modelId="{60A58389-A2DB-41FB-9DA3-6087CBC380F5}" type="presOf" srcId="{A626C38B-195C-4A5E-A2E2-484D0CAFE9FA}" destId="{E177E9B9-8FAC-4DA7-92D2-7165E343C074}" srcOrd="0" destOrd="0" presId="urn:microsoft.com/office/officeart/2005/8/layout/target3"/>
    <dgm:cxn modelId="{F5D928FB-6B21-41B3-91F9-C8444A239608}" type="presOf" srcId="{E9960A5E-C513-46E2-93B6-52400C14BDEF}" destId="{3BD98151-0A6A-4D20-A39B-946F3D2DA4BE}" srcOrd="0" destOrd="0" presId="urn:microsoft.com/office/officeart/2005/8/layout/target3"/>
    <dgm:cxn modelId="{B0F2822A-25F8-4071-8CB5-3E21E81F35C8}" type="presOf" srcId="{A626C38B-195C-4A5E-A2E2-484D0CAFE9FA}" destId="{1952428B-0242-430B-9297-E509B2D8D8C6}" srcOrd="1" destOrd="0" presId="urn:microsoft.com/office/officeart/2005/8/layout/target3"/>
    <dgm:cxn modelId="{2C508726-B10C-4705-AE05-C5865E8DBC03}" type="presOf" srcId="{B5BEFA3D-D315-4EDF-B2F4-2C38B68EF12E}" destId="{67352AA8-DED3-435B-AF9B-CF4BBBA4A461}" srcOrd="0" destOrd="0" presId="urn:microsoft.com/office/officeart/2005/8/layout/target3"/>
    <dgm:cxn modelId="{F162D312-0947-4C73-803E-D93FCB326F8C}" type="presOf" srcId="{E9960A5E-C513-46E2-93B6-52400C14BDEF}" destId="{2716052E-B606-470B-BA1C-D72E79D2DD5C}" srcOrd="1" destOrd="0" presId="urn:microsoft.com/office/officeart/2005/8/layout/target3"/>
    <dgm:cxn modelId="{118DAAB4-C684-4D68-80E2-11C0C479CCB7}" type="presParOf" srcId="{6372C0BB-CAF9-495A-AB7E-C5A065163369}" destId="{6FE4B21E-E6B4-461A-8B6B-F8981BBD97A3}" srcOrd="0" destOrd="0" presId="urn:microsoft.com/office/officeart/2005/8/layout/target3"/>
    <dgm:cxn modelId="{79EE1B4C-8E7B-44B0-9500-58BEEEE2C248}" type="presParOf" srcId="{6372C0BB-CAF9-495A-AB7E-C5A065163369}" destId="{194F6BD0-1EED-4D1C-9A84-2B5CB77F0025}" srcOrd="1" destOrd="0" presId="urn:microsoft.com/office/officeart/2005/8/layout/target3"/>
    <dgm:cxn modelId="{F833D42E-99F5-419B-89CC-DF2354EC97B1}" type="presParOf" srcId="{6372C0BB-CAF9-495A-AB7E-C5A065163369}" destId="{67352AA8-DED3-435B-AF9B-CF4BBBA4A461}" srcOrd="2" destOrd="0" presId="urn:microsoft.com/office/officeart/2005/8/layout/target3"/>
    <dgm:cxn modelId="{51ED6467-AD6D-4940-864F-3B4040FC227D}" type="presParOf" srcId="{6372C0BB-CAF9-495A-AB7E-C5A065163369}" destId="{1DBFEE4E-EF2D-4AB4-83FB-D6D3637034FD}" srcOrd="3" destOrd="0" presId="urn:microsoft.com/office/officeart/2005/8/layout/target3"/>
    <dgm:cxn modelId="{C2F3A6AC-863A-4652-AC6C-01D247716476}" type="presParOf" srcId="{6372C0BB-CAF9-495A-AB7E-C5A065163369}" destId="{8D8DF538-8910-4FE2-94B0-7851B131BC34}" srcOrd="4" destOrd="0" presId="urn:microsoft.com/office/officeart/2005/8/layout/target3"/>
    <dgm:cxn modelId="{CD03BBFE-629B-4E01-AF39-BB80B2B0F87F}" type="presParOf" srcId="{6372C0BB-CAF9-495A-AB7E-C5A065163369}" destId="{3BD98151-0A6A-4D20-A39B-946F3D2DA4BE}" srcOrd="5" destOrd="0" presId="urn:microsoft.com/office/officeart/2005/8/layout/target3"/>
    <dgm:cxn modelId="{3D1BF403-8FA9-4549-9855-49C62AF7B43F}" type="presParOf" srcId="{6372C0BB-CAF9-495A-AB7E-C5A065163369}" destId="{EDD5BA11-81B6-4447-9387-55B4C3E94811}" srcOrd="6" destOrd="0" presId="urn:microsoft.com/office/officeart/2005/8/layout/target3"/>
    <dgm:cxn modelId="{E81A7280-2CEC-4458-9D5E-FFF929CAE975}" type="presParOf" srcId="{6372C0BB-CAF9-495A-AB7E-C5A065163369}" destId="{58A6A781-D786-43BE-94BF-20CEEF222470}" srcOrd="7" destOrd="0" presId="urn:microsoft.com/office/officeart/2005/8/layout/target3"/>
    <dgm:cxn modelId="{861E2C49-32E8-4E08-B9A5-BD22D75D03AF}" type="presParOf" srcId="{6372C0BB-CAF9-495A-AB7E-C5A065163369}" destId="{E177E9B9-8FAC-4DA7-92D2-7165E343C074}" srcOrd="8" destOrd="0" presId="urn:microsoft.com/office/officeart/2005/8/layout/target3"/>
    <dgm:cxn modelId="{3CB8C643-9AFB-4C1C-AD66-8DBEE91049A1}" type="presParOf" srcId="{6372C0BB-CAF9-495A-AB7E-C5A065163369}" destId="{B5B146C3-565A-40DA-9528-DA1018FBE9E3}" srcOrd="9" destOrd="0" presId="urn:microsoft.com/office/officeart/2005/8/layout/target3"/>
    <dgm:cxn modelId="{702CBA83-3484-48E2-8D4E-C50C08EE65B8}" type="presParOf" srcId="{6372C0BB-CAF9-495A-AB7E-C5A065163369}" destId="{2716052E-B606-470B-BA1C-D72E79D2DD5C}" srcOrd="10" destOrd="0" presId="urn:microsoft.com/office/officeart/2005/8/layout/target3"/>
    <dgm:cxn modelId="{64357DDC-C56D-40FD-9DA7-ED22CFD45D12}" type="presParOf" srcId="{6372C0BB-CAF9-495A-AB7E-C5A065163369}" destId="{1952428B-0242-430B-9297-E509B2D8D8C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3CEC-F844-4FAA-BB78-698827CDF6DE}">
      <dsp:nvSpPr>
        <dsp:cNvPr id="0" name=""/>
        <dsp:cNvSpPr/>
      </dsp:nvSpPr>
      <dsp:spPr>
        <a:xfrm>
          <a:off x="4318" y="527222"/>
          <a:ext cx="2099794" cy="918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 smtClean="0"/>
            <a:t>Clients</a:t>
          </a:r>
          <a:endParaRPr lang="fr-FR" sz="2800" kern="1200" dirty="0"/>
        </a:p>
      </dsp:txBody>
      <dsp:txXfrm>
        <a:off x="31207" y="554111"/>
        <a:ext cx="2046016" cy="864276"/>
      </dsp:txXfrm>
    </dsp:sp>
    <dsp:sp modelId="{E7715A9D-1577-4FF9-A593-5D593271FF05}">
      <dsp:nvSpPr>
        <dsp:cNvPr id="0" name=""/>
        <dsp:cNvSpPr/>
      </dsp:nvSpPr>
      <dsp:spPr>
        <a:xfrm>
          <a:off x="214298" y="1445276"/>
          <a:ext cx="209979" cy="529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492"/>
              </a:lnTo>
              <a:lnTo>
                <a:pt x="209979" y="529492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6B9A9-1E42-479E-9AB6-9B1600A82F7D}">
      <dsp:nvSpPr>
        <dsp:cNvPr id="0" name=""/>
        <dsp:cNvSpPr/>
      </dsp:nvSpPr>
      <dsp:spPr>
        <a:xfrm>
          <a:off x="424277" y="1776441"/>
          <a:ext cx="1334322" cy="396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Step</a:t>
          </a:r>
          <a:endParaRPr lang="fr-FR" sz="1800" kern="1200" dirty="0"/>
        </a:p>
      </dsp:txBody>
      <dsp:txXfrm>
        <a:off x="435895" y="1788059"/>
        <a:ext cx="1311086" cy="373419"/>
      </dsp:txXfrm>
    </dsp:sp>
    <dsp:sp modelId="{5C2242A6-7AD7-4559-9AF8-328FEB4E3D08}">
      <dsp:nvSpPr>
        <dsp:cNvPr id="0" name=""/>
        <dsp:cNvSpPr/>
      </dsp:nvSpPr>
      <dsp:spPr>
        <a:xfrm>
          <a:off x="214298" y="1445276"/>
          <a:ext cx="209979" cy="1257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312"/>
              </a:lnTo>
              <a:lnTo>
                <a:pt x="209979" y="1257312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FF155-6573-4D50-9FCB-1196326D72C6}">
      <dsp:nvSpPr>
        <dsp:cNvPr id="0" name=""/>
        <dsp:cNvSpPr/>
      </dsp:nvSpPr>
      <dsp:spPr>
        <a:xfrm>
          <a:off x="424277" y="2504261"/>
          <a:ext cx="1334322" cy="396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-49478"/>
              <a:satOff val="3488"/>
              <a:lumOff val="121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Consultant</a:t>
          </a:r>
          <a:endParaRPr lang="fr-FR" sz="1600" kern="1200" dirty="0"/>
        </a:p>
      </dsp:txBody>
      <dsp:txXfrm>
        <a:off x="435895" y="2515879"/>
        <a:ext cx="1311086" cy="373419"/>
      </dsp:txXfrm>
    </dsp:sp>
    <dsp:sp modelId="{DE13A586-1A73-4A0E-A870-3B19705BC65D}">
      <dsp:nvSpPr>
        <dsp:cNvPr id="0" name=""/>
        <dsp:cNvSpPr/>
      </dsp:nvSpPr>
      <dsp:spPr>
        <a:xfrm>
          <a:off x="214298" y="1445276"/>
          <a:ext cx="209979" cy="19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132"/>
              </a:lnTo>
              <a:lnTo>
                <a:pt x="209979" y="1985132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D4669-0AC7-4515-8EEB-665F5C5C99C7}">
      <dsp:nvSpPr>
        <dsp:cNvPr id="0" name=""/>
        <dsp:cNvSpPr/>
      </dsp:nvSpPr>
      <dsp:spPr>
        <a:xfrm>
          <a:off x="424277" y="3232081"/>
          <a:ext cx="1334322" cy="396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-98956"/>
              <a:satOff val="6977"/>
              <a:lumOff val="242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Performance</a:t>
          </a:r>
          <a:endParaRPr lang="fr-FR" sz="1800" kern="1200" dirty="0"/>
        </a:p>
      </dsp:txBody>
      <dsp:txXfrm>
        <a:off x="435895" y="3243699"/>
        <a:ext cx="1311086" cy="373419"/>
      </dsp:txXfrm>
    </dsp:sp>
    <dsp:sp modelId="{ED5CAFB1-75D7-4DC1-8BD8-201946A53A24}">
      <dsp:nvSpPr>
        <dsp:cNvPr id="0" name=""/>
        <dsp:cNvSpPr/>
      </dsp:nvSpPr>
      <dsp:spPr>
        <a:xfrm>
          <a:off x="2766442" y="527222"/>
          <a:ext cx="2099794" cy="918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148434"/>
                <a:satOff val="10465"/>
                <a:lumOff val="3641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shade val="50000"/>
                <a:hueOff val="-148434"/>
                <a:satOff val="10465"/>
                <a:lumOff val="3641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shade val="50000"/>
                <a:hueOff val="-148434"/>
                <a:satOff val="10465"/>
                <a:lumOff val="3641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 smtClean="0"/>
            <a:t>Interventions</a:t>
          </a:r>
          <a:endParaRPr lang="fr-FR" sz="2800" kern="1200" dirty="0"/>
        </a:p>
      </dsp:txBody>
      <dsp:txXfrm>
        <a:off x="2793331" y="554111"/>
        <a:ext cx="2046016" cy="864276"/>
      </dsp:txXfrm>
    </dsp:sp>
    <dsp:sp modelId="{44B1F3B7-6CDA-4B9B-9A94-7A0D52538ED7}">
      <dsp:nvSpPr>
        <dsp:cNvPr id="0" name=""/>
        <dsp:cNvSpPr/>
      </dsp:nvSpPr>
      <dsp:spPr>
        <a:xfrm>
          <a:off x="2976422" y="1445276"/>
          <a:ext cx="209979" cy="529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492"/>
              </a:lnTo>
              <a:lnTo>
                <a:pt x="209979" y="529492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38591-1CD9-4B07-9404-49C07E1152B5}">
      <dsp:nvSpPr>
        <dsp:cNvPr id="0" name=""/>
        <dsp:cNvSpPr/>
      </dsp:nvSpPr>
      <dsp:spPr>
        <a:xfrm>
          <a:off x="3186401" y="1776441"/>
          <a:ext cx="1334322" cy="396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-148434"/>
              <a:satOff val="10465"/>
              <a:lumOff val="364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Target</a:t>
          </a:r>
          <a:endParaRPr lang="fr-FR" sz="1600" kern="1200" dirty="0"/>
        </a:p>
      </dsp:txBody>
      <dsp:txXfrm>
        <a:off x="3198019" y="1788059"/>
        <a:ext cx="1311086" cy="373419"/>
      </dsp:txXfrm>
    </dsp:sp>
    <dsp:sp modelId="{710769B8-FECC-4104-92A4-4F95488D28EB}">
      <dsp:nvSpPr>
        <dsp:cNvPr id="0" name=""/>
        <dsp:cNvSpPr/>
      </dsp:nvSpPr>
      <dsp:spPr>
        <a:xfrm>
          <a:off x="2976422" y="1445276"/>
          <a:ext cx="209979" cy="1257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312"/>
              </a:lnTo>
              <a:lnTo>
                <a:pt x="209979" y="1257312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7B80-F46A-4F00-AD66-B1C3B1ED3602}">
      <dsp:nvSpPr>
        <dsp:cNvPr id="0" name=""/>
        <dsp:cNvSpPr/>
      </dsp:nvSpPr>
      <dsp:spPr>
        <a:xfrm>
          <a:off x="3186401" y="2504261"/>
          <a:ext cx="1334322" cy="396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-98956"/>
              <a:satOff val="6977"/>
              <a:lumOff val="242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Phase</a:t>
          </a:r>
          <a:endParaRPr lang="fr-FR" sz="2000" kern="1200" dirty="0"/>
        </a:p>
      </dsp:txBody>
      <dsp:txXfrm>
        <a:off x="3198019" y="2515879"/>
        <a:ext cx="1311086" cy="373419"/>
      </dsp:txXfrm>
    </dsp:sp>
    <dsp:sp modelId="{065F54BF-FD2E-4F0F-ABDA-89E0C9EC1D30}">
      <dsp:nvSpPr>
        <dsp:cNvPr id="0" name=""/>
        <dsp:cNvSpPr/>
      </dsp:nvSpPr>
      <dsp:spPr>
        <a:xfrm>
          <a:off x="2976422" y="1445276"/>
          <a:ext cx="209979" cy="19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132"/>
              </a:lnTo>
              <a:lnTo>
                <a:pt x="209979" y="1985132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0F11F-57E7-4248-91ED-AC980D20D964}">
      <dsp:nvSpPr>
        <dsp:cNvPr id="0" name=""/>
        <dsp:cNvSpPr/>
      </dsp:nvSpPr>
      <dsp:spPr>
        <a:xfrm>
          <a:off x="3186401" y="3232081"/>
          <a:ext cx="1334322" cy="396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-49478"/>
              <a:satOff val="3488"/>
              <a:lumOff val="121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Status</a:t>
          </a:r>
          <a:endParaRPr lang="fr-FR" sz="2800" kern="1200" dirty="0"/>
        </a:p>
      </dsp:txBody>
      <dsp:txXfrm>
        <a:off x="3198019" y="3243699"/>
        <a:ext cx="1311086" cy="373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B21E-E6B4-461A-8B6B-F8981BBD97A3}">
      <dsp:nvSpPr>
        <dsp:cNvPr id="0" name=""/>
        <dsp:cNvSpPr/>
      </dsp:nvSpPr>
      <dsp:spPr>
        <a:xfrm>
          <a:off x="0" y="53938"/>
          <a:ext cx="1106532" cy="1106532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52AA8-DED3-435B-AF9B-CF4BBBA4A461}">
      <dsp:nvSpPr>
        <dsp:cNvPr id="0" name=""/>
        <dsp:cNvSpPr/>
      </dsp:nvSpPr>
      <dsp:spPr>
        <a:xfrm>
          <a:off x="553266" y="53938"/>
          <a:ext cx="1290954" cy="11065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   </a:t>
          </a:r>
          <a:r>
            <a:rPr lang="en-CA" sz="1500" kern="1200" dirty="0" smtClean="0"/>
            <a:t>Work plan</a:t>
          </a:r>
          <a:endParaRPr lang="fr-FR" sz="1500" kern="1200" dirty="0"/>
        </a:p>
      </dsp:txBody>
      <dsp:txXfrm>
        <a:off x="553266" y="53938"/>
        <a:ext cx="1290954" cy="331960"/>
      </dsp:txXfrm>
    </dsp:sp>
    <dsp:sp modelId="{8D8DF538-8910-4FE2-94B0-7851B131BC34}">
      <dsp:nvSpPr>
        <dsp:cNvPr id="0" name=""/>
        <dsp:cNvSpPr/>
      </dsp:nvSpPr>
      <dsp:spPr>
        <a:xfrm>
          <a:off x="193643" y="385899"/>
          <a:ext cx="719245" cy="719245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98151-0A6A-4D20-A39B-946F3D2DA4BE}">
      <dsp:nvSpPr>
        <dsp:cNvPr id="0" name=""/>
        <dsp:cNvSpPr/>
      </dsp:nvSpPr>
      <dsp:spPr>
        <a:xfrm>
          <a:off x="553266" y="385899"/>
          <a:ext cx="1290954" cy="71924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   </a:t>
          </a:r>
          <a:r>
            <a:rPr lang="en-CA" sz="1500" kern="1200" dirty="0" smtClean="0"/>
            <a:t>Manual</a:t>
          </a:r>
          <a:endParaRPr lang="fr-FR" sz="1500" kern="1200" dirty="0"/>
        </a:p>
      </dsp:txBody>
      <dsp:txXfrm>
        <a:off x="553266" y="385899"/>
        <a:ext cx="1290954" cy="331959"/>
      </dsp:txXfrm>
    </dsp:sp>
    <dsp:sp modelId="{58A6A781-D786-43BE-94BF-20CEEF222470}">
      <dsp:nvSpPr>
        <dsp:cNvPr id="0" name=""/>
        <dsp:cNvSpPr/>
      </dsp:nvSpPr>
      <dsp:spPr>
        <a:xfrm>
          <a:off x="387286" y="717858"/>
          <a:ext cx="331959" cy="331959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7E9B9-8FAC-4DA7-92D2-7165E343C074}">
      <dsp:nvSpPr>
        <dsp:cNvPr id="0" name=""/>
        <dsp:cNvSpPr/>
      </dsp:nvSpPr>
      <dsp:spPr>
        <a:xfrm>
          <a:off x="553266" y="717858"/>
          <a:ext cx="1290954" cy="3319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   Activities</a:t>
          </a:r>
          <a:endParaRPr lang="fr-FR" sz="1500" kern="1200" dirty="0"/>
        </a:p>
      </dsp:txBody>
      <dsp:txXfrm>
        <a:off x="553266" y="717858"/>
        <a:ext cx="1290954" cy="33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A750-B077-FD47-82A5-ABD3542C612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330D5-8924-5E43-8D7B-B10A0F780F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35A22-1E83-174F-B235-9B6136577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DDD1D-83B1-FE43-8816-4036D8949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7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3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www.anarguun.mn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1" y="955372"/>
            <a:ext cx="9187847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69777" y="519310"/>
            <a:ext cx="7904215" cy="4244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2" name="Picture 1" descr="merit_logo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93" y="306187"/>
            <a:ext cx="1628907" cy="7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22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281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0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7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562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1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C76BF3-AD6A-C543-B89E-F50B1037E7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3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473353" y="3747154"/>
            <a:ext cx="7104280" cy="254995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Bureau of Standards Jamaica</a:t>
            </a:r>
          </a:p>
          <a:p>
            <a:r>
              <a:rPr lang="en-CA" dirty="0" smtClean="0"/>
              <a:t>Monitoring </a:t>
            </a:r>
            <a:r>
              <a:rPr lang="en-CA" dirty="0"/>
              <a:t>&amp; </a:t>
            </a:r>
            <a:r>
              <a:rPr lang="en-CA" dirty="0" smtClean="0"/>
              <a:t>Evaluation</a:t>
            </a:r>
          </a:p>
          <a:p>
            <a:endParaRPr lang="en-CA" dirty="0" smtClean="0"/>
          </a:p>
          <a:p>
            <a:r>
              <a:rPr lang="en-CA" dirty="0" smtClean="0"/>
              <a:t>Prototype</a:t>
            </a:r>
          </a:p>
          <a:p>
            <a:r>
              <a:rPr lang="en-CA" dirty="0" smtClean="0"/>
              <a:t>By Carmen Gagnon, Volunteer Advisor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October 2019</a:t>
            </a:r>
            <a:endParaRPr lang="en-CA" dirty="0"/>
          </a:p>
          <a:p>
            <a:endParaRPr lang="fr-FR" sz="5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61" y="396363"/>
            <a:ext cx="5858071" cy="2412147"/>
          </a:xfrm>
          <a:prstGeom prst="rect">
            <a:avLst/>
          </a:prstGeom>
        </p:spPr>
      </p:pic>
      <p:sp>
        <p:nvSpPr>
          <p:cNvPr id="5" name="Sous-titre 1"/>
          <p:cNvSpPr txBox="1">
            <a:spLocks/>
          </p:cNvSpPr>
          <p:nvPr/>
        </p:nvSpPr>
        <p:spPr>
          <a:xfrm>
            <a:off x="7724082" y="1205277"/>
            <a:ext cx="2257332" cy="1602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500" dirty="0" smtClean="0"/>
              <a:t>ME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339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38153" y="201890"/>
            <a:ext cx="8107362" cy="1493838"/>
          </a:xfrm>
        </p:spPr>
        <p:txBody>
          <a:bodyPr>
            <a:normAutofit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Clients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53" y="1104374"/>
            <a:ext cx="9527258" cy="57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286988" y="333917"/>
            <a:ext cx="3787775" cy="1196975"/>
          </a:xfrm>
        </p:spPr>
        <p:txBody>
          <a:bodyPr>
            <a:noAutofit/>
          </a:bodyPr>
          <a:lstStyle/>
          <a:p>
            <a:r>
              <a:rPr lang="en-CA" sz="400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INTERVENTIONS</a:t>
            </a:r>
            <a:endParaRPr lang="fr-FR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4294967295"/>
          </p:nvPr>
        </p:nvSpPr>
        <p:spPr>
          <a:xfrm>
            <a:off x="3070510" y="1653872"/>
            <a:ext cx="4311650" cy="5233988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Searching a specific </a:t>
            </a:r>
            <a:r>
              <a:rPr lang="en-CA" dirty="0" smtClean="0"/>
              <a:t>intervention is </a:t>
            </a:r>
            <a:r>
              <a:rPr lang="en-CA" dirty="0" smtClean="0"/>
              <a:t>easy</a:t>
            </a:r>
            <a:br>
              <a:rPr lang="en-CA" dirty="0" smtClean="0"/>
            </a:br>
            <a:endParaRPr lang="fr-FR" dirty="0"/>
          </a:p>
          <a:p>
            <a:pPr lvl="0"/>
            <a:r>
              <a:rPr lang="en-CA" dirty="0" smtClean="0"/>
              <a:t>An intervention have </a:t>
            </a:r>
            <a:r>
              <a:rPr lang="en-CA" dirty="0"/>
              <a:t>a specific </a:t>
            </a:r>
            <a:r>
              <a:rPr lang="en-CA" dirty="0" smtClean="0"/>
              <a:t>target, </a:t>
            </a:r>
            <a:r>
              <a:rPr lang="en-CA" dirty="0"/>
              <a:t>status and phase which makes it easier to group the </a:t>
            </a:r>
            <a:r>
              <a:rPr lang="en-CA" dirty="0" smtClean="0"/>
              <a:t>information</a:t>
            </a:r>
            <a:br>
              <a:rPr lang="en-CA" dirty="0" smtClean="0"/>
            </a:br>
            <a:endParaRPr lang="fr-FR" dirty="0"/>
          </a:p>
          <a:p>
            <a:pPr lvl="0"/>
            <a:r>
              <a:rPr lang="en-CA" dirty="0" smtClean="0"/>
              <a:t>Can be a tool to </a:t>
            </a:r>
            <a:r>
              <a:rPr lang="en-CA" dirty="0"/>
              <a:t>follow-up the </a:t>
            </a:r>
            <a:r>
              <a:rPr lang="en-CA" dirty="0" smtClean="0"/>
              <a:t>interventions</a:t>
            </a:r>
            <a:endParaRPr lang="en-CA" dirty="0"/>
          </a:p>
          <a:p>
            <a:pPr lvl="0"/>
            <a:endParaRPr lang="fr-FR" dirty="0"/>
          </a:p>
          <a:p>
            <a:pPr lvl="0"/>
            <a:r>
              <a:rPr lang="en-CA" dirty="0"/>
              <a:t>Documents </a:t>
            </a:r>
            <a:r>
              <a:rPr lang="en-CA" dirty="0" smtClean="0"/>
              <a:t>for </a:t>
            </a:r>
            <a:r>
              <a:rPr lang="en-CA" dirty="0" smtClean="0"/>
              <a:t>Clients, Work plans and manuals </a:t>
            </a:r>
            <a:r>
              <a:rPr lang="en-CA" dirty="0" smtClean="0"/>
              <a:t>can </a:t>
            </a:r>
            <a:r>
              <a:rPr lang="en-CA" dirty="0"/>
              <a:t>be attached to the </a:t>
            </a:r>
            <a:r>
              <a:rPr lang="en-CA" dirty="0" smtClean="0"/>
              <a:t>intervention/client.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54" y="5529445"/>
            <a:ext cx="1030218" cy="10302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79" y="1653872"/>
            <a:ext cx="568729" cy="56872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98" y="2650000"/>
            <a:ext cx="812483" cy="8124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69" y="4183950"/>
            <a:ext cx="1110788" cy="7392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30" y="2852854"/>
            <a:ext cx="3658497" cy="25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21789" y="124170"/>
            <a:ext cx="5070475" cy="423862"/>
          </a:xfrm>
        </p:spPr>
        <p:txBody>
          <a:bodyPr>
            <a:normAutofit fontScale="90000"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Interventions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89" y="959079"/>
            <a:ext cx="9825856" cy="53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rgbClr val="FFC000"/>
                </a:solidFill>
              </a:rPr>
              <a:t>Report flexibility</a:t>
            </a:r>
            <a:endParaRPr lang="fr-FR" sz="3200" dirty="0">
              <a:solidFill>
                <a:srgbClr val="FFC000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BSJME supports </a:t>
            </a:r>
            <a:r>
              <a:rPr lang="en-CA" sz="2800" dirty="0"/>
              <a:t>the generation of </a:t>
            </a:r>
            <a:r>
              <a:rPr lang="en-CA" sz="2800" dirty="0"/>
              <a:t>reports.</a:t>
            </a:r>
          </a:p>
          <a:p>
            <a:r>
              <a:rPr lang="en-CA" sz="2800" dirty="0"/>
              <a:t>Among </a:t>
            </a:r>
            <a:r>
              <a:rPr lang="en-CA" sz="2800" dirty="0"/>
              <a:t>the reports and responses it can provide users are: </a:t>
            </a:r>
            <a:endParaRPr lang="en-CA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smtClean="0"/>
              <a:t>List of </a:t>
            </a:r>
            <a:r>
              <a:rPr lang="en-CA" dirty="0" smtClean="0"/>
              <a:t>Clients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smtClean="0"/>
              <a:t>List </a:t>
            </a:r>
            <a:r>
              <a:rPr lang="en-CA" dirty="0"/>
              <a:t>of </a:t>
            </a:r>
            <a:r>
              <a:rPr lang="en-CA" dirty="0" smtClean="0"/>
              <a:t>Interventions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smtClean="0"/>
              <a:t>List of </a:t>
            </a:r>
            <a:r>
              <a:rPr lang="en-CA" dirty="0" smtClean="0"/>
              <a:t>Performance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smtClean="0"/>
              <a:t>List of Inquiries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smtClean="0"/>
              <a:t>And more to develop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78" y="2543176"/>
            <a:ext cx="3362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31216" y="307182"/>
            <a:ext cx="6692900" cy="423862"/>
          </a:xfrm>
        </p:spPr>
        <p:txBody>
          <a:bodyPr>
            <a:normAutofit fontScale="90000"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Criteria for reports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9" y="1801035"/>
            <a:ext cx="10022709" cy="45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91472" y="307182"/>
            <a:ext cx="5176838" cy="423862"/>
          </a:xfrm>
        </p:spPr>
        <p:txBody>
          <a:bodyPr>
            <a:normAutofit fontScale="90000"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Reports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72" y="1136268"/>
            <a:ext cx="10126488" cy="2191056"/>
          </a:xfrm>
          <a:prstGeom prst="rect">
            <a:avLst/>
          </a:prstGeom>
        </p:spPr>
      </p:pic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72" y="3801280"/>
            <a:ext cx="1014554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>
            <a:fillRect/>
          </a:stretch>
        </p:blipFill>
        <p:spPr/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465569" y="1418735"/>
            <a:ext cx="2724047" cy="2531097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rgbClr val="FFC000"/>
                </a:solidFill>
              </a:rPr>
              <a:t>And … so much more to </a:t>
            </a:r>
            <a:r>
              <a:rPr lang="en-CA" sz="2800" dirty="0" smtClean="0">
                <a:solidFill>
                  <a:srgbClr val="FFC000"/>
                </a:solidFill>
              </a:rPr>
              <a:t>come IN </a:t>
            </a:r>
            <a:r>
              <a:rPr lang="en-CA" sz="2800" dirty="0" err="1" smtClean="0">
                <a:solidFill>
                  <a:srgbClr val="FFC000"/>
                </a:solidFill>
              </a:rPr>
              <a:t>dECEMBER</a:t>
            </a:r>
            <a:r>
              <a:rPr lang="en-CA" sz="2800" dirty="0" smtClean="0">
                <a:solidFill>
                  <a:srgbClr val="FFC000"/>
                </a:solidFill>
              </a:rPr>
              <a:t>!</a:t>
            </a:r>
            <a:endParaRPr lang="fr-F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51009" y="964437"/>
            <a:ext cx="3017716" cy="2457450"/>
          </a:xfrm>
        </p:spPr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FFC000"/>
                </a:solidFill>
              </a:rPr>
              <a:t>What is </a:t>
            </a:r>
            <a:r>
              <a:rPr lang="en-CA" sz="3600" dirty="0" smtClean="0">
                <a:solidFill>
                  <a:srgbClr val="FFC000"/>
                </a:solidFill>
              </a:rPr>
              <a:t>BSJME?</a:t>
            </a:r>
            <a:r>
              <a:rPr lang="en-CA" sz="2800" dirty="0">
                <a:solidFill>
                  <a:srgbClr val="FFC000"/>
                </a:solidFill>
              </a:rPr>
              <a:t/>
            </a:r>
            <a:br>
              <a:rPr lang="en-CA" sz="2800" dirty="0">
                <a:solidFill>
                  <a:srgbClr val="FFC000"/>
                </a:solidFill>
              </a:rPr>
            </a:br>
            <a:r>
              <a:rPr lang="en-CA" sz="2800" dirty="0" smtClean="0"/>
              <a:t/>
            </a:r>
            <a:br>
              <a:rPr lang="en-CA" sz="2800" dirty="0" smtClean="0"/>
            </a:br>
            <a:endParaRPr lang="fr-FR" sz="28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7936230" y="4435880"/>
            <a:ext cx="2400300" cy="707621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43512" y="3421887"/>
            <a:ext cx="54888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800" dirty="0"/>
              <a:t>BSJME is a web application that enables the Bureau of Standards Jamaica to identify, monitor and evaluate the MSMEs that could benefit from the various interventions of the Bureau. </a:t>
            </a:r>
            <a:endParaRPr lang="fr-FR" sz="28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09" y="201315"/>
            <a:ext cx="3303451" cy="2924899"/>
          </a:xfrm>
        </p:spPr>
      </p:pic>
    </p:spTree>
    <p:extLst>
      <p:ext uri="{BB962C8B-B14F-4D97-AF65-F5344CB8AC3E}">
        <p14:creationId xmlns:p14="http://schemas.microsoft.com/office/powerpoint/2010/main" val="24070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1" y="2281287"/>
            <a:ext cx="8711067" cy="45767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00277" y="260301"/>
            <a:ext cx="2803525" cy="1195388"/>
          </a:xfrm>
        </p:spPr>
        <p:txBody>
          <a:bodyPr>
            <a:normAutofit/>
          </a:bodyPr>
          <a:lstStyle/>
          <a:p>
            <a:r>
              <a:rPr lang="en-CA" sz="400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BSJME Tools</a:t>
            </a:r>
            <a:endParaRPr lang="fr-FR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idx="4294967295"/>
          </p:nvPr>
        </p:nvSpPr>
        <p:spPr>
          <a:xfrm>
            <a:off x="1640263" y="1242833"/>
            <a:ext cx="4572000" cy="4572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Easy to use</a:t>
            </a:r>
            <a:endParaRPr lang="en-CA" sz="3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Customizable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Efficiency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Report flexibility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79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815406338"/>
              </p:ext>
            </p:extLst>
          </p:nvPr>
        </p:nvGraphicFramePr>
        <p:xfrm>
          <a:off x="3558549" y="2150631"/>
          <a:ext cx="4870556" cy="415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lipse 9"/>
          <p:cNvSpPr/>
          <p:nvPr/>
        </p:nvSpPr>
        <p:spPr>
          <a:xfrm>
            <a:off x="5488478" y="1493523"/>
            <a:ext cx="1088968" cy="10307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Where</a:t>
            </a:r>
            <a:endParaRPr lang="fr-FR" sz="1600" dirty="0"/>
          </a:p>
        </p:txBody>
      </p:sp>
      <p:sp>
        <p:nvSpPr>
          <p:cNvPr id="11" name="Ellipse 10"/>
          <p:cNvSpPr/>
          <p:nvPr/>
        </p:nvSpPr>
        <p:spPr>
          <a:xfrm>
            <a:off x="2324459" y="1278297"/>
            <a:ext cx="1246483" cy="11932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178184" y="3465184"/>
            <a:ext cx="1301197" cy="11916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Inquiries</a:t>
            </a:r>
            <a:endParaRPr lang="fr-FR" sz="1200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BSJME Database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235728" y="2384077"/>
            <a:ext cx="514005" cy="2757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2768752" y="3009294"/>
            <a:ext cx="780166" cy="45511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4716088" y="2008913"/>
            <a:ext cx="772391" cy="6733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Diagramme 35"/>
          <p:cNvGraphicFramePr/>
          <p:nvPr>
            <p:extLst>
              <p:ext uri="{D42A27DB-BD31-4B8C-83A1-F6EECF244321}">
                <p14:modId xmlns:p14="http://schemas.microsoft.com/office/powerpoint/2010/main" val="110645714"/>
              </p:ext>
            </p:extLst>
          </p:nvPr>
        </p:nvGraphicFramePr>
        <p:xfrm>
          <a:off x="8434657" y="2559457"/>
          <a:ext cx="1844221" cy="121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946583" y="2199880"/>
            <a:ext cx="15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Documents</a:t>
            </a:r>
            <a:endParaRPr lang="fr-F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71" y="1114239"/>
            <a:ext cx="2491055" cy="965533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stCxn id="10" idx="6"/>
          </p:cNvCxnSpPr>
          <p:nvPr/>
        </p:nvCxnSpPr>
        <p:spPr>
          <a:xfrm>
            <a:off x="6577447" y="2008913"/>
            <a:ext cx="571499" cy="6733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7758545" y="2008913"/>
            <a:ext cx="144088" cy="6733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Monitoring &amp; Evaluation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357461" y="1212850"/>
            <a:ext cx="10303496" cy="4384675"/>
          </a:xfrm>
        </p:spPr>
        <p:txBody>
          <a:bodyPr/>
          <a:lstStyle/>
          <a:p>
            <a:r>
              <a:rPr lang="en-CA" sz="2800" dirty="0"/>
              <a:t>The system </a:t>
            </a:r>
            <a:r>
              <a:rPr lang="en-CA" sz="2800" dirty="0"/>
              <a:t>helps to monitor and evaluate the </a:t>
            </a:r>
            <a:r>
              <a:rPr lang="en-CA" sz="2800" dirty="0" smtClean="0"/>
              <a:t>MSMEs</a:t>
            </a:r>
            <a:endParaRPr lang="en-CA" sz="2800" dirty="0"/>
          </a:p>
          <a:p>
            <a:r>
              <a:rPr lang="en-CA" sz="2800" dirty="0"/>
              <a:t>Profile of the </a:t>
            </a:r>
            <a:r>
              <a:rPr lang="en-CA" sz="2800" dirty="0" smtClean="0"/>
              <a:t>clients, sectors, locations and interventions </a:t>
            </a:r>
            <a:r>
              <a:rPr lang="en-CA" sz="2800" dirty="0"/>
              <a:t>are grouped in the same place.</a:t>
            </a:r>
            <a:endParaRPr lang="fr-FR" sz="2800" dirty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38" y="3094240"/>
            <a:ext cx="8077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BSJME D</a:t>
            </a:r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ashboard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331542" y="1200217"/>
            <a:ext cx="7854248" cy="89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Give a summary of the </a:t>
            </a:r>
            <a:r>
              <a:rPr lang="en-US" sz="2800" dirty="0" smtClean="0"/>
              <a:t>clients registered </a:t>
            </a:r>
            <a:r>
              <a:rPr lang="en-US" sz="2800" dirty="0"/>
              <a:t>on the site</a:t>
            </a:r>
            <a:endParaRPr lang="fr-FR" dirty="0"/>
          </a:p>
        </p:txBody>
      </p:sp>
      <p:pic>
        <p:nvPicPr>
          <p:cNvPr id="8" name="Espace réservé du contenu 7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42" y="2031475"/>
            <a:ext cx="9511510" cy="4265629"/>
          </a:xfrm>
        </p:spPr>
      </p:pic>
    </p:spTree>
    <p:extLst>
      <p:ext uri="{BB962C8B-B14F-4D97-AF65-F5344CB8AC3E}">
        <p14:creationId xmlns:p14="http://schemas.microsoft.com/office/powerpoint/2010/main" val="9294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News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4347" y="1236562"/>
            <a:ext cx="6749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 smtClean="0"/>
              <a:t>Allow</a:t>
            </a:r>
            <a:r>
              <a:rPr lang="fr-FR" sz="2400" dirty="0" smtClean="0"/>
              <a:t> exchanges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smtClean="0"/>
              <a:t>consultants</a:t>
            </a:r>
            <a:endParaRPr lang="fr-FR" sz="2400" dirty="0"/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01" y="1946634"/>
            <a:ext cx="8854146" cy="4810801"/>
          </a:xfrm>
        </p:spPr>
      </p:pic>
    </p:spTree>
    <p:extLst>
      <p:ext uri="{BB962C8B-B14F-4D97-AF65-F5344CB8AC3E}">
        <p14:creationId xmlns:p14="http://schemas.microsoft.com/office/powerpoint/2010/main" val="36121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Customizable</a:t>
            </a:r>
            <a:endParaRPr lang="fr-FR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idx="4294967295"/>
          </p:nvPr>
        </p:nvSpPr>
        <p:spPr>
          <a:xfrm>
            <a:off x="1398309" y="1154883"/>
            <a:ext cx="82296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All settings of the database </a:t>
            </a:r>
            <a:r>
              <a:rPr lang="en-CA" dirty="0" smtClean="0"/>
              <a:t>customizable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49" y="1746631"/>
            <a:ext cx="9124305" cy="51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99" y="2950771"/>
            <a:ext cx="6636470" cy="373301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192746" y="146948"/>
            <a:ext cx="2543175" cy="1196975"/>
          </a:xfrm>
        </p:spPr>
        <p:txBody>
          <a:bodyPr>
            <a:noAutofit/>
          </a:bodyPr>
          <a:lstStyle/>
          <a:p>
            <a:r>
              <a:rPr lang="en-CA" sz="44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CA" sz="440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LIENTS</a:t>
            </a:r>
            <a:endParaRPr lang="fr-FR" sz="3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4294967295"/>
          </p:nvPr>
        </p:nvSpPr>
        <p:spPr>
          <a:xfrm>
            <a:off x="2648932" y="1084082"/>
            <a:ext cx="4389438" cy="5599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100" dirty="0"/>
              <a:t>All </a:t>
            </a:r>
            <a:r>
              <a:rPr lang="en-CA" sz="2100" dirty="0"/>
              <a:t>the information </a:t>
            </a:r>
            <a:r>
              <a:rPr lang="en-CA" sz="2100" dirty="0"/>
              <a:t>in one place</a:t>
            </a:r>
          </a:p>
          <a:p>
            <a:r>
              <a:rPr lang="en-CA" sz="1600" dirty="0" smtClean="0"/>
              <a:t>Clients</a:t>
            </a:r>
            <a:endParaRPr lang="en-CA" sz="1600" dirty="0"/>
          </a:p>
          <a:p>
            <a:r>
              <a:rPr lang="en-CA" sz="1600" dirty="0" smtClean="0"/>
              <a:t>Interventions</a:t>
            </a:r>
            <a:endParaRPr lang="en-CA" sz="1600" dirty="0"/>
          </a:p>
          <a:p>
            <a:r>
              <a:rPr lang="en-CA" sz="1600" dirty="0"/>
              <a:t>Inquiries</a:t>
            </a:r>
          </a:p>
          <a:p>
            <a:r>
              <a:rPr lang="en-CA" sz="1600" dirty="0"/>
              <a:t>Documents</a:t>
            </a:r>
            <a:r>
              <a:rPr lang="en-CA" sz="2100" dirty="0"/>
              <a:t/>
            </a:r>
            <a:br>
              <a:rPr lang="en-CA" sz="2100" dirty="0"/>
            </a:br>
            <a:endParaRPr lang="fr-FR" sz="2100" dirty="0"/>
          </a:p>
          <a:p>
            <a:pPr marL="0" indent="0">
              <a:buNone/>
            </a:pPr>
            <a:r>
              <a:rPr lang="en-CA" sz="2100" dirty="0"/>
              <a:t>You can share </a:t>
            </a:r>
            <a:r>
              <a:rPr lang="en-CA" sz="2100" dirty="0"/>
              <a:t>all the information about </a:t>
            </a:r>
            <a:r>
              <a:rPr lang="en-CA" sz="2100" dirty="0" smtClean="0"/>
              <a:t>inquiries,   performance and documents received </a:t>
            </a:r>
            <a:r>
              <a:rPr lang="en-CA" sz="2100" dirty="0"/>
              <a:t>by </a:t>
            </a:r>
            <a:r>
              <a:rPr lang="en-CA" sz="2100" dirty="0" smtClean="0"/>
              <a:t>clients.</a:t>
            </a:r>
            <a:r>
              <a:rPr lang="en-CA" sz="2100" dirty="0"/>
              <a:t/>
            </a:r>
            <a:br>
              <a:rPr lang="en-CA" sz="2100" dirty="0"/>
            </a:br>
            <a:endParaRPr lang="fr-FR" sz="2100" dirty="0"/>
          </a:p>
          <a:p>
            <a:pPr marL="0" indent="0">
              <a:buNone/>
            </a:pPr>
            <a:r>
              <a:rPr lang="en-CA" sz="2100" dirty="0" smtClean="0"/>
              <a:t>Clients search </a:t>
            </a:r>
            <a:r>
              <a:rPr lang="en-CA" sz="2100" dirty="0"/>
              <a:t>is possible on different criteria </a:t>
            </a:r>
            <a:r>
              <a:rPr lang="en-CA" sz="2100" dirty="0"/>
              <a:t/>
            </a:r>
            <a:br>
              <a:rPr lang="en-CA" sz="2100" dirty="0"/>
            </a:br>
            <a:endParaRPr lang="fr-FR" sz="2100" dirty="0"/>
          </a:p>
          <a:p>
            <a:pPr marL="0" indent="0">
              <a:buNone/>
            </a:pPr>
            <a:r>
              <a:rPr lang="en-CA" sz="2100" dirty="0" smtClean="0"/>
              <a:t>All </a:t>
            </a:r>
            <a:r>
              <a:rPr lang="en-CA" sz="2100" dirty="0"/>
              <a:t>documents related to the </a:t>
            </a:r>
            <a:r>
              <a:rPr lang="en-CA" sz="2100" dirty="0" smtClean="0"/>
              <a:t>client can </a:t>
            </a:r>
            <a:r>
              <a:rPr lang="en-CA" sz="2100" dirty="0"/>
              <a:t>be uploaded and downloaded</a:t>
            </a:r>
            <a:endParaRPr lang="fr-FR" sz="2100" dirty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20" y="4731011"/>
            <a:ext cx="568729" cy="5687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41" y="5579531"/>
            <a:ext cx="1030218" cy="10302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1234091"/>
            <a:ext cx="1247673" cy="124767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54" y="3158998"/>
            <a:ext cx="1173480" cy="8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1129</TotalTime>
  <Words>205</Words>
  <Application>Microsoft Office PowerPoint</Application>
  <PresentationFormat>Grand écran</PresentationFormat>
  <Paragraphs>69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Badge</vt:lpstr>
      <vt:lpstr>Présentation PowerPoint</vt:lpstr>
      <vt:lpstr>What is BSJME?  </vt:lpstr>
      <vt:lpstr>BSJME Tools</vt:lpstr>
      <vt:lpstr>BSJME Database</vt:lpstr>
      <vt:lpstr>Monitoring &amp; Evaluation</vt:lpstr>
      <vt:lpstr>BSJME Dashboard</vt:lpstr>
      <vt:lpstr>News</vt:lpstr>
      <vt:lpstr>Customizable</vt:lpstr>
      <vt:lpstr>CLIENTS</vt:lpstr>
      <vt:lpstr>Clients</vt:lpstr>
      <vt:lpstr>INTERVENTIONS</vt:lpstr>
      <vt:lpstr>Interventions</vt:lpstr>
      <vt:lpstr>Report flexibility</vt:lpstr>
      <vt:lpstr>Criteria for reports</vt:lpstr>
      <vt:lpstr>Reports</vt:lpstr>
      <vt:lpstr>And … so much more to come IN dECEMBER!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Apple</dc:creator>
  <cp:lastModifiedBy>Carmen Gagnon</cp:lastModifiedBy>
  <cp:revision>144</cp:revision>
  <cp:lastPrinted>2017-09-04T03:37:25Z</cp:lastPrinted>
  <dcterms:created xsi:type="dcterms:W3CDTF">2015-10-14T05:07:15Z</dcterms:created>
  <dcterms:modified xsi:type="dcterms:W3CDTF">2019-10-09T16:58:48Z</dcterms:modified>
</cp:coreProperties>
</file>