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311D-0B96-4E2F-8392-CD2406DA462A}" type="datetimeFigureOut">
              <a:rPr lang="en-JM" smtClean="0"/>
              <a:t>7/4/2018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E9D8-8036-498A-91FC-23C96598621A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691820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311D-0B96-4E2F-8392-CD2406DA462A}" type="datetimeFigureOut">
              <a:rPr lang="en-JM" smtClean="0"/>
              <a:t>7/4/2018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E9D8-8036-498A-91FC-23C96598621A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18412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311D-0B96-4E2F-8392-CD2406DA462A}" type="datetimeFigureOut">
              <a:rPr lang="en-JM" smtClean="0"/>
              <a:t>7/4/2018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E9D8-8036-498A-91FC-23C96598621A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6893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311D-0B96-4E2F-8392-CD2406DA462A}" type="datetimeFigureOut">
              <a:rPr lang="en-JM" smtClean="0"/>
              <a:t>7/4/2018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E9D8-8036-498A-91FC-23C96598621A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6630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311D-0B96-4E2F-8392-CD2406DA462A}" type="datetimeFigureOut">
              <a:rPr lang="en-JM" smtClean="0"/>
              <a:t>7/4/2018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E9D8-8036-498A-91FC-23C96598621A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91590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311D-0B96-4E2F-8392-CD2406DA462A}" type="datetimeFigureOut">
              <a:rPr lang="en-JM" smtClean="0"/>
              <a:t>7/4/2018</a:t>
            </a:fld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E9D8-8036-498A-91FC-23C96598621A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76301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311D-0B96-4E2F-8392-CD2406DA462A}" type="datetimeFigureOut">
              <a:rPr lang="en-JM" smtClean="0"/>
              <a:t>7/4/2018</a:t>
            </a:fld>
            <a:endParaRPr lang="en-J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E9D8-8036-498A-91FC-23C96598621A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70853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311D-0B96-4E2F-8392-CD2406DA462A}" type="datetimeFigureOut">
              <a:rPr lang="en-JM" smtClean="0"/>
              <a:t>7/4/2018</a:t>
            </a:fld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E9D8-8036-498A-91FC-23C96598621A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92418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311D-0B96-4E2F-8392-CD2406DA462A}" type="datetimeFigureOut">
              <a:rPr lang="en-JM" smtClean="0"/>
              <a:t>7/4/2018</a:t>
            </a:fld>
            <a:endParaRPr lang="en-JM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E9D8-8036-498A-91FC-23C96598621A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27485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311D-0B96-4E2F-8392-CD2406DA462A}" type="datetimeFigureOut">
              <a:rPr lang="en-JM" smtClean="0"/>
              <a:t>7/4/2018</a:t>
            </a:fld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E9D8-8036-498A-91FC-23C96598621A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14279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M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311D-0B96-4E2F-8392-CD2406DA462A}" type="datetimeFigureOut">
              <a:rPr lang="en-JM" smtClean="0"/>
              <a:t>7/4/2018</a:t>
            </a:fld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E9D8-8036-498A-91FC-23C96598621A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4353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1311D-0B96-4E2F-8392-CD2406DA462A}" type="datetimeFigureOut">
              <a:rPr lang="en-JM" smtClean="0"/>
              <a:t>7/4/2018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E9D8-8036-498A-91FC-23C96598621A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7046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JM" sz="3600" dirty="0" smtClean="0"/>
              <a:t>Job Management &amp; Tracking System</a:t>
            </a:r>
            <a:br>
              <a:rPr lang="en-JM" sz="3600" dirty="0" smtClean="0"/>
            </a:br>
            <a:r>
              <a:rPr lang="en-JM" sz="3600" dirty="0" smtClean="0"/>
              <a:t>(JMTS)</a:t>
            </a:r>
            <a:endParaRPr lang="en-JM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31394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 smtClean="0"/>
              <a:t>Introduction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630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Job Management &amp; Tracking System (JMTS)</vt:lpstr>
      <vt:lpstr>Introduction</vt:lpstr>
    </vt:vector>
  </TitlesOfParts>
  <Company>Bureau of Standards Jamaica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Management &amp; Tracking System (JMTS)</dc:title>
  <dc:creator>Desmond Bennett</dc:creator>
  <cp:lastModifiedBy>Desmond Bennett</cp:lastModifiedBy>
  <cp:revision>1</cp:revision>
  <dcterms:created xsi:type="dcterms:W3CDTF">2018-04-07T12:51:37Z</dcterms:created>
  <dcterms:modified xsi:type="dcterms:W3CDTF">2018-04-07T12:55:20Z</dcterms:modified>
</cp:coreProperties>
</file>