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9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1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6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699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4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1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3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9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91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88CC-BEEC-49C6-89A9-AFBCEB6ECBB9}" type="datetimeFigureOut">
              <a:rPr lang="pl-PL" smtClean="0"/>
              <a:t>2016-03-08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B363-4BBC-4F3A-BB52-BA23E65435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30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1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524" y="528893"/>
            <a:ext cx="12707145" cy="111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Wyłączyć </a:t>
            </a:r>
            <a:r>
              <a:rPr lang="pl-PL" dirty="0" err="1" smtClean="0"/>
              <a:t>stack</a:t>
            </a:r>
            <a:r>
              <a:rPr lang="pl-PL" dirty="0" smtClean="0"/>
              <a:t> </a:t>
            </a:r>
            <a:r>
              <a:rPr lang="pl-PL" dirty="0" err="1" smtClean="0"/>
              <a:t>trace</a:t>
            </a:r>
            <a:r>
              <a:rPr lang="pl-PL" dirty="0" smtClean="0"/>
              <a:t>.</a:t>
            </a:r>
          </a:p>
          <a:p>
            <a:r>
              <a:rPr lang="pl-PL" dirty="0" smtClean="0"/>
              <a:t>Ścieżki do katalogów systemowych zostawiamy nieruszone. Ścieżki do katalogów niesystemowych zastępujemy przez znacznik &lt;&lt;!PATH!&gt;&gt;.</a:t>
            </a:r>
          </a:p>
          <a:p>
            <a:r>
              <a:rPr lang="pl-PL" dirty="0" smtClean="0"/>
              <a:t>Operujemy wstępnie wyłącznie na logach.</a:t>
            </a:r>
          </a:p>
          <a:p>
            <a:r>
              <a:rPr lang="pl-PL" dirty="0" smtClean="0"/>
              <a:t>Logi dzielimy na zdania.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63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istotnych słów z </a:t>
            </a:r>
            <a:r>
              <a:rPr lang="pl-PL" dirty="0" err="1" smtClean="0"/>
              <a:t>loga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drzewa </a:t>
            </a:r>
            <a:r>
              <a:rPr lang="pl-PL" dirty="0" err="1" smtClean="0"/>
              <a:t>trie</a:t>
            </a:r>
            <a:r>
              <a:rPr lang="pl-PL" dirty="0" smtClean="0"/>
              <a:t> z słownikiem języka angielskiego</a:t>
            </a:r>
          </a:p>
          <a:p>
            <a:r>
              <a:rPr lang="pl-PL" dirty="0" smtClean="0"/>
              <a:t>Wyróżniamy jako istotne każde słowo które:</a:t>
            </a:r>
          </a:p>
          <a:p>
            <a:pPr lvl="1"/>
            <a:r>
              <a:rPr lang="pl-PL" dirty="0" smtClean="0"/>
              <a:t>Nie znajduje się w słowniku.</a:t>
            </a:r>
          </a:p>
          <a:p>
            <a:pPr lvl="1"/>
            <a:r>
              <a:rPr lang="pl-PL" dirty="0" smtClean="0"/>
              <a:t>Zawiera </a:t>
            </a:r>
            <a:r>
              <a:rPr lang="pl-PL" dirty="0" err="1" smtClean="0"/>
              <a:t>kropke</a:t>
            </a:r>
            <a:r>
              <a:rPr lang="pl-PL" dirty="0" smtClean="0"/>
              <a:t> w środku</a:t>
            </a:r>
          </a:p>
          <a:p>
            <a:pPr lvl="1"/>
            <a:r>
              <a:rPr lang="pl-PL" dirty="0" smtClean="0"/>
              <a:t>Zaczyna się z dużej litery choć nie rozpoczyna zdania lub posiada dużą literę w środku</a:t>
            </a:r>
          </a:p>
          <a:p>
            <a:pPr lvl="1"/>
            <a:r>
              <a:rPr lang="pl-PL" dirty="0" smtClean="0"/>
              <a:t>Zawiera na końcu ()</a:t>
            </a:r>
          </a:p>
          <a:p>
            <a:r>
              <a:rPr lang="pl-PL" dirty="0" smtClean="0"/>
              <a:t>Wyróżnione słowa nazwijmy podmiotami.</a:t>
            </a:r>
          </a:p>
        </p:txBody>
      </p:sp>
    </p:spTree>
    <p:extLst>
      <p:ext uri="{BB962C8B-B14F-4D97-AF65-F5344CB8AC3E}">
        <p14:creationId xmlns:p14="http://schemas.microsoft.com/office/powerpoint/2010/main" val="4715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Wstępna analiza semantyczna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Skoro w zdaniu jest podmiot to pewnie jest tam nie bez przyczyny.</a:t>
            </a:r>
          </a:p>
          <a:p>
            <a:r>
              <a:rPr lang="pl-PL" dirty="0" smtClean="0"/>
              <a:t>Dla każdego zdania szukamy zawierającego podmiot szukamy słów określających ten podmiot. Za słowo określające uznajemy każde słowo znajdujące się w słowniku słów określających.</a:t>
            </a:r>
          </a:p>
          <a:p>
            <a:r>
              <a:rPr lang="pl-PL" dirty="0" smtClean="0"/>
              <a:t>Słownik słów określających zawiera bazowo zbiór angielskich przymiotników. Dorzucamy do niego ważne słowa takie jak np. </a:t>
            </a:r>
            <a:r>
              <a:rPr lang="pl-PL" dirty="0"/>
              <a:t>v</a:t>
            </a:r>
            <a:r>
              <a:rPr lang="pl-PL" dirty="0" smtClean="0"/>
              <a:t>ersion. Czy </a:t>
            </a:r>
            <a:r>
              <a:rPr lang="pl-PL" dirty="0" err="1" smtClean="0"/>
              <a:t>wersion</a:t>
            </a:r>
            <a:r>
              <a:rPr lang="pl-PL" dirty="0" smtClean="0"/>
              <a:t> z numerkiem</a:t>
            </a:r>
          </a:p>
          <a:p>
            <a:r>
              <a:rPr lang="pl-PL" dirty="0" smtClean="0"/>
              <a:t>Np. dla zdania „</a:t>
            </a:r>
            <a:r>
              <a:rPr lang="pl-PL" dirty="0" err="1" smtClean="0"/>
              <a:t>Your</a:t>
            </a:r>
            <a:r>
              <a:rPr lang="pl-PL" dirty="0" smtClean="0"/>
              <a:t> system </a:t>
            </a:r>
            <a:r>
              <a:rPr lang="pl-PL" dirty="0" err="1" smtClean="0"/>
              <a:t>needs</a:t>
            </a:r>
            <a:r>
              <a:rPr lang="pl-PL" dirty="0" smtClean="0"/>
              <a:t> </a:t>
            </a:r>
            <a:r>
              <a:rPr lang="pl-PL" dirty="0" err="1" smtClean="0"/>
              <a:t>newer</a:t>
            </a:r>
            <a:r>
              <a:rPr lang="pl-PL" dirty="0" smtClean="0"/>
              <a:t> version of 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 to run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”. W tym zdaniu wyróżnimy słowa „</a:t>
            </a:r>
            <a:r>
              <a:rPr lang="pl-PL" dirty="0" err="1" smtClean="0"/>
              <a:t>newer</a:t>
            </a:r>
            <a:r>
              <a:rPr lang="pl-PL" dirty="0" smtClean="0"/>
              <a:t>”, „version”, i „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”. </a:t>
            </a:r>
            <a:r>
              <a:rPr lang="pl-PL" dirty="0" err="1" smtClean="0"/>
              <a:t>Python</a:t>
            </a:r>
            <a:r>
              <a:rPr lang="pl-PL" dirty="0" smtClean="0"/>
              <a:t> gdyż zaczyna się z dużej w środku zdania i (miejmy nadzieje) nie jest w słowniku. </a:t>
            </a:r>
            <a:r>
              <a:rPr lang="pl-PL" dirty="0" err="1" smtClean="0"/>
              <a:t>Newer</a:t>
            </a:r>
            <a:r>
              <a:rPr lang="pl-PL" dirty="0" smtClean="0"/>
              <a:t> jest przymiotnikiem więc jest w bazie przymiotników, a version dodaliśmy ręcznie. Zwróćmy uwagę, że tak naprawdę pozyskaliśmy wszystkie istotne słowa.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21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Badanie zawierania informacji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dwóch logów A,B najpierw patrzymy czy </a:t>
            </a:r>
            <a:r>
              <a:rPr lang="pl-PL" dirty="0" err="1" smtClean="0"/>
              <a:t>wszystki</a:t>
            </a:r>
            <a:r>
              <a:rPr lang="pl-PL" dirty="0" smtClean="0"/>
              <a:t> (większość) podmiotów z A jest identyczna/podobna (w sensie jakiejś miary podobieństwa słów) do pewnych podmiotów z B. Krótko mówiąc chcemy sprawdzić czy zdanie orzekają </a:t>
            </a:r>
            <a:r>
              <a:rPr lang="pl-PL" i="1" dirty="0" smtClean="0"/>
              <a:t>o tym samym.</a:t>
            </a:r>
          </a:p>
          <a:p>
            <a:r>
              <a:rPr lang="pl-PL" dirty="0" smtClean="0"/>
              <a:t>Na podstawie słownika wyrazów bliskoznacznych generujemy skierowany graf cech.</a:t>
            </a:r>
          </a:p>
        </p:txBody>
      </p:sp>
    </p:spTree>
    <p:extLst>
      <p:ext uri="{BB962C8B-B14F-4D97-AF65-F5344CB8AC3E}">
        <p14:creationId xmlns:p14="http://schemas.microsoft.com/office/powerpoint/2010/main" val="38682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zawierania </a:t>
            </a:r>
            <a:r>
              <a:rPr lang="pl-PL" dirty="0" smtClean="0"/>
              <a:t>informacji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Jeśli tak to sprawdzamy czy orzekają w ten sam sposób. W tym, celu sprowadzamy wszystkie słowa do ich postaci podstawowej np. </a:t>
            </a:r>
            <a:r>
              <a:rPr lang="pl-PL" dirty="0" err="1" smtClean="0"/>
              <a:t>newer</a:t>
            </a:r>
            <a:r>
              <a:rPr lang="pl-PL" dirty="0" smtClean="0"/>
              <a:t> zmieniamy na </a:t>
            </a:r>
            <a:r>
              <a:rPr lang="pl-PL" dirty="0" err="1" smtClean="0"/>
              <a:t>new</a:t>
            </a:r>
            <a:r>
              <a:rPr lang="pl-PL" dirty="0" smtClean="0"/>
              <a:t> (informacji o takiej postaci znajdują się w słownikach). Następnie tworzymy macierz indeksowaną cechami z A i B. Komórki zawierają najkrótszą </a:t>
            </a:r>
            <a:r>
              <a:rPr lang="pl-PL" dirty="0" err="1" smtClean="0"/>
              <a:t>ścieżke</a:t>
            </a:r>
            <a:r>
              <a:rPr lang="pl-PL" dirty="0" smtClean="0"/>
              <a:t> w grafie słów bliskoznacznych pomiędzy danymi słowami.</a:t>
            </a:r>
          </a:p>
          <a:p>
            <a:r>
              <a:rPr lang="pl-PL" dirty="0" smtClean="0"/>
              <a:t>Dla każdego wiersza obliczamy min(</a:t>
            </a:r>
            <a:r>
              <a:rPr lang="pl-PL" dirty="0" err="1" smtClean="0"/>
              <a:t>a_i,m</a:t>
            </a:r>
            <a:r>
              <a:rPr lang="pl-PL" dirty="0" smtClean="0"/>
              <a:t>) gdzie m jest parametrem. Sumujemy te wartości i oznaczamy jako S.</a:t>
            </a:r>
          </a:p>
          <a:p>
            <a:r>
              <a:rPr lang="pl-PL" dirty="0" smtClean="0"/>
              <a:t>Ostatecznie, normę liczymy jako (a*</a:t>
            </a:r>
            <a:r>
              <a:rPr lang="pl-PL" dirty="0" err="1" smtClean="0"/>
              <a:t>x+b</a:t>
            </a:r>
            <a:r>
              <a:rPr lang="pl-PL" dirty="0" smtClean="0"/>
              <a:t>)*S gdzie a, b to parametry a x średni współczynnik </a:t>
            </a:r>
            <a:r>
              <a:rPr lang="pl-PL" dirty="0" err="1" smtClean="0"/>
              <a:t>podopodobieństwa</a:t>
            </a:r>
            <a:r>
              <a:rPr lang="pl-PL" dirty="0" smtClean="0"/>
              <a:t> po podmiotach.</a:t>
            </a:r>
          </a:p>
          <a:p>
            <a:r>
              <a:rPr lang="pl-PL" dirty="0" smtClean="0"/>
              <a:t>Powyższe mieszamy w proporcji (będącej parametrem) z odległością z tytułu </a:t>
            </a:r>
            <a:r>
              <a:rPr lang="pl-PL" dirty="0" err="1" smtClean="0"/>
              <a:t>idf</a:t>
            </a:r>
            <a:r>
              <a:rPr lang="pl-PL" dirty="0" smtClean="0"/>
              <a:t>-a.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23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Klastryfikacja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Clustering by </a:t>
            </a:r>
            <a:r>
              <a:rPr lang="pl-PL" dirty="0" err="1"/>
              <a:t>Passing</a:t>
            </a:r>
            <a:r>
              <a:rPr lang="pl-PL" dirty="0"/>
              <a:t> </a:t>
            </a:r>
            <a:r>
              <a:rPr lang="pl-PL" dirty="0" err="1" smtClean="0"/>
              <a:t>Messages</a:t>
            </a:r>
            <a:r>
              <a:rPr lang="pl-PL" dirty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/>
              <a:t>Data </a:t>
            </a:r>
            <a:r>
              <a:rPr lang="pl-PL" dirty="0" err="1" smtClean="0"/>
              <a:t>Points</a:t>
            </a:r>
            <a:endParaRPr lang="pl-PL" dirty="0" smtClean="0"/>
          </a:p>
          <a:p>
            <a:r>
              <a:rPr lang="pl-PL" dirty="0" smtClean="0"/>
              <a:t>Każdy log utożsamiamy z pewną liczba naturalną (nadajemy znaczniki)</a:t>
            </a:r>
          </a:p>
          <a:p>
            <a:r>
              <a:rPr lang="pl-PL" dirty="0" smtClean="0"/>
              <a:t>Stopień podobieństwa definiujemy jako minus odległość i oznaczamy jako S(</a:t>
            </a:r>
            <a:r>
              <a:rPr lang="pl-PL" dirty="0" err="1" smtClean="0"/>
              <a:t>i,k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Przetstawiony</a:t>
            </a:r>
            <a:r>
              <a:rPr lang="pl-PL" dirty="0" smtClean="0"/>
              <a:t> algorytm jest iteracyjny, </a:t>
            </a:r>
            <a:r>
              <a:rPr lang="pl-PL" dirty="0" err="1" smtClean="0"/>
              <a:t>tj</a:t>
            </a:r>
            <a:r>
              <a:rPr lang="pl-PL" dirty="0" smtClean="0"/>
              <a:t> w każdej iteracji mamy pewien stan, po czym modyfikujemy go podczas przejścia do nowej iteracji.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11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Definiujemy macierz odpowiedzialności R. R[i][j] będzie świadczyć o tym jak </a:t>
            </a:r>
            <a:r>
              <a:rPr lang="pl-PL" dirty="0" err="1" smtClean="0"/>
              <a:t>jak</a:t>
            </a:r>
            <a:r>
              <a:rPr lang="pl-PL" dirty="0" smtClean="0"/>
              <a:t> właściwy jest log j aby zostać reprezentantem logu i. </a:t>
            </a:r>
            <a:r>
              <a:rPr lang="pl-PL" dirty="0" err="1" smtClean="0"/>
              <a:t>Bieżemy</a:t>
            </a:r>
            <a:r>
              <a:rPr lang="pl-PL" dirty="0" smtClean="0"/>
              <a:t> tu pod uwagę podobieństwo pozostałych kandydatów</a:t>
            </a:r>
          </a:p>
          <a:p>
            <a:r>
              <a:rPr lang="pl-PL" dirty="0" smtClean="0"/>
              <a:t>Definiujemy macierz dostępności A. Argument A[i][j] świadczy o tym jak bardzo właściwy jest log j do </a:t>
            </a:r>
            <a:r>
              <a:rPr lang="pl-PL" dirty="0" err="1" smtClean="0"/>
              <a:t>zostania</a:t>
            </a:r>
            <a:r>
              <a:rPr lang="pl-PL" dirty="0" smtClean="0"/>
              <a:t> reprezentantem i biorąc pod uwagę wsparcie pozostałych kandydatów dla j.</a:t>
            </a:r>
          </a:p>
          <a:p>
            <a:r>
              <a:rPr lang="pl-PL" dirty="0" smtClean="0"/>
              <a:t>Na samym początku A = 0. R nie inicjujemy.  </a:t>
            </a:r>
          </a:p>
          <a:p>
            <a:r>
              <a:rPr lang="pl-PL" dirty="0" smtClean="0"/>
              <a:t>Ten algorytm przeprowadza „głosowanie” w którym każdy log głosuje na swojego reprezentanta.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261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aktualizacji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&lt;−   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dirty="0" smtClean="0"/>
                  <a:t>{a(</a:t>
                </a:r>
                <a:r>
                  <a:rPr lang="pl-PL" dirty="0" err="1" smtClean="0"/>
                  <a:t>i,k</a:t>
                </a:r>
                <a:r>
                  <a:rPr lang="pl-PL" dirty="0" smtClean="0"/>
                  <a:t>’) + s(</a:t>
                </a:r>
                <a:r>
                  <a:rPr lang="pl-PL" dirty="0" err="1" smtClean="0"/>
                  <a:t>i,k</a:t>
                </a:r>
                <a:r>
                  <a:rPr lang="pl-PL" dirty="0" smtClean="0"/>
                  <a:t>’)}</a:t>
                </a:r>
              </a:p>
              <a:p>
                <a:r>
                  <a:rPr lang="pl-PL" dirty="0" smtClean="0"/>
                  <a:t>a(</a:t>
                </a:r>
                <a:r>
                  <a:rPr lang="pl-PL" dirty="0" err="1" smtClean="0"/>
                  <a:t>i,k</a:t>
                </a:r>
                <a:r>
                  <a:rPr lang="pl-PL" dirty="0" smtClean="0"/>
                  <a:t>)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       &lt;−    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⁡{0,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⁡{0,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)}}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8277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549</Words>
  <Application>Microsoft Office PowerPoint</Application>
  <PresentationFormat>Panoramiczny</PresentationFormat>
  <Paragraphs>38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Motyw pakietu Office</vt:lpstr>
      <vt:lpstr>Prezentacja programu PowerPoint</vt:lpstr>
      <vt:lpstr>Przygotowanie danych</vt:lpstr>
      <vt:lpstr>Wybór istotnych słów z loga</vt:lpstr>
      <vt:lpstr>Wstępna analiza semantyczna</vt:lpstr>
      <vt:lpstr>Badanie zawierania informacji</vt:lpstr>
      <vt:lpstr>Badanie zawierania informacji c.d.</vt:lpstr>
      <vt:lpstr>Klastryfikacja</vt:lpstr>
      <vt:lpstr>Prezentacja programu PowerPoint</vt:lpstr>
      <vt:lpstr>Metoda aktualizacji</vt:lpstr>
      <vt:lpstr>Prezentacja programu PowerPoint</vt:lpstr>
    </vt:vector>
  </TitlesOfParts>
  <Company>MIMUW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Macias</dc:creator>
  <cp:lastModifiedBy>Mateusz Macias</cp:lastModifiedBy>
  <cp:revision>10</cp:revision>
  <dcterms:created xsi:type="dcterms:W3CDTF">2016-03-07T11:33:36Z</dcterms:created>
  <dcterms:modified xsi:type="dcterms:W3CDTF">2016-03-08T15:35:04Z</dcterms:modified>
</cp:coreProperties>
</file>