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7F00E-2EEE-6C2B-AB4C-565AEC1F99A7}" v="776" dt="2020-11-02T20:47:43.774"/>
    <p1510:client id="{A6856FB4-5AC8-4542-BFE7-27D68C1F4500}" v="94" dt="2020-11-02T20:22:56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  <a:cs typeface="Calibri Light"/>
              </a:rPr>
              <a:t>Криптиране и множества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>
                <a:solidFill>
                  <a:srgbClr val="FEFFFF"/>
                </a:solidFill>
                <a:cs typeface="Calibri"/>
              </a:rPr>
              <a:t>Димитър Дяков, Георги Кънев, Теодор Димов, Атанас Бурмов и Валентин Петров</a:t>
            </a:r>
            <a:endParaRPr lang="en-US" sz="320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Слайд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FC14E0-6B15-4EAC-BA42-E76EB911A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Въведение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7A14-D309-428B-A27E-E80D158F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cs typeface="Calibri" panose="020F0502020204030204"/>
              </a:rPr>
              <a:t>Проектът е на тема множества.</a:t>
            </a:r>
          </a:p>
          <a:p>
            <a:r>
              <a:rPr lang="en-US" sz="2400">
                <a:cs typeface="Calibri" panose="020F0502020204030204"/>
              </a:rPr>
              <a:t>Използваме различни свойства на множества</a:t>
            </a:r>
          </a:p>
          <a:p>
            <a:r>
              <a:rPr lang="en-US" sz="2400">
                <a:cs typeface="Calibri" panose="020F0502020204030204"/>
              </a:rPr>
              <a:t>Въвеждаме криптиране към множествата.</a:t>
            </a:r>
          </a:p>
        </p:txBody>
      </p:sp>
      <p:pic>
        <p:nvPicPr>
          <p:cNvPr id="4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E3B2FF6D-4E24-47FD-9B8F-FECF26742B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3" r="842" b="-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pic>
        <p:nvPicPr>
          <p:cNvPr id="5" name="Слайд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33800" y="11709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B7F81D2A-D933-4EF6-AC9A-2E5D2D546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68400" y="2895600"/>
            <a:ext cx="2768600" cy="3124200"/>
          </a:xfrm>
        </p:spPr>
      </p:pic>
      <p:pic>
        <p:nvPicPr>
          <p:cNvPr id="10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D359C354-A01F-438E-8B3C-F29230F1C5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53" r="-4" b="8539"/>
          <a:stretch/>
        </p:blipFill>
        <p:spPr>
          <a:xfrm>
            <a:off x="4000500" y="2895600"/>
            <a:ext cx="3657600" cy="3124200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D97D4A1A-9937-438D-A736-E3721B9A408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44" r="-2" b="-2"/>
          <a:stretch/>
        </p:blipFill>
        <p:spPr>
          <a:xfrm>
            <a:off x="7734300" y="2895600"/>
            <a:ext cx="3238500" cy="3124200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2344E-1673-441D-B2F1-90CB4299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Какво сме използвали?</a:t>
            </a: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743950" y="118466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6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0C47C-F69E-4C0C-AEDA-75BB158F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Какво представлява проектът ни?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1AB1-B8E5-4EA3-8BEE-33FB9BFD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cs typeface="Calibri"/>
              </a:rPr>
              <a:t>Чрез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Шифир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на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Цезар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се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криптират</a:t>
            </a:r>
            <a:r>
              <a:rPr lang="en-US" sz="2400" dirty="0">
                <a:cs typeface="Calibri"/>
              </a:rPr>
              <a:t> 2 </a:t>
            </a:r>
            <a:r>
              <a:rPr lang="en-US" sz="2400" dirty="0" err="1">
                <a:cs typeface="Calibri"/>
              </a:rPr>
              <a:t>множества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като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според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избраното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от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потребителя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се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извършва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функция</a:t>
            </a:r>
            <a:r>
              <a:rPr lang="en-US" sz="2400" dirty="0">
                <a:cs typeface="Calibri"/>
              </a:rPr>
              <a:t> с </a:t>
            </a:r>
            <a:r>
              <a:rPr lang="en-US" sz="2400" dirty="0" err="1">
                <a:cs typeface="Calibri"/>
              </a:rPr>
              <a:t>криптираните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символи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9C9165-D462-465B-BB05-8B7373188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34" r="23063" b="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0094" y="11016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7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2D62542-732D-4CAE-9057-93930CAF2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44B13E-5D8C-4D46-917F-29A6AD8151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A8A7F024-7A50-4CAA-BEDC-C4DA439EC7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CBF7C5E3-3522-4FD6-A927-C37F276810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13844540-ABDE-40C9-A24D-2D47253993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32428B88-297F-4FCC-A5C8-1C3E619EB2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F659ABF4-8881-44AC-852C-5D368A2363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2C46FA5D-5BC7-483D-B560-3A5BE70BEC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DC248F3F-2678-4587-9DF3-B5AC0A2C95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0937B686-2E5D-4E3A-8278-5201DFA525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A0DD5A03-18FF-4798-9D6B-8AFB8E1EFC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496A90F5-ED19-486E-B11C-7B9A525130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5AC1538B-C292-4B55-B8E6-145768F6B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CBEEEAE9-588E-48D5-B54A-139ABAA845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E3986173-39C2-40E4-AF9C-3D6816D47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969076E8-4EC7-4561-9747-0164841679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CD55027D-97FB-4C8A-AE16-B5F49EFA89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D3C94C24-AE67-42F8-90B0-0A2F0A716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DD6D31FA-53DB-4DA2-A173-33B306419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7990DF8D-3EB0-47CA-B5FE-C9C9058B1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0A35CB93-4349-4B69-8CBA-B742CFF76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C09241C-06C0-415B-9FD0-B55B9A3A9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74" name="Isosceles Triangle 39">
              <a:extLst>
                <a:ext uri="{FF2B5EF4-FFF2-40B4-BE49-F238E27FC236}">
                  <a16:creationId xmlns:a16="http://schemas.microsoft.com/office/drawing/2014/main" id="{8447B18C-79F2-49D5-8425-396A512DCB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E1DCFE6-D442-4A73-9444-8588EDA992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BE32CF-0AE1-48F4-9F98-E191337D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8" y="3980237"/>
            <a:ext cx="5495069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Избираеми функции</a:t>
            </a:r>
          </a:p>
        </p:txBody>
      </p:sp>
      <p:pic>
        <p:nvPicPr>
          <p:cNvPr id="4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DA90D43E-EB86-4B72-B7CE-A9C0364E0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5261" r="-1" b="6264"/>
          <a:stretch/>
        </p:blipFill>
        <p:spPr>
          <a:xfrm>
            <a:off x="3258942" y="1175191"/>
            <a:ext cx="5648782" cy="2638998"/>
          </a:xfrm>
          <a:prstGeom prst="rect">
            <a:avLst/>
          </a:prstGeom>
          <a:ln w="12700">
            <a:noFill/>
          </a:ln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15539" y="46342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7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1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9581A-C108-4A93-853F-622ED4EB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Разлика на множества в програмата ни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2A4D46F-F34B-4FB3-9CD3-CC40C7522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2445" b="3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  <p:pic>
        <p:nvPicPr>
          <p:cNvPr id="3" name="Слайд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52700" y="44069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962EE-C4D5-414E-B220-AD839E16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Бъдещи подобрения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F218A6E-A365-45D3-80AE-344CE85613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2502049"/>
            <a:ext cx="2115455" cy="1866295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6" descr="Checkmark">
            <a:extLst>
              <a:ext uri="{FF2B5EF4-FFF2-40B4-BE49-F238E27FC236}">
                <a16:creationId xmlns:a16="http://schemas.microsoft.com/office/drawing/2014/main" id="{98D46E21-CA6A-47C7-980E-EB862D9B3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82310" y="2606351"/>
            <a:ext cx="1645297" cy="164529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22ED-5033-4089-B10C-F4054DB5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Текстът да се запазва във файлове</a:t>
            </a:r>
          </a:p>
          <a:p>
            <a:r>
              <a:rPr lang="en-US" sz="2000">
                <a:cs typeface="Calibri"/>
              </a:rPr>
              <a:t>Да може да се избира между различни за използване шифъри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961207" y="250204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ED8630-64B7-4B3A-B97D-F18F63B10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03" y="2489799"/>
            <a:ext cx="5795370" cy="3626466"/>
          </a:xfrm>
        </p:spPr>
        <p:txBody>
          <a:bodyPr anchor="t">
            <a:noAutofit/>
          </a:bodyPr>
          <a:lstStyle/>
          <a:p>
            <a:pPr algn="l"/>
            <a:r>
              <a:rPr lang="en-US" sz="9650" dirty="0" err="1">
                <a:solidFill>
                  <a:srgbClr val="FFFFFF"/>
                </a:solidFill>
                <a:cs typeface="Calibri Light"/>
              </a:rPr>
              <a:t>Въпроси</a:t>
            </a:r>
            <a:endParaRPr lang="en-US" sz="9650" dirty="0" err="1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4D8E38D-DCF2-4306-AB5B-AB6A734CE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pic>
        <p:nvPicPr>
          <p:cNvPr id="3" name="Слайд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98779" y="39982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4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0C07-7066-4EDF-AD93-7D841D8E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Благодарим за вниманието!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75</Words>
  <Application>Microsoft Office PowerPoint</Application>
  <PresentationFormat>Widescreen</PresentationFormat>
  <Paragraphs>16</Paragraphs>
  <Slides>9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Криптиране и множества</vt:lpstr>
      <vt:lpstr>Въведение</vt:lpstr>
      <vt:lpstr>Какво сме използвали?</vt:lpstr>
      <vt:lpstr>Какво представлява проектът ни?</vt:lpstr>
      <vt:lpstr>Избираеми функции</vt:lpstr>
      <vt:lpstr>Разлика на множества в програмата ни</vt:lpstr>
      <vt:lpstr>Бъдещи подобрения</vt:lpstr>
      <vt:lpstr>Въпроси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Потребител на Windows</cp:lastModifiedBy>
  <cp:revision>152</cp:revision>
  <dcterms:created xsi:type="dcterms:W3CDTF">2020-11-02T20:21:53Z</dcterms:created>
  <dcterms:modified xsi:type="dcterms:W3CDTF">2020-11-02T22:01:23Z</dcterms:modified>
</cp:coreProperties>
</file>