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63" r:id="rId7"/>
    <p:sldId id="264" r:id="rId8"/>
    <p:sldId id="270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F8578-6DE8-CBF0-5492-92E873F5F24E}" v="29" dt="2020-04-30T20:12:06.869"/>
    <p1510:client id="{247AD303-3B3A-4723-4C75-10A35989832A}" v="2" dt="2020-04-30T14:35:56.720"/>
    <p1510:client id="{39696E11-23FE-85FE-4324-529F1C2539ED}" v="5" dt="2020-05-01T06:06:39.962"/>
    <p1510:client id="{548BFC41-84AB-F69E-610A-F39AE3EA6D69}" v="1107" dt="2020-04-30T16:51:33.645"/>
    <p1510:client id="{745AF25F-9803-1DB3-535C-7A6A7CB9E3B7}" v="86" dt="2020-04-30T22:26:57.331"/>
    <p1510:client id="{9C897337-9824-9ED5-6C7A-453ABB46332E}" v="128" dt="2020-04-30T16:16:35.656"/>
    <p1510:client id="{B78869FC-7820-BFE9-8A34-3F47A0BEE508}" v="86" dt="2020-04-30T17:31:59.500"/>
    <p1510:client id="{BB06797B-5653-498B-B3D0-D0C0382AD421}" v="520" dt="2020-04-29T09:09:39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BED56-BE0A-4703-BACE-FD89D6EA41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E57899-835A-400E-BC42-547E68B26B95}">
      <dgm:prSet/>
      <dgm:spPr/>
      <dgm:t>
        <a:bodyPr/>
        <a:lstStyle/>
        <a:p>
          <a:r>
            <a:rPr lang="en-US"/>
            <a:t>This project has been developed as a tool to make the work of the staff in the sport centers easier.</a:t>
          </a:r>
        </a:p>
      </dgm:t>
    </dgm:pt>
    <dgm:pt modelId="{CE58C341-F32D-4122-9853-539681F24060}" type="parTrans" cxnId="{18D7218A-21B1-4A8D-A7FC-57A1066FE51E}">
      <dgm:prSet/>
      <dgm:spPr/>
      <dgm:t>
        <a:bodyPr/>
        <a:lstStyle/>
        <a:p>
          <a:endParaRPr lang="en-US"/>
        </a:p>
      </dgm:t>
    </dgm:pt>
    <dgm:pt modelId="{9801361B-18A2-4E3A-AA5E-F761826FA763}" type="sibTrans" cxnId="{18D7218A-21B1-4A8D-A7FC-57A1066FE51E}">
      <dgm:prSet/>
      <dgm:spPr/>
      <dgm:t>
        <a:bodyPr/>
        <a:lstStyle/>
        <a:p>
          <a:endParaRPr lang="en-US"/>
        </a:p>
      </dgm:t>
    </dgm:pt>
    <dgm:pt modelId="{422892D6-6752-4E1D-8D4C-3D9148563F20}">
      <dgm:prSet/>
      <dgm:spPr/>
      <dgm:t>
        <a:bodyPr/>
        <a:lstStyle/>
        <a:p>
          <a:r>
            <a:rPr lang="en-US"/>
            <a:t>To calculate the prices easier, faster and more productive.</a:t>
          </a:r>
        </a:p>
      </dgm:t>
    </dgm:pt>
    <dgm:pt modelId="{1D25EDA8-65E1-4BDC-B379-904882AE543E}" type="parTrans" cxnId="{F72ED472-6C18-4019-975B-849D4B2A9411}">
      <dgm:prSet/>
      <dgm:spPr/>
      <dgm:t>
        <a:bodyPr/>
        <a:lstStyle/>
        <a:p>
          <a:endParaRPr lang="en-US"/>
        </a:p>
      </dgm:t>
    </dgm:pt>
    <dgm:pt modelId="{281698CD-8541-4523-9B1B-991162D5341E}" type="sibTrans" cxnId="{F72ED472-6C18-4019-975B-849D4B2A9411}">
      <dgm:prSet/>
      <dgm:spPr/>
      <dgm:t>
        <a:bodyPr/>
        <a:lstStyle/>
        <a:p>
          <a:endParaRPr lang="en-US"/>
        </a:p>
      </dgm:t>
    </dgm:pt>
    <dgm:pt modelId="{7C86B905-C56E-431C-9937-518859039892}">
      <dgm:prSet/>
      <dgm:spPr/>
      <dgm:t>
        <a:bodyPr/>
        <a:lstStyle/>
        <a:p>
          <a:r>
            <a:rPr lang="en-US"/>
            <a:t>It's designed to be user friendly and be easily understandable.</a:t>
          </a:r>
        </a:p>
      </dgm:t>
    </dgm:pt>
    <dgm:pt modelId="{CBB1C988-D4D1-459A-BE2C-92062E7A0CDE}" type="parTrans" cxnId="{93F3D7DF-885C-4310-9A44-421F0BFEFA11}">
      <dgm:prSet/>
      <dgm:spPr/>
      <dgm:t>
        <a:bodyPr/>
        <a:lstStyle/>
        <a:p>
          <a:endParaRPr lang="en-US"/>
        </a:p>
      </dgm:t>
    </dgm:pt>
    <dgm:pt modelId="{1D90687E-E576-4DAF-B12B-CF9CB4C038E8}" type="sibTrans" cxnId="{93F3D7DF-885C-4310-9A44-421F0BFEFA11}">
      <dgm:prSet/>
      <dgm:spPr/>
      <dgm:t>
        <a:bodyPr/>
        <a:lstStyle/>
        <a:p>
          <a:endParaRPr lang="en-US"/>
        </a:p>
      </dgm:t>
    </dgm:pt>
    <dgm:pt modelId="{D597E684-D7AC-4373-A996-606E46337353}" type="pres">
      <dgm:prSet presAssocID="{EC7BED56-BE0A-4703-BACE-FD89D6EA41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9E544D-0F62-45B0-B9DE-897F0BD216D6}" type="pres">
      <dgm:prSet presAssocID="{26E57899-835A-400E-BC42-547E68B26B9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A8A86-DAB7-4643-9BD2-14B100579FD9}" type="pres">
      <dgm:prSet presAssocID="{9801361B-18A2-4E3A-AA5E-F761826FA763}" presName="spacer" presStyleCnt="0"/>
      <dgm:spPr/>
    </dgm:pt>
    <dgm:pt modelId="{B26C1355-1DFD-44CC-B105-9F1BD4217214}" type="pres">
      <dgm:prSet presAssocID="{422892D6-6752-4E1D-8D4C-3D9148563F2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C4BFA-6341-44E5-AFCC-5CB682EFB240}" type="pres">
      <dgm:prSet presAssocID="{281698CD-8541-4523-9B1B-991162D5341E}" presName="spacer" presStyleCnt="0"/>
      <dgm:spPr/>
    </dgm:pt>
    <dgm:pt modelId="{26E9C80A-CE00-4C9A-A95C-FB0E43E2962D}" type="pres">
      <dgm:prSet presAssocID="{7C86B905-C56E-431C-9937-51885903989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2814A9-2165-44A0-9BD0-486607FA2E36}" type="presOf" srcId="{422892D6-6752-4E1D-8D4C-3D9148563F20}" destId="{B26C1355-1DFD-44CC-B105-9F1BD4217214}" srcOrd="0" destOrd="0" presId="urn:microsoft.com/office/officeart/2005/8/layout/vList2"/>
    <dgm:cxn modelId="{AA500FA7-0CA1-46E7-9723-275587052BDE}" type="presOf" srcId="{EC7BED56-BE0A-4703-BACE-FD89D6EA4104}" destId="{D597E684-D7AC-4373-A996-606E46337353}" srcOrd="0" destOrd="0" presId="urn:microsoft.com/office/officeart/2005/8/layout/vList2"/>
    <dgm:cxn modelId="{11C8D3FA-F3AC-43E4-A3C6-6DDBE7A339B5}" type="presOf" srcId="{26E57899-835A-400E-BC42-547E68B26B95}" destId="{139E544D-0F62-45B0-B9DE-897F0BD216D6}" srcOrd="0" destOrd="0" presId="urn:microsoft.com/office/officeart/2005/8/layout/vList2"/>
    <dgm:cxn modelId="{F72ED472-6C18-4019-975B-849D4B2A9411}" srcId="{EC7BED56-BE0A-4703-BACE-FD89D6EA4104}" destId="{422892D6-6752-4E1D-8D4C-3D9148563F20}" srcOrd="1" destOrd="0" parTransId="{1D25EDA8-65E1-4BDC-B379-904882AE543E}" sibTransId="{281698CD-8541-4523-9B1B-991162D5341E}"/>
    <dgm:cxn modelId="{93F3D7DF-885C-4310-9A44-421F0BFEFA11}" srcId="{EC7BED56-BE0A-4703-BACE-FD89D6EA4104}" destId="{7C86B905-C56E-431C-9937-518859039892}" srcOrd="2" destOrd="0" parTransId="{CBB1C988-D4D1-459A-BE2C-92062E7A0CDE}" sibTransId="{1D90687E-E576-4DAF-B12B-CF9CB4C038E8}"/>
    <dgm:cxn modelId="{696D95E5-0C1F-4D4D-8B42-FAC3923A3EA5}" type="presOf" srcId="{7C86B905-C56E-431C-9937-518859039892}" destId="{26E9C80A-CE00-4C9A-A95C-FB0E43E2962D}" srcOrd="0" destOrd="0" presId="urn:microsoft.com/office/officeart/2005/8/layout/vList2"/>
    <dgm:cxn modelId="{18D7218A-21B1-4A8D-A7FC-57A1066FE51E}" srcId="{EC7BED56-BE0A-4703-BACE-FD89D6EA4104}" destId="{26E57899-835A-400E-BC42-547E68B26B95}" srcOrd="0" destOrd="0" parTransId="{CE58C341-F32D-4122-9853-539681F24060}" sibTransId="{9801361B-18A2-4E3A-AA5E-F761826FA763}"/>
    <dgm:cxn modelId="{FC2C8ABA-84F8-4A86-8547-459D8544769B}" type="presParOf" srcId="{D597E684-D7AC-4373-A996-606E46337353}" destId="{139E544D-0F62-45B0-B9DE-897F0BD216D6}" srcOrd="0" destOrd="0" presId="urn:microsoft.com/office/officeart/2005/8/layout/vList2"/>
    <dgm:cxn modelId="{678085FB-9086-43E3-A24A-179F44978D29}" type="presParOf" srcId="{D597E684-D7AC-4373-A996-606E46337353}" destId="{103A8A86-DAB7-4643-9BD2-14B100579FD9}" srcOrd="1" destOrd="0" presId="urn:microsoft.com/office/officeart/2005/8/layout/vList2"/>
    <dgm:cxn modelId="{BF759D65-E256-419C-9945-950B58E211C2}" type="presParOf" srcId="{D597E684-D7AC-4373-A996-606E46337353}" destId="{B26C1355-1DFD-44CC-B105-9F1BD4217214}" srcOrd="2" destOrd="0" presId="urn:microsoft.com/office/officeart/2005/8/layout/vList2"/>
    <dgm:cxn modelId="{D1956935-9C95-47BF-AB8B-3317B70CDBA5}" type="presParOf" srcId="{D597E684-D7AC-4373-A996-606E46337353}" destId="{41DC4BFA-6341-44E5-AFCC-5CB682EFB240}" srcOrd="3" destOrd="0" presId="urn:microsoft.com/office/officeart/2005/8/layout/vList2"/>
    <dgm:cxn modelId="{F9AC6A52-A1B0-48AF-A8CB-A822C91B60CA}" type="presParOf" srcId="{D597E684-D7AC-4373-A996-606E46337353}" destId="{26E9C80A-CE00-4C9A-A95C-FB0E43E296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0CF8A-FD9D-4A93-869D-21F0C6181A90}" type="doc">
      <dgm:prSet loTypeId="urn:microsoft.com/office/officeart/2005/8/layout/arrow5" loCatId="relationship" qsTypeId="urn:microsoft.com/office/officeart/2005/8/quickstyle/simple2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79E9EB8E-73C3-40BE-A01E-94E9B56100BC}">
      <dgm:prSet/>
      <dgm:spPr/>
      <dgm:t>
        <a:bodyPr/>
        <a:lstStyle/>
        <a:p>
          <a:pPr rtl="0"/>
          <a:r>
            <a:rPr lang="en-US"/>
            <a:t>To be added and adjusted</a:t>
          </a:r>
          <a:r>
            <a:rPr lang="en-US">
              <a:latin typeface="Gill Sans MT" panose="020B0502020104020203"/>
            </a:rPr>
            <a:t> for</a:t>
          </a:r>
          <a:r>
            <a:rPr lang="en-US"/>
            <a:t> the Gyms as well.</a:t>
          </a:r>
        </a:p>
      </dgm:t>
    </dgm:pt>
    <dgm:pt modelId="{86D45024-11B3-4DB1-AD67-7E92B0D36C32}" type="parTrans" cxnId="{799A94E1-3B21-42B5-9BC9-BD94A3590705}">
      <dgm:prSet/>
      <dgm:spPr/>
      <dgm:t>
        <a:bodyPr/>
        <a:lstStyle/>
        <a:p>
          <a:endParaRPr lang="en-US"/>
        </a:p>
      </dgm:t>
    </dgm:pt>
    <dgm:pt modelId="{2AE1A7F6-739D-4561-A5BF-FFF1A3D3AEC6}" type="sibTrans" cxnId="{799A94E1-3B21-42B5-9BC9-BD94A3590705}">
      <dgm:prSet/>
      <dgm:spPr/>
      <dgm:t>
        <a:bodyPr/>
        <a:lstStyle/>
        <a:p>
          <a:endParaRPr lang="en-US"/>
        </a:p>
      </dgm:t>
    </dgm:pt>
    <dgm:pt modelId="{95FAD23B-0BD5-4AF7-84A2-5C43EA80BDE8}">
      <dgm:prSet/>
      <dgm:spPr/>
      <dgm:t>
        <a:bodyPr/>
        <a:lstStyle/>
        <a:p>
          <a:r>
            <a:rPr lang="en-US"/>
            <a:t>To </a:t>
          </a:r>
          <a:r>
            <a:rPr lang="en-US">
              <a:latin typeface="Gill Sans MT" panose="020B0502020104020203"/>
            </a:rPr>
            <a:t>add</a:t>
          </a:r>
          <a:r>
            <a:rPr lang="en-US"/>
            <a:t> more sports.</a:t>
          </a:r>
        </a:p>
      </dgm:t>
    </dgm:pt>
    <dgm:pt modelId="{5FFF8C32-EFF4-4AFF-97D7-D1869114708B}" type="parTrans" cxnId="{AD5FB6A7-8F57-4946-AC84-4D8114CAFF98}">
      <dgm:prSet/>
      <dgm:spPr/>
      <dgm:t>
        <a:bodyPr/>
        <a:lstStyle/>
        <a:p>
          <a:endParaRPr lang="en-US"/>
        </a:p>
      </dgm:t>
    </dgm:pt>
    <dgm:pt modelId="{4206343C-11C8-47D6-91BD-7C56B82EDF42}" type="sibTrans" cxnId="{AD5FB6A7-8F57-4946-AC84-4D8114CAFF98}">
      <dgm:prSet/>
      <dgm:spPr/>
      <dgm:t>
        <a:bodyPr/>
        <a:lstStyle/>
        <a:p>
          <a:endParaRPr lang="en-US"/>
        </a:p>
      </dgm:t>
    </dgm:pt>
    <dgm:pt modelId="{D1AE5E14-AFB5-451C-A3C0-93404CE8B412}">
      <dgm:prSet/>
      <dgm:spPr/>
      <dgm:t>
        <a:bodyPr/>
        <a:lstStyle/>
        <a:p>
          <a:r>
            <a:rPr lang="en-US"/>
            <a:t>Different prices for different parts of the day, with coaches.</a:t>
          </a:r>
        </a:p>
      </dgm:t>
    </dgm:pt>
    <dgm:pt modelId="{2BB3FE23-4CAC-4B2D-B623-16173889767B}" type="parTrans" cxnId="{65444997-F191-4323-AEE0-1E64C5777C07}">
      <dgm:prSet/>
      <dgm:spPr/>
      <dgm:t>
        <a:bodyPr/>
        <a:lstStyle/>
        <a:p>
          <a:endParaRPr lang="en-US"/>
        </a:p>
      </dgm:t>
    </dgm:pt>
    <dgm:pt modelId="{E1E4D71E-77E6-4B77-8F9A-2F9858BA5D3F}" type="sibTrans" cxnId="{65444997-F191-4323-AEE0-1E64C5777C07}">
      <dgm:prSet/>
      <dgm:spPr/>
      <dgm:t>
        <a:bodyPr/>
        <a:lstStyle/>
        <a:p>
          <a:endParaRPr lang="en-US"/>
        </a:p>
      </dgm:t>
    </dgm:pt>
    <dgm:pt modelId="{865C37B9-31D0-467C-A6B8-F2F4DCA8E283}" type="pres">
      <dgm:prSet presAssocID="{4CD0CF8A-FD9D-4A93-869D-21F0C6181A9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C9FFD6-9300-4A34-8051-263987C9E7D4}" type="pres">
      <dgm:prSet presAssocID="{79E9EB8E-73C3-40BE-A01E-94E9B56100BC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EF6F4-E65B-48F6-8748-ACD775AD61A2}" type="pres">
      <dgm:prSet presAssocID="{95FAD23B-0BD5-4AF7-84A2-5C43EA80BDE8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E71D1-0471-4F8D-92D0-1C4297F9477A}" type="pres">
      <dgm:prSet presAssocID="{D1AE5E14-AFB5-451C-A3C0-93404CE8B412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9A94E1-3B21-42B5-9BC9-BD94A3590705}" srcId="{4CD0CF8A-FD9D-4A93-869D-21F0C6181A90}" destId="{79E9EB8E-73C3-40BE-A01E-94E9B56100BC}" srcOrd="0" destOrd="0" parTransId="{86D45024-11B3-4DB1-AD67-7E92B0D36C32}" sibTransId="{2AE1A7F6-739D-4561-A5BF-FFF1A3D3AEC6}"/>
    <dgm:cxn modelId="{EC22203B-9657-4E86-A367-C62FA5036BE4}" type="presOf" srcId="{D1AE5E14-AFB5-451C-A3C0-93404CE8B412}" destId="{598E71D1-0471-4F8D-92D0-1C4297F9477A}" srcOrd="0" destOrd="0" presId="urn:microsoft.com/office/officeart/2005/8/layout/arrow5"/>
    <dgm:cxn modelId="{65444997-F191-4323-AEE0-1E64C5777C07}" srcId="{4CD0CF8A-FD9D-4A93-869D-21F0C6181A90}" destId="{D1AE5E14-AFB5-451C-A3C0-93404CE8B412}" srcOrd="2" destOrd="0" parTransId="{2BB3FE23-4CAC-4B2D-B623-16173889767B}" sibTransId="{E1E4D71E-77E6-4B77-8F9A-2F9858BA5D3F}"/>
    <dgm:cxn modelId="{0DB8A726-D44A-47FF-BE9B-9A5FA06B16CB}" type="presOf" srcId="{79E9EB8E-73C3-40BE-A01E-94E9B56100BC}" destId="{D9C9FFD6-9300-4A34-8051-263987C9E7D4}" srcOrd="0" destOrd="0" presId="urn:microsoft.com/office/officeart/2005/8/layout/arrow5"/>
    <dgm:cxn modelId="{7EC0562F-1261-4CA7-B154-D7D1DD44FA49}" type="presOf" srcId="{4CD0CF8A-FD9D-4A93-869D-21F0C6181A90}" destId="{865C37B9-31D0-467C-A6B8-F2F4DCA8E283}" srcOrd="0" destOrd="0" presId="urn:microsoft.com/office/officeart/2005/8/layout/arrow5"/>
    <dgm:cxn modelId="{AD5FB6A7-8F57-4946-AC84-4D8114CAFF98}" srcId="{4CD0CF8A-FD9D-4A93-869D-21F0C6181A90}" destId="{95FAD23B-0BD5-4AF7-84A2-5C43EA80BDE8}" srcOrd="1" destOrd="0" parTransId="{5FFF8C32-EFF4-4AFF-97D7-D1869114708B}" sibTransId="{4206343C-11C8-47D6-91BD-7C56B82EDF42}"/>
    <dgm:cxn modelId="{318D930B-0317-425E-ADFB-C40B1C8493D6}" type="presOf" srcId="{95FAD23B-0BD5-4AF7-84A2-5C43EA80BDE8}" destId="{560EF6F4-E65B-48F6-8748-ACD775AD61A2}" srcOrd="0" destOrd="0" presId="urn:microsoft.com/office/officeart/2005/8/layout/arrow5"/>
    <dgm:cxn modelId="{F5EF2BAC-55A5-4CC8-98F0-5AB406651452}" type="presParOf" srcId="{865C37B9-31D0-467C-A6B8-F2F4DCA8E283}" destId="{D9C9FFD6-9300-4A34-8051-263987C9E7D4}" srcOrd="0" destOrd="0" presId="urn:microsoft.com/office/officeart/2005/8/layout/arrow5"/>
    <dgm:cxn modelId="{8060FF79-B06B-4F54-9097-1DFE9AD0CFC0}" type="presParOf" srcId="{865C37B9-31D0-467C-A6B8-F2F4DCA8E283}" destId="{560EF6F4-E65B-48F6-8748-ACD775AD61A2}" srcOrd="1" destOrd="0" presId="urn:microsoft.com/office/officeart/2005/8/layout/arrow5"/>
    <dgm:cxn modelId="{33652D77-2A24-420D-B805-5402F15E7890}" type="presParOf" srcId="{865C37B9-31D0-467C-A6B8-F2F4DCA8E283}" destId="{598E71D1-0471-4F8D-92D0-1C4297F9477A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E544D-0F62-45B0-B9DE-897F0BD216D6}">
      <dsp:nvSpPr>
        <dsp:cNvPr id="0" name=""/>
        <dsp:cNvSpPr/>
      </dsp:nvSpPr>
      <dsp:spPr>
        <a:xfrm>
          <a:off x="0" y="352461"/>
          <a:ext cx="7206838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This project has been developed as a tool to make the work of the staff in the sport centers easier.</a:t>
          </a:r>
        </a:p>
      </dsp:txBody>
      <dsp:txXfrm>
        <a:off x="45235" y="397696"/>
        <a:ext cx="7116368" cy="836169"/>
      </dsp:txXfrm>
    </dsp:sp>
    <dsp:sp modelId="{B26C1355-1DFD-44CC-B105-9F1BD4217214}">
      <dsp:nvSpPr>
        <dsp:cNvPr id="0" name=""/>
        <dsp:cNvSpPr/>
      </dsp:nvSpPr>
      <dsp:spPr>
        <a:xfrm>
          <a:off x="0" y="1348221"/>
          <a:ext cx="7206838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To calculate the prices easier, faster and more productive.</a:t>
          </a:r>
        </a:p>
      </dsp:txBody>
      <dsp:txXfrm>
        <a:off x="45235" y="1393456"/>
        <a:ext cx="7116368" cy="836169"/>
      </dsp:txXfrm>
    </dsp:sp>
    <dsp:sp modelId="{26E9C80A-CE00-4C9A-A95C-FB0E43E2962D}">
      <dsp:nvSpPr>
        <dsp:cNvPr id="0" name=""/>
        <dsp:cNvSpPr/>
      </dsp:nvSpPr>
      <dsp:spPr>
        <a:xfrm>
          <a:off x="0" y="2343980"/>
          <a:ext cx="7206838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It's designed to be user friendly and be easily understandable.</a:t>
          </a:r>
        </a:p>
      </dsp:txBody>
      <dsp:txXfrm>
        <a:off x="45235" y="2389215"/>
        <a:ext cx="7116368" cy="836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9FFD6-9300-4A34-8051-263987C9E7D4}">
      <dsp:nvSpPr>
        <dsp:cNvPr id="0" name=""/>
        <dsp:cNvSpPr/>
      </dsp:nvSpPr>
      <dsp:spPr>
        <a:xfrm>
          <a:off x="2622635" y="185"/>
          <a:ext cx="2831657" cy="283165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To be added and adjusted</a:t>
          </a:r>
          <a:r>
            <a:rPr lang="en-US" sz="2100" kern="1200">
              <a:latin typeface="Gill Sans MT" panose="020B0502020104020203"/>
            </a:rPr>
            <a:t> for</a:t>
          </a:r>
          <a:r>
            <a:rPr lang="en-US" sz="2100" kern="1200"/>
            <a:t> the Gyms as well.</a:t>
          </a:r>
        </a:p>
      </dsp:txBody>
      <dsp:txXfrm>
        <a:off x="3330549" y="185"/>
        <a:ext cx="1415829" cy="2336117"/>
      </dsp:txXfrm>
    </dsp:sp>
    <dsp:sp modelId="{560EF6F4-E65B-48F6-8748-ACD775AD61A2}">
      <dsp:nvSpPr>
        <dsp:cNvPr id="0" name=""/>
        <dsp:cNvSpPr/>
      </dsp:nvSpPr>
      <dsp:spPr>
        <a:xfrm rot="7200000">
          <a:off x="4258795" y="2834098"/>
          <a:ext cx="2831657" cy="283165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shade val="80000"/>
            <a:hueOff val="234196"/>
            <a:satOff val="-25317"/>
            <a:lumOff val="203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To </a:t>
          </a:r>
          <a:r>
            <a:rPr lang="en-US" sz="2100" kern="1200">
              <a:latin typeface="Gill Sans MT" panose="020B0502020104020203"/>
            </a:rPr>
            <a:t>add</a:t>
          </a:r>
          <a:r>
            <a:rPr lang="en-US" sz="2100" kern="1200"/>
            <a:t> more sports.</a:t>
          </a:r>
        </a:p>
      </dsp:txBody>
      <dsp:txXfrm rot="-5400000">
        <a:off x="4721140" y="3665897"/>
        <a:ext cx="2336117" cy="1415829"/>
      </dsp:txXfrm>
    </dsp:sp>
    <dsp:sp modelId="{598E71D1-0471-4F8D-92D0-1C4297F9477A}">
      <dsp:nvSpPr>
        <dsp:cNvPr id="0" name=""/>
        <dsp:cNvSpPr/>
      </dsp:nvSpPr>
      <dsp:spPr>
        <a:xfrm rot="14400000">
          <a:off x="986474" y="2834098"/>
          <a:ext cx="2831657" cy="283165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Different prices for different parts of the day, with coaches.</a:t>
          </a:r>
        </a:p>
      </dsp:txBody>
      <dsp:txXfrm rot="5400000">
        <a:off x="1019669" y="3665897"/>
        <a:ext cx="2336117" cy="1415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8D511D2-9CF1-40DE-BB88-A5A48A0E8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02" t="9091" r="1436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ADCA80-A0B1-4379-94EC-0A1A73BE1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B4D79C-3A0E-4CB5-9A3D-BB816FD52C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39C3D0-536E-4C48-A1C1-D9B718A843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SpORt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5E4F7"/>
                </a:solidFill>
              </a:rPr>
              <a:t>Dimitar Dyakov, ema mateva, stoyan ponchev, petar stoev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close up of a light pole&#10;&#10;Description generated with high confidence">
            <a:extLst>
              <a:ext uri="{FF2B5EF4-FFF2-40B4-BE49-F238E27FC236}">
                <a16:creationId xmlns:a16="http://schemas.microsoft.com/office/drawing/2014/main" id="{43E8BCCE-7DF1-470D-BFD4-073CE2987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6" r="9091" b="73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5CF4EF-B646-4101-9790-E5BB4C9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INTRODUCTION</a:t>
            </a:r>
          </a:p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33572E8-84CA-4CCC-B8CD-0157C533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/>
          </a:bodyPr>
          <a:lstStyle/>
          <a:p>
            <a:pPr marL="305435" indent="-305435">
              <a:spcBef>
                <a:spcPts val="0"/>
              </a:spcBef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This project is a part of the "Quarantine Project".</a:t>
            </a:r>
          </a:p>
          <a:p>
            <a:pPr marL="305435" indent="-305435">
              <a:spcBef>
                <a:spcPts val="0"/>
              </a:spcBef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As the name suggests, our project is basically an application that can be used by different sport clubs.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725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4CFB7F65-9106-4CAB-B5F1-B6B1476E70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81D2915-7FDC-4E9F-9FC5-391486C4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46" y="641074"/>
            <a:ext cx="3084677" cy="3465930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DA46084B-0DB4-4217-8429-5BB07C7130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C96A87B-A6AF-49F9-A35C-DBCD32934F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0996FEB-A7FD-41B5-AC7B-E2ED8B762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F9DE51B-4C99-46DA-BAA8-AFBACAA90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3AC5DB-7693-457F-ACCC-7E0B50B98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E0CFDF-E503-4CB7-BD2E-1D4CB3EB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334837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Concepts USED</a:t>
            </a:r>
          </a:p>
        </p:txBody>
      </p:sp>
      <p:pic>
        <p:nvPicPr>
          <p:cNvPr id="21" name="Picture 2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42F0470-FE0A-4CF0-AB61-B678B1B2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3" y="1448222"/>
            <a:ext cx="3703322" cy="1851661"/>
          </a:xfrm>
          <a:prstGeom prst="rect">
            <a:avLst/>
          </a:prstGeom>
        </p:spPr>
      </p:pic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59E90CF-77B8-4776-8DB7-7E9AE4D9E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1831" y="1401932"/>
            <a:ext cx="3703320" cy="19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16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game, sport, basketball, blue&#10;&#10;Description generated with very high confidence">
            <a:extLst>
              <a:ext uri="{FF2B5EF4-FFF2-40B4-BE49-F238E27FC236}">
                <a16:creationId xmlns:a16="http://schemas.microsoft.com/office/drawing/2014/main" id="{79767C01-ED3F-4A11-A622-A1582189D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5B2D67-4827-4AE6-9E07-D77FE99E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OBJECTIVES § </a:t>
            </a:r>
            <a:r>
              <a:rPr lang="en-US" sz="3200" dirty="0">
                <a:ea typeface="+mj-lt"/>
                <a:cs typeface="+mj-lt"/>
              </a:rPr>
              <a:t>APPLICATION</a:t>
            </a:r>
          </a:p>
          <a:p>
            <a:endParaRPr lang="en-US"/>
          </a:p>
        </p:txBody>
      </p:sp>
      <p:graphicFrame>
        <p:nvGraphicFramePr>
          <p:cNvPr id="4" name="Diagram 2">
            <a:extLst>
              <a:ext uri="{FF2B5EF4-FFF2-40B4-BE49-F238E27FC236}">
                <a16:creationId xmlns:a16="http://schemas.microsoft.com/office/drawing/2014/main" id="{718AF050-2A82-4AA0-B573-C3A4D9FCC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953138"/>
              </p:ext>
            </p:extLst>
          </p:nvPr>
        </p:nvGraphicFramePr>
        <p:xfrm>
          <a:off x="592398" y="2203075"/>
          <a:ext cx="7206838" cy="362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85204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black and silver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BC4FE3B-B8F7-4E5A-986B-3B5DD4AF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86" y="432345"/>
            <a:ext cx="3474100" cy="2831429"/>
          </a:xfrm>
          <a:prstGeom prst="rect">
            <a:avLst/>
          </a:prstGeom>
        </p:spPr>
      </p:pic>
      <p:pic>
        <p:nvPicPr>
          <p:cNvPr id="2" name="Picture 2" descr="Screen of a cell phone&#10;&#10;Description generated with high confidence">
            <a:extLst>
              <a:ext uri="{FF2B5EF4-FFF2-40B4-BE49-F238E27FC236}">
                <a16:creationId xmlns:a16="http://schemas.microsoft.com/office/drawing/2014/main" id="{226CDD7F-4FAD-441F-9A05-6FFD4C07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39" y="3594226"/>
            <a:ext cx="4338595" cy="2908043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DE17EF-357F-4773-92B9-3E5628E85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28" y="545366"/>
            <a:ext cx="5426764" cy="57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F345D-8796-455D-B61D-9CCC0E66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FUTHER ENCHANTMENTS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3972F5-8EF8-466F-A68F-7F7A2AF0D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346466"/>
              </p:ext>
            </p:extLst>
          </p:nvPr>
        </p:nvGraphicFramePr>
        <p:xfrm>
          <a:off x="4180" y="724777"/>
          <a:ext cx="8076928" cy="5665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9355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4B4F-C4B8-4C89-9815-B271A3B0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FF2-C781-4741-A5C8-C37C555A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Hense, conclusively, there is no doubt that this project was completed with a lot of intensive effort and time. Most significantly,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the guidance of our teachers helped us to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complete the project. During the whole project development phase, we came face to face with practically applicable aspect of engineering which may guide us in developing future projects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BE27F3BE-AF2F-4BE0-AC39-61C52F212F2B}"/>
              </a:ext>
            </a:extLst>
          </p:cNvPr>
          <p:cNvSpPr/>
          <p:nvPr/>
        </p:nvSpPr>
        <p:spPr>
          <a:xfrm>
            <a:off x="187569" y="5863491"/>
            <a:ext cx="459729" cy="459729"/>
          </a:xfrm>
          <a:prstGeom prst="hear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44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9A0207C8-147A-44EF-97F1-D46AF9967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A5B70-631E-4F47-874A-FBE55E5170D4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Widescreen</PresentationFormat>
  <Paragraphs>19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SpORt pROGRAM</vt:lpstr>
      <vt:lpstr>INTRODUCTION </vt:lpstr>
      <vt:lpstr>Concepts USED</vt:lpstr>
      <vt:lpstr>OBJECTIVES § APPLICATION </vt:lpstr>
      <vt:lpstr>PowerPoint Presentation</vt:lpstr>
      <vt:lpstr>FUTHER ENCHANTMENTS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/>
  <cp:revision>77</cp:revision>
  <dcterms:created xsi:type="dcterms:W3CDTF">2020-04-29T08:43:37Z</dcterms:created>
  <dcterms:modified xsi:type="dcterms:W3CDTF">2020-05-01T06:16:50Z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