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13"/>
  </p:notesMasterIdLst>
  <p:handoutMasterIdLst>
    <p:handoutMasterId r:id="rId14"/>
  </p:handoutMasterIdLst>
  <p:sldIdLst>
    <p:sldId id="256" r:id="rId5"/>
    <p:sldId id="269" r:id="rId6"/>
    <p:sldId id="263" r:id="rId7"/>
    <p:sldId id="264" r:id="rId8"/>
    <p:sldId id="270" r:id="rId9"/>
    <p:sldId id="266" r:id="rId10"/>
    <p:sldId id="267"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F8578-6DE8-CBF0-5492-92E873F5F24E}" v="29" dt="2020-04-30T20:12:06.869"/>
    <p1510:client id="{247AD303-3B3A-4723-4C75-10A35989832A}" v="2" dt="2020-04-30T14:35:56.720"/>
    <p1510:client id="{39696E11-23FE-85FE-4324-529F1C2539ED}" v="5" dt="2020-05-01T06:06:39.962"/>
    <p1510:client id="{548BFC41-84AB-F69E-610A-F39AE3EA6D69}" v="1107" dt="2020-04-30T16:51:33.645"/>
    <p1510:client id="{745AF25F-9803-1DB3-535C-7A6A7CB9E3B7}" v="86" dt="2020-04-30T22:26:57.331"/>
    <p1510:client id="{9C897337-9824-9ED5-6C7A-453ABB46332E}" v="128" dt="2020-04-30T16:16:35.656"/>
    <p1510:client id="{B78869FC-7820-BFE9-8A34-3F47A0BEE508}" v="86" dt="2020-04-30T17:31:59.500"/>
    <p1510:client id="{BB06797B-5653-498B-B3D0-D0C0382AD421}" v="520" dt="2020-04-29T09:09:39.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35" y="53"/>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7BED56-BE0A-4703-BACE-FD89D6EA410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6E57899-835A-400E-BC42-547E68B26B95}">
      <dgm:prSet/>
      <dgm:spPr/>
      <dgm:t>
        <a:bodyPr/>
        <a:lstStyle/>
        <a:p>
          <a:r>
            <a:rPr lang="en-US"/>
            <a:t>This project has been developed as a tool to make the work of the staff in the sport centers easier.</a:t>
          </a:r>
        </a:p>
      </dgm:t>
    </dgm:pt>
    <dgm:pt modelId="{CE58C341-F32D-4122-9853-539681F24060}" type="parTrans" cxnId="{18D7218A-21B1-4A8D-A7FC-57A1066FE51E}">
      <dgm:prSet/>
      <dgm:spPr/>
      <dgm:t>
        <a:bodyPr/>
        <a:lstStyle/>
        <a:p>
          <a:endParaRPr lang="en-US"/>
        </a:p>
      </dgm:t>
    </dgm:pt>
    <dgm:pt modelId="{9801361B-18A2-4E3A-AA5E-F761826FA763}" type="sibTrans" cxnId="{18D7218A-21B1-4A8D-A7FC-57A1066FE51E}">
      <dgm:prSet/>
      <dgm:spPr/>
      <dgm:t>
        <a:bodyPr/>
        <a:lstStyle/>
        <a:p>
          <a:endParaRPr lang="en-US"/>
        </a:p>
      </dgm:t>
    </dgm:pt>
    <dgm:pt modelId="{422892D6-6752-4E1D-8D4C-3D9148563F20}">
      <dgm:prSet/>
      <dgm:spPr/>
      <dgm:t>
        <a:bodyPr/>
        <a:lstStyle/>
        <a:p>
          <a:r>
            <a:rPr lang="en-US"/>
            <a:t>To calculate the prices easier, faster and more productive.</a:t>
          </a:r>
        </a:p>
      </dgm:t>
    </dgm:pt>
    <dgm:pt modelId="{1D25EDA8-65E1-4BDC-B379-904882AE543E}" type="parTrans" cxnId="{F72ED472-6C18-4019-975B-849D4B2A9411}">
      <dgm:prSet/>
      <dgm:spPr/>
      <dgm:t>
        <a:bodyPr/>
        <a:lstStyle/>
        <a:p>
          <a:endParaRPr lang="en-US"/>
        </a:p>
      </dgm:t>
    </dgm:pt>
    <dgm:pt modelId="{281698CD-8541-4523-9B1B-991162D5341E}" type="sibTrans" cxnId="{F72ED472-6C18-4019-975B-849D4B2A9411}">
      <dgm:prSet/>
      <dgm:spPr/>
      <dgm:t>
        <a:bodyPr/>
        <a:lstStyle/>
        <a:p>
          <a:endParaRPr lang="en-US"/>
        </a:p>
      </dgm:t>
    </dgm:pt>
    <dgm:pt modelId="{7C86B905-C56E-431C-9937-518859039892}">
      <dgm:prSet/>
      <dgm:spPr/>
      <dgm:t>
        <a:bodyPr/>
        <a:lstStyle/>
        <a:p>
          <a:r>
            <a:rPr lang="en-US"/>
            <a:t>It's designed to be user friendly and be easily understandable.</a:t>
          </a:r>
        </a:p>
      </dgm:t>
    </dgm:pt>
    <dgm:pt modelId="{CBB1C988-D4D1-459A-BE2C-92062E7A0CDE}" type="parTrans" cxnId="{93F3D7DF-885C-4310-9A44-421F0BFEFA11}">
      <dgm:prSet/>
      <dgm:spPr/>
      <dgm:t>
        <a:bodyPr/>
        <a:lstStyle/>
        <a:p>
          <a:endParaRPr lang="en-US"/>
        </a:p>
      </dgm:t>
    </dgm:pt>
    <dgm:pt modelId="{1D90687E-E576-4DAF-B12B-CF9CB4C038E8}" type="sibTrans" cxnId="{93F3D7DF-885C-4310-9A44-421F0BFEFA11}">
      <dgm:prSet/>
      <dgm:spPr/>
      <dgm:t>
        <a:bodyPr/>
        <a:lstStyle/>
        <a:p>
          <a:endParaRPr lang="en-US"/>
        </a:p>
      </dgm:t>
    </dgm:pt>
    <dgm:pt modelId="{D597E684-D7AC-4373-A996-606E46337353}" type="pres">
      <dgm:prSet presAssocID="{EC7BED56-BE0A-4703-BACE-FD89D6EA4104}" presName="linear" presStyleCnt="0">
        <dgm:presLayoutVars>
          <dgm:animLvl val="lvl"/>
          <dgm:resizeHandles val="exact"/>
        </dgm:presLayoutVars>
      </dgm:prSet>
      <dgm:spPr/>
      <dgm:t>
        <a:bodyPr/>
        <a:lstStyle/>
        <a:p>
          <a:endParaRPr lang="en-US"/>
        </a:p>
      </dgm:t>
    </dgm:pt>
    <dgm:pt modelId="{139E544D-0F62-45B0-B9DE-897F0BD216D6}" type="pres">
      <dgm:prSet presAssocID="{26E57899-835A-400E-BC42-547E68B26B95}" presName="parentText" presStyleLbl="node1" presStyleIdx="0" presStyleCnt="3">
        <dgm:presLayoutVars>
          <dgm:chMax val="0"/>
          <dgm:bulletEnabled val="1"/>
        </dgm:presLayoutVars>
      </dgm:prSet>
      <dgm:spPr/>
      <dgm:t>
        <a:bodyPr/>
        <a:lstStyle/>
        <a:p>
          <a:endParaRPr lang="en-US"/>
        </a:p>
      </dgm:t>
    </dgm:pt>
    <dgm:pt modelId="{103A8A86-DAB7-4643-9BD2-14B100579FD9}" type="pres">
      <dgm:prSet presAssocID="{9801361B-18A2-4E3A-AA5E-F761826FA763}" presName="spacer" presStyleCnt="0"/>
      <dgm:spPr/>
    </dgm:pt>
    <dgm:pt modelId="{B26C1355-1DFD-44CC-B105-9F1BD4217214}" type="pres">
      <dgm:prSet presAssocID="{422892D6-6752-4E1D-8D4C-3D9148563F20}" presName="parentText" presStyleLbl="node1" presStyleIdx="1" presStyleCnt="3">
        <dgm:presLayoutVars>
          <dgm:chMax val="0"/>
          <dgm:bulletEnabled val="1"/>
        </dgm:presLayoutVars>
      </dgm:prSet>
      <dgm:spPr/>
      <dgm:t>
        <a:bodyPr/>
        <a:lstStyle/>
        <a:p>
          <a:endParaRPr lang="en-US"/>
        </a:p>
      </dgm:t>
    </dgm:pt>
    <dgm:pt modelId="{41DC4BFA-6341-44E5-AFCC-5CB682EFB240}" type="pres">
      <dgm:prSet presAssocID="{281698CD-8541-4523-9B1B-991162D5341E}" presName="spacer" presStyleCnt="0"/>
      <dgm:spPr/>
    </dgm:pt>
    <dgm:pt modelId="{26E9C80A-CE00-4C9A-A95C-FB0E43E2962D}" type="pres">
      <dgm:prSet presAssocID="{7C86B905-C56E-431C-9937-518859039892}" presName="parentText" presStyleLbl="node1" presStyleIdx="2" presStyleCnt="3">
        <dgm:presLayoutVars>
          <dgm:chMax val="0"/>
          <dgm:bulletEnabled val="1"/>
        </dgm:presLayoutVars>
      </dgm:prSet>
      <dgm:spPr/>
      <dgm:t>
        <a:bodyPr/>
        <a:lstStyle/>
        <a:p>
          <a:endParaRPr lang="en-US"/>
        </a:p>
      </dgm:t>
    </dgm:pt>
  </dgm:ptLst>
  <dgm:cxnLst>
    <dgm:cxn modelId="{EA2814A9-2165-44A0-9BD0-486607FA2E36}" type="presOf" srcId="{422892D6-6752-4E1D-8D4C-3D9148563F20}" destId="{B26C1355-1DFD-44CC-B105-9F1BD4217214}" srcOrd="0" destOrd="0" presId="urn:microsoft.com/office/officeart/2005/8/layout/vList2"/>
    <dgm:cxn modelId="{AA500FA7-0CA1-46E7-9723-275587052BDE}" type="presOf" srcId="{EC7BED56-BE0A-4703-BACE-FD89D6EA4104}" destId="{D597E684-D7AC-4373-A996-606E46337353}" srcOrd="0" destOrd="0" presId="urn:microsoft.com/office/officeart/2005/8/layout/vList2"/>
    <dgm:cxn modelId="{F72ED472-6C18-4019-975B-849D4B2A9411}" srcId="{EC7BED56-BE0A-4703-BACE-FD89D6EA4104}" destId="{422892D6-6752-4E1D-8D4C-3D9148563F20}" srcOrd="1" destOrd="0" parTransId="{1D25EDA8-65E1-4BDC-B379-904882AE543E}" sibTransId="{281698CD-8541-4523-9B1B-991162D5341E}"/>
    <dgm:cxn modelId="{11C8D3FA-F3AC-43E4-A3C6-6DDBE7A339B5}" type="presOf" srcId="{26E57899-835A-400E-BC42-547E68B26B95}" destId="{139E544D-0F62-45B0-B9DE-897F0BD216D6}" srcOrd="0" destOrd="0" presId="urn:microsoft.com/office/officeart/2005/8/layout/vList2"/>
    <dgm:cxn modelId="{93F3D7DF-885C-4310-9A44-421F0BFEFA11}" srcId="{EC7BED56-BE0A-4703-BACE-FD89D6EA4104}" destId="{7C86B905-C56E-431C-9937-518859039892}" srcOrd="2" destOrd="0" parTransId="{CBB1C988-D4D1-459A-BE2C-92062E7A0CDE}" sibTransId="{1D90687E-E576-4DAF-B12B-CF9CB4C038E8}"/>
    <dgm:cxn modelId="{696D95E5-0C1F-4D4D-8B42-FAC3923A3EA5}" type="presOf" srcId="{7C86B905-C56E-431C-9937-518859039892}" destId="{26E9C80A-CE00-4C9A-A95C-FB0E43E2962D}" srcOrd="0" destOrd="0" presId="urn:microsoft.com/office/officeart/2005/8/layout/vList2"/>
    <dgm:cxn modelId="{18D7218A-21B1-4A8D-A7FC-57A1066FE51E}" srcId="{EC7BED56-BE0A-4703-BACE-FD89D6EA4104}" destId="{26E57899-835A-400E-BC42-547E68B26B95}" srcOrd="0" destOrd="0" parTransId="{CE58C341-F32D-4122-9853-539681F24060}" sibTransId="{9801361B-18A2-4E3A-AA5E-F761826FA763}"/>
    <dgm:cxn modelId="{FC2C8ABA-84F8-4A86-8547-459D8544769B}" type="presParOf" srcId="{D597E684-D7AC-4373-A996-606E46337353}" destId="{139E544D-0F62-45B0-B9DE-897F0BD216D6}" srcOrd="0" destOrd="0" presId="urn:microsoft.com/office/officeart/2005/8/layout/vList2"/>
    <dgm:cxn modelId="{678085FB-9086-43E3-A24A-179F44978D29}" type="presParOf" srcId="{D597E684-D7AC-4373-A996-606E46337353}" destId="{103A8A86-DAB7-4643-9BD2-14B100579FD9}" srcOrd="1" destOrd="0" presId="urn:microsoft.com/office/officeart/2005/8/layout/vList2"/>
    <dgm:cxn modelId="{BF759D65-E256-419C-9945-950B58E211C2}" type="presParOf" srcId="{D597E684-D7AC-4373-A996-606E46337353}" destId="{B26C1355-1DFD-44CC-B105-9F1BD4217214}" srcOrd="2" destOrd="0" presId="urn:microsoft.com/office/officeart/2005/8/layout/vList2"/>
    <dgm:cxn modelId="{D1956935-9C95-47BF-AB8B-3317B70CDBA5}" type="presParOf" srcId="{D597E684-D7AC-4373-A996-606E46337353}" destId="{41DC4BFA-6341-44E5-AFCC-5CB682EFB240}" srcOrd="3" destOrd="0" presId="urn:microsoft.com/office/officeart/2005/8/layout/vList2"/>
    <dgm:cxn modelId="{F9AC6A52-A1B0-48AF-A8CB-A822C91B60CA}" type="presParOf" srcId="{D597E684-D7AC-4373-A996-606E46337353}" destId="{26E9C80A-CE00-4C9A-A95C-FB0E43E2962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D0CF8A-FD9D-4A93-869D-21F0C6181A90}" type="doc">
      <dgm:prSet loTypeId="urn:microsoft.com/office/officeart/2005/8/layout/arrow5" loCatId="relationship" qsTypeId="urn:microsoft.com/office/officeart/2005/8/quickstyle/simple2" qsCatId="simple" csTypeId="urn:microsoft.com/office/officeart/2005/8/colors/accent1_3" csCatId="accent1"/>
      <dgm:spPr/>
      <dgm:t>
        <a:bodyPr/>
        <a:lstStyle/>
        <a:p>
          <a:endParaRPr lang="en-US"/>
        </a:p>
      </dgm:t>
    </dgm:pt>
    <dgm:pt modelId="{79E9EB8E-73C3-40BE-A01E-94E9B56100BC}">
      <dgm:prSet/>
      <dgm:spPr/>
      <dgm:t>
        <a:bodyPr/>
        <a:lstStyle/>
        <a:p>
          <a:pPr rtl="0"/>
          <a:r>
            <a:rPr lang="en-US"/>
            <a:t>To be added and adjusted</a:t>
          </a:r>
          <a:r>
            <a:rPr lang="en-US">
              <a:latin typeface="Gill Sans MT" panose="020B0502020104020203"/>
            </a:rPr>
            <a:t> for</a:t>
          </a:r>
          <a:r>
            <a:rPr lang="en-US"/>
            <a:t> the Gyms as well.</a:t>
          </a:r>
        </a:p>
      </dgm:t>
    </dgm:pt>
    <dgm:pt modelId="{86D45024-11B3-4DB1-AD67-7E92B0D36C32}" type="parTrans" cxnId="{799A94E1-3B21-42B5-9BC9-BD94A3590705}">
      <dgm:prSet/>
      <dgm:spPr/>
      <dgm:t>
        <a:bodyPr/>
        <a:lstStyle/>
        <a:p>
          <a:endParaRPr lang="en-US"/>
        </a:p>
      </dgm:t>
    </dgm:pt>
    <dgm:pt modelId="{2AE1A7F6-739D-4561-A5BF-FFF1A3D3AEC6}" type="sibTrans" cxnId="{799A94E1-3B21-42B5-9BC9-BD94A3590705}">
      <dgm:prSet/>
      <dgm:spPr/>
      <dgm:t>
        <a:bodyPr/>
        <a:lstStyle/>
        <a:p>
          <a:endParaRPr lang="en-US"/>
        </a:p>
      </dgm:t>
    </dgm:pt>
    <dgm:pt modelId="{95FAD23B-0BD5-4AF7-84A2-5C43EA80BDE8}">
      <dgm:prSet/>
      <dgm:spPr/>
      <dgm:t>
        <a:bodyPr/>
        <a:lstStyle/>
        <a:p>
          <a:r>
            <a:rPr lang="en-US"/>
            <a:t>To </a:t>
          </a:r>
          <a:r>
            <a:rPr lang="en-US">
              <a:latin typeface="Gill Sans MT" panose="020B0502020104020203"/>
            </a:rPr>
            <a:t>add</a:t>
          </a:r>
          <a:r>
            <a:rPr lang="en-US"/>
            <a:t> more sports.</a:t>
          </a:r>
        </a:p>
      </dgm:t>
    </dgm:pt>
    <dgm:pt modelId="{5FFF8C32-EFF4-4AFF-97D7-D1869114708B}" type="parTrans" cxnId="{AD5FB6A7-8F57-4946-AC84-4D8114CAFF98}">
      <dgm:prSet/>
      <dgm:spPr/>
      <dgm:t>
        <a:bodyPr/>
        <a:lstStyle/>
        <a:p>
          <a:endParaRPr lang="en-US"/>
        </a:p>
      </dgm:t>
    </dgm:pt>
    <dgm:pt modelId="{4206343C-11C8-47D6-91BD-7C56B82EDF42}" type="sibTrans" cxnId="{AD5FB6A7-8F57-4946-AC84-4D8114CAFF98}">
      <dgm:prSet/>
      <dgm:spPr/>
      <dgm:t>
        <a:bodyPr/>
        <a:lstStyle/>
        <a:p>
          <a:endParaRPr lang="en-US"/>
        </a:p>
      </dgm:t>
    </dgm:pt>
    <dgm:pt modelId="{D1AE5E14-AFB5-451C-A3C0-93404CE8B412}">
      <dgm:prSet/>
      <dgm:spPr/>
      <dgm:t>
        <a:bodyPr/>
        <a:lstStyle/>
        <a:p>
          <a:r>
            <a:rPr lang="en-US"/>
            <a:t>Different prices for different parts of the day, with coaches.</a:t>
          </a:r>
        </a:p>
      </dgm:t>
    </dgm:pt>
    <dgm:pt modelId="{2BB3FE23-4CAC-4B2D-B623-16173889767B}" type="parTrans" cxnId="{65444997-F191-4323-AEE0-1E64C5777C07}">
      <dgm:prSet/>
      <dgm:spPr/>
      <dgm:t>
        <a:bodyPr/>
        <a:lstStyle/>
        <a:p>
          <a:endParaRPr lang="en-US"/>
        </a:p>
      </dgm:t>
    </dgm:pt>
    <dgm:pt modelId="{E1E4D71E-77E6-4B77-8F9A-2F9858BA5D3F}" type="sibTrans" cxnId="{65444997-F191-4323-AEE0-1E64C5777C07}">
      <dgm:prSet/>
      <dgm:spPr/>
      <dgm:t>
        <a:bodyPr/>
        <a:lstStyle/>
        <a:p>
          <a:endParaRPr lang="en-US"/>
        </a:p>
      </dgm:t>
    </dgm:pt>
    <dgm:pt modelId="{865C37B9-31D0-467C-A6B8-F2F4DCA8E283}" type="pres">
      <dgm:prSet presAssocID="{4CD0CF8A-FD9D-4A93-869D-21F0C6181A90}" presName="diagram" presStyleCnt="0">
        <dgm:presLayoutVars>
          <dgm:dir/>
          <dgm:resizeHandles val="exact"/>
        </dgm:presLayoutVars>
      </dgm:prSet>
      <dgm:spPr/>
      <dgm:t>
        <a:bodyPr/>
        <a:lstStyle/>
        <a:p>
          <a:endParaRPr lang="en-US"/>
        </a:p>
      </dgm:t>
    </dgm:pt>
    <dgm:pt modelId="{D9C9FFD6-9300-4A34-8051-263987C9E7D4}" type="pres">
      <dgm:prSet presAssocID="{79E9EB8E-73C3-40BE-A01E-94E9B56100BC}" presName="arrow" presStyleLbl="node1" presStyleIdx="0" presStyleCnt="3">
        <dgm:presLayoutVars>
          <dgm:bulletEnabled val="1"/>
        </dgm:presLayoutVars>
      </dgm:prSet>
      <dgm:spPr/>
      <dgm:t>
        <a:bodyPr/>
        <a:lstStyle/>
        <a:p>
          <a:endParaRPr lang="en-US"/>
        </a:p>
      </dgm:t>
    </dgm:pt>
    <dgm:pt modelId="{560EF6F4-E65B-48F6-8748-ACD775AD61A2}" type="pres">
      <dgm:prSet presAssocID="{95FAD23B-0BD5-4AF7-84A2-5C43EA80BDE8}" presName="arrow" presStyleLbl="node1" presStyleIdx="1" presStyleCnt="3">
        <dgm:presLayoutVars>
          <dgm:bulletEnabled val="1"/>
        </dgm:presLayoutVars>
      </dgm:prSet>
      <dgm:spPr/>
      <dgm:t>
        <a:bodyPr/>
        <a:lstStyle/>
        <a:p>
          <a:endParaRPr lang="en-US"/>
        </a:p>
      </dgm:t>
    </dgm:pt>
    <dgm:pt modelId="{598E71D1-0471-4F8D-92D0-1C4297F9477A}" type="pres">
      <dgm:prSet presAssocID="{D1AE5E14-AFB5-451C-A3C0-93404CE8B412}" presName="arrow" presStyleLbl="node1" presStyleIdx="2" presStyleCnt="3">
        <dgm:presLayoutVars>
          <dgm:bulletEnabled val="1"/>
        </dgm:presLayoutVars>
      </dgm:prSet>
      <dgm:spPr/>
      <dgm:t>
        <a:bodyPr/>
        <a:lstStyle/>
        <a:p>
          <a:endParaRPr lang="en-US"/>
        </a:p>
      </dgm:t>
    </dgm:pt>
  </dgm:ptLst>
  <dgm:cxnLst>
    <dgm:cxn modelId="{799A94E1-3B21-42B5-9BC9-BD94A3590705}" srcId="{4CD0CF8A-FD9D-4A93-869D-21F0C6181A90}" destId="{79E9EB8E-73C3-40BE-A01E-94E9B56100BC}" srcOrd="0" destOrd="0" parTransId="{86D45024-11B3-4DB1-AD67-7E92B0D36C32}" sibTransId="{2AE1A7F6-739D-4561-A5BF-FFF1A3D3AEC6}"/>
    <dgm:cxn modelId="{EC22203B-9657-4E86-A367-C62FA5036BE4}" type="presOf" srcId="{D1AE5E14-AFB5-451C-A3C0-93404CE8B412}" destId="{598E71D1-0471-4F8D-92D0-1C4297F9477A}" srcOrd="0" destOrd="0" presId="urn:microsoft.com/office/officeart/2005/8/layout/arrow5"/>
    <dgm:cxn modelId="{65444997-F191-4323-AEE0-1E64C5777C07}" srcId="{4CD0CF8A-FD9D-4A93-869D-21F0C6181A90}" destId="{D1AE5E14-AFB5-451C-A3C0-93404CE8B412}" srcOrd="2" destOrd="0" parTransId="{2BB3FE23-4CAC-4B2D-B623-16173889767B}" sibTransId="{E1E4D71E-77E6-4B77-8F9A-2F9858BA5D3F}"/>
    <dgm:cxn modelId="{0DB8A726-D44A-47FF-BE9B-9A5FA06B16CB}" type="presOf" srcId="{79E9EB8E-73C3-40BE-A01E-94E9B56100BC}" destId="{D9C9FFD6-9300-4A34-8051-263987C9E7D4}" srcOrd="0" destOrd="0" presId="urn:microsoft.com/office/officeart/2005/8/layout/arrow5"/>
    <dgm:cxn modelId="{7EC0562F-1261-4CA7-B154-D7D1DD44FA49}" type="presOf" srcId="{4CD0CF8A-FD9D-4A93-869D-21F0C6181A90}" destId="{865C37B9-31D0-467C-A6B8-F2F4DCA8E283}" srcOrd="0" destOrd="0" presId="urn:microsoft.com/office/officeart/2005/8/layout/arrow5"/>
    <dgm:cxn modelId="{AD5FB6A7-8F57-4946-AC84-4D8114CAFF98}" srcId="{4CD0CF8A-FD9D-4A93-869D-21F0C6181A90}" destId="{95FAD23B-0BD5-4AF7-84A2-5C43EA80BDE8}" srcOrd="1" destOrd="0" parTransId="{5FFF8C32-EFF4-4AFF-97D7-D1869114708B}" sibTransId="{4206343C-11C8-47D6-91BD-7C56B82EDF42}"/>
    <dgm:cxn modelId="{318D930B-0317-425E-ADFB-C40B1C8493D6}" type="presOf" srcId="{95FAD23B-0BD5-4AF7-84A2-5C43EA80BDE8}" destId="{560EF6F4-E65B-48F6-8748-ACD775AD61A2}" srcOrd="0" destOrd="0" presId="urn:microsoft.com/office/officeart/2005/8/layout/arrow5"/>
    <dgm:cxn modelId="{F5EF2BAC-55A5-4CC8-98F0-5AB406651452}" type="presParOf" srcId="{865C37B9-31D0-467C-A6B8-F2F4DCA8E283}" destId="{D9C9FFD6-9300-4A34-8051-263987C9E7D4}" srcOrd="0" destOrd="0" presId="urn:microsoft.com/office/officeart/2005/8/layout/arrow5"/>
    <dgm:cxn modelId="{8060FF79-B06B-4F54-9097-1DFE9AD0CFC0}" type="presParOf" srcId="{865C37B9-31D0-467C-A6B8-F2F4DCA8E283}" destId="{560EF6F4-E65B-48F6-8748-ACD775AD61A2}" srcOrd="1" destOrd="0" presId="urn:microsoft.com/office/officeart/2005/8/layout/arrow5"/>
    <dgm:cxn modelId="{33652D77-2A24-420D-B805-5402F15E7890}" type="presParOf" srcId="{865C37B9-31D0-467C-A6B8-F2F4DCA8E283}" destId="{598E71D1-0471-4F8D-92D0-1C4297F9477A}" srcOrd="2"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E544D-0F62-45B0-B9DE-897F0BD216D6}">
      <dsp:nvSpPr>
        <dsp:cNvPr id="0" name=""/>
        <dsp:cNvSpPr/>
      </dsp:nvSpPr>
      <dsp:spPr>
        <a:xfrm>
          <a:off x="0" y="352461"/>
          <a:ext cx="7206838" cy="92663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t>This project has been developed as a tool to make the work of the staff in the sport centers easier.</a:t>
          </a:r>
        </a:p>
      </dsp:txBody>
      <dsp:txXfrm>
        <a:off x="45235" y="397696"/>
        <a:ext cx="7116368" cy="836169"/>
      </dsp:txXfrm>
    </dsp:sp>
    <dsp:sp modelId="{B26C1355-1DFD-44CC-B105-9F1BD4217214}">
      <dsp:nvSpPr>
        <dsp:cNvPr id="0" name=""/>
        <dsp:cNvSpPr/>
      </dsp:nvSpPr>
      <dsp:spPr>
        <a:xfrm>
          <a:off x="0" y="1348221"/>
          <a:ext cx="7206838" cy="92663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t>To calculate the prices easier, faster and more productive.</a:t>
          </a:r>
        </a:p>
      </dsp:txBody>
      <dsp:txXfrm>
        <a:off x="45235" y="1393456"/>
        <a:ext cx="7116368" cy="836169"/>
      </dsp:txXfrm>
    </dsp:sp>
    <dsp:sp modelId="{26E9C80A-CE00-4C9A-A95C-FB0E43E2962D}">
      <dsp:nvSpPr>
        <dsp:cNvPr id="0" name=""/>
        <dsp:cNvSpPr/>
      </dsp:nvSpPr>
      <dsp:spPr>
        <a:xfrm>
          <a:off x="0" y="2343980"/>
          <a:ext cx="7206838" cy="92663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a:t>It's designed to be user friendly and be easily understandable.</a:t>
          </a:r>
        </a:p>
      </dsp:txBody>
      <dsp:txXfrm>
        <a:off x="45235" y="2389215"/>
        <a:ext cx="7116368" cy="8361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C9FFD6-9300-4A34-8051-263987C9E7D4}">
      <dsp:nvSpPr>
        <dsp:cNvPr id="0" name=""/>
        <dsp:cNvSpPr/>
      </dsp:nvSpPr>
      <dsp:spPr>
        <a:xfrm>
          <a:off x="2622635" y="185"/>
          <a:ext cx="2831657" cy="2831657"/>
        </a:xfrm>
        <a:prstGeom prst="downArrow">
          <a:avLst>
            <a:gd name="adj1" fmla="val 50000"/>
            <a:gd name="adj2" fmla="val 35000"/>
          </a:avLst>
        </a:prstGeom>
        <a:solidFill>
          <a:schemeClr val="accent1">
            <a:shade val="8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a:t>To be added and adjusted</a:t>
          </a:r>
          <a:r>
            <a:rPr lang="en-US" sz="2100" kern="1200">
              <a:latin typeface="Gill Sans MT" panose="020B0502020104020203"/>
            </a:rPr>
            <a:t> for</a:t>
          </a:r>
          <a:r>
            <a:rPr lang="en-US" sz="2100" kern="1200"/>
            <a:t> the Gyms as well.</a:t>
          </a:r>
        </a:p>
      </dsp:txBody>
      <dsp:txXfrm>
        <a:off x="3330549" y="185"/>
        <a:ext cx="1415829" cy="2336117"/>
      </dsp:txXfrm>
    </dsp:sp>
    <dsp:sp modelId="{560EF6F4-E65B-48F6-8748-ACD775AD61A2}">
      <dsp:nvSpPr>
        <dsp:cNvPr id="0" name=""/>
        <dsp:cNvSpPr/>
      </dsp:nvSpPr>
      <dsp:spPr>
        <a:xfrm rot="7200000">
          <a:off x="4258795" y="2834098"/>
          <a:ext cx="2831657" cy="2831657"/>
        </a:xfrm>
        <a:prstGeom prst="downArrow">
          <a:avLst>
            <a:gd name="adj1" fmla="val 50000"/>
            <a:gd name="adj2" fmla="val 35000"/>
          </a:avLst>
        </a:prstGeom>
        <a:solidFill>
          <a:schemeClr val="accent1">
            <a:shade val="80000"/>
            <a:hueOff val="234196"/>
            <a:satOff val="-25317"/>
            <a:lumOff val="20386"/>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a:t>To </a:t>
          </a:r>
          <a:r>
            <a:rPr lang="en-US" sz="2100" kern="1200">
              <a:latin typeface="Gill Sans MT" panose="020B0502020104020203"/>
            </a:rPr>
            <a:t>add</a:t>
          </a:r>
          <a:r>
            <a:rPr lang="en-US" sz="2100" kern="1200"/>
            <a:t> more sports.</a:t>
          </a:r>
        </a:p>
      </dsp:txBody>
      <dsp:txXfrm rot="-5400000">
        <a:off x="4721140" y="3665897"/>
        <a:ext cx="2336117" cy="1415829"/>
      </dsp:txXfrm>
    </dsp:sp>
    <dsp:sp modelId="{598E71D1-0471-4F8D-92D0-1C4297F9477A}">
      <dsp:nvSpPr>
        <dsp:cNvPr id="0" name=""/>
        <dsp:cNvSpPr/>
      </dsp:nvSpPr>
      <dsp:spPr>
        <a:xfrm rot="14400000">
          <a:off x="986474" y="2834098"/>
          <a:ext cx="2831657" cy="2831657"/>
        </a:xfrm>
        <a:prstGeom prst="downArrow">
          <a:avLst>
            <a:gd name="adj1" fmla="val 50000"/>
            <a:gd name="adj2" fmla="val 35000"/>
          </a:avLst>
        </a:prstGeom>
        <a:solidFill>
          <a:schemeClr val="accent1">
            <a:shade val="80000"/>
            <a:hueOff val="468392"/>
            <a:satOff val="-50633"/>
            <a:lumOff val="4077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a:lnSpc>
              <a:spcPct val="90000"/>
            </a:lnSpc>
            <a:spcBef>
              <a:spcPct val="0"/>
            </a:spcBef>
            <a:spcAft>
              <a:spcPct val="35000"/>
            </a:spcAft>
          </a:pPr>
          <a:r>
            <a:rPr lang="en-US" sz="2100" kern="1200"/>
            <a:t>Different prices for different parts of the day, with coaches.</a:t>
          </a:r>
        </a:p>
      </dsp:txBody>
      <dsp:txXfrm rot="5400000">
        <a:off x="1019669" y="3665897"/>
        <a:ext cx="2336117" cy="14158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5/1/2020</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5/1/2020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5/1/2020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5/1/2020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5/1/2020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5/1/2020</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5/1/2020</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8D511D2-9CF1-40DE-BB88-A5A48A0E8A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02" t="9091" r="14365" b="-1"/>
          <a:stretch/>
        </p:blipFill>
        <p:spPr>
          <a:xfrm>
            <a:off x="20" y="10"/>
            <a:ext cx="12191980" cy="6857990"/>
          </a:xfrm>
          <a:prstGeom prst="rect">
            <a:avLst/>
          </a:prstGeom>
        </p:spPr>
      </p:pic>
      <p:grpSp>
        <p:nvGrpSpPr>
          <p:cNvPr id="38" name="Group 37">
            <a:extLst>
              <a:ext uri="{FF2B5EF4-FFF2-40B4-BE49-F238E27FC236}">
                <a16:creationId xmlns:a16="http://schemas.microsoft.com/office/drawing/2014/main" id="{40ADCA80-A0B1-4379-94EC-0A1A73BE1E7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39" name="Rectangle 38">
              <a:extLst>
                <a:ext uri="{FF2B5EF4-FFF2-40B4-BE49-F238E27FC236}">
                  <a16:creationId xmlns:a16="http://schemas.microsoft.com/office/drawing/2014/main" id="{1EB4D79C-3A0E-4CB5-9A3D-BB816FD52C7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40" name="Rectangle 39">
              <a:extLst>
                <a:ext uri="{FF2B5EF4-FFF2-40B4-BE49-F238E27FC236}">
                  <a16:creationId xmlns:a16="http://schemas.microsoft.com/office/drawing/2014/main" id="{3839C3D0-536E-4C48-A1C1-D9B718A8436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4200" y="2142067"/>
            <a:ext cx="3412067" cy="2971801"/>
          </a:xfrm>
        </p:spPr>
        <p:txBody>
          <a:bodyPr>
            <a:normAutofit/>
          </a:bodyPr>
          <a:lstStyle/>
          <a:p>
            <a:r>
              <a:rPr lang="en-US">
                <a:solidFill>
                  <a:schemeClr val="bg1"/>
                </a:solidFill>
              </a:rPr>
              <a:t>SpORt pROGRAM</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4200" y="5145513"/>
            <a:ext cx="3412067" cy="738820"/>
          </a:xfrm>
        </p:spPr>
        <p:txBody>
          <a:bodyPr>
            <a:normAutofit/>
          </a:bodyPr>
          <a:lstStyle/>
          <a:p>
            <a:r>
              <a:rPr lang="en-US">
                <a:solidFill>
                  <a:srgbClr val="75E4F7"/>
                </a:solidFill>
              </a:rPr>
              <a:t>Dimitar Dyakov, ema mateva, stoyan ponchev, petar stoev</a:t>
            </a:r>
          </a:p>
        </p:txBody>
      </p:sp>
    </p:spTree>
    <p:extLst>
      <p:ext uri="{BB962C8B-B14F-4D97-AF65-F5344CB8AC3E}">
        <p14:creationId xmlns:p14="http://schemas.microsoft.com/office/powerpoint/2010/main" val="1487700712"/>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4" descr="A close up of a light pole&#10;&#10;Description generated with high confidence">
            <a:extLst>
              <a:ext uri="{FF2B5EF4-FFF2-40B4-BE49-F238E27FC236}">
                <a16:creationId xmlns:a16="http://schemas.microsoft.com/office/drawing/2014/main" id="{43E8BCCE-7DF1-470D-BFD4-073CE29879EA}"/>
              </a:ext>
            </a:extLst>
          </p:cNvPr>
          <p:cNvPicPr>
            <a:picLocks noChangeAspect="1"/>
          </p:cNvPicPr>
          <p:nvPr/>
        </p:nvPicPr>
        <p:blipFill rotWithShape="1">
          <a:blip r:embed="rId2"/>
          <a:srcRect t="15776" r="9091" b="7327"/>
          <a:stretch/>
        </p:blipFill>
        <p:spPr>
          <a:xfrm>
            <a:off x="20" y="10"/>
            <a:ext cx="12191980" cy="6857990"/>
          </a:xfrm>
          <a:prstGeom prst="rect">
            <a:avLst/>
          </a:prstGeom>
        </p:spPr>
      </p:pic>
      <p:grpSp>
        <p:nvGrpSpPr>
          <p:cNvPr id="48" name="Group 47">
            <a:extLst>
              <a:ext uri="{FF2B5EF4-FFF2-40B4-BE49-F238E27FC236}">
                <a16:creationId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49" name="Rectangle 48">
              <a:extLst>
                <a:ext uri="{FF2B5EF4-FFF2-40B4-BE49-F238E27FC236}">
                  <a16:creationId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50" name="Rectangle 49">
              <a:extLst>
                <a:ext uri="{FF2B5EF4-FFF2-40B4-BE49-F238E27FC236}">
                  <a16:creationId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50">
              <a:extLst>
                <a:ext uri="{FF2B5EF4-FFF2-40B4-BE49-F238E27FC236}">
                  <a16:creationId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35CF4EF-B646-4101-9790-E5BB4C9567B7}"/>
              </a:ext>
            </a:extLst>
          </p:cNvPr>
          <p:cNvSpPr>
            <a:spLocks noGrp="1"/>
          </p:cNvSpPr>
          <p:nvPr>
            <p:ph type="title"/>
          </p:nvPr>
        </p:nvSpPr>
        <p:spPr>
          <a:xfrm>
            <a:off x="584200" y="1006956"/>
            <a:ext cx="7213600" cy="1372177"/>
          </a:xfrm>
        </p:spPr>
        <p:txBody>
          <a:bodyPr anchor="ctr">
            <a:normAutofit/>
          </a:bodyPr>
          <a:lstStyle/>
          <a:p>
            <a:r>
              <a:rPr lang="en-US" sz="3200" dirty="0">
                <a:ea typeface="+mj-lt"/>
                <a:cs typeface="+mj-lt"/>
              </a:rPr>
              <a:t>INTRODUCTION</a:t>
            </a:r>
          </a:p>
          <a:p>
            <a:endParaRPr lang="en-US"/>
          </a:p>
        </p:txBody>
      </p:sp>
      <p:sp>
        <p:nvSpPr>
          <p:cNvPr id="22" name="Content Placeholder 21">
            <a:extLst>
              <a:ext uri="{FF2B5EF4-FFF2-40B4-BE49-F238E27FC236}">
                <a16:creationId xmlns:a16="http://schemas.microsoft.com/office/drawing/2014/main" id="{433572E8-84CA-4CCC-B8CD-0157C5330AA7}"/>
              </a:ext>
            </a:extLst>
          </p:cNvPr>
          <p:cNvSpPr>
            <a:spLocks noGrp="1"/>
          </p:cNvSpPr>
          <p:nvPr>
            <p:ph idx="1"/>
          </p:nvPr>
        </p:nvSpPr>
        <p:spPr>
          <a:xfrm>
            <a:off x="581192" y="2438399"/>
            <a:ext cx="7216607" cy="3564467"/>
          </a:xfrm>
        </p:spPr>
        <p:txBody>
          <a:bodyPr>
            <a:normAutofit/>
          </a:bodyPr>
          <a:lstStyle/>
          <a:p>
            <a:pPr marL="305435" indent="-305435">
              <a:spcBef>
                <a:spcPts val="0"/>
              </a:spcBef>
              <a:buChar char="•"/>
            </a:pPr>
            <a:r>
              <a:rPr lang="en-US" sz="2800" dirty="0">
                <a:solidFill>
                  <a:schemeClr val="bg1"/>
                </a:solidFill>
                <a:ea typeface="+mn-lt"/>
                <a:cs typeface="+mn-lt"/>
              </a:rPr>
              <a:t>This project is a part of the "Quarantine Project".</a:t>
            </a:r>
          </a:p>
          <a:p>
            <a:pPr marL="305435" indent="-305435">
              <a:spcBef>
                <a:spcPts val="0"/>
              </a:spcBef>
              <a:buChar char="•"/>
            </a:pPr>
            <a:r>
              <a:rPr lang="en-US" sz="2800" dirty="0">
                <a:solidFill>
                  <a:schemeClr val="bg1"/>
                </a:solidFill>
                <a:ea typeface="+mn-lt"/>
                <a:cs typeface="+mn-lt"/>
              </a:rPr>
              <a:t>As the name suggests, our project is basically an application that can be used by different sport clubs.</a:t>
            </a:r>
            <a:endParaRPr lang="en-US" sz="2000" dirty="0">
              <a:solidFill>
                <a:schemeClr val="bg1"/>
              </a:solidFill>
            </a:endParaRPr>
          </a:p>
        </p:txBody>
      </p:sp>
    </p:spTree>
    <p:extLst>
      <p:ext uri="{BB962C8B-B14F-4D97-AF65-F5344CB8AC3E}">
        <p14:creationId xmlns:p14="http://schemas.microsoft.com/office/powerpoint/2010/main" val="1680772507"/>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Rectangle 82">
            <a:extLst>
              <a:ext uri="{FF2B5EF4-FFF2-40B4-BE49-F238E27FC236}">
                <a16:creationId xmlns:a16="http://schemas.microsoft.com/office/drawing/2014/main" id="{9052E949-8C4B-400D-86F5-BC17BB39257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84">
            <a:extLst>
              <a:ext uri="{FF2B5EF4-FFF2-40B4-BE49-F238E27FC236}">
                <a16:creationId xmlns:a16="http://schemas.microsoft.com/office/drawing/2014/main" id="{C5F32A9A-DB0A-486D-AB9B-38C96D782CF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86">
            <a:extLst>
              <a:ext uri="{FF2B5EF4-FFF2-40B4-BE49-F238E27FC236}">
                <a16:creationId xmlns:a16="http://schemas.microsoft.com/office/drawing/2014/main" id="{3DC37282-6825-4315-97BC-FBF347BC00E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88">
            <a:extLst>
              <a:ext uri="{FF2B5EF4-FFF2-40B4-BE49-F238E27FC236}">
                <a16:creationId xmlns:a16="http://schemas.microsoft.com/office/drawing/2014/main" id="{F153A912-83A9-46BB-A233-6A4703520D9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91" name="Rectangle 90">
            <a:extLst>
              <a:ext uri="{FF2B5EF4-FFF2-40B4-BE49-F238E27FC236}">
                <a16:creationId xmlns:a16="http://schemas.microsoft.com/office/drawing/2014/main" id="{4CFB7F65-9106-4CAB-B5F1-B6B1476E70A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4" descr="A close up of a logo&#10;&#10;Description generated with very high confidence">
            <a:extLst>
              <a:ext uri="{FF2B5EF4-FFF2-40B4-BE49-F238E27FC236}">
                <a16:creationId xmlns:a16="http://schemas.microsoft.com/office/drawing/2014/main" id="{D81D2915-7FDC-4E9F-9FC5-391486C4A9C3}"/>
              </a:ext>
            </a:extLst>
          </p:cNvPr>
          <p:cNvPicPr>
            <a:picLocks noChangeAspect="1"/>
          </p:cNvPicPr>
          <p:nvPr/>
        </p:nvPicPr>
        <p:blipFill>
          <a:blip r:embed="rId2"/>
          <a:stretch>
            <a:fillRect/>
          </a:stretch>
        </p:blipFill>
        <p:spPr>
          <a:xfrm>
            <a:off x="8346446" y="641074"/>
            <a:ext cx="3084677" cy="3465930"/>
          </a:xfrm>
          <a:prstGeom prst="rect">
            <a:avLst/>
          </a:prstGeom>
        </p:spPr>
      </p:pic>
      <p:grpSp>
        <p:nvGrpSpPr>
          <p:cNvPr id="93" name="Group 92">
            <a:extLst>
              <a:ext uri="{FF2B5EF4-FFF2-40B4-BE49-F238E27FC236}">
                <a16:creationId xmlns:a16="http://schemas.microsoft.com/office/drawing/2014/main" id="{DA46084B-0DB4-4217-8429-5BB07C71305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3" y="453643"/>
            <a:ext cx="11298934" cy="5936922"/>
            <a:chOff x="446533" y="453643"/>
            <a:chExt cx="11298934" cy="5936922"/>
          </a:xfrm>
        </p:grpSpPr>
        <p:sp>
          <p:nvSpPr>
            <p:cNvPr id="94" name="Rectangle 93">
              <a:extLst>
                <a:ext uri="{FF2B5EF4-FFF2-40B4-BE49-F238E27FC236}">
                  <a16:creationId xmlns:a16="http://schemas.microsoft.com/office/drawing/2014/main" id="{1C96A87B-A6AF-49F9-A35C-DBCD32934F7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3" y="4199467"/>
              <a:ext cx="11296733" cy="21910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5" name="Rectangle 94">
              <a:extLst>
                <a:ext uri="{FF2B5EF4-FFF2-40B4-BE49-F238E27FC236}">
                  <a16:creationId xmlns:a16="http://schemas.microsoft.com/office/drawing/2014/main" id="{E0996FEB-A7FD-41B5-AC7B-E2ED8B7623A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95">
              <a:extLst>
                <a:ext uri="{FF2B5EF4-FFF2-40B4-BE49-F238E27FC236}">
                  <a16:creationId xmlns:a16="http://schemas.microsoft.com/office/drawing/2014/main" id="{7F9DE51B-4C99-46DA-BAA8-AFBACAA90C4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96">
              <a:extLst>
                <a:ext uri="{FF2B5EF4-FFF2-40B4-BE49-F238E27FC236}">
                  <a16:creationId xmlns:a16="http://schemas.microsoft.com/office/drawing/2014/main" id="{2F3AC5DB-7693-457F-ACCC-7E0B50B989B1}"/>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3AE0CFDF-E503-4CB7-BD2E-1D4CB3EB50FE}"/>
              </a:ext>
            </a:extLst>
          </p:cNvPr>
          <p:cNvSpPr>
            <a:spLocks noGrp="1"/>
          </p:cNvSpPr>
          <p:nvPr>
            <p:ph type="title"/>
          </p:nvPr>
        </p:nvSpPr>
        <p:spPr>
          <a:xfrm>
            <a:off x="581191" y="4334837"/>
            <a:ext cx="10993549" cy="1140874"/>
          </a:xfrm>
        </p:spPr>
        <p:txBody>
          <a:bodyPr vert="horz" lIns="91440" tIns="45720" rIns="91440" bIns="45720" rtlCol="0" anchor="b">
            <a:normAutofit/>
          </a:bodyPr>
          <a:lstStyle/>
          <a:p>
            <a:r>
              <a:rPr lang="en-US" sz="3600">
                <a:solidFill>
                  <a:srgbClr val="FFFFFF"/>
                </a:solidFill>
              </a:rPr>
              <a:t>Concepts USED</a:t>
            </a:r>
          </a:p>
        </p:txBody>
      </p:sp>
      <p:pic>
        <p:nvPicPr>
          <p:cNvPr id="21" name="Picture 22" descr="A picture containing drawing&#10;&#10;Description generated with very high confidence">
            <a:extLst>
              <a:ext uri="{FF2B5EF4-FFF2-40B4-BE49-F238E27FC236}">
                <a16:creationId xmlns:a16="http://schemas.microsoft.com/office/drawing/2014/main" id="{E42F0470-FE0A-4CF0-AB61-B678B1B23A0C}"/>
              </a:ext>
            </a:extLst>
          </p:cNvPr>
          <p:cNvPicPr>
            <a:picLocks noChangeAspect="1"/>
          </p:cNvPicPr>
          <p:nvPr/>
        </p:nvPicPr>
        <p:blipFill>
          <a:blip r:embed="rId3"/>
          <a:stretch>
            <a:fillRect/>
          </a:stretch>
        </p:blipFill>
        <p:spPr>
          <a:xfrm>
            <a:off x="446533" y="1448222"/>
            <a:ext cx="3703322" cy="1851661"/>
          </a:xfrm>
          <a:prstGeom prst="rect">
            <a:avLst/>
          </a:prstGeom>
        </p:spPr>
      </p:pic>
      <p:pic>
        <p:nvPicPr>
          <p:cNvPr id="4" name="Picture 4" descr="A picture containing drawing&#10;&#10;Description generated with very high confidence">
            <a:extLst>
              <a:ext uri="{FF2B5EF4-FFF2-40B4-BE49-F238E27FC236}">
                <a16:creationId xmlns:a16="http://schemas.microsoft.com/office/drawing/2014/main" id="{959E90CF-77B8-4776-8DB7-7E9AE4D9E04F}"/>
              </a:ext>
            </a:extLst>
          </p:cNvPr>
          <p:cNvPicPr>
            <a:picLocks noGrp="1" noChangeAspect="1"/>
          </p:cNvPicPr>
          <p:nvPr>
            <p:ph idx="1"/>
          </p:nvPr>
        </p:nvPicPr>
        <p:blipFill>
          <a:blip r:embed="rId4"/>
          <a:stretch>
            <a:fillRect/>
          </a:stretch>
        </p:blipFill>
        <p:spPr>
          <a:xfrm>
            <a:off x="4241831" y="1401932"/>
            <a:ext cx="3703320" cy="1944242"/>
          </a:xfrm>
          <a:prstGeom prst="rect">
            <a:avLst/>
          </a:prstGeom>
        </p:spPr>
      </p:pic>
    </p:spTree>
    <p:extLst>
      <p:ext uri="{BB962C8B-B14F-4D97-AF65-F5344CB8AC3E}">
        <p14:creationId xmlns:p14="http://schemas.microsoft.com/office/powerpoint/2010/main" val="76428161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4AE9D071-98CF-435C-BD2B-976514544DC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A picture containing game, sport, basketball, blue&#10;&#10;Description generated with very high confidence">
            <a:extLst>
              <a:ext uri="{FF2B5EF4-FFF2-40B4-BE49-F238E27FC236}">
                <a16:creationId xmlns:a16="http://schemas.microsoft.com/office/drawing/2014/main" id="{79767C01-ED3F-4A11-A622-A1582189DF4F}"/>
              </a:ext>
            </a:extLst>
          </p:cNvPr>
          <p:cNvPicPr>
            <a:picLocks noChangeAspect="1"/>
          </p:cNvPicPr>
          <p:nvPr/>
        </p:nvPicPr>
        <p:blipFill rotWithShape="1">
          <a:blip r:embed="rId2"/>
          <a:srcRect t="9091" r="9091"/>
          <a:stretch/>
        </p:blipFill>
        <p:spPr>
          <a:xfrm>
            <a:off x="20" y="10"/>
            <a:ext cx="12191980" cy="6857990"/>
          </a:xfrm>
          <a:prstGeom prst="rect">
            <a:avLst/>
          </a:prstGeom>
        </p:spPr>
      </p:pic>
      <p:grpSp>
        <p:nvGrpSpPr>
          <p:cNvPr id="34" name="Group 33">
            <a:extLst>
              <a:ext uri="{FF2B5EF4-FFF2-40B4-BE49-F238E27FC236}">
                <a16:creationId xmlns:a16="http://schemas.microsoft.com/office/drawing/2014/main" id="{D619FC33-16ED-4246-9596-BEFEB55E4CF6}"/>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35" name="Rectangle 34">
              <a:extLst>
                <a:ext uri="{FF2B5EF4-FFF2-40B4-BE49-F238E27FC236}">
                  <a16:creationId xmlns:a16="http://schemas.microsoft.com/office/drawing/2014/main" id="{2EEA80E1-F99F-4009-837F-2F72F8A5D5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36" name="Rectangle 35">
              <a:extLst>
                <a:ext uri="{FF2B5EF4-FFF2-40B4-BE49-F238E27FC236}">
                  <a16:creationId xmlns:a16="http://schemas.microsoft.com/office/drawing/2014/main" id="{0230AF9A-4641-4BD8-9F95-9607CD304039}"/>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36">
              <a:extLst>
                <a:ext uri="{FF2B5EF4-FFF2-40B4-BE49-F238E27FC236}">
                  <a16:creationId xmlns:a16="http://schemas.microsoft.com/office/drawing/2014/main" id="{8703D4EC-9389-41B6-B88B-B6FDC8CD33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25B2D67-4827-4AE6-9E07-D77FE99E3FDF}"/>
              </a:ext>
            </a:extLst>
          </p:cNvPr>
          <p:cNvSpPr>
            <a:spLocks noGrp="1"/>
          </p:cNvSpPr>
          <p:nvPr>
            <p:ph type="title"/>
          </p:nvPr>
        </p:nvSpPr>
        <p:spPr>
          <a:xfrm>
            <a:off x="584200" y="1006956"/>
            <a:ext cx="7213600" cy="1372177"/>
          </a:xfrm>
        </p:spPr>
        <p:txBody>
          <a:bodyPr anchor="ctr">
            <a:normAutofit/>
          </a:bodyPr>
          <a:lstStyle/>
          <a:p>
            <a:r>
              <a:rPr lang="en-US" sz="3200" dirty="0"/>
              <a:t>OBJECTIVES § </a:t>
            </a:r>
            <a:r>
              <a:rPr lang="en-US" sz="3200" dirty="0">
                <a:ea typeface="+mj-lt"/>
                <a:cs typeface="+mj-lt"/>
              </a:rPr>
              <a:t>APPLICATION</a:t>
            </a:r>
          </a:p>
          <a:p>
            <a:endParaRPr lang="en-US"/>
          </a:p>
        </p:txBody>
      </p:sp>
      <p:graphicFrame>
        <p:nvGraphicFramePr>
          <p:cNvPr id="4" name="Diagram 2">
            <a:extLst>
              <a:ext uri="{FF2B5EF4-FFF2-40B4-BE49-F238E27FC236}">
                <a16:creationId xmlns:a16="http://schemas.microsoft.com/office/drawing/2014/main" id="{718AF050-2A82-4AA0-B573-C3A4D9FCCDD9}"/>
              </a:ext>
            </a:extLst>
          </p:cNvPr>
          <p:cNvGraphicFramePr/>
          <p:nvPr>
            <p:extLst>
              <p:ext uri="{D42A27DB-BD31-4B8C-83A1-F6EECF244321}">
                <p14:modId xmlns:p14="http://schemas.microsoft.com/office/powerpoint/2010/main" val="2313953138"/>
              </p:ext>
            </p:extLst>
          </p:nvPr>
        </p:nvGraphicFramePr>
        <p:xfrm>
          <a:off x="592398" y="2203075"/>
          <a:ext cx="7206838" cy="3623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852044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8" descr="A black and silver text on a white background&#10;&#10;Description generated with very high confidence">
            <a:extLst>
              <a:ext uri="{FF2B5EF4-FFF2-40B4-BE49-F238E27FC236}">
                <a16:creationId xmlns:a16="http://schemas.microsoft.com/office/drawing/2014/main" id="{4BC4FE3B-B8F7-4E5A-986B-3B5DD4AFC82E}"/>
              </a:ext>
            </a:extLst>
          </p:cNvPr>
          <p:cNvPicPr>
            <a:picLocks noChangeAspect="1"/>
          </p:cNvPicPr>
          <p:nvPr/>
        </p:nvPicPr>
        <p:blipFill>
          <a:blip r:embed="rId2"/>
          <a:stretch>
            <a:fillRect/>
          </a:stretch>
        </p:blipFill>
        <p:spPr>
          <a:xfrm>
            <a:off x="1427386" y="432345"/>
            <a:ext cx="3474100" cy="2831429"/>
          </a:xfrm>
          <a:prstGeom prst="rect">
            <a:avLst/>
          </a:prstGeom>
        </p:spPr>
      </p:pic>
      <p:pic>
        <p:nvPicPr>
          <p:cNvPr id="2" name="Picture 2" descr="Screen of a cell phone&#10;&#10;Description generated with high confidence">
            <a:extLst>
              <a:ext uri="{FF2B5EF4-FFF2-40B4-BE49-F238E27FC236}">
                <a16:creationId xmlns:a16="http://schemas.microsoft.com/office/drawing/2014/main" id="{226CDD7F-4FAD-441F-9A05-6FFD4C07A9CE}"/>
              </a:ext>
            </a:extLst>
          </p:cNvPr>
          <p:cNvPicPr>
            <a:picLocks noChangeAspect="1"/>
          </p:cNvPicPr>
          <p:nvPr/>
        </p:nvPicPr>
        <p:blipFill>
          <a:blip r:embed="rId3"/>
          <a:stretch>
            <a:fillRect/>
          </a:stretch>
        </p:blipFill>
        <p:spPr>
          <a:xfrm>
            <a:off x="995139" y="3594226"/>
            <a:ext cx="4338595" cy="2908043"/>
          </a:xfrm>
          <a:prstGeom prst="rect">
            <a:avLst/>
          </a:prstGeom>
        </p:spPr>
      </p:pic>
      <p:sp>
        <p:nvSpPr>
          <p:cNvPr id="76" name="Rectangle 75">
            <a:extLst>
              <a:ext uri="{FF2B5EF4-FFF2-40B4-BE49-F238E27FC236}">
                <a16:creationId xmlns:a16="http://schemas.microsoft.com/office/drawing/2014/main" id="{799448F2-0E5B-42DA-B2D1-11A14E947B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E8A7552-20E1-4F34-ADAB-C1DB6634D4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A screenshot of a cell phone&#10;&#10;Description generated with high confidence">
            <a:extLst>
              <a:ext uri="{FF2B5EF4-FFF2-40B4-BE49-F238E27FC236}">
                <a16:creationId xmlns:a16="http://schemas.microsoft.com/office/drawing/2014/main" id="{B6DE17EF-357F-4773-92B9-3E5628E85D43}"/>
              </a:ext>
            </a:extLst>
          </p:cNvPr>
          <p:cNvPicPr>
            <a:picLocks noChangeAspect="1"/>
          </p:cNvPicPr>
          <p:nvPr/>
        </p:nvPicPr>
        <p:blipFill>
          <a:blip r:embed="rId4"/>
          <a:stretch>
            <a:fillRect/>
          </a:stretch>
        </p:blipFill>
        <p:spPr>
          <a:xfrm>
            <a:off x="6482528" y="545366"/>
            <a:ext cx="5426764" cy="5767268"/>
          </a:xfrm>
          <a:prstGeom prst="rect">
            <a:avLst/>
          </a:prstGeom>
        </p:spPr>
      </p:pic>
    </p:spTree>
    <p:extLst>
      <p:ext uri="{BB962C8B-B14F-4D97-AF65-F5344CB8AC3E}">
        <p14:creationId xmlns:p14="http://schemas.microsoft.com/office/powerpoint/2010/main" val="49200673"/>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B4C527F-AA88-4BD2-819A-06921EEB490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F1BEFAC-BF22-4CF8-9B60-C1CACA905D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DFF345D-8796-455D-B61D-9CCC0E66BCA3}"/>
              </a:ext>
            </a:extLst>
          </p:cNvPr>
          <p:cNvSpPr>
            <a:spLocks noGrp="1"/>
          </p:cNvSpPr>
          <p:nvPr>
            <p:ph type="title"/>
          </p:nvPr>
        </p:nvSpPr>
        <p:spPr>
          <a:xfrm>
            <a:off x="8205895" y="1202666"/>
            <a:ext cx="3375824" cy="4709131"/>
          </a:xfrm>
        </p:spPr>
        <p:txBody>
          <a:bodyPr anchor="ctr">
            <a:normAutofit/>
          </a:bodyPr>
          <a:lstStyle/>
          <a:p>
            <a:r>
              <a:rPr lang="en-US" dirty="0" err="1" smtClean="0">
                <a:solidFill>
                  <a:srgbClr val="FFFEFF"/>
                </a:solidFill>
              </a:rPr>
              <a:t>FUrTHER</a:t>
            </a:r>
            <a:r>
              <a:rPr lang="en-US" dirty="0" smtClean="0">
                <a:solidFill>
                  <a:srgbClr val="FFFEFF"/>
                </a:solidFill>
              </a:rPr>
              <a:t> </a:t>
            </a:r>
            <a:r>
              <a:rPr lang="en-US" dirty="0" err="1" smtClean="0">
                <a:solidFill>
                  <a:srgbClr val="FFFEFF"/>
                </a:solidFill>
              </a:rPr>
              <a:t>ENHAnceMENTS</a:t>
            </a:r>
            <a:endParaRPr lang="en-US" dirty="0">
              <a:solidFill>
                <a:srgbClr val="FFFEFF"/>
              </a:solidFill>
            </a:endParaRPr>
          </a:p>
        </p:txBody>
      </p:sp>
      <p:graphicFrame>
        <p:nvGraphicFramePr>
          <p:cNvPr id="5" name="Content Placeholder 2">
            <a:extLst>
              <a:ext uri="{FF2B5EF4-FFF2-40B4-BE49-F238E27FC236}">
                <a16:creationId xmlns:a16="http://schemas.microsoft.com/office/drawing/2014/main" id="{583972F5-8EF8-466F-A68F-7F7A2AF0DC86}"/>
              </a:ext>
            </a:extLst>
          </p:cNvPr>
          <p:cNvGraphicFramePr>
            <a:graphicFrameLocks noGrp="1"/>
          </p:cNvGraphicFramePr>
          <p:nvPr>
            <p:ph idx="1"/>
            <p:extLst>
              <p:ext uri="{D42A27DB-BD31-4B8C-83A1-F6EECF244321}">
                <p14:modId xmlns:p14="http://schemas.microsoft.com/office/powerpoint/2010/main" val="1173346466"/>
              </p:ext>
            </p:extLst>
          </p:nvPr>
        </p:nvGraphicFramePr>
        <p:xfrm>
          <a:off x="4180" y="724777"/>
          <a:ext cx="8076928" cy="5665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5935525"/>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a:p>
        </p:txBody>
      </p:sp>
      <p:sp>
        <p:nvSpPr>
          <p:cNvPr id="10" name="Rectangle 9">
            <a:extLst>
              <a:ext uri="{FF2B5EF4-FFF2-40B4-BE49-F238E27FC236}">
                <a16:creationId xmlns:a16="http://schemas.microsoft.com/office/drawing/2014/main" id="{54516B72-0116-42B2-82A2-B11218A366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11319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24B4F-C4B8-4C89-9815-B271A3B02F46}"/>
              </a:ext>
            </a:extLst>
          </p:cNvPr>
          <p:cNvSpPr>
            <a:spLocks noGrp="1"/>
          </p:cNvSpPr>
          <p:nvPr>
            <p:ph type="title"/>
          </p:nvPr>
        </p:nvSpPr>
        <p:spPr>
          <a:xfrm>
            <a:off x="643468" y="1033389"/>
            <a:ext cx="4826256" cy="4825409"/>
          </a:xfrm>
        </p:spPr>
        <p:txBody>
          <a:bodyPr anchor="ctr">
            <a:normAutofit/>
          </a:bodyPr>
          <a:lstStyle/>
          <a:p>
            <a:r>
              <a:rPr lang="en-US" sz="5400">
                <a:solidFill>
                  <a:srgbClr val="FFFFFF"/>
                </a:solidFill>
              </a:rPr>
              <a:t>cONCLUSION</a:t>
            </a:r>
          </a:p>
        </p:txBody>
      </p:sp>
      <p:sp>
        <p:nvSpPr>
          <p:cNvPr id="12" name="Rectangle 11">
            <a:extLst>
              <a:ext uri="{FF2B5EF4-FFF2-40B4-BE49-F238E27FC236}">
                <a16:creationId xmlns:a16="http://schemas.microsoft.com/office/drawing/2014/main" id="{7CDB507F-21B7-4C27-B0FC-D9C465C6DB4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579" y="460868"/>
            <a:ext cx="4828032"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7AB1AE17-B7A3-4363-95CD-25441E2FF1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774" y="460868"/>
            <a:ext cx="4828032" cy="1116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6AABCFF2-C781-4741-A5C8-C37C555AE4E3}"/>
              </a:ext>
            </a:extLst>
          </p:cNvPr>
          <p:cNvSpPr>
            <a:spLocks noGrp="1"/>
          </p:cNvSpPr>
          <p:nvPr>
            <p:ph idx="1"/>
          </p:nvPr>
        </p:nvSpPr>
        <p:spPr>
          <a:xfrm>
            <a:off x="6755769" y="1033390"/>
            <a:ext cx="4855037" cy="4825409"/>
          </a:xfrm>
          <a:ln w="57150">
            <a:noFill/>
          </a:ln>
        </p:spPr>
        <p:txBody>
          <a:bodyPr anchor="ctr">
            <a:normAutofit/>
          </a:bodyPr>
          <a:lstStyle/>
          <a:p>
            <a:pPr marL="0" indent="0">
              <a:buNone/>
            </a:pPr>
            <a:r>
              <a:rPr lang="en-US" sz="2000" dirty="0" smtClean="0">
                <a:solidFill>
                  <a:schemeClr val="accent2">
                    <a:lumMod val="50000"/>
                  </a:schemeClr>
                </a:solidFill>
              </a:rPr>
              <a:t>Conclusively</a:t>
            </a:r>
            <a:r>
              <a:rPr lang="en-US" sz="2000" dirty="0">
                <a:solidFill>
                  <a:schemeClr val="accent2">
                    <a:lumMod val="50000"/>
                  </a:schemeClr>
                </a:solidFill>
              </a:rPr>
              <a:t>, there is no doubt that this project was completed with a lot of intensive effort and time. Most significantly, the guidance of our teachers helped us to complete the project. During the whole project development phase, we came face to face with practically applicable aspect of engineering which may guide us in developing future </a:t>
            </a:r>
            <a:r>
              <a:rPr lang="en-US" sz="2000" dirty="0" smtClean="0">
                <a:solidFill>
                  <a:schemeClr val="accent2">
                    <a:lumMod val="50000"/>
                  </a:schemeClr>
                </a:solidFill>
              </a:rPr>
              <a:t>projects.</a:t>
            </a:r>
            <a:endParaRPr lang="en-US" sz="2000" dirty="0">
              <a:solidFill>
                <a:schemeClr val="accent2">
                  <a:lumMod val="50000"/>
                </a:schemeClr>
              </a:solidFill>
            </a:endParaRPr>
          </a:p>
        </p:txBody>
      </p:sp>
      <p:sp>
        <p:nvSpPr>
          <p:cNvPr id="4" name="Heart 3">
            <a:extLst>
              <a:ext uri="{FF2B5EF4-FFF2-40B4-BE49-F238E27FC236}">
                <a16:creationId xmlns:a16="http://schemas.microsoft.com/office/drawing/2014/main" id="{BE27F3BE-AF2F-4BE0-AC39-61C52F212F2B}"/>
              </a:ext>
            </a:extLst>
          </p:cNvPr>
          <p:cNvSpPr/>
          <p:nvPr/>
        </p:nvSpPr>
        <p:spPr>
          <a:xfrm>
            <a:off x="187569" y="5863491"/>
            <a:ext cx="459729" cy="459729"/>
          </a:xfrm>
          <a:prstGeom prst="hear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6604419"/>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6" name="Subtitle 5">
            <a:extLst>
              <a:ext uri="{FF2B5EF4-FFF2-40B4-BE49-F238E27FC236}">
                <a16:creationId xmlns:a16="http://schemas.microsoft.com/office/drawing/2014/main" id="{9A0207C8-147A-44EF-97F1-D46AF99676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01347425"/>
      </p:ext>
    </p:extLst>
  </p:cSld>
  <p:clrMapOvr>
    <a:masterClrMapping/>
  </p:clrMapOvr>
  <p:transition spd="slow">
    <p:push dir="u"/>
  </p:transition>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64D6DDB-133E-44E2-B636-39185D690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AA5B70-631E-4F47-874A-FBE55E5170D4}">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CF1C31AD-A7B7-4945-9E95-3D67796743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138</Words>
  <Application>Microsoft Office PowerPoint</Application>
  <PresentationFormat>Widescreen</PresentationFormat>
  <Paragraphs>19</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 2</vt:lpstr>
      <vt:lpstr>Dividend</vt:lpstr>
      <vt:lpstr>SpORt pROGRAM</vt:lpstr>
      <vt:lpstr>INTRODUCTION </vt:lpstr>
      <vt:lpstr>Concepts USED</vt:lpstr>
      <vt:lpstr>OBJECTIVES § APPLICATION </vt:lpstr>
      <vt:lpstr>PowerPoint Presentation</vt:lpstr>
      <vt:lpstr>FUrTHER ENHAnceMENTS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design</dc:title>
  <dc:creator/>
  <cp:lastModifiedBy/>
  <cp:revision>77</cp:revision>
  <dcterms:created xsi:type="dcterms:W3CDTF">2020-04-29T08:43:37Z</dcterms:created>
  <dcterms:modified xsi:type="dcterms:W3CDTF">2020-05-01T06:47:52Z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