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PTSansNarrow-bold.fntdata"/><Relationship Id="rId10" Type="http://schemas.openxmlformats.org/officeDocument/2006/relationships/slide" Target="slides/slide5.xml"/><Relationship Id="rId21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733617f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733617f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72f447a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72f447a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72f447a0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72f447a0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733617f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733617f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72f447a0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72f447a0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733617f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733617f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72f447a0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72f447a0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733617f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733617f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733617f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733617f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ba93c477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ba93c477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</a:t>
            </a:r>
            <a:r>
              <a:rPr b="1" lang="en" sz="5400">
                <a:solidFill>
                  <a:srgbClr val="A1E8D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</a:t>
            </a:r>
            <a:r>
              <a:rPr b="1" lang="en" sz="5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</a:t>
            </a:r>
            <a:r>
              <a:rPr b="1" lang="en" sz="5400">
                <a:solidFill>
                  <a:srgbClr val="CE93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r>
              <a:rPr b="1" lang="en" sz="5400">
                <a:solidFill>
                  <a:srgbClr val="FF98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r>
              <a:rPr b="1" lang="en" sz="5400">
                <a:solidFill>
                  <a:srgbClr val="00966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r>
              <a:rPr b="1" lang="en" sz="5400">
                <a:solidFill>
                  <a:srgbClr val="FFF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</a:t>
            </a:r>
            <a:r>
              <a:rPr b="1" lang="en" sz="54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 Jay Arias, David Pablo, Razin Khan, Luis Ayala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</a:t>
            </a:r>
            <a:r>
              <a:rPr b="1" lang="en" sz="5400">
                <a:solidFill>
                  <a:srgbClr val="A1E8D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</a:t>
            </a:r>
            <a:r>
              <a:rPr b="1" lang="en" sz="5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</a:t>
            </a:r>
            <a:r>
              <a:rPr b="1" lang="en" sz="5400">
                <a:solidFill>
                  <a:srgbClr val="CE93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r>
              <a:rPr b="1" lang="en" sz="5400">
                <a:solidFill>
                  <a:srgbClr val="FF98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r>
              <a:rPr b="1" lang="en" sz="5400">
                <a:solidFill>
                  <a:srgbClr val="00966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r>
              <a:rPr b="1" lang="en" sz="5400">
                <a:solidFill>
                  <a:srgbClr val="FFF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</a:t>
            </a:r>
            <a:r>
              <a:rPr b="1" lang="en" sz="54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 </a:t>
            </a: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00150"/>
            <a:ext cx="75057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Study/work extension app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to make virtual workspace more comfortable for the user while increasing productivity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specific websites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Minimizes distractions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Customization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images, sound, etc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 dimmer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more!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experience: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Productivity highest when distractions are at a minimum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Certain sounds increase productivity and focus (Studies have shown)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a user friendly work environment can only be beneficial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make work more enjoyable for the user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Principally for those who utilize computers to work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workers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Anyone desiring a better browser experience!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Well-being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StudyBox improves user productivity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distractions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benefits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 dimming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for eyes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Freedom to set the mood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noises while working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music while working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71225"/>
            <a:ext cx="75057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 UI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boxes allow the user to jot down notes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Notes button clears any notes user wrote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Note button saves the note user wrote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Lofi playlist button allows user to listen to music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Edit, delete, or add notes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music/noises can be played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track of study time/habits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randomly generated inspirational quotes from free API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 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5" y="1800200"/>
            <a:ext cx="3141850" cy="273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4632125" y="1838025"/>
            <a:ext cx="3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050" y="1060525"/>
            <a:ext cx="2124975" cy="21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4854450" y="3416650"/>
            <a:ext cx="4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800" y="3320998"/>
            <a:ext cx="4459684" cy="11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Highlights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760975"/>
            <a:ext cx="75057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&amp; Code base set up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group members use macbooks which makes it a bit tougher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music background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does not allow us to embed videos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playing music from mp3 files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API limitations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management differed upon each groupmate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 virtually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the amount of help that could be given to each other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 out everyone contributed evenly to the project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213" y="1096300"/>
            <a:ext cx="5361574" cy="36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type="title"/>
          </p:nvPr>
        </p:nvSpPr>
        <p:spPr>
          <a:xfrm>
            <a:off x="758875" y="50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