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F037-D0D8-C54A-8E61-4BB76A8B9388}" type="datetimeFigureOut">
              <a:rPr lang="fr-FR" smtClean="0"/>
              <a:t>13/09/23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4D53-541A-C744-BFEB-AB218A6968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14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F037-D0D8-C54A-8E61-4BB76A8B9388}" type="datetimeFigureOut">
              <a:rPr lang="fr-FR" smtClean="0"/>
              <a:t>13/09/23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4D53-541A-C744-BFEB-AB218A6968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77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F037-D0D8-C54A-8E61-4BB76A8B9388}" type="datetimeFigureOut">
              <a:rPr lang="fr-FR" smtClean="0"/>
              <a:t>13/09/23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4D53-541A-C744-BFEB-AB218A6968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80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F037-D0D8-C54A-8E61-4BB76A8B9388}" type="datetimeFigureOut">
              <a:rPr lang="fr-FR" smtClean="0"/>
              <a:t>13/09/23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4D53-541A-C744-BFEB-AB218A6968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25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F037-D0D8-C54A-8E61-4BB76A8B9388}" type="datetimeFigureOut">
              <a:rPr lang="fr-FR" smtClean="0"/>
              <a:t>13/09/23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4D53-541A-C744-BFEB-AB218A6968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29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F037-D0D8-C54A-8E61-4BB76A8B9388}" type="datetimeFigureOut">
              <a:rPr lang="fr-FR" smtClean="0"/>
              <a:t>13/09/23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4D53-541A-C744-BFEB-AB218A6968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36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F037-D0D8-C54A-8E61-4BB76A8B9388}" type="datetimeFigureOut">
              <a:rPr lang="fr-FR" smtClean="0"/>
              <a:t>13/09/23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4D53-541A-C744-BFEB-AB218A6968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31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F037-D0D8-C54A-8E61-4BB76A8B9388}" type="datetimeFigureOut">
              <a:rPr lang="fr-FR" smtClean="0"/>
              <a:t>13/09/23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4D53-541A-C744-BFEB-AB218A6968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92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F037-D0D8-C54A-8E61-4BB76A8B9388}" type="datetimeFigureOut">
              <a:rPr lang="fr-FR" smtClean="0"/>
              <a:t>13/09/23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4D53-541A-C744-BFEB-AB218A6968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2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F037-D0D8-C54A-8E61-4BB76A8B9388}" type="datetimeFigureOut">
              <a:rPr lang="fr-FR" smtClean="0"/>
              <a:t>13/09/23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4D53-541A-C744-BFEB-AB218A6968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18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F037-D0D8-C54A-8E61-4BB76A8B9388}" type="datetimeFigureOut">
              <a:rPr lang="fr-FR" smtClean="0"/>
              <a:t>13/09/23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4D53-541A-C744-BFEB-AB218A6968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71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EF037-D0D8-C54A-8E61-4BB76A8B9388}" type="datetimeFigureOut">
              <a:rPr lang="fr-FR" smtClean="0"/>
              <a:t>13/09/23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94D53-541A-C744-BFEB-AB218A6968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75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58764" y="808267"/>
            <a:ext cx="32037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La présence de « </a:t>
            </a:r>
            <a:r>
              <a:rPr lang="fr-FR" dirty="0" err="1" smtClean="0"/>
              <a:t>strath</a:t>
            </a:r>
            <a:r>
              <a:rPr lang="fr-FR" dirty="0" smtClean="0"/>
              <a:t> </a:t>
            </a:r>
            <a:r>
              <a:rPr lang="fr-FR" b="1" dirty="0" err="1" smtClean="0"/>
              <a:t>terraces</a:t>
            </a:r>
            <a:r>
              <a:rPr lang="fr-FR" dirty="0" smtClean="0"/>
              <a:t> » </a:t>
            </a:r>
            <a:r>
              <a:rPr lang="fr-FR" b="1" dirty="0" smtClean="0"/>
              <a:t>élevées</a:t>
            </a:r>
            <a:r>
              <a:rPr lang="fr-FR" dirty="0" smtClean="0"/>
              <a:t> dans l’ophiolite d’Oman suggèrent un </a:t>
            </a:r>
            <a:r>
              <a:rPr lang="fr-FR" b="1" dirty="0" smtClean="0"/>
              <a:t>soulèvement</a:t>
            </a:r>
            <a:r>
              <a:rPr lang="fr-FR" dirty="0" smtClean="0"/>
              <a:t> dans le dernier million d’année</a:t>
            </a:r>
            <a:r>
              <a:rPr lang="fr-FR" dirty="0" smtClean="0"/>
              <a:t>. Ces terrasses ne sont </a:t>
            </a:r>
            <a:r>
              <a:rPr lang="fr-FR" b="1" dirty="0" smtClean="0"/>
              <a:t>ni décrites ni datées </a:t>
            </a:r>
            <a:r>
              <a:rPr lang="fr-FR" dirty="0" smtClean="0"/>
              <a:t>=&gt; </a:t>
            </a:r>
            <a:r>
              <a:rPr lang="fr-FR" b="1" dirty="0" smtClean="0"/>
              <a:t>une première à faire</a:t>
            </a:r>
            <a:r>
              <a:rPr lang="fr-FR" dirty="0" smtClean="0"/>
              <a:t>.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11137" y="3183747"/>
            <a:ext cx="315134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« proof of concept »: des terrasses marines sur la côte (où l’ophiolite est recouverte de sédiments marins) montrent un </a:t>
            </a:r>
            <a:r>
              <a:rPr lang="fr-FR" b="1" dirty="0" smtClean="0"/>
              <a:t>soulèvement</a:t>
            </a:r>
            <a:r>
              <a:rPr lang="fr-FR" dirty="0" smtClean="0"/>
              <a:t> depuis + de 500 ka., toujours </a:t>
            </a:r>
            <a:r>
              <a:rPr lang="fr-FR" b="1" dirty="0" smtClean="0"/>
              <a:t>actif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158763" y="5246264"/>
            <a:ext cx="8695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/>
              <a:t>Besoin</a:t>
            </a:r>
            <a:r>
              <a:rPr lang="fr-FR" dirty="0" smtClean="0"/>
              <a:t>: cartographier les terrasses </a:t>
            </a:r>
            <a:r>
              <a:rPr lang="fr-FR" smtClean="0"/>
              <a:t>(</a:t>
            </a:r>
            <a:r>
              <a:rPr lang="fr-FR" smtClean="0"/>
              <a:t>informatique + </a:t>
            </a:r>
            <a:r>
              <a:rPr lang="fr-FR" dirty="0" smtClean="0"/>
              <a:t>terrain); faire des datations (analyses)</a:t>
            </a:r>
          </a:p>
          <a:p>
            <a:pPr algn="just"/>
            <a:r>
              <a:rPr lang="fr-FR" b="1" dirty="0" smtClean="0"/>
              <a:t>Perspectives</a:t>
            </a:r>
            <a:r>
              <a:rPr lang="fr-FR" dirty="0" smtClean="0"/>
              <a:t>: </a:t>
            </a:r>
            <a:r>
              <a:rPr lang="fr-FR" sz="1400" dirty="0" smtClean="0"/>
              <a:t>cause du soulèvement inconnue (</a:t>
            </a:r>
            <a:r>
              <a:rPr lang="fr-FR" sz="1400" b="1" dirty="0" err="1" smtClean="0">
                <a:solidFill>
                  <a:srgbClr val="FF0000"/>
                </a:solidFill>
              </a:rPr>
              <a:t>forebulge</a:t>
            </a:r>
            <a:r>
              <a:rPr lang="fr-FR" sz="1400" dirty="0" smtClean="0"/>
              <a:t> de la </a:t>
            </a:r>
            <a:r>
              <a:rPr lang="fr-FR" sz="1400" dirty="0" smtClean="0"/>
              <a:t>subduction du Makran = </a:t>
            </a:r>
            <a:r>
              <a:rPr lang="fr-FR" sz="1400" b="1" dirty="0" smtClean="0">
                <a:solidFill>
                  <a:srgbClr val="FF0000"/>
                </a:solidFill>
              </a:rPr>
              <a:t>improbable</a:t>
            </a:r>
            <a:r>
              <a:rPr lang="fr-FR" sz="1400" dirty="0" smtClean="0"/>
              <a:t> </a:t>
            </a:r>
            <a:r>
              <a:rPr lang="fr-FR" sz="1400" dirty="0" smtClean="0"/>
              <a:t>vu longueur </a:t>
            </a:r>
            <a:r>
              <a:rPr lang="fr-FR" sz="1400" dirty="0" smtClean="0"/>
              <a:t>d’onde du relief). </a:t>
            </a:r>
            <a:r>
              <a:rPr lang="fr-FR" dirty="0" smtClean="0"/>
              <a:t>Probable: effet du </a:t>
            </a:r>
            <a:r>
              <a:rPr lang="fr-FR" b="1" dirty="0" smtClean="0">
                <a:solidFill>
                  <a:srgbClr val="FF0000"/>
                </a:solidFill>
              </a:rPr>
              <a:t>gonflement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rgbClr val="FF0000"/>
                </a:solidFill>
              </a:rPr>
              <a:t>lié à la </a:t>
            </a:r>
            <a:r>
              <a:rPr lang="fr-FR" b="1" dirty="0" err="1" smtClean="0">
                <a:solidFill>
                  <a:srgbClr val="FF0000"/>
                </a:solidFill>
              </a:rPr>
              <a:t>serpentinisation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des péridotites. </a:t>
            </a:r>
            <a:r>
              <a:rPr lang="fr-FR" b="1" dirty="0" smtClean="0">
                <a:solidFill>
                  <a:srgbClr val="FF0000"/>
                </a:solidFill>
              </a:rPr>
              <a:t>Quantifier avancée du </a:t>
            </a:r>
            <a:r>
              <a:rPr lang="fr-FR" b="1" dirty="0" smtClean="0">
                <a:solidFill>
                  <a:srgbClr val="FF0000"/>
                </a:solidFill>
              </a:rPr>
              <a:t>front de </a:t>
            </a:r>
            <a:r>
              <a:rPr lang="fr-FR" b="1" dirty="0" err="1" smtClean="0">
                <a:solidFill>
                  <a:srgbClr val="FF0000"/>
                </a:solidFill>
              </a:rPr>
              <a:t>serpentinisation</a:t>
            </a:r>
            <a:r>
              <a:rPr lang="fr-FR" b="1" dirty="0" smtClean="0">
                <a:solidFill>
                  <a:srgbClr val="FF0000"/>
                </a:solidFill>
              </a:rPr>
              <a:t> (vitesse, volume impliqué)? </a:t>
            </a:r>
            <a:r>
              <a:rPr lang="fr-FR" b="1" dirty="0" smtClean="0">
                <a:solidFill>
                  <a:srgbClr val="FF0000"/>
                </a:solidFill>
              </a:rPr>
              <a:t>=&gt; contrainte à l’échelle de massifs! </a:t>
            </a:r>
            <a:r>
              <a:rPr lang="fr-FR" b="1" dirty="0" smtClean="0">
                <a:solidFill>
                  <a:srgbClr val="FF0000"/>
                </a:solidFill>
              </a:rPr>
              <a:t>Liens </a:t>
            </a:r>
            <a:r>
              <a:rPr lang="fr-FR" b="1" dirty="0" smtClean="0">
                <a:solidFill>
                  <a:srgbClr val="FF0000"/>
                </a:solidFill>
              </a:rPr>
              <a:t>avec la production d’hydrogène et la captation de CO</a:t>
            </a:r>
            <a:r>
              <a:rPr lang="fr-FR" b="1" baseline="-25000" dirty="0" smtClean="0">
                <a:solidFill>
                  <a:srgbClr val="FF0000"/>
                </a:solidFill>
              </a:rPr>
              <a:t>2</a:t>
            </a:r>
            <a:r>
              <a:rPr lang="fr-FR" b="1" dirty="0" smtClean="0">
                <a:solidFill>
                  <a:srgbClr val="FF0000"/>
                </a:solidFill>
              </a:rPr>
              <a:t>?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2" name="Image 1" descr="TerrasessMansah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2" y="740119"/>
            <a:ext cx="5393479" cy="4462851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362482" y="966822"/>
            <a:ext cx="0" cy="4040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3362482" y="1168846"/>
            <a:ext cx="1428693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791175" y="1168846"/>
            <a:ext cx="0" cy="10101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79380" y="119052"/>
            <a:ext cx="92481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00" dirty="0" smtClean="0"/>
              <a:t>Cartographie et Datations des </a:t>
            </a:r>
            <a:r>
              <a:rPr lang="fr-FR" sz="2100" b="1" dirty="0" smtClean="0"/>
              <a:t>Terrasses</a:t>
            </a:r>
            <a:r>
              <a:rPr lang="fr-FR" sz="2100" dirty="0" smtClean="0"/>
              <a:t> </a:t>
            </a:r>
            <a:r>
              <a:rPr lang="fr-FR" sz="2100" b="1" dirty="0" smtClean="0"/>
              <a:t>Alluviales</a:t>
            </a:r>
            <a:r>
              <a:rPr lang="fr-FR" sz="2100" dirty="0" smtClean="0"/>
              <a:t> dans </a:t>
            </a:r>
            <a:r>
              <a:rPr lang="fr-FR" sz="2100" b="1" dirty="0" smtClean="0"/>
              <a:t>l’Ophiolite</a:t>
            </a:r>
            <a:r>
              <a:rPr lang="fr-FR" sz="2100" dirty="0" smtClean="0"/>
              <a:t> </a:t>
            </a:r>
            <a:r>
              <a:rPr lang="fr-FR" sz="2100" b="1" dirty="0" smtClean="0"/>
              <a:t>d’Oman</a:t>
            </a:r>
            <a:r>
              <a:rPr lang="fr-FR" sz="2100" dirty="0" smtClean="0"/>
              <a:t> (</a:t>
            </a:r>
            <a:r>
              <a:rPr lang="fr-FR" sz="2100" b="1" dirty="0" smtClean="0"/>
              <a:t>TAO</a:t>
            </a:r>
            <a:r>
              <a:rPr lang="fr-FR" sz="2100" dirty="0" smtClean="0"/>
              <a:t>)</a:t>
            </a:r>
            <a:endParaRPr lang="fr-FR" sz="2100" dirty="0"/>
          </a:p>
        </p:txBody>
      </p:sp>
    </p:spTree>
    <p:extLst>
      <p:ext uri="{BB962C8B-B14F-4D97-AF65-F5344CB8AC3E}">
        <p14:creationId xmlns:p14="http://schemas.microsoft.com/office/powerpoint/2010/main" val="3831970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100</Words>
  <Application>Microsoft Macintosh PowerPoint</Application>
  <PresentationFormat>Présentation à l'écran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CRPG CNRS</dc:creator>
  <cp:lastModifiedBy>CRPG CNRS</cp:lastModifiedBy>
  <cp:revision>20</cp:revision>
  <dcterms:created xsi:type="dcterms:W3CDTF">2023-08-10T08:30:51Z</dcterms:created>
  <dcterms:modified xsi:type="dcterms:W3CDTF">2023-09-13T07:49:20Z</dcterms:modified>
</cp:coreProperties>
</file>