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9"/>
  </p:notesMasterIdLst>
  <p:sldIdLst>
    <p:sldId id="256" r:id="rId2"/>
    <p:sldId id="349" r:id="rId3"/>
    <p:sldId id="258" r:id="rId4"/>
    <p:sldId id="350" r:id="rId5"/>
    <p:sldId id="278" r:id="rId6"/>
    <p:sldId id="269" r:id="rId7"/>
    <p:sldId id="29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295B0D-B1E9-46C1-8670-E7169AD98A48}">
  <a:tblStyle styleId="{CA295B0D-B1E9-46C1-8670-E7169AD98A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39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7664a20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7664a20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3" name="Google Shape;5183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4" name="Google Shape;5184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41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80cb23979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80cb23979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7664a208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7664a208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090ae5fda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090ae5fda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1"/>
          </p:nvPr>
        </p:nvSpPr>
        <p:spPr>
          <a:xfrm>
            <a:off x="1030775" y="31634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2"/>
          </p:nvPr>
        </p:nvSpPr>
        <p:spPr>
          <a:xfrm>
            <a:off x="1030775" y="3480875"/>
            <a:ext cx="22530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3"/>
          </p:nvPr>
        </p:nvSpPr>
        <p:spPr>
          <a:xfrm>
            <a:off x="3445500" y="31634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4"/>
          </p:nvPr>
        </p:nvSpPr>
        <p:spPr>
          <a:xfrm>
            <a:off x="3445500" y="3480875"/>
            <a:ext cx="22530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5"/>
          </p:nvPr>
        </p:nvSpPr>
        <p:spPr>
          <a:xfrm>
            <a:off x="5860225" y="31634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ubTitle" idx="6"/>
          </p:nvPr>
        </p:nvSpPr>
        <p:spPr>
          <a:xfrm>
            <a:off x="5860225" y="3480875"/>
            <a:ext cx="22530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-879187" y="4312178"/>
            <a:ext cx="1705500" cy="1705500"/>
          </a:xfrm>
          <a:prstGeom prst="blockArc">
            <a:avLst>
              <a:gd name="adj1" fmla="val 16164733"/>
              <a:gd name="adj2" fmla="val 104114"/>
              <a:gd name="adj3" fmla="val 1277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3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1030775" y="367110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2"/>
          </p:nvPr>
        </p:nvSpPr>
        <p:spPr>
          <a:xfrm>
            <a:off x="1030775" y="3988500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3"/>
          </p:nvPr>
        </p:nvSpPr>
        <p:spPr>
          <a:xfrm>
            <a:off x="3445500" y="367110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4"/>
          </p:nvPr>
        </p:nvSpPr>
        <p:spPr>
          <a:xfrm>
            <a:off x="3445500" y="3988500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5"/>
          </p:nvPr>
        </p:nvSpPr>
        <p:spPr>
          <a:xfrm>
            <a:off x="5860225" y="367110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6"/>
          </p:nvPr>
        </p:nvSpPr>
        <p:spPr>
          <a:xfrm>
            <a:off x="5860225" y="3988500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8274950" y="3988500"/>
            <a:ext cx="1650900" cy="1650900"/>
          </a:xfrm>
          <a:prstGeom prst="donut">
            <a:avLst>
              <a:gd name="adj" fmla="val 1371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-969375" y="1457325"/>
            <a:ext cx="1650900" cy="1650900"/>
          </a:xfrm>
          <a:prstGeom prst="donut">
            <a:avLst>
              <a:gd name="adj" fmla="val 1371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>
            <a:spLocks noGrp="1"/>
          </p:cNvSpPr>
          <p:nvPr>
            <p:ph type="pic" idx="7"/>
          </p:nvPr>
        </p:nvSpPr>
        <p:spPr>
          <a:xfrm>
            <a:off x="1227924" y="1259400"/>
            <a:ext cx="1856100" cy="23226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19"/>
          <p:cNvSpPr>
            <a:spLocks noGrp="1"/>
          </p:cNvSpPr>
          <p:nvPr>
            <p:ph type="pic" idx="8"/>
          </p:nvPr>
        </p:nvSpPr>
        <p:spPr>
          <a:xfrm>
            <a:off x="3645299" y="1259400"/>
            <a:ext cx="1856100" cy="23226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9"/>
          <p:cNvSpPr>
            <a:spLocks noGrp="1"/>
          </p:cNvSpPr>
          <p:nvPr>
            <p:ph type="pic" idx="9"/>
          </p:nvPr>
        </p:nvSpPr>
        <p:spPr>
          <a:xfrm>
            <a:off x="6060011" y="1259400"/>
            <a:ext cx="1856100" cy="2322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1"/>
          </p:nvPr>
        </p:nvSpPr>
        <p:spPr>
          <a:xfrm>
            <a:off x="713400" y="2471008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2"/>
          </p:nvPr>
        </p:nvSpPr>
        <p:spPr>
          <a:xfrm>
            <a:off x="713400" y="2773919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3"/>
          </p:nvPr>
        </p:nvSpPr>
        <p:spPr>
          <a:xfrm>
            <a:off x="6177725" y="365665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4"/>
          </p:nvPr>
        </p:nvSpPr>
        <p:spPr>
          <a:xfrm>
            <a:off x="6177725" y="3959562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5"/>
          </p:nvPr>
        </p:nvSpPr>
        <p:spPr>
          <a:xfrm>
            <a:off x="6177725" y="2471008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6"/>
          </p:nvPr>
        </p:nvSpPr>
        <p:spPr>
          <a:xfrm>
            <a:off x="6177725" y="2773919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7"/>
          </p:nvPr>
        </p:nvSpPr>
        <p:spPr>
          <a:xfrm>
            <a:off x="713400" y="1288472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8"/>
          </p:nvPr>
        </p:nvSpPr>
        <p:spPr>
          <a:xfrm>
            <a:off x="713400" y="1591384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9"/>
          </p:nvPr>
        </p:nvSpPr>
        <p:spPr>
          <a:xfrm>
            <a:off x="713400" y="365665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ubTitle" idx="13"/>
          </p:nvPr>
        </p:nvSpPr>
        <p:spPr>
          <a:xfrm>
            <a:off x="713400" y="3959562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14"/>
          </p:nvPr>
        </p:nvSpPr>
        <p:spPr>
          <a:xfrm>
            <a:off x="6177725" y="1288472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15"/>
          </p:nvPr>
        </p:nvSpPr>
        <p:spPr>
          <a:xfrm>
            <a:off x="6177725" y="1591384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8301363" y="4271528"/>
            <a:ext cx="1705500" cy="1705500"/>
          </a:xfrm>
          <a:prstGeom prst="blockArc">
            <a:avLst>
              <a:gd name="adj1" fmla="val 10676778"/>
              <a:gd name="adj2" fmla="val 16322302"/>
              <a:gd name="adj3" fmla="val 1198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>
            <a:spLocks noGrp="1"/>
          </p:cNvSpPr>
          <p:nvPr>
            <p:ph type="pic" idx="16"/>
          </p:nvPr>
        </p:nvSpPr>
        <p:spPr>
          <a:xfrm>
            <a:off x="3575886" y="1733981"/>
            <a:ext cx="1993500" cy="241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133325" y="-965625"/>
            <a:ext cx="1360800" cy="1360800"/>
          </a:xfrm>
          <a:prstGeom prst="donut">
            <a:avLst>
              <a:gd name="adj" fmla="val 1508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-812125" y="2432975"/>
            <a:ext cx="1360800" cy="1360800"/>
          </a:xfrm>
          <a:prstGeom prst="donut">
            <a:avLst>
              <a:gd name="adj" fmla="val 150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328125" y="4700000"/>
            <a:ext cx="1360800" cy="1360800"/>
          </a:xfrm>
          <a:prstGeom prst="donut">
            <a:avLst>
              <a:gd name="adj" fmla="val 1391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3"/>
          <p:cNvSpPr/>
          <p:nvPr/>
        </p:nvSpPr>
        <p:spPr>
          <a:xfrm rot="-2700000">
            <a:off x="8681313" y="4641162"/>
            <a:ext cx="1008476" cy="1008476"/>
          </a:xfrm>
          <a:prstGeom prst="blockArc">
            <a:avLst>
              <a:gd name="adj1" fmla="val 13339976"/>
              <a:gd name="adj2" fmla="val 19973339"/>
              <a:gd name="adj3" fmla="val 2794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1"/>
          </p:nvPr>
        </p:nvSpPr>
        <p:spPr>
          <a:xfrm>
            <a:off x="713400" y="3163475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2"/>
          </p:nvPr>
        </p:nvSpPr>
        <p:spPr>
          <a:xfrm>
            <a:off x="713400" y="3480875"/>
            <a:ext cx="17418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3"/>
          </p:nvPr>
        </p:nvSpPr>
        <p:spPr>
          <a:xfrm>
            <a:off x="2705241" y="1658900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subTitle" idx="4"/>
          </p:nvPr>
        </p:nvSpPr>
        <p:spPr>
          <a:xfrm>
            <a:off x="2705241" y="1976300"/>
            <a:ext cx="17418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5"/>
          </p:nvPr>
        </p:nvSpPr>
        <p:spPr>
          <a:xfrm>
            <a:off x="4697083" y="3163475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ubTitle" idx="6"/>
          </p:nvPr>
        </p:nvSpPr>
        <p:spPr>
          <a:xfrm>
            <a:off x="4697083" y="3480875"/>
            <a:ext cx="17418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7"/>
          </p:nvPr>
        </p:nvSpPr>
        <p:spPr>
          <a:xfrm>
            <a:off x="6688924" y="1658900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subTitle" idx="8"/>
          </p:nvPr>
        </p:nvSpPr>
        <p:spPr>
          <a:xfrm>
            <a:off x="6688924" y="1976300"/>
            <a:ext cx="17418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2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>
            <a:spLocks noGrp="1"/>
          </p:cNvSpPr>
          <p:nvPr>
            <p:ph type="pic" idx="2"/>
          </p:nvPr>
        </p:nvSpPr>
        <p:spPr>
          <a:xfrm>
            <a:off x="716972" y="1220700"/>
            <a:ext cx="2761500" cy="33834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24"/>
          <p:cNvSpPr/>
          <p:nvPr/>
        </p:nvSpPr>
        <p:spPr>
          <a:xfrm>
            <a:off x="133325" y="-965625"/>
            <a:ext cx="1360800" cy="1360800"/>
          </a:xfrm>
          <a:prstGeom prst="donut">
            <a:avLst>
              <a:gd name="adj" fmla="val 1508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-812125" y="2432975"/>
            <a:ext cx="1360800" cy="1360800"/>
          </a:xfrm>
          <a:prstGeom prst="donut">
            <a:avLst>
              <a:gd name="adj" fmla="val 150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5328125" y="4700000"/>
            <a:ext cx="1360800" cy="1360800"/>
          </a:xfrm>
          <a:prstGeom prst="donut">
            <a:avLst>
              <a:gd name="adj" fmla="val 1391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/>
          <p:nvPr/>
        </p:nvSpPr>
        <p:spPr>
          <a:xfrm rot="-2700000">
            <a:off x="8681313" y="4641162"/>
            <a:ext cx="1008476" cy="1008476"/>
          </a:xfrm>
          <a:prstGeom prst="blockArc">
            <a:avLst>
              <a:gd name="adj1" fmla="val 13339976"/>
              <a:gd name="adj2" fmla="val 19973339"/>
              <a:gd name="adj3" fmla="val 2794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3873775" y="1581600"/>
            <a:ext cx="17649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3"/>
          </p:nvPr>
        </p:nvSpPr>
        <p:spPr>
          <a:xfrm>
            <a:off x="3873775" y="1889541"/>
            <a:ext cx="1764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4"/>
          </p:nvPr>
        </p:nvSpPr>
        <p:spPr>
          <a:xfrm>
            <a:off x="6665824" y="1581600"/>
            <a:ext cx="17649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5"/>
          </p:nvPr>
        </p:nvSpPr>
        <p:spPr>
          <a:xfrm>
            <a:off x="6665824" y="1889541"/>
            <a:ext cx="1764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subTitle" idx="6"/>
          </p:nvPr>
        </p:nvSpPr>
        <p:spPr>
          <a:xfrm>
            <a:off x="3873775" y="3106281"/>
            <a:ext cx="17649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ubTitle" idx="7"/>
          </p:nvPr>
        </p:nvSpPr>
        <p:spPr>
          <a:xfrm>
            <a:off x="3873775" y="3414222"/>
            <a:ext cx="1764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subTitle" idx="8"/>
          </p:nvPr>
        </p:nvSpPr>
        <p:spPr>
          <a:xfrm>
            <a:off x="6665824" y="3106281"/>
            <a:ext cx="17649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subTitle" idx="9"/>
          </p:nvPr>
        </p:nvSpPr>
        <p:spPr>
          <a:xfrm>
            <a:off x="6665824" y="3414222"/>
            <a:ext cx="1764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title" idx="13" hasCustomPrompt="1"/>
          </p:nvPr>
        </p:nvSpPr>
        <p:spPr>
          <a:xfrm>
            <a:off x="3102400" y="1916474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35" name="Google Shape;235;p24"/>
          <p:cNvSpPr txBox="1">
            <a:spLocks noGrp="1"/>
          </p:cNvSpPr>
          <p:nvPr>
            <p:ph type="title" idx="14" hasCustomPrompt="1"/>
          </p:nvPr>
        </p:nvSpPr>
        <p:spPr>
          <a:xfrm>
            <a:off x="5895200" y="1916474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36" name="Google Shape;236;p24"/>
          <p:cNvSpPr txBox="1">
            <a:spLocks noGrp="1"/>
          </p:cNvSpPr>
          <p:nvPr>
            <p:ph type="title" idx="15" hasCustomPrompt="1"/>
          </p:nvPr>
        </p:nvSpPr>
        <p:spPr>
          <a:xfrm>
            <a:off x="3102400" y="3441155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37" name="Google Shape;237;p24"/>
          <p:cNvSpPr txBox="1">
            <a:spLocks noGrp="1"/>
          </p:cNvSpPr>
          <p:nvPr>
            <p:ph type="title" idx="16" hasCustomPrompt="1"/>
          </p:nvPr>
        </p:nvSpPr>
        <p:spPr>
          <a:xfrm>
            <a:off x="5895200" y="3441155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2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/>
          <p:nvPr/>
        </p:nvSpPr>
        <p:spPr>
          <a:xfrm>
            <a:off x="0" y="0"/>
            <a:ext cx="5000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/>
          <p:nvPr/>
        </p:nvSpPr>
        <p:spPr>
          <a:xfrm rot="10800000">
            <a:off x="879600" y="598800"/>
            <a:ext cx="3241500" cy="394590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title"/>
          </p:nvPr>
        </p:nvSpPr>
        <p:spPr>
          <a:xfrm>
            <a:off x="943050" y="2017650"/>
            <a:ext cx="3114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1"/>
          </p:nvPr>
        </p:nvSpPr>
        <p:spPr>
          <a:xfrm>
            <a:off x="5703725" y="555674"/>
            <a:ext cx="2727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2"/>
          </p:nvPr>
        </p:nvSpPr>
        <p:spPr>
          <a:xfrm>
            <a:off x="5703725" y="863615"/>
            <a:ext cx="2727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ubTitle" idx="3"/>
          </p:nvPr>
        </p:nvSpPr>
        <p:spPr>
          <a:xfrm>
            <a:off x="5703725" y="2624613"/>
            <a:ext cx="2727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subTitle" idx="4"/>
          </p:nvPr>
        </p:nvSpPr>
        <p:spPr>
          <a:xfrm>
            <a:off x="5703725" y="2932554"/>
            <a:ext cx="2727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subTitle" idx="5"/>
          </p:nvPr>
        </p:nvSpPr>
        <p:spPr>
          <a:xfrm>
            <a:off x="5703725" y="1591783"/>
            <a:ext cx="2727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ubTitle" idx="6"/>
          </p:nvPr>
        </p:nvSpPr>
        <p:spPr>
          <a:xfrm>
            <a:off x="5703725" y="1899724"/>
            <a:ext cx="2727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ubTitle" idx="7"/>
          </p:nvPr>
        </p:nvSpPr>
        <p:spPr>
          <a:xfrm>
            <a:off x="5703725" y="3656804"/>
            <a:ext cx="2727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subTitle" idx="8"/>
          </p:nvPr>
        </p:nvSpPr>
        <p:spPr>
          <a:xfrm>
            <a:off x="5703725" y="3964745"/>
            <a:ext cx="2727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CUSTOM_14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722925" y="-301975"/>
            <a:ext cx="2124600" cy="2124600"/>
          </a:xfrm>
          <a:prstGeom prst="donut">
            <a:avLst>
              <a:gd name="adj" fmla="val 109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2336925" y="1429025"/>
            <a:ext cx="19020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2"/>
          </p:nvPr>
        </p:nvSpPr>
        <p:spPr>
          <a:xfrm>
            <a:off x="2336925" y="1736966"/>
            <a:ext cx="1902000" cy="83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3"/>
          </p:nvPr>
        </p:nvSpPr>
        <p:spPr>
          <a:xfrm>
            <a:off x="6287307" y="1429025"/>
            <a:ext cx="1902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4"/>
          </p:nvPr>
        </p:nvSpPr>
        <p:spPr>
          <a:xfrm>
            <a:off x="6287307" y="1736966"/>
            <a:ext cx="1902000" cy="83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5"/>
          </p:nvPr>
        </p:nvSpPr>
        <p:spPr>
          <a:xfrm>
            <a:off x="2336925" y="3260259"/>
            <a:ext cx="19020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6"/>
          </p:nvPr>
        </p:nvSpPr>
        <p:spPr>
          <a:xfrm>
            <a:off x="2336925" y="3568200"/>
            <a:ext cx="1902000" cy="83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subTitle" idx="7"/>
          </p:nvPr>
        </p:nvSpPr>
        <p:spPr>
          <a:xfrm>
            <a:off x="6287307" y="3260259"/>
            <a:ext cx="19020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subTitle" idx="8"/>
          </p:nvPr>
        </p:nvSpPr>
        <p:spPr>
          <a:xfrm>
            <a:off x="6287307" y="3568200"/>
            <a:ext cx="1902000" cy="83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/>
          <p:nvPr/>
        </p:nvSpPr>
        <p:spPr>
          <a:xfrm>
            <a:off x="6136100" y="-540900"/>
            <a:ext cx="2626200" cy="2626200"/>
          </a:xfrm>
          <a:prstGeom prst="donut">
            <a:avLst>
              <a:gd name="adj" fmla="val 1261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28"/>
          <p:cNvSpPr txBox="1">
            <a:spLocks noGrp="1"/>
          </p:cNvSpPr>
          <p:nvPr>
            <p:ph type="title" idx="2" hasCustomPrompt="1"/>
          </p:nvPr>
        </p:nvSpPr>
        <p:spPr>
          <a:xfrm>
            <a:off x="1372600" y="1316475"/>
            <a:ext cx="27129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28"/>
          <p:cNvSpPr txBox="1">
            <a:spLocks noGrp="1"/>
          </p:cNvSpPr>
          <p:nvPr>
            <p:ph type="subTitle" idx="1"/>
          </p:nvPr>
        </p:nvSpPr>
        <p:spPr>
          <a:xfrm>
            <a:off x="1372600" y="1977924"/>
            <a:ext cx="2712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86" name="Google Shape;286;p28"/>
          <p:cNvSpPr txBox="1">
            <a:spLocks noGrp="1"/>
          </p:cNvSpPr>
          <p:nvPr>
            <p:ph type="title" idx="3" hasCustomPrompt="1"/>
          </p:nvPr>
        </p:nvSpPr>
        <p:spPr>
          <a:xfrm>
            <a:off x="3215550" y="3136725"/>
            <a:ext cx="27129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7" name="Google Shape;287;p28"/>
          <p:cNvSpPr txBox="1">
            <a:spLocks noGrp="1"/>
          </p:cNvSpPr>
          <p:nvPr>
            <p:ph type="subTitle" idx="4"/>
          </p:nvPr>
        </p:nvSpPr>
        <p:spPr>
          <a:xfrm>
            <a:off x="3215550" y="3804375"/>
            <a:ext cx="2712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88" name="Google Shape;288;p28"/>
          <p:cNvSpPr txBox="1">
            <a:spLocks noGrp="1"/>
          </p:cNvSpPr>
          <p:nvPr>
            <p:ph type="title" idx="5" hasCustomPrompt="1"/>
          </p:nvPr>
        </p:nvSpPr>
        <p:spPr>
          <a:xfrm>
            <a:off x="5058500" y="1316475"/>
            <a:ext cx="27129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8"/>
          <p:cNvSpPr txBox="1">
            <a:spLocks noGrp="1"/>
          </p:cNvSpPr>
          <p:nvPr>
            <p:ph type="subTitle" idx="6"/>
          </p:nvPr>
        </p:nvSpPr>
        <p:spPr>
          <a:xfrm>
            <a:off x="5058500" y="1977924"/>
            <a:ext cx="2712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-1228200" y="1259325"/>
            <a:ext cx="1953000" cy="1953000"/>
          </a:xfrm>
          <a:prstGeom prst="donut">
            <a:avLst>
              <a:gd name="adj" fmla="val 141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"/>
          <p:cNvSpPr/>
          <p:nvPr/>
        </p:nvSpPr>
        <p:spPr>
          <a:xfrm rot="-5400000">
            <a:off x="7038976" y="2846275"/>
            <a:ext cx="4041300" cy="4041300"/>
          </a:xfrm>
          <a:prstGeom prst="blockArc">
            <a:avLst>
              <a:gd name="adj1" fmla="val 15572732"/>
              <a:gd name="adj2" fmla="val 250761"/>
              <a:gd name="adj3" fmla="val 841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1284775" y="3758625"/>
            <a:ext cx="2753100" cy="2753100"/>
          </a:xfrm>
          <a:prstGeom prst="donut">
            <a:avLst>
              <a:gd name="adj" fmla="val 1108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_1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29"/>
          <p:cNvSpPr txBox="1">
            <a:spLocks noGrp="1"/>
          </p:cNvSpPr>
          <p:nvPr>
            <p:ph type="title" idx="2" hasCustomPrompt="1"/>
          </p:nvPr>
        </p:nvSpPr>
        <p:spPr>
          <a:xfrm>
            <a:off x="941300" y="2941400"/>
            <a:ext cx="2125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3" hasCustomPrompt="1"/>
          </p:nvPr>
        </p:nvSpPr>
        <p:spPr>
          <a:xfrm>
            <a:off x="3509125" y="2941400"/>
            <a:ext cx="2125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299" name="Google Shape;299;p29"/>
          <p:cNvSpPr txBox="1">
            <a:spLocks noGrp="1"/>
          </p:cNvSpPr>
          <p:nvPr>
            <p:ph type="title" idx="4"/>
          </p:nvPr>
        </p:nvSpPr>
        <p:spPr>
          <a:xfrm>
            <a:off x="941311" y="3643620"/>
            <a:ext cx="21258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0" name="Google Shape;300;p29"/>
          <p:cNvSpPr txBox="1">
            <a:spLocks noGrp="1"/>
          </p:cNvSpPr>
          <p:nvPr>
            <p:ph type="subTitle" idx="1"/>
          </p:nvPr>
        </p:nvSpPr>
        <p:spPr>
          <a:xfrm>
            <a:off x="941311" y="3988501"/>
            <a:ext cx="2125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9"/>
          <p:cNvSpPr txBox="1">
            <a:spLocks noGrp="1"/>
          </p:cNvSpPr>
          <p:nvPr>
            <p:ph type="title" idx="5"/>
          </p:nvPr>
        </p:nvSpPr>
        <p:spPr>
          <a:xfrm>
            <a:off x="3509125" y="3643621"/>
            <a:ext cx="21258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2" name="Google Shape;302;p29"/>
          <p:cNvSpPr txBox="1">
            <a:spLocks noGrp="1"/>
          </p:cNvSpPr>
          <p:nvPr>
            <p:ph type="subTitle" idx="6"/>
          </p:nvPr>
        </p:nvSpPr>
        <p:spPr>
          <a:xfrm>
            <a:off x="3509125" y="3988503"/>
            <a:ext cx="2125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9"/>
          <p:cNvSpPr txBox="1">
            <a:spLocks noGrp="1"/>
          </p:cNvSpPr>
          <p:nvPr>
            <p:ph type="title" idx="7" hasCustomPrompt="1"/>
          </p:nvPr>
        </p:nvSpPr>
        <p:spPr>
          <a:xfrm>
            <a:off x="6077025" y="2941400"/>
            <a:ext cx="2125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8"/>
          </p:nvPr>
        </p:nvSpPr>
        <p:spPr>
          <a:xfrm>
            <a:off x="6077025" y="3643621"/>
            <a:ext cx="21258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9"/>
          </p:nvPr>
        </p:nvSpPr>
        <p:spPr>
          <a:xfrm>
            <a:off x="6077025" y="3988503"/>
            <a:ext cx="2125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9"/>
          <p:cNvSpPr/>
          <p:nvPr/>
        </p:nvSpPr>
        <p:spPr>
          <a:xfrm>
            <a:off x="7913650" y="-434575"/>
            <a:ext cx="2125800" cy="2125800"/>
          </a:xfrm>
          <a:prstGeom prst="donut">
            <a:avLst>
              <a:gd name="adj" fmla="val 130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-559825" y="4604100"/>
            <a:ext cx="2125800" cy="2125800"/>
          </a:xfrm>
          <a:prstGeom prst="donut">
            <a:avLst>
              <a:gd name="adj" fmla="val 130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1">
    <p:bg>
      <p:bgPr>
        <a:solidFill>
          <a:schemeClr val="accent2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/>
          <p:nvPr/>
        </p:nvSpPr>
        <p:spPr>
          <a:xfrm rot="-6299986">
            <a:off x="7656229" y="3062123"/>
            <a:ext cx="3353359" cy="3679155"/>
          </a:xfrm>
          <a:prstGeom prst="blockArc">
            <a:avLst>
              <a:gd name="adj1" fmla="val 16550563"/>
              <a:gd name="adj2" fmla="val 608065"/>
              <a:gd name="adj3" fmla="val 823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"/>
          <p:cNvSpPr/>
          <p:nvPr/>
        </p:nvSpPr>
        <p:spPr>
          <a:xfrm rot="8596392">
            <a:off x="-759489" y="-901893"/>
            <a:ext cx="1705685" cy="1705685"/>
          </a:xfrm>
          <a:prstGeom prst="blockArc">
            <a:avLst>
              <a:gd name="adj1" fmla="val 13159347"/>
              <a:gd name="adj2" fmla="val 19114359"/>
              <a:gd name="adj3" fmla="val 2148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 rot="10800000">
            <a:off x="516000" y="399750"/>
            <a:ext cx="8112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1094125" y="1417550"/>
            <a:ext cx="6818100" cy="21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5261025" y="3460725"/>
            <a:ext cx="26511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b="1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30"/>
          <p:cNvSpPr txBox="1">
            <a:spLocks noGrp="1"/>
          </p:cNvSpPr>
          <p:nvPr>
            <p:ph type="title"/>
          </p:nvPr>
        </p:nvSpPr>
        <p:spPr>
          <a:xfrm>
            <a:off x="1094125" y="1417550"/>
            <a:ext cx="6678300" cy="19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30"/>
          <p:cNvSpPr txBox="1">
            <a:spLocks noGrp="1"/>
          </p:cNvSpPr>
          <p:nvPr>
            <p:ph type="subTitle" idx="1"/>
          </p:nvPr>
        </p:nvSpPr>
        <p:spPr>
          <a:xfrm>
            <a:off x="1094125" y="3504250"/>
            <a:ext cx="66351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3_1_1">
    <p:bg>
      <p:bgPr>
        <a:solidFill>
          <a:schemeClr val="lt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/>
          <p:nvPr/>
        </p:nvSpPr>
        <p:spPr>
          <a:xfrm>
            <a:off x="5389400" y="487425"/>
            <a:ext cx="1367700" cy="1367700"/>
          </a:xfrm>
          <a:prstGeom prst="donut">
            <a:avLst>
              <a:gd name="adj" fmla="val 159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1"/>
          <p:cNvSpPr txBox="1"/>
          <p:nvPr/>
        </p:nvSpPr>
        <p:spPr>
          <a:xfrm>
            <a:off x="1094125" y="1417550"/>
            <a:ext cx="6818100" cy="21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5261025" y="3460725"/>
            <a:ext cx="26511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b="1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title"/>
          </p:nvPr>
        </p:nvSpPr>
        <p:spPr>
          <a:xfrm>
            <a:off x="1693350" y="1535375"/>
            <a:ext cx="57573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"/>
          </p:nvPr>
        </p:nvSpPr>
        <p:spPr>
          <a:xfrm>
            <a:off x="2550600" y="4105500"/>
            <a:ext cx="40428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31"/>
          <p:cNvSpPr/>
          <p:nvPr/>
        </p:nvSpPr>
        <p:spPr>
          <a:xfrm flipH="1">
            <a:off x="7019801" y="2835150"/>
            <a:ext cx="3911700" cy="3911700"/>
          </a:xfrm>
          <a:prstGeom prst="blockArc">
            <a:avLst>
              <a:gd name="adj1" fmla="val 15764927"/>
              <a:gd name="adj2" fmla="val 943522"/>
              <a:gd name="adj3" fmla="val 786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463225" y="4450100"/>
            <a:ext cx="1367700" cy="1367700"/>
          </a:xfrm>
          <a:prstGeom prst="donut">
            <a:avLst>
              <a:gd name="adj" fmla="val 15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/>
          <p:nvPr/>
        </p:nvSpPr>
        <p:spPr>
          <a:xfrm>
            <a:off x="-1960125" y="2922700"/>
            <a:ext cx="4036500" cy="40365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3"/>
          <p:cNvSpPr/>
          <p:nvPr/>
        </p:nvSpPr>
        <p:spPr>
          <a:xfrm rot="10800000">
            <a:off x="7031475" y="-1677875"/>
            <a:ext cx="4036500" cy="40365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3"/>
          <p:cNvSpPr txBox="1">
            <a:spLocks noGrp="1"/>
          </p:cNvSpPr>
          <p:nvPr>
            <p:ph type="subTitle" idx="1"/>
          </p:nvPr>
        </p:nvSpPr>
        <p:spPr>
          <a:xfrm>
            <a:off x="2428850" y="1374038"/>
            <a:ext cx="41814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subTitle" idx="2"/>
          </p:nvPr>
        </p:nvSpPr>
        <p:spPr>
          <a:xfrm>
            <a:off x="2428850" y="1722435"/>
            <a:ext cx="4181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subTitle" idx="3"/>
          </p:nvPr>
        </p:nvSpPr>
        <p:spPr>
          <a:xfrm>
            <a:off x="4009438" y="3157637"/>
            <a:ext cx="41787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4"/>
          </p:nvPr>
        </p:nvSpPr>
        <p:spPr>
          <a:xfrm>
            <a:off x="4009438" y="3509501"/>
            <a:ext cx="4178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-469575" y="1310041"/>
            <a:ext cx="999900" cy="999900"/>
          </a:xfrm>
          <a:prstGeom prst="donut">
            <a:avLst>
              <a:gd name="adj" fmla="val 209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"/>
          <p:cNvSpPr>
            <a:spLocks noGrp="1"/>
          </p:cNvSpPr>
          <p:nvPr>
            <p:ph type="pic" idx="5"/>
          </p:nvPr>
        </p:nvSpPr>
        <p:spPr>
          <a:xfrm>
            <a:off x="824525" y="1306401"/>
            <a:ext cx="1335000" cy="13350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33"/>
          <p:cNvSpPr>
            <a:spLocks noGrp="1"/>
          </p:cNvSpPr>
          <p:nvPr>
            <p:ph type="pic" idx="6"/>
          </p:nvPr>
        </p:nvSpPr>
        <p:spPr>
          <a:xfrm>
            <a:off x="2401488" y="3079912"/>
            <a:ext cx="1335000" cy="133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9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>
            <a:spLocks noGrp="1"/>
          </p:cNvSpPr>
          <p:nvPr>
            <p:ph type="pic" idx="2"/>
          </p:nvPr>
        </p:nvSpPr>
        <p:spPr>
          <a:xfrm>
            <a:off x="1210725" y="1194875"/>
            <a:ext cx="2916900" cy="34107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3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 txBox="1">
            <a:spLocks noGrp="1"/>
          </p:cNvSpPr>
          <p:nvPr>
            <p:ph type="subTitle" idx="1"/>
          </p:nvPr>
        </p:nvSpPr>
        <p:spPr>
          <a:xfrm>
            <a:off x="4639200" y="1194875"/>
            <a:ext cx="3305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49" name="Google Shape;349;p34"/>
          <p:cNvSpPr txBox="1">
            <a:spLocks noGrp="1"/>
          </p:cNvSpPr>
          <p:nvPr>
            <p:ph type="subTitle" idx="3"/>
          </p:nvPr>
        </p:nvSpPr>
        <p:spPr>
          <a:xfrm>
            <a:off x="4639200" y="1572251"/>
            <a:ext cx="3305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4"/>
          <p:cNvSpPr txBox="1">
            <a:spLocks noGrp="1"/>
          </p:cNvSpPr>
          <p:nvPr>
            <p:ph type="subTitle" idx="4"/>
          </p:nvPr>
        </p:nvSpPr>
        <p:spPr>
          <a:xfrm>
            <a:off x="4639200" y="2318121"/>
            <a:ext cx="3305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5"/>
          </p:nvPr>
        </p:nvSpPr>
        <p:spPr>
          <a:xfrm>
            <a:off x="4639200" y="2695500"/>
            <a:ext cx="33051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8430725" y="1259175"/>
            <a:ext cx="2196600" cy="2196600"/>
          </a:xfrm>
          <a:prstGeom prst="donut">
            <a:avLst>
              <a:gd name="adj" fmla="val 1185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-1108950" y="2085975"/>
            <a:ext cx="1806600" cy="1806600"/>
          </a:xfrm>
          <a:prstGeom prst="donut">
            <a:avLst>
              <a:gd name="adj" fmla="val 1444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CUSTOM_9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/>
          <p:nvPr/>
        </p:nvSpPr>
        <p:spPr>
          <a:xfrm>
            <a:off x="-1038700" y="-537150"/>
            <a:ext cx="2753100" cy="2753100"/>
          </a:xfrm>
          <a:prstGeom prst="donut">
            <a:avLst>
              <a:gd name="adj" fmla="val 1185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36"/>
          <p:cNvSpPr txBox="1">
            <a:spLocks noGrp="1"/>
          </p:cNvSpPr>
          <p:nvPr>
            <p:ph type="subTitle" idx="1"/>
          </p:nvPr>
        </p:nvSpPr>
        <p:spPr>
          <a:xfrm>
            <a:off x="1827000" y="3612150"/>
            <a:ext cx="25563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68" name="Google Shape;368;p36"/>
          <p:cNvSpPr txBox="1">
            <a:spLocks noGrp="1"/>
          </p:cNvSpPr>
          <p:nvPr>
            <p:ph type="subTitle" idx="2"/>
          </p:nvPr>
        </p:nvSpPr>
        <p:spPr>
          <a:xfrm>
            <a:off x="1827000" y="3988408"/>
            <a:ext cx="2556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36"/>
          <p:cNvSpPr txBox="1">
            <a:spLocks noGrp="1"/>
          </p:cNvSpPr>
          <p:nvPr>
            <p:ph type="subTitle" idx="3"/>
          </p:nvPr>
        </p:nvSpPr>
        <p:spPr>
          <a:xfrm>
            <a:off x="4760700" y="3612145"/>
            <a:ext cx="25563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70" name="Google Shape;370;p36"/>
          <p:cNvSpPr txBox="1">
            <a:spLocks noGrp="1"/>
          </p:cNvSpPr>
          <p:nvPr>
            <p:ph type="subTitle" idx="4"/>
          </p:nvPr>
        </p:nvSpPr>
        <p:spPr>
          <a:xfrm>
            <a:off x="4760700" y="3988503"/>
            <a:ext cx="2556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7762400" y="3227550"/>
            <a:ext cx="2753100" cy="2753100"/>
          </a:xfrm>
          <a:prstGeom prst="donut">
            <a:avLst>
              <a:gd name="adj" fmla="val 1185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"/>
          <p:cNvSpPr>
            <a:spLocks noGrp="1"/>
          </p:cNvSpPr>
          <p:nvPr>
            <p:ph type="pic" idx="5"/>
          </p:nvPr>
        </p:nvSpPr>
        <p:spPr>
          <a:xfrm>
            <a:off x="2209570" y="1247925"/>
            <a:ext cx="1792200" cy="224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36"/>
          <p:cNvSpPr>
            <a:spLocks noGrp="1"/>
          </p:cNvSpPr>
          <p:nvPr>
            <p:ph type="pic" idx="6"/>
          </p:nvPr>
        </p:nvSpPr>
        <p:spPr>
          <a:xfrm>
            <a:off x="5143270" y="1247925"/>
            <a:ext cx="1792200" cy="224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6">
  <p:cSld name="CUSTOM_9_1_1_1_1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7"/>
          <p:cNvSpPr txBox="1">
            <a:spLocks noGrp="1"/>
          </p:cNvSpPr>
          <p:nvPr>
            <p:ph type="body" idx="1"/>
          </p:nvPr>
        </p:nvSpPr>
        <p:spPr>
          <a:xfrm>
            <a:off x="702900" y="1152475"/>
            <a:ext cx="381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8" name="Google Shape;378;p37"/>
          <p:cNvSpPr txBox="1">
            <a:spLocks noGrp="1"/>
          </p:cNvSpPr>
          <p:nvPr>
            <p:ph type="body" idx="2"/>
          </p:nvPr>
        </p:nvSpPr>
        <p:spPr>
          <a:xfrm>
            <a:off x="4620447" y="1152475"/>
            <a:ext cx="381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_1_1">
    <p:bg>
      <p:bgPr>
        <a:noFill/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8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_1">
    <p:bg>
      <p:bgPr>
        <a:noFill/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>
            <a:spLocks noGrp="1"/>
          </p:cNvSpPr>
          <p:nvPr>
            <p:ph type="pic" idx="2"/>
          </p:nvPr>
        </p:nvSpPr>
        <p:spPr>
          <a:xfrm>
            <a:off x="-7975" y="0"/>
            <a:ext cx="5361900" cy="3598500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Google Shape;402;p41"/>
          <p:cNvSpPr txBox="1">
            <a:spLocks noGrp="1"/>
          </p:cNvSpPr>
          <p:nvPr>
            <p:ph type="title"/>
          </p:nvPr>
        </p:nvSpPr>
        <p:spPr>
          <a:xfrm>
            <a:off x="4466225" y="1936500"/>
            <a:ext cx="34782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41"/>
          <p:cNvSpPr txBox="1">
            <a:spLocks noGrp="1"/>
          </p:cNvSpPr>
          <p:nvPr>
            <p:ph type="subTitle" idx="1"/>
          </p:nvPr>
        </p:nvSpPr>
        <p:spPr>
          <a:xfrm>
            <a:off x="4466225" y="3044700"/>
            <a:ext cx="3478200" cy="1169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-1739434" y="30446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1"/>
          <p:cNvSpPr/>
          <p:nvPr/>
        </p:nvSpPr>
        <p:spPr>
          <a:xfrm rot="10800000">
            <a:off x="7200116" y="-1534853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_1_3_1">
    <p:bg>
      <p:bgPr>
        <a:noFill/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/>
          <p:nvPr/>
        </p:nvSpPr>
        <p:spPr>
          <a:xfrm>
            <a:off x="7088575" y="-748225"/>
            <a:ext cx="2753100" cy="2753100"/>
          </a:xfrm>
          <a:prstGeom prst="donut">
            <a:avLst>
              <a:gd name="adj" fmla="val 1185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3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3"/>
          <p:cNvSpPr txBox="1">
            <a:spLocks noGrp="1"/>
          </p:cNvSpPr>
          <p:nvPr>
            <p:ph type="title"/>
          </p:nvPr>
        </p:nvSpPr>
        <p:spPr>
          <a:xfrm>
            <a:off x="1348250" y="1032450"/>
            <a:ext cx="3084900" cy="20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43"/>
          <p:cNvSpPr txBox="1">
            <a:spLocks noGrp="1"/>
          </p:cNvSpPr>
          <p:nvPr>
            <p:ph type="subTitle" idx="1"/>
          </p:nvPr>
        </p:nvSpPr>
        <p:spPr>
          <a:xfrm>
            <a:off x="1348250" y="3064350"/>
            <a:ext cx="30849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43"/>
          <p:cNvSpPr>
            <a:spLocks noGrp="1"/>
          </p:cNvSpPr>
          <p:nvPr>
            <p:ph type="pic" idx="2"/>
          </p:nvPr>
        </p:nvSpPr>
        <p:spPr>
          <a:xfrm>
            <a:off x="5007000" y="400350"/>
            <a:ext cx="3429000" cy="434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1_1_3_1_1">
    <p:bg>
      <p:bgPr>
        <a:solidFill>
          <a:schemeClr val="accent2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/>
          <p:nvPr/>
        </p:nvSpPr>
        <p:spPr>
          <a:xfrm>
            <a:off x="-886300" y="3163800"/>
            <a:ext cx="2753100" cy="2753100"/>
          </a:xfrm>
          <a:prstGeom prst="donut">
            <a:avLst>
              <a:gd name="adj" fmla="val 1185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4"/>
          <p:cNvSpPr>
            <a:spLocks noGrp="1"/>
          </p:cNvSpPr>
          <p:nvPr>
            <p:ph type="pic" idx="2"/>
          </p:nvPr>
        </p:nvSpPr>
        <p:spPr>
          <a:xfrm>
            <a:off x="708000" y="539400"/>
            <a:ext cx="7717500" cy="26244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44"/>
          <p:cNvSpPr txBox="1">
            <a:spLocks noGrp="1"/>
          </p:cNvSpPr>
          <p:nvPr>
            <p:ph type="title"/>
          </p:nvPr>
        </p:nvSpPr>
        <p:spPr>
          <a:xfrm>
            <a:off x="1140900" y="3330750"/>
            <a:ext cx="26142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44"/>
          <p:cNvSpPr txBox="1">
            <a:spLocks noGrp="1"/>
          </p:cNvSpPr>
          <p:nvPr>
            <p:ph type="subTitle" idx="1"/>
          </p:nvPr>
        </p:nvSpPr>
        <p:spPr>
          <a:xfrm>
            <a:off x="3959100" y="3469200"/>
            <a:ext cx="40440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_1_1_1_3_1_1_1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"/>
          <p:cNvSpPr txBox="1">
            <a:spLocks noGrp="1"/>
          </p:cNvSpPr>
          <p:nvPr>
            <p:ph type="title"/>
          </p:nvPr>
        </p:nvSpPr>
        <p:spPr>
          <a:xfrm>
            <a:off x="3951648" y="2002225"/>
            <a:ext cx="38532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45"/>
          <p:cNvSpPr txBox="1">
            <a:spLocks noGrp="1"/>
          </p:cNvSpPr>
          <p:nvPr>
            <p:ph type="subTitle" idx="1"/>
          </p:nvPr>
        </p:nvSpPr>
        <p:spPr>
          <a:xfrm>
            <a:off x="3951648" y="3110425"/>
            <a:ext cx="3853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5"/>
          <p:cNvSpPr/>
          <p:nvPr/>
        </p:nvSpPr>
        <p:spPr>
          <a:xfrm>
            <a:off x="-613300" y="3541800"/>
            <a:ext cx="2124600" cy="2124600"/>
          </a:xfrm>
          <a:prstGeom prst="donut">
            <a:avLst>
              <a:gd name="adj" fmla="val 1092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5"/>
          <p:cNvSpPr>
            <a:spLocks noGrp="1"/>
          </p:cNvSpPr>
          <p:nvPr>
            <p:ph type="pic" idx="2"/>
          </p:nvPr>
        </p:nvSpPr>
        <p:spPr>
          <a:xfrm>
            <a:off x="781050" y="539100"/>
            <a:ext cx="2990100" cy="402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2152050" y="1196700"/>
            <a:ext cx="48399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2152050" y="1843200"/>
            <a:ext cx="48399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-503925" y="-748725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4_1_1_1_3_1_1_1_1_1">
    <p:bg>
      <p:bgPr>
        <a:solidFill>
          <a:schemeClr val="accent2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"/>
          <p:cNvSpPr/>
          <p:nvPr/>
        </p:nvSpPr>
        <p:spPr>
          <a:xfrm>
            <a:off x="-1853725" y="-1667550"/>
            <a:ext cx="4994100" cy="4994100"/>
          </a:xfrm>
          <a:prstGeom prst="donut">
            <a:avLst>
              <a:gd name="adj" fmla="val 746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"/>
          <p:cNvSpPr txBox="1">
            <a:spLocks noGrp="1"/>
          </p:cNvSpPr>
          <p:nvPr>
            <p:ph type="title"/>
          </p:nvPr>
        </p:nvSpPr>
        <p:spPr>
          <a:xfrm>
            <a:off x="1184775" y="2218350"/>
            <a:ext cx="3039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46"/>
          <p:cNvSpPr txBox="1">
            <a:spLocks noGrp="1"/>
          </p:cNvSpPr>
          <p:nvPr>
            <p:ph type="subTitle" idx="1"/>
          </p:nvPr>
        </p:nvSpPr>
        <p:spPr>
          <a:xfrm>
            <a:off x="1184775" y="3326550"/>
            <a:ext cx="30396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46"/>
          <p:cNvSpPr/>
          <p:nvPr/>
        </p:nvSpPr>
        <p:spPr>
          <a:xfrm>
            <a:off x="7520000" y="3701000"/>
            <a:ext cx="2124600" cy="2124600"/>
          </a:xfrm>
          <a:prstGeom prst="donut">
            <a:avLst>
              <a:gd name="adj" fmla="val 109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6"/>
          <p:cNvSpPr>
            <a:spLocks noGrp="1"/>
          </p:cNvSpPr>
          <p:nvPr>
            <p:ph type="pic" idx="2"/>
          </p:nvPr>
        </p:nvSpPr>
        <p:spPr>
          <a:xfrm>
            <a:off x="3939825" y="298075"/>
            <a:ext cx="4928700" cy="304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0">
    <p:bg>
      <p:bgPr>
        <a:solidFill>
          <a:schemeClr val="lt2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/>
          <p:nvPr/>
        </p:nvSpPr>
        <p:spPr>
          <a:xfrm flipH="1">
            <a:off x="7012425" y="2817925"/>
            <a:ext cx="4036500" cy="40365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7"/>
          <p:cNvSpPr/>
          <p:nvPr/>
        </p:nvSpPr>
        <p:spPr>
          <a:xfrm flipH="1">
            <a:off x="1099350" y="745500"/>
            <a:ext cx="6945300" cy="2945700"/>
          </a:xfrm>
          <a:prstGeom prst="round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7"/>
          <p:cNvSpPr txBox="1">
            <a:spLocks noGrp="1"/>
          </p:cNvSpPr>
          <p:nvPr>
            <p:ph type="title" hasCustomPrompt="1"/>
          </p:nvPr>
        </p:nvSpPr>
        <p:spPr>
          <a:xfrm>
            <a:off x="2047875" y="1239075"/>
            <a:ext cx="5048400" cy="18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47"/>
          <p:cNvSpPr txBox="1">
            <a:spLocks noGrp="1"/>
          </p:cNvSpPr>
          <p:nvPr>
            <p:ph type="title" idx="2"/>
          </p:nvPr>
        </p:nvSpPr>
        <p:spPr>
          <a:xfrm>
            <a:off x="1638300" y="3909150"/>
            <a:ext cx="58674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>
            <a:spLocks noGrp="1"/>
          </p:cNvSpPr>
          <p:nvPr>
            <p:ph type="pic" idx="2"/>
          </p:nvPr>
        </p:nvSpPr>
        <p:spPr>
          <a:xfrm>
            <a:off x="-9525" y="-9525"/>
            <a:ext cx="9153600" cy="5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48"/>
          <p:cNvSpPr txBox="1">
            <a:spLocks noGrp="1"/>
          </p:cNvSpPr>
          <p:nvPr>
            <p:ph type="title"/>
          </p:nvPr>
        </p:nvSpPr>
        <p:spPr>
          <a:xfrm>
            <a:off x="713400" y="2941800"/>
            <a:ext cx="23727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12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9"/>
          <p:cNvSpPr/>
          <p:nvPr/>
        </p:nvSpPr>
        <p:spPr>
          <a:xfrm>
            <a:off x="4131938" y="2768850"/>
            <a:ext cx="3974700" cy="3974700"/>
          </a:xfrm>
          <a:prstGeom prst="donut">
            <a:avLst>
              <a:gd name="adj" fmla="val 774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9"/>
          <p:cNvSpPr/>
          <p:nvPr/>
        </p:nvSpPr>
        <p:spPr>
          <a:xfrm>
            <a:off x="-9525" y="-9525"/>
            <a:ext cx="3571800" cy="515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9"/>
          <p:cNvSpPr txBox="1">
            <a:spLocks noGrp="1"/>
          </p:cNvSpPr>
          <p:nvPr>
            <p:ph type="title"/>
          </p:nvPr>
        </p:nvSpPr>
        <p:spPr>
          <a:xfrm>
            <a:off x="3121650" y="1101950"/>
            <a:ext cx="4642800" cy="26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6" name="Google Shape;446;p49"/>
          <p:cNvSpPr/>
          <p:nvPr/>
        </p:nvSpPr>
        <p:spPr>
          <a:xfrm>
            <a:off x="7362175" y="-723525"/>
            <a:ext cx="2357700" cy="2357700"/>
          </a:xfrm>
          <a:prstGeom prst="donut">
            <a:avLst>
              <a:gd name="adj" fmla="val 1185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9"/>
          <p:cNvSpPr/>
          <p:nvPr/>
        </p:nvSpPr>
        <p:spPr>
          <a:xfrm>
            <a:off x="8676300" y="885450"/>
            <a:ext cx="3105000" cy="3067800"/>
          </a:xfrm>
          <a:prstGeom prst="round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2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0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50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8605101">
            <a:off x="6426768" y="-465210"/>
            <a:ext cx="1705462" cy="1705462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167450" y="1168250"/>
            <a:ext cx="6809100" cy="26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 rot="-899996">
            <a:off x="-1303250" y="3960928"/>
            <a:ext cx="2504850" cy="2504850"/>
          </a:xfrm>
          <a:prstGeom prst="blockArc">
            <a:avLst>
              <a:gd name="adj1" fmla="val 17160890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713400" y="1244400"/>
            <a:ext cx="7717200" cy="33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915200" y="1843360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1915200" y="2181704"/>
            <a:ext cx="2448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3"/>
          </p:nvPr>
        </p:nvSpPr>
        <p:spPr>
          <a:xfrm>
            <a:off x="1915200" y="3067959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4"/>
          </p:nvPr>
        </p:nvSpPr>
        <p:spPr>
          <a:xfrm>
            <a:off x="1915200" y="3403861"/>
            <a:ext cx="2448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5556350" y="1843360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6"/>
          </p:nvPr>
        </p:nvSpPr>
        <p:spPr>
          <a:xfrm>
            <a:off x="5556350" y="2181704"/>
            <a:ext cx="2448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713400" y="433475"/>
            <a:ext cx="7717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7"/>
          </p:nvPr>
        </p:nvSpPr>
        <p:spPr>
          <a:xfrm>
            <a:off x="5556350" y="3067959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8"/>
          </p:nvPr>
        </p:nvSpPr>
        <p:spPr>
          <a:xfrm>
            <a:off x="5556350" y="3403861"/>
            <a:ext cx="2448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9" hasCustomPrompt="1"/>
          </p:nvPr>
        </p:nvSpPr>
        <p:spPr>
          <a:xfrm>
            <a:off x="1139650" y="2103649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13" hasCustomPrompt="1"/>
          </p:nvPr>
        </p:nvSpPr>
        <p:spPr>
          <a:xfrm>
            <a:off x="1139650" y="3321374"/>
            <a:ext cx="6585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4" hasCustomPrompt="1"/>
          </p:nvPr>
        </p:nvSpPr>
        <p:spPr>
          <a:xfrm>
            <a:off x="4780800" y="2103649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5" hasCustomPrompt="1"/>
          </p:nvPr>
        </p:nvSpPr>
        <p:spPr>
          <a:xfrm>
            <a:off x="4780800" y="3325874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/>
          <p:nvPr/>
        </p:nvSpPr>
        <p:spPr>
          <a:xfrm>
            <a:off x="7859625" y="346550"/>
            <a:ext cx="1654200" cy="1654200"/>
          </a:xfrm>
          <a:prstGeom prst="donut">
            <a:avLst>
              <a:gd name="adj" fmla="val 114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-414525" y="1648413"/>
            <a:ext cx="720300" cy="720300"/>
          </a:xfrm>
          <a:prstGeom prst="donut">
            <a:avLst>
              <a:gd name="adj" fmla="val 199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8793525" y="3265625"/>
            <a:ext cx="720300" cy="720300"/>
          </a:xfrm>
          <a:prstGeom prst="donut">
            <a:avLst>
              <a:gd name="adj" fmla="val 19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-431950" y="-424800"/>
            <a:ext cx="1654200" cy="1654200"/>
          </a:xfrm>
          <a:prstGeom prst="donut">
            <a:avLst>
              <a:gd name="adj" fmla="val 1149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 rot="10800000">
            <a:off x="5841000" y="3997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1504775" y="1389450"/>
            <a:ext cx="33633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1504775" y="3051750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 idx="2" hasCustomPrompt="1"/>
          </p:nvPr>
        </p:nvSpPr>
        <p:spPr>
          <a:xfrm>
            <a:off x="5835725" y="797275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6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 rot="10800000">
            <a:off x="7223341" y="-15568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 rot="10800000" flipH="1">
            <a:off x="713400" y="3997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4170700" y="1389450"/>
            <a:ext cx="33633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1"/>
          </p:nvPr>
        </p:nvSpPr>
        <p:spPr>
          <a:xfrm>
            <a:off x="4170700" y="3051750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 idx="2" hasCustomPrompt="1"/>
          </p:nvPr>
        </p:nvSpPr>
        <p:spPr>
          <a:xfrm>
            <a:off x="713400" y="797275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6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 flipH="1">
            <a:off x="7194341" y="29925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/>
          <p:nvPr/>
        </p:nvSpPr>
        <p:spPr>
          <a:xfrm rot="10800000" flipH="1">
            <a:off x="5484025" y="1187513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1027600" y="1255475"/>
            <a:ext cx="40833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1027600" y="2917775"/>
            <a:ext cx="408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2" hasCustomPrompt="1"/>
          </p:nvPr>
        </p:nvSpPr>
        <p:spPr>
          <a:xfrm>
            <a:off x="5484025" y="1593725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9" r:id="rId13"/>
    <p:sldLayoutId id="2147483670" r:id="rId14"/>
    <p:sldLayoutId id="2147483671" r:id="rId15"/>
    <p:sldLayoutId id="2147483672" r:id="rId16"/>
    <p:sldLayoutId id="2147483674" r:id="rId17"/>
    <p:sldLayoutId id="2147483675" r:id="rId18"/>
    <p:sldLayoutId id="2147483676" r:id="rId19"/>
    <p:sldLayoutId id="2147483677" r:id="rId20"/>
    <p:sldLayoutId id="2147483679" r:id="rId21"/>
    <p:sldLayoutId id="2147483680" r:id="rId22"/>
    <p:sldLayoutId id="2147483682" r:id="rId23"/>
    <p:sldLayoutId id="2147483683" r:id="rId24"/>
    <p:sldLayoutId id="2147483684" r:id="rId25"/>
    <p:sldLayoutId id="2147483687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microsoft.com/office/2007/relationships/hdphoto" Target="../media/hdphoto1.wdp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0"/>
          <p:cNvSpPr txBox="1">
            <a:spLocks noGrp="1"/>
          </p:cNvSpPr>
          <p:nvPr>
            <p:ph type="title"/>
          </p:nvPr>
        </p:nvSpPr>
        <p:spPr>
          <a:xfrm>
            <a:off x="1187864" y="1633843"/>
            <a:ext cx="4839959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Game of words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0B7FDE-D59E-382C-DB3B-2826AEEEC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13" t="10723" r="20292" b="11786"/>
          <a:stretch/>
        </p:blipFill>
        <p:spPr>
          <a:xfrm>
            <a:off x="5648771" y="1238072"/>
            <a:ext cx="2230453" cy="21535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>
            <a:spLocks noGrp="1"/>
          </p:cNvSpPr>
          <p:nvPr>
            <p:ph type="title"/>
          </p:nvPr>
        </p:nvSpPr>
        <p:spPr>
          <a:xfrm>
            <a:off x="781809" y="434292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201D9D-CF83-264E-9666-6F7C44785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864" y="3633923"/>
            <a:ext cx="816935" cy="8169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09F944-5754-0470-74CC-4E94111744A0}"/>
              </a:ext>
            </a:extLst>
          </p:cNvPr>
          <p:cNvSpPr txBox="1"/>
          <p:nvPr/>
        </p:nvSpPr>
        <p:spPr>
          <a:xfrm>
            <a:off x="4103561" y="2194528"/>
            <a:ext cx="8169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t>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30CE0-0ECF-C8D7-BDEB-0DB948D09CEE}"/>
              </a:ext>
            </a:extLst>
          </p:cNvPr>
          <p:cNvSpPr txBox="1"/>
          <p:nvPr/>
        </p:nvSpPr>
        <p:spPr>
          <a:xfrm>
            <a:off x="771520" y="2186703"/>
            <a:ext cx="6452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lang="en" sz="3000" b="1" dirty="0">
                <a:solidFill>
                  <a:srgbClr val="FFFFFF"/>
                </a:solidFill>
                <a:latin typeface="Montserrat"/>
                <a:sym typeface="Montserrat"/>
              </a:rPr>
              <a:t>1</a:t>
            </a: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B65D4A-931F-239B-FED7-3178725D3562}"/>
              </a:ext>
            </a:extLst>
          </p:cNvPr>
          <p:cNvSpPr txBox="1"/>
          <p:nvPr/>
        </p:nvSpPr>
        <p:spPr>
          <a:xfrm>
            <a:off x="5754781" y="3714856"/>
            <a:ext cx="8169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lang="en" sz="3000" b="1" dirty="0">
                <a:solidFill>
                  <a:srgbClr val="FFFFFF"/>
                </a:solidFill>
                <a:latin typeface="Montserrat"/>
                <a:sym typeface="Montserrat"/>
              </a:rPr>
              <a:t>4</a:t>
            </a: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t>.</a:t>
            </a:r>
          </a:p>
        </p:txBody>
      </p:sp>
      <p:pic>
        <p:nvPicPr>
          <p:cNvPr id="482" name="Picture 481">
            <a:extLst>
              <a:ext uri="{FF2B5EF4-FFF2-40B4-BE49-F238E27FC236}">
                <a16:creationId xmlns:a16="http://schemas.microsoft.com/office/drawing/2014/main" id="{580205C9-FBEC-58BC-ADAA-BD9613DDB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42" y="1310930"/>
            <a:ext cx="7693819" cy="33408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63FAFB-EAB7-3E9D-94E4-8699F5A36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638" y="1923766"/>
            <a:ext cx="816935" cy="8169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C9544-580B-B63D-F16D-0A0D57B77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952" y="3357703"/>
            <a:ext cx="816935" cy="816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099EB0-11B1-2C18-E1EE-A1D974DB24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6638" y="3351607"/>
            <a:ext cx="816935" cy="823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DE13FD-1F46-CCC0-FF0D-7C7A24B824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5952" y="1913930"/>
            <a:ext cx="816935" cy="816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9C2230-ACE5-E491-9094-977717E77C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8236" y="3415702"/>
            <a:ext cx="798645" cy="8169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8D683E-9D26-73B6-0F34-F56E17B3A3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8236" y="1987861"/>
            <a:ext cx="725487" cy="8169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6AF9E4-0E3A-1425-29D1-E48CCB781A3E}"/>
              </a:ext>
            </a:extLst>
          </p:cNvPr>
          <p:cNvSpPr txBox="1"/>
          <p:nvPr/>
        </p:nvSpPr>
        <p:spPr>
          <a:xfrm>
            <a:off x="2181894" y="2186703"/>
            <a:ext cx="24084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16F"/>
              </a:buClr>
              <a:buSzPts val="3600"/>
              <a:buFont typeface="Montserrat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27316F"/>
                </a:solidFill>
                <a:effectLst/>
                <a:uLnTx/>
                <a:uFillTx/>
                <a:latin typeface="Montserrat"/>
                <a:sym typeface="Montserrat"/>
              </a:rPr>
              <a:t>TEAM MEMBERS</a:t>
            </a:r>
            <a:endParaRPr kumimoji="0" lang="bg-BG" sz="2000" b="1" i="0" u="none" strike="noStrike" kern="0" cap="none" spc="0" normalizeH="0" baseline="0" noProof="0" dirty="0">
              <a:ln>
                <a:noFill/>
              </a:ln>
              <a:solidFill>
                <a:srgbClr val="27316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6A391534-1A71-2B75-2A14-D686F12C6E79}"/>
              </a:ext>
            </a:extLst>
          </p:cNvPr>
          <p:cNvSpPr txBox="1"/>
          <p:nvPr/>
        </p:nvSpPr>
        <p:spPr>
          <a:xfrm>
            <a:off x="3947037" y="2176016"/>
            <a:ext cx="4725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16F"/>
              </a:buClr>
              <a:buSzPts val="3600"/>
              <a:buFont typeface="Montserrat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27316F"/>
                </a:solidFill>
                <a:effectLst/>
                <a:uLnTx/>
                <a:uFillTx/>
                <a:latin typeface="Montserrat"/>
                <a:sym typeface="Montserrat"/>
              </a:rPr>
              <a:t>TOPIC</a:t>
            </a:r>
            <a:endParaRPr kumimoji="0" lang="bg-BG" sz="2000" b="1" i="0" u="none" strike="noStrike" kern="0" cap="none" spc="0" normalizeH="0" baseline="0" noProof="0" dirty="0">
              <a:ln>
                <a:noFill/>
              </a:ln>
              <a:solidFill>
                <a:srgbClr val="27316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281BF56B-ADA2-2B38-E0E2-73E5D2057652}"/>
              </a:ext>
            </a:extLst>
          </p:cNvPr>
          <p:cNvSpPr txBox="1"/>
          <p:nvPr/>
        </p:nvSpPr>
        <p:spPr>
          <a:xfrm>
            <a:off x="1679014" y="3454728"/>
            <a:ext cx="31469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16F"/>
              </a:buClr>
              <a:buSzPts val="3600"/>
              <a:buFont typeface="Montserrat"/>
              <a:buNone/>
              <a:tabLst/>
              <a:defRPr/>
            </a:pPr>
            <a:r>
              <a:rPr lang="en-US" sz="2000" b="1" dirty="0">
                <a:solidFill>
                  <a:srgbClr val="27316F"/>
                </a:solidFill>
                <a:latin typeface="Montserrat"/>
                <a:sym typeface="Montserrat"/>
              </a:rPr>
              <a:t>STAGES OF REALIZATION</a:t>
            </a:r>
            <a:endParaRPr kumimoji="0" lang="bg-BG" sz="2000" b="1" i="0" u="none" strike="noStrike" kern="0" cap="none" spc="0" normalizeH="0" baseline="0" noProof="0" dirty="0">
              <a:ln>
                <a:noFill/>
              </a:ln>
              <a:solidFill>
                <a:srgbClr val="27316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BAB96C6B-ABA3-F066-1965-E3479DD95CAF}"/>
              </a:ext>
            </a:extLst>
          </p:cNvPr>
          <p:cNvSpPr txBox="1"/>
          <p:nvPr/>
        </p:nvSpPr>
        <p:spPr>
          <a:xfrm>
            <a:off x="4814983" y="3642280"/>
            <a:ext cx="4725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16F"/>
              </a:buClr>
              <a:buSzPts val="3600"/>
              <a:buFont typeface="Montserrat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27316F"/>
                </a:solidFill>
                <a:effectLst/>
                <a:uLnTx/>
                <a:uFillTx/>
                <a:latin typeface="Montserrat"/>
                <a:sym typeface="Montserrat"/>
              </a:rPr>
              <a:t>USED TECHNOLOGY</a:t>
            </a:r>
            <a:endParaRPr kumimoji="0" lang="bg-BG" sz="2000" b="1" i="0" u="none" strike="noStrike" kern="0" cap="none" spc="0" normalizeH="0" baseline="0" noProof="0" dirty="0">
              <a:ln>
                <a:noFill/>
              </a:ln>
              <a:solidFill>
                <a:srgbClr val="27316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FD103D51-D185-19A9-5108-846CB41879F7}"/>
              </a:ext>
            </a:extLst>
          </p:cNvPr>
          <p:cNvSpPr txBox="1"/>
          <p:nvPr/>
        </p:nvSpPr>
        <p:spPr>
          <a:xfrm>
            <a:off x="2807414" y="2045398"/>
            <a:ext cx="48540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2.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67C0247D-D037-8C9A-998E-31CC9225BB27}"/>
              </a:ext>
            </a:extLst>
          </p:cNvPr>
          <p:cNvSpPr txBox="1"/>
          <p:nvPr/>
        </p:nvSpPr>
        <p:spPr>
          <a:xfrm>
            <a:off x="2807414" y="3513886"/>
            <a:ext cx="48454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03764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2"/>
          <p:cNvSpPr txBox="1">
            <a:spLocks noGrp="1"/>
          </p:cNvSpPr>
          <p:nvPr>
            <p:ph type="title"/>
          </p:nvPr>
        </p:nvSpPr>
        <p:spPr>
          <a:xfrm>
            <a:off x="876800" y="40695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MEMBERS</a:t>
            </a:r>
          </a:p>
        </p:txBody>
      </p:sp>
      <p:sp>
        <p:nvSpPr>
          <p:cNvPr id="503" name="Google Shape;503;p62"/>
          <p:cNvSpPr txBox="1">
            <a:spLocks noGrp="1"/>
          </p:cNvSpPr>
          <p:nvPr>
            <p:ph type="subTitle" idx="1"/>
          </p:nvPr>
        </p:nvSpPr>
        <p:spPr>
          <a:xfrm>
            <a:off x="328107" y="3247666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Demetra Karagyozova</a:t>
            </a:r>
            <a:endParaRPr lang="bg-BG" dirty="0"/>
          </a:p>
        </p:txBody>
      </p:sp>
      <p:sp>
        <p:nvSpPr>
          <p:cNvPr id="505" name="Google Shape;505;p62"/>
          <p:cNvSpPr txBox="1">
            <a:spLocks noGrp="1"/>
          </p:cNvSpPr>
          <p:nvPr>
            <p:ph type="subTitle" idx="3"/>
          </p:nvPr>
        </p:nvSpPr>
        <p:spPr>
          <a:xfrm>
            <a:off x="2420955" y="3284072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Boyan Kyovtorov</a:t>
            </a:r>
            <a:endParaRPr dirty="0"/>
          </a:p>
        </p:txBody>
      </p:sp>
      <p:sp>
        <p:nvSpPr>
          <p:cNvPr id="507" name="Google Shape;507;p62"/>
          <p:cNvSpPr txBox="1">
            <a:spLocks noGrp="1"/>
          </p:cNvSpPr>
          <p:nvPr>
            <p:ph type="subTitle" idx="5"/>
          </p:nvPr>
        </p:nvSpPr>
        <p:spPr>
          <a:xfrm>
            <a:off x="4513803" y="327774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Dimitur Dimov</a:t>
            </a:r>
            <a:endParaRPr dirty="0"/>
          </a:p>
        </p:txBody>
      </p:sp>
      <p:sp>
        <p:nvSpPr>
          <p:cNvPr id="509" name="Google Shape;509;p62"/>
          <p:cNvSpPr/>
          <p:nvPr/>
        </p:nvSpPr>
        <p:spPr>
          <a:xfrm>
            <a:off x="1977094" y="1867527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62"/>
          <p:cNvGrpSpPr/>
          <p:nvPr/>
        </p:nvGrpSpPr>
        <p:grpSpPr>
          <a:xfrm>
            <a:off x="4391807" y="1882531"/>
            <a:ext cx="360362" cy="328823"/>
            <a:chOff x="1958520" y="2302574"/>
            <a:chExt cx="359213" cy="327807"/>
          </a:xfrm>
        </p:grpSpPr>
        <p:sp>
          <p:nvSpPr>
            <p:cNvPr id="511" name="Google Shape;511;p62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2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2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62"/>
          <p:cNvGrpSpPr/>
          <p:nvPr/>
        </p:nvGrpSpPr>
        <p:grpSpPr>
          <a:xfrm>
            <a:off x="6869874" y="1844499"/>
            <a:ext cx="233717" cy="404866"/>
            <a:chOff x="2656082" y="2287427"/>
            <a:chExt cx="207582" cy="359594"/>
          </a:xfrm>
        </p:grpSpPr>
        <p:sp>
          <p:nvSpPr>
            <p:cNvPr id="515" name="Google Shape;515;p62"/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2"/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2"/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2"/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C87D4A7-B036-B8F9-C74A-90AE4A1ED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03" y="1349121"/>
            <a:ext cx="1788808" cy="17888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33D186-D1EB-7CFB-20C9-E4C89240B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052" y="1349120"/>
            <a:ext cx="1788807" cy="17888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AA07A-7924-9796-F3A8-3AEB321F0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900" y="1361892"/>
            <a:ext cx="1788809" cy="1788809"/>
          </a:xfrm>
          <a:prstGeom prst="rect">
            <a:avLst/>
          </a:prstGeom>
        </p:spPr>
      </p:pic>
      <p:sp>
        <p:nvSpPr>
          <p:cNvPr id="12" name="Google Shape;507;p62">
            <a:extLst>
              <a:ext uri="{FF2B5EF4-FFF2-40B4-BE49-F238E27FC236}">
                <a16:creationId xmlns:a16="http://schemas.microsoft.com/office/drawing/2014/main" id="{32FD9676-F48D-9774-B38B-1A766CB706A5}"/>
              </a:ext>
            </a:extLst>
          </p:cNvPr>
          <p:cNvSpPr txBox="1">
            <a:spLocks/>
          </p:cNvSpPr>
          <p:nvPr/>
        </p:nvSpPr>
        <p:spPr>
          <a:xfrm>
            <a:off x="6606651" y="3274142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Ivan </a:t>
            </a:r>
            <a:r>
              <a:rPr lang="en-US" dirty="0" err="1"/>
              <a:t>Dimov</a:t>
            </a:r>
            <a:endParaRPr lang="en-US" dirty="0"/>
          </a:p>
        </p:txBody>
      </p:sp>
      <p:sp>
        <p:nvSpPr>
          <p:cNvPr id="13" name="Google Shape;534;p64">
            <a:extLst>
              <a:ext uri="{FF2B5EF4-FFF2-40B4-BE49-F238E27FC236}">
                <a16:creationId xmlns:a16="http://schemas.microsoft.com/office/drawing/2014/main" id="{E2254F71-51AE-AD6C-C753-B257DE917CF3}"/>
              </a:ext>
            </a:extLst>
          </p:cNvPr>
          <p:cNvSpPr txBox="1">
            <a:spLocks/>
          </p:cNvSpPr>
          <p:nvPr/>
        </p:nvSpPr>
        <p:spPr>
          <a:xfrm>
            <a:off x="800048" y="3917819"/>
            <a:ext cx="1537402" cy="79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Scrum Trainer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9g</a:t>
            </a:r>
          </a:p>
        </p:txBody>
      </p:sp>
      <p:sp>
        <p:nvSpPr>
          <p:cNvPr id="18" name="Google Shape;534;p64">
            <a:extLst>
              <a:ext uri="{FF2B5EF4-FFF2-40B4-BE49-F238E27FC236}">
                <a16:creationId xmlns:a16="http://schemas.microsoft.com/office/drawing/2014/main" id="{5450A7E0-D3B0-DD82-62D3-9B65900A77E4}"/>
              </a:ext>
            </a:extLst>
          </p:cNvPr>
          <p:cNvSpPr txBox="1">
            <a:spLocks/>
          </p:cNvSpPr>
          <p:nvPr/>
        </p:nvSpPr>
        <p:spPr>
          <a:xfrm>
            <a:off x="2581107" y="3917820"/>
            <a:ext cx="194458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Backend Developer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9v</a:t>
            </a:r>
          </a:p>
        </p:txBody>
      </p:sp>
      <p:sp>
        <p:nvSpPr>
          <p:cNvPr id="19" name="Google Shape;534;p64">
            <a:extLst>
              <a:ext uri="{FF2B5EF4-FFF2-40B4-BE49-F238E27FC236}">
                <a16:creationId xmlns:a16="http://schemas.microsoft.com/office/drawing/2014/main" id="{72F7BD6E-4E1E-D39A-0FA8-64F0E7D8FD53}"/>
              </a:ext>
            </a:extLst>
          </p:cNvPr>
          <p:cNvSpPr txBox="1">
            <a:spLocks/>
          </p:cNvSpPr>
          <p:nvPr/>
        </p:nvSpPr>
        <p:spPr>
          <a:xfrm>
            <a:off x="4997307" y="3917820"/>
            <a:ext cx="1537402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QA engineer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9v</a:t>
            </a:r>
          </a:p>
        </p:txBody>
      </p:sp>
      <p:sp>
        <p:nvSpPr>
          <p:cNvPr id="20" name="Google Shape;534;p64">
            <a:extLst>
              <a:ext uri="{FF2B5EF4-FFF2-40B4-BE49-F238E27FC236}">
                <a16:creationId xmlns:a16="http://schemas.microsoft.com/office/drawing/2014/main" id="{89EA6049-4E7D-ACFA-5FC6-DAAA5E83BB69}"/>
              </a:ext>
            </a:extLst>
          </p:cNvPr>
          <p:cNvSpPr txBox="1">
            <a:spLocks/>
          </p:cNvSpPr>
          <p:nvPr/>
        </p:nvSpPr>
        <p:spPr>
          <a:xfrm>
            <a:off x="6806889" y="3917820"/>
            <a:ext cx="203071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Frontend Developer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9v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967124E-6054-5FE3-4D91-AEB759F02E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566" r="5241" b="10299"/>
          <a:stretch/>
        </p:blipFill>
        <p:spPr>
          <a:xfrm>
            <a:off x="6838748" y="1361893"/>
            <a:ext cx="1762391" cy="17888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6" name="Google Shape;5186;p119"/>
          <p:cNvSpPr txBox="1">
            <a:spLocks noGrp="1"/>
          </p:cNvSpPr>
          <p:nvPr>
            <p:ph type="title"/>
          </p:nvPr>
        </p:nvSpPr>
        <p:spPr>
          <a:xfrm>
            <a:off x="3461712" y="480497"/>
            <a:ext cx="2220575" cy="868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TOPIC</a:t>
            </a:r>
            <a:endParaRPr sz="4800" dirty="0"/>
          </a:p>
        </p:txBody>
      </p:sp>
      <p:sp>
        <p:nvSpPr>
          <p:cNvPr id="5199" name="Google Shape;5199;p119"/>
          <p:cNvSpPr txBox="1"/>
          <p:nvPr/>
        </p:nvSpPr>
        <p:spPr>
          <a:xfrm>
            <a:off x="1094125" y="4044750"/>
            <a:ext cx="78585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351AEA-74CD-1839-63C1-33FC694EE408}"/>
              </a:ext>
            </a:extLst>
          </p:cNvPr>
          <p:cNvSpPr/>
          <p:nvPr/>
        </p:nvSpPr>
        <p:spPr>
          <a:xfrm>
            <a:off x="1094125" y="3543300"/>
            <a:ext cx="4770345" cy="9847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7669A0-298E-DD8A-B890-249725A7645E}"/>
              </a:ext>
            </a:extLst>
          </p:cNvPr>
          <p:cNvSpPr/>
          <p:nvPr/>
        </p:nvSpPr>
        <p:spPr>
          <a:xfrm>
            <a:off x="1503485" y="1600200"/>
            <a:ext cx="6026609" cy="2365131"/>
          </a:xfrm>
          <a:prstGeom prst="rect">
            <a:avLst/>
          </a:prstGeom>
          <a:solidFill>
            <a:schemeClr val="accent4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27316F"/>
              </a:buClr>
              <a:buSzPts val="3600"/>
              <a:defRPr/>
            </a:pPr>
            <a:r>
              <a:rPr kumimoji="0" lang="bg-BG" altLang="bg-BG" sz="20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anose="00000500000000000000" pitchFamily="2" charset="-52"/>
              </a:rPr>
              <a:t>The </a:t>
            </a:r>
            <a:r>
              <a:rPr kumimoji="0" lang="en-US" altLang="bg-BG" sz="20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anose="00000500000000000000" pitchFamily="2" charset="-52"/>
              </a:rPr>
              <a:t>idea</a:t>
            </a:r>
            <a:r>
              <a:rPr kumimoji="0" lang="bg-BG" altLang="bg-BG" sz="20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anose="00000500000000000000" pitchFamily="2" charset="-52"/>
              </a:rPr>
              <a:t> of the project is to create a game or program in the C++ programming language</a:t>
            </a:r>
            <a:r>
              <a:rPr kumimoji="0" lang="en-US" altLang="bg-BG" sz="20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anose="00000500000000000000" pitchFamily="2" charset="-52"/>
              </a:rPr>
              <a:t> connected with game of words or math game. Our game is </a:t>
            </a:r>
            <a:r>
              <a:rPr lang="en-US" altLang="bg-BG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anose="00000500000000000000" pitchFamily="2" charset="-52"/>
              </a:rPr>
              <a:t>Hangman.</a:t>
            </a:r>
            <a:r>
              <a:rPr kumimoji="0" lang="bg-BG" altLang="bg-BG" sz="20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anose="00000500000000000000" pitchFamily="2" charset="-5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875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2"/>
          <p:cNvSpPr txBox="1">
            <a:spLocks noGrp="1"/>
          </p:cNvSpPr>
          <p:nvPr>
            <p:ph type="title"/>
          </p:nvPr>
        </p:nvSpPr>
        <p:spPr>
          <a:xfrm>
            <a:off x="2018015" y="433496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REALIZATION</a:t>
            </a:r>
            <a:endParaRPr dirty="0"/>
          </a:p>
        </p:txBody>
      </p:sp>
      <p:cxnSp>
        <p:nvCxnSpPr>
          <p:cNvPr id="762" name="Google Shape;762;p82"/>
          <p:cNvCxnSpPr>
            <a:endCxn id="763" idx="2"/>
          </p:cNvCxnSpPr>
          <p:nvPr/>
        </p:nvCxnSpPr>
        <p:spPr>
          <a:xfrm>
            <a:off x="4031491" y="2477103"/>
            <a:ext cx="1185000" cy="1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82"/>
          <p:cNvCxnSpPr>
            <a:endCxn id="765" idx="2"/>
          </p:cNvCxnSpPr>
          <p:nvPr/>
        </p:nvCxnSpPr>
        <p:spPr>
          <a:xfrm>
            <a:off x="5993305" y="2478903"/>
            <a:ext cx="1246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82"/>
          <p:cNvCxnSpPr>
            <a:stCxn id="767" idx="6"/>
            <a:endCxn id="768" idx="2"/>
          </p:cNvCxnSpPr>
          <p:nvPr/>
        </p:nvCxnSpPr>
        <p:spPr>
          <a:xfrm>
            <a:off x="2018015" y="2478781"/>
            <a:ext cx="1049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8" name="Google Shape;768;p82"/>
          <p:cNvSpPr/>
          <p:nvPr/>
        </p:nvSpPr>
        <p:spPr>
          <a:xfrm>
            <a:off x="3067704" y="1991422"/>
            <a:ext cx="974700" cy="97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82"/>
          <p:cNvSpPr/>
          <p:nvPr/>
        </p:nvSpPr>
        <p:spPr>
          <a:xfrm>
            <a:off x="3192058" y="2115764"/>
            <a:ext cx="726000" cy="72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0" name="Google Shape;770;p82"/>
          <p:cNvGrpSpPr/>
          <p:nvPr/>
        </p:nvGrpSpPr>
        <p:grpSpPr>
          <a:xfrm>
            <a:off x="5092125" y="1992122"/>
            <a:ext cx="973306" cy="973306"/>
            <a:chOff x="4426818" y="2440153"/>
            <a:chExt cx="225600" cy="225600"/>
          </a:xfrm>
        </p:grpSpPr>
        <p:sp>
          <p:nvSpPr>
            <p:cNvPr id="771" name="Google Shape;771;p82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82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82"/>
          <p:cNvGrpSpPr/>
          <p:nvPr/>
        </p:nvGrpSpPr>
        <p:grpSpPr>
          <a:xfrm>
            <a:off x="7115139" y="1992122"/>
            <a:ext cx="973306" cy="973306"/>
            <a:chOff x="4883984" y="2440153"/>
            <a:chExt cx="225600" cy="225600"/>
          </a:xfrm>
        </p:grpSpPr>
        <p:sp>
          <p:nvSpPr>
            <p:cNvPr id="773" name="Google Shape;773;p82"/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82"/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74" name="Google Shape;774;p82"/>
          <p:cNvGrpSpPr/>
          <p:nvPr/>
        </p:nvGrpSpPr>
        <p:grpSpPr>
          <a:xfrm>
            <a:off x="1044516" y="1991847"/>
            <a:ext cx="973499" cy="973868"/>
            <a:chOff x="2182679" y="2292572"/>
            <a:chExt cx="792300" cy="792600"/>
          </a:xfrm>
        </p:grpSpPr>
        <p:sp>
          <p:nvSpPr>
            <p:cNvPr id="767" name="Google Shape;767;p82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82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6" name="Google Shape;776;p82"/>
          <p:cNvSpPr txBox="1">
            <a:spLocks noGrp="1"/>
          </p:cNvSpPr>
          <p:nvPr>
            <p:ph type="subTitle" idx="4294967295"/>
          </p:nvPr>
        </p:nvSpPr>
        <p:spPr>
          <a:xfrm>
            <a:off x="620939" y="3110375"/>
            <a:ext cx="184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</a:rPr>
              <a:t>Thinking of an idea</a:t>
            </a:r>
            <a:endParaRPr sz="1600" b="1" dirty="0">
              <a:solidFill>
                <a:schemeClr val="accent3"/>
              </a:solidFill>
            </a:endParaRPr>
          </a:p>
        </p:txBody>
      </p:sp>
      <p:sp>
        <p:nvSpPr>
          <p:cNvPr id="778" name="Google Shape;778;p82"/>
          <p:cNvSpPr txBox="1">
            <a:spLocks noGrp="1"/>
          </p:cNvSpPr>
          <p:nvPr>
            <p:ph type="subTitle" idx="4294967295"/>
          </p:nvPr>
        </p:nvSpPr>
        <p:spPr>
          <a:xfrm>
            <a:off x="2642346" y="3110375"/>
            <a:ext cx="184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3"/>
                </a:solidFill>
              </a:rPr>
              <a:t>Organizing and giving everyone a role</a:t>
            </a:r>
            <a:endParaRPr sz="1600" b="1" dirty="0">
              <a:solidFill>
                <a:schemeClr val="accent3"/>
              </a:solidFill>
            </a:endParaRPr>
          </a:p>
        </p:txBody>
      </p:sp>
      <p:sp>
        <p:nvSpPr>
          <p:cNvPr id="780" name="Google Shape;780;p82"/>
          <p:cNvSpPr txBox="1">
            <a:spLocks noGrp="1"/>
          </p:cNvSpPr>
          <p:nvPr>
            <p:ph type="subTitle" idx="4294967295"/>
          </p:nvPr>
        </p:nvSpPr>
        <p:spPr>
          <a:xfrm>
            <a:off x="4648056" y="3110375"/>
            <a:ext cx="184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</a:rPr>
              <a:t>Realization</a:t>
            </a:r>
            <a:endParaRPr sz="1600" b="1" dirty="0">
              <a:solidFill>
                <a:schemeClr val="accent3"/>
              </a:solidFill>
            </a:endParaRPr>
          </a:p>
        </p:txBody>
      </p:sp>
      <p:sp>
        <p:nvSpPr>
          <p:cNvPr id="782" name="Google Shape;782;p82"/>
          <p:cNvSpPr txBox="1">
            <a:spLocks noGrp="1"/>
          </p:cNvSpPr>
          <p:nvPr>
            <p:ph type="subTitle" idx="4294967295"/>
          </p:nvPr>
        </p:nvSpPr>
        <p:spPr>
          <a:xfrm>
            <a:off x="6679261" y="3110375"/>
            <a:ext cx="184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</a:rPr>
              <a:t>Presenting the final result</a:t>
            </a:r>
            <a:endParaRPr sz="1600" b="1" dirty="0">
              <a:solidFill>
                <a:schemeClr val="accent3"/>
              </a:solidFill>
            </a:endParaRPr>
          </a:p>
        </p:txBody>
      </p:sp>
      <p:sp>
        <p:nvSpPr>
          <p:cNvPr id="784" name="Google Shape;784;p82"/>
          <p:cNvSpPr txBox="1">
            <a:spLocks noGrp="1"/>
          </p:cNvSpPr>
          <p:nvPr>
            <p:ph type="title"/>
          </p:nvPr>
        </p:nvSpPr>
        <p:spPr>
          <a:xfrm>
            <a:off x="1118391" y="1396250"/>
            <a:ext cx="8211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5" name="Google Shape;785;p82"/>
          <p:cNvSpPr txBox="1">
            <a:spLocks noGrp="1"/>
          </p:cNvSpPr>
          <p:nvPr>
            <p:ph type="title"/>
          </p:nvPr>
        </p:nvSpPr>
        <p:spPr>
          <a:xfrm>
            <a:off x="3139440" y="1388925"/>
            <a:ext cx="8211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6" name="Google Shape;786;p82"/>
          <p:cNvSpPr txBox="1">
            <a:spLocks noGrp="1"/>
          </p:cNvSpPr>
          <p:nvPr>
            <p:ph type="title"/>
          </p:nvPr>
        </p:nvSpPr>
        <p:spPr>
          <a:xfrm>
            <a:off x="5160488" y="1389213"/>
            <a:ext cx="8211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7" name="Google Shape;787;p82"/>
          <p:cNvSpPr txBox="1">
            <a:spLocks noGrp="1"/>
          </p:cNvSpPr>
          <p:nvPr>
            <p:ph type="title"/>
          </p:nvPr>
        </p:nvSpPr>
        <p:spPr>
          <a:xfrm>
            <a:off x="7181537" y="1388238"/>
            <a:ext cx="8211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4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730ED4-C668-7D0A-FF97-D94BE1D5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86" y="1097774"/>
            <a:ext cx="1261981" cy="1255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6180E-191F-8CA1-C5AD-704FD5F3C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460" y="1279286"/>
            <a:ext cx="944962" cy="1060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A8C654-333F-C947-F2C3-1F1A031F5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711" y="1211600"/>
            <a:ext cx="1182727" cy="1097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8977CA-7EF5-7488-C5EC-D1D3C35BF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490" y="1283450"/>
            <a:ext cx="1072989" cy="1072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E05BE5-FAB6-A526-6A26-A2742E026E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177" y="2965788"/>
            <a:ext cx="1103472" cy="1097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541864-8BE0-F9C7-6C8F-114EC9FFB9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4329" y="2886532"/>
            <a:ext cx="1255885" cy="12558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44E4E0-1D56-D871-4D52-3F73584F5E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8578" y="3077361"/>
            <a:ext cx="1024217" cy="9998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B3CD44-D3AF-8E65-EAAB-10A4BE9AB4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9743" y="3076379"/>
            <a:ext cx="877900" cy="8413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9DA398-FBEF-BA6E-F54A-B2359FB6B2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6930" y="3076379"/>
            <a:ext cx="1091279" cy="8413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AC932B-3DA1-66A3-E4A9-8912ABB2DD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7909" y="2904941"/>
            <a:ext cx="1127858" cy="11278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C04C26-EBFA-0B76-73D2-25923904DE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33532" y="1392563"/>
            <a:ext cx="876682" cy="8547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AE4B73-5D49-6585-4738-B62ED3F8DD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393" b="97314" l="1270" r="99268">
                        <a14:foregroundMark x1="9619" y1="26758" x2="4199" y2="35742"/>
                        <a14:foregroundMark x1="4199" y1="35742" x2="5127" y2="36865"/>
                        <a14:foregroundMark x1="2002" y1="31396" x2="2637" y2="35889"/>
                        <a14:foregroundMark x1="2490" y1="63135" x2="2832" y2="69141"/>
                        <a14:foregroundMark x1="1318" y1="65625" x2="1807" y2="67432"/>
                        <a14:foregroundMark x1="2295" y1="35742" x2="1318" y2="32422"/>
                        <a14:foregroundMark x1="65967" y1="9326" x2="75439" y2="3662"/>
                        <a14:foregroundMark x1="75439" y1="3662" x2="82227" y2="10449"/>
                        <a14:foregroundMark x1="82227" y1="10449" x2="89893" y2="28955"/>
                        <a14:foregroundMark x1="89893" y1="28955" x2="94678" y2="72754"/>
                        <a14:foregroundMark x1="72266" y1="2490" x2="95020" y2="13770"/>
                        <a14:foregroundMark x1="97363" y1="14307" x2="99268" y2="44385"/>
                        <a14:foregroundMark x1="99268" y1="44385" x2="99023" y2="45215"/>
                        <a14:foregroundMark x1="80964" y1="96708" x2="74707" y2="97314"/>
                        <a14:foregroundMark x1="74707" y1="97314" x2="72412" y2="95557"/>
                        <a14:foregroundMark x1="79736" y1="96191" x2="95361" y2="88867"/>
                        <a14:foregroundMark x1="89893" y1="91553" x2="81738" y2="95557"/>
                        <a14:foregroundMark x1="84912" y1="93701" x2="82080" y2="95361"/>
                        <a14:foregroundMark x1="86865" y1="92041" x2="79736" y2="96191"/>
                        <a14:foregroundMark x1="84570" y1="94385" x2="77588" y2="96875"/>
                        <a14:foregroundMark x1="83545" y1="94531" x2="78760" y2="97021"/>
                        <a14:backgroundMark x1="81885" y1="97363" x2="91406" y2="92920"/>
                        <a14:backgroundMark x1="91406" y1="92920" x2="92383" y2="92871"/>
                        <a14:backgroundMark x1="79248" y1="98047" x2="95020" y2="93066"/>
                        <a14:backgroundMark x1="85071" y1="95000" x2="86367" y2="94174"/>
                        <a14:backgroundMark x1="78760" y1="99023" x2="84938" y2="95085"/>
                        <a14:backgroundMark x1="79590" y1="98340" x2="82382" y2="959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7773" y="1111216"/>
            <a:ext cx="1298145" cy="12981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8AB5811-78CF-A5F0-B500-0D9417D69F23}"/>
              </a:ext>
            </a:extLst>
          </p:cNvPr>
          <p:cNvSpPr txBox="1"/>
          <p:nvPr/>
        </p:nvSpPr>
        <p:spPr>
          <a:xfrm>
            <a:off x="2719197" y="527683"/>
            <a:ext cx="4653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rgbClr val="27316F"/>
                </a:solidFill>
                <a:latin typeface="Montserrat"/>
                <a:sym typeface="Montserrat"/>
              </a:rPr>
              <a:t>USED TECHNOLOGY</a:t>
            </a:r>
            <a:endParaRPr lang="bg-BG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99"/>
          <p:cNvSpPr txBox="1">
            <a:spLocks noGrp="1"/>
          </p:cNvSpPr>
          <p:nvPr>
            <p:ph type="title"/>
          </p:nvPr>
        </p:nvSpPr>
        <p:spPr>
          <a:xfrm>
            <a:off x="1167450" y="1168250"/>
            <a:ext cx="6809100" cy="26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LET’S MOVE ON TO OUR PROJECT</a:t>
            </a:r>
            <a:endParaRPr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vine Meeting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113</Words>
  <Application>Microsoft Office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Montserrat</vt:lpstr>
      <vt:lpstr>PT Sans</vt:lpstr>
      <vt:lpstr>Livine Meeting by Slidesgo</vt:lpstr>
      <vt:lpstr>Game of words</vt:lpstr>
      <vt:lpstr>CONTENTS</vt:lpstr>
      <vt:lpstr>TEAM MEMBERS</vt:lpstr>
      <vt:lpstr>TOPIC</vt:lpstr>
      <vt:lpstr>STAGES OF REALIZATION</vt:lpstr>
      <vt:lpstr>PowerPoint Presentation</vt:lpstr>
      <vt:lpstr>LET’S MOVE ON TO 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words</dc:title>
  <dc:creator>Admin</dc:creator>
  <cp:lastModifiedBy>Demetra Karagyozova</cp:lastModifiedBy>
  <cp:revision>3</cp:revision>
  <dcterms:modified xsi:type="dcterms:W3CDTF">2022-12-13T19:24:54Z</dcterms:modified>
</cp:coreProperties>
</file>