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03" r:id="rId1"/>
  </p:sldMasterIdLst>
  <p:notesMasterIdLst>
    <p:notesMasterId r:id="rId9"/>
  </p:notesMasterIdLst>
  <p:sldIdLst>
    <p:sldId id="256" r:id="rId2"/>
    <p:sldId id="349" r:id="rId3"/>
    <p:sldId id="258" r:id="rId4"/>
    <p:sldId id="350" r:id="rId5"/>
    <p:sldId id="278" r:id="rId6"/>
    <p:sldId id="269" r:id="rId7"/>
    <p:sldId id="295" r:id="rId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A295B0D-B1E9-46C1-8670-E7169AD98A48}">
  <a:tblStyle styleId="{CA295B0D-B1E9-46C1-8670-E7169AD98A4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46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87664a200f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Google Shape;482;g87664a200f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43988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87664a208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87664a208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3" name="Google Shape;5183;g80cb239799_2_4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4" name="Google Shape;5184;g80cb239799_2_4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54165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g80cb239799_0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9" name="Google Shape;759;g80cb239799_0_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g87664a2081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1" name="Google Shape;651;g87664a2081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" name="Google Shape;966;g8090ae5fda_2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7" name="Google Shape;967;g8090ae5fda_2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5400000">
            <a:off x="-1515884" y="-1719378"/>
            <a:ext cx="3679200" cy="3679200"/>
          </a:xfrm>
          <a:prstGeom prst="blockArc">
            <a:avLst>
              <a:gd name="adj1" fmla="val 15904124"/>
              <a:gd name="adj2" fmla="val 722519"/>
              <a:gd name="adj3" fmla="val 7278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 rot="10800000">
            <a:off x="708000" y="399750"/>
            <a:ext cx="7728000" cy="4344000"/>
          </a:xfrm>
          <a:prstGeom prst="round1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rot="-2175913">
            <a:off x="6501213" y="3908853"/>
            <a:ext cx="1705595" cy="1705595"/>
          </a:xfrm>
          <a:prstGeom prst="blockArc">
            <a:avLst>
              <a:gd name="adj1" fmla="val 13003178"/>
              <a:gd name="adj2" fmla="val 2121832"/>
              <a:gd name="adj3" fmla="val 25028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/>
          <p:nvPr/>
        </p:nvSpPr>
        <p:spPr>
          <a:xfrm>
            <a:off x="1355650" y="744575"/>
            <a:ext cx="6261600" cy="23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800" b="1">
              <a:solidFill>
                <a:srgbClr val="27316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" name="Google Shape;13;p2"/>
          <p:cNvSpPr txBox="1"/>
          <p:nvPr/>
        </p:nvSpPr>
        <p:spPr>
          <a:xfrm>
            <a:off x="1355650" y="3396875"/>
            <a:ext cx="4048500" cy="53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7316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" name="Google Shape;14;p2"/>
          <p:cNvSpPr txBox="1"/>
          <p:nvPr/>
        </p:nvSpPr>
        <p:spPr>
          <a:xfrm>
            <a:off x="1080000" y="2834125"/>
            <a:ext cx="68400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7316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" name="Google Shape;15;p2"/>
          <p:cNvSpPr txBox="1">
            <a:spLocks noGrp="1"/>
          </p:cNvSpPr>
          <p:nvPr>
            <p:ph type="title"/>
          </p:nvPr>
        </p:nvSpPr>
        <p:spPr>
          <a:xfrm>
            <a:off x="1441200" y="1455663"/>
            <a:ext cx="6261600" cy="136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accen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ubTitle" idx="1"/>
          </p:nvPr>
        </p:nvSpPr>
        <p:spPr>
          <a:xfrm>
            <a:off x="2649875" y="3207913"/>
            <a:ext cx="3823800" cy="62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"/>
          <p:cNvSpPr/>
          <p:nvPr/>
        </p:nvSpPr>
        <p:spPr>
          <a:xfrm>
            <a:off x="-154350" y="389075"/>
            <a:ext cx="9452700" cy="661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18"/>
          <p:cNvSpPr txBox="1"/>
          <p:nvPr/>
        </p:nvSpPr>
        <p:spPr>
          <a:xfrm>
            <a:off x="1094125" y="541475"/>
            <a:ext cx="6825900" cy="7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1" name="Google Shape;131;p18"/>
          <p:cNvSpPr txBox="1">
            <a:spLocks noGrp="1"/>
          </p:cNvSpPr>
          <p:nvPr>
            <p:ph type="subTitle" idx="1"/>
          </p:nvPr>
        </p:nvSpPr>
        <p:spPr>
          <a:xfrm>
            <a:off x="1030775" y="3163475"/>
            <a:ext cx="22530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132" name="Google Shape;132;p18"/>
          <p:cNvSpPr txBox="1">
            <a:spLocks noGrp="1"/>
          </p:cNvSpPr>
          <p:nvPr>
            <p:ph type="subTitle" idx="2"/>
          </p:nvPr>
        </p:nvSpPr>
        <p:spPr>
          <a:xfrm>
            <a:off x="1030775" y="3480875"/>
            <a:ext cx="2253000" cy="68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18"/>
          <p:cNvSpPr txBox="1">
            <a:spLocks noGrp="1"/>
          </p:cNvSpPr>
          <p:nvPr>
            <p:ph type="subTitle" idx="3"/>
          </p:nvPr>
        </p:nvSpPr>
        <p:spPr>
          <a:xfrm>
            <a:off x="3445500" y="3163475"/>
            <a:ext cx="22530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18"/>
          <p:cNvSpPr txBox="1">
            <a:spLocks noGrp="1"/>
          </p:cNvSpPr>
          <p:nvPr>
            <p:ph type="subTitle" idx="4"/>
          </p:nvPr>
        </p:nvSpPr>
        <p:spPr>
          <a:xfrm>
            <a:off x="3445500" y="3480875"/>
            <a:ext cx="2253000" cy="68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18"/>
          <p:cNvSpPr txBox="1">
            <a:spLocks noGrp="1"/>
          </p:cNvSpPr>
          <p:nvPr>
            <p:ph type="subTitle" idx="5"/>
          </p:nvPr>
        </p:nvSpPr>
        <p:spPr>
          <a:xfrm>
            <a:off x="5860225" y="3163475"/>
            <a:ext cx="22530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18"/>
          <p:cNvSpPr txBox="1">
            <a:spLocks noGrp="1"/>
          </p:cNvSpPr>
          <p:nvPr>
            <p:ph type="subTitle" idx="6"/>
          </p:nvPr>
        </p:nvSpPr>
        <p:spPr>
          <a:xfrm>
            <a:off x="5860225" y="3480875"/>
            <a:ext cx="2253000" cy="68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18"/>
          <p:cNvSpPr/>
          <p:nvPr/>
        </p:nvSpPr>
        <p:spPr>
          <a:xfrm>
            <a:off x="-879187" y="4312178"/>
            <a:ext cx="1705500" cy="1705500"/>
          </a:xfrm>
          <a:prstGeom prst="blockArc">
            <a:avLst>
              <a:gd name="adj1" fmla="val 16164733"/>
              <a:gd name="adj2" fmla="val 104114"/>
              <a:gd name="adj3" fmla="val 12778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18"/>
          <p:cNvSpPr txBox="1">
            <a:spLocks noGrp="1"/>
          </p:cNvSpPr>
          <p:nvPr>
            <p:ph type="title"/>
          </p:nvPr>
        </p:nvSpPr>
        <p:spPr>
          <a:xfrm>
            <a:off x="1094125" y="433475"/>
            <a:ext cx="773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13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9"/>
          <p:cNvSpPr/>
          <p:nvPr/>
        </p:nvSpPr>
        <p:spPr>
          <a:xfrm>
            <a:off x="-154350" y="389075"/>
            <a:ext cx="9452700" cy="661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19"/>
          <p:cNvSpPr txBox="1">
            <a:spLocks noGrp="1"/>
          </p:cNvSpPr>
          <p:nvPr>
            <p:ph type="subTitle" idx="1"/>
          </p:nvPr>
        </p:nvSpPr>
        <p:spPr>
          <a:xfrm>
            <a:off x="1030775" y="3671100"/>
            <a:ext cx="22530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142" name="Google Shape;142;p19"/>
          <p:cNvSpPr txBox="1">
            <a:spLocks noGrp="1"/>
          </p:cNvSpPr>
          <p:nvPr>
            <p:ph type="subTitle" idx="2"/>
          </p:nvPr>
        </p:nvSpPr>
        <p:spPr>
          <a:xfrm>
            <a:off x="1030775" y="3988500"/>
            <a:ext cx="22530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19"/>
          <p:cNvSpPr txBox="1">
            <a:spLocks noGrp="1"/>
          </p:cNvSpPr>
          <p:nvPr>
            <p:ph type="subTitle" idx="3"/>
          </p:nvPr>
        </p:nvSpPr>
        <p:spPr>
          <a:xfrm>
            <a:off x="3445500" y="3671100"/>
            <a:ext cx="22530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19"/>
          <p:cNvSpPr txBox="1">
            <a:spLocks noGrp="1"/>
          </p:cNvSpPr>
          <p:nvPr>
            <p:ph type="subTitle" idx="4"/>
          </p:nvPr>
        </p:nvSpPr>
        <p:spPr>
          <a:xfrm>
            <a:off x="3445500" y="3988500"/>
            <a:ext cx="22530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19"/>
          <p:cNvSpPr txBox="1">
            <a:spLocks noGrp="1"/>
          </p:cNvSpPr>
          <p:nvPr>
            <p:ph type="subTitle" idx="5"/>
          </p:nvPr>
        </p:nvSpPr>
        <p:spPr>
          <a:xfrm>
            <a:off x="5860225" y="3671100"/>
            <a:ext cx="22530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19"/>
          <p:cNvSpPr txBox="1">
            <a:spLocks noGrp="1"/>
          </p:cNvSpPr>
          <p:nvPr>
            <p:ph type="subTitle" idx="6"/>
          </p:nvPr>
        </p:nvSpPr>
        <p:spPr>
          <a:xfrm>
            <a:off x="5860225" y="3988500"/>
            <a:ext cx="22530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19"/>
          <p:cNvSpPr txBox="1">
            <a:spLocks noGrp="1"/>
          </p:cNvSpPr>
          <p:nvPr>
            <p:ph type="title"/>
          </p:nvPr>
        </p:nvSpPr>
        <p:spPr>
          <a:xfrm>
            <a:off x="1094125" y="433475"/>
            <a:ext cx="773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19"/>
          <p:cNvSpPr/>
          <p:nvPr/>
        </p:nvSpPr>
        <p:spPr>
          <a:xfrm>
            <a:off x="8274950" y="3988500"/>
            <a:ext cx="1650900" cy="1650900"/>
          </a:xfrm>
          <a:prstGeom prst="donut">
            <a:avLst>
              <a:gd name="adj" fmla="val 13715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19"/>
          <p:cNvSpPr/>
          <p:nvPr/>
        </p:nvSpPr>
        <p:spPr>
          <a:xfrm>
            <a:off x="-969375" y="1457325"/>
            <a:ext cx="1650900" cy="1650900"/>
          </a:xfrm>
          <a:prstGeom prst="donut">
            <a:avLst>
              <a:gd name="adj" fmla="val 13715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19"/>
          <p:cNvSpPr>
            <a:spLocks noGrp="1"/>
          </p:cNvSpPr>
          <p:nvPr>
            <p:ph type="pic" idx="7"/>
          </p:nvPr>
        </p:nvSpPr>
        <p:spPr>
          <a:xfrm>
            <a:off x="1227924" y="1259400"/>
            <a:ext cx="1856100" cy="2322600"/>
          </a:xfrm>
          <a:prstGeom prst="rect">
            <a:avLst/>
          </a:prstGeom>
          <a:noFill/>
          <a:ln>
            <a:noFill/>
          </a:ln>
        </p:spPr>
      </p:sp>
      <p:sp>
        <p:nvSpPr>
          <p:cNvPr id="151" name="Google Shape;151;p19"/>
          <p:cNvSpPr>
            <a:spLocks noGrp="1"/>
          </p:cNvSpPr>
          <p:nvPr>
            <p:ph type="pic" idx="8"/>
          </p:nvPr>
        </p:nvSpPr>
        <p:spPr>
          <a:xfrm>
            <a:off x="3645299" y="1259400"/>
            <a:ext cx="1856100" cy="2322600"/>
          </a:xfrm>
          <a:prstGeom prst="rect">
            <a:avLst/>
          </a:prstGeom>
          <a:noFill/>
          <a:ln>
            <a:noFill/>
          </a:ln>
        </p:spPr>
      </p:sp>
      <p:sp>
        <p:nvSpPr>
          <p:cNvPr id="152" name="Google Shape;152;p19"/>
          <p:cNvSpPr>
            <a:spLocks noGrp="1"/>
          </p:cNvSpPr>
          <p:nvPr>
            <p:ph type="pic" idx="9"/>
          </p:nvPr>
        </p:nvSpPr>
        <p:spPr>
          <a:xfrm>
            <a:off x="6060011" y="1259400"/>
            <a:ext cx="1856100" cy="23226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 ">
  <p:cSld name="CUSTOM_5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0"/>
          <p:cNvSpPr/>
          <p:nvPr/>
        </p:nvSpPr>
        <p:spPr>
          <a:xfrm>
            <a:off x="-154350" y="389075"/>
            <a:ext cx="9452700" cy="661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20"/>
          <p:cNvSpPr txBox="1"/>
          <p:nvPr/>
        </p:nvSpPr>
        <p:spPr>
          <a:xfrm>
            <a:off x="1094125" y="541475"/>
            <a:ext cx="6825900" cy="7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6" name="Google Shape;156;p20"/>
          <p:cNvSpPr txBox="1">
            <a:spLocks noGrp="1"/>
          </p:cNvSpPr>
          <p:nvPr>
            <p:ph type="subTitle" idx="1"/>
          </p:nvPr>
        </p:nvSpPr>
        <p:spPr>
          <a:xfrm>
            <a:off x="713400" y="2471008"/>
            <a:ext cx="22530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3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20"/>
          <p:cNvSpPr txBox="1">
            <a:spLocks noGrp="1"/>
          </p:cNvSpPr>
          <p:nvPr>
            <p:ph type="subTitle" idx="2"/>
          </p:nvPr>
        </p:nvSpPr>
        <p:spPr>
          <a:xfrm>
            <a:off x="713400" y="2773919"/>
            <a:ext cx="22530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20"/>
          <p:cNvSpPr txBox="1">
            <a:spLocks noGrp="1"/>
          </p:cNvSpPr>
          <p:nvPr>
            <p:ph type="subTitle" idx="3"/>
          </p:nvPr>
        </p:nvSpPr>
        <p:spPr>
          <a:xfrm>
            <a:off x="6177725" y="3656650"/>
            <a:ext cx="22530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20"/>
          <p:cNvSpPr txBox="1">
            <a:spLocks noGrp="1"/>
          </p:cNvSpPr>
          <p:nvPr>
            <p:ph type="subTitle" idx="4"/>
          </p:nvPr>
        </p:nvSpPr>
        <p:spPr>
          <a:xfrm>
            <a:off x="6177725" y="3959562"/>
            <a:ext cx="22530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20"/>
          <p:cNvSpPr txBox="1">
            <a:spLocks noGrp="1"/>
          </p:cNvSpPr>
          <p:nvPr>
            <p:ph type="subTitle" idx="5"/>
          </p:nvPr>
        </p:nvSpPr>
        <p:spPr>
          <a:xfrm>
            <a:off x="6177725" y="2471008"/>
            <a:ext cx="22530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20"/>
          <p:cNvSpPr txBox="1">
            <a:spLocks noGrp="1"/>
          </p:cNvSpPr>
          <p:nvPr>
            <p:ph type="subTitle" idx="6"/>
          </p:nvPr>
        </p:nvSpPr>
        <p:spPr>
          <a:xfrm>
            <a:off x="6177725" y="2773919"/>
            <a:ext cx="22530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20"/>
          <p:cNvSpPr txBox="1">
            <a:spLocks noGrp="1"/>
          </p:cNvSpPr>
          <p:nvPr>
            <p:ph type="subTitle" idx="7"/>
          </p:nvPr>
        </p:nvSpPr>
        <p:spPr>
          <a:xfrm>
            <a:off x="713400" y="1288472"/>
            <a:ext cx="22530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3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20"/>
          <p:cNvSpPr txBox="1">
            <a:spLocks noGrp="1"/>
          </p:cNvSpPr>
          <p:nvPr>
            <p:ph type="subTitle" idx="8"/>
          </p:nvPr>
        </p:nvSpPr>
        <p:spPr>
          <a:xfrm>
            <a:off x="713400" y="1591384"/>
            <a:ext cx="22530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20"/>
          <p:cNvSpPr txBox="1">
            <a:spLocks noGrp="1"/>
          </p:cNvSpPr>
          <p:nvPr>
            <p:ph type="subTitle" idx="9"/>
          </p:nvPr>
        </p:nvSpPr>
        <p:spPr>
          <a:xfrm>
            <a:off x="713400" y="3656650"/>
            <a:ext cx="22530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3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20"/>
          <p:cNvSpPr txBox="1">
            <a:spLocks noGrp="1"/>
          </p:cNvSpPr>
          <p:nvPr>
            <p:ph type="subTitle" idx="13"/>
          </p:nvPr>
        </p:nvSpPr>
        <p:spPr>
          <a:xfrm>
            <a:off x="713400" y="3959562"/>
            <a:ext cx="22530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20"/>
          <p:cNvSpPr txBox="1">
            <a:spLocks noGrp="1"/>
          </p:cNvSpPr>
          <p:nvPr>
            <p:ph type="subTitle" idx="14"/>
          </p:nvPr>
        </p:nvSpPr>
        <p:spPr>
          <a:xfrm>
            <a:off x="6177725" y="1288472"/>
            <a:ext cx="22530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20"/>
          <p:cNvSpPr txBox="1">
            <a:spLocks noGrp="1"/>
          </p:cNvSpPr>
          <p:nvPr>
            <p:ph type="subTitle" idx="15"/>
          </p:nvPr>
        </p:nvSpPr>
        <p:spPr>
          <a:xfrm>
            <a:off x="6177725" y="1591384"/>
            <a:ext cx="22530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20"/>
          <p:cNvSpPr txBox="1">
            <a:spLocks noGrp="1"/>
          </p:cNvSpPr>
          <p:nvPr>
            <p:ph type="title"/>
          </p:nvPr>
        </p:nvSpPr>
        <p:spPr>
          <a:xfrm>
            <a:off x="1094125" y="433475"/>
            <a:ext cx="773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20"/>
          <p:cNvSpPr/>
          <p:nvPr/>
        </p:nvSpPr>
        <p:spPr>
          <a:xfrm>
            <a:off x="8301363" y="4271528"/>
            <a:ext cx="1705500" cy="1705500"/>
          </a:xfrm>
          <a:prstGeom prst="blockArc">
            <a:avLst>
              <a:gd name="adj1" fmla="val 10676778"/>
              <a:gd name="adj2" fmla="val 16322302"/>
              <a:gd name="adj3" fmla="val 11982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20"/>
          <p:cNvSpPr>
            <a:spLocks noGrp="1"/>
          </p:cNvSpPr>
          <p:nvPr>
            <p:ph type="pic" idx="16"/>
          </p:nvPr>
        </p:nvSpPr>
        <p:spPr>
          <a:xfrm>
            <a:off x="3575886" y="1733981"/>
            <a:ext cx="1993500" cy="2414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CUSTOM_1_2"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3"/>
          <p:cNvSpPr/>
          <p:nvPr/>
        </p:nvSpPr>
        <p:spPr>
          <a:xfrm>
            <a:off x="133325" y="-965625"/>
            <a:ext cx="1360800" cy="1360800"/>
          </a:xfrm>
          <a:prstGeom prst="donut">
            <a:avLst>
              <a:gd name="adj" fmla="val 15082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23"/>
          <p:cNvSpPr/>
          <p:nvPr/>
        </p:nvSpPr>
        <p:spPr>
          <a:xfrm>
            <a:off x="-812125" y="2432975"/>
            <a:ext cx="1360800" cy="1360800"/>
          </a:xfrm>
          <a:prstGeom prst="donut">
            <a:avLst>
              <a:gd name="adj" fmla="val 15082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23"/>
          <p:cNvSpPr/>
          <p:nvPr/>
        </p:nvSpPr>
        <p:spPr>
          <a:xfrm>
            <a:off x="5328125" y="4700000"/>
            <a:ext cx="1360800" cy="1360800"/>
          </a:xfrm>
          <a:prstGeom prst="donut">
            <a:avLst>
              <a:gd name="adj" fmla="val 13912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23"/>
          <p:cNvSpPr/>
          <p:nvPr/>
        </p:nvSpPr>
        <p:spPr>
          <a:xfrm>
            <a:off x="-154350" y="389075"/>
            <a:ext cx="9452700" cy="661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23"/>
          <p:cNvSpPr txBox="1"/>
          <p:nvPr/>
        </p:nvSpPr>
        <p:spPr>
          <a:xfrm>
            <a:off x="1094125" y="389075"/>
            <a:ext cx="6825900" cy="7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8" name="Google Shape;208;p23"/>
          <p:cNvSpPr/>
          <p:nvPr/>
        </p:nvSpPr>
        <p:spPr>
          <a:xfrm rot="-2700000">
            <a:off x="8681313" y="4641162"/>
            <a:ext cx="1008476" cy="1008476"/>
          </a:xfrm>
          <a:prstGeom prst="blockArc">
            <a:avLst>
              <a:gd name="adj1" fmla="val 13339976"/>
              <a:gd name="adj2" fmla="val 19973339"/>
              <a:gd name="adj3" fmla="val 27944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23"/>
          <p:cNvSpPr txBox="1">
            <a:spLocks noGrp="1"/>
          </p:cNvSpPr>
          <p:nvPr>
            <p:ph type="title"/>
          </p:nvPr>
        </p:nvSpPr>
        <p:spPr>
          <a:xfrm>
            <a:off x="1094125" y="433475"/>
            <a:ext cx="773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0" name="Google Shape;210;p23"/>
          <p:cNvSpPr txBox="1">
            <a:spLocks noGrp="1"/>
          </p:cNvSpPr>
          <p:nvPr>
            <p:ph type="subTitle" idx="1"/>
          </p:nvPr>
        </p:nvSpPr>
        <p:spPr>
          <a:xfrm>
            <a:off x="713400" y="3163475"/>
            <a:ext cx="17418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211" name="Google Shape;211;p23"/>
          <p:cNvSpPr txBox="1">
            <a:spLocks noGrp="1"/>
          </p:cNvSpPr>
          <p:nvPr>
            <p:ph type="subTitle" idx="2"/>
          </p:nvPr>
        </p:nvSpPr>
        <p:spPr>
          <a:xfrm>
            <a:off x="713400" y="3480875"/>
            <a:ext cx="1741800" cy="83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12" name="Google Shape;212;p23"/>
          <p:cNvSpPr txBox="1">
            <a:spLocks noGrp="1"/>
          </p:cNvSpPr>
          <p:nvPr>
            <p:ph type="subTitle" idx="3"/>
          </p:nvPr>
        </p:nvSpPr>
        <p:spPr>
          <a:xfrm>
            <a:off x="2705241" y="1658900"/>
            <a:ext cx="17418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13" name="Google Shape;213;p23"/>
          <p:cNvSpPr txBox="1">
            <a:spLocks noGrp="1"/>
          </p:cNvSpPr>
          <p:nvPr>
            <p:ph type="subTitle" idx="4"/>
          </p:nvPr>
        </p:nvSpPr>
        <p:spPr>
          <a:xfrm>
            <a:off x="2705241" y="1976300"/>
            <a:ext cx="1741800" cy="83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14" name="Google Shape;214;p23"/>
          <p:cNvSpPr txBox="1">
            <a:spLocks noGrp="1"/>
          </p:cNvSpPr>
          <p:nvPr>
            <p:ph type="subTitle" idx="5"/>
          </p:nvPr>
        </p:nvSpPr>
        <p:spPr>
          <a:xfrm>
            <a:off x="4697083" y="3163475"/>
            <a:ext cx="17418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15" name="Google Shape;215;p23"/>
          <p:cNvSpPr txBox="1">
            <a:spLocks noGrp="1"/>
          </p:cNvSpPr>
          <p:nvPr>
            <p:ph type="subTitle" idx="6"/>
          </p:nvPr>
        </p:nvSpPr>
        <p:spPr>
          <a:xfrm>
            <a:off x="4697083" y="3480875"/>
            <a:ext cx="1741800" cy="83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16" name="Google Shape;216;p23"/>
          <p:cNvSpPr txBox="1">
            <a:spLocks noGrp="1"/>
          </p:cNvSpPr>
          <p:nvPr>
            <p:ph type="subTitle" idx="7"/>
          </p:nvPr>
        </p:nvSpPr>
        <p:spPr>
          <a:xfrm>
            <a:off x="6688924" y="1658900"/>
            <a:ext cx="17418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17" name="Google Shape;217;p23"/>
          <p:cNvSpPr txBox="1">
            <a:spLocks noGrp="1"/>
          </p:cNvSpPr>
          <p:nvPr>
            <p:ph type="subTitle" idx="8"/>
          </p:nvPr>
        </p:nvSpPr>
        <p:spPr>
          <a:xfrm>
            <a:off x="6688924" y="1976300"/>
            <a:ext cx="1741800" cy="83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2">
  <p:cSld name="CUSTOM_1_2_1"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4"/>
          <p:cNvSpPr>
            <a:spLocks noGrp="1"/>
          </p:cNvSpPr>
          <p:nvPr>
            <p:ph type="pic" idx="2"/>
          </p:nvPr>
        </p:nvSpPr>
        <p:spPr>
          <a:xfrm>
            <a:off x="716972" y="1220700"/>
            <a:ext cx="2761500" cy="3383400"/>
          </a:xfrm>
          <a:prstGeom prst="rect">
            <a:avLst/>
          </a:prstGeom>
          <a:noFill/>
          <a:ln>
            <a:noFill/>
          </a:ln>
        </p:spPr>
      </p:sp>
      <p:sp>
        <p:nvSpPr>
          <p:cNvPr id="220" name="Google Shape;220;p24"/>
          <p:cNvSpPr/>
          <p:nvPr/>
        </p:nvSpPr>
        <p:spPr>
          <a:xfrm>
            <a:off x="133325" y="-965625"/>
            <a:ext cx="1360800" cy="1360800"/>
          </a:xfrm>
          <a:prstGeom prst="donut">
            <a:avLst>
              <a:gd name="adj" fmla="val 15082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24"/>
          <p:cNvSpPr/>
          <p:nvPr/>
        </p:nvSpPr>
        <p:spPr>
          <a:xfrm>
            <a:off x="-812125" y="2432975"/>
            <a:ext cx="1360800" cy="1360800"/>
          </a:xfrm>
          <a:prstGeom prst="donut">
            <a:avLst>
              <a:gd name="adj" fmla="val 15082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24"/>
          <p:cNvSpPr/>
          <p:nvPr/>
        </p:nvSpPr>
        <p:spPr>
          <a:xfrm>
            <a:off x="5328125" y="4700000"/>
            <a:ext cx="1360800" cy="1360800"/>
          </a:xfrm>
          <a:prstGeom prst="donut">
            <a:avLst>
              <a:gd name="adj" fmla="val 13912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24"/>
          <p:cNvSpPr/>
          <p:nvPr/>
        </p:nvSpPr>
        <p:spPr>
          <a:xfrm>
            <a:off x="-154350" y="389075"/>
            <a:ext cx="9452700" cy="661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24"/>
          <p:cNvSpPr/>
          <p:nvPr/>
        </p:nvSpPr>
        <p:spPr>
          <a:xfrm rot="-2700000">
            <a:off x="8681313" y="4641162"/>
            <a:ext cx="1008476" cy="1008476"/>
          </a:xfrm>
          <a:prstGeom prst="blockArc">
            <a:avLst>
              <a:gd name="adj1" fmla="val 13339976"/>
              <a:gd name="adj2" fmla="val 19973339"/>
              <a:gd name="adj3" fmla="val 27944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24"/>
          <p:cNvSpPr txBox="1">
            <a:spLocks noGrp="1"/>
          </p:cNvSpPr>
          <p:nvPr>
            <p:ph type="title"/>
          </p:nvPr>
        </p:nvSpPr>
        <p:spPr>
          <a:xfrm>
            <a:off x="1094125" y="433475"/>
            <a:ext cx="773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6" name="Google Shape;226;p24"/>
          <p:cNvSpPr txBox="1">
            <a:spLocks noGrp="1"/>
          </p:cNvSpPr>
          <p:nvPr>
            <p:ph type="subTitle" idx="1"/>
          </p:nvPr>
        </p:nvSpPr>
        <p:spPr>
          <a:xfrm>
            <a:off x="3873775" y="1581600"/>
            <a:ext cx="17649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227" name="Google Shape;227;p24"/>
          <p:cNvSpPr txBox="1">
            <a:spLocks noGrp="1"/>
          </p:cNvSpPr>
          <p:nvPr>
            <p:ph type="subTitle" idx="3"/>
          </p:nvPr>
        </p:nvSpPr>
        <p:spPr>
          <a:xfrm>
            <a:off x="3873775" y="1889541"/>
            <a:ext cx="1764900" cy="83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28" name="Google Shape;228;p24"/>
          <p:cNvSpPr txBox="1">
            <a:spLocks noGrp="1"/>
          </p:cNvSpPr>
          <p:nvPr>
            <p:ph type="subTitle" idx="4"/>
          </p:nvPr>
        </p:nvSpPr>
        <p:spPr>
          <a:xfrm>
            <a:off x="6665824" y="1581600"/>
            <a:ext cx="17649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29" name="Google Shape;229;p24"/>
          <p:cNvSpPr txBox="1">
            <a:spLocks noGrp="1"/>
          </p:cNvSpPr>
          <p:nvPr>
            <p:ph type="subTitle" idx="5"/>
          </p:nvPr>
        </p:nvSpPr>
        <p:spPr>
          <a:xfrm>
            <a:off x="6665824" y="1889541"/>
            <a:ext cx="1764900" cy="83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30" name="Google Shape;230;p24"/>
          <p:cNvSpPr txBox="1">
            <a:spLocks noGrp="1"/>
          </p:cNvSpPr>
          <p:nvPr>
            <p:ph type="subTitle" idx="6"/>
          </p:nvPr>
        </p:nvSpPr>
        <p:spPr>
          <a:xfrm>
            <a:off x="3873775" y="3106281"/>
            <a:ext cx="17649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31" name="Google Shape;231;p24"/>
          <p:cNvSpPr txBox="1">
            <a:spLocks noGrp="1"/>
          </p:cNvSpPr>
          <p:nvPr>
            <p:ph type="subTitle" idx="7"/>
          </p:nvPr>
        </p:nvSpPr>
        <p:spPr>
          <a:xfrm>
            <a:off x="3873775" y="3414222"/>
            <a:ext cx="1764900" cy="83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32" name="Google Shape;232;p24"/>
          <p:cNvSpPr txBox="1">
            <a:spLocks noGrp="1"/>
          </p:cNvSpPr>
          <p:nvPr>
            <p:ph type="subTitle" idx="8"/>
          </p:nvPr>
        </p:nvSpPr>
        <p:spPr>
          <a:xfrm>
            <a:off x="6665824" y="3106281"/>
            <a:ext cx="17649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33" name="Google Shape;233;p24"/>
          <p:cNvSpPr txBox="1">
            <a:spLocks noGrp="1"/>
          </p:cNvSpPr>
          <p:nvPr>
            <p:ph type="subTitle" idx="9"/>
          </p:nvPr>
        </p:nvSpPr>
        <p:spPr>
          <a:xfrm>
            <a:off x="6665824" y="3414222"/>
            <a:ext cx="1764900" cy="83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34" name="Google Shape;234;p24"/>
          <p:cNvSpPr txBox="1">
            <a:spLocks noGrp="1"/>
          </p:cNvSpPr>
          <p:nvPr>
            <p:ph type="title" idx="13" hasCustomPrompt="1"/>
          </p:nvPr>
        </p:nvSpPr>
        <p:spPr>
          <a:xfrm>
            <a:off x="3102400" y="1916474"/>
            <a:ext cx="6585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235" name="Google Shape;235;p24"/>
          <p:cNvSpPr txBox="1">
            <a:spLocks noGrp="1"/>
          </p:cNvSpPr>
          <p:nvPr>
            <p:ph type="title" idx="14" hasCustomPrompt="1"/>
          </p:nvPr>
        </p:nvSpPr>
        <p:spPr>
          <a:xfrm>
            <a:off x="5895200" y="1916474"/>
            <a:ext cx="6585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236" name="Google Shape;236;p24"/>
          <p:cNvSpPr txBox="1">
            <a:spLocks noGrp="1"/>
          </p:cNvSpPr>
          <p:nvPr>
            <p:ph type="title" idx="15" hasCustomPrompt="1"/>
          </p:nvPr>
        </p:nvSpPr>
        <p:spPr>
          <a:xfrm>
            <a:off x="3102400" y="3441155"/>
            <a:ext cx="6585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237" name="Google Shape;237;p24"/>
          <p:cNvSpPr txBox="1">
            <a:spLocks noGrp="1"/>
          </p:cNvSpPr>
          <p:nvPr>
            <p:ph type="title" idx="16" hasCustomPrompt="1"/>
          </p:nvPr>
        </p:nvSpPr>
        <p:spPr>
          <a:xfrm>
            <a:off x="5895200" y="3441155"/>
            <a:ext cx="6585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3">
  <p:cSld name="CUSTOM_1_2_1_1"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5"/>
          <p:cNvSpPr/>
          <p:nvPr/>
        </p:nvSpPr>
        <p:spPr>
          <a:xfrm>
            <a:off x="0" y="0"/>
            <a:ext cx="50007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25"/>
          <p:cNvSpPr/>
          <p:nvPr/>
        </p:nvSpPr>
        <p:spPr>
          <a:xfrm rot="10800000">
            <a:off x="879600" y="598800"/>
            <a:ext cx="3241500" cy="3945900"/>
          </a:xfrm>
          <a:prstGeom prst="round1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25"/>
          <p:cNvSpPr txBox="1">
            <a:spLocks noGrp="1"/>
          </p:cNvSpPr>
          <p:nvPr>
            <p:ph type="title"/>
          </p:nvPr>
        </p:nvSpPr>
        <p:spPr>
          <a:xfrm>
            <a:off x="943050" y="2017650"/>
            <a:ext cx="3114600" cy="110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42" name="Google Shape;242;p25"/>
          <p:cNvSpPr txBox="1">
            <a:spLocks noGrp="1"/>
          </p:cNvSpPr>
          <p:nvPr>
            <p:ph type="subTitle" idx="1"/>
          </p:nvPr>
        </p:nvSpPr>
        <p:spPr>
          <a:xfrm>
            <a:off x="5703725" y="555674"/>
            <a:ext cx="2727000" cy="43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243" name="Google Shape;243;p25"/>
          <p:cNvSpPr txBox="1">
            <a:spLocks noGrp="1"/>
          </p:cNvSpPr>
          <p:nvPr>
            <p:ph type="subTitle" idx="2"/>
          </p:nvPr>
        </p:nvSpPr>
        <p:spPr>
          <a:xfrm>
            <a:off x="5703725" y="863615"/>
            <a:ext cx="27270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44" name="Google Shape;244;p25"/>
          <p:cNvSpPr txBox="1">
            <a:spLocks noGrp="1"/>
          </p:cNvSpPr>
          <p:nvPr>
            <p:ph type="subTitle" idx="3"/>
          </p:nvPr>
        </p:nvSpPr>
        <p:spPr>
          <a:xfrm>
            <a:off x="5703725" y="2624613"/>
            <a:ext cx="2727000" cy="43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45" name="Google Shape;245;p25"/>
          <p:cNvSpPr txBox="1">
            <a:spLocks noGrp="1"/>
          </p:cNvSpPr>
          <p:nvPr>
            <p:ph type="subTitle" idx="4"/>
          </p:nvPr>
        </p:nvSpPr>
        <p:spPr>
          <a:xfrm>
            <a:off x="5703725" y="2932554"/>
            <a:ext cx="27270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46" name="Google Shape;246;p25"/>
          <p:cNvSpPr txBox="1">
            <a:spLocks noGrp="1"/>
          </p:cNvSpPr>
          <p:nvPr>
            <p:ph type="subTitle" idx="5"/>
          </p:nvPr>
        </p:nvSpPr>
        <p:spPr>
          <a:xfrm>
            <a:off x="5703725" y="1591783"/>
            <a:ext cx="2727000" cy="43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47" name="Google Shape;247;p25"/>
          <p:cNvSpPr txBox="1">
            <a:spLocks noGrp="1"/>
          </p:cNvSpPr>
          <p:nvPr>
            <p:ph type="subTitle" idx="6"/>
          </p:nvPr>
        </p:nvSpPr>
        <p:spPr>
          <a:xfrm>
            <a:off x="5703725" y="1899724"/>
            <a:ext cx="27270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48" name="Google Shape;248;p25"/>
          <p:cNvSpPr txBox="1">
            <a:spLocks noGrp="1"/>
          </p:cNvSpPr>
          <p:nvPr>
            <p:ph type="subTitle" idx="7"/>
          </p:nvPr>
        </p:nvSpPr>
        <p:spPr>
          <a:xfrm>
            <a:off x="5703725" y="3656804"/>
            <a:ext cx="2727000" cy="43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49" name="Google Shape;249;p25"/>
          <p:cNvSpPr txBox="1">
            <a:spLocks noGrp="1"/>
          </p:cNvSpPr>
          <p:nvPr>
            <p:ph type="subTitle" idx="8"/>
          </p:nvPr>
        </p:nvSpPr>
        <p:spPr>
          <a:xfrm>
            <a:off x="5703725" y="3964745"/>
            <a:ext cx="27270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4">
  <p:cSld name="CUSTOM_14"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6"/>
          <p:cNvSpPr/>
          <p:nvPr/>
        </p:nvSpPr>
        <p:spPr>
          <a:xfrm>
            <a:off x="-722925" y="-301975"/>
            <a:ext cx="2124600" cy="2124600"/>
          </a:xfrm>
          <a:prstGeom prst="donut">
            <a:avLst>
              <a:gd name="adj" fmla="val 10926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26"/>
          <p:cNvSpPr/>
          <p:nvPr/>
        </p:nvSpPr>
        <p:spPr>
          <a:xfrm>
            <a:off x="-154350" y="389075"/>
            <a:ext cx="9452700" cy="661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26"/>
          <p:cNvSpPr txBox="1">
            <a:spLocks noGrp="1"/>
          </p:cNvSpPr>
          <p:nvPr>
            <p:ph type="title"/>
          </p:nvPr>
        </p:nvSpPr>
        <p:spPr>
          <a:xfrm>
            <a:off x="1094125" y="433475"/>
            <a:ext cx="773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4" name="Google Shape;254;p26"/>
          <p:cNvSpPr txBox="1">
            <a:spLocks noGrp="1"/>
          </p:cNvSpPr>
          <p:nvPr>
            <p:ph type="subTitle" idx="1"/>
          </p:nvPr>
        </p:nvSpPr>
        <p:spPr>
          <a:xfrm>
            <a:off x="2336925" y="1429025"/>
            <a:ext cx="1902000" cy="39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255" name="Google Shape;255;p26"/>
          <p:cNvSpPr txBox="1">
            <a:spLocks noGrp="1"/>
          </p:cNvSpPr>
          <p:nvPr>
            <p:ph type="subTitle" idx="2"/>
          </p:nvPr>
        </p:nvSpPr>
        <p:spPr>
          <a:xfrm>
            <a:off x="2336925" y="1736966"/>
            <a:ext cx="1902000" cy="832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56" name="Google Shape;256;p26"/>
          <p:cNvSpPr txBox="1">
            <a:spLocks noGrp="1"/>
          </p:cNvSpPr>
          <p:nvPr>
            <p:ph type="subTitle" idx="3"/>
          </p:nvPr>
        </p:nvSpPr>
        <p:spPr>
          <a:xfrm>
            <a:off x="6287307" y="1429025"/>
            <a:ext cx="19020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57" name="Google Shape;257;p26"/>
          <p:cNvSpPr txBox="1">
            <a:spLocks noGrp="1"/>
          </p:cNvSpPr>
          <p:nvPr>
            <p:ph type="subTitle" idx="4"/>
          </p:nvPr>
        </p:nvSpPr>
        <p:spPr>
          <a:xfrm>
            <a:off x="6287307" y="1736966"/>
            <a:ext cx="1902000" cy="832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58" name="Google Shape;258;p26"/>
          <p:cNvSpPr txBox="1">
            <a:spLocks noGrp="1"/>
          </p:cNvSpPr>
          <p:nvPr>
            <p:ph type="subTitle" idx="5"/>
          </p:nvPr>
        </p:nvSpPr>
        <p:spPr>
          <a:xfrm>
            <a:off x="2336925" y="3260259"/>
            <a:ext cx="1902000" cy="39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59" name="Google Shape;259;p26"/>
          <p:cNvSpPr txBox="1">
            <a:spLocks noGrp="1"/>
          </p:cNvSpPr>
          <p:nvPr>
            <p:ph type="subTitle" idx="6"/>
          </p:nvPr>
        </p:nvSpPr>
        <p:spPr>
          <a:xfrm>
            <a:off x="2336925" y="3568200"/>
            <a:ext cx="1902000" cy="832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60" name="Google Shape;260;p26"/>
          <p:cNvSpPr txBox="1">
            <a:spLocks noGrp="1"/>
          </p:cNvSpPr>
          <p:nvPr>
            <p:ph type="subTitle" idx="7"/>
          </p:nvPr>
        </p:nvSpPr>
        <p:spPr>
          <a:xfrm>
            <a:off x="6287307" y="3260259"/>
            <a:ext cx="1902000" cy="39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61" name="Google Shape;261;p26"/>
          <p:cNvSpPr txBox="1">
            <a:spLocks noGrp="1"/>
          </p:cNvSpPr>
          <p:nvPr>
            <p:ph type="subTitle" idx="8"/>
          </p:nvPr>
        </p:nvSpPr>
        <p:spPr>
          <a:xfrm>
            <a:off x="6287307" y="3568200"/>
            <a:ext cx="1902000" cy="832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CUSTOM_1_1_1"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8"/>
          <p:cNvSpPr/>
          <p:nvPr/>
        </p:nvSpPr>
        <p:spPr>
          <a:xfrm>
            <a:off x="6136100" y="-540900"/>
            <a:ext cx="2626200" cy="2626200"/>
          </a:xfrm>
          <a:prstGeom prst="donut">
            <a:avLst>
              <a:gd name="adj" fmla="val 12616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28"/>
          <p:cNvSpPr/>
          <p:nvPr/>
        </p:nvSpPr>
        <p:spPr>
          <a:xfrm>
            <a:off x="-154350" y="389075"/>
            <a:ext cx="9452700" cy="661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28"/>
          <p:cNvSpPr txBox="1"/>
          <p:nvPr/>
        </p:nvSpPr>
        <p:spPr>
          <a:xfrm>
            <a:off x="1094125" y="389075"/>
            <a:ext cx="6825900" cy="7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2" name="Google Shape;282;p28"/>
          <p:cNvSpPr txBox="1">
            <a:spLocks noGrp="1"/>
          </p:cNvSpPr>
          <p:nvPr>
            <p:ph type="title"/>
          </p:nvPr>
        </p:nvSpPr>
        <p:spPr>
          <a:xfrm>
            <a:off x="1094125" y="433475"/>
            <a:ext cx="773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3" name="Google Shape;283;p28"/>
          <p:cNvSpPr txBox="1"/>
          <p:nvPr/>
        </p:nvSpPr>
        <p:spPr>
          <a:xfrm>
            <a:off x="1094125" y="389075"/>
            <a:ext cx="6825900" cy="7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4" name="Google Shape;284;p28"/>
          <p:cNvSpPr txBox="1">
            <a:spLocks noGrp="1"/>
          </p:cNvSpPr>
          <p:nvPr>
            <p:ph type="title" idx="2" hasCustomPrompt="1"/>
          </p:nvPr>
        </p:nvSpPr>
        <p:spPr>
          <a:xfrm>
            <a:off x="1372600" y="1316475"/>
            <a:ext cx="2712900" cy="76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500"/>
              <a:buNone/>
              <a:defRPr sz="4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500"/>
              <a:buNone/>
              <a:defRPr sz="45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500"/>
              <a:buNone/>
              <a:defRPr sz="45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500"/>
              <a:buNone/>
              <a:defRPr sz="45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500"/>
              <a:buNone/>
              <a:defRPr sz="45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500"/>
              <a:buNone/>
              <a:defRPr sz="45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500"/>
              <a:buNone/>
              <a:defRPr sz="45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500"/>
              <a:buNone/>
              <a:defRPr sz="45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500"/>
              <a:buNone/>
              <a:defRPr sz="45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85" name="Google Shape;285;p28"/>
          <p:cNvSpPr txBox="1">
            <a:spLocks noGrp="1"/>
          </p:cNvSpPr>
          <p:nvPr>
            <p:ph type="subTitle" idx="1"/>
          </p:nvPr>
        </p:nvSpPr>
        <p:spPr>
          <a:xfrm>
            <a:off x="1372600" y="1977924"/>
            <a:ext cx="2712900" cy="7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286" name="Google Shape;286;p28"/>
          <p:cNvSpPr txBox="1">
            <a:spLocks noGrp="1"/>
          </p:cNvSpPr>
          <p:nvPr>
            <p:ph type="title" idx="3" hasCustomPrompt="1"/>
          </p:nvPr>
        </p:nvSpPr>
        <p:spPr>
          <a:xfrm>
            <a:off x="3215550" y="3136725"/>
            <a:ext cx="2712900" cy="76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500"/>
              <a:buNone/>
              <a:defRPr sz="4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500"/>
              <a:buNone/>
              <a:defRPr sz="45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500"/>
              <a:buNone/>
              <a:defRPr sz="45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500"/>
              <a:buNone/>
              <a:defRPr sz="45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500"/>
              <a:buNone/>
              <a:defRPr sz="45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500"/>
              <a:buNone/>
              <a:defRPr sz="45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500"/>
              <a:buNone/>
              <a:defRPr sz="45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500"/>
              <a:buNone/>
              <a:defRPr sz="45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500"/>
              <a:buNone/>
              <a:defRPr sz="45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87" name="Google Shape;287;p28"/>
          <p:cNvSpPr txBox="1">
            <a:spLocks noGrp="1"/>
          </p:cNvSpPr>
          <p:nvPr>
            <p:ph type="subTitle" idx="4"/>
          </p:nvPr>
        </p:nvSpPr>
        <p:spPr>
          <a:xfrm>
            <a:off x="3215550" y="3804375"/>
            <a:ext cx="2712900" cy="7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288" name="Google Shape;288;p28"/>
          <p:cNvSpPr txBox="1">
            <a:spLocks noGrp="1"/>
          </p:cNvSpPr>
          <p:nvPr>
            <p:ph type="title" idx="5" hasCustomPrompt="1"/>
          </p:nvPr>
        </p:nvSpPr>
        <p:spPr>
          <a:xfrm>
            <a:off x="5058500" y="1316475"/>
            <a:ext cx="2712900" cy="76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500"/>
              <a:buNone/>
              <a:defRPr sz="4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500"/>
              <a:buNone/>
              <a:defRPr sz="45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500"/>
              <a:buNone/>
              <a:defRPr sz="45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500"/>
              <a:buNone/>
              <a:defRPr sz="45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500"/>
              <a:buNone/>
              <a:defRPr sz="45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500"/>
              <a:buNone/>
              <a:defRPr sz="45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500"/>
              <a:buNone/>
              <a:defRPr sz="45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500"/>
              <a:buNone/>
              <a:defRPr sz="45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500"/>
              <a:buNone/>
              <a:defRPr sz="45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89" name="Google Shape;289;p28"/>
          <p:cNvSpPr txBox="1">
            <a:spLocks noGrp="1"/>
          </p:cNvSpPr>
          <p:nvPr>
            <p:ph type="subTitle" idx="6"/>
          </p:nvPr>
        </p:nvSpPr>
        <p:spPr>
          <a:xfrm>
            <a:off x="5058500" y="1977924"/>
            <a:ext cx="2712900" cy="7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290" name="Google Shape;290;p28"/>
          <p:cNvSpPr/>
          <p:nvPr/>
        </p:nvSpPr>
        <p:spPr>
          <a:xfrm>
            <a:off x="-1228200" y="1259325"/>
            <a:ext cx="1953000" cy="1953000"/>
          </a:xfrm>
          <a:prstGeom prst="donut">
            <a:avLst>
              <a:gd name="adj" fmla="val 14151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28"/>
          <p:cNvSpPr/>
          <p:nvPr/>
        </p:nvSpPr>
        <p:spPr>
          <a:xfrm rot="-5400000">
            <a:off x="7038976" y="2846275"/>
            <a:ext cx="4041300" cy="4041300"/>
          </a:xfrm>
          <a:prstGeom prst="blockArc">
            <a:avLst>
              <a:gd name="adj1" fmla="val 15572732"/>
              <a:gd name="adj2" fmla="val 250761"/>
              <a:gd name="adj3" fmla="val 8416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28"/>
          <p:cNvSpPr/>
          <p:nvPr/>
        </p:nvSpPr>
        <p:spPr>
          <a:xfrm>
            <a:off x="1284775" y="3758625"/>
            <a:ext cx="2753100" cy="2753100"/>
          </a:xfrm>
          <a:prstGeom prst="donut">
            <a:avLst>
              <a:gd name="adj" fmla="val 11083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2">
  <p:cSld name="CUSTOM_1_1_1_1"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9"/>
          <p:cNvSpPr/>
          <p:nvPr/>
        </p:nvSpPr>
        <p:spPr>
          <a:xfrm>
            <a:off x="-154350" y="389075"/>
            <a:ext cx="9452700" cy="661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29"/>
          <p:cNvSpPr txBox="1">
            <a:spLocks noGrp="1"/>
          </p:cNvSpPr>
          <p:nvPr>
            <p:ph type="title"/>
          </p:nvPr>
        </p:nvSpPr>
        <p:spPr>
          <a:xfrm>
            <a:off x="1094125" y="433475"/>
            <a:ext cx="773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6" name="Google Shape;296;p29"/>
          <p:cNvSpPr txBox="1"/>
          <p:nvPr/>
        </p:nvSpPr>
        <p:spPr>
          <a:xfrm>
            <a:off x="1094125" y="541475"/>
            <a:ext cx="6825900" cy="7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7" name="Google Shape;297;p29"/>
          <p:cNvSpPr txBox="1">
            <a:spLocks noGrp="1"/>
          </p:cNvSpPr>
          <p:nvPr>
            <p:ph type="title" idx="2" hasCustomPrompt="1"/>
          </p:nvPr>
        </p:nvSpPr>
        <p:spPr>
          <a:xfrm>
            <a:off x="941300" y="2941400"/>
            <a:ext cx="2125800" cy="76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4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Montserrat"/>
              <a:buNone/>
              <a:defRPr sz="6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Montserrat"/>
              <a:buNone/>
              <a:defRPr sz="6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Montserrat"/>
              <a:buNone/>
              <a:defRPr sz="6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Montserrat"/>
              <a:buNone/>
              <a:defRPr sz="6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Montserrat"/>
              <a:buNone/>
              <a:defRPr sz="6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Montserrat"/>
              <a:buNone/>
              <a:defRPr sz="6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Montserrat"/>
              <a:buNone/>
              <a:defRPr sz="6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Montserrat"/>
              <a:buNone/>
              <a:defRPr sz="6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298" name="Google Shape;298;p29"/>
          <p:cNvSpPr txBox="1">
            <a:spLocks noGrp="1"/>
          </p:cNvSpPr>
          <p:nvPr>
            <p:ph type="title" idx="3" hasCustomPrompt="1"/>
          </p:nvPr>
        </p:nvSpPr>
        <p:spPr>
          <a:xfrm>
            <a:off x="3509125" y="2941400"/>
            <a:ext cx="2125800" cy="76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4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Montserrat"/>
              <a:buNone/>
              <a:defRPr sz="6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Montserrat"/>
              <a:buNone/>
              <a:defRPr sz="6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Montserrat"/>
              <a:buNone/>
              <a:defRPr sz="6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Montserrat"/>
              <a:buNone/>
              <a:defRPr sz="6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Montserrat"/>
              <a:buNone/>
              <a:defRPr sz="6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Montserrat"/>
              <a:buNone/>
              <a:defRPr sz="6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Montserrat"/>
              <a:buNone/>
              <a:defRPr sz="6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Montserrat"/>
              <a:buNone/>
              <a:defRPr sz="6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299" name="Google Shape;299;p29"/>
          <p:cNvSpPr txBox="1">
            <a:spLocks noGrp="1"/>
          </p:cNvSpPr>
          <p:nvPr>
            <p:ph type="title" idx="4"/>
          </p:nvPr>
        </p:nvSpPr>
        <p:spPr>
          <a:xfrm>
            <a:off x="941311" y="3643620"/>
            <a:ext cx="2125800" cy="43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16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Montserrat"/>
              <a:buNone/>
              <a:defRPr sz="25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Montserrat"/>
              <a:buNone/>
              <a:defRPr sz="25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Montserrat"/>
              <a:buNone/>
              <a:defRPr sz="25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Montserrat"/>
              <a:buNone/>
              <a:defRPr sz="25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Montserrat"/>
              <a:buNone/>
              <a:defRPr sz="25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Montserrat"/>
              <a:buNone/>
              <a:defRPr sz="25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Montserrat"/>
              <a:buNone/>
              <a:defRPr sz="25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Montserrat"/>
              <a:buNone/>
              <a:defRPr sz="25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300" name="Google Shape;300;p29"/>
          <p:cNvSpPr txBox="1">
            <a:spLocks noGrp="1"/>
          </p:cNvSpPr>
          <p:nvPr>
            <p:ph type="subTitle" idx="1"/>
          </p:nvPr>
        </p:nvSpPr>
        <p:spPr>
          <a:xfrm>
            <a:off x="941311" y="3988501"/>
            <a:ext cx="21258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1" name="Google Shape;301;p29"/>
          <p:cNvSpPr txBox="1">
            <a:spLocks noGrp="1"/>
          </p:cNvSpPr>
          <p:nvPr>
            <p:ph type="title" idx="5"/>
          </p:nvPr>
        </p:nvSpPr>
        <p:spPr>
          <a:xfrm>
            <a:off x="3509125" y="3643621"/>
            <a:ext cx="2125800" cy="43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16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Montserrat"/>
              <a:buNone/>
              <a:defRPr sz="25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Montserrat"/>
              <a:buNone/>
              <a:defRPr sz="25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Montserrat"/>
              <a:buNone/>
              <a:defRPr sz="25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Montserrat"/>
              <a:buNone/>
              <a:defRPr sz="25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Montserrat"/>
              <a:buNone/>
              <a:defRPr sz="25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Montserrat"/>
              <a:buNone/>
              <a:defRPr sz="25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Montserrat"/>
              <a:buNone/>
              <a:defRPr sz="25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Montserrat"/>
              <a:buNone/>
              <a:defRPr sz="25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302" name="Google Shape;302;p29"/>
          <p:cNvSpPr txBox="1">
            <a:spLocks noGrp="1"/>
          </p:cNvSpPr>
          <p:nvPr>
            <p:ph type="subTitle" idx="6"/>
          </p:nvPr>
        </p:nvSpPr>
        <p:spPr>
          <a:xfrm>
            <a:off x="3509125" y="3988503"/>
            <a:ext cx="21258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3" name="Google Shape;303;p29"/>
          <p:cNvSpPr txBox="1">
            <a:spLocks noGrp="1"/>
          </p:cNvSpPr>
          <p:nvPr>
            <p:ph type="title" idx="7" hasCustomPrompt="1"/>
          </p:nvPr>
        </p:nvSpPr>
        <p:spPr>
          <a:xfrm>
            <a:off x="6077025" y="2941400"/>
            <a:ext cx="2125800" cy="76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4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Montserrat"/>
              <a:buNone/>
              <a:defRPr sz="6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Montserrat"/>
              <a:buNone/>
              <a:defRPr sz="6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Montserrat"/>
              <a:buNone/>
              <a:defRPr sz="6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Montserrat"/>
              <a:buNone/>
              <a:defRPr sz="6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Montserrat"/>
              <a:buNone/>
              <a:defRPr sz="6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Montserrat"/>
              <a:buNone/>
              <a:defRPr sz="6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Montserrat"/>
              <a:buNone/>
              <a:defRPr sz="6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Montserrat"/>
              <a:buNone/>
              <a:defRPr sz="6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304" name="Google Shape;304;p29"/>
          <p:cNvSpPr txBox="1">
            <a:spLocks noGrp="1"/>
          </p:cNvSpPr>
          <p:nvPr>
            <p:ph type="title" idx="8"/>
          </p:nvPr>
        </p:nvSpPr>
        <p:spPr>
          <a:xfrm>
            <a:off x="6077025" y="3643621"/>
            <a:ext cx="2125800" cy="43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16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Montserrat"/>
              <a:buNone/>
              <a:defRPr sz="25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Montserrat"/>
              <a:buNone/>
              <a:defRPr sz="25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Montserrat"/>
              <a:buNone/>
              <a:defRPr sz="25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Montserrat"/>
              <a:buNone/>
              <a:defRPr sz="25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Montserrat"/>
              <a:buNone/>
              <a:defRPr sz="25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Montserrat"/>
              <a:buNone/>
              <a:defRPr sz="25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Montserrat"/>
              <a:buNone/>
              <a:defRPr sz="25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Montserrat"/>
              <a:buNone/>
              <a:defRPr sz="25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305" name="Google Shape;305;p29"/>
          <p:cNvSpPr txBox="1">
            <a:spLocks noGrp="1"/>
          </p:cNvSpPr>
          <p:nvPr>
            <p:ph type="subTitle" idx="9"/>
          </p:nvPr>
        </p:nvSpPr>
        <p:spPr>
          <a:xfrm>
            <a:off x="6077025" y="3988503"/>
            <a:ext cx="21258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6" name="Google Shape;306;p29"/>
          <p:cNvSpPr/>
          <p:nvPr/>
        </p:nvSpPr>
        <p:spPr>
          <a:xfrm>
            <a:off x="7913650" y="-434575"/>
            <a:ext cx="2125800" cy="2125800"/>
          </a:xfrm>
          <a:prstGeom prst="donut">
            <a:avLst>
              <a:gd name="adj" fmla="val 13067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29"/>
          <p:cNvSpPr/>
          <p:nvPr/>
        </p:nvSpPr>
        <p:spPr>
          <a:xfrm>
            <a:off x="-559825" y="4604100"/>
            <a:ext cx="2125800" cy="2125800"/>
          </a:xfrm>
          <a:prstGeom prst="donut">
            <a:avLst>
              <a:gd name="adj" fmla="val 13067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3_1">
    <p:bg>
      <p:bgPr>
        <a:solidFill>
          <a:schemeClr val="accent2"/>
        </a:solidFill>
        <a:effectLst/>
      </p:bgPr>
    </p:bg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0"/>
          <p:cNvSpPr/>
          <p:nvPr/>
        </p:nvSpPr>
        <p:spPr>
          <a:xfrm rot="-6299986">
            <a:off x="7656229" y="3062123"/>
            <a:ext cx="3353359" cy="3679155"/>
          </a:xfrm>
          <a:prstGeom prst="blockArc">
            <a:avLst>
              <a:gd name="adj1" fmla="val 16550563"/>
              <a:gd name="adj2" fmla="val 608065"/>
              <a:gd name="adj3" fmla="val 8235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30"/>
          <p:cNvSpPr/>
          <p:nvPr/>
        </p:nvSpPr>
        <p:spPr>
          <a:xfrm rot="8596392">
            <a:off x="-759489" y="-901893"/>
            <a:ext cx="1705685" cy="1705685"/>
          </a:xfrm>
          <a:prstGeom prst="blockArc">
            <a:avLst>
              <a:gd name="adj1" fmla="val 13159347"/>
              <a:gd name="adj2" fmla="val 19114359"/>
              <a:gd name="adj3" fmla="val 21488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30"/>
          <p:cNvSpPr/>
          <p:nvPr/>
        </p:nvSpPr>
        <p:spPr>
          <a:xfrm rot="10800000">
            <a:off x="516000" y="399750"/>
            <a:ext cx="8112000" cy="4344000"/>
          </a:xfrm>
          <a:prstGeom prst="round1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30"/>
          <p:cNvSpPr txBox="1"/>
          <p:nvPr/>
        </p:nvSpPr>
        <p:spPr>
          <a:xfrm>
            <a:off x="1094125" y="1417550"/>
            <a:ext cx="6818100" cy="21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27316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3" name="Google Shape;313;p30"/>
          <p:cNvSpPr txBox="1"/>
          <p:nvPr/>
        </p:nvSpPr>
        <p:spPr>
          <a:xfrm>
            <a:off x="5261025" y="3460725"/>
            <a:ext cx="2651100" cy="9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b="1">
              <a:solidFill>
                <a:srgbClr val="FFC8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4" name="Google Shape;314;p30"/>
          <p:cNvSpPr txBox="1">
            <a:spLocks noGrp="1"/>
          </p:cNvSpPr>
          <p:nvPr>
            <p:ph type="title"/>
          </p:nvPr>
        </p:nvSpPr>
        <p:spPr>
          <a:xfrm>
            <a:off x="1094125" y="1417550"/>
            <a:ext cx="6678300" cy="19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315" name="Google Shape;315;p30"/>
          <p:cNvSpPr txBox="1">
            <a:spLocks noGrp="1"/>
          </p:cNvSpPr>
          <p:nvPr>
            <p:ph type="subTitle" idx="1"/>
          </p:nvPr>
        </p:nvSpPr>
        <p:spPr>
          <a:xfrm>
            <a:off x="1094125" y="3504250"/>
            <a:ext cx="6635100" cy="4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/>
          <p:nvPr/>
        </p:nvSpPr>
        <p:spPr>
          <a:xfrm rot="10800000">
            <a:off x="7843922" y="-1058801"/>
            <a:ext cx="2481900" cy="2481900"/>
          </a:xfrm>
          <a:prstGeom prst="blockArc">
            <a:avLst>
              <a:gd name="adj1" fmla="val 15904124"/>
              <a:gd name="adj2" fmla="val 722519"/>
              <a:gd name="adj3" fmla="val 7278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4"/>
          <p:cNvSpPr/>
          <p:nvPr/>
        </p:nvSpPr>
        <p:spPr>
          <a:xfrm>
            <a:off x="-154350" y="389075"/>
            <a:ext cx="9452700" cy="661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4"/>
          <p:cNvSpPr/>
          <p:nvPr/>
        </p:nvSpPr>
        <p:spPr>
          <a:xfrm rot="4458820">
            <a:off x="-1488663" y="4124021"/>
            <a:ext cx="2387832" cy="2387832"/>
          </a:xfrm>
          <a:prstGeom prst="blockArc">
            <a:avLst>
              <a:gd name="adj1" fmla="val 12582103"/>
              <a:gd name="adj2" fmla="val 16685375"/>
              <a:gd name="adj3" fmla="val 10255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4"/>
          <p:cNvSpPr txBox="1"/>
          <p:nvPr/>
        </p:nvSpPr>
        <p:spPr>
          <a:xfrm>
            <a:off x="909825" y="1507250"/>
            <a:ext cx="7315200" cy="335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>
              <a:solidFill>
                <a:srgbClr val="27316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" name="Google Shape;31;p4"/>
          <p:cNvSpPr txBox="1"/>
          <p:nvPr/>
        </p:nvSpPr>
        <p:spPr>
          <a:xfrm>
            <a:off x="1094125" y="541475"/>
            <a:ext cx="6825900" cy="7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" name="Google Shape;32;p4"/>
          <p:cNvSpPr txBox="1">
            <a:spLocks noGrp="1"/>
          </p:cNvSpPr>
          <p:nvPr>
            <p:ph type="title"/>
          </p:nvPr>
        </p:nvSpPr>
        <p:spPr>
          <a:xfrm>
            <a:off x="1094125" y="434070"/>
            <a:ext cx="773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ubTitle" idx="1"/>
          </p:nvPr>
        </p:nvSpPr>
        <p:spPr>
          <a:xfrm>
            <a:off x="702925" y="1057150"/>
            <a:ext cx="7738200" cy="5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1">
  <p:cSld name="CUSTOM_3_1_1">
    <p:bg>
      <p:bgPr>
        <a:solidFill>
          <a:schemeClr val="lt1"/>
        </a:solidFill>
        <a:effectLst/>
      </p:bgPr>
    </p:bg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1"/>
          <p:cNvSpPr/>
          <p:nvPr/>
        </p:nvSpPr>
        <p:spPr>
          <a:xfrm>
            <a:off x="5389400" y="487425"/>
            <a:ext cx="1367700" cy="1367700"/>
          </a:xfrm>
          <a:prstGeom prst="donut">
            <a:avLst>
              <a:gd name="adj" fmla="val 15908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31"/>
          <p:cNvSpPr txBox="1"/>
          <p:nvPr/>
        </p:nvSpPr>
        <p:spPr>
          <a:xfrm>
            <a:off x="1094125" y="1417550"/>
            <a:ext cx="6818100" cy="21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27316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9" name="Google Shape;319;p31"/>
          <p:cNvSpPr txBox="1"/>
          <p:nvPr/>
        </p:nvSpPr>
        <p:spPr>
          <a:xfrm>
            <a:off x="5261025" y="3460725"/>
            <a:ext cx="2651100" cy="9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b="1">
              <a:solidFill>
                <a:srgbClr val="FFC8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0" name="Google Shape;320;p31"/>
          <p:cNvSpPr txBox="1">
            <a:spLocks noGrp="1"/>
          </p:cNvSpPr>
          <p:nvPr>
            <p:ph type="title"/>
          </p:nvPr>
        </p:nvSpPr>
        <p:spPr>
          <a:xfrm>
            <a:off x="1693350" y="1535375"/>
            <a:ext cx="5757300" cy="19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321" name="Google Shape;321;p31"/>
          <p:cNvSpPr txBox="1">
            <a:spLocks noGrp="1"/>
          </p:cNvSpPr>
          <p:nvPr>
            <p:ph type="subTitle" idx="1"/>
          </p:nvPr>
        </p:nvSpPr>
        <p:spPr>
          <a:xfrm>
            <a:off x="2550600" y="4105500"/>
            <a:ext cx="4042800" cy="4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322" name="Google Shape;322;p31"/>
          <p:cNvSpPr/>
          <p:nvPr/>
        </p:nvSpPr>
        <p:spPr>
          <a:xfrm flipH="1">
            <a:off x="7019801" y="2835150"/>
            <a:ext cx="3911700" cy="3911700"/>
          </a:xfrm>
          <a:prstGeom prst="blockArc">
            <a:avLst>
              <a:gd name="adj1" fmla="val 15764927"/>
              <a:gd name="adj2" fmla="val 943522"/>
              <a:gd name="adj3" fmla="val 7868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31"/>
          <p:cNvSpPr/>
          <p:nvPr/>
        </p:nvSpPr>
        <p:spPr>
          <a:xfrm>
            <a:off x="463225" y="4450100"/>
            <a:ext cx="1367700" cy="1367700"/>
          </a:xfrm>
          <a:prstGeom prst="donut">
            <a:avLst>
              <a:gd name="adj" fmla="val 1590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CUSTOM_9"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3"/>
          <p:cNvSpPr/>
          <p:nvPr/>
        </p:nvSpPr>
        <p:spPr>
          <a:xfrm>
            <a:off x="-1960125" y="2922700"/>
            <a:ext cx="4036500" cy="4036500"/>
          </a:xfrm>
          <a:prstGeom prst="blockArc">
            <a:avLst>
              <a:gd name="adj1" fmla="val 15904124"/>
              <a:gd name="adj2" fmla="val 722519"/>
              <a:gd name="adj3" fmla="val 7278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33"/>
          <p:cNvSpPr/>
          <p:nvPr/>
        </p:nvSpPr>
        <p:spPr>
          <a:xfrm rot="10800000">
            <a:off x="7031475" y="-1677875"/>
            <a:ext cx="4036500" cy="4036500"/>
          </a:xfrm>
          <a:prstGeom prst="blockArc">
            <a:avLst>
              <a:gd name="adj1" fmla="val 15904124"/>
              <a:gd name="adj2" fmla="val 722519"/>
              <a:gd name="adj3" fmla="val 7278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33"/>
          <p:cNvSpPr/>
          <p:nvPr/>
        </p:nvSpPr>
        <p:spPr>
          <a:xfrm>
            <a:off x="-154350" y="389075"/>
            <a:ext cx="9452700" cy="661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33"/>
          <p:cNvSpPr txBox="1">
            <a:spLocks noGrp="1"/>
          </p:cNvSpPr>
          <p:nvPr>
            <p:ph type="subTitle" idx="1"/>
          </p:nvPr>
        </p:nvSpPr>
        <p:spPr>
          <a:xfrm>
            <a:off x="2428850" y="1374038"/>
            <a:ext cx="41814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endParaRPr/>
          </a:p>
        </p:txBody>
      </p:sp>
      <p:sp>
        <p:nvSpPr>
          <p:cNvPr id="338" name="Google Shape;338;p33"/>
          <p:cNvSpPr txBox="1">
            <a:spLocks noGrp="1"/>
          </p:cNvSpPr>
          <p:nvPr>
            <p:ph type="subTitle" idx="2"/>
          </p:nvPr>
        </p:nvSpPr>
        <p:spPr>
          <a:xfrm>
            <a:off x="2428850" y="1722435"/>
            <a:ext cx="4181400" cy="83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39" name="Google Shape;339;p33"/>
          <p:cNvSpPr txBox="1">
            <a:spLocks noGrp="1"/>
          </p:cNvSpPr>
          <p:nvPr>
            <p:ph type="subTitle" idx="3"/>
          </p:nvPr>
        </p:nvSpPr>
        <p:spPr>
          <a:xfrm>
            <a:off x="4009438" y="3157637"/>
            <a:ext cx="4178700" cy="46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endParaRPr/>
          </a:p>
        </p:txBody>
      </p:sp>
      <p:sp>
        <p:nvSpPr>
          <p:cNvPr id="340" name="Google Shape;340;p33"/>
          <p:cNvSpPr txBox="1">
            <a:spLocks noGrp="1"/>
          </p:cNvSpPr>
          <p:nvPr>
            <p:ph type="subTitle" idx="4"/>
          </p:nvPr>
        </p:nvSpPr>
        <p:spPr>
          <a:xfrm>
            <a:off x="4009438" y="3509501"/>
            <a:ext cx="4178700" cy="83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41" name="Google Shape;341;p33"/>
          <p:cNvSpPr txBox="1">
            <a:spLocks noGrp="1"/>
          </p:cNvSpPr>
          <p:nvPr>
            <p:ph type="title"/>
          </p:nvPr>
        </p:nvSpPr>
        <p:spPr>
          <a:xfrm>
            <a:off x="1094125" y="433475"/>
            <a:ext cx="773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42" name="Google Shape;342;p33"/>
          <p:cNvSpPr/>
          <p:nvPr/>
        </p:nvSpPr>
        <p:spPr>
          <a:xfrm>
            <a:off x="-469575" y="1310041"/>
            <a:ext cx="999900" cy="999900"/>
          </a:xfrm>
          <a:prstGeom prst="donut">
            <a:avLst>
              <a:gd name="adj" fmla="val 20967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33"/>
          <p:cNvSpPr>
            <a:spLocks noGrp="1"/>
          </p:cNvSpPr>
          <p:nvPr>
            <p:ph type="pic" idx="5"/>
          </p:nvPr>
        </p:nvSpPr>
        <p:spPr>
          <a:xfrm>
            <a:off x="824525" y="1306401"/>
            <a:ext cx="1335000" cy="1335000"/>
          </a:xfrm>
          <a:prstGeom prst="rect">
            <a:avLst/>
          </a:prstGeom>
          <a:noFill/>
          <a:ln>
            <a:noFill/>
          </a:ln>
        </p:spPr>
      </p:sp>
      <p:sp>
        <p:nvSpPr>
          <p:cNvPr id="344" name="Google Shape;344;p33"/>
          <p:cNvSpPr>
            <a:spLocks noGrp="1"/>
          </p:cNvSpPr>
          <p:nvPr>
            <p:ph type="pic" idx="6"/>
          </p:nvPr>
        </p:nvSpPr>
        <p:spPr>
          <a:xfrm>
            <a:off x="2401488" y="3079912"/>
            <a:ext cx="1335000" cy="1335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3">
  <p:cSld name="CUSTOM_9_1"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4"/>
          <p:cNvSpPr>
            <a:spLocks noGrp="1"/>
          </p:cNvSpPr>
          <p:nvPr>
            <p:ph type="pic" idx="2"/>
          </p:nvPr>
        </p:nvSpPr>
        <p:spPr>
          <a:xfrm>
            <a:off x="1210725" y="1194875"/>
            <a:ext cx="2916900" cy="3410700"/>
          </a:xfrm>
          <a:prstGeom prst="rect">
            <a:avLst/>
          </a:prstGeom>
          <a:noFill/>
          <a:ln>
            <a:noFill/>
          </a:ln>
        </p:spPr>
      </p:sp>
      <p:sp>
        <p:nvSpPr>
          <p:cNvPr id="347" name="Google Shape;347;p34"/>
          <p:cNvSpPr/>
          <p:nvPr/>
        </p:nvSpPr>
        <p:spPr>
          <a:xfrm>
            <a:off x="-154350" y="389075"/>
            <a:ext cx="9452700" cy="661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34"/>
          <p:cNvSpPr txBox="1">
            <a:spLocks noGrp="1"/>
          </p:cNvSpPr>
          <p:nvPr>
            <p:ph type="subTitle" idx="1"/>
          </p:nvPr>
        </p:nvSpPr>
        <p:spPr>
          <a:xfrm>
            <a:off x="4639200" y="1194875"/>
            <a:ext cx="33051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endParaRPr/>
          </a:p>
        </p:txBody>
      </p:sp>
      <p:sp>
        <p:nvSpPr>
          <p:cNvPr id="349" name="Google Shape;349;p34"/>
          <p:cNvSpPr txBox="1">
            <a:spLocks noGrp="1"/>
          </p:cNvSpPr>
          <p:nvPr>
            <p:ph type="subTitle" idx="3"/>
          </p:nvPr>
        </p:nvSpPr>
        <p:spPr>
          <a:xfrm>
            <a:off x="4639200" y="1572251"/>
            <a:ext cx="3305100" cy="67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50" name="Google Shape;350;p34"/>
          <p:cNvSpPr txBox="1">
            <a:spLocks noGrp="1"/>
          </p:cNvSpPr>
          <p:nvPr>
            <p:ph type="subTitle" idx="4"/>
          </p:nvPr>
        </p:nvSpPr>
        <p:spPr>
          <a:xfrm>
            <a:off x="4639200" y="2318121"/>
            <a:ext cx="33051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endParaRPr/>
          </a:p>
        </p:txBody>
      </p:sp>
      <p:sp>
        <p:nvSpPr>
          <p:cNvPr id="351" name="Google Shape;351;p34"/>
          <p:cNvSpPr txBox="1">
            <a:spLocks noGrp="1"/>
          </p:cNvSpPr>
          <p:nvPr>
            <p:ph type="subTitle" idx="5"/>
          </p:nvPr>
        </p:nvSpPr>
        <p:spPr>
          <a:xfrm>
            <a:off x="4639200" y="2695500"/>
            <a:ext cx="3305100" cy="19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52" name="Google Shape;352;p34"/>
          <p:cNvSpPr txBox="1">
            <a:spLocks noGrp="1"/>
          </p:cNvSpPr>
          <p:nvPr>
            <p:ph type="title"/>
          </p:nvPr>
        </p:nvSpPr>
        <p:spPr>
          <a:xfrm>
            <a:off x="1094125" y="433475"/>
            <a:ext cx="773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53" name="Google Shape;353;p34"/>
          <p:cNvSpPr/>
          <p:nvPr/>
        </p:nvSpPr>
        <p:spPr>
          <a:xfrm>
            <a:off x="8430725" y="1259175"/>
            <a:ext cx="2196600" cy="2196600"/>
          </a:xfrm>
          <a:prstGeom prst="donut">
            <a:avLst>
              <a:gd name="adj" fmla="val 11854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" name="Google Shape;354;p34"/>
          <p:cNvSpPr/>
          <p:nvPr/>
        </p:nvSpPr>
        <p:spPr>
          <a:xfrm>
            <a:off x="-1108950" y="2085975"/>
            <a:ext cx="1806600" cy="1806600"/>
          </a:xfrm>
          <a:prstGeom prst="donut">
            <a:avLst>
              <a:gd name="adj" fmla="val 14442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5">
  <p:cSld name="CUSTOM_9_1_1_1"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36"/>
          <p:cNvSpPr/>
          <p:nvPr/>
        </p:nvSpPr>
        <p:spPr>
          <a:xfrm>
            <a:off x="-1038700" y="-537150"/>
            <a:ext cx="2753100" cy="2753100"/>
          </a:xfrm>
          <a:prstGeom prst="donut">
            <a:avLst>
              <a:gd name="adj" fmla="val 11854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36"/>
          <p:cNvSpPr/>
          <p:nvPr/>
        </p:nvSpPr>
        <p:spPr>
          <a:xfrm>
            <a:off x="-154350" y="389075"/>
            <a:ext cx="9452700" cy="661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36"/>
          <p:cNvSpPr txBox="1">
            <a:spLocks noGrp="1"/>
          </p:cNvSpPr>
          <p:nvPr>
            <p:ph type="title"/>
          </p:nvPr>
        </p:nvSpPr>
        <p:spPr>
          <a:xfrm>
            <a:off x="1094125" y="433475"/>
            <a:ext cx="773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67" name="Google Shape;367;p36"/>
          <p:cNvSpPr txBox="1">
            <a:spLocks noGrp="1"/>
          </p:cNvSpPr>
          <p:nvPr>
            <p:ph type="subTitle" idx="1"/>
          </p:nvPr>
        </p:nvSpPr>
        <p:spPr>
          <a:xfrm>
            <a:off x="1827000" y="3612150"/>
            <a:ext cx="2556300" cy="46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endParaRPr/>
          </a:p>
        </p:txBody>
      </p:sp>
      <p:sp>
        <p:nvSpPr>
          <p:cNvPr id="368" name="Google Shape;368;p36"/>
          <p:cNvSpPr txBox="1">
            <a:spLocks noGrp="1"/>
          </p:cNvSpPr>
          <p:nvPr>
            <p:ph type="subTitle" idx="2"/>
          </p:nvPr>
        </p:nvSpPr>
        <p:spPr>
          <a:xfrm>
            <a:off x="1827000" y="3988408"/>
            <a:ext cx="25563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69" name="Google Shape;369;p36"/>
          <p:cNvSpPr txBox="1">
            <a:spLocks noGrp="1"/>
          </p:cNvSpPr>
          <p:nvPr>
            <p:ph type="subTitle" idx="3"/>
          </p:nvPr>
        </p:nvSpPr>
        <p:spPr>
          <a:xfrm>
            <a:off x="4760700" y="3612145"/>
            <a:ext cx="2556300" cy="46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endParaRPr/>
          </a:p>
        </p:txBody>
      </p:sp>
      <p:sp>
        <p:nvSpPr>
          <p:cNvPr id="370" name="Google Shape;370;p36"/>
          <p:cNvSpPr txBox="1">
            <a:spLocks noGrp="1"/>
          </p:cNvSpPr>
          <p:nvPr>
            <p:ph type="subTitle" idx="4"/>
          </p:nvPr>
        </p:nvSpPr>
        <p:spPr>
          <a:xfrm>
            <a:off x="4760700" y="3988503"/>
            <a:ext cx="25563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71" name="Google Shape;371;p36"/>
          <p:cNvSpPr/>
          <p:nvPr/>
        </p:nvSpPr>
        <p:spPr>
          <a:xfrm>
            <a:off x="7762400" y="3227550"/>
            <a:ext cx="2753100" cy="2753100"/>
          </a:xfrm>
          <a:prstGeom prst="donut">
            <a:avLst>
              <a:gd name="adj" fmla="val 11854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36"/>
          <p:cNvSpPr>
            <a:spLocks noGrp="1"/>
          </p:cNvSpPr>
          <p:nvPr>
            <p:ph type="pic" idx="5"/>
          </p:nvPr>
        </p:nvSpPr>
        <p:spPr>
          <a:xfrm>
            <a:off x="2209570" y="1247925"/>
            <a:ext cx="1792200" cy="2240400"/>
          </a:xfrm>
          <a:prstGeom prst="rect">
            <a:avLst/>
          </a:prstGeom>
          <a:noFill/>
          <a:ln>
            <a:noFill/>
          </a:ln>
        </p:spPr>
      </p:sp>
      <p:sp>
        <p:nvSpPr>
          <p:cNvPr id="373" name="Google Shape;373;p36"/>
          <p:cNvSpPr>
            <a:spLocks noGrp="1"/>
          </p:cNvSpPr>
          <p:nvPr>
            <p:ph type="pic" idx="6"/>
          </p:nvPr>
        </p:nvSpPr>
        <p:spPr>
          <a:xfrm>
            <a:off x="5143270" y="1247925"/>
            <a:ext cx="1792200" cy="22404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6">
  <p:cSld name="CUSTOM_9_1_1_1_1"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37"/>
          <p:cNvSpPr/>
          <p:nvPr/>
        </p:nvSpPr>
        <p:spPr>
          <a:xfrm>
            <a:off x="-154350" y="389075"/>
            <a:ext cx="9452700" cy="661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6" name="Google Shape;376;p37"/>
          <p:cNvSpPr txBox="1">
            <a:spLocks noGrp="1"/>
          </p:cNvSpPr>
          <p:nvPr>
            <p:ph type="title"/>
          </p:nvPr>
        </p:nvSpPr>
        <p:spPr>
          <a:xfrm>
            <a:off x="1094125" y="433475"/>
            <a:ext cx="773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77" name="Google Shape;377;p37"/>
          <p:cNvSpPr txBox="1">
            <a:spLocks noGrp="1"/>
          </p:cNvSpPr>
          <p:nvPr>
            <p:ph type="body" idx="1"/>
          </p:nvPr>
        </p:nvSpPr>
        <p:spPr>
          <a:xfrm>
            <a:off x="702900" y="1152475"/>
            <a:ext cx="3810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  <a:defRPr sz="12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  <a:defRPr sz="12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■"/>
              <a:defRPr sz="12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  <a:defRPr sz="12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  <a:defRPr sz="12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■"/>
              <a:defRPr sz="12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  <a:defRPr sz="12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  <a:defRPr sz="12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■"/>
              <a:defRPr sz="12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378" name="Google Shape;378;p37"/>
          <p:cNvSpPr txBox="1">
            <a:spLocks noGrp="1"/>
          </p:cNvSpPr>
          <p:nvPr>
            <p:ph type="body" idx="2"/>
          </p:nvPr>
        </p:nvSpPr>
        <p:spPr>
          <a:xfrm>
            <a:off x="4620447" y="1152475"/>
            <a:ext cx="3810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  <a:defRPr sz="12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  <a:defRPr sz="12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■"/>
              <a:defRPr sz="12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  <a:defRPr sz="12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  <a:defRPr sz="12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■"/>
              <a:defRPr sz="12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  <a:defRPr sz="12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  <a:defRPr sz="12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■"/>
              <a:defRPr sz="12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4_1_1">
    <p:bg>
      <p:bgPr>
        <a:noFill/>
        <a:effectLst/>
      </p:bgPr>
    </p:bg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8"/>
          <p:cNvSpPr/>
          <p:nvPr/>
        </p:nvSpPr>
        <p:spPr>
          <a:xfrm rot="-5400000">
            <a:off x="7965010" y="-1097203"/>
            <a:ext cx="2387700" cy="2387700"/>
          </a:xfrm>
          <a:prstGeom prst="blockArc">
            <a:avLst>
              <a:gd name="adj1" fmla="val 10820796"/>
              <a:gd name="adj2" fmla="val 16556050"/>
              <a:gd name="adj3" fmla="val 10848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38"/>
          <p:cNvSpPr/>
          <p:nvPr/>
        </p:nvSpPr>
        <p:spPr>
          <a:xfrm>
            <a:off x="-154350" y="389075"/>
            <a:ext cx="9452700" cy="661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38"/>
          <p:cNvSpPr txBox="1"/>
          <p:nvPr/>
        </p:nvSpPr>
        <p:spPr>
          <a:xfrm>
            <a:off x="1094125" y="541475"/>
            <a:ext cx="6825900" cy="7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3" name="Google Shape;383;p38"/>
          <p:cNvSpPr/>
          <p:nvPr/>
        </p:nvSpPr>
        <p:spPr>
          <a:xfrm rot="-900003">
            <a:off x="-1468002" y="4320800"/>
            <a:ext cx="2387761" cy="2387761"/>
          </a:xfrm>
          <a:prstGeom prst="blockArc">
            <a:avLst>
              <a:gd name="adj1" fmla="val 17506725"/>
              <a:gd name="adj2" fmla="val 21555750"/>
              <a:gd name="adj3" fmla="val 9524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38"/>
          <p:cNvSpPr txBox="1">
            <a:spLocks noGrp="1"/>
          </p:cNvSpPr>
          <p:nvPr>
            <p:ph type="title"/>
          </p:nvPr>
        </p:nvSpPr>
        <p:spPr>
          <a:xfrm>
            <a:off x="1094125" y="433475"/>
            <a:ext cx="773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4_1_1_1">
    <p:bg>
      <p:bgPr>
        <a:noFill/>
        <a:effectLst/>
      </p:bgPr>
    </p:bg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41"/>
          <p:cNvSpPr>
            <a:spLocks noGrp="1"/>
          </p:cNvSpPr>
          <p:nvPr>
            <p:ph type="pic" idx="2"/>
          </p:nvPr>
        </p:nvSpPr>
        <p:spPr>
          <a:xfrm>
            <a:off x="-7975" y="0"/>
            <a:ext cx="5361900" cy="3598500"/>
          </a:xfrm>
          <a:prstGeom prst="rect">
            <a:avLst/>
          </a:prstGeom>
          <a:noFill/>
          <a:ln>
            <a:noFill/>
          </a:ln>
        </p:spPr>
      </p:sp>
      <p:sp>
        <p:nvSpPr>
          <p:cNvPr id="402" name="Google Shape;402;p41"/>
          <p:cNvSpPr txBox="1">
            <a:spLocks noGrp="1"/>
          </p:cNvSpPr>
          <p:nvPr>
            <p:ph type="title"/>
          </p:nvPr>
        </p:nvSpPr>
        <p:spPr>
          <a:xfrm>
            <a:off x="4466225" y="1936500"/>
            <a:ext cx="3478200" cy="110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3" name="Google Shape;403;p41"/>
          <p:cNvSpPr txBox="1">
            <a:spLocks noGrp="1"/>
          </p:cNvSpPr>
          <p:nvPr>
            <p:ph type="subTitle" idx="1"/>
          </p:nvPr>
        </p:nvSpPr>
        <p:spPr>
          <a:xfrm>
            <a:off x="4466225" y="3044700"/>
            <a:ext cx="3478200" cy="11697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404" name="Google Shape;404;p41"/>
          <p:cNvSpPr/>
          <p:nvPr/>
        </p:nvSpPr>
        <p:spPr>
          <a:xfrm>
            <a:off x="-1739434" y="3044697"/>
            <a:ext cx="3679200" cy="3679200"/>
          </a:xfrm>
          <a:prstGeom prst="blockArc">
            <a:avLst>
              <a:gd name="adj1" fmla="val 15904124"/>
              <a:gd name="adj2" fmla="val 722519"/>
              <a:gd name="adj3" fmla="val 7278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" name="Google Shape;405;p41"/>
          <p:cNvSpPr/>
          <p:nvPr/>
        </p:nvSpPr>
        <p:spPr>
          <a:xfrm rot="10800000">
            <a:off x="7200116" y="-1534853"/>
            <a:ext cx="3679200" cy="3679200"/>
          </a:xfrm>
          <a:prstGeom prst="blockArc">
            <a:avLst>
              <a:gd name="adj1" fmla="val 15904124"/>
              <a:gd name="adj2" fmla="val 722519"/>
              <a:gd name="adj3" fmla="val 7278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CUSTOM_4_1_1_1_3_1">
    <p:bg>
      <p:bgPr>
        <a:noFill/>
        <a:effectLst/>
      </p:bgPr>
    </p:bg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43"/>
          <p:cNvSpPr/>
          <p:nvPr/>
        </p:nvSpPr>
        <p:spPr>
          <a:xfrm>
            <a:off x="7088575" y="-748225"/>
            <a:ext cx="2753100" cy="2753100"/>
          </a:xfrm>
          <a:prstGeom prst="donut">
            <a:avLst>
              <a:gd name="adj" fmla="val 11854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43"/>
          <p:cNvSpPr/>
          <p:nvPr/>
        </p:nvSpPr>
        <p:spPr>
          <a:xfrm rot="10800000">
            <a:off x="708000" y="399750"/>
            <a:ext cx="7728000" cy="4344000"/>
          </a:xfrm>
          <a:prstGeom prst="round1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43"/>
          <p:cNvSpPr txBox="1">
            <a:spLocks noGrp="1"/>
          </p:cNvSpPr>
          <p:nvPr>
            <p:ph type="title"/>
          </p:nvPr>
        </p:nvSpPr>
        <p:spPr>
          <a:xfrm>
            <a:off x="1348250" y="1032450"/>
            <a:ext cx="3084900" cy="20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16" name="Google Shape;416;p43"/>
          <p:cNvSpPr txBox="1">
            <a:spLocks noGrp="1"/>
          </p:cNvSpPr>
          <p:nvPr>
            <p:ph type="subTitle" idx="1"/>
          </p:nvPr>
        </p:nvSpPr>
        <p:spPr>
          <a:xfrm>
            <a:off x="1348250" y="3064350"/>
            <a:ext cx="3084900" cy="10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417" name="Google Shape;417;p43"/>
          <p:cNvSpPr>
            <a:spLocks noGrp="1"/>
          </p:cNvSpPr>
          <p:nvPr>
            <p:ph type="pic" idx="2"/>
          </p:nvPr>
        </p:nvSpPr>
        <p:spPr>
          <a:xfrm>
            <a:off x="5007000" y="400350"/>
            <a:ext cx="3429000" cy="43434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5">
  <p:cSld name="CUSTOM_4_1_1_1_3_1_1">
    <p:bg>
      <p:bgPr>
        <a:solidFill>
          <a:schemeClr val="accent2"/>
        </a:solidFill>
        <a:effectLst/>
      </p:bgPr>
    </p:bg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44"/>
          <p:cNvSpPr/>
          <p:nvPr/>
        </p:nvSpPr>
        <p:spPr>
          <a:xfrm>
            <a:off x="-886300" y="3163800"/>
            <a:ext cx="2753100" cy="2753100"/>
          </a:xfrm>
          <a:prstGeom prst="donut">
            <a:avLst>
              <a:gd name="adj" fmla="val 11854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44"/>
          <p:cNvSpPr>
            <a:spLocks noGrp="1"/>
          </p:cNvSpPr>
          <p:nvPr>
            <p:ph type="pic" idx="2"/>
          </p:nvPr>
        </p:nvSpPr>
        <p:spPr>
          <a:xfrm>
            <a:off x="708000" y="539400"/>
            <a:ext cx="7717500" cy="2624400"/>
          </a:xfrm>
          <a:prstGeom prst="rect">
            <a:avLst/>
          </a:prstGeom>
          <a:noFill/>
          <a:ln>
            <a:noFill/>
          </a:ln>
        </p:spPr>
      </p:sp>
      <p:sp>
        <p:nvSpPr>
          <p:cNvPr id="421" name="Google Shape;421;p44"/>
          <p:cNvSpPr txBox="1">
            <a:spLocks noGrp="1"/>
          </p:cNvSpPr>
          <p:nvPr>
            <p:ph type="title"/>
          </p:nvPr>
        </p:nvSpPr>
        <p:spPr>
          <a:xfrm>
            <a:off x="1140900" y="3330750"/>
            <a:ext cx="2614200" cy="110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22" name="Google Shape;422;p44"/>
          <p:cNvSpPr txBox="1">
            <a:spLocks noGrp="1"/>
          </p:cNvSpPr>
          <p:nvPr>
            <p:ph type="subTitle" idx="1"/>
          </p:nvPr>
        </p:nvSpPr>
        <p:spPr>
          <a:xfrm>
            <a:off x="3959100" y="3469200"/>
            <a:ext cx="4044000" cy="83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6">
  <p:cSld name="CUSTOM_4_1_1_1_3_1_1_1_1"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45"/>
          <p:cNvSpPr txBox="1">
            <a:spLocks noGrp="1"/>
          </p:cNvSpPr>
          <p:nvPr>
            <p:ph type="title"/>
          </p:nvPr>
        </p:nvSpPr>
        <p:spPr>
          <a:xfrm>
            <a:off x="3951648" y="2002225"/>
            <a:ext cx="3853200" cy="110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25" name="Google Shape;425;p45"/>
          <p:cNvSpPr txBox="1">
            <a:spLocks noGrp="1"/>
          </p:cNvSpPr>
          <p:nvPr>
            <p:ph type="subTitle" idx="1"/>
          </p:nvPr>
        </p:nvSpPr>
        <p:spPr>
          <a:xfrm>
            <a:off x="3951648" y="3110425"/>
            <a:ext cx="3853200" cy="83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426" name="Google Shape;426;p45"/>
          <p:cNvSpPr/>
          <p:nvPr/>
        </p:nvSpPr>
        <p:spPr>
          <a:xfrm>
            <a:off x="-613300" y="3541800"/>
            <a:ext cx="2124600" cy="2124600"/>
          </a:xfrm>
          <a:prstGeom prst="donut">
            <a:avLst>
              <a:gd name="adj" fmla="val 10926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7" name="Google Shape;427;p45"/>
          <p:cNvSpPr>
            <a:spLocks noGrp="1"/>
          </p:cNvSpPr>
          <p:nvPr>
            <p:ph type="pic" idx="2"/>
          </p:nvPr>
        </p:nvSpPr>
        <p:spPr>
          <a:xfrm>
            <a:off x="781050" y="539100"/>
            <a:ext cx="2990100" cy="40233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2"/>
        </a:solidFill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/>
          <p:nvPr/>
        </p:nvSpPr>
        <p:spPr>
          <a:xfrm rot="10800000">
            <a:off x="708000" y="399750"/>
            <a:ext cx="7728000" cy="4344000"/>
          </a:xfrm>
          <a:prstGeom prst="round1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2152050" y="1196700"/>
            <a:ext cx="4839900" cy="64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subTitle" idx="1"/>
          </p:nvPr>
        </p:nvSpPr>
        <p:spPr>
          <a:xfrm>
            <a:off x="2152050" y="1843200"/>
            <a:ext cx="4839900" cy="21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/>
          <p:nvPr/>
        </p:nvSpPr>
        <p:spPr>
          <a:xfrm>
            <a:off x="-503925" y="-748725"/>
            <a:ext cx="1996800" cy="1996800"/>
          </a:xfrm>
          <a:prstGeom prst="donut">
            <a:avLst>
              <a:gd name="adj" fmla="val 13818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7">
  <p:cSld name="CUSTOM_4_1_1_1_3_1_1_1_1_1">
    <p:bg>
      <p:bgPr>
        <a:solidFill>
          <a:schemeClr val="accent2"/>
        </a:solidFill>
        <a:effectLst/>
      </p:bgPr>
    </p:bg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46"/>
          <p:cNvSpPr/>
          <p:nvPr/>
        </p:nvSpPr>
        <p:spPr>
          <a:xfrm>
            <a:off x="-1853725" y="-1667550"/>
            <a:ext cx="4994100" cy="4994100"/>
          </a:xfrm>
          <a:prstGeom prst="donut">
            <a:avLst>
              <a:gd name="adj" fmla="val 7469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46"/>
          <p:cNvSpPr txBox="1">
            <a:spLocks noGrp="1"/>
          </p:cNvSpPr>
          <p:nvPr>
            <p:ph type="title"/>
          </p:nvPr>
        </p:nvSpPr>
        <p:spPr>
          <a:xfrm>
            <a:off x="1184775" y="2218350"/>
            <a:ext cx="3039600" cy="110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31" name="Google Shape;431;p46"/>
          <p:cNvSpPr txBox="1">
            <a:spLocks noGrp="1"/>
          </p:cNvSpPr>
          <p:nvPr>
            <p:ph type="subTitle" idx="1"/>
          </p:nvPr>
        </p:nvSpPr>
        <p:spPr>
          <a:xfrm>
            <a:off x="1184775" y="3326550"/>
            <a:ext cx="3039600" cy="10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432" name="Google Shape;432;p46"/>
          <p:cNvSpPr/>
          <p:nvPr/>
        </p:nvSpPr>
        <p:spPr>
          <a:xfrm>
            <a:off x="7520000" y="3701000"/>
            <a:ext cx="2124600" cy="2124600"/>
          </a:xfrm>
          <a:prstGeom prst="donut">
            <a:avLst>
              <a:gd name="adj" fmla="val 10926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46"/>
          <p:cNvSpPr>
            <a:spLocks noGrp="1"/>
          </p:cNvSpPr>
          <p:nvPr>
            <p:ph type="pic" idx="2"/>
          </p:nvPr>
        </p:nvSpPr>
        <p:spPr>
          <a:xfrm>
            <a:off x="3939825" y="298075"/>
            <a:ext cx="4928700" cy="3045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 1">
  <p:cSld name="CUSTOM_10">
    <p:bg>
      <p:bgPr>
        <a:solidFill>
          <a:schemeClr val="lt2"/>
        </a:solidFill>
        <a:effectLst/>
      </p:bgPr>
    </p:bg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47"/>
          <p:cNvSpPr/>
          <p:nvPr/>
        </p:nvSpPr>
        <p:spPr>
          <a:xfrm flipH="1">
            <a:off x="7012425" y="2817925"/>
            <a:ext cx="4036500" cy="4036500"/>
          </a:xfrm>
          <a:prstGeom prst="blockArc">
            <a:avLst>
              <a:gd name="adj1" fmla="val 15904124"/>
              <a:gd name="adj2" fmla="val 722519"/>
              <a:gd name="adj3" fmla="val 7278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436;p47"/>
          <p:cNvSpPr/>
          <p:nvPr/>
        </p:nvSpPr>
        <p:spPr>
          <a:xfrm flipH="1">
            <a:off x="1099350" y="745500"/>
            <a:ext cx="6945300" cy="2945700"/>
          </a:xfrm>
          <a:prstGeom prst="round1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47"/>
          <p:cNvSpPr txBox="1">
            <a:spLocks noGrp="1"/>
          </p:cNvSpPr>
          <p:nvPr>
            <p:ph type="title" hasCustomPrompt="1"/>
          </p:nvPr>
        </p:nvSpPr>
        <p:spPr>
          <a:xfrm>
            <a:off x="2047875" y="1239075"/>
            <a:ext cx="5048400" cy="18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38" name="Google Shape;438;p47"/>
          <p:cNvSpPr txBox="1">
            <a:spLocks noGrp="1"/>
          </p:cNvSpPr>
          <p:nvPr>
            <p:ph type="title" idx="2"/>
          </p:nvPr>
        </p:nvSpPr>
        <p:spPr>
          <a:xfrm>
            <a:off x="1638300" y="3909150"/>
            <a:ext cx="5867400" cy="43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 1">
  <p:cSld name="CUSTOM_11"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48"/>
          <p:cNvSpPr>
            <a:spLocks noGrp="1"/>
          </p:cNvSpPr>
          <p:nvPr>
            <p:ph type="pic" idx="2"/>
          </p:nvPr>
        </p:nvSpPr>
        <p:spPr>
          <a:xfrm>
            <a:off x="-9525" y="-9525"/>
            <a:ext cx="9153600" cy="5148900"/>
          </a:xfrm>
          <a:prstGeom prst="rect">
            <a:avLst/>
          </a:prstGeom>
          <a:noFill/>
          <a:ln>
            <a:noFill/>
          </a:ln>
        </p:spPr>
      </p:sp>
      <p:sp>
        <p:nvSpPr>
          <p:cNvPr id="441" name="Google Shape;441;p48"/>
          <p:cNvSpPr txBox="1">
            <a:spLocks noGrp="1"/>
          </p:cNvSpPr>
          <p:nvPr>
            <p:ph type="title"/>
          </p:nvPr>
        </p:nvSpPr>
        <p:spPr>
          <a:xfrm>
            <a:off x="713400" y="2941800"/>
            <a:ext cx="2372700" cy="166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 1">
  <p:cSld name="CUSTOM_12"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49"/>
          <p:cNvSpPr/>
          <p:nvPr/>
        </p:nvSpPr>
        <p:spPr>
          <a:xfrm>
            <a:off x="4131938" y="2768850"/>
            <a:ext cx="3974700" cy="3974700"/>
          </a:xfrm>
          <a:prstGeom prst="donut">
            <a:avLst>
              <a:gd name="adj" fmla="val 774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4" name="Google Shape;444;p49"/>
          <p:cNvSpPr/>
          <p:nvPr/>
        </p:nvSpPr>
        <p:spPr>
          <a:xfrm>
            <a:off x="-9525" y="-9525"/>
            <a:ext cx="3571800" cy="5153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5" name="Google Shape;445;p49"/>
          <p:cNvSpPr txBox="1">
            <a:spLocks noGrp="1"/>
          </p:cNvSpPr>
          <p:nvPr>
            <p:ph type="title"/>
          </p:nvPr>
        </p:nvSpPr>
        <p:spPr>
          <a:xfrm>
            <a:off x="3121650" y="1101950"/>
            <a:ext cx="4642800" cy="261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46" name="Google Shape;446;p49"/>
          <p:cNvSpPr/>
          <p:nvPr/>
        </p:nvSpPr>
        <p:spPr>
          <a:xfrm>
            <a:off x="7362175" y="-723525"/>
            <a:ext cx="2357700" cy="2357700"/>
          </a:xfrm>
          <a:prstGeom prst="donut">
            <a:avLst>
              <a:gd name="adj" fmla="val 11854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7" name="Google Shape;447;p49"/>
          <p:cNvSpPr/>
          <p:nvPr/>
        </p:nvSpPr>
        <p:spPr>
          <a:xfrm>
            <a:off x="8676300" y="885450"/>
            <a:ext cx="3105000" cy="3067800"/>
          </a:xfrm>
          <a:prstGeom prst="round1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2">
    <p:bg>
      <p:bgPr>
        <a:solidFill>
          <a:schemeClr val="accent2"/>
        </a:solidFill>
        <a:effectLst/>
      </p:bgPr>
    </p:bg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50"/>
          <p:cNvSpPr/>
          <p:nvPr/>
        </p:nvSpPr>
        <p:spPr>
          <a:xfrm rot="7715609">
            <a:off x="-783378" y="-1062364"/>
            <a:ext cx="2387820" cy="2387820"/>
          </a:xfrm>
          <a:prstGeom prst="blockArc">
            <a:avLst>
              <a:gd name="adj1" fmla="val 11751713"/>
              <a:gd name="adj2" fmla="val 837016"/>
              <a:gd name="adj3" fmla="val 9209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0" name="Google Shape;450;p50"/>
          <p:cNvSpPr/>
          <p:nvPr/>
        </p:nvSpPr>
        <p:spPr>
          <a:xfrm>
            <a:off x="7517550" y="3698650"/>
            <a:ext cx="3133200" cy="3133200"/>
          </a:xfrm>
          <a:prstGeom prst="donut">
            <a:avLst>
              <a:gd name="adj" fmla="val 872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1" name="Google Shape;451;p50"/>
          <p:cNvSpPr/>
          <p:nvPr/>
        </p:nvSpPr>
        <p:spPr>
          <a:xfrm rot="10800000">
            <a:off x="708000" y="399750"/>
            <a:ext cx="7728000" cy="4344000"/>
          </a:xfrm>
          <a:prstGeom prst="round1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2" name="Google Shape;452;p50"/>
          <p:cNvSpPr txBox="1"/>
          <p:nvPr/>
        </p:nvSpPr>
        <p:spPr>
          <a:xfrm>
            <a:off x="1087725" y="3566925"/>
            <a:ext cx="4959600" cy="6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CREDITS: This presentation template was created by </a:t>
            </a:r>
            <a:r>
              <a:rPr lang="en" sz="1000" b="1">
                <a:solidFill>
                  <a:schemeClr val="accent1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, and includes icons by </a:t>
            </a:r>
            <a:r>
              <a:rPr lang="en" sz="1000" b="1">
                <a:solidFill>
                  <a:schemeClr val="accent1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, and infographics &amp; images by </a:t>
            </a:r>
            <a:r>
              <a:rPr lang="en" sz="1000" b="1">
                <a:solidFill>
                  <a:schemeClr val="accent1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0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3" name="Google Shape;453;p50"/>
          <p:cNvSpPr txBox="1"/>
          <p:nvPr/>
        </p:nvSpPr>
        <p:spPr>
          <a:xfrm>
            <a:off x="1094125" y="1417550"/>
            <a:ext cx="4959600" cy="110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b="1">
              <a:solidFill>
                <a:srgbClr val="27316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4" name="Google Shape;454;p50"/>
          <p:cNvSpPr txBox="1">
            <a:spLocks noGrp="1"/>
          </p:cNvSpPr>
          <p:nvPr>
            <p:ph type="title"/>
          </p:nvPr>
        </p:nvSpPr>
        <p:spPr>
          <a:xfrm>
            <a:off x="1094125" y="558925"/>
            <a:ext cx="6830100" cy="109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55" name="Google Shape;455;p50"/>
          <p:cNvSpPr txBox="1">
            <a:spLocks noGrp="1"/>
          </p:cNvSpPr>
          <p:nvPr>
            <p:ph type="subTitle" idx="1"/>
          </p:nvPr>
        </p:nvSpPr>
        <p:spPr>
          <a:xfrm>
            <a:off x="1094125" y="1618900"/>
            <a:ext cx="6429900" cy="141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456" name="Google Shape;456;p50"/>
          <p:cNvSpPr/>
          <p:nvPr/>
        </p:nvSpPr>
        <p:spPr>
          <a:xfrm rot="-3224087" flipH="1">
            <a:off x="7590735" y="764028"/>
            <a:ext cx="1705595" cy="1705595"/>
          </a:xfrm>
          <a:prstGeom prst="blockArc">
            <a:avLst>
              <a:gd name="adj1" fmla="val 13003178"/>
              <a:gd name="adj2" fmla="val 2121832"/>
              <a:gd name="adj3" fmla="val 25028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4_1_1_1_1_2">
    <p:bg>
      <p:bgPr>
        <a:solidFill>
          <a:schemeClr val="accent2"/>
        </a:solidFill>
        <a:effectLst/>
      </p:bgPr>
    </p:bg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2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/>
          <p:nvPr/>
        </p:nvSpPr>
        <p:spPr>
          <a:xfrm rot="10800000">
            <a:off x="708000" y="399750"/>
            <a:ext cx="7728000" cy="4344000"/>
          </a:xfrm>
          <a:prstGeom prst="round1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8"/>
          <p:cNvSpPr/>
          <p:nvPr/>
        </p:nvSpPr>
        <p:spPr>
          <a:xfrm rot="8605101">
            <a:off x="6426768" y="-465210"/>
            <a:ext cx="1705462" cy="1705462"/>
          </a:xfrm>
          <a:prstGeom prst="blockArc">
            <a:avLst>
              <a:gd name="adj1" fmla="val 13003178"/>
              <a:gd name="adj2" fmla="val 2121832"/>
              <a:gd name="adj3" fmla="val 25028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title"/>
          </p:nvPr>
        </p:nvSpPr>
        <p:spPr>
          <a:xfrm>
            <a:off x="1167450" y="1168250"/>
            <a:ext cx="6809100" cy="261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7" name="Google Shape;57;p8"/>
          <p:cNvSpPr/>
          <p:nvPr/>
        </p:nvSpPr>
        <p:spPr>
          <a:xfrm rot="-899996">
            <a:off x="-1303250" y="3960928"/>
            <a:ext cx="2504850" cy="2504850"/>
          </a:xfrm>
          <a:prstGeom prst="blockArc">
            <a:avLst>
              <a:gd name="adj1" fmla="val 17160890"/>
              <a:gd name="adj2" fmla="val 722519"/>
              <a:gd name="adj3" fmla="val 7278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1"/>
              </a:solidFill>
            </a:endParaRPr>
          </a:p>
        </p:txBody>
      </p:sp>
      <p:sp>
        <p:nvSpPr>
          <p:cNvPr id="60" name="Google Shape;60;p9"/>
          <p:cNvSpPr txBox="1"/>
          <p:nvPr/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rgbClr val="595959"/>
                </a:solidFill>
              </a:rPr>
              <a:t>‹#›</a:t>
            </a:fld>
            <a:endParaRPr sz="1000">
              <a:solidFill>
                <a:schemeClr val="dk2"/>
              </a:solidFill>
            </a:endParaRPr>
          </a:p>
        </p:txBody>
      </p:sp>
      <p:sp>
        <p:nvSpPr>
          <p:cNvPr id="61" name="Google Shape;61;p9"/>
          <p:cNvSpPr/>
          <p:nvPr/>
        </p:nvSpPr>
        <p:spPr>
          <a:xfrm rot="-900094">
            <a:off x="3798381" y="4368678"/>
            <a:ext cx="1783690" cy="1783980"/>
          </a:xfrm>
          <a:prstGeom prst="blockArc">
            <a:avLst>
              <a:gd name="adj1" fmla="val 12085351"/>
              <a:gd name="adj2" fmla="val 16819483"/>
              <a:gd name="adj3" fmla="val 17550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9"/>
          <p:cNvSpPr/>
          <p:nvPr/>
        </p:nvSpPr>
        <p:spPr>
          <a:xfrm>
            <a:off x="4572000" y="-73925"/>
            <a:ext cx="4572000" cy="5308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9"/>
          <p:cNvSpPr txBox="1"/>
          <p:nvPr/>
        </p:nvSpPr>
        <p:spPr>
          <a:xfrm>
            <a:off x="5298300" y="2567075"/>
            <a:ext cx="31194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27316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4" name="Google Shape;64;p9"/>
          <p:cNvSpPr txBox="1"/>
          <p:nvPr/>
        </p:nvSpPr>
        <p:spPr>
          <a:xfrm>
            <a:off x="5298300" y="4049375"/>
            <a:ext cx="31194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7316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5" name="Google Shape;65;p9"/>
          <p:cNvSpPr txBox="1"/>
          <p:nvPr/>
        </p:nvSpPr>
        <p:spPr>
          <a:xfrm>
            <a:off x="5208725" y="4049375"/>
            <a:ext cx="31194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6" name="Google Shape;66;p9"/>
          <p:cNvSpPr txBox="1"/>
          <p:nvPr/>
        </p:nvSpPr>
        <p:spPr>
          <a:xfrm>
            <a:off x="5387850" y="3299075"/>
            <a:ext cx="3119400" cy="7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5021275" y="810000"/>
            <a:ext cx="3549600" cy="385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title"/>
          </p:nvPr>
        </p:nvSpPr>
        <p:spPr>
          <a:xfrm>
            <a:off x="602400" y="862850"/>
            <a:ext cx="3549600" cy="318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">
  <p:cSld name="CUSTOM_2_1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4"/>
          <p:cNvSpPr/>
          <p:nvPr/>
        </p:nvSpPr>
        <p:spPr>
          <a:xfrm>
            <a:off x="-154350" y="389075"/>
            <a:ext cx="9452700" cy="661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4"/>
          <p:cNvSpPr/>
          <p:nvPr/>
        </p:nvSpPr>
        <p:spPr>
          <a:xfrm>
            <a:off x="713400" y="1244400"/>
            <a:ext cx="7717200" cy="3359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4"/>
          <p:cNvSpPr txBox="1">
            <a:spLocks noGrp="1"/>
          </p:cNvSpPr>
          <p:nvPr>
            <p:ph type="subTitle" idx="1"/>
          </p:nvPr>
        </p:nvSpPr>
        <p:spPr>
          <a:xfrm>
            <a:off x="1915200" y="1843360"/>
            <a:ext cx="2448000" cy="35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92" name="Google Shape;92;p14"/>
          <p:cNvSpPr txBox="1">
            <a:spLocks noGrp="1"/>
          </p:cNvSpPr>
          <p:nvPr>
            <p:ph type="subTitle" idx="2"/>
          </p:nvPr>
        </p:nvSpPr>
        <p:spPr>
          <a:xfrm>
            <a:off x="1915200" y="2181704"/>
            <a:ext cx="24480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subTitle" idx="3"/>
          </p:nvPr>
        </p:nvSpPr>
        <p:spPr>
          <a:xfrm>
            <a:off x="1915200" y="3067959"/>
            <a:ext cx="2448000" cy="35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4"/>
          <p:cNvSpPr txBox="1">
            <a:spLocks noGrp="1"/>
          </p:cNvSpPr>
          <p:nvPr>
            <p:ph type="subTitle" idx="4"/>
          </p:nvPr>
        </p:nvSpPr>
        <p:spPr>
          <a:xfrm>
            <a:off x="1915200" y="3403861"/>
            <a:ext cx="24480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4"/>
          <p:cNvSpPr txBox="1">
            <a:spLocks noGrp="1"/>
          </p:cNvSpPr>
          <p:nvPr>
            <p:ph type="subTitle" idx="5"/>
          </p:nvPr>
        </p:nvSpPr>
        <p:spPr>
          <a:xfrm>
            <a:off x="5556350" y="1843360"/>
            <a:ext cx="2448000" cy="35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96" name="Google Shape;96;p14"/>
          <p:cNvSpPr txBox="1">
            <a:spLocks noGrp="1"/>
          </p:cNvSpPr>
          <p:nvPr>
            <p:ph type="subTitle" idx="6"/>
          </p:nvPr>
        </p:nvSpPr>
        <p:spPr>
          <a:xfrm>
            <a:off x="5556350" y="2181704"/>
            <a:ext cx="24480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4"/>
          <p:cNvSpPr txBox="1">
            <a:spLocks noGrp="1"/>
          </p:cNvSpPr>
          <p:nvPr>
            <p:ph type="title"/>
          </p:nvPr>
        </p:nvSpPr>
        <p:spPr>
          <a:xfrm>
            <a:off x="713400" y="433475"/>
            <a:ext cx="77172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4"/>
          <p:cNvSpPr txBox="1">
            <a:spLocks noGrp="1"/>
          </p:cNvSpPr>
          <p:nvPr>
            <p:ph type="subTitle" idx="7"/>
          </p:nvPr>
        </p:nvSpPr>
        <p:spPr>
          <a:xfrm>
            <a:off x="5556350" y="3067959"/>
            <a:ext cx="2448000" cy="35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99" name="Google Shape;99;p14"/>
          <p:cNvSpPr txBox="1">
            <a:spLocks noGrp="1"/>
          </p:cNvSpPr>
          <p:nvPr>
            <p:ph type="subTitle" idx="8"/>
          </p:nvPr>
        </p:nvSpPr>
        <p:spPr>
          <a:xfrm>
            <a:off x="5556350" y="3403861"/>
            <a:ext cx="24480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4"/>
          <p:cNvSpPr txBox="1">
            <a:spLocks noGrp="1"/>
          </p:cNvSpPr>
          <p:nvPr>
            <p:ph type="title" idx="9" hasCustomPrompt="1"/>
          </p:nvPr>
        </p:nvSpPr>
        <p:spPr>
          <a:xfrm>
            <a:off x="1139650" y="2103649"/>
            <a:ext cx="6585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101" name="Google Shape;101;p14"/>
          <p:cNvSpPr txBox="1">
            <a:spLocks noGrp="1"/>
          </p:cNvSpPr>
          <p:nvPr>
            <p:ph type="title" idx="13" hasCustomPrompt="1"/>
          </p:nvPr>
        </p:nvSpPr>
        <p:spPr>
          <a:xfrm>
            <a:off x="1139650" y="3321374"/>
            <a:ext cx="658500" cy="46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102" name="Google Shape;102;p14"/>
          <p:cNvSpPr txBox="1">
            <a:spLocks noGrp="1"/>
          </p:cNvSpPr>
          <p:nvPr>
            <p:ph type="title" idx="14" hasCustomPrompt="1"/>
          </p:nvPr>
        </p:nvSpPr>
        <p:spPr>
          <a:xfrm>
            <a:off x="4780800" y="2103649"/>
            <a:ext cx="6585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103" name="Google Shape;103;p14"/>
          <p:cNvSpPr txBox="1">
            <a:spLocks noGrp="1"/>
          </p:cNvSpPr>
          <p:nvPr>
            <p:ph type="title" idx="15" hasCustomPrompt="1"/>
          </p:nvPr>
        </p:nvSpPr>
        <p:spPr>
          <a:xfrm>
            <a:off x="4780800" y="3325874"/>
            <a:ext cx="6585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104" name="Google Shape;104;p14"/>
          <p:cNvSpPr/>
          <p:nvPr/>
        </p:nvSpPr>
        <p:spPr>
          <a:xfrm>
            <a:off x="7859625" y="346550"/>
            <a:ext cx="1654200" cy="1654200"/>
          </a:xfrm>
          <a:prstGeom prst="donut">
            <a:avLst>
              <a:gd name="adj" fmla="val 1149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4"/>
          <p:cNvSpPr/>
          <p:nvPr/>
        </p:nvSpPr>
        <p:spPr>
          <a:xfrm>
            <a:off x="-414525" y="1648413"/>
            <a:ext cx="720300" cy="720300"/>
          </a:xfrm>
          <a:prstGeom prst="donut">
            <a:avLst>
              <a:gd name="adj" fmla="val 19908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4"/>
          <p:cNvSpPr/>
          <p:nvPr/>
        </p:nvSpPr>
        <p:spPr>
          <a:xfrm>
            <a:off x="8793525" y="3265625"/>
            <a:ext cx="720300" cy="720300"/>
          </a:xfrm>
          <a:prstGeom prst="donut">
            <a:avLst>
              <a:gd name="adj" fmla="val 1990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6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5"/>
          <p:cNvSpPr/>
          <p:nvPr/>
        </p:nvSpPr>
        <p:spPr>
          <a:xfrm>
            <a:off x="-431950" y="-424800"/>
            <a:ext cx="1654200" cy="1654200"/>
          </a:xfrm>
          <a:prstGeom prst="donut">
            <a:avLst>
              <a:gd name="adj" fmla="val 1149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15"/>
          <p:cNvSpPr/>
          <p:nvPr/>
        </p:nvSpPr>
        <p:spPr>
          <a:xfrm rot="10800000">
            <a:off x="708000" y="399750"/>
            <a:ext cx="7728000" cy="4344000"/>
          </a:xfrm>
          <a:prstGeom prst="round1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15"/>
          <p:cNvSpPr/>
          <p:nvPr/>
        </p:nvSpPr>
        <p:spPr>
          <a:xfrm rot="10800000">
            <a:off x="5841000" y="399750"/>
            <a:ext cx="2595000" cy="2500500"/>
          </a:xfrm>
          <a:prstGeom prst="round1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15"/>
          <p:cNvSpPr txBox="1">
            <a:spLocks noGrp="1"/>
          </p:cNvSpPr>
          <p:nvPr>
            <p:ph type="title"/>
          </p:nvPr>
        </p:nvSpPr>
        <p:spPr>
          <a:xfrm>
            <a:off x="1504775" y="1389450"/>
            <a:ext cx="3363300" cy="166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Montserrat"/>
              <a:buNone/>
              <a:defRPr sz="48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2" name="Google Shape;112;p15"/>
          <p:cNvSpPr txBox="1">
            <a:spLocks noGrp="1"/>
          </p:cNvSpPr>
          <p:nvPr>
            <p:ph type="subTitle" idx="1"/>
          </p:nvPr>
        </p:nvSpPr>
        <p:spPr>
          <a:xfrm>
            <a:off x="1504775" y="3051750"/>
            <a:ext cx="3363300" cy="70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113" name="Google Shape;113;p15"/>
          <p:cNvSpPr txBox="1">
            <a:spLocks noGrp="1"/>
          </p:cNvSpPr>
          <p:nvPr>
            <p:ph type="title" idx="2" hasCustomPrompt="1"/>
          </p:nvPr>
        </p:nvSpPr>
        <p:spPr>
          <a:xfrm>
            <a:off x="5835725" y="797275"/>
            <a:ext cx="2595000" cy="16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CUSTOM_6_1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6"/>
          <p:cNvSpPr/>
          <p:nvPr/>
        </p:nvSpPr>
        <p:spPr>
          <a:xfrm rot="10800000">
            <a:off x="7223341" y="-1556878"/>
            <a:ext cx="3679200" cy="3679200"/>
          </a:xfrm>
          <a:prstGeom prst="blockArc">
            <a:avLst>
              <a:gd name="adj1" fmla="val 15904124"/>
              <a:gd name="adj2" fmla="val 722519"/>
              <a:gd name="adj3" fmla="val 727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16"/>
          <p:cNvSpPr/>
          <p:nvPr/>
        </p:nvSpPr>
        <p:spPr>
          <a:xfrm rot="10800000">
            <a:off x="708000" y="399750"/>
            <a:ext cx="7728000" cy="4344000"/>
          </a:xfrm>
          <a:prstGeom prst="round1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16"/>
          <p:cNvSpPr/>
          <p:nvPr/>
        </p:nvSpPr>
        <p:spPr>
          <a:xfrm rot="10800000" flipH="1">
            <a:off x="713400" y="399750"/>
            <a:ext cx="2595000" cy="2500500"/>
          </a:xfrm>
          <a:prstGeom prst="round1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6"/>
          <p:cNvSpPr txBox="1">
            <a:spLocks noGrp="1"/>
          </p:cNvSpPr>
          <p:nvPr>
            <p:ph type="title"/>
          </p:nvPr>
        </p:nvSpPr>
        <p:spPr>
          <a:xfrm>
            <a:off x="4170700" y="1389450"/>
            <a:ext cx="3363300" cy="166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Montserrat"/>
              <a:buNone/>
              <a:defRPr sz="48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9" name="Google Shape;119;p16"/>
          <p:cNvSpPr txBox="1">
            <a:spLocks noGrp="1"/>
          </p:cNvSpPr>
          <p:nvPr>
            <p:ph type="subTitle" idx="1"/>
          </p:nvPr>
        </p:nvSpPr>
        <p:spPr>
          <a:xfrm>
            <a:off x="4170700" y="3051750"/>
            <a:ext cx="3363300" cy="70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120" name="Google Shape;120;p16"/>
          <p:cNvSpPr txBox="1">
            <a:spLocks noGrp="1"/>
          </p:cNvSpPr>
          <p:nvPr>
            <p:ph type="title" idx="2" hasCustomPrompt="1"/>
          </p:nvPr>
        </p:nvSpPr>
        <p:spPr>
          <a:xfrm>
            <a:off x="713400" y="797275"/>
            <a:ext cx="2595000" cy="16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CUSTOM_6_1_1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7"/>
          <p:cNvSpPr/>
          <p:nvPr/>
        </p:nvSpPr>
        <p:spPr>
          <a:xfrm flipH="1">
            <a:off x="7194341" y="2992597"/>
            <a:ext cx="3679200" cy="3679200"/>
          </a:xfrm>
          <a:prstGeom prst="blockArc">
            <a:avLst>
              <a:gd name="adj1" fmla="val 15904124"/>
              <a:gd name="adj2" fmla="val 722519"/>
              <a:gd name="adj3" fmla="val 7278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17"/>
          <p:cNvSpPr/>
          <p:nvPr/>
        </p:nvSpPr>
        <p:spPr>
          <a:xfrm rot="10800000">
            <a:off x="708000" y="399750"/>
            <a:ext cx="7728000" cy="4344000"/>
          </a:xfrm>
          <a:prstGeom prst="round1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17"/>
          <p:cNvSpPr/>
          <p:nvPr/>
        </p:nvSpPr>
        <p:spPr>
          <a:xfrm rot="10800000" flipH="1">
            <a:off x="5484025" y="1187513"/>
            <a:ext cx="2595000" cy="2500500"/>
          </a:xfrm>
          <a:prstGeom prst="round1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17"/>
          <p:cNvSpPr txBox="1">
            <a:spLocks noGrp="1"/>
          </p:cNvSpPr>
          <p:nvPr>
            <p:ph type="title"/>
          </p:nvPr>
        </p:nvSpPr>
        <p:spPr>
          <a:xfrm>
            <a:off x="1027600" y="1255475"/>
            <a:ext cx="4083300" cy="166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Montserrat"/>
              <a:buNone/>
              <a:defRPr sz="48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17"/>
          <p:cNvSpPr txBox="1">
            <a:spLocks noGrp="1"/>
          </p:cNvSpPr>
          <p:nvPr>
            <p:ph type="subTitle" idx="1"/>
          </p:nvPr>
        </p:nvSpPr>
        <p:spPr>
          <a:xfrm>
            <a:off x="1027600" y="2917775"/>
            <a:ext cx="4083300" cy="70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127" name="Google Shape;127;p17"/>
          <p:cNvSpPr txBox="1">
            <a:spLocks noGrp="1"/>
          </p:cNvSpPr>
          <p:nvPr>
            <p:ph type="title" idx="2" hasCustomPrompt="1"/>
          </p:nvPr>
        </p:nvSpPr>
        <p:spPr>
          <a:xfrm>
            <a:off x="5484025" y="1593725"/>
            <a:ext cx="2595000" cy="16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"/>
              <a:buNone/>
              <a:defRPr sz="30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●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○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■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●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○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■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●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○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■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3" r:id="rId3"/>
    <p:sldLayoutId id="2147483654" r:id="rId4"/>
    <p:sldLayoutId id="2147483655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5" r:id="rId11"/>
    <p:sldLayoutId id="2147483666" r:id="rId12"/>
    <p:sldLayoutId id="2147483669" r:id="rId13"/>
    <p:sldLayoutId id="2147483670" r:id="rId14"/>
    <p:sldLayoutId id="2147483671" r:id="rId15"/>
    <p:sldLayoutId id="2147483672" r:id="rId16"/>
    <p:sldLayoutId id="2147483674" r:id="rId17"/>
    <p:sldLayoutId id="2147483675" r:id="rId18"/>
    <p:sldLayoutId id="2147483676" r:id="rId19"/>
    <p:sldLayoutId id="2147483677" r:id="rId20"/>
    <p:sldLayoutId id="2147483679" r:id="rId21"/>
    <p:sldLayoutId id="2147483680" r:id="rId22"/>
    <p:sldLayoutId id="2147483682" r:id="rId23"/>
    <p:sldLayoutId id="2147483683" r:id="rId24"/>
    <p:sldLayoutId id="2147483684" r:id="rId25"/>
    <p:sldLayoutId id="2147483687" r:id="rId26"/>
    <p:sldLayoutId id="2147483689" r:id="rId27"/>
    <p:sldLayoutId id="2147483690" r:id="rId28"/>
    <p:sldLayoutId id="2147483691" r:id="rId29"/>
    <p:sldLayoutId id="2147483692" r:id="rId30"/>
    <p:sldLayoutId id="2147483693" r:id="rId31"/>
    <p:sldLayoutId id="2147483694" r:id="rId32"/>
    <p:sldLayoutId id="2147483695" r:id="rId33"/>
    <p:sldLayoutId id="2147483696" r:id="rId34"/>
    <p:sldLayoutId id="2147483697" r:id="rId3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microsoft.com/office/2007/relationships/hdphoto" Target="../media/hdphoto1.wdp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60"/>
          <p:cNvSpPr txBox="1">
            <a:spLocks noGrp="1"/>
          </p:cNvSpPr>
          <p:nvPr>
            <p:ph type="title"/>
          </p:nvPr>
        </p:nvSpPr>
        <p:spPr>
          <a:xfrm>
            <a:off x="434356" y="2343600"/>
            <a:ext cx="4875607" cy="136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br>
              <a:rPr lang="bg-BG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DF44E5-1F76-DD9B-F643-72295DA1FCFE}"/>
              </a:ext>
            </a:extLst>
          </p:cNvPr>
          <p:cNvSpPr txBox="1"/>
          <p:nvPr/>
        </p:nvSpPr>
        <p:spPr>
          <a:xfrm>
            <a:off x="920404" y="1282976"/>
            <a:ext cx="4389559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27316F"/>
                </a:solidFill>
                <a:effectLst/>
                <a:uLnTx/>
                <a:uFillTx/>
                <a:latin typeface="Montserrat"/>
                <a:sym typeface="Montserrat"/>
              </a:rPr>
              <a:t>Chemistry and biology project</a:t>
            </a:r>
            <a:endParaRPr lang="bg-BG" dirty="0"/>
          </a:p>
        </p:txBody>
      </p:sp>
      <p:pic>
        <p:nvPicPr>
          <p:cNvPr id="1025" name="Picture 1">
            <a:extLst>
              <a:ext uri="{FF2B5EF4-FFF2-40B4-BE49-F238E27FC236}">
                <a16:creationId xmlns:a16="http://schemas.microsoft.com/office/drawing/2014/main" id="{2AD330A9-605D-4915-8680-2345485ABA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9191" y="1457261"/>
            <a:ext cx="3222329" cy="1772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61"/>
          <p:cNvSpPr txBox="1">
            <a:spLocks noGrp="1"/>
          </p:cNvSpPr>
          <p:nvPr>
            <p:ph type="title"/>
          </p:nvPr>
        </p:nvSpPr>
        <p:spPr>
          <a:xfrm>
            <a:off x="781809" y="434292"/>
            <a:ext cx="773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CONTENTS</a:t>
            </a:r>
            <a:endParaRPr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E201D9D-CF83-264E-9666-6F7C447853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9864" y="3633923"/>
            <a:ext cx="816935" cy="81693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C09F944-5754-0470-74CC-4E94111744A0}"/>
              </a:ext>
            </a:extLst>
          </p:cNvPr>
          <p:cNvSpPr txBox="1"/>
          <p:nvPr/>
        </p:nvSpPr>
        <p:spPr>
          <a:xfrm>
            <a:off x="4103561" y="2194528"/>
            <a:ext cx="816935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Montserrat"/>
              <a:buNone/>
              <a:tabLst/>
              <a:defRPr/>
            </a:pPr>
            <a:r>
              <a:rPr kumimoji="0" lang="en" sz="30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sym typeface="Montserrat"/>
              </a:rPr>
              <a:t>2.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DA30CE0-0ECF-C8D7-BDEB-0DB948D09CEE}"/>
              </a:ext>
            </a:extLst>
          </p:cNvPr>
          <p:cNvSpPr txBox="1"/>
          <p:nvPr/>
        </p:nvSpPr>
        <p:spPr>
          <a:xfrm>
            <a:off x="771520" y="2186703"/>
            <a:ext cx="645207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Montserrat"/>
              <a:buNone/>
              <a:tabLst/>
              <a:defRPr/>
            </a:pPr>
            <a:r>
              <a:rPr lang="en" sz="3000" b="1">
                <a:solidFill>
                  <a:srgbClr val="FFFFFF"/>
                </a:solidFill>
                <a:latin typeface="Montserrat"/>
                <a:sym typeface="Montserrat"/>
              </a:rPr>
              <a:t>1</a:t>
            </a:r>
            <a:r>
              <a:rPr kumimoji="0" lang="en" sz="30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sym typeface="Montserrat"/>
              </a:rPr>
              <a:t>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2B65D4A-931F-239B-FED7-3178725D3562}"/>
              </a:ext>
            </a:extLst>
          </p:cNvPr>
          <p:cNvSpPr txBox="1"/>
          <p:nvPr/>
        </p:nvSpPr>
        <p:spPr>
          <a:xfrm>
            <a:off x="5754781" y="3714856"/>
            <a:ext cx="816935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Montserrat"/>
              <a:buNone/>
              <a:tabLst/>
              <a:defRPr/>
            </a:pPr>
            <a:r>
              <a:rPr lang="en" sz="3000" b="1">
                <a:solidFill>
                  <a:srgbClr val="FFFFFF"/>
                </a:solidFill>
                <a:latin typeface="Montserrat"/>
                <a:sym typeface="Montserrat"/>
              </a:rPr>
              <a:t>4</a:t>
            </a:r>
            <a:r>
              <a:rPr kumimoji="0" lang="en" sz="30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sym typeface="Montserrat"/>
              </a:rPr>
              <a:t>.</a:t>
            </a:r>
          </a:p>
        </p:txBody>
      </p:sp>
      <p:pic>
        <p:nvPicPr>
          <p:cNvPr id="482" name="Picture 481">
            <a:extLst>
              <a:ext uri="{FF2B5EF4-FFF2-40B4-BE49-F238E27FC236}">
                <a16:creationId xmlns:a16="http://schemas.microsoft.com/office/drawing/2014/main" id="{580205C9-FBEC-58BC-ADAA-BD9613DDBF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8892" y="1430572"/>
            <a:ext cx="7693819" cy="3340898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9963FAFB-EAB7-3E9D-94E4-8699F5A360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26638" y="1923766"/>
            <a:ext cx="816935" cy="81693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D9C9544-580B-B63D-F16D-0A0D57B7729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25952" y="3357703"/>
            <a:ext cx="816935" cy="8169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5099EB0-11B1-2C18-E1EE-A1D974DB241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26638" y="3351607"/>
            <a:ext cx="816935" cy="82303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0DE13FD-1F46-CCC0-FF0D-7C7A24B8241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25952" y="1913930"/>
            <a:ext cx="816935" cy="81693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A9C2230-ACE5-E491-9094-977717E77CB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98236" y="3415702"/>
            <a:ext cx="798645" cy="81693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A8D683E-9D26-73B6-0F34-F56E17B3A3F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398236" y="1987861"/>
            <a:ext cx="725487" cy="816935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916AF9E4-0E3A-1425-29D1-E48CCB781A3E}"/>
              </a:ext>
            </a:extLst>
          </p:cNvPr>
          <p:cNvSpPr txBox="1"/>
          <p:nvPr/>
        </p:nvSpPr>
        <p:spPr>
          <a:xfrm>
            <a:off x="2181894" y="2186703"/>
            <a:ext cx="240846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316F"/>
              </a:buClr>
              <a:buSzPts val="3600"/>
              <a:buFont typeface="Montserrat"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>
                <a:ln>
                  <a:noFill/>
                </a:ln>
                <a:solidFill>
                  <a:srgbClr val="27316F"/>
                </a:solidFill>
                <a:effectLst/>
                <a:uLnTx/>
                <a:uFillTx/>
                <a:latin typeface="Montserrat"/>
                <a:sym typeface="Montserrat"/>
              </a:rPr>
              <a:t>TEAM MEMBERS</a:t>
            </a:r>
            <a:endParaRPr kumimoji="0" lang="bg-BG" sz="2000" b="1" i="0" u="none" strike="noStrike" kern="0" cap="none" spc="0" normalizeH="0" baseline="0" noProof="0">
              <a:ln>
                <a:noFill/>
              </a:ln>
              <a:solidFill>
                <a:srgbClr val="27316F"/>
              </a:solidFill>
              <a:effectLst/>
              <a:uLnTx/>
              <a:uFillTx/>
              <a:latin typeface="Montserrat"/>
              <a:sym typeface="Montserrat"/>
            </a:endParaRPr>
          </a:p>
        </p:txBody>
      </p:sp>
      <p:sp>
        <p:nvSpPr>
          <p:cNvPr id="483" name="TextBox 482">
            <a:extLst>
              <a:ext uri="{FF2B5EF4-FFF2-40B4-BE49-F238E27FC236}">
                <a16:creationId xmlns:a16="http://schemas.microsoft.com/office/drawing/2014/main" id="{6A391534-1A71-2B75-2A14-D686F12C6E79}"/>
              </a:ext>
            </a:extLst>
          </p:cNvPr>
          <p:cNvSpPr txBox="1"/>
          <p:nvPr/>
        </p:nvSpPr>
        <p:spPr>
          <a:xfrm>
            <a:off x="3947037" y="2176016"/>
            <a:ext cx="472582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316F"/>
              </a:buClr>
              <a:buSzPts val="3600"/>
              <a:buFont typeface="Montserrat"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>
                <a:ln>
                  <a:noFill/>
                </a:ln>
                <a:solidFill>
                  <a:srgbClr val="27316F"/>
                </a:solidFill>
                <a:effectLst/>
                <a:uLnTx/>
                <a:uFillTx/>
                <a:latin typeface="Montserrat"/>
                <a:sym typeface="Montserrat"/>
              </a:rPr>
              <a:t>TOPIC</a:t>
            </a:r>
            <a:endParaRPr kumimoji="0" lang="bg-BG" sz="2000" b="1" i="0" u="none" strike="noStrike" kern="0" cap="none" spc="0" normalizeH="0" baseline="0" noProof="0">
              <a:ln>
                <a:noFill/>
              </a:ln>
              <a:solidFill>
                <a:srgbClr val="27316F"/>
              </a:solidFill>
              <a:effectLst/>
              <a:uLnTx/>
              <a:uFillTx/>
              <a:latin typeface="Montserrat"/>
              <a:sym typeface="Montserrat"/>
            </a:endParaRPr>
          </a:p>
        </p:txBody>
      </p:sp>
      <p:sp>
        <p:nvSpPr>
          <p:cNvPr id="486" name="TextBox 485">
            <a:extLst>
              <a:ext uri="{FF2B5EF4-FFF2-40B4-BE49-F238E27FC236}">
                <a16:creationId xmlns:a16="http://schemas.microsoft.com/office/drawing/2014/main" id="{281BF56B-ADA2-2B38-E0E2-73E5D2057652}"/>
              </a:ext>
            </a:extLst>
          </p:cNvPr>
          <p:cNvSpPr txBox="1"/>
          <p:nvPr/>
        </p:nvSpPr>
        <p:spPr>
          <a:xfrm>
            <a:off x="1679014" y="3454728"/>
            <a:ext cx="314693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316F"/>
              </a:buClr>
              <a:buSzPts val="3600"/>
              <a:buFont typeface="Montserrat"/>
              <a:buNone/>
              <a:tabLst/>
              <a:defRPr/>
            </a:pPr>
            <a:r>
              <a:rPr lang="en-US" sz="2000" b="1">
                <a:solidFill>
                  <a:srgbClr val="27316F"/>
                </a:solidFill>
                <a:latin typeface="Montserrat"/>
                <a:sym typeface="Montserrat"/>
              </a:rPr>
              <a:t>STAGES OF REALIZATION</a:t>
            </a:r>
            <a:endParaRPr kumimoji="0" lang="bg-BG" sz="2000" b="1" i="0" u="none" strike="noStrike" kern="0" cap="none" spc="0" normalizeH="0" baseline="0" noProof="0">
              <a:ln>
                <a:noFill/>
              </a:ln>
              <a:solidFill>
                <a:srgbClr val="27316F"/>
              </a:solidFill>
              <a:effectLst/>
              <a:uLnTx/>
              <a:uFillTx/>
              <a:latin typeface="Montserrat"/>
              <a:sym typeface="Montserrat"/>
            </a:endParaRPr>
          </a:p>
        </p:txBody>
      </p:sp>
      <p:sp>
        <p:nvSpPr>
          <p:cNvPr id="488" name="TextBox 487">
            <a:extLst>
              <a:ext uri="{FF2B5EF4-FFF2-40B4-BE49-F238E27FC236}">
                <a16:creationId xmlns:a16="http://schemas.microsoft.com/office/drawing/2014/main" id="{BAB96C6B-ABA3-F066-1965-E3479DD95CAF}"/>
              </a:ext>
            </a:extLst>
          </p:cNvPr>
          <p:cNvSpPr txBox="1"/>
          <p:nvPr/>
        </p:nvSpPr>
        <p:spPr>
          <a:xfrm>
            <a:off x="4814983" y="3642280"/>
            <a:ext cx="472582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316F"/>
              </a:buClr>
              <a:buSzPts val="3600"/>
              <a:buFont typeface="Montserrat"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>
                <a:ln>
                  <a:noFill/>
                </a:ln>
                <a:solidFill>
                  <a:srgbClr val="27316F"/>
                </a:solidFill>
                <a:effectLst/>
                <a:uLnTx/>
                <a:uFillTx/>
                <a:latin typeface="Montserrat"/>
                <a:sym typeface="Montserrat"/>
              </a:rPr>
              <a:t>USED TECHNOLOGY</a:t>
            </a:r>
            <a:endParaRPr kumimoji="0" lang="bg-BG" sz="2000" b="1" i="0" u="none" strike="noStrike" kern="0" cap="none" spc="0" normalizeH="0" baseline="0" noProof="0">
              <a:ln>
                <a:noFill/>
              </a:ln>
              <a:solidFill>
                <a:srgbClr val="27316F"/>
              </a:solidFill>
              <a:effectLst/>
              <a:uLnTx/>
              <a:uFillTx/>
              <a:latin typeface="Montserrat"/>
              <a:sym typeface="Montserrat"/>
            </a:endParaRPr>
          </a:p>
        </p:txBody>
      </p:sp>
      <p:sp>
        <p:nvSpPr>
          <p:cNvPr id="492" name="TextBox 491">
            <a:extLst>
              <a:ext uri="{FF2B5EF4-FFF2-40B4-BE49-F238E27FC236}">
                <a16:creationId xmlns:a16="http://schemas.microsoft.com/office/drawing/2014/main" id="{FD103D51-D185-19A9-5108-846CB41879F7}"/>
              </a:ext>
            </a:extLst>
          </p:cNvPr>
          <p:cNvSpPr txBox="1"/>
          <p:nvPr/>
        </p:nvSpPr>
        <p:spPr>
          <a:xfrm>
            <a:off x="2807414" y="2045398"/>
            <a:ext cx="485401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Montserrat"/>
              <a:buNone/>
              <a:tabLst/>
              <a:defRPr/>
            </a:pPr>
            <a:r>
              <a:rPr kumimoji="0" lang="en" sz="30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cs typeface="Arial"/>
                <a:sym typeface="Montserrat"/>
              </a:rPr>
              <a:t>2.</a:t>
            </a:r>
          </a:p>
        </p:txBody>
      </p:sp>
      <p:sp>
        <p:nvSpPr>
          <p:cNvPr id="496" name="TextBox 495">
            <a:extLst>
              <a:ext uri="{FF2B5EF4-FFF2-40B4-BE49-F238E27FC236}">
                <a16:creationId xmlns:a16="http://schemas.microsoft.com/office/drawing/2014/main" id="{67C0247D-D037-8C9A-998E-31CC9225BB27}"/>
              </a:ext>
            </a:extLst>
          </p:cNvPr>
          <p:cNvSpPr txBox="1"/>
          <p:nvPr/>
        </p:nvSpPr>
        <p:spPr>
          <a:xfrm>
            <a:off x="2807414" y="3513886"/>
            <a:ext cx="4845464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Montserrat"/>
              <a:buNone/>
              <a:tabLst/>
              <a:defRPr/>
            </a:pPr>
            <a:r>
              <a:rPr kumimoji="0" lang="en" sz="30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cs typeface="Arial"/>
                <a:sym typeface="Montserrat"/>
              </a:rPr>
              <a:t>4.</a:t>
            </a:r>
          </a:p>
        </p:txBody>
      </p:sp>
    </p:spTree>
    <p:extLst>
      <p:ext uri="{BB962C8B-B14F-4D97-AF65-F5344CB8AC3E}">
        <p14:creationId xmlns:p14="http://schemas.microsoft.com/office/powerpoint/2010/main" val="3037643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62"/>
          <p:cNvSpPr txBox="1">
            <a:spLocks noGrp="1"/>
          </p:cNvSpPr>
          <p:nvPr>
            <p:ph type="title"/>
          </p:nvPr>
        </p:nvSpPr>
        <p:spPr>
          <a:xfrm>
            <a:off x="876800" y="406950"/>
            <a:ext cx="773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TEAM MEMBERS</a:t>
            </a:r>
          </a:p>
        </p:txBody>
      </p:sp>
      <p:sp>
        <p:nvSpPr>
          <p:cNvPr id="503" name="Google Shape;503;p62"/>
          <p:cNvSpPr txBox="1">
            <a:spLocks noGrp="1"/>
          </p:cNvSpPr>
          <p:nvPr>
            <p:ph type="subTitle" idx="1"/>
          </p:nvPr>
        </p:nvSpPr>
        <p:spPr>
          <a:xfrm>
            <a:off x="328107" y="3247666"/>
            <a:ext cx="22530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Demetra Karagyozova</a:t>
            </a:r>
            <a:endParaRPr lang="bg-BG"/>
          </a:p>
        </p:txBody>
      </p:sp>
      <p:sp>
        <p:nvSpPr>
          <p:cNvPr id="505" name="Google Shape;505;p62"/>
          <p:cNvSpPr txBox="1">
            <a:spLocks noGrp="1"/>
          </p:cNvSpPr>
          <p:nvPr>
            <p:ph type="subTitle" idx="3"/>
          </p:nvPr>
        </p:nvSpPr>
        <p:spPr>
          <a:xfrm>
            <a:off x="2420955" y="3284072"/>
            <a:ext cx="2151045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noProof="1"/>
              <a:t>Stoyan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noProof="1"/>
              <a:t>Ivanov</a:t>
            </a:r>
          </a:p>
        </p:txBody>
      </p:sp>
      <p:sp>
        <p:nvSpPr>
          <p:cNvPr id="507" name="Google Shape;507;p62"/>
          <p:cNvSpPr txBox="1">
            <a:spLocks noGrp="1"/>
          </p:cNvSpPr>
          <p:nvPr>
            <p:ph type="subTitle" idx="5"/>
          </p:nvPr>
        </p:nvSpPr>
        <p:spPr>
          <a:xfrm>
            <a:off x="5202797" y="3293721"/>
            <a:ext cx="1126421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noProof="1"/>
              <a:t>Zafir Dinev</a:t>
            </a:r>
          </a:p>
        </p:txBody>
      </p:sp>
      <p:sp>
        <p:nvSpPr>
          <p:cNvPr id="509" name="Google Shape;509;p62"/>
          <p:cNvSpPr/>
          <p:nvPr/>
        </p:nvSpPr>
        <p:spPr>
          <a:xfrm>
            <a:off x="1977094" y="1867527"/>
            <a:ext cx="360356" cy="358831"/>
          </a:xfrm>
          <a:custGeom>
            <a:avLst/>
            <a:gdLst/>
            <a:ahLst/>
            <a:cxnLst/>
            <a:rect l="l" t="t" r="r" b="b"/>
            <a:pathLst>
              <a:path w="11348" h="11300" extrusionOk="0">
                <a:moveTo>
                  <a:pt x="7752" y="846"/>
                </a:moveTo>
                <a:cubicBezTo>
                  <a:pt x="7978" y="846"/>
                  <a:pt x="8133" y="1025"/>
                  <a:pt x="8133" y="1239"/>
                </a:cubicBezTo>
                <a:lnTo>
                  <a:pt x="8133" y="4001"/>
                </a:lnTo>
                <a:lnTo>
                  <a:pt x="4252" y="4001"/>
                </a:lnTo>
                <a:cubicBezTo>
                  <a:pt x="3763" y="4001"/>
                  <a:pt x="3359" y="4406"/>
                  <a:pt x="3359" y="4894"/>
                </a:cubicBezTo>
                <a:lnTo>
                  <a:pt x="3359" y="4990"/>
                </a:lnTo>
                <a:lnTo>
                  <a:pt x="1168" y="4990"/>
                </a:lnTo>
                <a:lnTo>
                  <a:pt x="1168" y="5001"/>
                </a:lnTo>
                <a:cubicBezTo>
                  <a:pt x="942" y="5001"/>
                  <a:pt x="787" y="4823"/>
                  <a:pt x="787" y="4609"/>
                </a:cubicBezTo>
                <a:lnTo>
                  <a:pt x="787" y="1239"/>
                </a:lnTo>
                <a:cubicBezTo>
                  <a:pt x="787" y="1013"/>
                  <a:pt x="965" y="846"/>
                  <a:pt x="1168" y="846"/>
                </a:cubicBezTo>
                <a:close/>
                <a:moveTo>
                  <a:pt x="3370" y="6621"/>
                </a:moveTo>
                <a:lnTo>
                  <a:pt x="3370" y="6978"/>
                </a:lnTo>
                <a:lnTo>
                  <a:pt x="3180" y="6978"/>
                </a:lnTo>
                <a:lnTo>
                  <a:pt x="3370" y="6621"/>
                </a:lnTo>
                <a:close/>
                <a:moveTo>
                  <a:pt x="3382" y="7335"/>
                </a:moveTo>
                <a:lnTo>
                  <a:pt x="3382" y="7490"/>
                </a:lnTo>
                <a:lnTo>
                  <a:pt x="2644" y="7490"/>
                </a:lnTo>
                <a:cubicBezTo>
                  <a:pt x="2597" y="7490"/>
                  <a:pt x="2573" y="7454"/>
                  <a:pt x="2573" y="7407"/>
                </a:cubicBezTo>
                <a:cubicBezTo>
                  <a:pt x="2573" y="7383"/>
                  <a:pt x="2585" y="7371"/>
                  <a:pt x="2597" y="7347"/>
                </a:cubicBezTo>
                <a:cubicBezTo>
                  <a:pt x="2620" y="7335"/>
                  <a:pt x="2632" y="7335"/>
                  <a:pt x="2656" y="7335"/>
                </a:cubicBezTo>
                <a:close/>
                <a:moveTo>
                  <a:pt x="8966" y="8276"/>
                </a:moveTo>
                <a:cubicBezTo>
                  <a:pt x="9062" y="8276"/>
                  <a:pt x="9133" y="8347"/>
                  <a:pt x="9133" y="8442"/>
                </a:cubicBezTo>
                <a:lnTo>
                  <a:pt x="9133" y="8573"/>
                </a:lnTo>
                <a:cubicBezTo>
                  <a:pt x="9109" y="8573"/>
                  <a:pt x="9074" y="8561"/>
                  <a:pt x="9038" y="8561"/>
                </a:cubicBezTo>
                <a:lnTo>
                  <a:pt x="7454" y="8561"/>
                </a:lnTo>
                <a:cubicBezTo>
                  <a:pt x="7419" y="8561"/>
                  <a:pt x="7395" y="8561"/>
                  <a:pt x="7359" y="8573"/>
                </a:cubicBezTo>
                <a:lnTo>
                  <a:pt x="7359" y="8442"/>
                </a:lnTo>
                <a:cubicBezTo>
                  <a:pt x="7359" y="8347"/>
                  <a:pt x="7430" y="8276"/>
                  <a:pt x="7526" y="8276"/>
                </a:cubicBezTo>
                <a:close/>
                <a:moveTo>
                  <a:pt x="9883" y="4347"/>
                </a:moveTo>
                <a:cubicBezTo>
                  <a:pt x="10193" y="4347"/>
                  <a:pt x="10443" y="4597"/>
                  <a:pt x="10443" y="4906"/>
                </a:cubicBezTo>
                <a:lnTo>
                  <a:pt x="10443" y="9276"/>
                </a:lnTo>
                <a:lnTo>
                  <a:pt x="9478" y="9276"/>
                </a:lnTo>
                <a:lnTo>
                  <a:pt x="9478" y="9109"/>
                </a:lnTo>
                <a:lnTo>
                  <a:pt x="9764" y="9109"/>
                </a:lnTo>
                <a:cubicBezTo>
                  <a:pt x="10038" y="9109"/>
                  <a:pt x="10264" y="8883"/>
                  <a:pt x="10264" y="8597"/>
                </a:cubicBezTo>
                <a:lnTo>
                  <a:pt x="10264" y="5942"/>
                </a:lnTo>
                <a:cubicBezTo>
                  <a:pt x="10264" y="5847"/>
                  <a:pt x="10193" y="5775"/>
                  <a:pt x="10097" y="5775"/>
                </a:cubicBezTo>
                <a:cubicBezTo>
                  <a:pt x="10014" y="5775"/>
                  <a:pt x="9931" y="5847"/>
                  <a:pt x="9931" y="5942"/>
                </a:cubicBezTo>
                <a:lnTo>
                  <a:pt x="9931" y="8585"/>
                </a:lnTo>
                <a:cubicBezTo>
                  <a:pt x="9931" y="8680"/>
                  <a:pt x="9859" y="8752"/>
                  <a:pt x="9764" y="8752"/>
                </a:cubicBezTo>
                <a:lnTo>
                  <a:pt x="9478" y="8752"/>
                </a:lnTo>
                <a:lnTo>
                  <a:pt x="9478" y="8419"/>
                </a:lnTo>
                <a:cubicBezTo>
                  <a:pt x="9478" y="8157"/>
                  <a:pt x="9252" y="7918"/>
                  <a:pt x="8966" y="7918"/>
                </a:cubicBezTo>
                <a:lnTo>
                  <a:pt x="7526" y="7918"/>
                </a:lnTo>
                <a:cubicBezTo>
                  <a:pt x="7264" y="7918"/>
                  <a:pt x="7026" y="8145"/>
                  <a:pt x="7026" y="8419"/>
                </a:cubicBezTo>
                <a:lnTo>
                  <a:pt x="7026" y="8752"/>
                </a:lnTo>
                <a:lnTo>
                  <a:pt x="4382" y="8752"/>
                </a:lnTo>
                <a:cubicBezTo>
                  <a:pt x="4299" y="8752"/>
                  <a:pt x="4204" y="8680"/>
                  <a:pt x="4204" y="8585"/>
                </a:cubicBezTo>
                <a:lnTo>
                  <a:pt x="4204" y="5121"/>
                </a:lnTo>
                <a:cubicBezTo>
                  <a:pt x="4204" y="5025"/>
                  <a:pt x="4287" y="4942"/>
                  <a:pt x="4382" y="4942"/>
                </a:cubicBezTo>
                <a:lnTo>
                  <a:pt x="9740" y="4942"/>
                </a:lnTo>
                <a:cubicBezTo>
                  <a:pt x="9836" y="4942"/>
                  <a:pt x="9919" y="5013"/>
                  <a:pt x="9919" y="5121"/>
                </a:cubicBezTo>
                <a:lnTo>
                  <a:pt x="9919" y="5251"/>
                </a:lnTo>
                <a:cubicBezTo>
                  <a:pt x="9919" y="5347"/>
                  <a:pt x="10002" y="5418"/>
                  <a:pt x="10086" y="5418"/>
                </a:cubicBezTo>
                <a:cubicBezTo>
                  <a:pt x="10181" y="5418"/>
                  <a:pt x="10252" y="5347"/>
                  <a:pt x="10252" y="5251"/>
                </a:cubicBezTo>
                <a:lnTo>
                  <a:pt x="10252" y="5121"/>
                </a:lnTo>
                <a:cubicBezTo>
                  <a:pt x="10252" y="4835"/>
                  <a:pt x="10026" y="4609"/>
                  <a:pt x="9740" y="4609"/>
                </a:cubicBezTo>
                <a:lnTo>
                  <a:pt x="4382" y="4609"/>
                </a:lnTo>
                <a:cubicBezTo>
                  <a:pt x="4109" y="4609"/>
                  <a:pt x="3882" y="4835"/>
                  <a:pt x="3882" y="5121"/>
                </a:cubicBezTo>
                <a:lnTo>
                  <a:pt x="3882" y="8585"/>
                </a:lnTo>
                <a:cubicBezTo>
                  <a:pt x="3882" y="8871"/>
                  <a:pt x="4109" y="9097"/>
                  <a:pt x="4382" y="9097"/>
                </a:cubicBezTo>
                <a:lnTo>
                  <a:pt x="7026" y="9097"/>
                </a:lnTo>
                <a:lnTo>
                  <a:pt x="7026" y="9252"/>
                </a:lnTo>
                <a:lnTo>
                  <a:pt x="3716" y="9252"/>
                </a:lnTo>
                <a:lnTo>
                  <a:pt x="3716" y="4906"/>
                </a:lnTo>
                <a:cubicBezTo>
                  <a:pt x="3716" y="4597"/>
                  <a:pt x="3966" y="4347"/>
                  <a:pt x="4287" y="4347"/>
                </a:cubicBezTo>
                <a:close/>
                <a:moveTo>
                  <a:pt x="7038" y="9597"/>
                </a:moveTo>
                <a:lnTo>
                  <a:pt x="7038" y="10002"/>
                </a:lnTo>
                <a:lnTo>
                  <a:pt x="3549" y="10002"/>
                </a:lnTo>
                <a:cubicBezTo>
                  <a:pt x="3539" y="10003"/>
                  <a:pt x="3529" y="10004"/>
                  <a:pt x="3520" y="10004"/>
                </a:cubicBezTo>
                <a:cubicBezTo>
                  <a:pt x="3434" y="10004"/>
                  <a:pt x="3351" y="9959"/>
                  <a:pt x="3287" y="9895"/>
                </a:cubicBezTo>
                <a:cubicBezTo>
                  <a:pt x="3216" y="9823"/>
                  <a:pt x="3168" y="9716"/>
                  <a:pt x="3168" y="9609"/>
                </a:cubicBezTo>
                <a:cubicBezTo>
                  <a:pt x="3168" y="9597"/>
                  <a:pt x="3168" y="9597"/>
                  <a:pt x="3180" y="9597"/>
                </a:cubicBezTo>
                <a:close/>
                <a:moveTo>
                  <a:pt x="10990" y="9609"/>
                </a:moveTo>
                <a:lnTo>
                  <a:pt x="10990" y="9633"/>
                </a:lnTo>
                <a:cubicBezTo>
                  <a:pt x="10979" y="9835"/>
                  <a:pt x="10812" y="10014"/>
                  <a:pt x="10598" y="10014"/>
                </a:cubicBezTo>
                <a:lnTo>
                  <a:pt x="9478" y="10014"/>
                </a:lnTo>
                <a:lnTo>
                  <a:pt x="9478" y="9609"/>
                </a:lnTo>
                <a:close/>
                <a:moveTo>
                  <a:pt x="9050" y="8883"/>
                </a:moveTo>
                <a:cubicBezTo>
                  <a:pt x="9085" y="8883"/>
                  <a:pt x="9133" y="8931"/>
                  <a:pt x="9133" y="8978"/>
                </a:cubicBezTo>
                <a:lnTo>
                  <a:pt x="9133" y="10240"/>
                </a:lnTo>
                <a:cubicBezTo>
                  <a:pt x="9133" y="10288"/>
                  <a:pt x="9085" y="10324"/>
                  <a:pt x="9050" y="10324"/>
                </a:cubicBezTo>
                <a:lnTo>
                  <a:pt x="7454" y="10324"/>
                </a:lnTo>
                <a:cubicBezTo>
                  <a:pt x="7407" y="10324"/>
                  <a:pt x="7359" y="10288"/>
                  <a:pt x="7359" y="10240"/>
                </a:cubicBezTo>
                <a:lnTo>
                  <a:pt x="7359" y="10181"/>
                </a:lnTo>
                <a:lnTo>
                  <a:pt x="7359" y="8978"/>
                </a:lnTo>
                <a:cubicBezTo>
                  <a:pt x="7359" y="8931"/>
                  <a:pt x="7407" y="8883"/>
                  <a:pt x="7454" y="8883"/>
                </a:cubicBezTo>
                <a:close/>
                <a:moveTo>
                  <a:pt x="9133" y="10645"/>
                </a:moveTo>
                <a:lnTo>
                  <a:pt x="9133" y="10776"/>
                </a:lnTo>
                <a:cubicBezTo>
                  <a:pt x="9133" y="10859"/>
                  <a:pt x="9062" y="10943"/>
                  <a:pt x="8966" y="10943"/>
                </a:cubicBezTo>
                <a:lnTo>
                  <a:pt x="7526" y="10943"/>
                </a:lnTo>
                <a:cubicBezTo>
                  <a:pt x="7442" y="10943"/>
                  <a:pt x="7359" y="10859"/>
                  <a:pt x="7359" y="10776"/>
                </a:cubicBezTo>
                <a:lnTo>
                  <a:pt x="7359" y="10645"/>
                </a:lnTo>
                <a:cubicBezTo>
                  <a:pt x="7395" y="10645"/>
                  <a:pt x="7419" y="10657"/>
                  <a:pt x="7454" y="10657"/>
                </a:cubicBezTo>
                <a:lnTo>
                  <a:pt x="9050" y="10657"/>
                </a:lnTo>
                <a:cubicBezTo>
                  <a:pt x="9074" y="10657"/>
                  <a:pt x="9109" y="10657"/>
                  <a:pt x="9133" y="10645"/>
                </a:cubicBezTo>
                <a:close/>
                <a:moveTo>
                  <a:pt x="858" y="1"/>
                </a:moveTo>
                <a:cubicBezTo>
                  <a:pt x="382" y="1"/>
                  <a:pt x="1" y="382"/>
                  <a:pt x="1" y="858"/>
                </a:cubicBezTo>
                <a:lnTo>
                  <a:pt x="1" y="5561"/>
                </a:lnTo>
                <a:cubicBezTo>
                  <a:pt x="1" y="6037"/>
                  <a:pt x="382" y="6430"/>
                  <a:pt x="858" y="6430"/>
                </a:cubicBezTo>
                <a:lnTo>
                  <a:pt x="1334" y="6430"/>
                </a:lnTo>
                <a:cubicBezTo>
                  <a:pt x="1430" y="6430"/>
                  <a:pt x="1501" y="6359"/>
                  <a:pt x="1501" y="6264"/>
                </a:cubicBezTo>
                <a:cubicBezTo>
                  <a:pt x="1501" y="6180"/>
                  <a:pt x="1430" y="6097"/>
                  <a:pt x="1334" y="6097"/>
                </a:cubicBezTo>
                <a:lnTo>
                  <a:pt x="858" y="6097"/>
                </a:lnTo>
                <a:cubicBezTo>
                  <a:pt x="572" y="6097"/>
                  <a:pt x="334" y="5859"/>
                  <a:pt x="334" y="5585"/>
                </a:cubicBezTo>
                <a:lnTo>
                  <a:pt x="334" y="882"/>
                </a:lnTo>
                <a:cubicBezTo>
                  <a:pt x="334" y="596"/>
                  <a:pt x="572" y="358"/>
                  <a:pt x="858" y="358"/>
                </a:cubicBezTo>
                <a:lnTo>
                  <a:pt x="8062" y="358"/>
                </a:lnTo>
                <a:cubicBezTo>
                  <a:pt x="8347" y="358"/>
                  <a:pt x="8585" y="596"/>
                  <a:pt x="8585" y="882"/>
                </a:cubicBezTo>
                <a:lnTo>
                  <a:pt x="8585" y="4001"/>
                </a:lnTo>
                <a:lnTo>
                  <a:pt x="8478" y="4001"/>
                </a:lnTo>
                <a:lnTo>
                  <a:pt x="8478" y="1215"/>
                </a:lnTo>
                <a:cubicBezTo>
                  <a:pt x="8478" y="822"/>
                  <a:pt x="8157" y="489"/>
                  <a:pt x="7752" y="489"/>
                </a:cubicBezTo>
                <a:lnTo>
                  <a:pt x="1168" y="489"/>
                </a:lnTo>
                <a:cubicBezTo>
                  <a:pt x="775" y="489"/>
                  <a:pt x="442" y="822"/>
                  <a:pt x="442" y="1215"/>
                </a:cubicBezTo>
                <a:lnTo>
                  <a:pt x="442" y="4597"/>
                </a:lnTo>
                <a:cubicBezTo>
                  <a:pt x="442" y="5001"/>
                  <a:pt x="775" y="5323"/>
                  <a:pt x="1168" y="5323"/>
                </a:cubicBezTo>
                <a:lnTo>
                  <a:pt x="3370" y="5323"/>
                </a:lnTo>
                <a:lnTo>
                  <a:pt x="3370" y="6085"/>
                </a:lnTo>
                <a:lnTo>
                  <a:pt x="2001" y="6085"/>
                </a:lnTo>
                <a:cubicBezTo>
                  <a:pt x="1918" y="6085"/>
                  <a:pt x="1846" y="6156"/>
                  <a:pt x="1846" y="6252"/>
                </a:cubicBezTo>
                <a:cubicBezTo>
                  <a:pt x="1846" y="6335"/>
                  <a:pt x="1918" y="6418"/>
                  <a:pt x="2001" y="6418"/>
                </a:cubicBezTo>
                <a:lnTo>
                  <a:pt x="3109" y="6418"/>
                </a:lnTo>
                <a:lnTo>
                  <a:pt x="2811" y="6978"/>
                </a:lnTo>
                <a:lnTo>
                  <a:pt x="2656" y="6978"/>
                </a:lnTo>
                <a:cubicBezTo>
                  <a:pt x="2561" y="6978"/>
                  <a:pt x="2454" y="7026"/>
                  <a:pt x="2358" y="7097"/>
                </a:cubicBezTo>
                <a:cubicBezTo>
                  <a:pt x="2287" y="7168"/>
                  <a:pt x="2239" y="7276"/>
                  <a:pt x="2239" y="7395"/>
                </a:cubicBezTo>
                <a:cubicBezTo>
                  <a:pt x="2239" y="7621"/>
                  <a:pt x="2418" y="7811"/>
                  <a:pt x="2656" y="7811"/>
                </a:cubicBezTo>
                <a:lnTo>
                  <a:pt x="3394" y="7811"/>
                </a:lnTo>
                <a:lnTo>
                  <a:pt x="3394" y="9276"/>
                </a:lnTo>
                <a:lnTo>
                  <a:pt x="3192" y="9276"/>
                </a:lnTo>
                <a:cubicBezTo>
                  <a:pt x="3001" y="9276"/>
                  <a:pt x="2835" y="9431"/>
                  <a:pt x="2835" y="9633"/>
                </a:cubicBezTo>
                <a:cubicBezTo>
                  <a:pt x="2835" y="9823"/>
                  <a:pt x="2918" y="10002"/>
                  <a:pt x="3049" y="10145"/>
                </a:cubicBezTo>
                <a:cubicBezTo>
                  <a:pt x="3180" y="10288"/>
                  <a:pt x="3370" y="10359"/>
                  <a:pt x="3573" y="10359"/>
                </a:cubicBezTo>
                <a:lnTo>
                  <a:pt x="7049" y="10359"/>
                </a:lnTo>
                <a:lnTo>
                  <a:pt x="7049" y="10788"/>
                </a:lnTo>
                <a:cubicBezTo>
                  <a:pt x="7049" y="11062"/>
                  <a:pt x="7276" y="11300"/>
                  <a:pt x="7550" y="11300"/>
                </a:cubicBezTo>
                <a:lnTo>
                  <a:pt x="9002" y="11300"/>
                </a:lnTo>
                <a:cubicBezTo>
                  <a:pt x="9264" y="11300"/>
                  <a:pt x="9502" y="11074"/>
                  <a:pt x="9502" y="10788"/>
                </a:cubicBezTo>
                <a:lnTo>
                  <a:pt x="9502" y="10359"/>
                </a:lnTo>
                <a:lnTo>
                  <a:pt x="10621" y="10359"/>
                </a:lnTo>
                <a:cubicBezTo>
                  <a:pt x="11026" y="10359"/>
                  <a:pt x="11348" y="10026"/>
                  <a:pt x="11348" y="9633"/>
                </a:cubicBezTo>
                <a:cubicBezTo>
                  <a:pt x="11324" y="9526"/>
                  <a:pt x="11276" y="9431"/>
                  <a:pt x="11217" y="9371"/>
                </a:cubicBezTo>
                <a:cubicBezTo>
                  <a:pt x="11157" y="9312"/>
                  <a:pt x="11074" y="9276"/>
                  <a:pt x="10967" y="9276"/>
                </a:cubicBezTo>
                <a:lnTo>
                  <a:pt x="10776" y="9276"/>
                </a:lnTo>
                <a:lnTo>
                  <a:pt x="10776" y="4906"/>
                </a:lnTo>
                <a:cubicBezTo>
                  <a:pt x="10776" y="4418"/>
                  <a:pt x="10371" y="4013"/>
                  <a:pt x="9883" y="4013"/>
                </a:cubicBezTo>
                <a:lnTo>
                  <a:pt x="8931" y="4013"/>
                </a:lnTo>
                <a:lnTo>
                  <a:pt x="8931" y="858"/>
                </a:lnTo>
                <a:cubicBezTo>
                  <a:pt x="8931" y="382"/>
                  <a:pt x="8538" y="1"/>
                  <a:pt x="806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10" name="Google Shape;510;p62"/>
          <p:cNvGrpSpPr/>
          <p:nvPr/>
        </p:nvGrpSpPr>
        <p:grpSpPr>
          <a:xfrm>
            <a:off x="4391807" y="1882531"/>
            <a:ext cx="360362" cy="328823"/>
            <a:chOff x="1958520" y="2302574"/>
            <a:chExt cx="359213" cy="327807"/>
          </a:xfrm>
        </p:grpSpPr>
        <p:sp>
          <p:nvSpPr>
            <p:cNvPr id="511" name="Google Shape;511;p62"/>
            <p:cNvSpPr/>
            <p:nvPr/>
          </p:nvSpPr>
          <p:spPr>
            <a:xfrm>
              <a:off x="1958520" y="2302574"/>
              <a:ext cx="359213" cy="327807"/>
            </a:xfrm>
            <a:custGeom>
              <a:avLst/>
              <a:gdLst/>
              <a:ahLst/>
              <a:cxnLst/>
              <a:rect l="l" t="t" r="r" b="b"/>
              <a:pathLst>
                <a:path w="11312" h="10323" extrusionOk="0">
                  <a:moveTo>
                    <a:pt x="7168" y="8132"/>
                  </a:moveTo>
                  <a:lnTo>
                    <a:pt x="7501" y="9204"/>
                  </a:lnTo>
                  <a:lnTo>
                    <a:pt x="3799" y="9204"/>
                  </a:lnTo>
                  <a:lnTo>
                    <a:pt x="4120" y="8132"/>
                  </a:lnTo>
                  <a:close/>
                  <a:moveTo>
                    <a:pt x="8466" y="9537"/>
                  </a:moveTo>
                  <a:cubicBezTo>
                    <a:pt x="8597" y="9537"/>
                    <a:pt x="8704" y="9656"/>
                    <a:pt x="8704" y="9775"/>
                  </a:cubicBezTo>
                  <a:cubicBezTo>
                    <a:pt x="8704" y="9906"/>
                    <a:pt x="8597" y="10013"/>
                    <a:pt x="8466" y="10013"/>
                  </a:cubicBezTo>
                  <a:lnTo>
                    <a:pt x="2810" y="10013"/>
                  </a:lnTo>
                  <a:cubicBezTo>
                    <a:pt x="2679" y="10013"/>
                    <a:pt x="2572" y="9906"/>
                    <a:pt x="2572" y="9775"/>
                  </a:cubicBezTo>
                  <a:cubicBezTo>
                    <a:pt x="2572" y="9644"/>
                    <a:pt x="2679" y="9537"/>
                    <a:pt x="2810" y="9537"/>
                  </a:cubicBezTo>
                  <a:close/>
                  <a:moveTo>
                    <a:pt x="1072" y="0"/>
                  </a:moveTo>
                  <a:cubicBezTo>
                    <a:pt x="477" y="0"/>
                    <a:pt x="0" y="476"/>
                    <a:pt x="0" y="1072"/>
                  </a:cubicBezTo>
                  <a:lnTo>
                    <a:pt x="0" y="7049"/>
                  </a:lnTo>
                  <a:cubicBezTo>
                    <a:pt x="0" y="7644"/>
                    <a:pt x="477" y="8120"/>
                    <a:pt x="1072" y="8120"/>
                  </a:cubicBezTo>
                  <a:lnTo>
                    <a:pt x="3763" y="8120"/>
                  </a:lnTo>
                  <a:lnTo>
                    <a:pt x="3441" y="9192"/>
                  </a:lnTo>
                  <a:lnTo>
                    <a:pt x="2822" y="9192"/>
                  </a:lnTo>
                  <a:cubicBezTo>
                    <a:pt x="2513" y="9192"/>
                    <a:pt x="2263" y="9442"/>
                    <a:pt x="2263" y="9751"/>
                  </a:cubicBezTo>
                  <a:cubicBezTo>
                    <a:pt x="2263" y="10073"/>
                    <a:pt x="2513" y="10323"/>
                    <a:pt x="2822" y="10323"/>
                  </a:cubicBezTo>
                  <a:lnTo>
                    <a:pt x="8478" y="10323"/>
                  </a:lnTo>
                  <a:cubicBezTo>
                    <a:pt x="8799" y="10323"/>
                    <a:pt x="9049" y="10073"/>
                    <a:pt x="9049" y="9751"/>
                  </a:cubicBezTo>
                  <a:cubicBezTo>
                    <a:pt x="9049" y="9442"/>
                    <a:pt x="8799" y="9192"/>
                    <a:pt x="8478" y="9192"/>
                  </a:cubicBezTo>
                  <a:lnTo>
                    <a:pt x="7870" y="9192"/>
                  </a:lnTo>
                  <a:lnTo>
                    <a:pt x="7549" y="8120"/>
                  </a:lnTo>
                  <a:lnTo>
                    <a:pt x="10240" y="8120"/>
                  </a:lnTo>
                  <a:cubicBezTo>
                    <a:pt x="10835" y="8120"/>
                    <a:pt x="11311" y="7644"/>
                    <a:pt x="11311" y="7049"/>
                  </a:cubicBezTo>
                  <a:lnTo>
                    <a:pt x="11311" y="1072"/>
                  </a:lnTo>
                  <a:cubicBezTo>
                    <a:pt x="11299" y="488"/>
                    <a:pt x="10823" y="0"/>
                    <a:pt x="10228" y="0"/>
                  </a:cubicBezTo>
                  <a:lnTo>
                    <a:pt x="2786" y="0"/>
                  </a:lnTo>
                  <a:cubicBezTo>
                    <a:pt x="2691" y="0"/>
                    <a:pt x="2620" y="72"/>
                    <a:pt x="2620" y="155"/>
                  </a:cubicBezTo>
                  <a:cubicBezTo>
                    <a:pt x="2620" y="250"/>
                    <a:pt x="2691" y="322"/>
                    <a:pt x="2786" y="322"/>
                  </a:cubicBezTo>
                  <a:lnTo>
                    <a:pt x="10228" y="322"/>
                  </a:lnTo>
                  <a:cubicBezTo>
                    <a:pt x="10621" y="322"/>
                    <a:pt x="10966" y="655"/>
                    <a:pt x="10966" y="1072"/>
                  </a:cubicBezTo>
                  <a:lnTo>
                    <a:pt x="10966" y="7049"/>
                  </a:lnTo>
                  <a:cubicBezTo>
                    <a:pt x="10966" y="7453"/>
                    <a:pt x="10645" y="7799"/>
                    <a:pt x="10228" y="7799"/>
                  </a:cubicBezTo>
                  <a:lnTo>
                    <a:pt x="1072" y="7799"/>
                  </a:lnTo>
                  <a:cubicBezTo>
                    <a:pt x="667" y="7799"/>
                    <a:pt x="322" y="7465"/>
                    <a:pt x="322" y="7049"/>
                  </a:cubicBezTo>
                  <a:lnTo>
                    <a:pt x="322" y="1072"/>
                  </a:lnTo>
                  <a:cubicBezTo>
                    <a:pt x="322" y="667"/>
                    <a:pt x="655" y="322"/>
                    <a:pt x="1072" y="322"/>
                  </a:cubicBezTo>
                  <a:lnTo>
                    <a:pt x="2108" y="322"/>
                  </a:lnTo>
                  <a:cubicBezTo>
                    <a:pt x="2203" y="322"/>
                    <a:pt x="2275" y="250"/>
                    <a:pt x="2275" y="155"/>
                  </a:cubicBezTo>
                  <a:cubicBezTo>
                    <a:pt x="2275" y="72"/>
                    <a:pt x="2203" y="0"/>
                    <a:pt x="21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62"/>
            <p:cNvSpPr/>
            <p:nvPr/>
          </p:nvSpPr>
          <p:spPr>
            <a:xfrm>
              <a:off x="1986877" y="2331313"/>
              <a:ext cx="302117" cy="184909"/>
            </a:xfrm>
            <a:custGeom>
              <a:avLst/>
              <a:gdLst/>
              <a:ahLst/>
              <a:cxnLst/>
              <a:rect l="l" t="t" r="r" b="b"/>
              <a:pathLst>
                <a:path w="9514" h="5823" extrusionOk="0">
                  <a:moveTo>
                    <a:pt x="179" y="0"/>
                  </a:moveTo>
                  <a:cubicBezTo>
                    <a:pt x="72" y="0"/>
                    <a:pt x="0" y="71"/>
                    <a:pt x="0" y="179"/>
                  </a:cubicBezTo>
                  <a:lnTo>
                    <a:pt x="0" y="5656"/>
                  </a:lnTo>
                  <a:cubicBezTo>
                    <a:pt x="0" y="5739"/>
                    <a:pt x="72" y="5822"/>
                    <a:pt x="167" y="5822"/>
                  </a:cubicBezTo>
                  <a:lnTo>
                    <a:pt x="9347" y="5822"/>
                  </a:lnTo>
                  <a:cubicBezTo>
                    <a:pt x="9430" y="5822"/>
                    <a:pt x="9513" y="5739"/>
                    <a:pt x="9513" y="5656"/>
                  </a:cubicBezTo>
                  <a:lnTo>
                    <a:pt x="9513" y="5072"/>
                  </a:lnTo>
                  <a:cubicBezTo>
                    <a:pt x="9513" y="4989"/>
                    <a:pt x="9430" y="4905"/>
                    <a:pt x="9347" y="4905"/>
                  </a:cubicBezTo>
                  <a:cubicBezTo>
                    <a:pt x="9252" y="4905"/>
                    <a:pt x="9180" y="4989"/>
                    <a:pt x="9180" y="5072"/>
                  </a:cubicBezTo>
                  <a:lnTo>
                    <a:pt x="9180" y="5489"/>
                  </a:lnTo>
                  <a:lnTo>
                    <a:pt x="346" y="5489"/>
                  </a:lnTo>
                  <a:lnTo>
                    <a:pt x="346" y="345"/>
                  </a:lnTo>
                  <a:lnTo>
                    <a:pt x="9180" y="345"/>
                  </a:lnTo>
                  <a:lnTo>
                    <a:pt x="9180" y="4405"/>
                  </a:lnTo>
                  <a:cubicBezTo>
                    <a:pt x="9168" y="4489"/>
                    <a:pt x="9240" y="4572"/>
                    <a:pt x="9347" y="4572"/>
                  </a:cubicBezTo>
                  <a:cubicBezTo>
                    <a:pt x="9430" y="4572"/>
                    <a:pt x="9513" y="4489"/>
                    <a:pt x="9513" y="4405"/>
                  </a:cubicBezTo>
                  <a:lnTo>
                    <a:pt x="9513" y="179"/>
                  </a:lnTo>
                  <a:cubicBezTo>
                    <a:pt x="9513" y="71"/>
                    <a:pt x="9430" y="0"/>
                    <a:pt x="93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62"/>
            <p:cNvSpPr/>
            <p:nvPr/>
          </p:nvSpPr>
          <p:spPr>
            <a:xfrm>
              <a:off x="2131521" y="2526701"/>
              <a:ext cx="11908" cy="10638"/>
            </a:xfrm>
            <a:custGeom>
              <a:avLst/>
              <a:gdLst/>
              <a:ahLst/>
              <a:cxnLst/>
              <a:rect l="l" t="t" r="r" b="b"/>
              <a:pathLst>
                <a:path w="375" h="335" extrusionOk="0">
                  <a:moveTo>
                    <a:pt x="176" y="0"/>
                  </a:moveTo>
                  <a:cubicBezTo>
                    <a:pt x="167" y="0"/>
                    <a:pt x="158" y="1"/>
                    <a:pt x="148" y="3"/>
                  </a:cubicBezTo>
                  <a:cubicBezTo>
                    <a:pt x="77" y="26"/>
                    <a:pt x="17" y="86"/>
                    <a:pt x="17" y="157"/>
                  </a:cubicBezTo>
                  <a:cubicBezTo>
                    <a:pt x="1" y="258"/>
                    <a:pt x="95" y="334"/>
                    <a:pt x="186" y="334"/>
                  </a:cubicBezTo>
                  <a:cubicBezTo>
                    <a:pt x="225" y="334"/>
                    <a:pt x="263" y="320"/>
                    <a:pt x="291" y="288"/>
                  </a:cubicBezTo>
                  <a:cubicBezTo>
                    <a:pt x="375" y="229"/>
                    <a:pt x="375" y="145"/>
                    <a:pt x="327" y="86"/>
                  </a:cubicBezTo>
                  <a:cubicBezTo>
                    <a:pt x="296" y="34"/>
                    <a:pt x="238" y="0"/>
                    <a:pt x="1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4" name="Google Shape;514;p62"/>
          <p:cNvGrpSpPr/>
          <p:nvPr/>
        </p:nvGrpSpPr>
        <p:grpSpPr>
          <a:xfrm>
            <a:off x="6869874" y="1844499"/>
            <a:ext cx="233717" cy="404866"/>
            <a:chOff x="2656082" y="2287427"/>
            <a:chExt cx="207582" cy="359594"/>
          </a:xfrm>
        </p:grpSpPr>
        <p:sp>
          <p:nvSpPr>
            <p:cNvPr id="515" name="Google Shape;515;p62"/>
            <p:cNvSpPr/>
            <p:nvPr/>
          </p:nvSpPr>
          <p:spPr>
            <a:xfrm>
              <a:off x="2656082" y="2287427"/>
              <a:ext cx="207582" cy="359594"/>
            </a:xfrm>
            <a:custGeom>
              <a:avLst/>
              <a:gdLst/>
              <a:ahLst/>
              <a:cxnLst/>
              <a:rect l="l" t="t" r="r" b="b"/>
              <a:pathLst>
                <a:path w="6537" h="11324" extrusionOk="0">
                  <a:moveTo>
                    <a:pt x="5704" y="334"/>
                  </a:moveTo>
                  <a:cubicBezTo>
                    <a:pt x="5965" y="334"/>
                    <a:pt x="6192" y="561"/>
                    <a:pt x="6192" y="834"/>
                  </a:cubicBezTo>
                  <a:lnTo>
                    <a:pt x="6192" y="1323"/>
                  </a:lnTo>
                  <a:lnTo>
                    <a:pt x="346" y="1323"/>
                  </a:lnTo>
                  <a:lnTo>
                    <a:pt x="346" y="834"/>
                  </a:lnTo>
                  <a:cubicBezTo>
                    <a:pt x="346" y="561"/>
                    <a:pt x="560" y="334"/>
                    <a:pt x="834" y="334"/>
                  </a:cubicBezTo>
                  <a:close/>
                  <a:moveTo>
                    <a:pt x="6192" y="1644"/>
                  </a:moveTo>
                  <a:lnTo>
                    <a:pt x="6192" y="8990"/>
                  </a:lnTo>
                  <a:lnTo>
                    <a:pt x="1501" y="8990"/>
                  </a:lnTo>
                  <a:cubicBezTo>
                    <a:pt x="1405" y="8990"/>
                    <a:pt x="1334" y="9062"/>
                    <a:pt x="1334" y="9145"/>
                  </a:cubicBezTo>
                  <a:cubicBezTo>
                    <a:pt x="1334" y="9240"/>
                    <a:pt x="1405" y="9312"/>
                    <a:pt x="1501" y="9312"/>
                  </a:cubicBezTo>
                  <a:lnTo>
                    <a:pt x="6192" y="9312"/>
                  </a:lnTo>
                  <a:lnTo>
                    <a:pt x="6192" y="10478"/>
                  </a:lnTo>
                  <a:cubicBezTo>
                    <a:pt x="6192" y="10740"/>
                    <a:pt x="5965" y="10967"/>
                    <a:pt x="5704" y="10967"/>
                  </a:cubicBezTo>
                  <a:lnTo>
                    <a:pt x="834" y="10967"/>
                  </a:lnTo>
                  <a:cubicBezTo>
                    <a:pt x="560" y="10967"/>
                    <a:pt x="346" y="10740"/>
                    <a:pt x="346" y="10478"/>
                  </a:cubicBezTo>
                  <a:lnTo>
                    <a:pt x="346" y="9312"/>
                  </a:lnTo>
                  <a:lnTo>
                    <a:pt x="834" y="9312"/>
                  </a:lnTo>
                  <a:cubicBezTo>
                    <a:pt x="917" y="9312"/>
                    <a:pt x="1001" y="9240"/>
                    <a:pt x="1001" y="9145"/>
                  </a:cubicBezTo>
                  <a:cubicBezTo>
                    <a:pt x="1001" y="9062"/>
                    <a:pt x="917" y="8990"/>
                    <a:pt x="834" y="8990"/>
                  </a:cubicBezTo>
                  <a:lnTo>
                    <a:pt x="346" y="8990"/>
                  </a:lnTo>
                  <a:lnTo>
                    <a:pt x="346" y="1644"/>
                  </a:lnTo>
                  <a:close/>
                  <a:moveTo>
                    <a:pt x="834" y="1"/>
                  </a:moveTo>
                  <a:cubicBezTo>
                    <a:pt x="370" y="1"/>
                    <a:pt x="0" y="370"/>
                    <a:pt x="0" y="834"/>
                  </a:cubicBezTo>
                  <a:lnTo>
                    <a:pt x="0" y="10490"/>
                  </a:lnTo>
                  <a:cubicBezTo>
                    <a:pt x="0" y="10955"/>
                    <a:pt x="370" y="11324"/>
                    <a:pt x="834" y="11324"/>
                  </a:cubicBezTo>
                  <a:lnTo>
                    <a:pt x="5704" y="11324"/>
                  </a:lnTo>
                  <a:cubicBezTo>
                    <a:pt x="6156" y="11324"/>
                    <a:pt x="6537" y="10955"/>
                    <a:pt x="6537" y="10490"/>
                  </a:cubicBezTo>
                  <a:lnTo>
                    <a:pt x="6537" y="834"/>
                  </a:lnTo>
                  <a:cubicBezTo>
                    <a:pt x="6513" y="370"/>
                    <a:pt x="6144" y="1"/>
                    <a:pt x="570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62"/>
            <p:cNvSpPr/>
            <p:nvPr/>
          </p:nvSpPr>
          <p:spPr>
            <a:xfrm>
              <a:off x="2754395" y="2308608"/>
              <a:ext cx="31787" cy="10257"/>
            </a:xfrm>
            <a:custGeom>
              <a:avLst/>
              <a:gdLst/>
              <a:ahLst/>
              <a:cxnLst/>
              <a:rect l="l" t="t" r="r" b="b"/>
              <a:pathLst>
                <a:path w="1001" h="323" extrusionOk="0">
                  <a:moveTo>
                    <a:pt x="167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834" y="322"/>
                  </a:lnTo>
                  <a:cubicBezTo>
                    <a:pt x="917" y="322"/>
                    <a:pt x="1000" y="251"/>
                    <a:pt x="1000" y="167"/>
                  </a:cubicBezTo>
                  <a:cubicBezTo>
                    <a:pt x="1000" y="72"/>
                    <a:pt x="917" y="1"/>
                    <a:pt x="8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62"/>
            <p:cNvSpPr/>
            <p:nvPr/>
          </p:nvSpPr>
          <p:spPr>
            <a:xfrm>
              <a:off x="2743789" y="2594053"/>
              <a:ext cx="31406" cy="31056"/>
            </a:xfrm>
            <a:custGeom>
              <a:avLst/>
              <a:gdLst/>
              <a:ahLst/>
              <a:cxnLst/>
              <a:rect l="l" t="t" r="r" b="b"/>
              <a:pathLst>
                <a:path w="989" h="978" extrusionOk="0">
                  <a:moveTo>
                    <a:pt x="501" y="322"/>
                  </a:moveTo>
                  <a:cubicBezTo>
                    <a:pt x="584" y="322"/>
                    <a:pt x="656" y="406"/>
                    <a:pt x="656" y="489"/>
                  </a:cubicBezTo>
                  <a:cubicBezTo>
                    <a:pt x="656" y="584"/>
                    <a:pt x="584" y="656"/>
                    <a:pt x="501" y="656"/>
                  </a:cubicBezTo>
                  <a:cubicBezTo>
                    <a:pt x="406" y="656"/>
                    <a:pt x="334" y="584"/>
                    <a:pt x="334" y="489"/>
                  </a:cubicBezTo>
                  <a:cubicBezTo>
                    <a:pt x="334" y="406"/>
                    <a:pt x="406" y="322"/>
                    <a:pt x="501" y="322"/>
                  </a:cubicBezTo>
                  <a:close/>
                  <a:moveTo>
                    <a:pt x="501" y="1"/>
                  </a:moveTo>
                  <a:cubicBezTo>
                    <a:pt x="227" y="1"/>
                    <a:pt x="1" y="227"/>
                    <a:pt x="1" y="489"/>
                  </a:cubicBezTo>
                  <a:cubicBezTo>
                    <a:pt x="1" y="763"/>
                    <a:pt x="227" y="977"/>
                    <a:pt x="501" y="977"/>
                  </a:cubicBezTo>
                  <a:cubicBezTo>
                    <a:pt x="763" y="977"/>
                    <a:pt x="989" y="763"/>
                    <a:pt x="989" y="489"/>
                  </a:cubicBezTo>
                  <a:cubicBezTo>
                    <a:pt x="989" y="227"/>
                    <a:pt x="775" y="1"/>
                    <a:pt x="5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62"/>
            <p:cNvSpPr/>
            <p:nvPr/>
          </p:nvSpPr>
          <p:spPr>
            <a:xfrm>
              <a:off x="2733596" y="2308608"/>
              <a:ext cx="10225" cy="10257"/>
            </a:xfrm>
            <a:custGeom>
              <a:avLst/>
              <a:gdLst/>
              <a:ahLst/>
              <a:cxnLst/>
              <a:rect l="l" t="t" r="r" b="b"/>
              <a:pathLst>
                <a:path w="322" h="323" extrusionOk="0">
                  <a:moveTo>
                    <a:pt x="155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51"/>
                    <a:pt x="72" y="322"/>
                    <a:pt x="155" y="322"/>
                  </a:cubicBezTo>
                  <a:cubicBezTo>
                    <a:pt x="250" y="322"/>
                    <a:pt x="322" y="251"/>
                    <a:pt x="322" y="167"/>
                  </a:cubicBezTo>
                  <a:cubicBezTo>
                    <a:pt x="322" y="72"/>
                    <a:pt x="250" y="1"/>
                    <a:pt x="1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FC87D4A7-B036-B8F9-C74A-90AE4A1ED7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203" y="1349121"/>
            <a:ext cx="1788808" cy="1788808"/>
          </a:xfrm>
          <a:prstGeom prst="rect">
            <a:avLst/>
          </a:prstGeom>
        </p:spPr>
      </p:pic>
      <p:sp>
        <p:nvSpPr>
          <p:cNvPr id="12" name="Google Shape;507;p62">
            <a:extLst>
              <a:ext uri="{FF2B5EF4-FFF2-40B4-BE49-F238E27FC236}">
                <a16:creationId xmlns:a16="http://schemas.microsoft.com/office/drawing/2014/main" id="{32FD9676-F48D-9774-B38B-1A766CB706A5}"/>
              </a:ext>
            </a:extLst>
          </p:cNvPr>
          <p:cNvSpPr txBox="1">
            <a:spLocks/>
          </p:cNvSpPr>
          <p:nvPr/>
        </p:nvSpPr>
        <p:spPr>
          <a:xfrm>
            <a:off x="6981912" y="3284072"/>
            <a:ext cx="1725499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1600" b="1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Svetoslav</a:t>
            </a:r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Zhelev</a:t>
            </a:r>
          </a:p>
        </p:txBody>
      </p:sp>
      <p:sp>
        <p:nvSpPr>
          <p:cNvPr id="13" name="Google Shape;534;p64">
            <a:extLst>
              <a:ext uri="{FF2B5EF4-FFF2-40B4-BE49-F238E27FC236}">
                <a16:creationId xmlns:a16="http://schemas.microsoft.com/office/drawing/2014/main" id="{E2254F71-51AE-AD6C-C753-B257DE917CF3}"/>
              </a:ext>
            </a:extLst>
          </p:cNvPr>
          <p:cNvSpPr txBox="1">
            <a:spLocks/>
          </p:cNvSpPr>
          <p:nvPr/>
        </p:nvSpPr>
        <p:spPr>
          <a:xfrm>
            <a:off x="800048" y="3917819"/>
            <a:ext cx="1537402" cy="792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Scrum Trainer</a:t>
            </a:r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endParaRPr lang="en-US" dirty="0"/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10g</a:t>
            </a:r>
          </a:p>
        </p:txBody>
      </p:sp>
      <p:sp>
        <p:nvSpPr>
          <p:cNvPr id="18" name="Google Shape;534;p64">
            <a:extLst>
              <a:ext uri="{FF2B5EF4-FFF2-40B4-BE49-F238E27FC236}">
                <a16:creationId xmlns:a16="http://schemas.microsoft.com/office/drawing/2014/main" id="{5450A7E0-D3B0-DD82-62D3-9B65900A77E4}"/>
              </a:ext>
            </a:extLst>
          </p:cNvPr>
          <p:cNvSpPr txBox="1">
            <a:spLocks/>
          </p:cNvSpPr>
          <p:nvPr/>
        </p:nvSpPr>
        <p:spPr>
          <a:xfrm>
            <a:off x="2581107" y="3917820"/>
            <a:ext cx="1944584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Backend Developer</a:t>
            </a:r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endParaRPr lang="en-US" dirty="0"/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10v</a:t>
            </a:r>
          </a:p>
        </p:txBody>
      </p:sp>
      <p:sp>
        <p:nvSpPr>
          <p:cNvPr id="19" name="Google Shape;534;p64">
            <a:extLst>
              <a:ext uri="{FF2B5EF4-FFF2-40B4-BE49-F238E27FC236}">
                <a16:creationId xmlns:a16="http://schemas.microsoft.com/office/drawing/2014/main" id="{72F7BD6E-4E1E-D39A-0FA8-64F0E7D8FD53}"/>
              </a:ext>
            </a:extLst>
          </p:cNvPr>
          <p:cNvSpPr txBox="1">
            <a:spLocks/>
          </p:cNvSpPr>
          <p:nvPr/>
        </p:nvSpPr>
        <p:spPr>
          <a:xfrm>
            <a:off x="4997307" y="3917820"/>
            <a:ext cx="1537402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Designer</a:t>
            </a:r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endParaRPr lang="en-US" dirty="0"/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10b</a:t>
            </a:r>
          </a:p>
        </p:txBody>
      </p:sp>
      <p:sp>
        <p:nvSpPr>
          <p:cNvPr id="20" name="Google Shape;534;p64">
            <a:extLst>
              <a:ext uri="{FF2B5EF4-FFF2-40B4-BE49-F238E27FC236}">
                <a16:creationId xmlns:a16="http://schemas.microsoft.com/office/drawing/2014/main" id="{89EA6049-4E7D-ACFA-5FC6-DAAA5E83BB69}"/>
              </a:ext>
            </a:extLst>
          </p:cNvPr>
          <p:cNvSpPr txBox="1">
            <a:spLocks/>
          </p:cNvSpPr>
          <p:nvPr/>
        </p:nvSpPr>
        <p:spPr>
          <a:xfrm>
            <a:off x="6806889" y="3917820"/>
            <a:ext cx="2030714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Frontend Developer</a:t>
            </a:r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endParaRPr lang="en-US" dirty="0"/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10a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BFBB91-10E4-0A7A-CBA7-5680208B08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9462" y="1349121"/>
            <a:ext cx="1839827" cy="183982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2258B7A-377E-23F6-EC2D-B118D5FA7D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37027" y="1349121"/>
            <a:ext cx="1839827" cy="183982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6A519A9-5421-841D-A6F4-0A1CA4FD775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81897" y="1349121"/>
            <a:ext cx="1839827" cy="183982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6" name="Google Shape;5186;p119"/>
          <p:cNvSpPr txBox="1">
            <a:spLocks noGrp="1"/>
          </p:cNvSpPr>
          <p:nvPr>
            <p:ph type="title"/>
          </p:nvPr>
        </p:nvSpPr>
        <p:spPr>
          <a:xfrm>
            <a:off x="3550860" y="752049"/>
            <a:ext cx="2220575" cy="8689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TOPIC</a:t>
            </a:r>
            <a:endParaRPr sz="4800"/>
          </a:p>
        </p:txBody>
      </p:sp>
      <p:sp>
        <p:nvSpPr>
          <p:cNvPr id="5187" name="Google Shape;5187;p119"/>
          <p:cNvSpPr txBox="1">
            <a:spLocks noGrp="1"/>
          </p:cNvSpPr>
          <p:nvPr>
            <p:ph type="subTitle" idx="1"/>
          </p:nvPr>
        </p:nvSpPr>
        <p:spPr>
          <a:xfrm>
            <a:off x="1411670" y="1817498"/>
            <a:ext cx="6270411" cy="222691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ctr"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topic of this project is to make a C++ game with the theme “chemistry and biology". The main idea of ​​this project is to improve our programming skills and learn to work in a team.</a:t>
            </a:r>
            <a:endParaRPr lang="bg-BG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50000"/>
              </a:lnSpc>
              <a:buClr>
                <a:schemeClr val="dk1"/>
              </a:buClr>
              <a:buSzPts val="1100"/>
            </a:pPr>
            <a:endParaRPr lang="en-US" sz="2000" dirty="0"/>
          </a:p>
        </p:txBody>
      </p:sp>
      <p:sp>
        <p:nvSpPr>
          <p:cNvPr id="5199" name="Google Shape;5199;p119"/>
          <p:cNvSpPr txBox="1"/>
          <p:nvPr/>
        </p:nvSpPr>
        <p:spPr>
          <a:xfrm>
            <a:off x="1094125" y="4044750"/>
            <a:ext cx="7858500" cy="3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Please keep this slide for attribution</a:t>
            </a:r>
            <a:endParaRPr sz="10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4351AEA-74CD-1839-63C1-33FC694EE408}"/>
              </a:ext>
            </a:extLst>
          </p:cNvPr>
          <p:cNvSpPr/>
          <p:nvPr/>
        </p:nvSpPr>
        <p:spPr>
          <a:xfrm>
            <a:off x="1094125" y="3702570"/>
            <a:ext cx="4770345" cy="98473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87546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82"/>
          <p:cNvSpPr txBox="1">
            <a:spLocks noGrp="1"/>
          </p:cNvSpPr>
          <p:nvPr>
            <p:ph type="title"/>
          </p:nvPr>
        </p:nvSpPr>
        <p:spPr>
          <a:xfrm>
            <a:off x="2018015" y="433496"/>
            <a:ext cx="773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STAGES OF REALIZATION</a:t>
            </a:r>
            <a:endParaRPr dirty="0"/>
          </a:p>
        </p:txBody>
      </p:sp>
      <p:cxnSp>
        <p:nvCxnSpPr>
          <p:cNvPr id="762" name="Google Shape;762;p82"/>
          <p:cNvCxnSpPr>
            <a:endCxn id="763" idx="2"/>
          </p:cNvCxnSpPr>
          <p:nvPr/>
        </p:nvCxnSpPr>
        <p:spPr>
          <a:xfrm>
            <a:off x="4031491" y="2477103"/>
            <a:ext cx="1185000" cy="18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64" name="Google Shape;764;p82"/>
          <p:cNvCxnSpPr>
            <a:endCxn id="765" idx="2"/>
          </p:cNvCxnSpPr>
          <p:nvPr/>
        </p:nvCxnSpPr>
        <p:spPr>
          <a:xfrm>
            <a:off x="5993305" y="2478903"/>
            <a:ext cx="12462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66" name="Google Shape;766;p82"/>
          <p:cNvCxnSpPr>
            <a:stCxn id="767" idx="6"/>
            <a:endCxn id="768" idx="2"/>
          </p:cNvCxnSpPr>
          <p:nvPr/>
        </p:nvCxnSpPr>
        <p:spPr>
          <a:xfrm>
            <a:off x="2018015" y="2478781"/>
            <a:ext cx="10497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68" name="Google Shape;768;p82"/>
          <p:cNvSpPr/>
          <p:nvPr/>
        </p:nvSpPr>
        <p:spPr>
          <a:xfrm>
            <a:off x="3067704" y="1991422"/>
            <a:ext cx="974700" cy="974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9" name="Google Shape;769;p82"/>
          <p:cNvSpPr/>
          <p:nvPr/>
        </p:nvSpPr>
        <p:spPr>
          <a:xfrm>
            <a:off x="3192058" y="2115764"/>
            <a:ext cx="726000" cy="7260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70" name="Google Shape;770;p82"/>
          <p:cNvGrpSpPr/>
          <p:nvPr/>
        </p:nvGrpSpPr>
        <p:grpSpPr>
          <a:xfrm>
            <a:off x="5092125" y="1992122"/>
            <a:ext cx="973306" cy="973306"/>
            <a:chOff x="4426818" y="2440153"/>
            <a:chExt cx="225600" cy="225600"/>
          </a:xfrm>
        </p:grpSpPr>
        <p:sp>
          <p:nvSpPr>
            <p:cNvPr id="771" name="Google Shape;771;p82"/>
            <p:cNvSpPr/>
            <p:nvPr/>
          </p:nvSpPr>
          <p:spPr>
            <a:xfrm>
              <a:off x="4426818" y="2440153"/>
              <a:ext cx="225600" cy="2256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rgbClr val="BAC8D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82"/>
            <p:cNvSpPr/>
            <p:nvPr/>
          </p:nvSpPr>
          <p:spPr>
            <a:xfrm>
              <a:off x="4455644" y="2468982"/>
              <a:ext cx="168000" cy="168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2" name="Google Shape;772;p82"/>
          <p:cNvGrpSpPr/>
          <p:nvPr/>
        </p:nvGrpSpPr>
        <p:grpSpPr>
          <a:xfrm>
            <a:off x="7115139" y="1992122"/>
            <a:ext cx="973306" cy="973306"/>
            <a:chOff x="4883984" y="2440153"/>
            <a:chExt cx="225600" cy="225600"/>
          </a:xfrm>
        </p:grpSpPr>
        <p:sp>
          <p:nvSpPr>
            <p:cNvPr id="773" name="Google Shape;773;p82"/>
            <p:cNvSpPr/>
            <p:nvPr/>
          </p:nvSpPr>
          <p:spPr>
            <a:xfrm>
              <a:off x="4883984" y="2440153"/>
              <a:ext cx="225600" cy="225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82"/>
            <p:cNvSpPr/>
            <p:nvPr/>
          </p:nvSpPr>
          <p:spPr>
            <a:xfrm>
              <a:off x="4912810" y="2468982"/>
              <a:ext cx="168000" cy="168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4" name="Google Shape;774;p82"/>
          <p:cNvGrpSpPr/>
          <p:nvPr/>
        </p:nvGrpSpPr>
        <p:grpSpPr>
          <a:xfrm>
            <a:off x="1044516" y="1991847"/>
            <a:ext cx="973499" cy="973868"/>
            <a:chOff x="2182679" y="2292572"/>
            <a:chExt cx="792300" cy="792600"/>
          </a:xfrm>
        </p:grpSpPr>
        <p:sp>
          <p:nvSpPr>
            <p:cNvPr id="767" name="Google Shape;767;p82"/>
            <p:cNvSpPr/>
            <p:nvPr/>
          </p:nvSpPr>
          <p:spPr>
            <a:xfrm>
              <a:off x="2182679" y="2292572"/>
              <a:ext cx="792300" cy="792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82"/>
            <p:cNvSpPr/>
            <p:nvPr/>
          </p:nvSpPr>
          <p:spPr>
            <a:xfrm>
              <a:off x="2283911" y="2393814"/>
              <a:ext cx="590100" cy="590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6" name="Google Shape;776;p82"/>
          <p:cNvSpPr txBox="1">
            <a:spLocks noGrp="1"/>
          </p:cNvSpPr>
          <p:nvPr>
            <p:ph type="subTitle" idx="4294967295"/>
          </p:nvPr>
        </p:nvSpPr>
        <p:spPr>
          <a:xfrm>
            <a:off x="620939" y="3110375"/>
            <a:ext cx="18438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accent6">
                    <a:lumMod val="10000"/>
                  </a:schemeClr>
                </a:solidFill>
              </a:rPr>
              <a:t>Thinking of an idea</a:t>
            </a:r>
            <a:endParaRPr sz="1600" b="1" dirty="0">
              <a:solidFill>
                <a:schemeClr val="accent6">
                  <a:lumMod val="10000"/>
                </a:schemeClr>
              </a:solidFill>
            </a:endParaRPr>
          </a:p>
        </p:txBody>
      </p:sp>
      <p:sp>
        <p:nvSpPr>
          <p:cNvPr id="778" name="Google Shape;778;p82"/>
          <p:cNvSpPr txBox="1">
            <a:spLocks noGrp="1"/>
          </p:cNvSpPr>
          <p:nvPr>
            <p:ph type="subTitle" idx="4294967295"/>
          </p:nvPr>
        </p:nvSpPr>
        <p:spPr>
          <a:xfrm>
            <a:off x="2635701" y="2964177"/>
            <a:ext cx="1843800" cy="94643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accent6">
                    <a:lumMod val="10000"/>
                  </a:schemeClr>
                </a:solidFill>
              </a:rPr>
              <a:t>Organizing and giving everyone a role</a:t>
            </a:r>
            <a:endParaRPr sz="1600" b="1" dirty="0">
              <a:solidFill>
                <a:schemeClr val="accent6">
                  <a:lumMod val="10000"/>
                </a:schemeClr>
              </a:solidFill>
            </a:endParaRPr>
          </a:p>
        </p:txBody>
      </p:sp>
      <p:sp>
        <p:nvSpPr>
          <p:cNvPr id="780" name="Google Shape;780;p82"/>
          <p:cNvSpPr txBox="1">
            <a:spLocks noGrp="1"/>
          </p:cNvSpPr>
          <p:nvPr>
            <p:ph type="subTitle" idx="4294967295"/>
          </p:nvPr>
        </p:nvSpPr>
        <p:spPr>
          <a:xfrm>
            <a:off x="4648056" y="3110375"/>
            <a:ext cx="18438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accent6">
                    <a:lumMod val="10000"/>
                  </a:schemeClr>
                </a:solidFill>
              </a:rPr>
              <a:t>Realization</a:t>
            </a:r>
            <a:endParaRPr sz="1600" b="1" dirty="0">
              <a:solidFill>
                <a:schemeClr val="accent6">
                  <a:lumMod val="10000"/>
                </a:schemeClr>
              </a:solidFill>
            </a:endParaRPr>
          </a:p>
        </p:txBody>
      </p:sp>
      <p:sp>
        <p:nvSpPr>
          <p:cNvPr id="782" name="Google Shape;782;p82"/>
          <p:cNvSpPr txBox="1">
            <a:spLocks noGrp="1"/>
          </p:cNvSpPr>
          <p:nvPr>
            <p:ph type="subTitle" idx="4294967295"/>
          </p:nvPr>
        </p:nvSpPr>
        <p:spPr>
          <a:xfrm>
            <a:off x="6679261" y="3110375"/>
            <a:ext cx="18438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accent6">
                    <a:lumMod val="10000"/>
                  </a:schemeClr>
                </a:solidFill>
              </a:rPr>
              <a:t>Presenting the final result</a:t>
            </a:r>
            <a:endParaRPr sz="1600" b="1" dirty="0">
              <a:solidFill>
                <a:schemeClr val="accent6">
                  <a:lumMod val="10000"/>
                </a:schemeClr>
              </a:solidFill>
            </a:endParaRPr>
          </a:p>
        </p:txBody>
      </p:sp>
      <p:sp>
        <p:nvSpPr>
          <p:cNvPr id="784" name="Google Shape;784;p82"/>
          <p:cNvSpPr txBox="1">
            <a:spLocks noGrp="1"/>
          </p:cNvSpPr>
          <p:nvPr>
            <p:ph type="title"/>
          </p:nvPr>
        </p:nvSpPr>
        <p:spPr>
          <a:xfrm>
            <a:off x="1120715" y="2237279"/>
            <a:ext cx="821100" cy="45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1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785" name="Google Shape;785;p82"/>
          <p:cNvSpPr txBox="1">
            <a:spLocks noGrp="1"/>
          </p:cNvSpPr>
          <p:nvPr>
            <p:ph type="title"/>
          </p:nvPr>
        </p:nvSpPr>
        <p:spPr>
          <a:xfrm>
            <a:off x="3144504" y="2254344"/>
            <a:ext cx="821100" cy="41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2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786" name="Google Shape;786;p82"/>
          <p:cNvSpPr txBox="1">
            <a:spLocks noGrp="1"/>
          </p:cNvSpPr>
          <p:nvPr>
            <p:ph type="title"/>
          </p:nvPr>
        </p:nvSpPr>
        <p:spPr>
          <a:xfrm>
            <a:off x="5196181" y="2270853"/>
            <a:ext cx="821100" cy="41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3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787" name="Google Shape;787;p82"/>
          <p:cNvSpPr txBox="1">
            <a:spLocks noGrp="1"/>
          </p:cNvSpPr>
          <p:nvPr>
            <p:ph type="title"/>
          </p:nvPr>
        </p:nvSpPr>
        <p:spPr>
          <a:xfrm>
            <a:off x="7202185" y="2270853"/>
            <a:ext cx="821100" cy="41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4</a:t>
            </a:r>
            <a:endParaRPr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0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600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1730ED4-C668-7D0A-FF97-D94BE1D507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474" y="1213338"/>
            <a:ext cx="1286823" cy="128060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F16180E-191F-8CA1-C5AD-704FD5F3C7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3042" y="1225800"/>
            <a:ext cx="1090576" cy="122425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3A8C654-333F-C947-F2C3-1F1A031F52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24665" y="1276080"/>
            <a:ext cx="1285224" cy="11924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EE05BE5-FAB6-A526-6A26-A2742E026E2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89177" y="2886532"/>
            <a:ext cx="1183168" cy="117663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C541864-8BE0-F9C7-6C8F-114EC9FFB98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73313" y="2741592"/>
            <a:ext cx="1400825" cy="14008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944E4E0-1D56-D871-4D52-3F73584F5EC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12528" y="2920705"/>
            <a:ext cx="1139218" cy="111209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FB3CD44-D3AF-8E65-EAAB-10A4BE9AB43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449742" y="2951741"/>
            <a:ext cx="1007957" cy="96595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99DA398-FBEF-BA6E-F54A-B2359FB6B27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096930" y="3005537"/>
            <a:ext cx="1183168" cy="91216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6AC932B-3DA1-66A3-E4A9-8912ABB2DDF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67908" y="2835256"/>
            <a:ext cx="1197543" cy="119754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7AE4B73-5D49-6585-4738-B62ED3F8DD7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2393" b="97314" l="1270" r="99268">
                        <a14:foregroundMark x1="9619" y1="26758" x2="4199" y2="35742"/>
                        <a14:foregroundMark x1="4199" y1="35742" x2="5127" y2="36865"/>
                        <a14:foregroundMark x1="2002" y1="31396" x2="2637" y2="35889"/>
                        <a14:foregroundMark x1="2490" y1="63135" x2="2832" y2="69141"/>
                        <a14:foregroundMark x1="1318" y1="65625" x2="1807" y2="67432"/>
                        <a14:foregroundMark x1="2295" y1="35742" x2="1318" y2="32422"/>
                        <a14:foregroundMark x1="65967" y1="9326" x2="75439" y2="3662"/>
                        <a14:foregroundMark x1="75439" y1="3662" x2="82227" y2="10449"/>
                        <a14:foregroundMark x1="82227" y1="10449" x2="89893" y2="28955"/>
                        <a14:foregroundMark x1="89893" y1="28955" x2="94678" y2="72754"/>
                        <a14:foregroundMark x1="72266" y1="2490" x2="95020" y2="13770"/>
                        <a14:foregroundMark x1="97363" y1="14307" x2="99268" y2="44385"/>
                        <a14:foregroundMark x1="99268" y1="44385" x2="99023" y2="45215"/>
                        <a14:foregroundMark x1="80964" y1="96708" x2="74707" y2="97314"/>
                        <a14:foregroundMark x1="74707" y1="97314" x2="72412" y2="95557"/>
                        <a14:foregroundMark x1="79736" y1="96191" x2="95361" y2="88867"/>
                        <a14:foregroundMark x1="89893" y1="91553" x2="81738" y2="95557"/>
                        <a14:foregroundMark x1="84912" y1="93701" x2="82080" y2="95361"/>
                        <a14:foregroundMark x1="86865" y1="92041" x2="79736" y2="96191"/>
                        <a14:foregroundMark x1="84570" y1="94385" x2="77588" y2="96875"/>
                        <a14:foregroundMark x1="83545" y1="94531" x2="78760" y2="97021"/>
                        <a14:backgroundMark x1="81885" y1="97363" x2="91406" y2="92920"/>
                        <a14:backgroundMark x1="91406" y1="92920" x2="92383" y2="92871"/>
                        <a14:backgroundMark x1="79248" y1="98047" x2="95020" y2="93066"/>
                        <a14:backgroundMark x1="85071" y1="95000" x2="86367" y2="94174"/>
                        <a14:backgroundMark x1="78760" y1="99023" x2="84938" y2="95085"/>
                        <a14:backgroundMark x1="79590" y1="98340" x2="82382" y2="9599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186122" y="1225801"/>
            <a:ext cx="1285224" cy="1285224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08AB5811-78CF-A5F0-B500-0D9417D69F23}"/>
              </a:ext>
            </a:extLst>
          </p:cNvPr>
          <p:cNvSpPr txBox="1"/>
          <p:nvPr/>
        </p:nvSpPr>
        <p:spPr>
          <a:xfrm>
            <a:off x="2719197" y="527683"/>
            <a:ext cx="465318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2800" b="1">
                <a:solidFill>
                  <a:srgbClr val="27316F"/>
                </a:solidFill>
                <a:latin typeface="Montserrat"/>
                <a:sym typeface="Montserrat"/>
              </a:rPr>
              <a:t>USED TECHNOLOGY</a:t>
            </a:r>
            <a:endParaRPr lang="bg-BG" sz="2800"/>
          </a:p>
        </p:txBody>
      </p:sp>
      <p:pic>
        <p:nvPicPr>
          <p:cNvPr id="3" name="Picture 2" descr="A logo with blue letters and a black background&#10;&#10;Description automatically generated">
            <a:extLst>
              <a:ext uri="{FF2B5EF4-FFF2-40B4-BE49-F238E27FC236}">
                <a16:creationId xmlns:a16="http://schemas.microsoft.com/office/drawing/2014/main" id="{CEEB891C-FA42-6895-61B5-C64D818E0EA3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801639" y="1547446"/>
            <a:ext cx="1699714" cy="85446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" name="Google Shape;969;p99"/>
          <p:cNvSpPr txBox="1">
            <a:spLocks noGrp="1"/>
          </p:cNvSpPr>
          <p:nvPr>
            <p:ph type="title"/>
          </p:nvPr>
        </p:nvSpPr>
        <p:spPr>
          <a:xfrm>
            <a:off x="1167450" y="1168250"/>
            <a:ext cx="6809100" cy="261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/>
              <a:t>LET’S MOVE ON TO OUR PROJECT</a:t>
            </a:r>
            <a:endParaRPr sz="4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ivine Meeting by Slidesgo">
  <a:themeElements>
    <a:clrScheme name="Simple Light">
      <a:dk1>
        <a:srgbClr val="FFFFFF"/>
      </a:dk1>
      <a:lt1>
        <a:srgbClr val="FFFFFF"/>
      </a:lt1>
      <a:dk2>
        <a:srgbClr val="595959"/>
      </a:dk2>
      <a:lt2>
        <a:srgbClr val="EEEEEE"/>
      </a:lt2>
      <a:accent1>
        <a:srgbClr val="27316F"/>
      </a:accent1>
      <a:accent2>
        <a:srgbClr val="75C4C0"/>
      </a:accent2>
      <a:accent3>
        <a:srgbClr val="FFC800"/>
      </a:accent3>
      <a:accent4>
        <a:srgbClr val="FFFFFF"/>
      </a:accent4>
      <a:accent5>
        <a:srgbClr val="C2C2C2"/>
      </a:accent5>
      <a:accent6>
        <a:srgbClr val="F2F2F2"/>
      </a:accent6>
      <a:hlink>
        <a:srgbClr val="27316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123</Words>
  <Application>Microsoft Office PowerPoint</Application>
  <PresentationFormat>On-screen Show (16:9)</PresentationFormat>
  <Paragraphs>45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Montserrat</vt:lpstr>
      <vt:lpstr>PT Sans</vt:lpstr>
      <vt:lpstr>Livine Meeting by Slidesgo</vt:lpstr>
      <vt:lpstr> </vt:lpstr>
      <vt:lpstr>CONTENTS</vt:lpstr>
      <vt:lpstr>TEAM MEMBERS</vt:lpstr>
      <vt:lpstr>TOPIC</vt:lpstr>
      <vt:lpstr>STAGES OF REALIZATION</vt:lpstr>
      <vt:lpstr>PowerPoint Presentation</vt:lpstr>
      <vt:lpstr>LET’S MOVE ON TO OUR PROJECT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 of words</dc:title>
  <dc:creator>Admin</dc:creator>
  <cp:lastModifiedBy>Demetra Karagjozova</cp:lastModifiedBy>
  <cp:revision>4</cp:revision>
  <dcterms:modified xsi:type="dcterms:W3CDTF">2023-11-13T21:00:45Z</dcterms:modified>
</cp:coreProperties>
</file>