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2027916-AF68-4996-9E7E-2915C1E067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C12754C-1247-4D2B-9F85-FF21F586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8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7916-AF68-4996-9E7E-2915C1E067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754C-1247-4D2B-9F85-FF21F586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7916-AF68-4996-9E7E-2915C1E067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754C-1247-4D2B-9F85-FF21F586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17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7916-AF68-4996-9E7E-2915C1E067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754C-1247-4D2B-9F85-FF21F58699C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589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7916-AF68-4996-9E7E-2915C1E067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754C-1247-4D2B-9F85-FF21F586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90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7916-AF68-4996-9E7E-2915C1E067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754C-1247-4D2B-9F85-FF21F586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1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7916-AF68-4996-9E7E-2915C1E067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754C-1247-4D2B-9F85-FF21F586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44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7916-AF68-4996-9E7E-2915C1E067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754C-1247-4D2B-9F85-FF21F586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4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7916-AF68-4996-9E7E-2915C1E067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754C-1247-4D2B-9F85-FF21F586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7916-AF68-4996-9E7E-2915C1E067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754C-1247-4D2B-9F85-FF21F586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9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7916-AF68-4996-9E7E-2915C1E067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754C-1247-4D2B-9F85-FF21F586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7916-AF68-4996-9E7E-2915C1E067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754C-1247-4D2B-9F85-FF21F586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7916-AF68-4996-9E7E-2915C1E067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754C-1247-4D2B-9F85-FF21F586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2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7916-AF68-4996-9E7E-2915C1E067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754C-1247-4D2B-9F85-FF21F586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1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7916-AF68-4996-9E7E-2915C1E067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754C-1247-4D2B-9F85-FF21F586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2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7916-AF68-4996-9E7E-2915C1E067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754C-1247-4D2B-9F85-FF21F586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5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7916-AF68-4996-9E7E-2915C1E067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754C-1247-4D2B-9F85-FF21F586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6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7916-AF68-4996-9E7E-2915C1E0678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754C-1247-4D2B-9F85-FF21F586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39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BE68-E46A-DF98-471B-6F0DFD650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099" y="86836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22089-DDCA-74D2-C1A9-6783EF718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Môn</a:t>
            </a:r>
            <a:r>
              <a:rPr lang="en-US" sz="3600" dirty="0">
                <a:solidFill>
                  <a:schemeClr val="tx1"/>
                </a:solidFill>
              </a:rPr>
              <a:t> : </a:t>
            </a:r>
            <a:r>
              <a:rPr lang="en-US" sz="3600" dirty="0" err="1">
                <a:solidFill>
                  <a:schemeClr val="tx1"/>
                </a:solidFill>
              </a:rPr>
              <a:t>chuyên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đề</a:t>
            </a:r>
            <a:r>
              <a:rPr lang="en-US" sz="3600" dirty="0">
                <a:solidFill>
                  <a:schemeClr val="tx1"/>
                </a:solidFill>
              </a:rPr>
              <a:t> oracle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D31D8-47BE-AD7A-BA76-2D73BC775ED4}"/>
              </a:ext>
            </a:extLst>
          </p:cNvPr>
          <p:cNvSpPr/>
          <p:nvPr/>
        </p:nvSpPr>
        <p:spPr>
          <a:xfrm>
            <a:off x="8134764" y="4842301"/>
            <a:ext cx="365677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8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8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US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66310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C428-D6B7-B2BC-728D-BD75189C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96" y="26242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12880-080A-5B1C-3852-21110E008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3" y="2033283"/>
            <a:ext cx="106489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4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FFDBC-F074-1E13-72CC-5204AB9A0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20" y="262426"/>
            <a:ext cx="9905999" cy="3541714"/>
          </a:xfrm>
        </p:spPr>
        <p:txBody>
          <a:bodyPr/>
          <a:lstStyle/>
          <a:p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46599-C8EE-DF0C-BF9C-56569BF44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77" y="1514537"/>
            <a:ext cx="7851530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2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21CA-A9F0-B64B-18B5-C107C706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3: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4414-F55E-CF13-BE10-5DF6B0752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9E5AC1-6CBE-CD91-3756-69275B84C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5" y="3040879"/>
            <a:ext cx="11242431" cy="251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0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56C3-B312-9B2E-D66C-56B682DBC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49" y="34565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Trigger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10DAB8-AB19-DE05-2534-904383C4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654"/>
            <a:ext cx="12192000" cy="38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016F-FB59-3A62-1295-1ADB51CC9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32" y="18176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E5B55-59B0-62E1-136D-09CF1B6ED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41" y="1029652"/>
            <a:ext cx="8221980" cy="415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F59E-B215-4085-7A53-4981E9C0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F5532-5808-6FA5-8207-64100347E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Hùng-19DH111223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Anh Khoa- 19DH110742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19DH111155</a:t>
            </a:r>
          </a:p>
        </p:txBody>
      </p:sp>
    </p:spTree>
    <p:extLst>
      <p:ext uri="{BB962C8B-B14F-4D97-AF65-F5344CB8AC3E}">
        <p14:creationId xmlns:p14="http://schemas.microsoft.com/office/powerpoint/2010/main" val="348930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BE18-4CC2-67AC-8DB0-7BD5DDBB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GIỚI THIỆU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392B-5055-3B93-5E5E-35E62A55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9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898F-C9DF-314F-C45D-E9610EF6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98" y="2570411"/>
            <a:ext cx="9905998" cy="1478570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0E03-2C12-DB2F-A351-B9E40C04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9496D-0943-0F9D-426E-6C2F373A4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60" y="-17585"/>
            <a:ext cx="9126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4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45C5-23AB-0345-FB0E-37685499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Tạo</a:t>
            </a:r>
            <a:r>
              <a:rPr lang="en-US" dirty="0"/>
              <a:t> View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4426-8665-96EC-3D43-FEB54589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Loại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hợp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đồng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của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nhân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viên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			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A94B6-D453-F3DB-0ECA-C9F86D616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70" y="2801083"/>
            <a:ext cx="6866792" cy="3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3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7A71-D691-9231-2CB5-1312423C9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66" y="262425"/>
            <a:ext cx="9905999" cy="3541714"/>
          </a:xfrm>
        </p:spPr>
        <p:txBody>
          <a:bodyPr/>
          <a:lstStyle/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79148-7382-0C69-C622-AF62AD42E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383321"/>
            <a:ext cx="7825154" cy="511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7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F39F-3E56-30A8-2D14-F69DEB1B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81" y="165711"/>
            <a:ext cx="9905999" cy="3541714"/>
          </a:xfrm>
        </p:spPr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lương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3C38A-C7E7-E587-3B0C-98D287D8F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70" y="1055077"/>
            <a:ext cx="8396654" cy="34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3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31E7-78A7-FF99-AC46-C1E3E5B9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Tạo</a:t>
            </a:r>
            <a:r>
              <a:rPr lang="en-US" dirty="0"/>
              <a:t>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089B-166D-E582-BFCC-A873E35A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504" y="243412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25680A-A49B-9479-656F-0C1E0026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454" y="3323492"/>
            <a:ext cx="6831623" cy="291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8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</TotalTime>
  <Words>187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Segoe UI Historic</vt:lpstr>
      <vt:lpstr>Times New Roman</vt:lpstr>
      <vt:lpstr>Tw Cen MT</vt:lpstr>
      <vt:lpstr>Circuit</vt:lpstr>
      <vt:lpstr>Hệ thống quản lý nhân viên</vt:lpstr>
      <vt:lpstr>Nhóm thực hiện đề tài</vt:lpstr>
      <vt:lpstr>GIỚI THIỆU ĐỀ TÀI</vt:lpstr>
      <vt:lpstr>Xây dựng cơ sở dữ liệu</vt:lpstr>
      <vt:lpstr>PowerPoint Presentation</vt:lpstr>
      <vt:lpstr>Phần 1: Tạo View  </vt:lpstr>
      <vt:lpstr>PowerPoint Presentation</vt:lpstr>
      <vt:lpstr>PowerPoint Presentation</vt:lpstr>
      <vt:lpstr>Phần 2: Tạo procedure</vt:lpstr>
      <vt:lpstr>PowerPoint Presentation</vt:lpstr>
      <vt:lpstr>PowerPoint Presentation</vt:lpstr>
      <vt:lpstr>Phần 3: Trigger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nhân viên</dc:title>
  <dc:creator>Nguyen Anh Khoa</dc:creator>
  <cp:lastModifiedBy>Nguyen Anh Khoa</cp:lastModifiedBy>
  <cp:revision>8</cp:revision>
  <dcterms:created xsi:type="dcterms:W3CDTF">2022-05-23T13:29:33Z</dcterms:created>
  <dcterms:modified xsi:type="dcterms:W3CDTF">2022-05-23T14:45:25Z</dcterms:modified>
</cp:coreProperties>
</file>