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4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3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2613-176B-4F83-99A1-DBD7DF0C1F1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BCBA-0F63-4550-BDA0-1E553E07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under noisy environment, play the recordings of sentences that contain the keywords, and feed the results to the ‘matching’ program to find keyword match</a:t>
            </a:r>
          </a:p>
          <a:p>
            <a:r>
              <a:rPr lang="en-US" dirty="0" smtClean="0"/>
              <a:t>2. run step 1 for proper amount of times, get confusion matrix of the ASR</a:t>
            </a:r>
          </a:p>
          <a:p>
            <a:r>
              <a:rPr lang="en-US" dirty="0" smtClean="0"/>
              <a:t>3. select a path, play the recording under the same environment, and feed in the output to our algorithm.</a:t>
            </a:r>
          </a:p>
          <a:p>
            <a:r>
              <a:rPr lang="en-US" dirty="0" smtClean="0"/>
              <a:t>4. change noise type/level, do step 3.</a:t>
            </a:r>
          </a:p>
          <a:p>
            <a:r>
              <a:rPr lang="en-US" dirty="0" smtClean="0"/>
              <a:t>5. change the length of the path, do step 3.</a:t>
            </a:r>
          </a:p>
        </p:txBody>
      </p:sp>
    </p:spTree>
    <p:extLst>
      <p:ext uri="{BB962C8B-B14F-4D97-AF65-F5344CB8AC3E}">
        <p14:creationId xmlns:p14="http://schemas.microsoft.com/office/powerpoint/2010/main" val="136020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249978"/>
              </p:ext>
            </p:extLst>
          </p:nvPr>
        </p:nvGraphicFramePr>
        <p:xfrm>
          <a:off x="457200" y="1828800"/>
          <a:ext cx="8229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ASR</a:t>
                      </a:r>
                      <a:r>
                        <a:rPr lang="en-US" baseline="0" dirty="0" smtClean="0"/>
                        <a:t> + 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Y2%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01773"/>
              </p:ext>
            </p:extLst>
          </p:nvPr>
        </p:nvGraphicFramePr>
        <p:xfrm>
          <a:off x="457200" y="3886200"/>
          <a:ext cx="8229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ASR</a:t>
                      </a:r>
                      <a:r>
                        <a:rPr lang="en-US" baseline="0" dirty="0" smtClean="0"/>
                        <a:t> + 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pathLength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pathLength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Y2%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9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</cp:revision>
  <dcterms:created xsi:type="dcterms:W3CDTF">2014-05-02T16:40:20Z</dcterms:created>
  <dcterms:modified xsi:type="dcterms:W3CDTF">2014-05-02T17:12:40Z</dcterms:modified>
</cp:coreProperties>
</file>