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5" d="100"/>
          <a:sy n="35" d="100"/>
        </p:scale>
        <p:origin x="24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28CC-75C9-4835-AA5C-F6B78B37E701}" type="datetimeFigureOut">
              <a:rPr lang="es-CO" smtClean="0"/>
              <a:t>10/04/2022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BEFE-11D0-49B6-8788-709D0C7CED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739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28CC-75C9-4835-AA5C-F6B78B37E701}" type="datetimeFigureOut">
              <a:rPr lang="es-CO" smtClean="0"/>
              <a:t>10/04/2022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BEFE-11D0-49B6-8788-709D0C7CED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824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28CC-75C9-4835-AA5C-F6B78B37E701}" type="datetimeFigureOut">
              <a:rPr lang="es-CO" smtClean="0"/>
              <a:t>10/04/2022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BEFE-11D0-49B6-8788-709D0C7CED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059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28CC-75C9-4835-AA5C-F6B78B37E701}" type="datetimeFigureOut">
              <a:rPr lang="es-CO" smtClean="0"/>
              <a:t>10/04/2022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BEFE-11D0-49B6-8788-709D0C7CED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355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28CC-75C9-4835-AA5C-F6B78B37E701}" type="datetimeFigureOut">
              <a:rPr lang="es-CO" smtClean="0"/>
              <a:t>10/04/2022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BEFE-11D0-49B6-8788-709D0C7CED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642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28CC-75C9-4835-AA5C-F6B78B37E701}" type="datetimeFigureOut">
              <a:rPr lang="es-CO" smtClean="0"/>
              <a:t>10/04/2022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BEFE-11D0-49B6-8788-709D0C7CED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011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28CC-75C9-4835-AA5C-F6B78B37E701}" type="datetimeFigureOut">
              <a:rPr lang="es-CO" smtClean="0"/>
              <a:t>10/04/2022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BEFE-11D0-49B6-8788-709D0C7CED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405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28CC-75C9-4835-AA5C-F6B78B37E701}" type="datetimeFigureOut">
              <a:rPr lang="es-CO" smtClean="0"/>
              <a:t>10/04/2022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BEFE-11D0-49B6-8788-709D0C7CED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206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28CC-75C9-4835-AA5C-F6B78B37E701}" type="datetimeFigureOut">
              <a:rPr lang="es-CO" smtClean="0"/>
              <a:t>10/04/2022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BEFE-11D0-49B6-8788-709D0C7CED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883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28CC-75C9-4835-AA5C-F6B78B37E701}" type="datetimeFigureOut">
              <a:rPr lang="es-CO" smtClean="0"/>
              <a:t>10/04/2022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BEFE-11D0-49B6-8788-709D0C7CED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283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28CC-75C9-4835-AA5C-F6B78B37E701}" type="datetimeFigureOut">
              <a:rPr lang="es-CO" smtClean="0"/>
              <a:t>10/04/2022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BEFE-11D0-49B6-8788-709D0C7CED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372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E28CC-75C9-4835-AA5C-F6B78B37E701}" type="datetimeFigureOut">
              <a:rPr lang="es-CO" smtClean="0"/>
              <a:t>10/04/2022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4BEFE-11D0-49B6-8788-709D0C7CED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253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c.riveram1@uniandes.edu.co" TargetMode="External"/><Relationship Id="rId2" Type="http://schemas.openxmlformats.org/officeDocument/2006/relationships/hyperlink" Target="mailto:n.merchan@uniandes.edu.co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j.serrano@uniandes.edu.c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DF04BC0-7676-4693-88F3-79F3D312DA34}"/>
              </a:ext>
            </a:extLst>
          </p:cNvPr>
          <p:cNvSpPr/>
          <p:nvPr/>
        </p:nvSpPr>
        <p:spPr>
          <a:xfrm>
            <a:off x="1541652" y="752440"/>
            <a:ext cx="7538310" cy="6735493"/>
          </a:xfrm>
          <a:prstGeom prst="rect">
            <a:avLst/>
          </a:prstGeom>
          <a:solidFill>
            <a:schemeClr val="accent5"/>
          </a:solidFill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374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0BAA952-6CCD-4F02-97FD-010DF6679506}"/>
              </a:ext>
            </a:extLst>
          </p:cNvPr>
          <p:cNvSpPr txBox="1"/>
          <p:nvPr/>
        </p:nvSpPr>
        <p:spPr>
          <a:xfrm>
            <a:off x="2085933" y="1759363"/>
            <a:ext cx="2979946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Lista de Proyectos</a:t>
            </a:r>
            <a:endParaRPr lang="es-CO" sz="20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E89937F-BF32-405F-ADD8-A2682E2A0CAA}"/>
              </a:ext>
            </a:extLst>
          </p:cNvPr>
          <p:cNvSpPr txBox="1"/>
          <p:nvPr/>
        </p:nvSpPr>
        <p:spPr>
          <a:xfrm>
            <a:off x="1541650" y="748103"/>
            <a:ext cx="7538310" cy="46166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2400" b="1" dirty="0"/>
              <a:t>Proyecto 2</a:t>
            </a:r>
            <a:endParaRPr lang="es-CO" sz="2400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A6924D4-10CB-46E8-A85B-BB1A9637102B}"/>
              </a:ext>
            </a:extLst>
          </p:cNvPr>
          <p:cNvSpPr txBox="1"/>
          <p:nvPr/>
        </p:nvSpPr>
        <p:spPr>
          <a:xfrm>
            <a:off x="2095401" y="2156498"/>
            <a:ext cx="2808098" cy="33406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571" dirty="0"/>
              <a:t>Proyecto 1 (Información)</a:t>
            </a:r>
            <a:endParaRPr lang="es-CO" sz="157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762948B-1975-4A16-90BC-C488334A9372}"/>
              </a:ext>
            </a:extLst>
          </p:cNvPr>
          <p:cNvSpPr txBox="1"/>
          <p:nvPr/>
        </p:nvSpPr>
        <p:spPr>
          <a:xfrm>
            <a:off x="2087249" y="2493783"/>
            <a:ext cx="2810470" cy="33406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571" dirty="0"/>
              <a:t>Proyecto 2 (Información)</a:t>
            </a:r>
            <a:endParaRPr lang="es-CO" sz="157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8EEA60E-9381-4F18-9EDD-1149EF4C0961}"/>
              </a:ext>
            </a:extLst>
          </p:cNvPr>
          <p:cNvSpPr txBox="1"/>
          <p:nvPr/>
        </p:nvSpPr>
        <p:spPr>
          <a:xfrm>
            <a:off x="2096941" y="2831990"/>
            <a:ext cx="2803054" cy="33406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571" dirty="0"/>
              <a:t>Proyecto 3 (Información)</a:t>
            </a:r>
            <a:endParaRPr lang="es-CO" sz="1571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C20BA0C-5217-4A8B-AE66-EA338B8C005B}"/>
              </a:ext>
            </a:extLst>
          </p:cNvPr>
          <p:cNvSpPr/>
          <p:nvPr/>
        </p:nvSpPr>
        <p:spPr>
          <a:xfrm>
            <a:off x="4888987" y="2165175"/>
            <a:ext cx="176205" cy="1000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B9E06A0-85C9-4C0E-A047-253263610EA2}"/>
              </a:ext>
            </a:extLst>
          </p:cNvPr>
          <p:cNvSpPr/>
          <p:nvPr/>
        </p:nvSpPr>
        <p:spPr>
          <a:xfrm>
            <a:off x="4888987" y="2165174"/>
            <a:ext cx="176892" cy="37372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8F2AB55-85E5-4D83-8526-8B4B1FA45D30}"/>
              </a:ext>
            </a:extLst>
          </p:cNvPr>
          <p:cNvSpPr txBox="1"/>
          <p:nvPr/>
        </p:nvSpPr>
        <p:spPr>
          <a:xfrm>
            <a:off x="2085933" y="4423962"/>
            <a:ext cx="2979946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Lista de Miembros</a:t>
            </a:r>
            <a:endParaRPr lang="es-CO" sz="2000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5D5526E-FFF5-4145-BA2D-EE3AAFE9F0B1}"/>
              </a:ext>
            </a:extLst>
          </p:cNvPr>
          <p:cNvSpPr txBox="1"/>
          <p:nvPr/>
        </p:nvSpPr>
        <p:spPr>
          <a:xfrm>
            <a:off x="2095401" y="4823901"/>
            <a:ext cx="2794902" cy="33406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571" dirty="0"/>
              <a:t>Miembro 1</a:t>
            </a:r>
            <a:endParaRPr lang="es-CO" sz="157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F46F5DF-9DC9-4484-AB61-114B8559C092}"/>
              </a:ext>
            </a:extLst>
          </p:cNvPr>
          <p:cNvSpPr txBox="1"/>
          <p:nvPr/>
        </p:nvSpPr>
        <p:spPr>
          <a:xfrm>
            <a:off x="2085933" y="5156010"/>
            <a:ext cx="2803054" cy="33406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571" dirty="0"/>
              <a:t>Miembro 2</a:t>
            </a:r>
            <a:endParaRPr lang="es-CO" sz="157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640F36C-1116-4F8F-B46F-D507292E050A}"/>
              </a:ext>
            </a:extLst>
          </p:cNvPr>
          <p:cNvSpPr txBox="1"/>
          <p:nvPr/>
        </p:nvSpPr>
        <p:spPr>
          <a:xfrm>
            <a:off x="2085931" y="5480720"/>
            <a:ext cx="2803054" cy="33406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571" dirty="0"/>
              <a:t>Miembro 3</a:t>
            </a:r>
            <a:endParaRPr lang="es-CO" sz="1571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CA7F2A5-DF06-409B-BF30-1E483F42FBF7}"/>
              </a:ext>
            </a:extLst>
          </p:cNvPr>
          <p:cNvSpPr/>
          <p:nvPr/>
        </p:nvSpPr>
        <p:spPr>
          <a:xfrm>
            <a:off x="4888986" y="4829774"/>
            <a:ext cx="186985" cy="9994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72198E0-0A80-4699-BF60-D56628E5BD70}"/>
              </a:ext>
            </a:extLst>
          </p:cNvPr>
          <p:cNvSpPr/>
          <p:nvPr/>
        </p:nvSpPr>
        <p:spPr>
          <a:xfrm>
            <a:off x="4888987" y="4829773"/>
            <a:ext cx="176892" cy="37372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E74C81F-86AA-4F87-94B0-3590B6846221}"/>
              </a:ext>
            </a:extLst>
          </p:cNvPr>
          <p:cNvSpPr/>
          <p:nvPr/>
        </p:nvSpPr>
        <p:spPr>
          <a:xfrm>
            <a:off x="5407974" y="1759364"/>
            <a:ext cx="3130610" cy="439679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dirty="0">
                <a:solidFill>
                  <a:schemeClr val="tx1"/>
                </a:solidFill>
              </a:rPr>
              <a:t>Crear Nuevo Proyecto</a:t>
            </a:r>
            <a:endParaRPr lang="es-CO" sz="1714" dirty="0">
              <a:solidFill>
                <a:schemeClr val="tx1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9A4CCFD-7A71-4A1B-BE48-3758277F5598}"/>
              </a:ext>
            </a:extLst>
          </p:cNvPr>
          <p:cNvSpPr/>
          <p:nvPr/>
        </p:nvSpPr>
        <p:spPr>
          <a:xfrm>
            <a:off x="5407973" y="2439556"/>
            <a:ext cx="3130612" cy="439679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dirty="0">
                <a:solidFill>
                  <a:schemeClr val="tx1"/>
                </a:solidFill>
              </a:rPr>
              <a:t>Modificar Proyecto Existente</a:t>
            </a:r>
            <a:endParaRPr lang="es-CO" sz="1714" dirty="0">
              <a:solidFill>
                <a:schemeClr val="tx1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061231C-6D4D-4803-AF71-906A41CE86F2}"/>
              </a:ext>
            </a:extLst>
          </p:cNvPr>
          <p:cNvSpPr/>
          <p:nvPr/>
        </p:nvSpPr>
        <p:spPr>
          <a:xfrm>
            <a:off x="5407974" y="3119751"/>
            <a:ext cx="3130613" cy="439679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dirty="0">
                <a:solidFill>
                  <a:schemeClr val="tx1"/>
                </a:solidFill>
              </a:rPr>
              <a:t>Crear Nueva Actividad</a:t>
            </a:r>
            <a:endParaRPr lang="es-CO" sz="1714" dirty="0">
              <a:solidFill>
                <a:schemeClr val="tx1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BFC0677-845D-4668-8058-52BBC9D8CCF1}"/>
              </a:ext>
            </a:extLst>
          </p:cNvPr>
          <p:cNvSpPr/>
          <p:nvPr/>
        </p:nvSpPr>
        <p:spPr>
          <a:xfrm>
            <a:off x="5407974" y="4423962"/>
            <a:ext cx="3130613" cy="439679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dirty="0">
                <a:solidFill>
                  <a:schemeClr val="tx1"/>
                </a:solidFill>
              </a:rPr>
              <a:t>Crear Nuevo Miembro</a:t>
            </a:r>
            <a:endParaRPr lang="es-CO" sz="1714" dirty="0">
              <a:solidFill>
                <a:schemeClr val="tx1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C097382-9C08-46B4-B8BA-D4AB0D62224D}"/>
              </a:ext>
            </a:extLst>
          </p:cNvPr>
          <p:cNvSpPr/>
          <p:nvPr/>
        </p:nvSpPr>
        <p:spPr>
          <a:xfrm>
            <a:off x="5408584" y="5784348"/>
            <a:ext cx="3130613" cy="439679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dirty="0">
                <a:solidFill>
                  <a:schemeClr val="tx1"/>
                </a:solidFill>
              </a:rPr>
              <a:t>Generar Reporte de Actividades</a:t>
            </a:r>
            <a:endParaRPr lang="es-CO" sz="1714" dirty="0">
              <a:solidFill>
                <a:schemeClr val="tx1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8B5E503-4A2F-4DC8-AF25-E450736AF7EC}"/>
              </a:ext>
            </a:extLst>
          </p:cNvPr>
          <p:cNvSpPr/>
          <p:nvPr/>
        </p:nvSpPr>
        <p:spPr>
          <a:xfrm>
            <a:off x="5407974" y="5104155"/>
            <a:ext cx="3130613" cy="439679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dirty="0">
                <a:solidFill>
                  <a:schemeClr val="tx1"/>
                </a:solidFill>
              </a:rPr>
              <a:t>Cronometrar Actividad</a:t>
            </a:r>
            <a:endParaRPr lang="es-CO" sz="1714" dirty="0">
              <a:solidFill>
                <a:schemeClr val="tx1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A1506A6-C786-4868-A25C-B24E068E9D81}"/>
              </a:ext>
            </a:extLst>
          </p:cNvPr>
          <p:cNvSpPr/>
          <p:nvPr/>
        </p:nvSpPr>
        <p:spPr>
          <a:xfrm>
            <a:off x="1718544" y="1525737"/>
            <a:ext cx="7198132" cy="235438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964C8398-E3C5-42D4-8C7F-34C89CDADC2C}"/>
              </a:ext>
            </a:extLst>
          </p:cNvPr>
          <p:cNvSpPr/>
          <p:nvPr/>
        </p:nvSpPr>
        <p:spPr>
          <a:xfrm>
            <a:off x="1718544" y="4170626"/>
            <a:ext cx="7198132" cy="241126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813E1AF4-7439-454D-9AA3-BEE722B23D99}"/>
              </a:ext>
            </a:extLst>
          </p:cNvPr>
          <p:cNvSpPr/>
          <p:nvPr/>
        </p:nvSpPr>
        <p:spPr>
          <a:xfrm>
            <a:off x="5786065" y="6815072"/>
            <a:ext cx="3130613" cy="439679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714" b="1" dirty="0">
                <a:solidFill>
                  <a:schemeClr val="tx1"/>
                </a:solidFill>
              </a:rPr>
              <a:t>Guardar y Cerrar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2332664D-BD11-44EB-8EDE-BFC18C8D0916}"/>
              </a:ext>
            </a:extLst>
          </p:cNvPr>
          <p:cNvSpPr/>
          <p:nvPr/>
        </p:nvSpPr>
        <p:spPr>
          <a:xfrm>
            <a:off x="1758374" y="6801729"/>
            <a:ext cx="3130613" cy="439679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714" b="1" dirty="0">
                <a:solidFill>
                  <a:schemeClr val="tx1"/>
                </a:solidFill>
              </a:rPr>
              <a:t>Guardar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E0CDACB-31B9-435F-A90D-C2DBAB7AF2B7}"/>
              </a:ext>
            </a:extLst>
          </p:cNvPr>
          <p:cNvSpPr/>
          <p:nvPr/>
        </p:nvSpPr>
        <p:spPr>
          <a:xfrm>
            <a:off x="8684857" y="750137"/>
            <a:ext cx="385012" cy="459632"/>
          </a:xfrm>
          <a:prstGeom prst="rect">
            <a:avLst/>
          </a:prstGeom>
          <a:solidFill>
            <a:srgbClr val="C0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X</a:t>
            </a:r>
            <a:endParaRPr lang="es-CO" sz="2400" b="1" dirty="0">
              <a:solidFill>
                <a:schemeClr val="tx1"/>
              </a:solidFill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802670D1-0BDF-49A2-A4F5-1EFB444A69D7}"/>
              </a:ext>
            </a:extLst>
          </p:cNvPr>
          <p:cNvSpPr/>
          <p:nvPr/>
        </p:nvSpPr>
        <p:spPr>
          <a:xfrm>
            <a:off x="8297169" y="741624"/>
            <a:ext cx="385012" cy="45963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-</a:t>
            </a:r>
            <a:endParaRPr lang="es-CO" sz="2400" b="1" dirty="0">
              <a:solidFill>
                <a:schemeClr val="tx1"/>
              </a:solidFill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2A0BF11D-85E1-432B-9D61-F82676C4D82B}"/>
              </a:ext>
            </a:extLst>
          </p:cNvPr>
          <p:cNvSpPr/>
          <p:nvPr/>
        </p:nvSpPr>
        <p:spPr>
          <a:xfrm>
            <a:off x="26001621" y="752440"/>
            <a:ext cx="9140708" cy="6735493"/>
          </a:xfrm>
          <a:prstGeom prst="rect">
            <a:avLst/>
          </a:prstGeom>
          <a:solidFill>
            <a:schemeClr val="accent5"/>
          </a:solidFill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3740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170F8AE-B591-4C99-A595-9423794DC246}"/>
              </a:ext>
            </a:extLst>
          </p:cNvPr>
          <p:cNvSpPr/>
          <p:nvPr/>
        </p:nvSpPr>
        <p:spPr>
          <a:xfrm>
            <a:off x="29963098" y="1759364"/>
            <a:ext cx="3130610" cy="43967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dirty="0">
                <a:solidFill>
                  <a:schemeClr val="tx1"/>
                </a:solidFill>
              </a:rPr>
              <a:t>Texto</a:t>
            </a:r>
            <a:endParaRPr lang="es-CO" sz="1714" dirty="0">
              <a:solidFill>
                <a:schemeClr val="tx1"/>
              </a:solidFill>
            </a:endParaRP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A4D2DEA0-294E-4EC6-8CDD-8B82032FC6EC}"/>
              </a:ext>
            </a:extLst>
          </p:cNvPr>
          <p:cNvSpPr/>
          <p:nvPr/>
        </p:nvSpPr>
        <p:spPr>
          <a:xfrm>
            <a:off x="29963098" y="2439554"/>
            <a:ext cx="3130612" cy="111987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dirty="0">
                <a:solidFill>
                  <a:schemeClr val="tx1"/>
                </a:solidFill>
              </a:rPr>
              <a:t>Texto</a:t>
            </a:r>
            <a:endParaRPr lang="es-CO" sz="1714" dirty="0">
              <a:solidFill>
                <a:schemeClr val="tx1"/>
              </a:solidFill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F562BB42-87CA-41B9-81B3-94EE96A6BE0B}"/>
              </a:ext>
            </a:extLst>
          </p:cNvPr>
          <p:cNvSpPr/>
          <p:nvPr/>
        </p:nvSpPr>
        <p:spPr>
          <a:xfrm>
            <a:off x="29976705" y="5156419"/>
            <a:ext cx="3130613" cy="43967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dirty="0">
                <a:solidFill>
                  <a:schemeClr val="tx1"/>
                </a:solidFill>
              </a:rPr>
              <a:t>(día/mes/año – </a:t>
            </a:r>
            <a:r>
              <a:rPr lang="es-MX" sz="1714" dirty="0" err="1">
                <a:solidFill>
                  <a:schemeClr val="tx1"/>
                </a:solidFill>
              </a:rPr>
              <a:t>dd</a:t>
            </a:r>
            <a:r>
              <a:rPr lang="es-MX" sz="1714" dirty="0">
                <a:solidFill>
                  <a:schemeClr val="tx1"/>
                </a:solidFill>
              </a:rPr>
              <a:t>/mm/</a:t>
            </a:r>
            <a:r>
              <a:rPr lang="es-MX" sz="1714" dirty="0" err="1">
                <a:solidFill>
                  <a:schemeClr val="tx1"/>
                </a:solidFill>
              </a:rPr>
              <a:t>aa</a:t>
            </a:r>
            <a:r>
              <a:rPr lang="es-MX" sz="1714" dirty="0">
                <a:solidFill>
                  <a:schemeClr val="tx1"/>
                </a:solidFill>
              </a:rPr>
              <a:t>)</a:t>
            </a:r>
            <a:endParaRPr lang="es-CO" sz="1714" dirty="0">
              <a:solidFill>
                <a:schemeClr val="tx1"/>
              </a:solidFill>
            </a:endParaRP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D2A183CD-4551-48BF-A972-A09B1C26CC93}"/>
              </a:ext>
            </a:extLst>
          </p:cNvPr>
          <p:cNvSpPr/>
          <p:nvPr/>
        </p:nvSpPr>
        <p:spPr>
          <a:xfrm>
            <a:off x="29963099" y="4480968"/>
            <a:ext cx="3130613" cy="43967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dirty="0">
                <a:solidFill>
                  <a:schemeClr val="tx1"/>
                </a:solidFill>
              </a:rPr>
              <a:t>(día/mes/año – </a:t>
            </a:r>
            <a:r>
              <a:rPr lang="es-MX" sz="1714" dirty="0" err="1">
                <a:solidFill>
                  <a:schemeClr val="tx1"/>
                </a:solidFill>
              </a:rPr>
              <a:t>dd</a:t>
            </a:r>
            <a:r>
              <a:rPr lang="es-MX" sz="1714" dirty="0">
                <a:solidFill>
                  <a:schemeClr val="tx1"/>
                </a:solidFill>
              </a:rPr>
              <a:t>/mm/</a:t>
            </a:r>
            <a:r>
              <a:rPr lang="es-MX" sz="1714" dirty="0" err="1">
                <a:solidFill>
                  <a:schemeClr val="tx1"/>
                </a:solidFill>
              </a:rPr>
              <a:t>aa</a:t>
            </a:r>
            <a:r>
              <a:rPr lang="es-MX" sz="1714" dirty="0">
                <a:solidFill>
                  <a:schemeClr val="tx1"/>
                </a:solidFill>
              </a:rPr>
              <a:t>)</a:t>
            </a:r>
            <a:endParaRPr lang="es-CO" sz="1714" dirty="0">
              <a:solidFill>
                <a:schemeClr val="tx1"/>
              </a:solidFill>
            </a:endParaRP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9CF81EF2-31AF-43DA-8391-B3B923DD2ED4}"/>
              </a:ext>
            </a:extLst>
          </p:cNvPr>
          <p:cNvSpPr/>
          <p:nvPr/>
        </p:nvSpPr>
        <p:spPr>
          <a:xfrm>
            <a:off x="26169094" y="1468857"/>
            <a:ext cx="8809950" cy="509968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0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18E88035-9BA4-4A2D-911E-B68394C5C062}"/>
              </a:ext>
            </a:extLst>
          </p:cNvPr>
          <p:cNvSpPr/>
          <p:nvPr/>
        </p:nvSpPr>
        <p:spPr>
          <a:xfrm>
            <a:off x="31848432" y="6815072"/>
            <a:ext cx="3130613" cy="439679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714" b="1" dirty="0">
                <a:solidFill>
                  <a:schemeClr val="tx1"/>
                </a:solidFill>
              </a:rPr>
              <a:t>Crear Proyecto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914D2D89-4313-4AA1-A968-987D927D80A7}"/>
              </a:ext>
            </a:extLst>
          </p:cNvPr>
          <p:cNvSpPr/>
          <p:nvPr/>
        </p:nvSpPr>
        <p:spPr>
          <a:xfrm>
            <a:off x="26169096" y="6853837"/>
            <a:ext cx="3130613" cy="439679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714" b="1" dirty="0">
                <a:solidFill>
                  <a:schemeClr val="tx1"/>
                </a:solidFill>
              </a:rPr>
              <a:t>Atrás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4E4793F8-CE6B-4535-8E1B-E969450A7C90}"/>
              </a:ext>
            </a:extLst>
          </p:cNvPr>
          <p:cNvSpPr/>
          <p:nvPr/>
        </p:nvSpPr>
        <p:spPr>
          <a:xfrm>
            <a:off x="26495014" y="1759362"/>
            <a:ext cx="3130610" cy="43967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b="1" dirty="0">
                <a:solidFill>
                  <a:schemeClr val="tx1"/>
                </a:solidFill>
              </a:rPr>
              <a:t>Nombre: 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68C8DE07-B1D4-4E9A-8BD6-38AAB5AD6F25}"/>
              </a:ext>
            </a:extLst>
          </p:cNvPr>
          <p:cNvSpPr/>
          <p:nvPr/>
        </p:nvSpPr>
        <p:spPr>
          <a:xfrm>
            <a:off x="26495012" y="2454648"/>
            <a:ext cx="3130612" cy="43967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b="1" dirty="0">
                <a:solidFill>
                  <a:schemeClr val="tx1"/>
                </a:solidFill>
              </a:rPr>
              <a:t>Descripción (opcional):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70D0948E-C53D-44BD-8B4C-DFDD0A88BA55}"/>
              </a:ext>
            </a:extLst>
          </p:cNvPr>
          <p:cNvSpPr/>
          <p:nvPr/>
        </p:nvSpPr>
        <p:spPr>
          <a:xfrm>
            <a:off x="26495013" y="3808105"/>
            <a:ext cx="3130613" cy="43967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b="1" dirty="0">
                <a:solidFill>
                  <a:schemeClr val="tx1"/>
                </a:solidFill>
              </a:rPr>
              <a:t>Tipo de Actividad: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22123DE7-D04F-4C5B-9D8F-D8A0E653FC90}"/>
              </a:ext>
            </a:extLst>
          </p:cNvPr>
          <p:cNvSpPr/>
          <p:nvPr/>
        </p:nvSpPr>
        <p:spPr>
          <a:xfrm>
            <a:off x="29963099" y="3820039"/>
            <a:ext cx="3130613" cy="43967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dirty="0">
                <a:solidFill>
                  <a:schemeClr val="tx1"/>
                </a:solidFill>
              </a:rPr>
              <a:t>Texto</a:t>
            </a:r>
            <a:endParaRPr lang="es-CO" sz="1714" dirty="0">
              <a:solidFill>
                <a:schemeClr val="tx1"/>
              </a:solidFill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6212E610-C728-4061-83F9-FC2E9F7CF62F}"/>
              </a:ext>
            </a:extLst>
          </p:cNvPr>
          <p:cNvSpPr/>
          <p:nvPr/>
        </p:nvSpPr>
        <p:spPr>
          <a:xfrm>
            <a:off x="26495011" y="4485788"/>
            <a:ext cx="3130613" cy="43967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b="1" dirty="0">
                <a:solidFill>
                  <a:schemeClr val="tx1"/>
                </a:solidFill>
              </a:rPr>
              <a:t>Fecha de Inicio: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C1C5B7C5-A637-441E-BB54-60820B5FA4CF}"/>
              </a:ext>
            </a:extLst>
          </p:cNvPr>
          <p:cNvSpPr/>
          <p:nvPr/>
        </p:nvSpPr>
        <p:spPr>
          <a:xfrm>
            <a:off x="26495009" y="5118607"/>
            <a:ext cx="3318408" cy="43967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b="1" dirty="0">
                <a:solidFill>
                  <a:schemeClr val="tx1"/>
                </a:solidFill>
              </a:rPr>
              <a:t>Fecha de Finalización (opcional):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92D6D432-2968-4293-8532-5EB2CB4A3EC9}"/>
              </a:ext>
            </a:extLst>
          </p:cNvPr>
          <p:cNvSpPr/>
          <p:nvPr/>
        </p:nvSpPr>
        <p:spPr>
          <a:xfrm>
            <a:off x="26495010" y="5787732"/>
            <a:ext cx="3130613" cy="43967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b="1" dirty="0">
                <a:solidFill>
                  <a:schemeClr val="tx1"/>
                </a:solidFill>
              </a:rPr>
              <a:t>Nombre de Miembro: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F31CCE75-F48A-43F4-A0A5-8CB69C729283}"/>
              </a:ext>
            </a:extLst>
          </p:cNvPr>
          <p:cNvSpPr/>
          <p:nvPr/>
        </p:nvSpPr>
        <p:spPr>
          <a:xfrm>
            <a:off x="29963097" y="5839244"/>
            <a:ext cx="3130613" cy="43967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dirty="0">
                <a:solidFill>
                  <a:schemeClr val="tx1"/>
                </a:solidFill>
              </a:rPr>
              <a:t>Texto</a:t>
            </a:r>
            <a:endParaRPr lang="es-CO" sz="1714" dirty="0">
              <a:solidFill>
                <a:schemeClr val="tx1"/>
              </a:solidFill>
            </a:endParaRP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9267D2E1-6C40-499E-851B-517D74AC2989}"/>
              </a:ext>
            </a:extLst>
          </p:cNvPr>
          <p:cNvSpPr/>
          <p:nvPr/>
        </p:nvSpPr>
        <p:spPr>
          <a:xfrm>
            <a:off x="33362177" y="3876992"/>
            <a:ext cx="1020611" cy="439679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b="1" dirty="0">
                <a:solidFill>
                  <a:schemeClr val="tx1"/>
                </a:solidFill>
              </a:rPr>
              <a:t>Agregar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D050E3C5-2409-4815-A3EF-DF33319086D0}"/>
              </a:ext>
            </a:extLst>
          </p:cNvPr>
          <p:cNvSpPr/>
          <p:nvPr/>
        </p:nvSpPr>
        <p:spPr>
          <a:xfrm>
            <a:off x="33362177" y="5839244"/>
            <a:ext cx="1020611" cy="439679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b="1" dirty="0">
                <a:solidFill>
                  <a:schemeClr val="tx1"/>
                </a:solidFill>
              </a:rPr>
              <a:t>Agregar</a:t>
            </a:r>
            <a:endParaRPr lang="es-CO" sz="1714" b="1" dirty="0">
              <a:solidFill>
                <a:schemeClr val="tx1"/>
              </a:solidFill>
            </a:endParaRPr>
          </a:p>
        </p:txBody>
      </p:sp>
      <p:cxnSp>
        <p:nvCxnSpPr>
          <p:cNvPr id="72" name="Conector: angular 71">
            <a:extLst>
              <a:ext uri="{FF2B5EF4-FFF2-40B4-BE49-F238E27FC236}">
                <a16:creationId xmlns:a16="http://schemas.microsoft.com/office/drawing/2014/main" id="{0AFD87CD-D16E-4F20-888C-7F0AC726B78D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8538584" y="1082041"/>
            <a:ext cx="17460361" cy="897163"/>
          </a:xfrm>
          <a:prstGeom prst="bentConnector3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 72">
            <a:extLst>
              <a:ext uri="{FF2B5EF4-FFF2-40B4-BE49-F238E27FC236}">
                <a16:creationId xmlns:a16="http://schemas.microsoft.com/office/drawing/2014/main" id="{DC49ED04-26EF-47BA-90ED-C89DC88A6657}"/>
              </a:ext>
            </a:extLst>
          </p:cNvPr>
          <p:cNvSpPr/>
          <p:nvPr/>
        </p:nvSpPr>
        <p:spPr>
          <a:xfrm>
            <a:off x="26001621" y="8095456"/>
            <a:ext cx="9140708" cy="3202454"/>
          </a:xfrm>
          <a:prstGeom prst="rect">
            <a:avLst/>
          </a:prstGeom>
          <a:solidFill>
            <a:schemeClr val="accent5"/>
          </a:solidFill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3740" dirty="0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D7AA8F58-CC14-4965-9E6C-DE95CB59B3A3}"/>
              </a:ext>
            </a:extLst>
          </p:cNvPr>
          <p:cNvSpPr/>
          <p:nvPr/>
        </p:nvSpPr>
        <p:spPr>
          <a:xfrm>
            <a:off x="26495007" y="9554840"/>
            <a:ext cx="7708529" cy="43967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dirty="0">
                <a:solidFill>
                  <a:schemeClr val="tx1"/>
                </a:solidFill>
              </a:rPr>
              <a:t>Proyecto a modificar</a:t>
            </a:r>
            <a:endParaRPr lang="es-CO" sz="1714" dirty="0">
              <a:solidFill>
                <a:schemeClr val="tx1"/>
              </a:solidFill>
            </a:endParaRP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3F0DD11E-2643-487F-B588-C2B16828C6D7}"/>
              </a:ext>
            </a:extLst>
          </p:cNvPr>
          <p:cNvSpPr/>
          <p:nvPr/>
        </p:nvSpPr>
        <p:spPr>
          <a:xfrm>
            <a:off x="26169094" y="8811874"/>
            <a:ext cx="8809950" cy="152968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0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83CF42EB-4DE4-458D-989B-546A13195703}"/>
              </a:ext>
            </a:extLst>
          </p:cNvPr>
          <p:cNvSpPr/>
          <p:nvPr/>
        </p:nvSpPr>
        <p:spPr>
          <a:xfrm>
            <a:off x="31848432" y="10583968"/>
            <a:ext cx="3130613" cy="439679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714" b="1" dirty="0">
                <a:solidFill>
                  <a:schemeClr val="tx1"/>
                </a:solidFill>
              </a:rPr>
              <a:t>Modificar Proyecto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FE88A18B-D05E-41ED-86A4-AA714C458517}"/>
              </a:ext>
            </a:extLst>
          </p:cNvPr>
          <p:cNvSpPr/>
          <p:nvPr/>
        </p:nvSpPr>
        <p:spPr>
          <a:xfrm>
            <a:off x="26169096" y="10622733"/>
            <a:ext cx="3130613" cy="439679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714" b="1" dirty="0">
                <a:solidFill>
                  <a:schemeClr val="tx1"/>
                </a:solidFill>
              </a:rPr>
              <a:t>Atrás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88063583-4593-48F0-9C25-ED1C9DB6ED1F}"/>
              </a:ext>
            </a:extLst>
          </p:cNvPr>
          <p:cNvSpPr/>
          <p:nvPr/>
        </p:nvSpPr>
        <p:spPr>
          <a:xfrm>
            <a:off x="26495014" y="9102379"/>
            <a:ext cx="3130610" cy="43967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b="1" dirty="0">
                <a:solidFill>
                  <a:schemeClr val="tx1"/>
                </a:solidFill>
              </a:rPr>
              <a:t>Nombre del Proyecto: </a:t>
            </a:r>
            <a:endParaRPr lang="es-CO" sz="1714" b="1" dirty="0">
              <a:solidFill>
                <a:schemeClr val="tx1"/>
              </a:solidFill>
            </a:endParaRPr>
          </a:p>
        </p:txBody>
      </p:sp>
      <p:cxnSp>
        <p:nvCxnSpPr>
          <p:cNvPr id="96" name="Conector: angular 95">
            <a:extLst>
              <a:ext uri="{FF2B5EF4-FFF2-40B4-BE49-F238E27FC236}">
                <a16:creationId xmlns:a16="http://schemas.microsoft.com/office/drawing/2014/main" id="{04D1AA21-A9E8-41B8-B140-42B60DC96AC3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8538585" y="2659396"/>
            <a:ext cx="17460360" cy="5765662"/>
          </a:xfrm>
          <a:prstGeom prst="bentConnector3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7FFCA80F-42EC-4A82-8AAA-A5AFD5533233}"/>
              </a:ext>
            </a:extLst>
          </p:cNvPr>
          <p:cNvSpPr/>
          <p:nvPr/>
        </p:nvSpPr>
        <p:spPr>
          <a:xfrm>
            <a:off x="27714934" y="12584456"/>
            <a:ext cx="7538310" cy="7541387"/>
          </a:xfrm>
          <a:prstGeom prst="rect">
            <a:avLst/>
          </a:prstGeom>
          <a:solidFill>
            <a:schemeClr val="accent5"/>
          </a:solidFill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3740" dirty="0"/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578659B2-8564-4D61-93C8-BFB88FEC3358}"/>
              </a:ext>
            </a:extLst>
          </p:cNvPr>
          <p:cNvSpPr txBox="1"/>
          <p:nvPr/>
        </p:nvSpPr>
        <p:spPr>
          <a:xfrm>
            <a:off x="28259214" y="13591380"/>
            <a:ext cx="2979946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Lista de Actividades</a:t>
            </a:r>
            <a:endParaRPr lang="es-CO" sz="2000" b="1" dirty="0"/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D63140F7-F385-4D1C-AC06-CDA9EAD43087}"/>
              </a:ext>
            </a:extLst>
          </p:cNvPr>
          <p:cNvSpPr txBox="1"/>
          <p:nvPr/>
        </p:nvSpPr>
        <p:spPr>
          <a:xfrm>
            <a:off x="28259215" y="13982931"/>
            <a:ext cx="2803054" cy="33406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571" dirty="0"/>
              <a:t>1 - Actividad 1 (Información)</a:t>
            </a:r>
            <a:endParaRPr lang="es-CO" sz="1571" dirty="0"/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47D06E8B-9C40-4001-9CC8-714DA3230F2D}"/>
              </a:ext>
            </a:extLst>
          </p:cNvPr>
          <p:cNvSpPr txBox="1"/>
          <p:nvPr/>
        </p:nvSpPr>
        <p:spPr>
          <a:xfrm>
            <a:off x="28259215" y="14308531"/>
            <a:ext cx="2803054" cy="33406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571" dirty="0"/>
              <a:t>2 - Actividad 2 (Información)</a:t>
            </a:r>
            <a:endParaRPr lang="es-CO" sz="1571" dirty="0"/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2E098667-2593-4C5B-A57E-759110106471}"/>
              </a:ext>
            </a:extLst>
          </p:cNvPr>
          <p:cNvSpPr txBox="1"/>
          <p:nvPr/>
        </p:nvSpPr>
        <p:spPr>
          <a:xfrm>
            <a:off x="28259214" y="14650174"/>
            <a:ext cx="2803054" cy="33406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571" dirty="0"/>
              <a:t>3 - Actividad 3 (Información)</a:t>
            </a:r>
            <a:endParaRPr lang="es-CO" sz="1571" dirty="0"/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B862AA79-3BF2-4E87-8808-50F922224F0D}"/>
              </a:ext>
            </a:extLst>
          </p:cNvPr>
          <p:cNvSpPr/>
          <p:nvPr/>
        </p:nvSpPr>
        <p:spPr>
          <a:xfrm>
            <a:off x="31062269" y="13982933"/>
            <a:ext cx="174219" cy="1016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0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BDE947A7-67C3-4AB9-9259-162F63343019}"/>
              </a:ext>
            </a:extLst>
          </p:cNvPr>
          <p:cNvSpPr/>
          <p:nvPr/>
        </p:nvSpPr>
        <p:spPr>
          <a:xfrm>
            <a:off x="31062269" y="13982931"/>
            <a:ext cx="176892" cy="37372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0"/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EDB6326E-3FF4-4ACF-A65D-494231EB5246}"/>
              </a:ext>
            </a:extLst>
          </p:cNvPr>
          <p:cNvSpPr txBox="1"/>
          <p:nvPr/>
        </p:nvSpPr>
        <p:spPr>
          <a:xfrm>
            <a:off x="28259214" y="17081002"/>
            <a:ext cx="2979946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Lista de Participantes</a:t>
            </a:r>
            <a:endParaRPr lang="es-CO" sz="2000" b="1" dirty="0"/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0C64F6E0-E117-4D01-B6AE-EEA6B7B96D98}"/>
              </a:ext>
            </a:extLst>
          </p:cNvPr>
          <p:cNvSpPr txBox="1"/>
          <p:nvPr/>
        </p:nvSpPr>
        <p:spPr>
          <a:xfrm>
            <a:off x="28259215" y="17488595"/>
            <a:ext cx="2803054" cy="33406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571" dirty="0"/>
              <a:t>Participante 1</a:t>
            </a:r>
            <a:endParaRPr lang="es-CO" sz="1571" dirty="0"/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992A95A4-E0E3-46E6-9239-94260608DDEE}"/>
              </a:ext>
            </a:extLst>
          </p:cNvPr>
          <p:cNvSpPr txBox="1"/>
          <p:nvPr/>
        </p:nvSpPr>
        <p:spPr>
          <a:xfrm>
            <a:off x="28259215" y="17830238"/>
            <a:ext cx="2803054" cy="33406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571" dirty="0"/>
              <a:t>Participante 2</a:t>
            </a:r>
            <a:endParaRPr lang="es-CO" sz="1571" dirty="0"/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707910B7-EE16-4B6D-9610-1FD24C1BC3D9}"/>
              </a:ext>
            </a:extLst>
          </p:cNvPr>
          <p:cNvSpPr txBox="1"/>
          <p:nvPr/>
        </p:nvSpPr>
        <p:spPr>
          <a:xfrm>
            <a:off x="28259214" y="18155838"/>
            <a:ext cx="2803054" cy="33406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571" dirty="0"/>
              <a:t>Participante 3</a:t>
            </a:r>
            <a:endParaRPr lang="es-CO" sz="1571" dirty="0"/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99E654FC-EB49-448F-99CE-3059696C5DE0}"/>
              </a:ext>
            </a:extLst>
          </p:cNvPr>
          <p:cNvSpPr/>
          <p:nvPr/>
        </p:nvSpPr>
        <p:spPr>
          <a:xfrm>
            <a:off x="31062269" y="17488598"/>
            <a:ext cx="174219" cy="1034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0"/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7DF0FEF0-6648-4575-9F6F-614137961926}"/>
              </a:ext>
            </a:extLst>
          </p:cNvPr>
          <p:cNvSpPr/>
          <p:nvPr/>
        </p:nvSpPr>
        <p:spPr>
          <a:xfrm>
            <a:off x="31062269" y="17488596"/>
            <a:ext cx="176892" cy="37372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0"/>
          </a:p>
        </p:txBody>
      </p:sp>
      <p:sp>
        <p:nvSpPr>
          <p:cNvPr id="115" name="Rectángulo 114">
            <a:extLst>
              <a:ext uri="{FF2B5EF4-FFF2-40B4-BE49-F238E27FC236}">
                <a16:creationId xmlns:a16="http://schemas.microsoft.com/office/drawing/2014/main" id="{3498137B-F0C6-411D-90C6-227CA9E43091}"/>
              </a:ext>
            </a:extLst>
          </p:cNvPr>
          <p:cNvSpPr/>
          <p:nvPr/>
        </p:nvSpPr>
        <p:spPr>
          <a:xfrm>
            <a:off x="31581256" y="13591380"/>
            <a:ext cx="3130610" cy="43967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b="1" dirty="0">
                <a:solidFill>
                  <a:schemeClr val="tx1"/>
                </a:solidFill>
              </a:rPr>
              <a:t>Nueva Fecha de Finalización: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259FC2D7-3E9D-4358-B97A-AEBEBC5606D5}"/>
              </a:ext>
            </a:extLst>
          </p:cNvPr>
          <p:cNvSpPr/>
          <p:nvPr/>
        </p:nvSpPr>
        <p:spPr>
          <a:xfrm>
            <a:off x="31581255" y="14271573"/>
            <a:ext cx="3130612" cy="43967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dirty="0">
                <a:solidFill>
                  <a:schemeClr val="tx1"/>
                </a:solidFill>
              </a:rPr>
              <a:t>Texto</a:t>
            </a:r>
            <a:endParaRPr lang="es-CO" sz="1714" dirty="0">
              <a:solidFill>
                <a:schemeClr val="tx1"/>
              </a:solidFill>
            </a:endParaRPr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C6966E4C-CA99-460A-A87C-218B92DAC36B}"/>
              </a:ext>
            </a:extLst>
          </p:cNvPr>
          <p:cNvSpPr/>
          <p:nvPr/>
        </p:nvSpPr>
        <p:spPr>
          <a:xfrm>
            <a:off x="28259214" y="15494230"/>
            <a:ext cx="2979946" cy="439679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dirty="0">
                <a:solidFill>
                  <a:schemeClr val="tx1"/>
                </a:solidFill>
              </a:rPr>
              <a:t>Modificar Actividad</a:t>
            </a:r>
            <a:endParaRPr lang="es-CO" sz="1714" dirty="0">
              <a:solidFill>
                <a:schemeClr val="tx1"/>
              </a:solidFill>
            </a:endParaRPr>
          </a:p>
        </p:txBody>
      </p:sp>
      <p:sp>
        <p:nvSpPr>
          <p:cNvPr id="121" name="Rectángulo 120">
            <a:extLst>
              <a:ext uri="{FF2B5EF4-FFF2-40B4-BE49-F238E27FC236}">
                <a16:creationId xmlns:a16="http://schemas.microsoft.com/office/drawing/2014/main" id="{556D01C4-A21F-4E58-BB13-16AE1A0B3AAD}"/>
              </a:ext>
            </a:extLst>
          </p:cNvPr>
          <p:cNvSpPr/>
          <p:nvPr/>
        </p:nvSpPr>
        <p:spPr>
          <a:xfrm>
            <a:off x="27891826" y="13300874"/>
            <a:ext cx="7198132" cy="316747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0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A355CD73-74D4-4CEC-9F01-0C1DE95AB0C2}"/>
              </a:ext>
            </a:extLst>
          </p:cNvPr>
          <p:cNvSpPr/>
          <p:nvPr/>
        </p:nvSpPr>
        <p:spPr>
          <a:xfrm>
            <a:off x="27891826" y="16827667"/>
            <a:ext cx="7198132" cy="241126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0"/>
          </a:p>
        </p:txBody>
      </p: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F75A4649-7D4B-41B9-BFEA-99747D05039F}"/>
              </a:ext>
            </a:extLst>
          </p:cNvPr>
          <p:cNvSpPr/>
          <p:nvPr/>
        </p:nvSpPr>
        <p:spPr>
          <a:xfrm>
            <a:off x="33685843" y="19506482"/>
            <a:ext cx="1404117" cy="439679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714" b="1" dirty="0">
                <a:solidFill>
                  <a:schemeClr val="tx1"/>
                </a:solidFill>
              </a:rPr>
              <a:t>Cerrar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363DE404-7D4E-4D49-8168-D8B69C3A3F83}"/>
              </a:ext>
            </a:extLst>
          </p:cNvPr>
          <p:cNvSpPr/>
          <p:nvPr/>
        </p:nvSpPr>
        <p:spPr>
          <a:xfrm>
            <a:off x="31581256" y="17081003"/>
            <a:ext cx="3130610" cy="43967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b="1" dirty="0">
                <a:solidFill>
                  <a:schemeClr val="tx1"/>
                </a:solidFill>
              </a:rPr>
              <a:t>Nombre del Miembro: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128" name="Rectángulo 127">
            <a:extLst>
              <a:ext uri="{FF2B5EF4-FFF2-40B4-BE49-F238E27FC236}">
                <a16:creationId xmlns:a16="http://schemas.microsoft.com/office/drawing/2014/main" id="{5A140399-7B28-4AC7-BD38-C00FDAA988DC}"/>
              </a:ext>
            </a:extLst>
          </p:cNvPr>
          <p:cNvSpPr/>
          <p:nvPr/>
        </p:nvSpPr>
        <p:spPr>
          <a:xfrm>
            <a:off x="31581255" y="17761196"/>
            <a:ext cx="3130612" cy="43967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dirty="0">
                <a:solidFill>
                  <a:schemeClr val="tx1"/>
                </a:solidFill>
              </a:rPr>
              <a:t>Texto</a:t>
            </a:r>
            <a:endParaRPr lang="es-CO" sz="1714" dirty="0">
              <a:solidFill>
                <a:schemeClr val="tx1"/>
              </a:solidFill>
            </a:endParaRPr>
          </a:p>
        </p:txBody>
      </p:sp>
      <p:sp>
        <p:nvSpPr>
          <p:cNvPr id="129" name="Rectángulo 128">
            <a:extLst>
              <a:ext uri="{FF2B5EF4-FFF2-40B4-BE49-F238E27FC236}">
                <a16:creationId xmlns:a16="http://schemas.microsoft.com/office/drawing/2014/main" id="{6744EC22-5E0E-41AD-BFE0-3EE005836170}"/>
              </a:ext>
            </a:extLst>
          </p:cNvPr>
          <p:cNvSpPr/>
          <p:nvPr/>
        </p:nvSpPr>
        <p:spPr>
          <a:xfrm>
            <a:off x="31581256" y="18441390"/>
            <a:ext cx="3130613" cy="439679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dirty="0">
                <a:solidFill>
                  <a:schemeClr val="tx1"/>
                </a:solidFill>
              </a:rPr>
              <a:t>Agregar Participante</a:t>
            </a:r>
            <a:endParaRPr lang="es-CO" sz="1714" dirty="0">
              <a:solidFill>
                <a:schemeClr val="tx1"/>
              </a:solidFill>
            </a:endParaRPr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750B4AFB-BB20-42F1-A11C-BF135B307F8A}"/>
              </a:ext>
            </a:extLst>
          </p:cNvPr>
          <p:cNvSpPr/>
          <p:nvPr/>
        </p:nvSpPr>
        <p:spPr>
          <a:xfrm>
            <a:off x="31581254" y="14951766"/>
            <a:ext cx="3130612" cy="439679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dirty="0">
                <a:solidFill>
                  <a:schemeClr val="tx1"/>
                </a:solidFill>
              </a:rPr>
              <a:t>Modificar fecha de finalización</a:t>
            </a:r>
            <a:endParaRPr lang="es-CO" sz="1714" dirty="0">
              <a:solidFill>
                <a:schemeClr val="tx1"/>
              </a:solidFill>
            </a:endParaRPr>
          </a:p>
        </p:txBody>
      </p:sp>
      <p:sp>
        <p:nvSpPr>
          <p:cNvPr id="131" name="Rectángulo 130">
            <a:extLst>
              <a:ext uri="{FF2B5EF4-FFF2-40B4-BE49-F238E27FC236}">
                <a16:creationId xmlns:a16="http://schemas.microsoft.com/office/drawing/2014/main" id="{FF9AA78E-F2F3-4BFC-BC58-7D3D6A896BAD}"/>
              </a:ext>
            </a:extLst>
          </p:cNvPr>
          <p:cNvSpPr/>
          <p:nvPr/>
        </p:nvSpPr>
        <p:spPr>
          <a:xfrm>
            <a:off x="27889154" y="13300872"/>
            <a:ext cx="3528816" cy="316747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0"/>
          </a:p>
        </p:txBody>
      </p:sp>
      <p:cxnSp>
        <p:nvCxnSpPr>
          <p:cNvPr id="132" name="Conector: angular 131">
            <a:extLst>
              <a:ext uri="{FF2B5EF4-FFF2-40B4-BE49-F238E27FC236}">
                <a16:creationId xmlns:a16="http://schemas.microsoft.com/office/drawing/2014/main" id="{422EB7F7-DF7A-4567-93FF-486CFDA8CE66}"/>
              </a:ext>
            </a:extLst>
          </p:cNvPr>
          <p:cNvCxnSpPr>
            <a:cxnSpLocks/>
            <a:stCxn id="81" idx="2"/>
          </p:cNvCxnSpPr>
          <p:nvPr/>
        </p:nvCxnSpPr>
        <p:spPr>
          <a:xfrm rot="5400000">
            <a:off x="31670679" y="10837057"/>
            <a:ext cx="1556471" cy="1929651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ángulo 135">
            <a:extLst>
              <a:ext uri="{FF2B5EF4-FFF2-40B4-BE49-F238E27FC236}">
                <a16:creationId xmlns:a16="http://schemas.microsoft.com/office/drawing/2014/main" id="{83EAE020-6296-4DF4-9650-477F2DEDF5B3}"/>
              </a:ext>
            </a:extLst>
          </p:cNvPr>
          <p:cNvSpPr/>
          <p:nvPr/>
        </p:nvSpPr>
        <p:spPr>
          <a:xfrm>
            <a:off x="16515558" y="12584456"/>
            <a:ext cx="9140708" cy="3202454"/>
          </a:xfrm>
          <a:prstGeom prst="rect">
            <a:avLst/>
          </a:prstGeom>
          <a:solidFill>
            <a:schemeClr val="accent5"/>
          </a:solidFill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3740" dirty="0"/>
          </a:p>
        </p:txBody>
      </p:sp>
      <p:sp>
        <p:nvSpPr>
          <p:cNvPr id="138" name="Rectángulo 137">
            <a:extLst>
              <a:ext uri="{FF2B5EF4-FFF2-40B4-BE49-F238E27FC236}">
                <a16:creationId xmlns:a16="http://schemas.microsoft.com/office/drawing/2014/main" id="{38FA293B-C5E2-419F-94F4-F2ED1BED777D}"/>
              </a:ext>
            </a:extLst>
          </p:cNvPr>
          <p:cNvSpPr/>
          <p:nvPr/>
        </p:nvSpPr>
        <p:spPr>
          <a:xfrm>
            <a:off x="17008944" y="14043840"/>
            <a:ext cx="7708529" cy="43967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dirty="0">
                <a:solidFill>
                  <a:schemeClr val="tx1"/>
                </a:solidFill>
              </a:rPr>
              <a:t>Índice de Actividad a modificar</a:t>
            </a:r>
            <a:endParaRPr lang="es-CO" sz="1714" dirty="0">
              <a:solidFill>
                <a:schemeClr val="tx1"/>
              </a:solidFill>
            </a:endParaRPr>
          </a:p>
        </p:txBody>
      </p:sp>
      <p:sp>
        <p:nvSpPr>
          <p:cNvPr id="139" name="Rectángulo 138">
            <a:extLst>
              <a:ext uri="{FF2B5EF4-FFF2-40B4-BE49-F238E27FC236}">
                <a16:creationId xmlns:a16="http://schemas.microsoft.com/office/drawing/2014/main" id="{B11AB6A4-2471-4B4B-BAEE-716C2111DB17}"/>
              </a:ext>
            </a:extLst>
          </p:cNvPr>
          <p:cNvSpPr/>
          <p:nvPr/>
        </p:nvSpPr>
        <p:spPr>
          <a:xfrm>
            <a:off x="16683031" y="13300874"/>
            <a:ext cx="8809950" cy="152968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0"/>
          </a:p>
        </p:txBody>
      </p:sp>
      <p:sp>
        <p:nvSpPr>
          <p:cNvPr id="140" name="Rectángulo 139">
            <a:extLst>
              <a:ext uri="{FF2B5EF4-FFF2-40B4-BE49-F238E27FC236}">
                <a16:creationId xmlns:a16="http://schemas.microsoft.com/office/drawing/2014/main" id="{E2DB5890-082E-4DF1-A438-747720EA25C9}"/>
              </a:ext>
            </a:extLst>
          </p:cNvPr>
          <p:cNvSpPr/>
          <p:nvPr/>
        </p:nvSpPr>
        <p:spPr>
          <a:xfrm>
            <a:off x="22362369" y="15072968"/>
            <a:ext cx="3130613" cy="439679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714" b="1" dirty="0">
                <a:solidFill>
                  <a:schemeClr val="tx1"/>
                </a:solidFill>
              </a:rPr>
              <a:t>Modificar Actividad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141" name="Rectángulo 140">
            <a:extLst>
              <a:ext uri="{FF2B5EF4-FFF2-40B4-BE49-F238E27FC236}">
                <a16:creationId xmlns:a16="http://schemas.microsoft.com/office/drawing/2014/main" id="{34AB4CCB-B0C4-436A-ABBC-CB5BCEDD6DBD}"/>
              </a:ext>
            </a:extLst>
          </p:cNvPr>
          <p:cNvSpPr/>
          <p:nvPr/>
        </p:nvSpPr>
        <p:spPr>
          <a:xfrm>
            <a:off x="16683033" y="15111734"/>
            <a:ext cx="3130613" cy="439679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714" b="1" dirty="0">
                <a:solidFill>
                  <a:schemeClr val="tx1"/>
                </a:solidFill>
              </a:rPr>
              <a:t>Atrás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144" name="Rectángulo 143">
            <a:extLst>
              <a:ext uri="{FF2B5EF4-FFF2-40B4-BE49-F238E27FC236}">
                <a16:creationId xmlns:a16="http://schemas.microsoft.com/office/drawing/2014/main" id="{0D6C3D62-1480-482D-A647-5030227EA86E}"/>
              </a:ext>
            </a:extLst>
          </p:cNvPr>
          <p:cNvSpPr/>
          <p:nvPr/>
        </p:nvSpPr>
        <p:spPr>
          <a:xfrm>
            <a:off x="17008951" y="13591379"/>
            <a:ext cx="3130610" cy="43967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b="1" dirty="0">
                <a:solidFill>
                  <a:schemeClr val="tx1"/>
                </a:solidFill>
              </a:rPr>
              <a:t>Nombre de la Actividad: </a:t>
            </a:r>
            <a:endParaRPr lang="es-CO" sz="1714" b="1" dirty="0">
              <a:solidFill>
                <a:schemeClr val="tx1"/>
              </a:solidFill>
            </a:endParaRPr>
          </a:p>
        </p:txBody>
      </p:sp>
      <p:cxnSp>
        <p:nvCxnSpPr>
          <p:cNvPr id="145" name="Conector: angular 144">
            <a:extLst>
              <a:ext uri="{FF2B5EF4-FFF2-40B4-BE49-F238E27FC236}">
                <a16:creationId xmlns:a16="http://schemas.microsoft.com/office/drawing/2014/main" id="{A099A899-FC06-4D2D-8CB2-5FF4FBE5C382}"/>
              </a:ext>
            </a:extLst>
          </p:cNvPr>
          <p:cNvCxnSpPr>
            <a:cxnSpLocks/>
            <a:stCxn id="117" idx="1"/>
            <a:endCxn id="161" idx="3"/>
          </p:cNvCxnSpPr>
          <p:nvPr/>
        </p:nvCxnSpPr>
        <p:spPr>
          <a:xfrm rot="10800000">
            <a:off x="25656268" y="12834544"/>
            <a:ext cx="2602947" cy="2879526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F5775EBF-1BE7-4BC2-A8A1-C1E44C345A41}"/>
              </a:ext>
            </a:extLst>
          </p:cNvPr>
          <p:cNvSpPr txBox="1"/>
          <p:nvPr/>
        </p:nvSpPr>
        <p:spPr>
          <a:xfrm>
            <a:off x="25991528" y="744532"/>
            <a:ext cx="9148124" cy="46166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2400" b="1" dirty="0"/>
              <a:t>Nuevo Proyecto</a:t>
            </a:r>
            <a:endParaRPr lang="es-CO" sz="2400" b="1" dirty="0"/>
          </a:p>
        </p:txBody>
      </p:sp>
      <p:sp>
        <p:nvSpPr>
          <p:cNvPr id="150" name="Rectángulo 149">
            <a:extLst>
              <a:ext uri="{FF2B5EF4-FFF2-40B4-BE49-F238E27FC236}">
                <a16:creationId xmlns:a16="http://schemas.microsoft.com/office/drawing/2014/main" id="{6284F802-503F-47DE-8257-C469A61E1D9F}"/>
              </a:ext>
            </a:extLst>
          </p:cNvPr>
          <p:cNvSpPr/>
          <p:nvPr/>
        </p:nvSpPr>
        <p:spPr>
          <a:xfrm>
            <a:off x="34756077" y="745548"/>
            <a:ext cx="385012" cy="459632"/>
          </a:xfrm>
          <a:prstGeom prst="rect">
            <a:avLst/>
          </a:prstGeom>
          <a:solidFill>
            <a:srgbClr val="C0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X</a:t>
            </a:r>
            <a:endParaRPr lang="es-CO" sz="2400" b="1" dirty="0">
              <a:solidFill>
                <a:schemeClr val="tx1"/>
              </a:solidFill>
            </a:endParaRPr>
          </a:p>
        </p:txBody>
      </p:sp>
      <p:sp>
        <p:nvSpPr>
          <p:cNvPr id="151" name="Rectángulo 150">
            <a:extLst>
              <a:ext uri="{FF2B5EF4-FFF2-40B4-BE49-F238E27FC236}">
                <a16:creationId xmlns:a16="http://schemas.microsoft.com/office/drawing/2014/main" id="{F4E7DBD4-589C-451D-B2C9-EB38BC317048}"/>
              </a:ext>
            </a:extLst>
          </p:cNvPr>
          <p:cNvSpPr/>
          <p:nvPr/>
        </p:nvSpPr>
        <p:spPr>
          <a:xfrm>
            <a:off x="34396654" y="748103"/>
            <a:ext cx="385012" cy="461666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-</a:t>
            </a:r>
            <a:endParaRPr lang="es-CO" sz="2400" b="1" dirty="0">
              <a:solidFill>
                <a:schemeClr val="tx1"/>
              </a:solidFill>
            </a:endParaRP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464155A8-08BD-48EF-8680-699C97AE3048}"/>
              </a:ext>
            </a:extLst>
          </p:cNvPr>
          <p:cNvSpPr txBox="1"/>
          <p:nvPr/>
        </p:nvSpPr>
        <p:spPr>
          <a:xfrm>
            <a:off x="25999227" y="8110976"/>
            <a:ext cx="9148124" cy="46166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2400" b="1" dirty="0"/>
              <a:t>Modificar Proyecto</a:t>
            </a:r>
            <a:endParaRPr lang="es-CO" sz="2400" b="1" dirty="0"/>
          </a:p>
        </p:txBody>
      </p:sp>
      <p:sp>
        <p:nvSpPr>
          <p:cNvPr id="154" name="Rectángulo 153">
            <a:extLst>
              <a:ext uri="{FF2B5EF4-FFF2-40B4-BE49-F238E27FC236}">
                <a16:creationId xmlns:a16="http://schemas.microsoft.com/office/drawing/2014/main" id="{C445799A-8354-4C16-83D5-49E27A5A3B80}"/>
              </a:ext>
            </a:extLst>
          </p:cNvPr>
          <p:cNvSpPr/>
          <p:nvPr/>
        </p:nvSpPr>
        <p:spPr>
          <a:xfrm>
            <a:off x="34763776" y="8111992"/>
            <a:ext cx="383575" cy="459632"/>
          </a:xfrm>
          <a:prstGeom prst="rect">
            <a:avLst/>
          </a:prstGeom>
          <a:solidFill>
            <a:srgbClr val="C0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X</a:t>
            </a:r>
            <a:endParaRPr lang="es-CO" sz="2400" b="1" dirty="0">
              <a:solidFill>
                <a:schemeClr val="tx1"/>
              </a:solidFill>
            </a:endParaRPr>
          </a:p>
        </p:txBody>
      </p:sp>
      <p:sp>
        <p:nvSpPr>
          <p:cNvPr id="155" name="Rectángulo 154">
            <a:extLst>
              <a:ext uri="{FF2B5EF4-FFF2-40B4-BE49-F238E27FC236}">
                <a16:creationId xmlns:a16="http://schemas.microsoft.com/office/drawing/2014/main" id="{56155AAA-80B8-4ED6-8C0C-5D80163FA08D}"/>
              </a:ext>
            </a:extLst>
          </p:cNvPr>
          <p:cNvSpPr/>
          <p:nvPr/>
        </p:nvSpPr>
        <p:spPr>
          <a:xfrm>
            <a:off x="34404353" y="8114547"/>
            <a:ext cx="385012" cy="461666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-</a:t>
            </a:r>
            <a:endParaRPr lang="es-CO" sz="2400" b="1" dirty="0">
              <a:solidFill>
                <a:schemeClr val="tx1"/>
              </a:solidFill>
            </a:endParaRPr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B6A0B833-2D0F-4EC6-B62B-9BE6949C9B81}"/>
              </a:ext>
            </a:extLst>
          </p:cNvPr>
          <p:cNvSpPr txBox="1"/>
          <p:nvPr/>
        </p:nvSpPr>
        <p:spPr>
          <a:xfrm>
            <a:off x="27714934" y="12600241"/>
            <a:ext cx="7538310" cy="46166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2400" b="1" dirty="0"/>
              <a:t>Modificar Proyecto a Modificar</a:t>
            </a:r>
            <a:endParaRPr lang="es-CO" sz="2400" b="1" dirty="0"/>
          </a:p>
        </p:txBody>
      </p:sp>
      <p:sp>
        <p:nvSpPr>
          <p:cNvPr id="158" name="Rectángulo 157">
            <a:extLst>
              <a:ext uri="{FF2B5EF4-FFF2-40B4-BE49-F238E27FC236}">
                <a16:creationId xmlns:a16="http://schemas.microsoft.com/office/drawing/2014/main" id="{7EED2C6E-FD1B-4AA8-9BEB-ED57C0255E38}"/>
              </a:ext>
            </a:extLst>
          </p:cNvPr>
          <p:cNvSpPr/>
          <p:nvPr/>
        </p:nvSpPr>
        <p:spPr>
          <a:xfrm>
            <a:off x="34869669" y="12601257"/>
            <a:ext cx="383575" cy="459632"/>
          </a:xfrm>
          <a:prstGeom prst="rect">
            <a:avLst/>
          </a:prstGeom>
          <a:solidFill>
            <a:srgbClr val="C0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X</a:t>
            </a:r>
            <a:endParaRPr lang="es-CO" sz="2400" b="1" dirty="0">
              <a:solidFill>
                <a:schemeClr val="tx1"/>
              </a:solidFill>
            </a:endParaRPr>
          </a:p>
        </p:txBody>
      </p:sp>
      <p:sp>
        <p:nvSpPr>
          <p:cNvPr id="159" name="Rectángulo 158">
            <a:extLst>
              <a:ext uri="{FF2B5EF4-FFF2-40B4-BE49-F238E27FC236}">
                <a16:creationId xmlns:a16="http://schemas.microsoft.com/office/drawing/2014/main" id="{0C47BEE9-88DE-4D69-93A6-96FF879574EB}"/>
              </a:ext>
            </a:extLst>
          </p:cNvPr>
          <p:cNvSpPr/>
          <p:nvPr/>
        </p:nvSpPr>
        <p:spPr>
          <a:xfrm>
            <a:off x="34510246" y="12603812"/>
            <a:ext cx="385012" cy="461666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-</a:t>
            </a:r>
            <a:endParaRPr lang="es-CO" sz="2400" b="1" dirty="0">
              <a:solidFill>
                <a:schemeClr val="tx1"/>
              </a:solidFill>
            </a:endParaRP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6A49F65F-8461-4C05-99B1-3185C9E8A71B}"/>
              </a:ext>
            </a:extLst>
          </p:cNvPr>
          <p:cNvSpPr txBox="1"/>
          <p:nvPr/>
        </p:nvSpPr>
        <p:spPr>
          <a:xfrm>
            <a:off x="16515558" y="12603712"/>
            <a:ext cx="9140708" cy="46166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2400" b="1" dirty="0"/>
              <a:t>Modificar Actividad</a:t>
            </a:r>
            <a:endParaRPr lang="es-CO" sz="2400" b="1" dirty="0"/>
          </a:p>
        </p:txBody>
      </p:sp>
      <p:sp>
        <p:nvSpPr>
          <p:cNvPr id="161" name="Rectángulo 160">
            <a:extLst>
              <a:ext uri="{FF2B5EF4-FFF2-40B4-BE49-F238E27FC236}">
                <a16:creationId xmlns:a16="http://schemas.microsoft.com/office/drawing/2014/main" id="{BEB13A6A-A31F-4DE5-BFD7-539812ECD91C}"/>
              </a:ext>
            </a:extLst>
          </p:cNvPr>
          <p:cNvSpPr/>
          <p:nvPr/>
        </p:nvSpPr>
        <p:spPr>
          <a:xfrm>
            <a:off x="25191157" y="12604728"/>
            <a:ext cx="465110" cy="459632"/>
          </a:xfrm>
          <a:prstGeom prst="rect">
            <a:avLst/>
          </a:prstGeom>
          <a:solidFill>
            <a:srgbClr val="C0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X</a:t>
            </a:r>
            <a:endParaRPr lang="es-CO" sz="2400" b="1" dirty="0">
              <a:solidFill>
                <a:schemeClr val="tx1"/>
              </a:solidFill>
            </a:endParaRPr>
          </a:p>
        </p:txBody>
      </p:sp>
      <p:sp>
        <p:nvSpPr>
          <p:cNvPr id="162" name="Rectángulo 161">
            <a:extLst>
              <a:ext uri="{FF2B5EF4-FFF2-40B4-BE49-F238E27FC236}">
                <a16:creationId xmlns:a16="http://schemas.microsoft.com/office/drawing/2014/main" id="{2CE10A77-052D-421E-840D-33F3157E237F}"/>
              </a:ext>
            </a:extLst>
          </p:cNvPr>
          <p:cNvSpPr/>
          <p:nvPr/>
        </p:nvSpPr>
        <p:spPr>
          <a:xfrm>
            <a:off x="24857554" y="12581157"/>
            <a:ext cx="411982" cy="48422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-</a:t>
            </a:r>
            <a:endParaRPr lang="es-CO" sz="2400" b="1" dirty="0">
              <a:solidFill>
                <a:schemeClr val="tx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22546BA3-3D3C-4693-BECA-C12B9C95F3A6}"/>
              </a:ext>
            </a:extLst>
          </p:cNvPr>
          <p:cNvSpPr/>
          <p:nvPr/>
        </p:nvSpPr>
        <p:spPr>
          <a:xfrm>
            <a:off x="15129616" y="17306859"/>
            <a:ext cx="10527800" cy="3846262"/>
          </a:xfrm>
          <a:prstGeom prst="rect">
            <a:avLst/>
          </a:prstGeom>
          <a:solidFill>
            <a:schemeClr val="accent5"/>
          </a:solidFill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3740" dirty="0"/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B18CDF72-ABF6-4AA7-B516-1FF9309D00FB}"/>
              </a:ext>
            </a:extLst>
          </p:cNvPr>
          <p:cNvSpPr/>
          <p:nvPr/>
        </p:nvSpPr>
        <p:spPr>
          <a:xfrm>
            <a:off x="17997776" y="18219601"/>
            <a:ext cx="3130610" cy="43967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dirty="0">
                <a:solidFill>
                  <a:schemeClr val="tx1"/>
                </a:solidFill>
              </a:rPr>
              <a:t>(día/mes/año – </a:t>
            </a:r>
            <a:r>
              <a:rPr lang="es-MX" sz="1714" dirty="0" err="1">
                <a:solidFill>
                  <a:schemeClr val="tx1"/>
                </a:solidFill>
              </a:rPr>
              <a:t>dd</a:t>
            </a:r>
            <a:r>
              <a:rPr lang="es-MX" sz="1714" dirty="0">
                <a:solidFill>
                  <a:schemeClr val="tx1"/>
                </a:solidFill>
              </a:rPr>
              <a:t>/mm/</a:t>
            </a:r>
            <a:r>
              <a:rPr lang="es-MX" sz="1714" dirty="0" err="1">
                <a:solidFill>
                  <a:schemeClr val="tx1"/>
                </a:solidFill>
              </a:rPr>
              <a:t>aa</a:t>
            </a:r>
            <a:r>
              <a:rPr lang="es-MX" sz="1714" dirty="0">
                <a:solidFill>
                  <a:schemeClr val="tx1"/>
                </a:solidFill>
              </a:rPr>
              <a:t>)</a:t>
            </a:r>
            <a:endParaRPr lang="es-CO" sz="1714" dirty="0">
              <a:solidFill>
                <a:schemeClr val="tx1"/>
              </a:solidFill>
            </a:endParaRPr>
          </a:p>
        </p:txBody>
      </p:sp>
      <p:sp>
        <p:nvSpPr>
          <p:cNvPr id="194" name="Rectángulo 193">
            <a:extLst>
              <a:ext uri="{FF2B5EF4-FFF2-40B4-BE49-F238E27FC236}">
                <a16:creationId xmlns:a16="http://schemas.microsoft.com/office/drawing/2014/main" id="{13B7694B-08F0-47C6-8270-07A9793C1B26}"/>
              </a:ext>
            </a:extLst>
          </p:cNvPr>
          <p:cNvSpPr/>
          <p:nvPr/>
        </p:nvSpPr>
        <p:spPr>
          <a:xfrm>
            <a:off x="18011383" y="18812209"/>
            <a:ext cx="3117003" cy="43967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dirty="0">
                <a:solidFill>
                  <a:schemeClr val="tx1"/>
                </a:solidFill>
              </a:rPr>
              <a:t>(hora/minuto/</a:t>
            </a:r>
            <a:r>
              <a:rPr lang="es-MX" sz="1714" dirty="0" err="1">
                <a:solidFill>
                  <a:schemeClr val="tx1"/>
                </a:solidFill>
              </a:rPr>
              <a:t>seg</a:t>
            </a:r>
            <a:r>
              <a:rPr lang="es-MX" sz="1714" dirty="0">
                <a:solidFill>
                  <a:schemeClr val="tx1"/>
                </a:solidFill>
              </a:rPr>
              <a:t> – </a:t>
            </a:r>
            <a:r>
              <a:rPr lang="es-MX" sz="1714" dirty="0" err="1">
                <a:solidFill>
                  <a:schemeClr val="tx1"/>
                </a:solidFill>
              </a:rPr>
              <a:t>hh</a:t>
            </a:r>
            <a:r>
              <a:rPr lang="es-MX" sz="1714" dirty="0">
                <a:solidFill>
                  <a:schemeClr val="tx1"/>
                </a:solidFill>
              </a:rPr>
              <a:t>/mm/</a:t>
            </a:r>
            <a:r>
              <a:rPr lang="es-MX" sz="1714" dirty="0" err="1">
                <a:solidFill>
                  <a:schemeClr val="tx1"/>
                </a:solidFill>
              </a:rPr>
              <a:t>ss</a:t>
            </a:r>
            <a:r>
              <a:rPr lang="es-MX" sz="1714" dirty="0">
                <a:solidFill>
                  <a:schemeClr val="tx1"/>
                </a:solidFill>
              </a:rPr>
              <a:t>)</a:t>
            </a:r>
            <a:endParaRPr lang="es-CO" sz="1714" dirty="0">
              <a:solidFill>
                <a:schemeClr val="tx1"/>
              </a:solidFill>
            </a:endParaRPr>
          </a:p>
        </p:txBody>
      </p:sp>
      <p:sp>
        <p:nvSpPr>
          <p:cNvPr id="196" name="Rectángulo 195">
            <a:extLst>
              <a:ext uri="{FF2B5EF4-FFF2-40B4-BE49-F238E27FC236}">
                <a16:creationId xmlns:a16="http://schemas.microsoft.com/office/drawing/2014/main" id="{1837B689-18BC-419D-BE3B-BB7F14914C86}"/>
              </a:ext>
            </a:extLst>
          </p:cNvPr>
          <p:cNvSpPr/>
          <p:nvPr/>
        </p:nvSpPr>
        <p:spPr>
          <a:xfrm>
            <a:off x="17997777" y="19479251"/>
            <a:ext cx="3130613" cy="43967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dirty="0">
                <a:solidFill>
                  <a:schemeClr val="tx1"/>
                </a:solidFill>
              </a:rPr>
              <a:t>(hora/minuto/</a:t>
            </a:r>
            <a:r>
              <a:rPr lang="es-MX" sz="1714" dirty="0" err="1">
                <a:solidFill>
                  <a:schemeClr val="tx1"/>
                </a:solidFill>
              </a:rPr>
              <a:t>seg</a:t>
            </a:r>
            <a:r>
              <a:rPr lang="es-MX" sz="1714" dirty="0">
                <a:solidFill>
                  <a:schemeClr val="tx1"/>
                </a:solidFill>
              </a:rPr>
              <a:t> – </a:t>
            </a:r>
            <a:r>
              <a:rPr lang="es-MX" sz="1714" dirty="0" err="1">
                <a:solidFill>
                  <a:schemeClr val="tx1"/>
                </a:solidFill>
              </a:rPr>
              <a:t>hh</a:t>
            </a:r>
            <a:r>
              <a:rPr lang="es-MX" sz="1714" dirty="0">
                <a:solidFill>
                  <a:schemeClr val="tx1"/>
                </a:solidFill>
              </a:rPr>
              <a:t>/mm/</a:t>
            </a:r>
            <a:r>
              <a:rPr lang="es-MX" sz="1714" dirty="0" err="1">
                <a:solidFill>
                  <a:schemeClr val="tx1"/>
                </a:solidFill>
              </a:rPr>
              <a:t>ss</a:t>
            </a:r>
            <a:r>
              <a:rPr lang="es-MX" sz="1714" dirty="0">
                <a:solidFill>
                  <a:schemeClr val="tx1"/>
                </a:solidFill>
              </a:rPr>
              <a:t>)</a:t>
            </a:r>
            <a:endParaRPr lang="es-CO" sz="1714" dirty="0">
              <a:solidFill>
                <a:schemeClr val="tx1"/>
              </a:solidFill>
            </a:endParaRPr>
          </a:p>
        </p:txBody>
      </p:sp>
      <p:sp>
        <p:nvSpPr>
          <p:cNvPr id="197" name="Rectángulo 196">
            <a:extLst>
              <a:ext uri="{FF2B5EF4-FFF2-40B4-BE49-F238E27FC236}">
                <a16:creationId xmlns:a16="http://schemas.microsoft.com/office/drawing/2014/main" id="{5FF0CEC8-2C0B-46E1-90F1-45281A3D35F5}"/>
              </a:ext>
            </a:extLst>
          </p:cNvPr>
          <p:cNvSpPr/>
          <p:nvPr/>
        </p:nvSpPr>
        <p:spPr>
          <a:xfrm>
            <a:off x="15283543" y="17929094"/>
            <a:ext cx="10212115" cy="228676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0"/>
          </a:p>
        </p:txBody>
      </p:sp>
      <p:sp>
        <p:nvSpPr>
          <p:cNvPr id="198" name="Rectángulo 197">
            <a:extLst>
              <a:ext uri="{FF2B5EF4-FFF2-40B4-BE49-F238E27FC236}">
                <a16:creationId xmlns:a16="http://schemas.microsoft.com/office/drawing/2014/main" id="{22360BCB-66F9-4144-9175-4B922C651B15}"/>
              </a:ext>
            </a:extLst>
          </p:cNvPr>
          <p:cNvSpPr/>
          <p:nvPr/>
        </p:nvSpPr>
        <p:spPr>
          <a:xfrm>
            <a:off x="22365046" y="20479860"/>
            <a:ext cx="3130613" cy="439679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714" b="1" dirty="0">
                <a:solidFill>
                  <a:schemeClr val="tx1"/>
                </a:solidFill>
              </a:rPr>
              <a:t>Modificar Actividad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199" name="Rectángulo 198">
            <a:extLst>
              <a:ext uri="{FF2B5EF4-FFF2-40B4-BE49-F238E27FC236}">
                <a16:creationId xmlns:a16="http://schemas.microsoft.com/office/drawing/2014/main" id="{285FC3B2-3E2A-4EBD-B8B4-D0F21D4DF922}"/>
              </a:ext>
            </a:extLst>
          </p:cNvPr>
          <p:cNvSpPr/>
          <p:nvPr/>
        </p:nvSpPr>
        <p:spPr>
          <a:xfrm>
            <a:off x="15283543" y="20442437"/>
            <a:ext cx="3130613" cy="439679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714" b="1" dirty="0">
                <a:solidFill>
                  <a:schemeClr val="tx1"/>
                </a:solidFill>
              </a:rPr>
              <a:t>Atrás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200" name="Rectángulo 199">
            <a:extLst>
              <a:ext uri="{FF2B5EF4-FFF2-40B4-BE49-F238E27FC236}">
                <a16:creationId xmlns:a16="http://schemas.microsoft.com/office/drawing/2014/main" id="{89B89E76-FFFF-44B0-BD7E-0A7C8D9FCC41}"/>
              </a:ext>
            </a:extLst>
          </p:cNvPr>
          <p:cNvSpPr/>
          <p:nvPr/>
        </p:nvSpPr>
        <p:spPr>
          <a:xfrm>
            <a:off x="15814205" y="18219599"/>
            <a:ext cx="2183571" cy="43967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b="1" dirty="0">
                <a:solidFill>
                  <a:schemeClr val="tx1"/>
                </a:solidFill>
              </a:rPr>
              <a:t>Fecha de Realización: 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202" name="Rectángulo 201">
            <a:extLst>
              <a:ext uri="{FF2B5EF4-FFF2-40B4-BE49-F238E27FC236}">
                <a16:creationId xmlns:a16="http://schemas.microsoft.com/office/drawing/2014/main" id="{11B7BADF-00CF-4EC1-83FE-7C6A3DD20397}"/>
              </a:ext>
            </a:extLst>
          </p:cNvPr>
          <p:cNvSpPr/>
          <p:nvPr/>
        </p:nvSpPr>
        <p:spPr>
          <a:xfrm>
            <a:off x="15814204" y="18819101"/>
            <a:ext cx="2197179" cy="43967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b="1" dirty="0">
                <a:solidFill>
                  <a:schemeClr val="tx1"/>
                </a:solidFill>
              </a:rPr>
              <a:t>Hora de Inicio: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204" name="Rectángulo 203">
            <a:extLst>
              <a:ext uri="{FF2B5EF4-FFF2-40B4-BE49-F238E27FC236}">
                <a16:creationId xmlns:a16="http://schemas.microsoft.com/office/drawing/2014/main" id="{2E7D215E-02A4-47EF-B980-3D280063C37F}"/>
              </a:ext>
            </a:extLst>
          </p:cNvPr>
          <p:cNvSpPr/>
          <p:nvPr/>
        </p:nvSpPr>
        <p:spPr>
          <a:xfrm>
            <a:off x="15815354" y="19478466"/>
            <a:ext cx="2197181" cy="43967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b="1" dirty="0">
                <a:solidFill>
                  <a:schemeClr val="tx1"/>
                </a:solidFill>
              </a:rPr>
              <a:t>Hora de Finalización: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208" name="Rectángulo 207">
            <a:extLst>
              <a:ext uri="{FF2B5EF4-FFF2-40B4-BE49-F238E27FC236}">
                <a16:creationId xmlns:a16="http://schemas.microsoft.com/office/drawing/2014/main" id="{E03D68DF-D613-4DA0-A858-275ECAC7C1F1}"/>
              </a:ext>
            </a:extLst>
          </p:cNvPr>
          <p:cNvSpPr/>
          <p:nvPr/>
        </p:nvSpPr>
        <p:spPr>
          <a:xfrm>
            <a:off x="21531436" y="18214980"/>
            <a:ext cx="3532109" cy="439679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b="1" dirty="0">
                <a:solidFill>
                  <a:schemeClr val="tx1"/>
                </a:solidFill>
              </a:rPr>
              <a:t>Modificar Fecha de Realización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210" name="CuadroTexto 209">
            <a:extLst>
              <a:ext uri="{FF2B5EF4-FFF2-40B4-BE49-F238E27FC236}">
                <a16:creationId xmlns:a16="http://schemas.microsoft.com/office/drawing/2014/main" id="{C7D417A6-75D8-443B-A297-56536ADD7CD7}"/>
              </a:ext>
            </a:extLst>
          </p:cNvPr>
          <p:cNvSpPr txBox="1"/>
          <p:nvPr/>
        </p:nvSpPr>
        <p:spPr>
          <a:xfrm>
            <a:off x="15128466" y="17204769"/>
            <a:ext cx="10527800" cy="46166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2400" b="1" dirty="0"/>
              <a:t>Modificar Actividad</a:t>
            </a:r>
            <a:endParaRPr lang="es-CO" sz="2400" b="1" dirty="0"/>
          </a:p>
        </p:txBody>
      </p:sp>
      <p:sp>
        <p:nvSpPr>
          <p:cNvPr id="211" name="Rectángulo 210">
            <a:extLst>
              <a:ext uri="{FF2B5EF4-FFF2-40B4-BE49-F238E27FC236}">
                <a16:creationId xmlns:a16="http://schemas.microsoft.com/office/drawing/2014/main" id="{95E806E2-2791-4C97-850F-75B0586D0CF2}"/>
              </a:ext>
            </a:extLst>
          </p:cNvPr>
          <p:cNvSpPr/>
          <p:nvPr/>
        </p:nvSpPr>
        <p:spPr>
          <a:xfrm>
            <a:off x="25272691" y="17205785"/>
            <a:ext cx="385012" cy="459632"/>
          </a:xfrm>
          <a:prstGeom prst="rect">
            <a:avLst/>
          </a:prstGeom>
          <a:solidFill>
            <a:srgbClr val="C0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X</a:t>
            </a:r>
            <a:endParaRPr lang="es-CO" sz="2400" b="1" dirty="0">
              <a:solidFill>
                <a:schemeClr val="tx1"/>
              </a:solidFill>
            </a:endParaRPr>
          </a:p>
        </p:txBody>
      </p:sp>
      <p:sp>
        <p:nvSpPr>
          <p:cNvPr id="212" name="Rectángulo 211">
            <a:extLst>
              <a:ext uri="{FF2B5EF4-FFF2-40B4-BE49-F238E27FC236}">
                <a16:creationId xmlns:a16="http://schemas.microsoft.com/office/drawing/2014/main" id="{51FCB6AE-43FB-43D3-9853-B3DB9D75BF0D}"/>
              </a:ext>
            </a:extLst>
          </p:cNvPr>
          <p:cNvSpPr/>
          <p:nvPr/>
        </p:nvSpPr>
        <p:spPr>
          <a:xfrm>
            <a:off x="24913268" y="17208340"/>
            <a:ext cx="385012" cy="461666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-</a:t>
            </a:r>
            <a:endParaRPr lang="es-CO" sz="2400" b="1" dirty="0">
              <a:solidFill>
                <a:schemeClr val="tx1"/>
              </a:solidFill>
            </a:endParaRPr>
          </a:p>
        </p:txBody>
      </p:sp>
      <p:sp>
        <p:nvSpPr>
          <p:cNvPr id="213" name="Rectángulo 212">
            <a:extLst>
              <a:ext uri="{FF2B5EF4-FFF2-40B4-BE49-F238E27FC236}">
                <a16:creationId xmlns:a16="http://schemas.microsoft.com/office/drawing/2014/main" id="{DDFEFD26-FFED-4FFC-B178-0AD65BC1A017}"/>
              </a:ext>
            </a:extLst>
          </p:cNvPr>
          <p:cNvSpPr/>
          <p:nvPr/>
        </p:nvSpPr>
        <p:spPr>
          <a:xfrm>
            <a:off x="21531436" y="18812209"/>
            <a:ext cx="3532109" cy="439679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b="1" dirty="0">
                <a:solidFill>
                  <a:schemeClr val="tx1"/>
                </a:solidFill>
              </a:rPr>
              <a:t>Modificar Hora de Inicio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214" name="Rectángulo 213">
            <a:extLst>
              <a:ext uri="{FF2B5EF4-FFF2-40B4-BE49-F238E27FC236}">
                <a16:creationId xmlns:a16="http://schemas.microsoft.com/office/drawing/2014/main" id="{A9FCB486-E3F0-495F-A7F2-DF09B0F619F7}"/>
              </a:ext>
            </a:extLst>
          </p:cNvPr>
          <p:cNvSpPr/>
          <p:nvPr/>
        </p:nvSpPr>
        <p:spPr>
          <a:xfrm>
            <a:off x="21531435" y="19464258"/>
            <a:ext cx="3532109" cy="439679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b="1" dirty="0">
                <a:solidFill>
                  <a:schemeClr val="tx1"/>
                </a:solidFill>
              </a:rPr>
              <a:t>Modificar Hora de Finalización</a:t>
            </a:r>
            <a:endParaRPr lang="es-CO" sz="1714" b="1" dirty="0">
              <a:solidFill>
                <a:schemeClr val="tx1"/>
              </a:solidFill>
            </a:endParaRPr>
          </a:p>
        </p:txBody>
      </p:sp>
      <p:cxnSp>
        <p:nvCxnSpPr>
          <p:cNvPr id="219" name="Conector: angular 218">
            <a:extLst>
              <a:ext uri="{FF2B5EF4-FFF2-40B4-BE49-F238E27FC236}">
                <a16:creationId xmlns:a16="http://schemas.microsoft.com/office/drawing/2014/main" id="{D005C5EA-B075-4BEB-B203-41465F2285B3}"/>
              </a:ext>
            </a:extLst>
          </p:cNvPr>
          <p:cNvCxnSpPr>
            <a:cxnSpLocks/>
            <a:stCxn id="140" idx="2"/>
            <a:endCxn id="210" idx="0"/>
          </p:cNvCxnSpPr>
          <p:nvPr/>
        </p:nvCxnSpPr>
        <p:spPr>
          <a:xfrm rot="5400000">
            <a:off x="21313960" y="14591053"/>
            <a:ext cx="1692122" cy="3535310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ángulo 223">
            <a:extLst>
              <a:ext uri="{FF2B5EF4-FFF2-40B4-BE49-F238E27FC236}">
                <a16:creationId xmlns:a16="http://schemas.microsoft.com/office/drawing/2014/main" id="{4ED8BD0C-8BC4-4126-A82F-DEBBF1991E93}"/>
              </a:ext>
            </a:extLst>
          </p:cNvPr>
          <p:cNvSpPr/>
          <p:nvPr/>
        </p:nvSpPr>
        <p:spPr>
          <a:xfrm>
            <a:off x="15187945" y="22517351"/>
            <a:ext cx="9140708" cy="3202454"/>
          </a:xfrm>
          <a:prstGeom prst="rect">
            <a:avLst/>
          </a:prstGeom>
          <a:solidFill>
            <a:schemeClr val="accent5"/>
          </a:solidFill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3740" dirty="0"/>
          </a:p>
        </p:txBody>
      </p:sp>
      <p:sp>
        <p:nvSpPr>
          <p:cNvPr id="225" name="Rectángulo 224">
            <a:extLst>
              <a:ext uri="{FF2B5EF4-FFF2-40B4-BE49-F238E27FC236}">
                <a16:creationId xmlns:a16="http://schemas.microsoft.com/office/drawing/2014/main" id="{7475EB33-AABC-43F2-A9D0-4F1285913114}"/>
              </a:ext>
            </a:extLst>
          </p:cNvPr>
          <p:cNvSpPr/>
          <p:nvPr/>
        </p:nvSpPr>
        <p:spPr>
          <a:xfrm>
            <a:off x="15681331" y="23976735"/>
            <a:ext cx="7708529" cy="43967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dirty="0">
                <a:solidFill>
                  <a:schemeClr val="tx1"/>
                </a:solidFill>
              </a:rPr>
              <a:t>Proyecto a Agregar Actividad</a:t>
            </a:r>
            <a:endParaRPr lang="es-CO" sz="1714" dirty="0">
              <a:solidFill>
                <a:schemeClr val="tx1"/>
              </a:solidFill>
            </a:endParaRPr>
          </a:p>
        </p:txBody>
      </p:sp>
      <p:sp>
        <p:nvSpPr>
          <p:cNvPr id="226" name="Rectángulo 225">
            <a:extLst>
              <a:ext uri="{FF2B5EF4-FFF2-40B4-BE49-F238E27FC236}">
                <a16:creationId xmlns:a16="http://schemas.microsoft.com/office/drawing/2014/main" id="{3E5799AB-D8F0-44C5-9529-4CAED52B6E78}"/>
              </a:ext>
            </a:extLst>
          </p:cNvPr>
          <p:cNvSpPr/>
          <p:nvPr/>
        </p:nvSpPr>
        <p:spPr>
          <a:xfrm>
            <a:off x="15355418" y="23233769"/>
            <a:ext cx="8809950" cy="152968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0"/>
          </a:p>
        </p:txBody>
      </p:sp>
      <p:sp>
        <p:nvSpPr>
          <p:cNvPr id="227" name="Rectángulo 226">
            <a:extLst>
              <a:ext uri="{FF2B5EF4-FFF2-40B4-BE49-F238E27FC236}">
                <a16:creationId xmlns:a16="http://schemas.microsoft.com/office/drawing/2014/main" id="{E0CAD46D-D1E0-4594-B994-207360097E3F}"/>
              </a:ext>
            </a:extLst>
          </p:cNvPr>
          <p:cNvSpPr/>
          <p:nvPr/>
        </p:nvSpPr>
        <p:spPr>
          <a:xfrm>
            <a:off x="21034756" y="25005863"/>
            <a:ext cx="3130613" cy="439679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714" b="1" dirty="0">
                <a:solidFill>
                  <a:schemeClr val="tx1"/>
                </a:solidFill>
              </a:rPr>
              <a:t>Agregar Actividad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228" name="Rectángulo 227">
            <a:extLst>
              <a:ext uri="{FF2B5EF4-FFF2-40B4-BE49-F238E27FC236}">
                <a16:creationId xmlns:a16="http://schemas.microsoft.com/office/drawing/2014/main" id="{AAD2D341-3DE8-4DE0-A071-9A5321371BAE}"/>
              </a:ext>
            </a:extLst>
          </p:cNvPr>
          <p:cNvSpPr/>
          <p:nvPr/>
        </p:nvSpPr>
        <p:spPr>
          <a:xfrm>
            <a:off x="15355420" y="25044628"/>
            <a:ext cx="3130613" cy="439679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714" b="1" dirty="0">
                <a:solidFill>
                  <a:schemeClr val="tx1"/>
                </a:solidFill>
              </a:rPr>
              <a:t>Atrás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229" name="Rectángulo 228">
            <a:extLst>
              <a:ext uri="{FF2B5EF4-FFF2-40B4-BE49-F238E27FC236}">
                <a16:creationId xmlns:a16="http://schemas.microsoft.com/office/drawing/2014/main" id="{78F0493C-DD88-4EF1-B54F-9016E66D7B29}"/>
              </a:ext>
            </a:extLst>
          </p:cNvPr>
          <p:cNvSpPr/>
          <p:nvPr/>
        </p:nvSpPr>
        <p:spPr>
          <a:xfrm>
            <a:off x="15681337" y="23524274"/>
            <a:ext cx="6248157" cy="43967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b="1" dirty="0">
                <a:solidFill>
                  <a:schemeClr val="tx1"/>
                </a:solidFill>
              </a:rPr>
              <a:t>Nombre del Proyecto al cual desea agregar una actividad: 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230" name="CuadroTexto 229">
            <a:extLst>
              <a:ext uri="{FF2B5EF4-FFF2-40B4-BE49-F238E27FC236}">
                <a16:creationId xmlns:a16="http://schemas.microsoft.com/office/drawing/2014/main" id="{958738C6-2B43-4E6F-AC6A-C142C63988C6}"/>
              </a:ext>
            </a:extLst>
          </p:cNvPr>
          <p:cNvSpPr txBox="1"/>
          <p:nvPr/>
        </p:nvSpPr>
        <p:spPr>
          <a:xfrm>
            <a:off x="15185551" y="22532871"/>
            <a:ext cx="9148124" cy="46166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2400" b="1" dirty="0"/>
              <a:t>Crear Actividad</a:t>
            </a:r>
            <a:endParaRPr lang="es-CO" sz="2400" b="1" dirty="0"/>
          </a:p>
        </p:txBody>
      </p:sp>
      <p:sp>
        <p:nvSpPr>
          <p:cNvPr id="231" name="Rectángulo 230">
            <a:extLst>
              <a:ext uri="{FF2B5EF4-FFF2-40B4-BE49-F238E27FC236}">
                <a16:creationId xmlns:a16="http://schemas.microsoft.com/office/drawing/2014/main" id="{06ECCE81-20EC-4A28-BC05-DDCFE87FD538}"/>
              </a:ext>
            </a:extLst>
          </p:cNvPr>
          <p:cNvSpPr/>
          <p:nvPr/>
        </p:nvSpPr>
        <p:spPr>
          <a:xfrm>
            <a:off x="23950100" y="22533887"/>
            <a:ext cx="383575" cy="459632"/>
          </a:xfrm>
          <a:prstGeom prst="rect">
            <a:avLst/>
          </a:prstGeom>
          <a:solidFill>
            <a:srgbClr val="C0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X</a:t>
            </a:r>
            <a:endParaRPr lang="es-CO" sz="2400" b="1" dirty="0">
              <a:solidFill>
                <a:schemeClr val="tx1"/>
              </a:solidFill>
            </a:endParaRPr>
          </a:p>
        </p:txBody>
      </p:sp>
      <p:sp>
        <p:nvSpPr>
          <p:cNvPr id="232" name="Rectángulo 231">
            <a:extLst>
              <a:ext uri="{FF2B5EF4-FFF2-40B4-BE49-F238E27FC236}">
                <a16:creationId xmlns:a16="http://schemas.microsoft.com/office/drawing/2014/main" id="{3CCCF4EA-B7C9-4149-A500-68C47EE42472}"/>
              </a:ext>
            </a:extLst>
          </p:cNvPr>
          <p:cNvSpPr/>
          <p:nvPr/>
        </p:nvSpPr>
        <p:spPr>
          <a:xfrm>
            <a:off x="23590677" y="22536442"/>
            <a:ext cx="385012" cy="461666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-</a:t>
            </a:r>
            <a:endParaRPr lang="es-CO" sz="2400" b="1" dirty="0">
              <a:solidFill>
                <a:schemeClr val="tx1"/>
              </a:solidFill>
            </a:endParaRPr>
          </a:p>
        </p:txBody>
      </p:sp>
      <p:sp>
        <p:nvSpPr>
          <p:cNvPr id="233" name="Rectángulo 232">
            <a:extLst>
              <a:ext uri="{FF2B5EF4-FFF2-40B4-BE49-F238E27FC236}">
                <a16:creationId xmlns:a16="http://schemas.microsoft.com/office/drawing/2014/main" id="{3313415A-9B75-49E4-B114-6069186516A1}"/>
              </a:ext>
            </a:extLst>
          </p:cNvPr>
          <p:cNvSpPr/>
          <p:nvPr/>
        </p:nvSpPr>
        <p:spPr>
          <a:xfrm>
            <a:off x="26352702" y="21739106"/>
            <a:ext cx="9140708" cy="9764996"/>
          </a:xfrm>
          <a:prstGeom prst="rect">
            <a:avLst/>
          </a:prstGeom>
          <a:solidFill>
            <a:schemeClr val="accent5"/>
          </a:solidFill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3740" dirty="0"/>
          </a:p>
        </p:txBody>
      </p:sp>
      <p:sp>
        <p:nvSpPr>
          <p:cNvPr id="234" name="Rectángulo 233">
            <a:extLst>
              <a:ext uri="{FF2B5EF4-FFF2-40B4-BE49-F238E27FC236}">
                <a16:creationId xmlns:a16="http://schemas.microsoft.com/office/drawing/2014/main" id="{7DBD0AE5-A003-4B1D-A308-51FA767A53FA}"/>
              </a:ext>
            </a:extLst>
          </p:cNvPr>
          <p:cNvSpPr/>
          <p:nvPr/>
        </p:nvSpPr>
        <p:spPr>
          <a:xfrm>
            <a:off x="30314178" y="25071788"/>
            <a:ext cx="4664865" cy="41251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dirty="0">
                <a:solidFill>
                  <a:schemeClr val="tx1"/>
                </a:solidFill>
              </a:rPr>
              <a:t>Texto</a:t>
            </a:r>
            <a:endParaRPr lang="es-CO" sz="1714" dirty="0">
              <a:solidFill>
                <a:schemeClr val="tx1"/>
              </a:solidFill>
            </a:endParaRPr>
          </a:p>
        </p:txBody>
      </p:sp>
      <p:sp>
        <p:nvSpPr>
          <p:cNvPr id="235" name="Rectángulo 234">
            <a:extLst>
              <a:ext uri="{FF2B5EF4-FFF2-40B4-BE49-F238E27FC236}">
                <a16:creationId xmlns:a16="http://schemas.microsoft.com/office/drawing/2014/main" id="{E4137EB9-EBB0-4323-926C-A64A3AC5E821}"/>
              </a:ext>
            </a:extLst>
          </p:cNvPr>
          <p:cNvSpPr/>
          <p:nvPr/>
        </p:nvSpPr>
        <p:spPr>
          <a:xfrm>
            <a:off x="30314178" y="25751978"/>
            <a:ext cx="4697675" cy="111987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dirty="0">
                <a:solidFill>
                  <a:schemeClr val="tx1"/>
                </a:solidFill>
              </a:rPr>
              <a:t>Texto</a:t>
            </a:r>
            <a:endParaRPr lang="es-CO" sz="1714" dirty="0">
              <a:solidFill>
                <a:schemeClr val="tx1"/>
              </a:solidFill>
            </a:endParaRPr>
          </a:p>
        </p:txBody>
      </p:sp>
      <p:sp>
        <p:nvSpPr>
          <p:cNvPr id="237" name="Rectángulo 236">
            <a:extLst>
              <a:ext uri="{FF2B5EF4-FFF2-40B4-BE49-F238E27FC236}">
                <a16:creationId xmlns:a16="http://schemas.microsoft.com/office/drawing/2014/main" id="{481F4597-C558-42F2-916E-7147FF8A8765}"/>
              </a:ext>
            </a:extLst>
          </p:cNvPr>
          <p:cNvSpPr/>
          <p:nvPr/>
        </p:nvSpPr>
        <p:spPr>
          <a:xfrm>
            <a:off x="30327786" y="29178595"/>
            <a:ext cx="4651257" cy="44452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dirty="0">
                <a:solidFill>
                  <a:schemeClr val="tx1"/>
                </a:solidFill>
              </a:rPr>
              <a:t>(hora/minuto/</a:t>
            </a:r>
            <a:r>
              <a:rPr lang="es-MX" sz="1714" dirty="0" err="1">
                <a:solidFill>
                  <a:schemeClr val="tx1"/>
                </a:solidFill>
              </a:rPr>
              <a:t>seg</a:t>
            </a:r>
            <a:r>
              <a:rPr lang="es-MX" sz="1714" dirty="0">
                <a:solidFill>
                  <a:schemeClr val="tx1"/>
                </a:solidFill>
              </a:rPr>
              <a:t> – </a:t>
            </a:r>
            <a:r>
              <a:rPr lang="es-MX" sz="1714" dirty="0" err="1">
                <a:solidFill>
                  <a:schemeClr val="tx1"/>
                </a:solidFill>
              </a:rPr>
              <a:t>hh</a:t>
            </a:r>
            <a:r>
              <a:rPr lang="es-MX" sz="1714" dirty="0">
                <a:solidFill>
                  <a:schemeClr val="tx1"/>
                </a:solidFill>
              </a:rPr>
              <a:t>/mm/</a:t>
            </a:r>
            <a:r>
              <a:rPr lang="es-MX" sz="1714" dirty="0" err="1">
                <a:solidFill>
                  <a:schemeClr val="tx1"/>
                </a:solidFill>
              </a:rPr>
              <a:t>ss</a:t>
            </a:r>
            <a:r>
              <a:rPr lang="es-MX" sz="1714" dirty="0">
                <a:solidFill>
                  <a:schemeClr val="tx1"/>
                </a:solidFill>
              </a:rPr>
              <a:t>)</a:t>
            </a:r>
            <a:endParaRPr lang="es-CO" sz="1714" dirty="0">
              <a:solidFill>
                <a:schemeClr val="tx1"/>
              </a:solidFill>
            </a:endParaRPr>
          </a:p>
        </p:txBody>
      </p:sp>
      <p:sp>
        <p:nvSpPr>
          <p:cNvPr id="238" name="Rectángulo 237">
            <a:extLst>
              <a:ext uri="{FF2B5EF4-FFF2-40B4-BE49-F238E27FC236}">
                <a16:creationId xmlns:a16="http://schemas.microsoft.com/office/drawing/2014/main" id="{5F512ACD-0F41-4BE2-9DCD-CC5ADECAD363}"/>
              </a:ext>
            </a:extLst>
          </p:cNvPr>
          <p:cNvSpPr/>
          <p:nvPr/>
        </p:nvSpPr>
        <p:spPr>
          <a:xfrm>
            <a:off x="30314180" y="27784484"/>
            <a:ext cx="4664863" cy="4485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>
                <a:solidFill>
                  <a:schemeClr val="tx1"/>
                </a:solidFill>
              </a:rPr>
              <a:t>(día/mes/año – dd/mm/aa)</a:t>
            </a:r>
            <a:endParaRPr lang="es-CO" sz="1714" dirty="0">
              <a:solidFill>
                <a:schemeClr val="tx1"/>
              </a:solidFill>
            </a:endParaRPr>
          </a:p>
        </p:txBody>
      </p:sp>
      <p:sp>
        <p:nvSpPr>
          <p:cNvPr id="239" name="Rectángulo 238">
            <a:extLst>
              <a:ext uri="{FF2B5EF4-FFF2-40B4-BE49-F238E27FC236}">
                <a16:creationId xmlns:a16="http://schemas.microsoft.com/office/drawing/2014/main" id="{53A28241-EE95-404C-8C01-23E8382503B0}"/>
              </a:ext>
            </a:extLst>
          </p:cNvPr>
          <p:cNvSpPr/>
          <p:nvPr/>
        </p:nvSpPr>
        <p:spPr>
          <a:xfrm>
            <a:off x="26520175" y="24781281"/>
            <a:ext cx="8809950" cy="575446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0"/>
          </a:p>
        </p:txBody>
      </p:sp>
      <p:sp>
        <p:nvSpPr>
          <p:cNvPr id="240" name="Rectángulo 239">
            <a:extLst>
              <a:ext uri="{FF2B5EF4-FFF2-40B4-BE49-F238E27FC236}">
                <a16:creationId xmlns:a16="http://schemas.microsoft.com/office/drawing/2014/main" id="{F0DDC88C-116A-4259-9F31-54A5CC6AA512}"/>
              </a:ext>
            </a:extLst>
          </p:cNvPr>
          <p:cNvSpPr/>
          <p:nvPr/>
        </p:nvSpPr>
        <p:spPr>
          <a:xfrm>
            <a:off x="32199513" y="30763598"/>
            <a:ext cx="3130613" cy="439679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714" b="1" dirty="0">
                <a:solidFill>
                  <a:schemeClr val="tx1"/>
                </a:solidFill>
              </a:rPr>
              <a:t>Crear Actividad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241" name="Rectángulo 240">
            <a:extLst>
              <a:ext uri="{FF2B5EF4-FFF2-40B4-BE49-F238E27FC236}">
                <a16:creationId xmlns:a16="http://schemas.microsoft.com/office/drawing/2014/main" id="{11F5F9AE-FE01-4BB2-8F43-47F439CD9098}"/>
              </a:ext>
            </a:extLst>
          </p:cNvPr>
          <p:cNvSpPr/>
          <p:nvPr/>
        </p:nvSpPr>
        <p:spPr>
          <a:xfrm>
            <a:off x="26520177" y="30802363"/>
            <a:ext cx="3130613" cy="439679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714" b="1" dirty="0">
                <a:solidFill>
                  <a:schemeClr val="tx1"/>
                </a:solidFill>
              </a:rPr>
              <a:t>Atrás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242" name="Rectángulo 241">
            <a:extLst>
              <a:ext uri="{FF2B5EF4-FFF2-40B4-BE49-F238E27FC236}">
                <a16:creationId xmlns:a16="http://schemas.microsoft.com/office/drawing/2014/main" id="{F4883CA9-8A44-4AB3-93B9-EF558135E93D}"/>
              </a:ext>
            </a:extLst>
          </p:cNvPr>
          <p:cNvSpPr/>
          <p:nvPr/>
        </p:nvSpPr>
        <p:spPr>
          <a:xfrm>
            <a:off x="26846095" y="25071786"/>
            <a:ext cx="3130610" cy="43967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b="1" dirty="0">
                <a:solidFill>
                  <a:schemeClr val="tx1"/>
                </a:solidFill>
              </a:rPr>
              <a:t>Nombre: 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243" name="Rectángulo 242">
            <a:extLst>
              <a:ext uri="{FF2B5EF4-FFF2-40B4-BE49-F238E27FC236}">
                <a16:creationId xmlns:a16="http://schemas.microsoft.com/office/drawing/2014/main" id="{B27BB09C-9AFE-45B9-9149-ED57AEF7CE5F}"/>
              </a:ext>
            </a:extLst>
          </p:cNvPr>
          <p:cNvSpPr/>
          <p:nvPr/>
        </p:nvSpPr>
        <p:spPr>
          <a:xfrm>
            <a:off x="26846093" y="25767072"/>
            <a:ext cx="3130612" cy="43967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b="1" dirty="0">
                <a:solidFill>
                  <a:schemeClr val="tx1"/>
                </a:solidFill>
              </a:rPr>
              <a:t>Descripción (opcional):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244" name="Rectángulo 243">
            <a:extLst>
              <a:ext uri="{FF2B5EF4-FFF2-40B4-BE49-F238E27FC236}">
                <a16:creationId xmlns:a16="http://schemas.microsoft.com/office/drawing/2014/main" id="{E61E8E38-5D73-4633-A4B6-2E14E46D5531}"/>
              </a:ext>
            </a:extLst>
          </p:cNvPr>
          <p:cNvSpPr/>
          <p:nvPr/>
        </p:nvSpPr>
        <p:spPr>
          <a:xfrm>
            <a:off x="26846094" y="27120529"/>
            <a:ext cx="3130613" cy="43967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b="1" dirty="0">
                <a:solidFill>
                  <a:schemeClr val="tx1"/>
                </a:solidFill>
              </a:rPr>
              <a:t>Tipo de Actividad: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245" name="Rectángulo 244">
            <a:extLst>
              <a:ext uri="{FF2B5EF4-FFF2-40B4-BE49-F238E27FC236}">
                <a16:creationId xmlns:a16="http://schemas.microsoft.com/office/drawing/2014/main" id="{E0B939F8-DA34-4533-A6AB-4257027FA0CC}"/>
              </a:ext>
            </a:extLst>
          </p:cNvPr>
          <p:cNvSpPr/>
          <p:nvPr/>
        </p:nvSpPr>
        <p:spPr>
          <a:xfrm>
            <a:off x="30314180" y="27114850"/>
            <a:ext cx="4697673" cy="4485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dirty="0">
                <a:solidFill>
                  <a:schemeClr val="tx1"/>
                </a:solidFill>
              </a:rPr>
              <a:t>Texto</a:t>
            </a:r>
            <a:endParaRPr lang="es-CO" sz="1714" dirty="0">
              <a:solidFill>
                <a:schemeClr val="tx1"/>
              </a:solidFill>
            </a:endParaRPr>
          </a:p>
        </p:txBody>
      </p:sp>
      <p:sp>
        <p:nvSpPr>
          <p:cNvPr id="246" name="Rectángulo 245">
            <a:extLst>
              <a:ext uri="{FF2B5EF4-FFF2-40B4-BE49-F238E27FC236}">
                <a16:creationId xmlns:a16="http://schemas.microsoft.com/office/drawing/2014/main" id="{71CACC9E-E1E3-4B8F-B1D1-63D4A176364E}"/>
              </a:ext>
            </a:extLst>
          </p:cNvPr>
          <p:cNvSpPr/>
          <p:nvPr/>
        </p:nvSpPr>
        <p:spPr>
          <a:xfrm>
            <a:off x="26846092" y="27798212"/>
            <a:ext cx="3130613" cy="43967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b="1" dirty="0">
                <a:solidFill>
                  <a:schemeClr val="tx1"/>
                </a:solidFill>
              </a:rPr>
              <a:t>Fecha de Realización: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247" name="Rectángulo 246">
            <a:extLst>
              <a:ext uri="{FF2B5EF4-FFF2-40B4-BE49-F238E27FC236}">
                <a16:creationId xmlns:a16="http://schemas.microsoft.com/office/drawing/2014/main" id="{5E8BB061-B7B1-41D1-AE45-E2F89A7DA94C}"/>
              </a:ext>
            </a:extLst>
          </p:cNvPr>
          <p:cNvSpPr/>
          <p:nvPr/>
        </p:nvSpPr>
        <p:spPr>
          <a:xfrm>
            <a:off x="26846090" y="29145625"/>
            <a:ext cx="3318408" cy="43967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b="1" dirty="0">
                <a:solidFill>
                  <a:schemeClr val="tx1"/>
                </a:solidFill>
              </a:rPr>
              <a:t>Hora de Finalización: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248" name="Rectángulo 247">
            <a:extLst>
              <a:ext uri="{FF2B5EF4-FFF2-40B4-BE49-F238E27FC236}">
                <a16:creationId xmlns:a16="http://schemas.microsoft.com/office/drawing/2014/main" id="{94C6882E-2EB3-4F0B-90DE-31836BB7E610}"/>
              </a:ext>
            </a:extLst>
          </p:cNvPr>
          <p:cNvSpPr/>
          <p:nvPr/>
        </p:nvSpPr>
        <p:spPr>
          <a:xfrm>
            <a:off x="26859699" y="29814604"/>
            <a:ext cx="3130613" cy="43967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b="1" dirty="0">
                <a:solidFill>
                  <a:schemeClr val="tx1"/>
                </a:solidFill>
              </a:rPr>
              <a:t>Nombre de Miembro: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249" name="Rectángulo 248">
            <a:extLst>
              <a:ext uri="{FF2B5EF4-FFF2-40B4-BE49-F238E27FC236}">
                <a16:creationId xmlns:a16="http://schemas.microsoft.com/office/drawing/2014/main" id="{7984B6FE-AF59-4472-9158-27B44BA42D43}"/>
              </a:ext>
            </a:extLst>
          </p:cNvPr>
          <p:cNvSpPr/>
          <p:nvPr/>
        </p:nvSpPr>
        <p:spPr>
          <a:xfrm>
            <a:off x="30327786" y="29881119"/>
            <a:ext cx="4651257" cy="42467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dirty="0">
                <a:solidFill>
                  <a:schemeClr val="tx1"/>
                </a:solidFill>
              </a:rPr>
              <a:t>Texto</a:t>
            </a:r>
            <a:endParaRPr lang="es-CO" sz="1714" dirty="0">
              <a:solidFill>
                <a:schemeClr val="tx1"/>
              </a:solidFill>
            </a:endParaRPr>
          </a:p>
        </p:txBody>
      </p:sp>
      <p:sp>
        <p:nvSpPr>
          <p:cNvPr id="252" name="CuadroTexto 251">
            <a:extLst>
              <a:ext uri="{FF2B5EF4-FFF2-40B4-BE49-F238E27FC236}">
                <a16:creationId xmlns:a16="http://schemas.microsoft.com/office/drawing/2014/main" id="{D42F82E7-1C0B-4CC9-8792-00BB4598E545}"/>
              </a:ext>
            </a:extLst>
          </p:cNvPr>
          <p:cNvSpPr txBox="1"/>
          <p:nvPr/>
        </p:nvSpPr>
        <p:spPr>
          <a:xfrm>
            <a:off x="26350025" y="21731199"/>
            <a:ext cx="9140708" cy="46166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2400" b="1" dirty="0"/>
              <a:t>Nueva Actividad</a:t>
            </a:r>
            <a:endParaRPr lang="es-CO" sz="2400" b="1" dirty="0"/>
          </a:p>
        </p:txBody>
      </p:sp>
      <p:sp>
        <p:nvSpPr>
          <p:cNvPr id="253" name="Rectángulo 252">
            <a:extLst>
              <a:ext uri="{FF2B5EF4-FFF2-40B4-BE49-F238E27FC236}">
                <a16:creationId xmlns:a16="http://schemas.microsoft.com/office/drawing/2014/main" id="{4C9FA670-CDB5-4CF8-922A-4547D8C6181C}"/>
              </a:ext>
            </a:extLst>
          </p:cNvPr>
          <p:cNvSpPr/>
          <p:nvPr/>
        </p:nvSpPr>
        <p:spPr>
          <a:xfrm>
            <a:off x="35107158" y="21732214"/>
            <a:ext cx="385012" cy="459632"/>
          </a:xfrm>
          <a:prstGeom prst="rect">
            <a:avLst/>
          </a:prstGeom>
          <a:solidFill>
            <a:srgbClr val="C0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X</a:t>
            </a:r>
            <a:endParaRPr lang="es-CO" sz="2400" b="1" dirty="0">
              <a:solidFill>
                <a:schemeClr val="tx1"/>
              </a:solidFill>
            </a:endParaRPr>
          </a:p>
        </p:txBody>
      </p:sp>
      <p:sp>
        <p:nvSpPr>
          <p:cNvPr id="254" name="Rectángulo 253">
            <a:extLst>
              <a:ext uri="{FF2B5EF4-FFF2-40B4-BE49-F238E27FC236}">
                <a16:creationId xmlns:a16="http://schemas.microsoft.com/office/drawing/2014/main" id="{0DA46BCC-4DD6-4F53-89B2-9338137ADBEB}"/>
              </a:ext>
            </a:extLst>
          </p:cNvPr>
          <p:cNvSpPr/>
          <p:nvPr/>
        </p:nvSpPr>
        <p:spPr>
          <a:xfrm>
            <a:off x="34711866" y="21734769"/>
            <a:ext cx="420881" cy="457077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-</a:t>
            </a:r>
            <a:endParaRPr lang="es-CO" sz="2400" b="1" dirty="0">
              <a:solidFill>
                <a:schemeClr val="tx1"/>
              </a:solidFill>
            </a:endParaRPr>
          </a:p>
        </p:txBody>
      </p:sp>
      <p:sp>
        <p:nvSpPr>
          <p:cNvPr id="255" name="Rectángulo 254">
            <a:extLst>
              <a:ext uri="{FF2B5EF4-FFF2-40B4-BE49-F238E27FC236}">
                <a16:creationId xmlns:a16="http://schemas.microsoft.com/office/drawing/2014/main" id="{F4E7B010-7434-4B9A-96B9-A892B16D0B9F}"/>
              </a:ext>
            </a:extLst>
          </p:cNvPr>
          <p:cNvSpPr/>
          <p:nvPr/>
        </p:nvSpPr>
        <p:spPr>
          <a:xfrm>
            <a:off x="30327786" y="28443102"/>
            <a:ext cx="4651257" cy="4774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dirty="0">
                <a:solidFill>
                  <a:schemeClr val="tx1"/>
                </a:solidFill>
              </a:rPr>
              <a:t>(hora/minuto/</a:t>
            </a:r>
            <a:r>
              <a:rPr lang="es-MX" sz="1714" dirty="0" err="1">
                <a:solidFill>
                  <a:schemeClr val="tx1"/>
                </a:solidFill>
              </a:rPr>
              <a:t>seg</a:t>
            </a:r>
            <a:r>
              <a:rPr lang="es-MX" sz="1714" dirty="0">
                <a:solidFill>
                  <a:schemeClr val="tx1"/>
                </a:solidFill>
              </a:rPr>
              <a:t> – </a:t>
            </a:r>
            <a:r>
              <a:rPr lang="es-MX" sz="1714" dirty="0" err="1">
                <a:solidFill>
                  <a:schemeClr val="tx1"/>
                </a:solidFill>
              </a:rPr>
              <a:t>hh</a:t>
            </a:r>
            <a:r>
              <a:rPr lang="es-MX" sz="1714" dirty="0">
                <a:solidFill>
                  <a:schemeClr val="tx1"/>
                </a:solidFill>
              </a:rPr>
              <a:t>/mm/</a:t>
            </a:r>
            <a:r>
              <a:rPr lang="es-MX" sz="1714" dirty="0" err="1">
                <a:solidFill>
                  <a:schemeClr val="tx1"/>
                </a:solidFill>
              </a:rPr>
              <a:t>ss</a:t>
            </a:r>
            <a:r>
              <a:rPr lang="es-MX" sz="1714" dirty="0">
                <a:solidFill>
                  <a:schemeClr val="tx1"/>
                </a:solidFill>
              </a:rPr>
              <a:t>)</a:t>
            </a:r>
            <a:endParaRPr lang="es-CO" sz="1714" dirty="0">
              <a:solidFill>
                <a:schemeClr val="tx1"/>
              </a:solidFill>
            </a:endParaRPr>
          </a:p>
        </p:txBody>
      </p:sp>
      <p:sp>
        <p:nvSpPr>
          <p:cNvPr id="256" name="Rectángulo 255">
            <a:extLst>
              <a:ext uri="{FF2B5EF4-FFF2-40B4-BE49-F238E27FC236}">
                <a16:creationId xmlns:a16="http://schemas.microsoft.com/office/drawing/2014/main" id="{ED447E5B-3B2A-4342-89BE-7B946172F27B}"/>
              </a:ext>
            </a:extLst>
          </p:cNvPr>
          <p:cNvSpPr/>
          <p:nvPr/>
        </p:nvSpPr>
        <p:spPr>
          <a:xfrm>
            <a:off x="26846090" y="28443102"/>
            <a:ext cx="3318408" cy="43967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b="1" dirty="0">
                <a:solidFill>
                  <a:schemeClr val="tx1"/>
                </a:solidFill>
              </a:rPr>
              <a:t>Hora de inicio: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257" name="CuadroTexto 256">
            <a:extLst>
              <a:ext uri="{FF2B5EF4-FFF2-40B4-BE49-F238E27FC236}">
                <a16:creationId xmlns:a16="http://schemas.microsoft.com/office/drawing/2014/main" id="{699D4807-B73D-4D14-BC8A-D117C137AC14}"/>
              </a:ext>
            </a:extLst>
          </p:cNvPr>
          <p:cNvSpPr txBox="1"/>
          <p:nvPr/>
        </p:nvSpPr>
        <p:spPr>
          <a:xfrm>
            <a:off x="26833470" y="22700695"/>
            <a:ext cx="2979946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Lista de Participantes</a:t>
            </a:r>
            <a:endParaRPr lang="es-CO" sz="2000" b="1" dirty="0"/>
          </a:p>
        </p:txBody>
      </p:sp>
      <p:sp>
        <p:nvSpPr>
          <p:cNvPr id="258" name="CuadroTexto 257">
            <a:extLst>
              <a:ext uri="{FF2B5EF4-FFF2-40B4-BE49-F238E27FC236}">
                <a16:creationId xmlns:a16="http://schemas.microsoft.com/office/drawing/2014/main" id="{E5112350-302F-4810-8580-21F21A7541C3}"/>
              </a:ext>
            </a:extLst>
          </p:cNvPr>
          <p:cNvSpPr txBox="1"/>
          <p:nvPr/>
        </p:nvSpPr>
        <p:spPr>
          <a:xfrm>
            <a:off x="26833471" y="23108288"/>
            <a:ext cx="2803054" cy="33406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571" dirty="0"/>
              <a:t>Participante 1</a:t>
            </a:r>
            <a:endParaRPr lang="es-CO" sz="1571" dirty="0"/>
          </a:p>
        </p:txBody>
      </p:sp>
      <p:sp>
        <p:nvSpPr>
          <p:cNvPr id="259" name="CuadroTexto 258">
            <a:extLst>
              <a:ext uri="{FF2B5EF4-FFF2-40B4-BE49-F238E27FC236}">
                <a16:creationId xmlns:a16="http://schemas.microsoft.com/office/drawing/2014/main" id="{0FABE224-C282-46DC-BEDB-878CF0B6884E}"/>
              </a:ext>
            </a:extLst>
          </p:cNvPr>
          <p:cNvSpPr txBox="1"/>
          <p:nvPr/>
        </p:nvSpPr>
        <p:spPr>
          <a:xfrm>
            <a:off x="26833471" y="23449931"/>
            <a:ext cx="2803054" cy="33406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571" dirty="0"/>
              <a:t>Participante 2</a:t>
            </a:r>
            <a:endParaRPr lang="es-CO" sz="1571" dirty="0"/>
          </a:p>
        </p:txBody>
      </p:sp>
      <p:sp>
        <p:nvSpPr>
          <p:cNvPr id="260" name="CuadroTexto 259">
            <a:extLst>
              <a:ext uri="{FF2B5EF4-FFF2-40B4-BE49-F238E27FC236}">
                <a16:creationId xmlns:a16="http://schemas.microsoft.com/office/drawing/2014/main" id="{C59791A4-D6EE-4548-8C35-4EEB1C747E69}"/>
              </a:ext>
            </a:extLst>
          </p:cNvPr>
          <p:cNvSpPr txBox="1"/>
          <p:nvPr/>
        </p:nvSpPr>
        <p:spPr>
          <a:xfrm>
            <a:off x="26833470" y="23775531"/>
            <a:ext cx="2803054" cy="33406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571" dirty="0"/>
              <a:t>Participante 3</a:t>
            </a:r>
            <a:endParaRPr lang="es-CO" sz="1571" dirty="0"/>
          </a:p>
        </p:txBody>
      </p:sp>
      <p:sp>
        <p:nvSpPr>
          <p:cNvPr id="261" name="Rectángulo 260">
            <a:extLst>
              <a:ext uri="{FF2B5EF4-FFF2-40B4-BE49-F238E27FC236}">
                <a16:creationId xmlns:a16="http://schemas.microsoft.com/office/drawing/2014/main" id="{AD8ABB36-CE09-412C-93EA-C71CAE53B4A7}"/>
              </a:ext>
            </a:extLst>
          </p:cNvPr>
          <p:cNvSpPr/>
          <p:nvPr/>
        </p:nvSpPr>
        <p:spPr>
          <a:xfrm>
            <a:off x="29636525" y="23108291"/>
            <a:ext cx="174219" cy="1034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0"/>
          </a:p>
        </p:txBody>
      </p:sp>
      <p:sp>
        <p:nvSpPr>
          <p:cNvPr id="262" name="Rectángulo 261">
            <a:extLst>
              <a:ext uri="{FF2B5EF4-FFF2-40B4-BE49-F238E27FC236}">
                <a16:creationId xmlns:a16="http://schemas.microsoft.com/office/drawing/2014/main" id="{169FB377-55A4-4E7B-B914-11572592A5AF}"/>
              </a:ext>
            </a:extLst>
          </p:cNvPr>
          <p:cNvSpPr/>
          <p:nvPr/>
        </p:nvSpPr>
        <p:spPr>
          <a:xfrm>
            <a:off x="29636525" y="23108289"/>
            <a:ext cx="176892" cy="37372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0"/>
          </a:p>
        </p:txBody>
      </p:sp>
      <p:sp>
        <p:nvSpPr>
          <p:cNvPr id="263" name="CuadroTexto 262">
            <a:extLst>
              <a:ext uri="{FF2B5EF4-FFF2-40B4-BE49-F238E27FC236}">
                <a16:creationId xmlns:a16="http://schemas.microsoft.com/office/drawing/2014/main" id="{948A4BA5-A13B-4974-BE12-2FFD06368A71}"/>
              </a:ext>
            </a:extLst>
          </p:cNvPr>
          <p:cNvSpPr txBox="1"/>
          <p:nvPr/>
        </p:nvSpPr>
        <p:spPr>
          <a:xfrm>
            <a:off x="31484089" y="22700695"/>
            <a:ext cx="3530437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Lista de Tipos de Actividades</a:t>
            </a:r>
            <a:endParaRPr lang="es-CO" sz="2000" b="1" dirty="0"/>
          </a:p>
        </p:txBody>
      </p:sp>
      <p:sp>
        <p:nvSpPr>
          <p:cNvPr id="264" name="CuadroTexto 263">
            <a:extLst>
              <a:ext uri="{FF2B5EF4-FFF2-40B4-BE49-F238E27FC236}">
                <a16:creationId xmlns:a16="http://schemas.microsoft.com/office/drawing/2014/main" id="{810B9B80-EEE3-45D6-9BF6-35819B32ECA9}"/>
              </a:ext>
            </a:extLst>
          </p:cNvPr>
          <p:cNvSpPr txBox="1"/>
          <p:nvPr/>
        </p:nvSpPr>
        <p:spPr>
          <a:xfrm>
            <a:off x="31484089" y="23087360"/>
            <a:ext cx="3353546" cy="33895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571" dirty="0"/>
              <a:t>Tipo de Actividad 1</a:t>
            </a:r>
            <a:endParaRPr lang="es-CO" sz="1571" dirty="0"/>
          </a:p>
        </p:txBody>
      </p:sp>
      <p:sp>
        <p:nvSpPr>
          <p:cNvPr id="265" name="CuadroTexto 264">
            <a:extLst>
              <a:ext uri="{FF2B5EF4-FFF2-40B4-BE49-F238E27FC236}">
                <a16:creationId xmlns:a16="http://schemas.microsoft.com/office/drawing/2014/main" id="{E6440FD4-13A5-4AF9-A461-FAB1A1583839}"/>
              </a:ext>
            </a:extLst>
          </p:cNvPr>
          <p:cNvSpPr txBox="1"/>
          <p:nvPr/>
        </p:nvSpPr>
        <p:spPr>
          <a:xfrm>
            <a:off x="31484089" y="23412960"/>
            <a:ext cx="3353546" cy="33895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571" dirty="0"/>
              <a:t>Tipo de Actividad 2</a:t>
            </a:r>
            <a:endParaRPr lang="es-CO" sz="1571" dirty="0"/>
          </a:p>
        </p:txBody>
      </p:sp>
      <p:sp>
        <p:nvSpPr>
          <p:cNvPr id="266" name="CuadroTexto 265">
            <a:extLst>
              <a:ext uri="{FF2B5EF4-FFF2-40B4-BE49-F238E27FC236}">
                <a16:creationId xmlns:a16="http://schemas.microsoft.com/office/drawing/2014/main" id="{7B937C0B-E82E-4FA8-8B9C-0E5DD15D932D}"/>
              </a:ext>
            </a:extLst>
          </p:cNvPr>
          <p:cNvSpPr txBox="1"/>
          <p:nvPr/>
        </p:nvSpPr>
        <p:spPr>
          <a:xfrm>
            <a:off x="31484088" y="23754603"/>
            <a:ext cx="3353546" cy="33895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571" dirty="0"/>
              <a:t>Tipo de Actividad 3</a:t>
            </a:r>
            <a:endParaRPr lang="es-CO" sz="1571" dirty="0"/>
          </a:p>
        </p:txBody>
      </p:sp>
      <p:sp>
        <p:nvSpPr>
          <p:cNvPr id="267" name="Rectángulo 266">
            <a:extLst>
              <a:ext uri="{FF2B5EF4-FFF2-40B4-BE49-F238E27FC236}">
                <a16:creationId xmlns:a16="http://schemas.microsoft.com/office/drawing/2014/main" id="{62AE52A3-CB77-40F6-80A4-BF76058F7813}"/>
              </a:ext>
            </a:extLst>
          </p:cNvPr>
          <p:cNvSpPr/>
          <p:nvPr/>
        </p:nvSpPr>
        <p:spPr>
          <a:xfrm>
            <a:off x="34837635" y="23092248"/>
            <a:ext cx="174219" cy="1016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0"/>
          </a:p>
        </p:txBody>
      </p:sp>
      <p:sp>
        <p:nvSpPr>
          <p:cNvPr id="268" name="Rectángulo 267">
            <a:extLst>
              <a:ext uri="{FF2B5EF4-FFF2-40B4-BE49-F238E27FC236}">
                <a16:creationId xmlns:a16="http://schemas.microsoft.com/office/drawing/2014/main" id="{8ACFCA48-E017-40D7-A609-4D482C98D55F}"/>
              </a:ext>
            </a:extLst>
          </p:cNvPr>
          <p:cNvSpPr/>
          <p:nvPr/>
        </p:nvSpPr>
        <p:spPr>
          <a:xfrm>
            <a:off x="34837635" y="23092246"/>
            <a:ext cx="176892" cy="37372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0"/>
          </a:p>
        </p:txBody>
      </p:sp>
      <p:sp>
        <p:nvSpPr>
          <p:cNvPr id="269" name="Rectángulo 268">
            <a:extLst>
              <a:ext uri="{FF2B5EF4-FFF2-40B4-BE49-F238E27FC236}">
                <a16:creationId xmlns:a16="http://schemas.microsoft.com/office/drawing/2014/main" id="{DEB81840-8AAD-4830-A456-735B23A3CC22}"/>
              </a:ext>
            </a:extLst>
          </p:cNvPr>
          <p:cNvSpPr/>
          <p:nvPr/>
        </p:nvSpPr>
        <p:spPr>
          <a:xfrm>
            <a:off x="26511696" y="22388539"/>
            <a:ext cx="8809950" cy="213473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0"/>
          </a:p>
        </p:txBody>
      </p:sp>
      <p:sp>
        <p:nvSpPr>
          <p:cNvPr id="270" name="Rectángulo 269">
            <a:extLst>
              <a:ext uri="{FF2B5EF4-FFF2-40B4-BE49-F238E27FC236}">
                <a16:creationId xmlns:a16="http://schemas.microsoft.com/office/drawing/2014/main" id="{48891932-BD36-42BE-898C-B16B55564BC3}"/>
              </a:ext>
            </a:extLst>
          </p:cNvPr>
          <p:cNvSpPr/>
          <p:nvPr/>
        </p:nvSpPr>
        <p:spPr>
          <a:xfrm>
            <a:off x="26520176" y="22384967"/>
            <a:ext cx="4542092" cy="213831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0"/>
          </a:p>
        </p:txBody>
      </p:sp>
      <p:cxnSp>
        <p:nvCxnSpPr>
          <p:cNvPr id="271" name="Conector: angular 270">
            <a:extLst>
              <a:ext uri="{FF2B5EF4-FFF2-40B4-BE49-F238E27FC236}">
                <a16:creationId xmlns:a16="http://schemas.microsoft.com/office/drawing/2014/main" id="{74B06C3F-F7D7-4373-9BFC-147C2924E36E}"/>
              </a:ext>
            </a:extLst>
          </p:cNvPr>
          <p:cNvCxnSpPr>
            <a:cxnSpLocks/>
            <a:stCxn id="227" idx="3"/>
            <a:endCxn id="252" idx="1"/>
          </p:cNvCxnSpPr>
          <p:nvPr/>
        </p:nvCxnSpPr>
        <p:spPr>
          <a:xfrm flipV="1">
            <a:off x="24165369" y="21962032"/>
            <a:ext cx="2184656" cy="3263671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ector: angular 275">
            <a:extLst>
              <a:ext uri="{FF2B5EF4-FFF2-40B4-BE49-F238E27FC236}">
                <a16:creationId xmlns:a16="http://schemas.microsoft.com/office/drawing/2014/main" id="{B2A39A9F-62E9-4AF8-8C12-CAFC145D5E56}"/>
              </a:ext>
            </a:extLst>
          </p:cNvPr>
          <p:cNvCxnSpPr>
            <a:cxnSpLocks/>
            <a:stCxn id="23" idx="3"/>
            <a:endCxn id="230" idx="1"/>
          </p:cNvCxnSpPr>
          <p:nvPr/>
        </p:nvCxnSpPr>
        <p:spPr>
          <a:xfrm>
            <a:off x="8538587" y="3339591"/>
            <a:ext cx="6646964" cy="19424113"/>
          </a:xfrm>
          <a:prstGeom prst="bentConnector3">
            <a:avLst>
              <a:gd name="adj1" fmla="val 82516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ángulo 281">
            <a:extLst>
              <a:ext uri="{FF2B5EF4-FFF2-40B4-BE49-F238E27FC236}">
                <a16:creationId xmlns:a16="http://schemas.microsoft.com/office/drawing/2014/main" id="{F77F15E8-8A54-4A7A-818E-D6E7812D1B74}"/>
              </a:ext>
            </a:extLst>
          </p:cNvPr>
          <p:cNvSpPr/>
          <p:nvPr/>
        </p:nvSpPr>
        <p:spPr>
          <a:xfrm>
            <a:off x="17195349" y="26316674"/>
            <a:ext cx="7133304" cy="3220990"/>
          </a:xfrm>
          <a:prstGeom prst="rect">
            <a:avLst/>
          </a:prstGeom>
          <a:solidFill>
            <a:schemeClr val="accent5"/>
          </a:solidFill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3740" dirty="0"/>
          </a:p>
        </p:txBody>
      </p:sp>
      <p:sp>
        <p:nvSpPr>
          <p:cNvPr id="283" name="Rectángulo 282">
            <a:extLst>
              <a:ext uri="{FF2B5EF4-FFF2-40B4-BE49-F238E27FC236}">
                <a16:creationId xmlns:a16="http://schemas.microsoft.com/office/drawing/2014/main" id="{3EB6C5D9-86A5-4094-B018-E25C36C0C78F}"/>
              </a:ext>
            </a:extLst>
          </p:cNvPr>
          <p:cNvSpPr/>
          <p:nvPr/>
        </p:nvSpPr>
        <p:spPr>
          <a:xfrm>
            <a:off x="18584872" y="27321412"/>
            <a:ext cx="5320174" cy="50066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dirty="0">
                <a:solidFill>
                  <a:schemeClr val="tx1"/>
                </a:solidFill>
              </a:rPr>
              <a:t>Texto</a:t>
            </a:r>
            <a:endParaRPr lang="es-CO" sz="1714" dirty="0">
              <a:solidFill>
                <a:schemeClr val="tx1"/>
              </a:solidFill>
            </a:endParaRPr>
          </a:p>
        </p:txBody>
      </p:sp>
      <p:sp>
        <p:nvSpPr>
          <p:cNvPr id="284" name="Rectángulo 283">
            <a:extLst>
              <a:ext uri="{FF2B5EF4-FFF2-40B4-BE49-F238E27FC236}">
                <a16:creationId xmlns:a16="http://schemas.microsoft.com/office/drawing/2014/main" id="{5ADD2883-1533-4DEB-AD5A-EE5F90C2A4DE}"/>
              </a:ext>
            </a:extLst>
          </p:cNvPr>
          <p:cNvSpPr/>
          <p:nvPr/>
        </p:nvSpPr>
        <p:spPr>
          <a:xfrm>
            <a:off x="18603656" y="27902902"/>
            <a:ext cx="5320174" cy="49408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dirty="0">
                <a:solidFill>
                  <a:schemeClr val="tx1"/>
                </a:solidFill>
              </a:rPr>
              <a:t>Texto</a:t>
            </a:r>
            <a:endParaRPr lang="es-CO" sz="1714" dirty="0">
              <a:solidFill>
                <a:schemeClr val="tx1"/>
              </a:solidFill>
            </a:endParaRPr>
          </a:p>
        </p:txBody>
      </p:sp>
      <p:sp>
        <p:nvSpPr>
          <p:cNvPr id="286" name="Rectángulo 285">
            <a:extLst>
              <a:ext uri="{FF2B5EF4-FFF2-40B4-BE49-F238E27FC236}">
                <a16:creationId xmlns:a16="http://schemas.microsoft.com/office/drawing/2014/main" id="{7B0A3BE6-D247-4DFC-BC59-9E6D918F4F53}"/>
              </a:ext>
            </a:extLst>
          </p:cNvPr>
          <p:cNvSpPr/>
          <p:nvPr/>
        </p:nvSpPr>
        <p:spPr>
          <a:xfrm>
            <a:off x="17351863" y="27056582"/>
            <a:ext cx="6827762" cy="157693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0"/>
          </a:p>
        </p:txBody>
      </p:sp>
      <p:sp>
        <p:nvSpPr>
          <p:cNvPr id="287" name="Rectángulo 286">
            <a:extLst>
              <a:ext uri="{FF2B5EF4-FFF2-40B4-BE49-F238E27FC236}">
                <a16:creationId xmlns:a16="http://schemas.microsoft.com/office/drawing/2014/main" id="{0DB2A810-5973-4B07-8A40-B316B15B7BA7}"/>
              </a:ext>
            </a:extLst>
          </p:cNvPr>
          <p:cNvSpPr/>
          <p:nvPr/>
        </p:nvSpPr>
        <p:spPr>
          <a:xfrm>
            <a:off x="22453023" y="28787082"/>
            <a:ext cx="1726602" cy="439679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714" b="1" dirty="0">
                <a:solidFill>
                  <a:schemeClr val="tx1"/>
                </a:solidFill>
              </a:rPr>
              <a:t>Crear Miembro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288" name="Rectángulo 287">
            <a:extLst>
              <a:ext uri="{FF2B5EF4-FFF2-40B4-BE49-F238E27FC236}">
                <a16:creationId xmlns:a16="http://schemas.microsoft.com/office/drawing/2014/main" id="{08840C01-BC8A-4D6C-9914-5FD89AF65A0F}"/>
              </a:ext>
            </a:extLst>
          </p:cNvPr>
          <p:cNvSpPr/>
          <p:nvPr/>
        </p:nvSpPr>
        <p:spPr>
          <a:xfrm>
            <a:off x="17351862" y="28851469"/>
            <a:ext cx="1811885" cy="439679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714" b="1" dirty="0">
                <a:solidFill>
                  <a:schemeClr val="tx1"/>
                </a:solidFill>
              </a:rPr>
              <a:t>Atrás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289" name="Rectángulo 288">
            <a:extLst>
              <a:ext uri="{FF2B5EF4-FFF2-40B4-BE49-F238E27FC236}">
                <a16:creationId xmlns:a16="http://schemas.microsoft.com/office/drawing/2014/main" id="{6BA96281-5585-4BD4-9936-587243140F71}"/>
              </a:ext>
            </a:extLst>
          </p:cNvPr>
          <p:cNvSpPr/>
          <p:nvPr/>
        </p:nvSpPr>
        <p:spPr>
          <a:xfrm>
            <a:off x="17569013" y="27347086"/>
            <a:ext cx="1015859" cy="43967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b="1" dirty="0">
                <a:solidFill>
                  <a:schemeClr val="tx1"/>
                </a:solidFill>
              </a:rPr>
              <a:t>Nombre: 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290" name="Rectángulo 289">
            <a:extLst>
              <a:ext uri="{FF2B5EF4-FFF2-40B4-BE49-F238E27FC236}">
                <a16:creationId xmlns:a16="http://schemas.microsoft.com/office/drawing/2014/main" id="{D4664E3A-84A1-4104-8E52-FD69BE56B058}"/>
              </a:ext>
            </a:extLst>
          </p:cNvPr>
          <p:cNvSpPr/>
          <p:nvPr/>
        </p:nvSpPr>
        <p:spPr>
          <a:xfrm>
            <a:off x="17569012" y="27946588"/>
            <a:ext cx="1015860" cy="43967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b="1" dirty="0">
                <a:solidFill>
                  <a:schemeClr val="tx1"/>
                </a:solidFill>
              </a:rPr>
              <a:t>Correo: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293" name="CuadroTexto 292">
            <a:extLst>
              <a:ext uri="{FF2B5EF4-FFF2-40B4-BE49-F238E27FC236}">
                <a16:creationId xmlns:a16="http://schemas.microsoft.com/office/drawing/2014/main" id="{74B8A239-E8B8-4C2B-9C61-5705045042E1}"/>
              </a:ext>
            </a:extLst>
          </p:cNvPr>
          <p:cNvSpPr txBox="1"/>
          <p:nvPr/>
        </p:nvSpPr>
        <p:spPr>
          <a:xfrm>
            <a:off x="17196785" y="26332256"/>
            <a:ext cx="7131868" cy="46166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2400" b="1" dirty="0"/>
              <a:t>Nuevo Miembro</a:t>
            </a:r>
            <a:endParaRPr lang="es-CO" sz="2400" b="1" dirty="0"/>
          </a:p>
        </p:txBody>
      </p:sp>
      <p:sp>
        <p:nvSpPr>
          <p:cNvPr id="294" name="Rectángulo 293">
            <a:extLst>
              <a:ext uri="{FF2B5EF4-FFF2-40B4-BE49-F238E27FC236}">
                <a16:creationId xmlns:a16="http://schemas.microsoft.com/office/drawing/2014/main" id="{5B134598-2215-4EA2-9C30-2318C8245914}"/>
              </a:ext>
            </a:extLst>
          </p:cNvPr>
          <p:cNvSpPr/>
          <p:nvPr/>
        </p:nvSpPr>
        <p:spPr>
          <a:xfrm>
            <a:off x="23935711" y="26318708"/>
            <a:ext cx="385012" cy="459632"/>
          </a:xfrm>
          <a:prstGeom prst="rect">
            <a:avLst/>
          </a:prstGeom>
          <a:solidFill>
            <a:srgbClr val="C0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X</a:t>
            </a:r>
            <a:endParaRPr lang="es-CO" sz="2400" b="1" dirty="0">
              <a:solidFill>
                <a:schemeClr val="tx1"/>
              </a:solidFill>
            </a:endParaRPr>
          </a:p>
        </p:txBody>
      </p:sp>
      <p:sp>
        <p:nvSpPr>
          <p:cNvPr id="295" name="Rectángulo 294">
            <a:extLst>
              <a:ext uri="{FF2B5EF4-FFF2-40B4-BE49-F238E27FC236}">
                <a16:creationId xmlns:a16="http://schemas.microsoft.com/office/drawing/2014/main" id="{FE2D3E15-E429-4794-8873-7563B85EEB19}"/>
              </a:ext>
            </a:extLst>
          </p:cNvPr>
          <p:cNvSpPr/>
          <p:nvPr/>
        </p:nvSpPr>
        <p:spPr>
          <a:xfrm>
            <a:off x="23574469" y="26318228"/>
            <a:ext cx="385012" cy="461666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-</a:t>
            </a:r>
            <a:endParaRPr lang="es-CO" sz="2400" b="1" dirty="0">
              <a:solidFill>
                <a:schemeClr val="tx1"/>
              </a:solidFill>
            </a:endParaRPr>
          </a:p>
        </p:txBody>
      </p:sp>
      <p:cxnSp>
        <p:nvCxnSpPr>
          <p:cNvPr id="298" name="Conector: angular 297">
            <a:extLst>
              <a:ext uri="{FF2B5EF4-FFF2-40B4-BE49-F238E27FC236}">
                <a16:creationId xmlns:a16="http://schemas.microsoft.com/office/drawing/2014/main" id="{8594B801-CE5A-446E-9352-95E95FFD4430}"/>
              </a:ext>
            </a:extLst>
          </p:cNvPr>
          <p:cNvCxnSpPr>
            <a:cxnSpLocks/>
            <a:stCxn id="24" idx="3"/>
            <a:endCxn id="293" idx="1"/>
          </p:cNvCxnSpPr>
          <p:nvPr/>
        </p:nvCxnSpPr>
        <p:spPr>
          <a:xfrm>
            <a:off x="8538587" y="4643802"/>
            <a:ext cx="8658198" cy="21919287"/>
          </a:xfrm>
          <a:prstGeom prst="bentConnector3">
            <a:avLst>
              <a:gd name="adj1" fmla="val 55576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ectángulo 305">
            <a:extLst>
              <a:ext uri="{FF2B5EF4-FFF2-40B4-BE49-F238E27FC236}">
                <a16:creationId xmlns:a16="http://schemas.microsoft.com/office/drawing/2014/main" id="{9A1F2354-1D18-4BB6-B5AE-5E6777BD9947}"/>
              </a:ext>
            </a:extLst>
          </p:cNvPr>
          <p:cNvSpPr/>
          <p:nvPr/>
        </p:nvSpPr>
        <p:spPr>
          <a:xfrm>
            <a:off x="16526170" y="30612334"/>
            <a:ext cx="9140708" cy="3202454"/>
          </a:xfrm>
          <a:prstGeom prst="rect">
            <a:avLst/>
          </a:prstGeom>
          <a:solidFill>
            <a:schemeClr val="accent5"/>
          </a:solidFill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3740" dirty="0"/>
          </a:p>
        </p:txBody>
      </p:sp>
      <p:sp>
        <p:nvSpPr>
          <p:cNvPr id="307" name="Rectángulo 306">
            <a:extLst>
              <a:ext uri="{FF2B5EF4-FFF2-40B4-BE49-F238E27FC236}">
                <a16:creationId xmlns:a16="http://schemas.microsoft.com/office/drawing/2014/main" id="{9EFF926F-A9CD-4F1B-81C9-DEED286AE510}"/>
              </a:ext>
            </a:extLst>
          </p:cNvPr>
          <p:cNvSpPr/>
          <p:nvPr/>
        </p:nvSpPr>
        <p:spPr>
          <a:xfrm>
            <a:off x="17019556" y="32071718"/>
            <a:ext cx="4481229" cy="43967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dirty="0">
                <a:solidFill>
                  <a:schemeClr val="tx1"/>
                </a:solidFill>
              </a:rPr>
              <a:t>Tiempo Transcurrido (No modificable)</a:t>
            </a:r>
            <a:endParaRPr lang="es-CO" sz="1714" dirty="0">
              <a:solidFill>
                <a:schemeClr val="tx1"/>
              </a:solidFill>
            </a:endParaRPr>
          </a:p>
        </p:txBody>
      </p:sp>
      <p:sp>
        <p:nvSpPr>
          <p:cNvPr id="308" name="Rectángulo 307">
            <a:extLst>
              <a:ext uri="{FF2B5EF4-FFF2-40B4-BE49-F238E27FC236}">
                <a16:creationId xmlns:a16="http://schemas.microsoft.com/office/drawing/2014/main" id="{2556C56E-64F5-453F-AB1E-77DBA476C779}"/>
              </a:ext>
            </a:extLst>
          </p:cNvPr>
          <p:cNvSpPr/>
          <p:nvPr/>
        </p:nvSpPr>
        <p:spPr>
          <a:xfrm>
            <a:off x="16693643" y="31328752"/>
            <a:ext cx="8809950" cy="152968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0"/>
          </a:p>
        </p:txBody>
      </p:sp>
      <p:sp>
        <p:nvSpPr>
          <p:cNvPr id="309" name="Rectángulo 308">
            <a:extLst>
              <a:ext uri="{FF2B5EF4-FFF2-40B4-BE49-F238E27FC236}">
                <a16:creationId xmlns:a16="http://schemas.microsoft.com/office/drawing/2014/main" id="{0A11B6D7-2D3C-4ADC-A615-4A5CBC6C4E26}"/>
              </a:ext>
            </a:extLst>
          </p:cNvPr>
          <p:cNvSpPr/>
          <p:nvPr/>
        </p:nvSpPr>
        <p:spPr>
          <a:xfrm>
            <a:off x="23140569" y="33100846"/>
            <a:ext cx="2363025" cy="439679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714" b="1" dirty="0">
                <a:solidFill>
                  <a:schemeClr val="tx1"/>
                </a:solidFill>
              </a:rPr>
              <a:t>Iniciar/Detener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310" name="Rectángulo 309">
            <a:extLst>
              <a:ext uri="{FF2B5EF4-FFF2-40B4-BE49-F238E27FC236}">
                <a16:creationId xmlns:a16="http://schemas.microsoft.com/office/drawing/2014/main" id="{53CE3D45-8ACE-4FC0-8D07-6BF761EE93EA}"/>
              </a:ext>
            </a:extLst>
          </p:cNvPr>
          <p:cNvSpPr/>
          <p:nvPr/>
        </p:nvSpPr>
        <p:spPr>
          <a:xfrm>
            <a:off x="16693645" y="33139611"/>
            <a:ext cx="2363025" cy="439679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714" b="1" dirty="0">
                <a:solidFill>
                  <a:schemeClr val="tx1"/>
                </a:solidFill>
              </a:rPr>
              <a:t>Atrás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311" name="Rectángulo 310">
            <a:extLst>
              <a:ext uri="{FF2B5EF4-FFF2-40B4-BE49-F238E27FC236}">
                <a16:creationId xmlns:a16="http://schemas.microsoft.com/office/drawing/2014/main" id="{664879C2-175F-4AC4-9827-492EF070BBE1}"/>
              </a:ext>
            </a:extLst>
          </p:cNvPr>
          <p:cNvSpPr/>
          <p:nvPr/>
        </p:nvSpPr>
        <p:spPr>
          <a:xfrm>
            <a:off x="17019562" y="31619257"/>
            <a:ext cx="6248157" cy="43967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b="1" dirty="0">
                <a:solidFill>
                  <a:schemeClr val="tx1"/>
                </a:solidFill>
              </a:rPr>
              <a:t>Tiempo Transcurrido: 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312" name="CuadroTexto 311">
            <a:extLst>
              <a:ext uri="{FF2B5EF4-FFF2-40B4-BE49-F238E27FC236}">
                <a16:creationId xmlns:a16="http://schemas.microsoft.com/office/drawing/2014/main" id="{B0E7F9C8-99A0-4E83-99AE-032AABF3B34D}"/>
              </a:ext>
            </a:extLst>
          </p:cNvPr>
          <p:cNvSpPr txBox="1"/>
          <p:nvPr/>
        </p:nvSpPr>
        <p:spPr>
          <a:xfrm>
            <a:off x="16523776" y="30627854"/>
            <a:ext cx="9148124" cy="46166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2400" b="1" dirty="0"/>
              <a:t>Cronometrar Actividad</a:t>
            </a:r>
            <a:endParaRPr lang="es-CO" sz="2400" b="1" dirty="0"/>
          </a:p>
        </p:txBody>
      </p:sp>
      <p:sp>
        <p:nvSpPr>
          <p:cNvPr id="313" name="Rectángulo 312">
            <a:extLst>
              <a:ext uri="{FF2B5EF4-FFF2-40B4-BE49-F238E27FC236}">
                <a16:creationId xmlns:a16="http://schemas.microsoft.com/office/drawing/2014/main" id="{D5CA7D3E-B46E-46D6-908D-88C5141F7E01}"/>
              </a:ext>
            </a:extLst>
          </p:cNvPr>
          <p:cNvSpPr/>
          <p:nvPr/>
        </p:nvSpPr>
        <p:spPr>
          <a:xfrm>
            <a:off x="25288325" y="30628870"/>
            <a:ext cx="383575" cy="459632"/>
          </a:xfrm>
          <a:prstGeom prst="rect">
            <a:avLst/>
          </a:prstGeom>
          <a:solidFill>
            <a:srgbClr val="C0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X</a:t>
            </a:r>
            <a:endParaRPr lang="es-CO" sz="2400" b="1" dirty="0">
              <a:solidFill>
                <a:schemeClr val="tx1"/>
              </a:solidFill>
            </a:endParaRPr>
          </a:p>
        </p:txBody>
      </p:sp>
      <p:sp>
        <p:nvSpPr>
          <p:cNvPr id="314" name="Rectángulo 313">
            <a:extLst>
              <a:ext uri="{FF2B5EF4-FFF2-40B4-BE49-F238E27FC236}">
                <a16:creationId xmlns:a16="http://schemas.microsoft.com/office/drawing/2014/main" id="{E77A88D1-5D6D-44F5-9EEB-9F4B1EAAD427}"/>
              </a:ext>
            </a:extLst>
          </p:cNvPr>
          <p:cNvSpPr/>
          <p:nvPr/>
        </p:nvSpPr>
        <p:spPr>
          <a:xfrm>
            <a:off x="24928902" y="30631425"/>
            <a:ext cx="385012" cy="461666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-</a:t>
            </a:r>
            <a:endParaRPr lang="es-CO" sz="2400" b="1" dirty="0">
              <a:solidFill>
                <a:schemeClr val="tx1"/>
              </a:solidFill>
            </a:endParaRPr>
          </a:p>
        </p:txBody>
      </p:sp>
      <p:sp>
        <p:nvSpPr>
          <p:cNvPr id="315" name="Rectángulo 314">
            <a:extLst>
              <a:ext uri="{FF2B5EF4-FFF2-40B4-BE49-F238E27FC236}">
                <a16:creationId xmlns:a16="http://schemas.microsoft.com/office/drawing/2014/main" id="{292D8CB5-C523-4D32-8322-4663AACBDF6E}"/>
              </a:ext>
            </a:extLst>
          </p:cNvPr>
          <p:cNvSpPr/>
          <p:nvPr/>
        </p:nvSpPr>
        <p:spPr>
          <a:xfrm>
            <a:off x="19741504" y="33094096"/>
            <a:ext cx="2714230" cy="439679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714" b="1" dirty="0">
                <a:solidFill>
                  <a:schemeClr val="tx1"/>
                </a:solidFill>
              </a:rPr>
              <a:t>Pausar/Reanudar</a:t>
            </a:r>
            <a:endParaRPr lang="es-CO" sz="1714" b="1" dirty="0">
              <a:solidFill>
                <a:schemeClr val="tx1"/>
              </a:solidFill>
            </a:endParaRPr>
          </a:p>
        </p:txBody>
      </p:sp>
      <p:cxnSp>
        <p:nvCxnSpPr>
          <p:cNvPr id="319" name="Conector: angular 318">
            <a:extLst>
              <a:ext uri="{FF2B5EF4-FFF2-40B4-BE49-F238E27FC236}">
                <a16:creationId xmlns:a16="http://schemas.microsoft.com/office/drawing/2014/main" id="{D6A0CB91-183F-4BBE-BA7A-F20AF79C6204}"/>
              </a:ext>
            </a:extLst>
          </p:cNvPr>
          <p:cNvCxnSpPr>
            <a:cxnSpLocks/>
            <a:stCxn id="26" idx="3"/>
            <a:endCxn id="312" idx="1"/>
          </p:cNvCxnSpPr>
          <p:nvPr/>
        </p:nvCxnSpPr>
        <p:spPr>
          <a:xfrm>
            <a:off x="8538587" y="5323995"/>
            <a:ext cx="7985189" cy="25534692"/>
          </a:xfrm>
          <a:prstGeom prst="bentConnector3">
            <a:avLst>
              <a:gd name="adj1" fmla="val 52863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ector: angular 322">
            <a:extLst>
              <a:ext uri="{FF2B5EF4-FFF2-40B4-BE49-F238E27FC236}">
                <a16:creationId xmlns:a16="http://schemas.microsoft.com/office/drawing/2014/main" id="{BDB78720-3D62-4FDE-B9B4-36FA48D78135}"/>
              </a:ext>
            </a:extLst>
          </p:cNvPr>
          <p:cNvCxnSpPr>
            <a:cxnSpLocks/>
            <a:stCxn id="25" idx="3"/>
            <a:endCxn id="338" idx="0"/>
          </p:cNvCxnSpPr>
          <p:nvPr/>
        </p:nvCxnSpPr>
        <p:spPr>
          <a:xfrm flipH="1">
            <a:off x="5586449" y="6004188"/>
            <a:ext cx="2952748" cy="7478041"/>
          </a:xfrm>
          <a:prstGeom prst="bentConnector4">
            <a:avLst>
              <a:gd name="adj1" fmla="val -54194"/>
              <a:gd name="adj2" fmla="val 51470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Rectángulo 331">
            <a:extLst>
              <a:ext uri="{FF2B5EF4-FFF2-40B4-BE49-F238E27FC236}">
                <a16:creationId xmlns:a16="http://schemas.microsoft.com/office/drawing/2014/main" id="{2D714D4C-9D3E-42E2-BA7C-8AE416A15533}"/>
              </a:ext>
            </a:extLst>
          </p:cNvPr>
          <p:cNvSpPr/>
          <p:nvPr/>
        </p:nvSpPr>
        <p:spPr>
          <a:xfrm>
            <a:off x="1016095" y="13462973"/>
            <a:ext cx="9140708" cy="3202454"/>
          </a:xfrm>
          <a:prstGeom prst="rect">
            <a:avLst/>
          </a:prstGeom>
          <a:solidFill>
            <a:schemeClr val="accent5"/>
          </a:solidFill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3740" dirty="0"/>
          </a:p>
        </p:txBody>
      </p:sp>
      <p:sp>
        <p:nvSpPr>
          <p:cNvPr id="333" name="Rectángulo 332">
            <a:extLst>
              <a:ext uri="{FF2B5EF4-FFF2-40B4-BE49-F238E27FC236}">
                <a16:creationId xmlns:a16="http://schemas.microsoft.com/office/drawing/2014/main" id="{0ED61859-4FAA-4A3E-A68F-13C00220B820}"/>
              </a:ext>
            </a:extLst>
          </p:cNvPr>
          <p:cNvSpPr/>
          <p:nvPr/>
        </p:nvSpPr>
        <p:spPr>
          <a:xfrm>
            <a:off x="1509481" y="14922357"/>
            <a:ext cx="7708529" cy="43967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dirty="0">
                <a:solidFill>
                  <a:schemeClr val="tx1"/>
                </a:solidFill>
              </a:rPr>
              <a:t>Nombre del Miembro</a:t>
            </a:r>
            <a:endParaRPr lang="es-CO" sz="1714" dirty="0">
              <a:solidFill>
                <a:schemeClr val="tx1"/>
              </a:solidFill>
            </a:endParaRPr>
          </a:p>
        </p:txBody>
      </p:sp>
      <p:sp>
        <p:nvSpPr>
          <p:cNvPr id="334" name="Rectángulo 333">
            <a:extLst>
              <a:ext uri="{FF2B5EF4-FFF2-40B4-BE49-F238E27FC236}">
                <a16:creationId xmlns:a16="http://schemas.microsoft.com/office/drawing/2014/main" id="{3893C928-7D95-4CA4-BBFC-A22E974BC6D8}"/>
              </a:ext>
            </a:extLst>
          </p:cNvPr>
          <p:cNvSpPr/>
          <p:nvPr/>
        </p:nvSpPr>
        <p:spPr>
          <a:xfrm>
            <a:off x="1183568" y="14179391"/>
            <a:ext cx="8809950" cy="152968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0"/>
          </a:p>
        </p:txBody>
      </p:sp>
      <p:sp>
        <p:nvSpPr>
          <p:cNvPr id="335" name="Rectángulo 334">
            <a:extLst>
              <a:ext uri="{FF2B5EF4-FFF2-40B4-BE49-F238E27FC236}">
                <a16:creationId xmlns:a16="http://schemas.microsoft.com/office/drawing/2014/main" id="{9F00BA06-E516-4191-A513-000D4E893CA3}"/>
              </a:ext>
            </a:extLst>
          </p:cNvPr>
          <p:cNvSpPr/>
          <p:nvPr/>
        </p:nvSpPr>
        <p:spPr>
          <a:xfrm>
            <a:off x="6862906" y="15951485"/>
            <a:ext cx="3130613" cy="439679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714" b="1" dirty="0">
                <a:solidFill>
                  <a:schemeClr val="tx1"/>
                </a:solidFill>
              </a:rPr>
              <a:t>Generar Reporte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336" name="Rectángulo 335">
            <a:extLst>
              <a:ext uri="{FF2B5EF4-FFF2-40B4-BE49-F238E27FC236}">
                <a16:creationId xmlns:a16="http://schemas.microsoft.com/office/drawing/2014/main" id="{41E4C0C3-DFA9-4970-9608-966ABF92144B}"/>
              </a:ext>
            </a:extLst>
          </p:cNvPr>
          <p:cNvSpPr/>
          <p:nvPr/>
        </p:nvSpPr>
        <p:spPr>
          <a:xfrm>
            <a:off x="1183570" y="15990251"/>
            <a:ext cx="3130613" cy="439679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714" b="1" dirty="0">
                <a:solidFill>
                  <a:schemeClr val="tx1"/>
                </a:solidFill>
              </a:rPr>
              <a:t>Atrás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337" name="Rectángulo 336">
            <a:extLst>
              <a:ext uri="{FF2B5EF4-FFF2-40B4-BE49-F238E27FC236}">
                <a16:creationId xmlns:a16="http://schemas.microsoft.com/office/drawing/2014/main" id="{53F497FE-6731-4F1F-BEA3-CDBE18B8F3A1}"/>
              </a:ext>
            </a:extLst>
          </p:cNvPr>
          <p:cNvSpPr/>
          <p:nvPr/>
        </p:nvSpPr>
        <p:spPr>
          <a:xfrm>
            <a:off x="1509488" y="14469896"/>
            <a:ext cx="3833518" cy="43967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714" b="1" dirty="0">
                <a:solidFill>
                  <a:schemeClr val="tx1"/>
                </a:solidFill>
              </a:rPr>
              <a:t>Nombre del miembro a investigar: 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338" name="CuadroTexto 337">
            <a:extLst>
              <a:ext uri="{FF2B5EF4-FFF2-40B4-BE49-F238E27FC236}">
                <a16:creationId xmlns:a16="http://schemas.microsoft.com/office/drawing/2014/main" id="{955DA2E1-AE98-4326-AD98-7B293D8A10E9}"/>
              </a:ext>
            </a:extLst>
          </p:cNvPr>
          <p:cNvSpPr txBox="1"/>
          <p:nvPr/>
        </p:nvSpPr>
        <p:spPr>
          <a:xfrm>
            <a:off x="1016095" y="13482229"/>
            <a:ext cx="9140708" cy="46166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2400" b="1" dirty="0"/>
              <a:t>Generar Reporte de Actividades</a:t>
            </a:r>
            <a:endParaRPr lang="es-CO" sz="2400" b="1" dirty="0"/>
          </a:p>
        </p:txBody>
      </p:sp>
      <p:sp>
        <p:nvSpPr>
          <p:cNvPr id="339" name="Rectángulo 338">
            <a:extLst>
              <a:ext uri="{FF2B5EF4-FFF2-40B4-BE49-F238E27FC236}">
                <a16:creationId xmlns:a16="http://schemas.microsoft.com/office/drawing/2014/main" id="{7387E9F9-57C7-4A92-9BFA-897874CE6661}"/>
              </a:ext>
            </a:extLst>
          </p:cNvPr>
          <p:cNvSpPr/>
          <p:nvPr/>
        </p:nvSpPr>
        <p:spPr>
          <a:xfrm>
            <a:off x="9691694" y="13483245"/>
            <a:ext cx="465110" cy="459632"/>
          </a:xfrm>
          <a:prstGeom prst="rect">
            <a:avLst/>
          </a:prstGeom>
          <a:solidFill>
            <a:srgbClr val="C0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X</a:t>
            </a:r>
            <a:endParaRPr lang="es-CO" sz="2400" b="1" dirty="0">
              <a:solidFill>
                <a:schemeClr val="tx1"/>
              </a:solidFill>
            </a:endParaRPr>
          </a:p>
        </p:txBody>
      </p:sp>
      <p:sp>
        <p:nvSpPr>
          <p:cNvPr id="340" name="Rectángulo 339">
            <a:extLst>
              <a:ext uri="{FF2B5EF4-FFF2-40B4-BE49-F238E27FC236}">
                <a16:creationId xmlns:a16="http://schemas.microsoft.com/office/drawing/2014/main" id="{82FAFF30-A83E-4CA7-809C-787C37EA0533}"/>
              </a:ext>
            </a:extLst>
          </p:cNvPr>
          <p:cNvSpPr/>
          <p:nvPr/>
        </p:nvSpPr>
        <p:spPr>
          <a:xfrm>
            <a:off x="9358091" y="13459674"/>
            <a:ext cx="411982" cy="48422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-</a:t>
            </a:r>
            <a:endParaRPr lang="es-CO" sz="2400" b="1" dirty="0">
              <a:solidFill>
                <a:schemeClr val="tx1"/>
              </a:solidFill>
            </a:endParaRPr>
          </a:p>
        </p:txBody>
      </p:sp>
      <p:sp>
        <p:nvSpPr>
          <p:cNvPr id="342" name="Rectángulo 341">
            <a:extLst>
              <a:ext uri="{FF2B5EF4-FFF2-40B4-BE49-F238E27FC236}">
                <a16:creationId xmlns:a16="http://schemas.microsoft.com/office/drawing/2014/main" id="{124714B0-5268-4740-B3F5-162C24EF01A9}"/>
              </a:ext>
            </a:extLst>
          </p:cNvPr>
          <p:cNvSpPr/>
          <p:nvPr/>
        </p:nvSpPr>
        <p:spPr>
          <a:xfrm>
            <a:off x="1531558" y="17798142"/>
            <a:ext cx="9456587" cy="6456640"/>
          </a:xfrm>
          <a:prstGeom prst="rect">
            <a:avLst/>
          </a:prstGeom>
          <a:solidFill>
            <a:schemeClr val="accent5"/>
          </a:solidFill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3740" dirty="0"/>
          </a:p>
        </p:txBody>
      </p:sp>
      <p:sp>
        <p:nvSpPr>
          <p:cNvPr id="343" name="CuadroTexto 342">
            <a:extLst>
              <a:ext uri="{FF2B5EF4-FFF2-40B4-BE49-F238E27FC236}">
                <a16:creationId xmlns:a16="http://schemas.microsoft.com/office/drawing/2014/main" id="{4E12831F-31C0-4DDD-A619-02721F617912}"/>
              </a:ext>
            </a:extLst>
          </p:cNvPr>
          <p:cNvSpPr txBox="1"/>
          <p:nvPr/>
        </p:nvSpPr>
        <p:spPr>
          <a:xfrm>
            <a:off x="2075838" y="18805065"/>
            <a:ext cx="8373339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Lista de Actividades</a:t>
            </a:r>
            <a:endParaRPr lang="es-CO" sz="2000" b="1" dirty="0"/>
          </a:p>
        </p:txBody>
      </p:sp>
      <p:sp>
        <p:nvSpPr>
          <p:cNvPr id="344" name="CuadroTexto 343">
            <a:extLst>
              <a:ext uri="{FF2B5EF4-FFF2-40B4-BE49-F238E27FC236}">
                <a16:creationId xmlns:a16="http://schemas.microsoft.com/office/drawing/2014/main" id="{81A1C058-3AF4-45BC-BC58-83886972E648}"/>
              </a:ext>
            </a:extLst>
          </p:cNvPr>
          <p:cNvSpPr txBox="1"/>
          <p:nvPr/>
        </p:nvSpPr>
        <p:spPr>
          <a:xfrm>
            <a:off x="2075839" y="19196616"/>
            <a:ext cx="8162966" cy="33406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571" dirty="0"/>
              <a:t>Actividad 1 (Fecha – Hora de inicio – Hora de finalización – Miembro) – Proyecto 1</a:t>
            </a:r>
            <a:endParaRPr lang="es-CO" sz="1571" dirty="0"/>
          </a:p>
        </p:txBody>
      </p:sp>
      <p:sp>
        <p:nvSpPr>
          <p:cNvPr id="345" name="CuadroTexto 344">
            <a:extLst>
              <a:ext uri="{FF2B5EF4-FFF2-40B4-BE49-F238E27FC236}">
                <a16:creationId xmlns:a16="http://schemas.microsoft.com/office/drawing/2014/main" id="{C1AB1EC7-739C-4F2D-A93D-B0B60B75580A}"/>
              </a:ext>
            </a:extLst>
          </p:cNvPr>
          <p:cNvSpPr txBox="1"/>
          <p:nvPr/>
        </p:nvSpPr>
        <p:spPr>
          <a:xfrm>
            <a:off x="2075840" y="19522216"/>
            <a:ext cx="8177360" cy="5757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571" dirty="0"/>
              <a:t>Actividad 2 (Fecha – Hora de inicio – Hora de finalización – Miembro) – Proyecto 1</a:t>
            </a:r>
            <a:endParaRPr lang="es-CO" sz="1571" dirty="0"/>
          </a:p>
          <a:p>
            <a:endParaRPr lang="es-CO" sz="1571" dirty="0"/>
          </a:p>
        </p:txBody>
      </p:sp>
      <p:sp>
        <p:nvSpPr>
          <p:cNvPr id="346" name="CuadroTexto 345">
            <a:extLst>
              <a:ext uri="{FF2B5EF4-FFF2-40B4-BE49-F238E27FC236}">
                <a16:creationId xmlns:a16="http://schemas.microsoft.com/office/drawing/2014/main" id="{D84AB5D6-189F-4E8B-9797-6A7923014A33}"/>
              </a:ext>
            </a:extLst>
          </p:cNvPr>
          <p:cNvSpPr txBox="1"/>
          <p:nvPr/>
        </p:nvSpPr>
        <p:spPr>
          <a:xfrm>
            <a:off x="2075839" y="19850004"/>
            <a:ext cx="8177360" cy="33406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571" dirty="0"/>
              <a:t>Actividad 3 (Fecha – Hora de inicio – Hora de finalización – Miembro) – Proyecto 1</a:t>
            </a:r>
            <a:endParaRPr lang="es-CO" sz="1571" dirty="0"/>
          </a:p>
        </p:txBody>
      </p:sp>
      <p:sp>
        <p:nvSpPr>
          <p:cNvPr id="358" name="Rectángulo 357">
            <a:extLst>
              <a:ext uri="{FF2B5EF4-FFF2-40B4-BE49-F238E27FC236}">
                <a16:creationId xmlns:a16="http://schemas.microsoft.com/office/drawing/2014/main" id="{4139A924-FF6F-42A9-A06E-606455ED56DD}"/>
              </a:ext>
            </a:extLst>
          </p:cNvPr>
          <p:cNvSpPr/>
          <p:nvPr/>
        </p:nvSpPr>
        <p:spPr>
          <a:xfrm>
            <a:off x="1708451" y="18514559"/>
            <a:ext cx="9086514" cy="489840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0"/>
          </a:p>
        </p:txBody>
      </p:sp>
      <p:sp>
        <p:nvSpPr>
          <p:cNvPr id="360" name="Rectángulo 359">
            <a:extLst>
              <a:ext uri="{FF2B5EF4-FFF2-40B4-BE49-F238E27FC236}">
                <a16:creationId xmlns:a16="http://schemas.microsoft.com/office/drawing/2014/main" id="{AF0D8CC4-5D00-4968-8174-AF64B31FD92B}"/>
              </a:ext>
            </a:extLst>
          </p:cNvPr>
          <p:cNvSpPr/>
          <p:nvPr/>
        </p:nvSpPr>
        <p:spPr>
          <a:xfrm>
            <a:off x="9385898" y="23653474"/>
            <a:ext cx="1404117" cy="439679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714" b="1" dirty="0">
                <a:solidFill>
                  <a:schemeClr val="tx1"/>
                </a:solidFill>
              </a:rPr>
              <a:t>Cerrar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366" name="CuadroTexto 365">
            <a:extLst>
              <a:ext uri="{FF2B5EF4-FFF2-40B4-BE49-F238E27FC236}">
                <a16:creationId xmlns:a16="http://schemas.microsoft.com/office/drawing/2014/main" id="{CA98CC19-53B3-4395-8834-B54A745D99C5}"/>
              </a:ext>
            </a:extLst>
          </p:cNvPr>
          <p:cNvSpPr txBox="1"/>
          <p:nvPr/>
        </p:nvSpPr>
        <p:spPr>
          <a:xfrm>
            <a:off x="1531558" y="17813926"/>
            <a:ext cx="8721901" cy="46166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2400" b="1" dirty="0"/>
              <a:t>Reporte de Actividades de Nombre del Miembro</a:t>
            </a:r>
            <a:endParaRPr lang="es-CO" sz="2400" b="1" dirty="0"/>
          </a:p>
        </p:txBody>
      </p:sp>
      <p:sp>
        <p:nvSpPr>
          <p:cNvPr id="367" name="Rectángulo 366">
            <a:extLst>
              <a:ext uri="{FF2B5EF4-FFF2-40B4-BE49-F238E27FC236}">
                <a16:creationId xmlns:a16="http://schemas.microsoft.com/office/drawing/2014/main" id="{611DDD3C-D51B-42A8-85A5-09485A0E122C}"/>
              </a:ext>
            </a:extLst>
          </p:cNvPr>
          <p:cNvSpPr/>
          <p:nvPr/>
        </p:nvSpPr>
        <p:spPr>
          <a:xfrm>
            <a:off x="10598228" y="17814942"/>
            <a:ext cx="383575" cy="459632"/>
          </a:xfrm>
          <a:prstGeom prst="rect">
            <a:avLst/>
          </a:prstGeom>
          <a:solidFill>
            <a:srgbClr val="C0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X</a:t>
            </a:r>
            <a:endParaRPr lang="es-CO" sz="2400" b="1" dirty="0">
              <a:solidFill>
                <a:schemeClr val="tx1"/>
              </a:solidFill>
            </a:endParaRPr>
          </a:p>
        </p:txBody>
      </p:sp>
      <p:sp>
        <p:nvSpPr>
          <p:cNvPr id="368" name="Rectángulo 367">
            <a:extLst>
              <a:ext uri="{FF2B5EF4-FFF2-40B4-BE49-F238E27FC236}">
                <a16:creationId xmlns:a16="http://schemas.microsoft.com/office/drawing/2014/main" id="{EDCD7710-3C97-4351-A15E-3C150A56899C}"/>
              </a:ext>
            </a:extLst>
          </p:cNvPr>
          <p:cNvSpPr/>
          <p:nvPr/>
        </p:nvSpPr>
        <p:spPr>
          <a:xfrm>
            <a:off x="10238805" y="17817497"/>
            <a:ext cx="385012" cy="461666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-</a:t>
            </a:r>
            <a:endParaRPr lang="es-CO" sz="2400" b="1" dirty="0">
              <a:solidFill>
                <a:schemeClr val="tx1"/>
              </a:solidFill>
            </a:endParaRPr>
          </a:p>
        </p:txBody>
      </p:sp>
      <p:sp>
        <p:nvSpPr>
          <p:cNvPr id="369" name="CuadroTexto 368">
            <a:extLst>
              <a:ext uri="{FF2B5EF4-FFF2-40B4-BE49-F238E27FC236}">
                <a16:creationId xmlns:a16="http://schemas.microsoft.com/office/drawing/2014/main" id="{4EF04DEA-61D3-4B0E-8C42-61FABA806D39}"/>
              </a:ext>
            </a:extLst>
          </p:cNvPr>
          <p:cNvSpPr txBox="1"/>
          <p:nvPr/>
        </p:nvSpPr>
        <p:spPr>
          <a:xfrm>
            <a:off x="2075837" y="20180291"/>
            <a:ext cx="8177360" cy="33406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571" dirty="0"/>
              <a:t>Actividad 4 (Fecha – Hora de inicio – Hora de finalización – Miembro) – Proyecto 1</a:t>
            </a:r>
            <a:endParaRPr lang="es-CO" sz="1571" dirty="0"/>
          </a:p>
        </p:txBody>
      </p:sp>
      <p:sp>
        <p:nvSpPr>
          <p:cNvPr id="370" name="CuadroTexto 369">
            <a:extLst>
              <a:ext uri="{FF2B5EF4-FFF2-40B4-BE49-F238E27FC236}">
                <a16:creationId xmlns:a16="http://schemas.microsoft.com/office/drawing/2014/main" id="{0E8C2B05-683C-4238-9271-55FE70CD4AE9}"/>
              </a:ext>
            </a:extLst>
          </p:cNvPr>
          <p:cNvSpPr txBox="1"/>
          <p:nvPr/>
        </p:nvSpPr>
        <p:spPr>
          <a:xfrm>
            <a:off x="2075837" y="20505891"/>
            <a:ext cx="8177359" cy="33406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571" dirty="0"/>
              <a:t>Actividad 5 (Fecha – Hora de inicio – Hora de finalización – Miembro) – Proyecto 1</a:t>
            </a:r>
            <a:endParaRPr lang="es-CO" sz="1571" dirty="0"/>
          </a:p>
        </p:txBody>
      </p:sp>
      <p:sp>
        <p:nvSpPr>
          <p:cNvPr id="371" name="CuadroTexto 370">
            <a:extLst>
              <a:ext uri="{FF2B5EF4-FFF2-40B4-BE49-F238E27FC236}">
                <a16:creationId xmlns:a16="http://schemas.microsoft.com/office/drawing/2014/main" id="{B70D56E2-7892-40EF-AF07-890BA36877F3}"/>
              </a:ext>
            </a:extLst>
          </p:cNvPr>
          <p:cNvSpPr txBox="1"/>
          <p:nvPr/>
        </p:nvSpPr>
        <p:spPr>
          <a:xfrm>
            <a:off x="2075836" y="20833679"/>
            <a:ext cx="8177359" cy="5757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571" dirty="0"/>
              <a:t>Actividad 1 (Fecha – Hora de inicio – Hora de finalización – Miembro) – Proyecto 2</a:t>
            </a:r>
            <a:endParaRPr lang="es-CO" sz="1571" dirty="0"/>
          </a:p>
          <a:p>
            <a:endParaRPr lang="es-CO" sz="1571" dirty="0"/>
          </a:p>
        </p:txBody>
      </p:sp>
      <p:sp>
        <p:nvSpPr>
          <p:cNvPr id="372" name="CuadroTexto 371">
            <a:extLst>
              <a:ext uri="{FF2B5EF4-FFF2-40B4-BE49-F238E27FC236}">
                <a16:creationId xmlns:a16="http://schemas.microsoft.com/office/drawing/2014/main" id="{E322574B-FF83-4C44-9C03-16DD7EDF7173}"/>
              </a:ext>
            </a:extLst>
          </p:cNvPr>
          <p:cNvSpPr txBox="1"/>
          <p:nvPr/>
        </p:nvSpPr>
        <p:spPr>
          <a:xfrm>
            <a:off x="2075836" y="21163969"/>
            <a:ext cx="8177359" cy="33406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571" dirty="0"/>
              <a:t>Actividad 2 (Fecha – Hora de inicio – Hora de finalización – Miembro) – Proyecto 2</a:t>
            </a:r>
            <a:endParaRPr lang="es-CO" sz="1571" dirty="0"/>
          </a:p>
        </p:txBody>
      </p:sp>
      <p:sp>
        <p:nvSpPr>
          <p:cNvPr id="373" name="CuadroTexto 372">
            <a:extLst>
              <a:ext uri="{FF2B5EF4-FFF2-40B4-BE49-F238E27FC236}">
                <a16:creationId xmlns:a16="http://schemas.microsoft.com/office/drawing/2014/main" id="{76593EE8-0F58-4637-A2E8-CCBC34BB804B}"/>
              </a:ext>
            </a:extLst>
          </p:cNvPr>
          <p:cNvSpPr txBox="1"/>
          <p:nvPr/>
        </p:nvSpPr>
        <p:spPr>
          <a:xfrm>
            <a:off x="2075837" y="21489569"/>
            <a:ext cx="8177358" cy="33406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571" dirty="0"/>
              <a:t>Actividad 3 (Fecha – Hora de inicio – Hora de finalización – Miembro) – Proyecto 2</a:t>
            </a:r>
            <a:endParaRPr lang="es-CO" sz="1571" dirty="0"/>
          </a:p>
        </p:txBody>
      </p:sp>
      <p:sp>
        <p:nvSpPr>
          <p:cNvPr id="374" name="CuadroTexto 373">
            <a:extLst>
              <a:ext uri="{FF2B5EF4-FFF2-40B4-BE49-F238E27FC236}">
                <a16:creationId xmlns:a16="http://schemas.microsoft.com/office/drawing/2014/main" id="{50C002F3-FCE2-4302-92A4-E210102CCA78}"/>
              </a:ext>
            </a:extLst>
          </p:cNvPr>
          <p:cNvSpPr txBox="1"/>
          <p:nvPr/>
        </p:nvSpPr>
        <p:spPr>
          <a:xfrm>
            <a:off x="2075835" y="21817357"/>
            <a:ext cx="8177357" cy="33406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571" dirty="0"/>
              <a:t>Actividad 4 (Fecha – Hora de inicio – Hora de finalización – Miembro) – Proyecto 2</a:t>
            </a:r>
            <a:endParaRPr lang="es-CO" sz="1571" dirty="0"/>
          </a:p>
        </p:txBody>
      </p:sp>
      <p:sp>
        <p:nvSpPr>
          <p:cNvPr id="375" name="CuadroTexto 374">
            <a:extLst>
              <a:ext uri="{FF2B5EF4-FFF2-40B4-BE49-F238E27FC236}">
                <a16:creationId xmlns:a16="http://schemas.microsoft.com/office/drawing/2014/main" id="{E0A0288C-140B-45A5-B7BC-CF5843619525}"/>
              </a:ext>
            </a:extLst>
          </p:cNvPr>
          <p:cNvSpPr txBox="1"/>
          <p:nvPr/>
        </p:nvSpPr>
        <p:spPr>
          <a:xfrm>
            <a:off x="2075831" y="22147634"/>
            <a:ext cx="8177357" cy="33406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571" dirty="0"/>
              <a:t>Actividad 5 (Fecha – Hora de inicio – Hora de finalización – Miembro) – Proyecto 2</a:t>
            </a:r>
            <a:endParaRPr lang="es-CO" sz="1571" dirty="0"/>
          </a:p>
        </p:txBody>
      </p:sp>
      <p:sp>
        <p:nvSpPr>
          <p:cNvPr id="376" name="CuadroTexto 375">
            <a:extLst>
              <a:ext uri="{FF2B5EF4-FFF2-40B4-BE49-F238E27FC236}">
                <a16:creationId xmlns:a16="http://schemas.microsoft.com/office/drawing/2014/main" id="{1A73F029-201F-4445-917E-06DA8DE1B897}"/>
              </a:ext>
            </a:extLst>
          </p:cNvPr>
          <p:cNvSpPr txBox="1"/>
          <p:nvPr/>
        </p:nvSpPr>
        <p:spPr>
          <a:xfrm>
            <a:off x="2075832" y="22473234"/>
            <a:ext cx="8177356" cy="33406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571" dirty="0"/>
              <a:t>Actividad 1 (Fecha – Hora de inicio – Hora de finalización – Miembro) – Proyecto 3</a:t>
            </a:r>
            <a:endParaRPr lang="es-CO" sz="1571" dirty="0"/>
          </a:p>
        </p:txBody>
      </p:sp>
      <p:sp>
        <p:nvSpPr>
          <p:cNvPr id="379" name="Rectángulo 378">
            <a:extLst>
              <a:ext uri="{FF2B5EF4-FFF2-40B4-BE49-F238E27FC236}">
                <a16:creationId xmlns:a16="http://schemas.microsoft.com/office/drawing/2014/main" id="{B18EFA47-D6CD-472E-9177-D0A4E5018349}"/>
              </a:ext>
            </a:extLst>
          </p:cNvPr>
          <p:cNvSpPr/>
          <p:nvPr/>
        </p:nvSpPr>
        <p:spPr>
          <a:xfrm>
            <a:off x="10247285" y="19196616"/>
            <a:ext cx="201892" cy="3841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0"/>
          </a:p>
        </p:txBody>
      </p:sp>
      <p:sp>
        <p:nvSpPr>
          <p:cNvPr id="380" name="Rectángulo 379">
            <a:extLst>
              <a:ext uri="{FF2B5EF4-FFF2-40B4-BE49-F238E27FC236}">
                <a16:creationId xmlns:a16="http://schemas.microsoft.com/office/drawing/2014/main" id="{A29266A2-326C-41CE-9D78-FA30EA8DE67A}"/>
              </a:ext>
            </a:extLst>
          </p:cNvPr>
          <p:cNvSpPr/>
          <p:nvPr/>
        </p:nvSpPr>
        <p:spPr>
          <a:xfrm>
            <a:off x="10240949" y="19178700"/>
            <a:ext cx="209377" cy="28378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0"/>
          </a:p>
        </p:txBody>
      </p:sp>
      <p:sp>
        <p:nvSpPr>
          <p:cNvPr id="381" name="Rectángulo 380">
            <a:extLst>
              <a:ext uri="{FF2B5EF4-FFF2-40B4-BE49-F238E27FC236}">
                <a16:creationId xmlns:a16="http://schemas.microsoft.com/office/drawing/2014/main" id="{0719FF98-2363-45CF-B5D9-5764E3A1C2AE}"/>
              </a:ext>
            </a:extLst>
          </p:cNvPr>
          <p:cNvSpPr/>
          <p:nvPr/>
        </p:nvSpPr>
        <p:spPr>
          <a:xfrm>
            <a:off x="1718544" y="23625617"/>
            <a:ext cx="1404117" cy="439679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714" b="1" dirty="0">
                <a:solidFill>
                  <a:schemeClr val="tx1"/>
                </a:solidFill>
              </a:rPr>
              <a:t>Atrás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382" name="Rectángulo 381">
            <a:extLst>
              <a:ext uri="{FF2B5EF4-FFF2-40B4-BE49-F238E27FC236}">
                <a16:creationId xmlns:a16="http://schemas.microsoft.com/office/drawing/2014/main" id="{B36EBC8D-0617-45C4-A122-13D68CB1ED34}"/>
              </a:ext>
            </a:extLst>
          </p:cNvPr>
          <p:cNvSpPr/>
          <p:nvPr/>
        </p:nvSpPr>
        <p:spPr>
          <a:xfrm>
            <a:off x="2075832" y="22782960"/>
            <a:ext cx="8171452" cy="255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0" u="sng" dirty="0"/>
          </a:p>
        </p:txBody>
      </p:sp>
      <p:sp>
        <p:nvSpPr>
          <p:cNvPr id="383" name="Rectángulo 382">
            <a:extLst>
              <a:ext uri="{FF2B5EF4-FFF2-40B4-BE49-F238E27FC236}">
                <a16:creationId xmlns:a16="http://schemas.microsoft.com/office/drawing/2014/main" id="{0AF91D43-6C76-47BB-BF5F-3BD05E840822}"/>
              </a:ext>
            </a:extLst>
          </p:cNvPr>
          <p:cNvSpPr/>
          <p:nvPr/>
        </p:nvSpPr>
        <p:spPr>
          <a:xfrm>
            <a:off x="2078255" y="22782467"/>
            <a:ext cx="356719" cy="25502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0"/>
          </a:p>
        </p:txBody>
      </p:sp>
      <p:sp>
        <p:nvSpPr>
          <p:cNvPr id="384" name="Rectángulo 383">
            <a:extLst>
              <a:ext uri="{FF2B5EF4-FFF2-40B4-BE49-F238E27FC236}">
                <a16:creationId xmlns:a16="http://schemas.microsoft.com/office/drawing/2014/main" id="{A9A19714-EF1F-4B44-AD41-1CC8F0E2F952}"/>
              </a:ext>
            </a:extLst>
          </p:cNvPr>
          <p:cNvSpPr/>
          <p:nvPr/>
        </p:nvSpPr>
        <p:spPr>
          <a:xfrm>
            <a:off x="2075831" y="3143817"/>
            <a:ext cx="2989361" cy="214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0"/>
          </a:p>
        </p:txBody>
      </p:sp>
      <p:sp>
        <p:nvSpPr>
          <p:cNvPr id="385" name="Rectángulo 384">
            <a:extLst>
              <a:ext uri="{FF2B5EF4-FFF2-40B4-BE49-F238E27FC236}">
                <a16:creationId xmlns:a16="http://schemas.microsoft.com/office/drawing/2014/main" id="{206056C6-9D69-4801-9AA8-5F72F4FBFF01}"/>
              </a:ext>
            </a:extLst>
          </p:cNvPr>
          <p:cNvSpPr/>
          <p:nvPr/>
        </p:nvSpPr>
        <p:spPr>
          <a:xfrm>
            <a:off x="2094264" y="3158126"/>
            <a:ext cx="338731" cy="1814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0"/>
          </a:p>
        </p:txBody>
      </p:sp>
      <p:sp>
        <p:nvSpPr>
          <p:cNvPr id="386" name="Rectángulo 385">
            <a:extLst>
              <a:ext uri="{FF2B5EF4-FFF2-40B4-BE49-F238E27FC236}">
                <a16:creationId xmlns:a16="http://schemas.microsoft.com/office/drawing/2014/main" id="{4EE7E2E8-F9CF-4A6F-8F5D-34B2F96FC38B}"/>
              </a:ext>
            </a:extLst>
          </p:cNvPr>
          <p:cNvSpPr/>
          <p:nvPr/>
        </p:nvSpPr>
        <p:spPr>
          <a:xfrm>
            <a:off x="2087807" y="5814019"/>
            <a:ext cx="2989361" cy="214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0"/>
          </a:p>
        </p:txBody>
      </p:sp>
      <p:sp>
        <p:nvSpPr>
          <p:cNvPr id="387" name="Rectángulo 386">
            <a:extLst>
              <a:ext uri="{FF2B5EF4-FFF2-40B4-BE49-F238E27FC236}">
                <a16:creationId xmlns:a16="http://schemas.microsoft.com/office/drawing/2014/main" id="{74F9352D-E109-4E72-B207-3CB4A441C848}"/>
              </a:ext>
            </a:extLst>
          </p:cNvPr>
          <p:cNvSpPr/>
          <p:nvPr/>
        </p:nvSpPr>
        <p:spPr>
          <a:xfrm>
            <a:off x="2106240" y="5828328"/>
            <a:ext cx="338731" cy="1814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0"/>
          </a:p>
        </p:txBody>
      </p:sp>
      <p:sp>
        <p:nvSpPr>
          <p:cNvPr id="389" name="Rectángulo 388">
            <a:extLst>
              <a:ext uri="{FF2B5EF4-FFF2-40B4-BE49-F238E27FC236}">
                <a16:creationId xmlns:a16="http://schemas.microsoft.com/office/drawing/2014/main" id="{3C200D07-FBC2-4466-8DFF-DED3AB7721C6}"/>
              </a:ext>
            </a:extLst>
          </p:cNvPr>
          <p:cNvSpPr/>
          <p:nvPr/>
        </p:nvSpPr>
        <p:spPr>
          <a:xfrm>
            <a:off x="28247127" y="14971670"/>
            <a:ext cx="2989361" cy="214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0"/>
          </a:p>
        </p:txBody>
      </p:sp>
      <p:sp>
        <p:nvSpPr>
          <p:cNvPr id="390" name="Rectángulo 389">
            <a:extLst>
              <a:ext uri="{FF2B5EF4-FFF2-40B4-BE49-F238E27FC236}">
                <a16:creationId xmlns:a16="http://schemas.microsoft.com/office/drawing/2014/main" id="{3D03FF01-E646-4270-A515-8EAA9860E5E2}"/>
              </a:ext>
            </a:extLst>
          </p:cNvPr>
          <p:cNvSpPr/>
          <p:nvPr/>
        </p:nvSpPr>
        <p:spPr>
          <a:xfrm>
            <a:off x="28265560" y="14985979"/>
            <a:ext cx="338731" cy="1814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0"/>
          </a:p>
        </p:txBody>
      </p:sp>
      <p:sp>
        <p:nvSpPr>
          <p:cNvPr id="391" name="Rectángulo 390">
            <a:extLst>
              <a:ext uri="{FF2B5EF4-FFF2-40B4-BE49-F238E27FC236}">
                <a16:creationId xmlns:a16="http://schemas.microsoft.com/office/drawing/2014/main" id="{08ED2B26-94C7-4083-8ABB-15DB6A33C16A}"/>
              </a:ext>
            </a:extLst>
          </p:cNvPr>
          <p:cNvSpPr/>
          <p:nvPr/>
        </p:nvSpPr>
        <p:spPr>
          <a:xfrm>
            <a:off x="28247127" y="18493935"/>
            <a:ext cx="2989361" cy="214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0"/>
          </a:p>
        </p:txBody>
      </p:sp>
      <p:sp>
        <p:nvSpPr>
          <p:cNvPr id="392" name="Rectángulo 391">
            <a:extLst>
              <a:ext uri="{FF2B5EF4-FFF2-40B4-BE49-F238E27FC236}">
                <a16:creationId xmlns:a16="http://schemas.microsoft.com/office/drawing/2014/main" id="{B995C4CC-73A7-48D6-92D4-A9EEC91071EF}"/>
              </a:ext>
            </a:extLst>
          </p:cNvPr>
          <p:cNvSpPr/>
          <p:nvPr/>
        </p:nvSpPr>
        <p:spPr>
          <a:xfrm>
            <a:off x="28265560" y="18508244"/>
            <a:ext cx="338731" cy="1814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0"/>
          </a:p>
        </p:txBody>
      </p:sp>
      <p:sp>
        <p:nvSpPr>
          <p:cNvPr id="393" name="Rectángulo 392">
            <a:extLst>
              <a:ext uri="{FF2B5EF4-FFF2-40B4-BE49-F238E27FC236}">
                <a16:creationId xmlns:a16="http://schemas.microsoft.com/office/drawing/2014/main" id="{0ED92F2E-A958-40A6-80B4-A0A73816F6DF}"/>
              </a:ext>
            </a:extLst>
          </p:cNvPr>
          <p:cNvSpPr/>
          <p:nvPr/>
        </p:nvSpPr>
        <p:spPr>
          <a:xfrm>
            <a:off x="26821383" y="24078001"/>
            <a:ext cx="2989361" cy="214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0"/>
          </a:p>
        </p:txBody>
      </p:sp>
      <p:sp>
        <p:nvSpPr>
          <p:cNvPr id="394" name="Rectángulo 393">
            <a:extLst>
              <a:ext uri="{FF2B5EF4-FFF2-40B4-BE49-F238E27FC236}">
                <a16:creationId xmlns:a16="http://schemas.microsoft.com/office/drawing/2014/main" id="{79DDC589-63C1-4011-8CFD-2896001AC1D0}"/>
              </a:ext>
            </a:extLst>
          </p:cNvPr>
          <p:cNvSpPr/>
          <p:nvPr/>
        </p:nvSpPr>
        <p:spPr>
          <a:xfrm>
            <a:off x="26839816" y="24092310"/>
            <a:ext cx="338731" cy="1814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0"/>
          </a:p>
        </p:txBody>
      </p:sp>
      <p:sp>
        <p:nvSpPr>
          <p:cNvPr id="395" name="Rectángulo 394">
            <a:extLst>
              <a:ext uri="{FF2B5EF4-FFF2-40B4-BE49-F238E27FC236}">
                <a16:creationId xmlns:a16="http://schemas.microsoft.com/office/drawing/2014/main" id="{371CC5B3-E1D7-4D00-8E95-2B25DC1D2528}"/>
              </a:ext>
            </a:extLst>
          </p:cNvPr>
          <p:cNvSpPr/>
          <p:nvPr/>
        </p:nvSpPr>
        <p:spPr>
          <a:xfrm>
            <a:off x="31463367" y="24094515"/>
            <a:ext cx="3547069" cy="206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0"/>
          </a:p>
        </p:txBody>
      </p:sp>
      <p:sp>
        <p:nvSpPr>
          <p:cNvPr id="396" name="Rectángulo 395">
            <a:extLst>
              <a:ext uri="{FF2B5EF4-FFF2-40B4-BE49-F238E27FC236}">
                <a16:creationId xmlns:a16="http://schemas.microsoft.com/office/drawing/2014/main" id="{8C5AC503-FF79-4214-A406-598F6BF69C04}"/>
              </a:ext>
            </a:extLst>
          </p:cNvPr>
          <p:cNvSpPr/>
          <p:nvPr/>
        </p:nvSpPr>
        <p:spPr>
          <a:xfrm>
            <a:off x="31481800" y="24108579"/>
            <a:ext cx="401926" cy="1748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0"/>
          </a:p>
        </p:txBody>
      </p:sp>
      <p:sp>
        <p:nvSpPr>
          <p:cNvPr id="397" name="Rectángulo 396">
            <a:extLst>
              <a:ext uri="{FF2B5EF4-FFF2-40B4-BE49-F238E27FC236}">
                <a16:creationId xmlns:a16="http://schemas.microsoft.com/office/drawing/2014/main" id="{7850EB3D-0556-484C-8FBF-AA324CA8A602}"/>
              </a:ext>
            </a:extLst>
          </p:cNvPr>
          <p:cNvSpPr/>
          <p:nvPr/>
        </p:nvSpPr>
        <p:spPr>
          <a:xfrm>
            <a:off x="27903841" y="19564529"/>
            <a:ext cx="1379075" cy="407497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714" b="1" dirty="0">
                <a:solidFill>
                  <a:schemeClr val="tx1"/>
                </a:solidFill>
              </a:rPr>
              <a:t>Atrás</a:t>
            </a:r>
            <a:endParaRPr lang="es-CO" sz="1714" b="1" dirty="0">
              <a:solidFill>
                <a:schemeClr val="tx1"/>
              </a:solidFill>
            </a:endParaRPr>
          </a:p>
        </p:txBody>
      </p:sp>
      <p:sp>
        <p:nvSpPr>
          <p:cNvPr id="398" name="CuadroTexto 397">
            <a:extLst>
              <a:ext uri="{FF2B5EF4-FFF2-40B4-BE49-F238E27FC236}">
                <a16:creationId xmlns:a16="http://schemas.microsoft.com/office/drawing/2014/main" id="{1F46E7FF-5B88-44BF-80FA-02E77F34510C}"/>
              </a:ext>
            </a:extLst>
          </p:cNvPr>
          <p:cNvSpPr txBox="1"/>
          <p:nvPr/>
        </p:nvSpPr>
        <p:spPr>
          <a:xfrm>
            <a:off x="1509481" y="25664331"/>
            <a:ext cx="9472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/>
              <a:t>Nota: </a:t>
            </a:r>
            <a:r>
              <a:rPr lang="es-MX" sz="3600" dirty="0"/>
              <a:t>Cuando las entradas de los cuados de texto son inválidos aparece un nuevo diálogo de advertencia indicando cual es el problema con la entrada ingresada.</a:t>
            </a:r>
            <a:endParaRPr lang="es-CO" sz="3600" dirty="0"/>
          </a:p>
        </p:txBody>
      </p:sp>
      <p:sp>
        <p:nvSpPr>
          <p:cNvPr id="401" name="CuadroTexto 400">
            <a:extLst>
              <a:ext uri="{FF2B5EF4-FFF2-40B4-BE49-F238E27FC236}">
                <a16:creationId xmlns:a16="http://schemas.microsoft.com/office/drawing/2014/main" id="{6B40FAA3-38C6-4A53-A6F7-2E433333766F}"/>
              </a:ext>
            </a:extLst>
          </p:cNvPr>
          <p:cNvSpPr txBox="1"/>
          <p:nvPr/>
        </p:nvSpPr>
        <p:spPr>
          <a:xfrm>
            <a:off x="1187665" y="31485307"/>
            <a:ext cx="14344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/>
              <a:t>Miembros:</a:t>
            </a:r>
          </a:p>
          <a:p>
            <a:r>
              <a:rPr lang="es-MX" sz="3600" b="1" dirty="0"/>
              <a:t>Nicolas Merchan Cuestas – </a:t>
            </a:r>
            <a:r>
              <a:rPr lang="es-MX" sz="3600" b="1" dirty="0">
                <a:hlinkClick r:id="rId2"/>
              </a:rPr>
              <a:t>n.merchan@uniandes.edu.co</a:t>
            </a:r>
            <a:r>
              <a:rPr lang="es-MX" sz="3600" b="1" dirty="0"/>
              <a:t> – 202112109</a:t>
            </a:r>
          </a:p>
          <a:p>
            <a:r>
              <a:rPr lang="es-MX" sz="3600" b="1" dirty="0"/>
              <a:t>Julián Camilo Rivera Monroy – </a:t>
            </a:r>
            <a:r>
              <a:rPr lang="es-MX" sz="3600" b="1" dirty="0">
                <a:hlinkClick r:id="rId3"/>
              </a:rPr>
              <a:t>jc.riveram1@uniandes.edu.co</a:t>
            </a:r>
            <a:r>
              <a:rPr lang="es-MX" sz="3600" b="1" dirty="0"/>
              <a:t> – 202013338</a:t>
            </a:r>
          </a:p>
          <a:p>
            <a:r>
              <a:rPr lang="es-MX" sz="3600" b="1" dirty="0"/>
              <a:t>Juan Felipe Serrano – </a:t>
            </a:r>
            <a:r>
              <a:rPr lang="es-MX" sz="3600" b="1" dirty="0" err="1">
                <a:hlinkClick r:id="rId4"/>
              </a:rPr>
              <a:t>j.</a:t>
            </a:r>
            <a:r>
              <a:rPr lang="es-MX" sz="3600" b="1" err="1">
                <a:hlinkClick r:id="rId4"/>
              </a:rPr>
              <a:t>serrano</a:t>
            </a:r>
            <a:r>
              <a:rPr lang="es-MX" sz="3600" b="1">
                <a:hlinkClick r:id="rId4"/>
              </a:rPr>
              <a:t>@uniandes.edu.co</a:t>
            </a:r>
            <a:r>
              <a:rPr lang="es-MX" sz="3600" b="1"/>
              <a:t> – 201921654 </a:t>
            </a: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6900448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739</Words>
  <Application>Microsoft Office PowerPoint</Application>
  <PresentationFormat>Personalizado</PresentationFormat>
  <Paragraphs>166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Nicolas Merchan Cuestas</dc:creator>
  <cp:lastModifiedBy>Nicolas Merchan Cuestas</cp:lastModifiedBy>
  <cp:revision>2</cp:revision>
  <dcterms:created xsi:type="dcterms:W3CDTF">2022-04-10T17:20:16Z</dcterms:created>
  <dcterms:modified xsi:type="dcterms:W3CDTF">2022-04-10T20:01:16Z</dcterms:modified>
</cp:coreProperties>
</file>