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5" r:id="rId3"/>
    <p:sldId id="276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3DDF9-54EC-4533-B8A1-5C83D4D3A362}" v="5" dt="2023-11-14T02:23:16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Andres Daza Ramirez" userId="95075316-f5f8-4967-a3ed-62298d18a805" providerId="ADAL" clId="{67D3DDF9-54EC-4533-B8A1-5C83D4D3A362}"/>
    <pc:docChg chg="undo custSel addSld delSld modSld sldOrd">
      <pc:chgData name="Camilo Andres Daza Ramirez" userId="95075316-f5f8-4967-a3ed-62298d18a805" providerId="ADAL" clId="{67D3DDF9-54EC-4533-B8A1-5C83D4D3A362}" dt="2023-11-14T02:23:20.732" v="16" actId="47"/>
      <pc:docMkLst>
        <pc:docMk/>
      </pc:docMkLst>
      <pc:sldChg chg="addSp delSp modSp mod">
        <pc:chgData name="Camilo Andres Daza Ramirez" userId="95075316-f5f8-4967-a3ed-62298d18a805" providerId="ADAL" clId="{67D3DDF9-54EC-4533-B8A1-5C83D4D3A362}" dt="2023-11-14T02:20:43.047" v="7" actId="14100"/>
        <pc:sldMkLst>
          <pc:docMk/>
          <pc:sldMk cId="1758777776" sldId="266"/>
        </pc:sldMkLst>
        <pc:picChg chg="add mod">
          <ac:chgData name="Camilo Andres Daza Ramirez" userId="95075316-f5f8-4967-a3ed-62298d18a805" providerId="ADAL" clId="{67D3DDF9-54EC-4533-B8A1-5C83D4D3A362}" dt="2023-11-14T02:20:43.047" v="7" actId="14100"/>
          <ac:picMkLst>
            <pc:docMk/>
            <pc:sldMk cId="1758777776" sldId="266"/>
            <ac:picMk id="6" creationId="{4C84983F-5D6F-484E-849D-5377E7E52401}"/>
          </ac:picMkLst>
        </pc:picChg>
        <pc:picChg chg="del">
          <ac:chgData name="Camilo Andres Daza Ramirez" userId="95075316-f5f8-4967-a3ed-62298d18a805" providerId="ADAL" clId="{67D3DDF9-54EC-4533-B8A1-5C83D4D3A362}" dt="2023-11-14T02:20:21.965" v="0" actId="478"/>
          <ac:picMkLst>
            <pc:docMk/>
            <pc:sldMk cId="1758777776" sldId="266"/>
            <ac:picMk id="11" creationId="{902F3E5B-4F14-1904-EA41-3A86CB358B46}"/>
          </ac:picMkLst>
        </pc:picChg>
        <pc:cxnChg chg="mod">
          <ac:chgData name="Camilo Andres Daza Ramirez" userId="95075316-f5f8-4967-a3ed-62298d18a805" providerId="ADAL" clId="{67D3DDF9-54EC-4533-B8A1-5C83D4D3A362}" dt="2023-11-14T02:20:21.965" v="0" actId="478"/>
          <ac:cxnSpMkLst>
            <pc:docMk/>
            <pc:sldMk cId="1758777776" sldId="266"/>
            <ac:cxnSpMk id="12" creationId="{953F1597-3AAE-578A-4C85-E510EF0C26DC}"/>
          </ac:cxnSpMkLst>
        </pc:cxnChg>
        <pc:cxnChg chg="mod">
          <ac:chgData name="Camilo Andres Daza Ramirez" userId="95075316-f5f8-4967-a3ed-62298d18a805" providerId="ADAL" clId="{67D3DDF9-54EC-4533-B8A1-5C83D4D3A362}" dt="2023-11-14T02:20:21.965" v="0" actId="478"/>
          <ac:cxnSpMkLst>
            <pc:docMk/>
            <pc:sldMk cId="1758777776" sldId="266"/>
            <ac:cxnSpMk id="17" creationId="{3CD2F453-DE5A-89B3-2B63-98638314D68A}"/>
          </ac:cxnSpMkLst>
        </pc:cxnChg>
        <pc:cxnChg chg="mod">
          <ac:chgData name="Camilo Andres Daza Ramirez" userId="95075316-f5f8-4967-a3ed-62298d18a805" providerId="ADAL" clId="{67D3DDF9-54EC-4533-B8A1-5C83D4D3A362}" dt="2023-11-14T02:20:21.965" v="0" actId="478"/>
          <ac:cxnSpMkLst>
            <pc:docMk/>
            <pc:sldMk cId="1758777776" sldId="266"/>
            <ac:cxnSpMk id="99" creationId="{A4672096-A6D8-DC85-DF87-A85AB5B86022}"/>
          </ac:cxnSpMkLst>
        </pc:cxnChg>
      </pc:sldChg>
      <pc:sldChg chg="delSp modSp add del mod">
        <pc:chgData name="Camilo Andres Daza Ramirez" userId="95075316-f5f8-4967-a3ed-62298d18a805" providerId="ADAL" clId="{67D3DDF9-54EC-4533-B8A1-5C83D4D3A362}" dt="2023-11-14T02:23:20.732" v="16" actId="47"/>
        <pc:sldMkLst>
          <pc:docMk/>
          <pc:sldMk cId="409812426" sldId="267"/>
        </pc:sldMkLst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2" creationId="{E8429F9C-FE4D-B21E-F9CE-ECE6A7CC13AB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3" creationId="{32198D83-ED0E-6EB4-9A2B-E9D5A81BF518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4" creationId="{8215C222-2AE8-445D-623A-2813E3EF058E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5" creationId="{739D6E5C-711F-9FD1-A033-0268388999E5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9" creationId="{4CF47BDF-3ACC-7027-DB40-2F125F2C15F5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10" creationId="{C8E3DD7A-944B-1F61-0A61-7178DF260019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13" creationId="{801FD886-C448-F619-F85F-7D4C144EC085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15" creationId="{BAFBFCC4-C233-6999-3BE2-8EC507C49492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44" creationId="{9D661E33-1CBC-5523-508F-583D8FD7AA86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48" creationId="{9B17BC1E-120C-0B84-0AF0-901FF674D1E6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49" creationId="{B295FA87-CFC0-8EC2-F504-1E4278F6DB4F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61" creationId="{C6CC2CA2-5DC1-7CFA-4D49-25DE46C17917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62" creationId="{52E6608C-F730-9055-DE43-0092D8F226FE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64" creationId="{728C39CE-EAC4-3238-5BFC-69A7DB5FF7B6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65" creationId="{24065430-0F04-B75B-03AA-D47C8D18C155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66" creationId="{B48F0DC8-486F-90A8-F58A-8F57447DA3E2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68" creationId="{27B34BAC-D2FC-4CC8-2E92-3D3B4F824CC1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71" creationId="{97093826-DC23-FA24-0C8A-FD718F68FEE8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110" creationId="{0D96F501-E212-DE50-E82F-992F6806DB58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111" creationId="{E89923CF-FA51-D6EC-B98F-F49D04D15F33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112" creationId="{878276DB-27AB-8ECC-E164-FD0E10207F58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113" creationId="{535D43AA-9491-8E10-6F85-6C4D56C05113}"/>
          </ac:spMkLst>
        </pc:spChg>
        <pc:spChg chg="del">
          <ac:chgData name="Camilo Andres Daza Ramirez" userId="95075316-f5f8-4967-a3ed-62298d18a805" providerId="ADAL" clId="{67D3DDF9-54EC-4533-B8A1-5C83D4D3A362}" dt="2023-11-14T02:22:47.839" v="9" actId="478"/>
          <ac:spMkLst>
            <pc:docMk/>
            <pc:sldMk cId="409812426" sldId="267"/>
            <ac:spMk id="114" creationId="{10A34B3A-0595-F815-CC45-F5E13F84ACF4}"/>
          </ac:spMkLst>
        </pc:spChg>
        <pc:grpChg chg="del">
          <ac:chgData name="Camilo Andres Daza Ramirez" userId="95075316-f5f8-4967-a3ed-62298d18a805" providerId="ADAL" clId="{67D3DDF9-54EC-4533-B8A1-5C83D4D3A362}" dt="2023-11-14T02:22:47.839" v="9" actId="478"/>
          <ac:grpSpMkLst>
            <pc:docMk/>
            <pc:sldMk cId="409812426" sldId="267"/>
            <ac:grpSpMk id="56" creationId="{705A5B10-CF56-33BA-E048-BC5C0405B8B7}"/>
          </ac:grpSpMkLst>
        </pc:grpChg>
        <pc:grpChg chg="del">
          <ac:chgData name="Camilo Andres Daza Ramirez" userId="95075316-f5f8-4967-a3ed-62298d18a805" providerId="ADAL" clId="{67D3DDF9-54EC-4533-B8A1-5C83D4D3A362}" dt="2023-11-14T02:22:47.839" v="9" actId="478"/>
          <ac:grpSpMkLst>
            <pc:docMk/>
            <pc:sldMk cId="409812426" sldId="267"/>
            <ac:grpSpMk id="59" creationId="{02ACCADC-3F1F-A3CC-DA7E-AD9502FAC19F}"/>
          </ac:grpSpMkLst>
        </pc:grpChg>
        <pc:grpChg chg="del">
          <ac:chgData name="Camilo Andres Daza Ramirez" userId="95075316-f5f8-4967-a3ed-62298d18a805" providerId="ADAL" clId="{67D3DDF9-54EC-4533-B8A1-5C83D4D3A362}" dt="2023-11-14T02:22:47.839" v="9" actId="478"/>
          <ac:grpSpMkLst>
            <pc:docMk/>
            <pc:sldMk cId="409812426" sldId="267"/>
            <ac:grpSpMk id="86" creationId="{E7D15A1A-F38B-0333-D4B2-47725E1942FA}"/>
          </ac:grpSpMkLst>
        </pc:grpChg>
        <pc:picChg chg="del">
          <ac:chgData name="Camilo Andres Daza Ramirez" userId="95075316-f5f8-4967-a3ed-62298d18a805" providerId="ADAL" clId="{67D3DDF9-54EC-4533-B8A1-5C83D4D3A362}" dt="2023-11-14T02:22:47.839" v="9" actId="478"/>
          <ac:picMkLst>
            <pc:docMk/>
            <pc:sldMk cId="409812426" sldId="267"/>
            <ac:picMk id="6" creationId="{4C84983F-5D6F-484E-849D-5377E7E52401}"/>
          </ac:picMkLst>
        </pc:picChg>
        <pc:picChg chg="del">
          <ac:chgData name="Camilo Andres Daza Ramirez" userId="95075316-f5f8-4967-a3ed-62298d18a805" providerId="ADAL" clId="{67D3DDF9-54EC-4533-B8A1-5C83D4D3A362}" dt="2023-11-14T02:22:47.839" v="9" actId="478"/>
          <ac:picMkLst>
            <pc:docMk/>
            <pc:sldMk cId="409812426" sldId="267"/>
            <ac:picMk id="16" creationId="{F08B52CC-EA74-0DBE-8491-4A495DCB2B59}"/>
          </ac:picMkLst>
        </pc:picChg>
        <pc:picChg chg="del">
          <ac:chgData name="Camilo Andres Daza Ramirez" userId="95075316-f5f8-4967-a3ed-62298d18a805" providerId="ADAL" clId="{67D3DDF9-54EC-4533-B8A1-5C83D4D3A362}" dt="2023-11-14T02:22:47.839" v="9" actId="478"/>
          <ac:picMkLst>
            <pc:docMk/>
            <pc:sldMk cId="409812426" sldId="267"/>
            <ac:picMk id="31" creationId="{888D4F08-E97A-8F61-909B-DBF217A5DE90}"/>
          </ac:picMkLst>
        </pc:picChg>
        <pc:picChg chg="del">
          <ac:chgData name="Camilo Andres Daza Ramirez" userId="95075316-f5f8-4967-a3ed-62298d18a805" providerId="ADAL" clId="{67D3DDF9-54EC-4533-B8A1-5C83D4D3A362}" dt="2023-11-14T02:22:47.839" v="9" actId="478"/>
          <ac:picMkLst>
            <pc:docMk/>
            <pc:sldMk cId="409812426" sldId="267"/>
            <ac:picMk id="39" creationId="{1CDA8D6D-C899-A80B-4BF9-640C73D160BA}"/>
          </ac:picMkLst>
        </pc:picChg>
        <pc:picChg chg="del">
          <ac:chgData name="Camilo Andres Daza Ramirez" userId="95075316-f5f8-4967-a3ed-62298d18a805" providerId="ADAL" clId="{67D3DDF9-54EC-4533-B8A1-5C83D4D3A362}" dt="2023-11-14T02:22:47.839" v="9" actId="478"/>
          <ac:picMkLst>
            <pc:docMk/>
            <pc:sldMk cId="409812426" sldId="267"/>
            <ac:picMk id="50" creationId="{207F448B-D48A-6DE3-0224-29BA2A9C85F8}"/>
          </ac:picMkLst>
        </pc:picChg>
        <pc:picChg chg="del">
          <ac:chgData name="Camilo Andres Daza Ramirez" userId="95075316-f5f8-4967-a3ed-62298d18a805" providerId="ADAL" clId="{67D3DDF9-54EC-4533-B8A1-5C83D4D3A362}" dt="2023-11-14T02:22:47.839" v="9" actId="478"/>
          <ac:picMkLst>
            <pc:docMk/>
            <pc:sldMk cId="409812426" sldId="267"/>
            <ac:picMk id="51" creationId="{C1E5599F-1D50-BF75-6E4C-970FB5B84A37}"/>
          </ac:picMkLst>
        </pc:picChg>
        <pc:picChg chg="del">
          <ac:chgData name="Camilo Andres Daza Ramirez" userId="95075316-f5f8-4967-a3ed-62298d18a805" providerId="ADAL" clId="{67D3DDF9-54EC-4533-B8A1-5C83D4D3A362}" dt="2023-11-14T02:22:47.839" v="9" actId="478"/>
          <ac:picMkLst>
            <pc:docMk/>
            <pc:sldMk cId="409812426" sldId="267"/>
            <ac:picMk id="52" creationId="{B4DB06B8-1758-F782-71CA-A5207FABB7A8}"/>
          </ac:picMkLst>
        </pc:picChg>
        <pc:picChg chg="del">
          <ac:chgData name="Camilo Andres Daza Ramirez" userId="95075316-f5f8-4967-a3ed-62298d18a805" providerId="ADAL" clId="{67D3DDF9-54EC-4533-B8A1-5C83D4D3A362}" dt="2023-11-14T02:22:47.839" v="9" actId="478"/>
          <ac:picMkLst>
            <pc:docMk/>
            <pc:sldMk cId="409812426" sldId="267"/>
            <ac:picMk id="55" creationId="{3DAC6C45-53B9-A1ED-E802-126103A91F96}"/>
          </ac:picMkLst>
        </pc:picChg>
        <pc:picChg chg="del">
          <ac:chgData name="Camilo Andres Daza Ramirez" userId="95075316-f5f8-4967-a3ed-62298d18a805" providerId="ADAL" clId="{67D3DDF9-54EC-4533-B8A1-5C83D4D3A362}" dt="2023-11-14T02:22:47.839" v="9" actId="478"/>
          <ac:picMkLst>
            <pc:docMk/>
            <pc:sldMk cId="409812426" sldId="267"/>
            <ac:picMk id="91" creationId="{B57D54F3-995C-1801-6096-061DCA862BD2}"/>
          </ac:picMkLst>
        </pc:picChg>
        <pc:picChg chg="del">
          <ac:chgData name="Camilo Andres Daza Ramirez" userId="95075316-f5f8-4967-a3ed-62298d18a805" providerId="ADAL" clId="{67D3DDF9-54EC-4533-B8A1-5C83D4D3A362}" dt="2023-11-14T02:22:47.839" v="9" actId="478"/>
          <ac:picMkLst>
            <pc:docMk/>
            <pc:sldMk cId="409812426" sldId="267"/>
            <ac:picMk id="92" creationId="{C2B88FFF-CBA7-4676-F398-C439AB4A4B83}"/>
          </ac:picMkLst>
        </pc:picChg>
        <pc:picChg chg="del">
          <ac:chgData name="Camilo Andres Daza Ramirez" userId="95075316-f5f8-4967-a3ed-62298d18a805" providerId="ADAL" clId="{67D3DDF9-54EC-4533-B8A1-5C83D4D3A362}" dt="2023-11-14T02:22:47.839" v="9" actId="478"/>
          <ac:picMkLst>
            <pc:docMk/>
            <pc:sldMk cId="409812426" sldId="267"/>
            <ac:picMk id="93" creationId="{95AA2D17-801E-A8BA-E863-E945AA4D44B9}"/>
          </ac:picMkLst>
        </pc:picChg>
        <pc:picChg chg="del">
          <ac:chgData name="Camilo Andres Daza Ramirez" userId="95075316-f5f8-4967-a3ed-62298d18a805" providerId="ADAL" clId="{67D3DDF9-54EC-4533-B8A1-5C83D4D3A362}" dt="2023-11-14T02:22:47.839" v="9" actId="478"/>
          <ac:picMkLst>
            <pc:docMk/>
            <pc:sldMk cId="409812426" sldId="267"/>
            <ac:picMk id="100" creationId="{B33DD435-758C-336B-137B-B854CFC2FC5E}"/>
          </ac:picMkLst>
        </pc:picChg>
        <pc:picChg chg="del">
          <ac:chgData name="Camilo Andres Daza Ramirez" userId="95075316-f5f8-4967-a3ed-62298d18a805" providerId="ADAL" clId="{67D3DDF9-54EC-4533-B8A1-5C83D4D3A362}" dt="2023-11-14T02:22:47.839" v="9" actId="478"/>
          <ac:picMkLst>
            <pc:docMk/>
            <pc:sldMk cId="409812426" sldId="267"/>
            <ac:picMk id="101" creationId="{80F3130F-D20F-2222-442E-014FD20F98AD}"/>
          </ac:picMkLst>
        </pc:picChg>
        <pc:picChg chg="del">
          <ac:chgData name="Camilo Andres Daza Ramirez" userId="95075316-f5f8-4967-a3ed-62298d18a805" providerId="ADAL" clId="{67D3DDF9-54EC-4533-B8A1-5C83D4D3A362}" dt="2023-11-14T02:22:47.839" v="9" actId="478"/>
          <ac:picMkLst>
            <pc:docMk/>
            <pc:sldMk cId="409812426" sldId="267"/>
            <ac:picMk id="115" creationId="{E4B7035F-171E-771F-0697-6DCB12DA3F7E}"/>
          </ac:picMkLst>
        </pc:picChg>
        <pc:picChg chg="del">
          <ac:chgData name="Camilo Andres Daza Ramirez" userId="95075316-f5f8-4967-a3ed-62298d18a805" providerId="ADAL" clId="{67D3DDF9-54EC-4533-B8A1-5C83D4D3A362}" dt="2023-11-14T02:22:47.839" v="9" actId="478"/>
          <ac:picMkLst>
            <pc:docMk/>
            <pc:sldMk cId="409812426" sldId="267"/>
            <ac:picMk id="118" creationId="{BD3B0934-0C59-3C6D-8CCD-124627092F4A}"/>
          </ac:picMkLst>
        </pc:picChg>
        <pc:picChg chg="del">
          <ac:chgData name="Camilo Andres Daza Ramirez" userId="95075316-f5f8-4967-a3ed-62298d18a805" providerId="ADAL" clId="{67D3DDF9-54EC-4533-B8A1-5C83D4D3A362}" dt="2023-11-14T02:22:47.839" v="9" actId="478"/>
          <ac:picMkLst>
            <pc:docMk/>
            <pc:sldMk cId="409812426" sldId="267"/>
            <ac:picMk id="123" creationId="{AAA09651-93F2-B4A3-1F1C-EB026BC46443}"/>
          </ac:picMkLst>
        </pc:picChg>
        <pc:cxnChg chg="del mod">
          <ac:chgData name="Camilo Andres Daza Ramirez" userId="95075316-f5f8-4967-a3ed-62298d18a805" providerId="ADAL" clId="{67D3DDF9-54EC-4533-B8A1-5C83D4D3A362}" dt="2023-11-14T02:22:47.839" v="9" actId="478"/>
          <ac:cxnSpMkLst>
            <pc:docMk/>
            <pc:sldMk cId="409812426" sldId="267"/>
            <ac:cxnSpMk id="12" creationId="{953F1597-3AAE-578A-4C85-E510EF0C26DC}"/>
          </ac:cxnSpMkLst>
        </pc:cxnChg>
        <pc:cxnChg chg="del mod">
          <ac:chgData name="Camilo Andres Daza Ramirez" userId="95075316-f5f8-4967-a3ed-62298d18a805" providerId="ADAL" clId="{67D3DDF9-54EC-4533-B8A1-5C83D4D3A362}" dt="2023-11-14T02:22:47.839" v="9" actId="478"/>
          <ac:cxnSpMkLst>
            <pc:docMk/>
            <pc:sldMk cId="409812426" sldId="267"/>
            <ac:cxnSpMk id="17" creationId="{3CD2F453-DE5A-89B3-2B63-98638314D68A}"/>
          </ac:cxnSpMkLst>
        </pc:cxnChg>
        <pc:cxnChg chg="del mod">
          <ac:chgData name="Camilo Andres Daza Ramirez" userId="95075316-f5f8-4967-a3ed-62298d18a805" providerId="ADAL" clId="{67D3DDF9-54EC-4533-B8A1-5C83D4D3A362}" dt="2023-11-14T02:22:47.839" v="9" actId="478"/>
          <ac:cxnSpMkLst>
            <pc:docMk/>
            <pc:sldMk cId="409812426" sldId="267"/>
            <ac:cxnSpMk id="70" creationId="{31DDCD68-5B08-9829-40A8-B92C1A75590D}"/>
          </ac:cxnSpMkLst>
        </pc:cxnChg>
        <pc:cxnChg chg="del mod">
          <ac:chgData name="Camilo Andres Daza Ramirez" userId="95075316-f5f8-4967-a3ed-62298d18a805" providerId="ADAL" clId="{67D3DDF9-54EC-4533-B8A1-5C83D4D3A362}" dt="2023-11-14T02:22:47.839" v="9" actId="478"/>
          <ac:cxnSpMkLst>
            <pc:docMk/>
            <pc:sldMk cId="409812426" sldId="267"/>
            <ac:cxnSpMk id="80" creationId="{62CC3B73-F482-8B7A-4812-6AFF7F669DEC}"/>
          </ac:cxnSpMkLst>
        </pc:cxnChg>
        <pc:cxnChg chg="mod">
          <ac:chgData name="Camilo Andres Daza Ramirez" userId="95075316-f5f8-4967-a3ed-62298d18a805" providerId="ADAL" clId="{67D3DDF9-54EC-4533-B8A1-5C83D4D3A362}" dt="2023-11-14T02:22:47.839" v="9" actId="478"/>
          <ac:cxnSpMkLst>
            <pc:docMk/>
            <pc:sldMk cId="409812426" sldId="267"/>
            <ac:cxnSpMk id="88" creationId="{E01E9022-98C9-F8E6-37B1-0565C778A2D6}"/>
          </ac:cxnSpMkLst>
        </pc:cxnChg>
        <pc:cxnChg chg="del mod">
          <ac:chgData name="Camilo Andres Daza Ramirez" userId="95075316-f5f8-4967-a3ed-62298d18a805" providerId="ADAL" clId="{67D3DDF9-54EC-4533-B8A1-5C83D4D3A362}" dt="2023-11-14T02:22:47.839" v="9" actId="478"/>
          <ac:cxnSpMkLst>
            <pc:docMk/>
            <pc:sldMk cId="409812426" sldId="267"/>
            <ac:cxnSpMk id="95" creationId="{3FF3D08B-6B03-D89D-6122-E3021C216E46}"/>
          </ac:cxnSpMkLst>
        </pc:cxnChg>
        <pc:cxnChg chg="del mod">
          <ac:chgData name="Camilo Andres Daza Ramirez" userId="95075316-f5f8-4967-a3ed-62298d18a805" providerId="ADAL" clId="{67D3DDF9-54EC-4533-B8A1-5C83D4D3A362}" dt="2023-11-14T02:22:47.839" v="9" actId="478"/>
          <ac:cxnSpMkLst>
            <pc:docMk/>
            <pc:sldMk cId="409812426" sldId="267"/>
            <ac:cxnSpMk id="97" creationId="{669052EE-D836-F5A8-657B-757C323CF005}"/>
          </ac:cxnSpMkLst>
        </pc:cxnChg>
        <pc:cxnChg chg="del mod">
          <ac:chgData name="Camilo Andres Daza Ramirez" userId="95075316-f5f8-4967-a3ed-62298d18a805" providerId="ADAL" clId="{67D3DDF9-54EC-4533-B8A1-5C83D4D3A362}" dt="2023-11-14T02:22:47.839" v="9" actId="478"/>
          <ac:cxnSpMkLst>
            <pc:docMk/>
            <pc:sldMk cId="409812426" sldId="267"/>
            <ac:cxnSpMk id="99" creationId="{A4672096-A6D8-DC85-DF87-A85AB5B86022}"/>
          </ac:cxnSpMkLst>
        </pc:cxnChg>
        <pc:cxnChg chg="del mod">
          <ac:chgData name="Camilo Andres Daza Ramirez" userId="95075316-f5f8-4967-a3ed-62298d18a805" providerId="ADAL" clId="{67D3DDF9-54EC-4533-B8A1-5C83D4D3A362}" dt="2023-11-14T02:22:47.839" v="9" actId="478"/>
          <ac:cxnSpMkLst>
            <pc:docMk/>
            <pc:sldMk cId="409812426" sldId="267"/>
            <ac:cxnSpMk id="103" creationId="{226CA8BD-7CEC-78B5-FE0C-1B7189E8918A}"/>
          </ac:cxnSpMkLst>
        </pc:cxnChg>
        <pc:cxnChg chg="del mod">
          <ac:chgData name="Camilo Andres Daza Ramirez" userId="95075316-f5f8-4967-a3ed-62298d18a805" providerId="ADAL" clId="{67D3DDF9-54EC-4533-B8A1-5C83D4D3A362}" dt="2023-11-14T02:22:47.839" v="9" actId="478"/>
          <ac:cxnSpMkLst>
            <pc:docMk/>
            <pc:sldMk cId="409812426" sldId="267"/>
            <ac:cxnSpMk id="105" creationId="{50550605-3364-1389-86DB-6B4962A8F158}"/>
          </ac:cxnSpMkLst>
        </pc:cxnChg>
        <pc:cxnChg chg="del">
          <ac:chgData name="Camilo Andres Daza Ramirez" userId="95075316-f5f8-4967-a3ed-62298d18a805" providerId="ADAL" clId="{67D3DDF9-54EC-4533-B8A1-5C83D4D3A362}" dt="2023-11-14T02:22:47.839" v="9" actId="478"/>
          <ac:cxnSpMkLst>
            <pc:docMk/>
            <pc:sldMk cId="409812426" sldId="267"/>
            <ac:cxnSpMk id="107" creationId="{98F647FC-B4C4-4227-36F4-C5ED541188E1}"/>
          </ac:cxnSpMkLst>
        </pc:cxnChg>
        <pc:cxnChg chg="del">
          <ac:chgData name="Camilo Andres Daza Ramirez" userId="95075316-f5f8-4967-a3ed-62298d18a805" providerId="ADAL" clId="{67D3DDF9-54EC-4533-B8A1-5C83D4D3A362}" dt="2023-11-14T02:22:47.839" v="9" actId="478"/>
          <ac:cxnSpMkLst>
            <pc:docMk/>
            <pc:sldMk cId="409812426" sldId="267"/>
            <ac:cxnSpMk id="120" creationId="{C6EB1C46-DBCD-CD98-CCE2-A6D93DC11F29}"/>
          </ac:cxnSpMkLst>
        </pc:cxnChg>
        <pc:cxnChg chg="del">
          <ac:chgData name="Camilo Andres Daza Ramirez" userId="95075316-f5f8-4967-a3ed-62298d18a805" providerId="ADAL" clId="{67D3DDF9-54EC-4533-B8A1-5C83D4D3A362}" dt="2023-11-14T02:22:47.839" v="9" actId="478"/>
          <ac:cxnSpMkLst>
            <pc:docMk/>
            <pc:sldMk cId="409812426" sldId="267"/>
            <ac:cxnSpMk id="125" creationId="{3E74C974-266A-E10A-A090-1B173334BCC9}"/>
          </ac:cxnSpMkLst>
        </pc:cxnChg>
      </pc:sldChg>
      <pc:sldChg chg="add del">
        <pc:chgData name="Camilo Andres Daza Ramirez" userId="95075316-f5f8-4967-a3ed-62298d18a805" providerId="ADAL" clId="{67D3DDF9-54EC-4533-B8A1-5C83D4D3A362}" dt="2023-11-14T02:23:08.425" v="12" actId="47"/>
        <pc:sldMkLst>
          <pc:docMk/>
          <pc:sldMk cId="1439876075" sldId="270"/>
        </pc:sldMkLst>
      </pc:sldChg>
      <pc:sldChg chg="add">
        <pc:chgData name="Camilo Andres Daza Ramirez" userId="95075316-f5f8-4967-a3ed-62298d18a805" providerId="ADAL" clId="{67D3DDF9-54EC-4533-B8A1-5C83D4D3A362}" dt="2023-11-14T02:23:06.337" v="11"/>
        <pc:sldMkLst>
          <pc:docMk/>
          <pc:sldMk cId="2849573839" sldId="275"/>
        </pc:sldMkLst>
      </pc:sldChg>
      <pc:sldChg chg="add ord">
        <pc:chgData name="Camilo Andres Daza Ramirez" userId="95075316-f5f8-4967-a3ed-62298d18a805" providerId="ADAL" clId="{67D3DDF9-54EC-4533-B8A1-5C83D4D3A362}" dt="2023-11-14T02:23:18.831" v="15"/>
        <pc:sldMkLst>
          <pc:docMk/>
          <pc:sldMk cId="115558547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F0AE3-6674-4917-B69D-694841201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A26694-1AB2-43AA-B828-02B0C2FCB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A061F1-39A0-4AB5-B504-9D9A49D0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13/11/2023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7DD280-455A-4A1A-8474-40D73934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CEC667-B28A-468F-90D8-87F597D2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939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7E87A-FB1E-4BF8-81C1-663A258B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51C55D-88A9-42AC-AAAB-1694089F7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3088E0-F473-421D-AB5A-968FD1A8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13/11/2023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3AB764-A69E-4071-9617-665F1A41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0388D-E44B-4234-BAD8-E04D509B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652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7015B0-7EE9-4C6B-8107-A3506BFAF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C332A7-8523-4652-8A9F-EC18061BA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2C6D99-6D5A-40BA-81D5-BC61B145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13/11/2023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DEF3BA-BFEB-49D6-A06C-E297A230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7D5F83-21C2-4B17-9A31-EC9F5A90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024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2D21A-E928-4564-831B-98A6BB39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A95980-590B-4A1C-8D77-01B73156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F319E9-D5B5-4C44-ACB4-86C8F444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13/11/2023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3725A-2BF9-4E84-A0D6-1AE5F484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88B43F-06A1-449D-8657-4DF37B1F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137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531C8-6341-4923-B0D1-1ABA4E5F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D4F072-2EE9-4A5C-A2F7-B221F0E1F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23E017-ED89-448A-9FF4-93D2C6EF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13/11/2023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DAB3ED-83B4-4FCE-9B08-F40379D4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CCACDE-EA1E-4CC1-9B9B-0D06C14A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89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9B6A1-F782-49B4-8B6E-E25B2B84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86F36-31DC-4FFE-98D6-9322DA03E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79BB82-D0EA-461C-B3DF-908F7B17B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D41606-3390-43B0-8B8B-383FC7BF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13/11/2023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52CB40-B3BF-4657-B66C-D353811F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D7BAB-A0DC-4218-8226-072EBAA6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942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72525-FBEC-45D8-86DC-A9C9DFD4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ECD4DA-A05F-4F2F-BFF1-139807E7F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FD652E-93DE-489A-A9B9-D8938C10B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D68A2E-6ED9-4AAA-8F29-7F6ECCA79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D3FD5B-813F-4441-BC95-8C06E776F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049D97-FE80-41EE-AC3E-0F8220D2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13/11/2023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1DB2D4-8A0C-414A-9DF5-B4A9208D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C94D2C-51FA-4E98-B371-DCE98F1F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527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794FD-805B-4A92-87AA-18742633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2B1073-133A-401A-B904-E6DD742E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13/11/2023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6695C9-733F-4A8F-BE27-4C4BFF3E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21A8F9-2484-416F-B53A-2FA7F26F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601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8E7701-4559-498D-B439-989E646C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13/11/2023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0D5EBE-6539-44DF-ADD5-84D3EF28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AE87AE-2F8F-48AB-9656-130F4B92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221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04EA9-0B34-42B8-8440-8E76852E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3D1582-1AB2-48A4-A738-CE1E63AAD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D83FAE-2885-4849-A650-2F4D9D616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219A62-05A9-4FE6-A8DF-543398F6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13/11/2023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1D789D-C95F-4701-ACCE-24BDBEEC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42C363-7B6B-4BB5-B794-91367A83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08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C3189-8EFA-4FE2-8513-0846A4C8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2A5AE0-C7A6-41E9-A460-ABC6E2E3A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73D74C-4D13-4855-BAC3-F997FE3F8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5DCF45-6DBB-4E47-86DF-A3A69C3E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E2D7-A0C4-4B4C-9069-CCF83ECB373E}" type="datetimeFigureOut">
              <a:rPr lang="es-CO" smtClean="0"/>
              <a:t>13/11/2023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30F0F1-9CC7-48F0-AAC9-19C4F2F2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42F604-D052-4316-9F41-15CD7C06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614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590F9D-5132-4AD0-9EC6-680845A3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4C8A67-7146-4990-821C-A1A6F06CE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A4BBA6-B1E5-4473-B29D-F1AD3231B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E2D7-A0C4-4B4C-9069-CCF83ECB373E}" type="datetimeFigureOut">
              <a:rPr lang="es-CO" smtClean="0"/>
              <a:t>13/11/2023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B839AA-BBEF-4EEC-BA2B-C8FBC040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C71C6-40CB-474A-95B9-A5CCDC925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D55C6-08DC-4B87-82DB-42437A2199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412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D661E33-1CBC-5523-508F-583D8FD7AA86}"/>
              </a:ext>
            </a:extLst>
          </p:cNvPr>
          <p:cNvSpPr/>
          <p:nvPr/>
        </p:nvSpPr>
        <p:spPr>
          <a:xfrm>
            <a:off x="694894" y="1200547"/>
            <a:ext cx="5025252" cy="50408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17BC1E-120C-0B84-0AF0-901FF674D1E6}"/>
              </a:ext>
            </a:extLst>
          </p:cNvPr>
          <p:cNvSpPr/>
          <p:nvPr/>
        </p:nvSpPr>
        <p:spPr>
          <a:xfrm>
            <a:off x="228600" y="155275"/>
            <a:ext cx="11734800" cy="661722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95FA87-CFC0-8EC2-F504-1E4278F6DB4F}"/>
              </a:ext>
            </a:extLst>
          </p:cNvPr>
          <p:cNvSpPr txBox="1"/>
          <p:nvPr/>
        </p:nvSpPr>
        <p:spPr>
          <a:xfrm>
            <a:off x="343506" y="202549"/>
            <a:ext cx="34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Empresa Alquiler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429F9C-FE4D-B21E-F9CE-ECE6A7CC13AB}"/>
              </a:ext>
            </a:extLst>
          </p:cNvPr>
          <p:cNvSpPr txBox="1"/>
          <p:nvPr/>
        </p:nvSpPr>
        <p:spPr>
          <a:xfrm>
            <a:off x="6915561" y="406945"/>
            <a:ext cx="301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Reservas y Alquiler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198D83-ED0E-6EB4-9A2B-E9D5A81BF518}"/>
              </a:ext>
            </a:extLst>
          </p:cNvPr>
          <p:cNvSpPr/>
          <p:nvPr/>
        </p:nvSpPr>
        <p:spPr>
          <a:xfrm>
            <a:off x="6915561" y="423358"/>
            <a:ext cx="4822372" cy="2997134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51">
            <a:extLst>
              <a:ext uri="{FF2B5EF4-FFF2-40B4-BE49-F238E27FC236}">
                <a16:creationId xmlns:a16="http://schemas.microsoft.com/office/drawing/2014/main" id="{4CF47BDF-3ACC-7027-DB40-2F125F2C15F5}"/>
              </a:ext>
            </a:extLst>
          </p:cNvPr>
          <p:cNvSpPr txBox="1"/>
          <p:nvPr/>
        </p:nvSpPr>
        <p:spPr>
          <a:xfrm>
            <a:off x="8891509" y="1723263"/>
            <a:ext cx="315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51">
            <a:extLst>
              <a:ext uri="{FF2B5EF4-FFF2-40B4-BE49-F238E27FC236}">
                <a16:creationId xmlns:a16="http://schemas.microsoft.com/office/drawing/2014/main" id="{C8E3DD7A-944B-1F61-0A61-7178DF260019}"/>
              </a:ext>
            </a:extLst>
          </p:cNvPr>
          <p:cNvSpPr txBox="1"/>
          <p:nvPr/>
        </p:nvSpPr>
        <p:spPr>
          <a:xfrm>
            <a:off x="10206950" y="1723263"/>
            <a:ext cx="427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0-*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53F1597-3AAE-578A-4C85-E510EF0C26DC}"/>
              </a:ext>
            </a:extLst>
          </p:cNvPr>
          <p:cNvCxnSpPr>
            <a:cxnSpLocks/>
            <a:stCxn id="115" idx="1"/>
          </p:cNvCxnSpPr>
          <p:nvPr/>
        </p:nvCxnSpPr>
        <p:spPr>
          <a:xfrm rot="10800000" flipV="1">
            <a:off x="1701164" y="2088070"/>
            <a:ext cx="5964704" cy="1750965"/>
          </a:xfrm>
          <a:prstGeom prst="bentConnector3">
            <a:avLst>
              <a:gd name="adj1" fmla="val 2196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51">
            <a:extLst>
              <a:ext uri="{FF2B5EF4-FFF2-40B4-BE49-F238E27FC236}">
                <a16:creationId xmlns:a16="http://schemas.microsoft.com/office/drawing/2014/main" id="{801FD886-C448-F619-F85F-7D4C144EC085}"/>
              </a:ext>
            </a:extLst>
          </p:cNvPr>
          <p:cNvSpPr txBox="1"/>
          <p:nvPr/>
        </p:nvSpPr>
        <p:spPr>
          <a:xfrm>
            <a:off x="6986644" y="2110600"/>
            <a:ext cx="78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Solicitud de vehículo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uadroTexto 51">
            <a:extLst>
              <a:ext uri="{FF2B5EF4-FFF2-40B4-BE49-F238E27FC236}">
                <a16:creationId xmlns:a16="http://schemas.microsoft.com/office/drawing/2014/main" id="{BAFBFCC4-C233-6999-3BE2-8EC507C49492}"/>
              </a:ext>
            </a:extLst>
          </p:cNvPr>
          <p:cNvSpPr txBox="1"/>
          <p:nvPr/>
        </p:nvSpPr>
        <p:spPr>
          <a:xfrm>
            <a:off x="7428509" y="1855598"/>
            <a:ext cx="536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CC2CA2-5DC1-7CFA-4D49-25DE46C17917}"/>
              </a:ext>
            </a:extLst>
          </p:cNvPr>
          <p:cNvSpPr txBox="1"/>
          <p:nvPr/>
        </p:nvSpPr>
        <p:spPr>
          <a:xfrm>
            <a:off x="8687601" y="4554946"/>
            <a:ext cx="235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Persistencia Empresa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E6608C-F730-9055-DE43-0092D8F226FE}"/>
              </a:ext>
            </a:extLst>
          </p:cNvPr>
          <p:cNvSpPr/>
          <p:nvPr/>
        </p:nvSpPr>
        <p:spPr>
          <a:xfrm>
            <a:off x="8541500" y="4560177"/>
            <a:ext cx="2353728" cy="15864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CuadroTexto 51">
            <a:extLst>
              <a:ext uri="{FF2B5EF4-FFF2-40B4-BE49-F238E27FC236}">
                <a16:creationId xmlns:a16="http://schemas.microsoft.com/office/drawing/2014/main" id="{728C39CE-EAC4-3238-5BFC-69A7DB5FF7B6}"/>
              </a:ext>
            </a:extLst>
          </p:cNvPr>
          <p:cNvSpPr txBox="1"/>
          <p:nvPr/>
        </p:nvSpPr>
        <p:spPr>
          <a:xfrm>
            <a:off x="8710170" y="4774564"/>
            <a:ext cx="536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CuadroTexto 51">
            <a:extLst>
              <a:ext uri="{FF2B5EF4-FFF2-40B4-BE49-F238E27FC236}">
                <a16:creationId xmlns:a16="http://schemas.microsoft.com/office/drawing/2014/main" id="{24065430-0F04-B75B-03AA-D47C8D18C155}"/>
              </a:ext>
            </a:extLst>
          </p:cNvPr>
          <p:cNvSpPr txBox="1"/>
          <p:nvPr/>
        </p:nvSpPr>
        <p:spPr>
          <a:xfrm>
            <a:off x="9561542" y="4324114"/>
            <a:ext cx="5368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51">
            <a:extLst>
              <a:ext uri="{FF2B5EF4-FFF2-40B4-BE49-F238E27FC236}">
                <a16:creationId xmlns:a16="http://schemas.microsoft.com/office/drawing/2014/main" id="{B48F0DC8-486F-90A8-F58A-8F57447DA3E2}"/>
              </a:ext>
            </a:extLst>
          </p:cNvPr>
          <p:cNvSpPr txBox="1"/>
          <p:nvPr/>
        </p:nvSpPr>
        <p:spPr>
          <a:xfrm>
            <a:off x="9782661" y="4339970"/>
            <a:ext cx="8632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Usuarios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CuadroTexto 51">
            <a:extLst>
              <a:ext uri="{FF2B5EF4-FFF2-40B4-BE49-F238E27FC236}">
                <a16:creationId xmlns:a16="http://schemas.microsoft.com/office/drawing/2014/main" id="{27B34BAC-D2FC-4CC8-2E92-3D3B4F824CC1}"/>
              </a:ext>
            </a:extLst>
          </p:cNvPr>
          <p:cNvSpPr txBox="1"/>
          <p:nvPr/>
        </p:nvSpPr>
        <p:spPr>
          <a:xfrm>
            <a:off x="9782661" y="4171647"/>
            <a:ext cx="8632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Reservas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1DDCD68-5B08-9829-40A8-B92C1A75590D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701164" y="4171647"/>
            <a:ext cx="8128826" cy="383299"/>
          </a:xfrm>
          <a:prstGeom prst="bentConnector4">
            <a:avLst>
              <a:gd name="adj1" fmla="val 48349"/>
              <a:gd name="adj2" fmla="val 368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08B52CC-EA74-0DBE-8491-4A495DCB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95" y="1314779"/>
            <a:ext cx="743000" cy="120967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D2F453-DE5A-89B3-2B63-98638314D68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288295" y="2524457"/>
            <a:ext cx="0" cy="199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88D4F08-E97A-8F61-909B-DBF217A5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225" y="4887556"/>
            <a:ext cx="1473133" cy="121316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CDA8D6D-C899-A80B-4BF9-640C73D16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331" y="4336161"/>
            <a:ext cx="692133" cy="77078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07F448B-D48A-6DE3-0224-29BA2A9C8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783" y="5456832"/>
            <a:ext cx="564042" cy="51436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1E5599F-1D50-BF75-6E4C-970FB5B84A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8517" y="1798113"/>
            <a:ext cx="743000" cy="84124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4DB06B8-1758-F782-71CA-A5207FABB7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1102" y="5256499"/>
            <a:ext cx="551400" cy="7147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DAC6C45-53B9-A1ED-E802-126103A91F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7959" y="4862868"/>
            <a:ext cx="645499" cy="794871"/>
          </a:xfrm>
          <a:prstGeom prst="rect">
            <a:avLst/>
          </a:prstGeom>
        </p:spPr>
      </p:pic>
      <p:grpSp>
        <p:nvGrpSpPr>
          <p:cNvPr id="56" name="Grupo 67">
            <a:extLst>
              <a:ext uri="{FF2B5EF4-FFF2-40B4-BE49-F238E27FC236}">
                <a16:creationId xmlns:a16="http://schemas.microsoft.com/office/drawing/2014/main" id="{705A5B10-CF56-33BA-E048-BC5C0405B8B7}"/>
              </a:ext>
            </a:extLst>
          </p:cNvPr>
          <p:cNvGrpSpPr/>
          <p:nvPr/>
        </p:nvGrpSpPr>
        <p:grpSpPr>
          <a:xfrm rot="20769392">
            <a:off x="2575106" y="4799164"/>
            <a:ext cx="433840" cy="74091"/>
            <a:chOff x="6608777" y="1777673"/>
            <a:chExt cx="1020711" cy="111156"/>
          </a:xfrm>
        </p:grpSpPr>
        <p:sp>
          <p:nvSpPr>
            <p:cNvPr id="57" name="Triángulo isósceles 64">
              <a:extLst>
                <a:ext uri="{FF2B5EF4-FFF2-40B4-BE49-F238E27FC236}">
                  <a16:creationId xmlns:a16="http://schemas.microsoft.com/office/drawing/2014/main" id="{BC9CF498-1E12-F031-C989-15CEE040CF95}"/>
                </a:ext>
              </a:extLst>
            </p:cNvPr>
            <p:cNvSpPr/>
            <p:nvPr/>
          </p:nvSpPr>
          <p:spPr>
            <a:xfrm rot="16200000">
              <a:off x="6634965" y="1751485"/>
              <a:ext cx="111156" cy="16353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8" name="Conector recto 66">
              <a:extLst>
                <a:ext uri="{FF2B5EF4-FFF2-40B4-BE49-F238E27FC236}">
                  <a16:creationId xmlns:a16="http://schemas.microsoft.com/office/drawing/2014/main" id="{E08E6B06-DA95-A0F2-46E6-EDF0717F0A6E}"/>
                </a:ext>
              </a:extLst>
            </p:cNvPr>
            <p:cNvCxnSpPr>
              <a:cxnSpLocks/>
            </p:cNvCxnSpPr>
            <p:nvPr/>
          </p:nvCxnSpPr>
          <p:spPr>
            <a:xfrm>
              <a:off x="6767815" y="1843082"/>
              <a:ext cx="8616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67">
            <a:extLst>
              <a:ext uri="{FF2B5EF4-FFF2-40B4-BE49-F238E27FC236}">
                <a16:creationId xmlns:a16="http://schemas.microsoft.com/office/drawing/2014/main" id="{02ACCADC-3F1F-A3CC-DA7E-AD9502FAC19F}"/>
              </a:ext>
            </a:extLst>
          </p:cNvPr>
          <p:cNvGrpSpPr/>
          <p:nvPr/>
        </p:nvGrpSpPr>
        <p:grpSpPr>
          <a:xfrm rot="1166073">
            <a:off x="2581667" y="5634667"/>
            <a:ext cx="474333" cy="82378"/>
            <a:chOff x="6608777" y="1777673"/>
            <a:chExt cx="1020711" cy="111156"/>
          </a:xfrm>
        </p:grpSpPr>
        <p:sp>
          <p:nvSpPr>
            <p:cNvPr id="60" name="Triángulo isósceles 64">
              <a:extLst>
                <a:ext uri="{FF2B5EF4-FFF2-40B4-BE49-F238E27FC236}">
                  <a16:creationId xmlns:a16="http://schemas.microsoft.com/office/drawing/2014/main" id="{22E3DA9E-BB0F-E3CC-B45C-040A07078BEC}"/>
                </a:ext>
              </a:extLst>
            </p:cNvPr>
            <p:cNvSpPr/>
            <p:nvPr/>
          </p:nvSpPr>
          <p:spPr>
            <a:xfrm rot="16200000">
              <a:off x="6634965" y="1751485"/>
              <a:ext cx="111156" cy="16353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9" name="Conector recto 66">
              <a:extLst>
                <a:ext uri="{FF2B5EF4-FFF2-40B4-BE49-F238E27FC236}">
                  <a16:creationId xmlns:a16="http://schemas.microsoft.com/office/drawing/2014/main" id="{5B1F95EA-6D90-CF9E-8FA5-C0EE723DC77E}"/>
                </a:ext>
              </a:extLst>
            </p:cNvPr>
            <p:cNvCxnSpPr>
              <a:cxnSpLocks/>
            </p:cNvCxnSpPr>
            <p:nvPr/>
          </p:nvCxnSpPr>
          <p:spPr>
            <a:xfrm>
              <a:off x="6767815" y="1843082"/>
              <a:ext cx="8616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97093826-DC23-FA24-0C8A-FD718F68FEE8}"/>
              </a:ext>
            </a:extLst>
          </p:cNvPr>
          <p:cNvSpPr/>
          <p:nvPr/>
        </p:nvSpPr>
        <p:spPr>
          <a:xfrm rot="10800000">
            <a:off x="2373871" y="4775329"/>
            <a:ext cx="62282" cy="6797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2CC3B73-F482-8B7A-4812-6AFF7F669DEC}"/>
              </a:ext>
            </a:extLst>
          </p:cNvPr>
          <p:cNvCxnSpPr>
            <a:cxnSpLocks/>
            <a:stCxn id="71" idx="3"/>
          </p:cNvCxnSpPr>
          <p:nvPr/>
        </p:nvCxnSpPr>
        <p:spPr>
          <a:xfrm rot="5400000" flipH="1" flipV="1">
            <a:off x="2889979" y="3794204"/>
            <a:ext cx="496159" cy="14660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o 67">
            <a:extLst>
              <a:ext uri="{FF2B5EF4-FFF2-40B4-BE49-F238E27FC236}">
                <a16:creationId xmlns:a16="http://schemas.microsoft.com/office/drawing/2014/main" id="{E7D15A1A-F38B-0333-D4B2-47725E1942FA}"/>
              </a:ext>
            </a:extLst>
          </p:cNvPr>
          <p:cNvGrpSpPr/>
          <p:nvPr/>
        </p:nvGrpSpPr>
        <p:grpSpPr>
          <a:xfrm>
            <a:off x="2581474" y="5286355"/>
            <a:ext cx="1289627" cy="59006"/>
            <a:chOff x="6608777" y="1777672"/>
            <a:chExt cx="1020711" cy="105472"/>
          </a:xfrm>
        </p:grpSpPr>
        <p:sp>
          <p:nvSpPr>
            <p:cNvPr id="87" name="Triángulo isósceles 64">
              <a:extLst>
                <a:ext uri="{FF2B5EF4-FFF2-40B4-BE49-F238E27FC236}">
                  <a16:creationId xmlns:a16="http://schemas.microsoft.com/office/drawing/2014/main" id="{D3ECBED8-348E-14E6-8AC6-05A9762432BB}"/>
                </a:ext>
              </a:extLst>
            </p:cNvPr>
            <p:cNvSpPr/>
            <p:nvPr/>
          </p:nvSpPr>
          <p:spPr>
            <a:xfrm rot="16200000">
              <a:off x="6593325" y="1793124"/>
              <a:ext cx="105472" cy="7456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8" name="Conector recto 66">
              <a:extLst>
                <a:ext uri="{FF2B5EF4-FFF2-40B4-BE49-F238E27FC236}">
                  <a16:creationId xmlns:a16="http://schemas.microsoft.com/office/drawing/2014/main" id="{E01E9022-98C9-F8E6-37B1-0565C778A2D6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>
              <a:off x="6683344" y="1830408"/>
              <a:ext cx="946144" cy="126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B57D54F3-995C-1801-6096-061DCA862B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9212" y="4228355"/>
            <a:ext cx="543290" cy="878594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2B88FFF-CBA7-4676-F398-C439AB4A4B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8081" y="4694532"/>
            <a:ext cx="543290" cy="561249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5AA2D17-801E-A8BA-E863-E945AA4D44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3381" y="5507860"/>
            <a:ext cx="700046" cy="584336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F3D08B-6B03-D89D-6122-E3021C216E46}"/>
              </a:ext>
            </a:extLst>
          </p:cNvPr>
          <p:cNvCxnSpPr>
            <a:stCxn id="52" idx="3"/>
            <a:endCxn id="93" idx="1"/>
          </p:cNvCxnSpPr>
          <p:nvPr/>
        </p:nvCxnSpPr>
        <p:spPr>
          <a:xfrm>
            <a:off x="4422502" y="5613849"/>
            <a:ext cx="430879" cy="186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69052EE-D836-F5A8-657B-757C323CF005}"/>
              </a:ext>
            </a:extLst>
          </p:cNvPr>
          <p:cNvCxnSpPr>
            <a:endCxn id="92" idx="1"/>
          </p:cNvCxnSpPr>
          <p:nvPr/>
        </p:nvCxnSpPr>
        <p:spPr>
          <a:xfrm flipV="1">
            <a:off x="4422502" y="4975157"/>
            <a:ext cx="495579" cy="481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A4672096-A6D8-DC85-DF87-A85AB5B86022}"/>
              </a:ext>
            </a:extLst>
          </p:cNvPr>
          <p:cNvCxnSpPr>
            <a:cxnSpLocks/>
            <a:endCxn id="55" idx="1"/>
          </p:cNvCxnSpPr>
          <p:nvPr/>
        </p:nvCxnSpPr>
        <p:spPr>
          <a:xfrm rot="16200000" flipH="1">
            <a:off x="1455201" y="4787545"/>
            <a:ext cx="305853" cy="6396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B33DD435-758C-336B-137B-B854CFC2FC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1151" y="1526150"/>
            <a:ext cx="662599" cy="153876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80F3130F-D20F-2222-442E-014FD20F98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2825" y="1369740"/>
            <a:ext cx="587569" cy="2318087"/>
          </a:xfrm>
          <a:prstGeom prst="rect">
            <a:avLst/>
          </a:prstGeom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26CA8BD-7CEC-78B5-FE0C-1B7189E8918A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1719617" y="2295531"/>
            <a:ext cx="611534" cy="5613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0550605-3364-1389-86DB-6B4962A8F158}"/>
              </a:ext>
            </a:extLst>
          </p:cNvPr>
          <p:cNvCxnSpPr>
            <a:stCxn id="100" idx="3"/>
          </p:cNvCxnSpPr>
          <p:nvPr/>
        </p:nvCxnSpPr>
        <p:spPr>
          <a:xfrm>
            <a:off x="2993750" y="2295531"/>
            <a:ext cx="596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8F647FC-B4C4-4227-36F4-C5ED541188E1}"/>
              </a:ext>
            </a:extLst>
          </p:cNvPr>
          <p:cNvCxnSpPr>
            <a:cxnSpLocks/>
          </p:cNvCxnSpPr>
          <p:nvPr/>
        </p:nvCxnSpPr>
        <p:spPr>
          <a:xfrm>
            <a:off x="4146802" y="2297114"/>
            <a:ext cx="6017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51">
            <a:extLst>
              <a:ext uri="{FF2B5EF4-FFF2-40B4-BE49-F238E27FC236}">
                <a16:creationId xmlns:a16="http://schemas.microsoft.com/office/drawing/2014/main" id="{0D96F501-E212-DE50-E82F-992F6806DB58}"/>
              </a:ext>
            </a:extLst>
          </p:cNvPr>
          <p:cNvSpPr txBox="1"/>
          <p:nvPr/>
        </p:nvSpPr>
        <p:spPr>
          <a:xfrm>
            <a:off x="3364196" y="2162349"/>
            <a:ext cx="38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CuadroTexto 51">
            <a:extLst>
              <a:ext uri="{FF2B5EF4-FFF2-40B4-BE49-F238E27FC236}">
                <a16:creationId xmlns:a16="http://schemas.microsoft.com/office/drawing/2014/main" id="{E89923CF-FA51-D6EC-B98F-F49D04D15F33}"/>
              </a:ext>
            </a:extLst>
          </p:cNvPr>
          <p:cNvSpPr txBox="1"/>
          <p:nvPr/>
        </p:nvSpPr>
        <p:spPr>
          <a:xfrm>
            <a:off x="4512924" y="2110600"/>
            <a:ext cx="38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CuadroTexto 51">
            <a:extLst>
              <a:ext uri="{FF2B5EF4-FFF2-40B4-BE49-F238E27FC236}">
                <a16:creationId xmlns:a16="http://schemas.microsoft.com/office/drawing/2014/main" id="{878276DB-27AB-8ECC-E164-FD0E10207F58}"/>
              </a:ext>
            </a:extLst>
          </p:cNvPr>
          <p:cNvSpPr txBox="1"/>
          <p:nvPr/>
        </p:nvSpPr>
        <p:spPr>
          <a:xfrm>
            <a:off x="4676070" y="4808666"/>
            <a:ext cx="38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CuadroTexto 51">
            <a:extLst>
              <a:ext uri="{FF2B5EF4-FFF2-40B4-BE49-F238E27FC236}">
                <a16:creationId xmlns:a16="http://schemas.microsoft.com/office/drawing/2014/main" id="{535D43AA-9491-8E10-6F85-6C4D56C05113}"/>
              </a:ext>
            </a:extLst>
          </p:cNvPr>
          <p:cNvSpPr txBox="1"/>
          <p:nvPr/>
        </p:nvSpPr>
        <p:spPr>
          <a:xfrm rot="1736186">
            <a:off x="4578911" y="5569642"/>
            <a:ext cx="38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1-2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CuadroTexto 51">
            <a:extLst>
              <a:ext uri="{FF2B5EF4-FFF2-40B4-BE49-F238E27FC236}">
                <a16:creationId xmlns:a16="http://schemas.microsoft.com/office/drawing/2014/main" id="{10A34B3A-0595-F815-CC45-F5E13F84ACF4}"/>
              </a:ext>
            </a:extLst>
          </p:cNvPr>
          <p:cNvSpPr txBox="1"/>
          <p:nvPr/>
        </p:nvSpPr>
        <p:spPr>
          <a:xfrm>
            <a:off x="1254167" y="2485155"/>
            <a:ext cx="315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E4B7035F-171E-771F-0697-6DCB12DA3F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65868" y="799537"/>
            <a:ext cx="959558" cy="2577067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BD3B0934-0C59-3C6D-8CCD-124627092F4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40496" y="773480"/>
            <a:ext cx="916803" cy="2492794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6EB1C46-DBCD-CD98-CCE2-A6D93DC11F29}"/>
              </a:ext>
            </a:extLst>
          </p:cNvPr>
          <p:cNvCxnSpPr>
            <a:cxnSpLocks/>
          </p:cNvCxnSpPr>
          <p:nvPr/>
        </p:nvCxnSpPr>
        <p:spPr>
          <a:xfrm>
            <a:off x="8541500" y="1913718"/>
            <a:ext cx="5989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AAA09651-93F2-B4A3-1F1C-EB026BC464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09358" y="1164613"/>
            <a:ext cx="1112188" cy="1714051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E74C974-266A-E10A-A090-1B173334BCC9}"/>
              </a:ext>
            </a:extLst>
          </p:cNvPr>
          <p:cNvCxnSpPr/>
          <p:nvPr/>
        </p:nvCxnSpPr>
        <p:spPr>
          <a:xfrm>
            <a:off x="10098438" y="1925769"/>
            <a:ext cx="4109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51">
            <a:extLst>
              <a:ext uri="{FF2B5EF4-FFF2-40B4-BE49-F238E27FC236}">
                <a16:creationId xmlns:a16="http://schemas.microsoft.com/office/drawing/2014/main" id="{8215C222-2AE8-445D-623A-2813E3EF058E}"/>
              </a:ext>
            </a:extLst>
          </p:cNvPr>
          <p:cNvSpPr txBox="1"/>
          <p:nvPr/>
        </p:nvSpPr>
        <p:spPr>
          <a:xfrm>
            <a:off x="1675742" y="5068196"/>
            <a:ext cx="315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51">
            <a:extLst>
              <a:ext uri="{FF2B5EF4-FFF2-40B4-BE49-F238E27FC236}">
                <a16:creationId xmlns:a16="http://schemas.microsoft.com/office/drawing/2014/main" id="{739D6E5C-711F-9FD1-A033-0268388999E5}"/>
              </a:ext>
            </a:extLst>
          </p:cNvPr>
          <p:cNvSpPr txBox="1"/>
          <p:nvPr/>
        </p:nvSpPr>
        <p:spPr>
          <a:xfrm>
            <a:off x="2090291" y="2092577"/>
            <a:ext cx="315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4983F-5D6F-484E-849D-5377E7E524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8708" y="2729388"/>
            <a:ext cx="766795" cy="22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7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7462E5D-5B9C-CBCF-640D-59F87C93B862}"/>
              </a:ext>
            </a:extLst>
          </p:cNvPr>
          <p:cNvSpPr txBox="1"/>
          <p:nvPr/>
        </p:nvSpPr>
        <p:spPr>
          <a:xfrm>
            <a:off x="1060905" y="1554126"/>
            <a:ext cx="232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InterfazPrincipal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3ED01D-90F7-57AE-1038-A545B95AF694}"/>
              </a:ext>
            </a:extLst>
          </p:cNvPr>
          <p:cNvSpPr/>
          <p:nvPr/>
        </p:nvSpPr>
        <p:spPr>
          <a:xfrm>
            <a:off x="912540" y="1551724"/>
            <a:ext cx="2473331" cy="504089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5D7FEEA-05ED-368C-9F94-5AAC3854F7D9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rot="5400000" flipH="1" flipV="1">
            <a:off x="5448645" y="2464849"/>
            <a:ext cx="423592" cy="128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661E33-1CBC-5523-508F-583D8FD7AA86}"/>
              </a:ext>
            </a:extLst>
          </p:cNvPr>
          <p:cNvSpPr/>
          <p:nvPr/>
        </p:nvSpPr>
        <p:spPr>
          <a:xfrm>
            <a:off x="4393552" y="133350"/>
            <a:ext cx="7454941" cy="6459264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17BC1E-120C-0B84-0AF0-901FF674D1E6}"/>
              </a:ext>
            </a:extLst>
          </p:cNvPr>
          <p:cNvSpPr/>
          <p:nvPr/>
        </p:nvSpPr>
        <p:spPr>
          <a:xfrm>
            <a:off x="228600" y="28575"/>
            <a:ext cx="11734800" cy="677249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95FA87-CFC0-8EC2-F504-1E4278F6DB4F}"/>
              </a:ext>
            </a:extLst>
          </p:cNvPr>
          <p:cNvSpPr txBox="1"/>
          <p:nvPr/>
        </p:nvSpPr>
        <p:spPr>
          <a:xfrm>
            <a:off x="343503" y="64278"/>
            <a:ext cx="34773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Interfaz Usuarios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21432F1-8D6C-35A2-14AF-AC98A9598568}"/>
              </a:ext>
            </a:extLst>
          </p:cNvPr>
          <p:cNvCxnSpPr>
            <a:cxnSpLocks/>
          </p:cNvCxnSpPr>
          <p:nvPr/>
        </p:nvCxnSpPr>
        <p:spPr>
          <a:xfrm flipV="1">
            <a:off x="6265324" y="3185426"/>
            <a:ext cx="445766" cy="3597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A34143B-AE26-F88F-634B-6F561D10F3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86563" y="3623890"/>
            <a:ext cx="591370" cy="433849"/>
          </a:xfrm>
          <a:prstGeom prst="bentConnector3">
            <a:avLst>
              <a:gd name="adj1" fmla="val 983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0A9F554-A7FC-2D89-AF58-B7C50A0E319C}"/>
              </a:ext>
            </a:extLst>
          </p:cNvPr>
          <p:cNvCxnSpPr>
            <a:cxnSpLocks/>
            <a:stCxn id="13" idx="2"/>
            <a:endCxn id="31" idx="0"/>
          </p:cNvCxnSpPr>
          <p:nvPr/>
        </p:nvCxnSpPr>
        <p:spPr>
          <a:xfrm rot="5400000">
            <a:off x="5339384" y="4577050"/>
            <a:ext cx="432401" cy="815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176ACABC-762A-DFCA-ED2A-87C8FCD71084}"/>
              </a:ext>
            </a:extLst>
          </p:cNvPr>
          <p:cNvCxnSpPr>
            <a:cxnSpLocks/>
            <a:stCxn id="62" idx="3"/>
            <a:endCxn id="37" idx="1"/>
          </p:cNvCxnSpPr>
          <p:nvPr/>
        </p:nvCxnSpPr>
        <p:spPr>
          <a:xfrm flipV="1">
            <a:off x="9605548" y="5679513"/>
            <a:ext cx="499125" cy="3529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74CB359-56B5-2078-4FA4-8D95290BDE23}"/>
              </a:ext>
            </a:extLst>
          </p:cNvPr>
          <p:cNvCxnSpPr>
            <a:cxnSpLocks/>
          </p:cNvCxnSpPr>
          <p:nvPr/>
        </p:nvCxnSpPr>
        <p:spPr>
          <a:xfrm flipV="1">
            <a:off x="6637822" y="1485060"/>
            <a:ext cx="552343" cy="9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7A07415-8283-C6AE-8A1D-0CFBDD8D6BCA}"/>
              </a:ext>
            </a:extLst>
          </p:cNvPr>
          <p:cNvCxnSpPr>
            <a:cxnSpLocks/>
          </p:cNvCxnSpPr>
          <p:nvPr/>
        </p:nvCxnSpPr>
        <p:spPr>
          <a:xfrm>
            <a:off x="9040667" y="2684830"/>
            <a:ext cx="432567" cy="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D5E55D2-B232-7775-9325-568ECC54AECE}"/>
              </a:ext>
            </a:extLst>
          </p:cNvPr>
          <p:cNvCxnSpPr>
            <a:cxnSpLocks/>
          </p:cNvCxnSpPr>
          <p:nvPr/>
        </p:nvCxnSpPr>
        <p:spPr>
          <a:xfrm>
            <a:off x="9016362" y="4213508"/>
            <a:ext cx="432567" cy="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6931702-799D-C24A-D656-DDB41381C8C0}"/>
              </a:ext>
            </a:extLst>
          </p:cNvPr>
          <p:cNvCxnSpPr>
            <a:cxnSpLocks/>
          </p:cNvCxnSpPr>
          <p:nvPr/>
        </p:nvCxnSpPr>
        <p:spPr>
          <a:xfrm>
            <a:off x="6316834" y="6161892"/>
            <a:ext cx="432567" cy="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7E0CC82-48C3-8EC1-4790-42F14F86383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085092" y="3567361"/>
            <a:ext cx="1828875" cy="3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1EC9C9A-3BA4-091D-90EB-2EA49AA13715}"/>
              </a:ext>
            </a:extLst>
          </p:cNvPr>
          <p:cNvSpPr txBox="1"/>
          <p:nvPr/>
        </p:nvSpPr>
        <p:spPr>
          <a:xfrm>
            <a:off x="7151499" y="127696"/>
            <a:ext cx="267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accent3">
                    <a:lumMod val="75000"/>
                  </a:schemeClr>
                </a:solidFill>
              </a:rPr>
              <a:t>Paneles de Usuarios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64EA6C2-884F-220F-D652-8E18A97F3485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3089914" y="1305028"/>
            <a:ext cx="1700747" cy="8236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BB8D481-9EBB-CE92-587C-4FA7779600A8}"/>
              </a:ext>
            </a:extLst>
          </p:cNvPr>
          <p:cNvCxnSpPr/>
          <p:nvPr/>
        </p:nvCxnSpPr>
        <p:spPr>
          <a:xfrm flipH="1">
            <a:off x="9017391" y="2497472"/>
            <a:ext cx="432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BD6B10C-2394-3AD3-298C-6C60C269B5DB}"/>
              </a:ext>
            </a:extLst>
          </p:cNvPr>
          <p:cNvCxnSpPr/>
          <p:nvPr/>
        </p:nvCxnSpPr>
        <p:spPr>
          <a:xfrm flipH="1">
            <a:off x="9016362" y="3983082"/>
            <a:ext cx="432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FE9C51D-DED3-3219-B332-9265841FDA32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6658409" y="1305028"/>
            <a:ext cx="493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DEB88A2-6E47-DA59-D079-E4D81A1FC642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6559963" y="6030379"/>
            <a:ext cx="211025" cy="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0DBAB6A-62B3-59DE-77E3-C0D0A881B718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044860" y="4569923"/>
            <a:ext cx="3680362" cy="17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034BD6A8-EF27-0D62-7F27-CC73A69B97F8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V="1">
            <a:off x="3073208" y="5662973"/>
            <a:ext cx="1385676" cy="777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uadroTexto 51">
            <a:extLst>
              <a:ext uri="{FF2B5EF4-FFF2-40B4-BE49-F238E27FC236}">
                <a16:creationId xmlns:a16="http://schemas.microsoft.com/office/drawing/2014/main" id="{AB5229F7-B945-D05E-2454-55CBF18A84FB}"/>
              </a:ext>
            </a:extLst>
          </p:cNvPr>
          <p:cNvSpPr txBox="1"/>
          <p:nvPr/>
        </p:nvSpPr>
        <p:spPr>
          <a:xfrm>
            <a:off x="2252040" y="1860591"/>
            <a:ext cx="26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1</a:t>
            </a:r>
            <a:endParaRPr lang="es-CO" sz="900" dirty="0"/>
          </a:p>
        </p:txBody>
      </p:sp>
      <p:sp>
        <p:nvSpPr>
          <p:cNvPr id="145" name="CuadroTexto 51">
            <a:extLst>
              <a:ext uri="{FF2B5EF4-FFF2-40B4-BE49-F238E27FC236}">
                <a16:creationId xmlns:a16="http://schemas.microsoft.com/office/drawing/2014/main" id="{19BEDD56-B71C-A958-DF13-C1CE11931E3D}"/>
              </a:ext>
            </a:extLst>
          </p:cNvPr>
          <p:cNvSpPr txBox="1"/>
          <p:nvPr/>
        </p:nvSpPr>
        <p:spPr>
          <a:xfrm>
            <a:off x="3430619" y="1053615"/>
            <a:ext cx="1186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err="1"/>
              <a:t>RegistroVehiculo</a:t>
            </a:r>
            <a:endParaRPr lang="es-CO" sz="900" dirty="0"/>
          </a:p>
        </p:txBody>
      </p:sp>
      <p:sp>
        <p:nvSpPr>
          <p:cNvPr id="146" name="CuadroTexto 51">
            <a:extLst>
              <a:ext uri="{FF2B5EF4-FFF2-40B4-BE49-F238E27FC236}">
                <a16:creationId xmlns:a16="http://schemas.microsoft.com/office/drawing/2014/main" id="{0C456183-9F95-24C3-39FB-E542E1576E69}"/>
              </a:ext>
            </a:extLst>
          </p:cNvPr>
          <p:cNvSpPr txBox="1"/>
          <p:nvPr/>
        </p:nvSpPr>
        <p:spPr>
          <a:xfrm>
            <a:off x="3113018" y="2474643"/>
            <a:ext cx="26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1</a:t>
            </a:r>
            <a:endParaRPr lang="es-CO" sz="900" dirty="0"/>
          </a:p>
        </p:txBody>
      </p:sp>
      <p:sp>
        <p:nvSpPr>
          <p:cNvPr id="147" name="CuadroTexto 51">
            <a:extLst>
              <a:ext uri="{FF2B5EF4-FFF2-40B4-BE49-F238E27FC236}">
                <a16:creationId xmlns:a16="http://schemas.microsoft.com/office/drawing/2014/main" id="{9A7CE854-179C-D910-B809-A2781F0B426B}"/>
              </a:ext>
            </a:extLst>
          </p:cNvPr>
          <p:cNvSpPr txBox="1"/>
          <p:nvPr/>
        </p:nvSpPr>
        <p:spPr>
          <a:xfrm>
            <a:off x="3044860" y="4238597"/>
            <a:ext cx="26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1</a:t>
            </a:r>
            <a:endParaRPr lang="es-CO" sz="900" dirty="0"/>
          </a:p>
        </p:txBody>
      </p:sp>
      <p:sp>
        <p:nvSpPr>
          <p:cNvPr id="148" name="CuadroTexto 51">
            <a:extLst>
              <a:ext uri="{FF2B5EF4-FFF2-40B4-BE49-F238E27FC236}">
                <a16:creationId xmlns:a16="http://schemas.microsoft.com/office/drawing/2014/main" id="{3D487655-DA5D-D8A9-282C-88C53F9C528F}"/>
              </a:ext>
            </a:extLst>
          </p:cNvPr>
          <p:cNvSpPr txBox="1"/>
          <p:nvPr/>
        </p:nvSpPr>
        <p:spPr>
          <a:xfrm>
            <a:off x="1951417" y="5314406"/>
            <a:ext cx="26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1</a:t>
            </a:r>
            <a:endParaRPr lang="es-CO" sz="900" dirty="0"/>
          </a:p>
        </p:txBody>
      </p:sp>
      <p:sp>
        <p:nvSpPr>
          <p:cNvPr id="149" name="CuadroTexto 51">
            <a:extLst>
              <a:ext uri="{FF2B5EF4-FFF2-40B4-BE49-F238E27FC236}">
                <a16:creationId xmlns:a16="http://schemas.microsoft.com/office/drawing/2014/main" id="{64D06534-4F6A-2356-EAA2-2DD249BF655C}"/>
              </a:ext>
            </a:extLst>
          </p:cNvPr>
          <p:cNvSpPr txBox="1"/>
          <p:nvPr/>
        </p:nvSpPr>
        <p:spPr>
          <a:xfrm>
            <a:off x="5759077" y="2338650"/>
            <a:ext cx="26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1</a:t>
            </a:r>
            <a:endParaRPr lang="es-CO" sz="900" dirty="0"/>
          </a:p>
        </p:txBody>
      </p:sp>
      <p:sp>
        <p:nvSpPr>
          <p:cNvPr id="150" name="CuadroTexto 51">
            <a:extLst>
              <a:ext uri="{FF2B5EF4-FFF2-40B4-BE49-F238E27FC236}">
                <a16:creationId xmlns:a16="http://schemas.microsoft.com/office/drawing/2014/main" id="{8B8F6A86-F9D1-95BB-85B2-097C33F0590C}"/>
              </a:ext>
            </a:extLst>
          </p:cNvPr>
          <p:cNvSpPr txBox="1"/>
          <p:nvPr/>
        </p:nvSpPr>
        <p:spPr>
          <a:xfrm>
            <a:off x="6507045" y="2891279"/>
            <a:ext cx="26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1</a:t>
            </a:r>
            <a:endParaRPr lang="es-CO" sz="900" dirty="0"/>
          </a:p>
        </p:txBody>
      </p:sp>
      <p:sp>
        <p:nvSpPr>
          <p:cNvPr id="151" name="CuadroTexto 51">
            <a:extLst>
              <a:ext uri="{FF2B5EF4-FFF2-40B4-BE49-F238E27FC236}">
                <a16:creationId xmlns:a16="http://schemas.microsoft.com/office/drawing/2014/main" id="{7D617F11-894E-B088-3C11-8AADB91ED840}"/>
              </a:ext>
            </a:extLst>
          </p:cNvPr>
          <p:cNvSpPr txBox="1"/>
          <p:nvPr/>
        </p:nvSpPr>
        <p:spPr>
          <a:xfrm>
            <a:off x="6419256" y="4166938"/>
            <a:ext cx="26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1</a:t>
            </a:r>
            <a:endParaRPr lang="es-CO" sz="900" dirty="0"/>
          </a:p>
        </p:txBody>
      </p:sp>
      <p:sp>
        <p:nvSpPr>
          <p:cNvPr id="152" name="CuadroTexto 51">
            <a:extLst>
              <a:ext uri="{FF2B5EF4-FFF2-40B4-BE49-F238E27FC236}">
                <a16:creationId xmlns:a16="http://schemas.microsoft.com/office/drawing/2014/main" id="{7EA639DB-385C-8896-6A5B-6F8AC3255CCE}"/>
              </a:ext>
            </a:extLst>
          </p:cNvPr>
          <p:cNvSpPr txBox="1"/>
          <p:nvPr/>
        </p:nvSpPr>
        <p:spPr>
          <a:xfrm>
            <a:off x="5633118" y="4583366"/>
            <a:ext cx="26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1</a:t>
            </a:r>
            <a:endParaRPr lang="es-CO" sz="900" dirty="0"/>
          </a:p>
        </p:txBody>
      </p:sp>
      <p:sp>
        <p:nvSpPr>
          <p:cNvPr id="153" name="CuadroTexto 51">
            <a:extLst>
              <a:ext uri="{FF2B5EF4-FFF2-40B4-BE49-F238E27FC236}">
                <a16:creationId xmlns:a16="http://schemas.microsoft.com/office/drawing/2014/main" id="{9C24D09D-A79B-40EB-5835-F372A2CC3FE8}"/>
              </a:ext>
            </a:extLst>
          </p:cNvPr>
          <p:cNvSpPr txBox="1"/>
          <p:nvPr/>
        </p:nvSpPr>
        <p:spPr>
          <a:xfrm>
            <a:off x="9017391" y="2275971"/>
            <a:ext cx="26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1</a:t>
            </a:r>
            <a:endParaRPr lang="es-CO" sz="900" dirty="0"/>
          </a:p>
        </p:txBody>
      </p:sp>
      <p:sp>
        <p:nvSpPr>
          <p:cNvPr id="154" name="CuadroTexto 51">
            <a:extLst>
              <a:ext uri="{FF2B5EF4-FFF2-40B4-BE49-F238E27FC236}">
                <a16:creationId xmlns:a16="http://schemas.microsoft.com/office/drawing/2014/main" id="{B51358B3-0D3F-B400-FF0D-11B59FF9E123}"/>
              </a:ext>
            </a:extLst>
          </p:cNvPr>
          <p:cNvSpPr txBox="1"/>
          <p:nvPr/>
        </p:nvSpPr>
        <p:spPr>
          <a:xfrm>
            <a:off x="6697075" y="1111372"/>
            <a:ext cx="26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1</a:t>
            </a:r>
            <a:endParaRPr lang="es-CO" sz="900" dirty="0"/>
          </a:p>
        </p:txBody>
      </p:sp>
      <p:sp>
        <p:nvSpPr>
          <p:cNvPr id="155" name="CuadroTexto 51">
            <a:extLst>
              <a:ext uri="{FF2B5EF4-FFF2-40B4-BE49-F238E27FC236}">
                <a16:creationId xmlns:a16="http://schemas.microsoft.com/office/drawing/2014/main" id="{313ED1A6-C9C1-FA25-9E4E-2F6807B365D3}"/>
              </a:ext>
            </a:extLst>
          </p:cNvPr>
          <p:cNvSpPr txBox="1"/>
          <p:nvPr/>
        </p:nvSpPr>
        <p:spPr>
          <a:xfrm>
            <a:off x="9016362" y="3787690"/>
            <a:ext cx="26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1</a:t>
            </a:r>
            <a:endParaRPr lang="es-CO" sz="900" dirty="0"/>
          </a:p>
        </p:txBody>
      </p:sp>
      <p:sp>
        <p:nvSpPr>
          <p:cNvPr id="156" name="CuadroTexto 51">
            <a:extLst>
              <a:ext uri="{FF2B5EF4-FFF2-40B4-BE49-F238E27FC236}">
                <a16:creationId xmlns:a16="http://schemas.microsoft.com/office/drawing/2014/main" id="{301E91BC-F81E-7B6D-7CE7-10E90A6ED586}"/>
              </a:ext>
            </a:extLst>
          </p:cNvPr>
          <p:cNvSpPr txBox="1"/>
          <p:nvPr/>
        </p:nvSpPr>
        <p:spPr>
          <a:xfrm>
            <a:off x="6523786" y="5811149"/>
            <a:ext cx="26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1</a:t>
            </a:r>
            <a:endParaRPr lang="es-CO" sz="900" dirty="0"/>
          </a:p>
        </p:txBody>
      </p:sp>
      <p:sp>
        <p:nvSpPr>
          <p:cNvPr id="157" name="CuadroTexto 51">
            <a:extLst>
              <a:ext uri="{FF2B5EF4-FFF2-40B4-BE49-F238E27FC236}">
                <a16:creationId xmlns:a16="http://schemas.microsoft.com/office/drawing/2014/main" id="{9E5943C8-A868-0F6C-F25C-F7A866CB8079}"/>
              </a:ext>
            </a:extLst>
          </p:cNvPr>
          <p:cNvSpPr txBox="1"/>
          <p:nvPr/>
        </p:nvSpPr>
        <p:spPr>
          <a:xfrm>
            <a:off x="6958630" y="1297103"/>
            <a:ext cx="26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3</a:t>
            </a:r>
            <a:endParaRPr lang="es-CO" sz="900" dirty="0"/>
          </a:p>
        </p:txBody>
      </p:sp>
      <p:sp>
        <p:nvSpPr>
          <p:cNvPr id="158" name="CuadroTexto 51">
            <a:extLst>
              <a:ext uri="{FF2B5EF4-FFF2-40B4-BE49-F238E27FC236}">
                <a16:creationId xmlns:a16="http://schemas.microsoft.com/office/drawing/2014/main" id="{59FF7FA3-8364-EECC-5C2E-4BCED9723C80}"/>
              </a:ext>
            </a:extLst>
          </p:cNvPr>
          <p:cNvSpPr txBox="1"/>
          <p:nvPr/>
        </p:nvSpPr>
        <p:spPr>
          <a:xfrm>
            <a:off x="9216417" y="2665968"/>
            <a:ext cx="26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2</a:t>
            </a:r>
            <a:endParaRPr lang="es-CO" sz="900" dirty="0"/>
          </a:p>
        </p:txBody>
      </p:sp>
      <p:sp>
        <p:nvSpPr>
          <p:cNvPr id="159" name="CuadroTexto 51">
            <a:extLst>
              <a:ext uri="{FF2B5EF4-FFF2-40B4-BE49-F238E27FC236}">
                <a16:creationId xmlns:a16="http://schemas.microsoft.com/office/drawing/2014/main" id="{86CCDDE1-3E57-274A-B766-E7589058C629}"/>
              </a:ext>
            </a:extLst>
          </p:cNvPr>
          <p:cNvSpPr txBox="1"/>
          <p:nvPr/>
        </p:nvSpPr>
        <p:spPr>
          <a:xfrm>
            <a:off x="9201327" y="4252446"/>
            <a:ext cx="26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2</a:t>
            </a:r>
            <a:endParaRPr lang="es-CO" sz="900" dirty="0"/>
          </a:p>
        </p:txBody>
      </p:sp>
      <p:sp>
        <p:nvSpPr>
          <p:cNvPr id="160" name="CuadroTexto 51">
            <a:extLst>
              <a:ext uri="{FF2B5EF4-FFF2-40B4-BE49-F238E27FC236}">
                <a16:creationId xmlns:a16="http://schemas.microsoft.com/office/drawing/2014/main" id="{220FB598-AE45-32A7-9B5B-1E776EC49AB3}"/>
              </a:ext>
            </a:extLst>
          </p:cNvPr>
          <p:cNvSpPr txBox="1"/>
          <p:nvPr/>
        </p:nvSpPr>
        <p:spPr>
          <a:xfrm>
            <a:off x="6501799" y="6150025"/>
            <a:ext cx="26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2</a:t>
            </a:r>
            <a:endParaRPr lang="es-CO" sz="900" dirty="0"/>
          </a:p>
        </p:txBody>
      </p:sp>
      <p:sp>
        <p:nvSpPr>
          <p:cNvPr id="161" name="CuadroTexto 51">
            <a:extLst>
              <a:ext uri="{FF2B5EF4-FFF2-40B4-BE49-F238E27FC236}">
                <a16:creationId xmlns:a16="http://schemas.microsoft.com/office/drawing/2014/main" id="{9BEF33C0-B72F-9B44-F246-9AD1F43D77C6}"/>
              </a:ext>
            </a:extLst>
          </p:cNvPr>
          <p:cNvSpPr txBox="1"/>
          <p:nvPr/>
        </p:nvSpPr>
        <p:spPr>
          <a:xfrm>
            <a:off x="3327187" y="2169794"/>
            <a:ext cx="1186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err="1"/>
              <a:t>RegistroReserva</a:t>
            </a:r>
            <a:endParaRPr lang="es-CO" sz="900" dirty="0"/>
          </a:p>
        </p:txBody>
      </p:sp>
      <p:sp>
        <p:nvSpPr>
          <p:cNvPr id="162" name="CuadroTexto 51">
            <a:extLst>
              <a:ext uri="{FF2B5EF4-FFF2-40B4-BE49-F238E27FC236}">
                <a16:creationId xmlns:a16="http://schemas.microsoft.com/office/drawing/2014/main" id="{6F098D65-8675-DBE6-700D-3AF13B295253}"/>
              </a:ext>
            </a:extLst>
          </p:cNvPr>
          <p:cNvSpPr txBox="1"/>
          <p:nvPr/>
        </p:nvSpPr>
        <p:spPr>
          <a:xfrm>
            <a:off x="3351812" y="4238597"/>
            <a:ext cx="1186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err="1"/>
              <a:t>RegistroReserva</a:t>
            </a:r>
            <a:endParaRPr lang="es-CO" sz="900" dirty="0"/>
          </a:p>
        </p:txBody>
      </p:sp>
      <p:sp>
        <p:nvSpPr>
          <p:cNvPr id="163" name="CuadroTexto 51">
            <a:extLst>
              <a:ext uri="{FF2B5EF4-FFF2-40B4-BE49-F238E27FC236}">
                <a16:creationId xmlns:a16="http://schemas.microsoft.com/office/drawing/2014/main" id="{5E85FCA5-70F9-46D5-7ADC-86F4759EA3FF}"/>
              </a:ext>
            </a:extLst>
          </p:cNvPr>
          <p:cNvSpPr txBox="1"/>
          <p:nvPr/>
        </p:nvSpPr>
        <p:spPr>
          <a:xfrm>
            <a:off x="3351812" y="5405082"/>
            <a:ext cx="1186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err="1"/>
              <a:t>RegistroReserva</a:t>
            </a:r>
            <a:endParaRPr lang="es-CO" sz="900" dirty="0"/>
          </a:p>
        </p:txBody>
      </p:sp>
      <p:sp>
        <p:nvSpPr>
          <p:cNvPr id="164" name="CuadroTexto 51">
            <a:extLst>
              <a:ext uri="{FF2B5EF4-FFF2-40B4-BE49-F238E27FC236}">
                <a16:creationId xmlns:a16="http://schemas.microsoft.com/office/drawing/2014/main" id="{C6CA32D3-81C8-C05D-A459-0DCE91BEE104}"/>
              </a:ext>
            </a:extLst>
          </p:cNvPr>
          <p:cNvSpPr txBox="1"/>
          <p:nvPr/>
        </p:nvSpPr>
        <p:spPr>
          <a:xfrm>
            <a:off x="3931732" y="3344042"/>
            <a:ext cx="1186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err="1"/>
              <a:t>Login</a:t>
            </a:r>
            <a:endParaRPr lang="es-CO" sz="900" dirty="0"/>
          </a:p>
        </p:txBody>
      </p:sp>
      <p:sp>
        <p:nvSpPr>
          <p:cNvPr id="166" name="CuadroTexto 51">
            <a:extLst>
              <a:ext uri="{FF2B5EF4-FFF2-40B4-BE49-F238E27FC236}">
                <a16:creationId xmlns:a16="http://schemas.microsoft.com/office/drawing/2014/main" id="{10B34FD6-5693-B3B5-F74C-8981F153C815}"/>
              </a:ext>
            </a:extLst>
          </p:cNvPr>
          <p:cNvSpPr txBox="1"/>
          <p:nvPr/>
        </p:nvSpPr>
        <p:spPr>
          <a:xfrm>
            <a:off x="9910269" y="5662973"/>
            <a:ext cx="26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1</a:t>
            </a:r>
            <a:endParaRPr lang="es-CO" sz="9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AC4D7-A11C-D0D4-2442-7464E0063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74" y="2091423"/>
            <a:ext cx="2015439" cy="4364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CC92C1-1DD3-785F-0BAC-DD0D0890D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67" y="2740738"/>
            <a:ext cx="1364762" cy="1660876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A56DCE2-7617-AE0D-C575-353DF6BDEA88}"/>
              </a:ext>
            </a:extLst>
          </p:cNvPr>
          <p:cNvCxnSpPr>
            <a:cxnSpLocks/>
          </p:cNvCxnSpPr>
          <p:nvPr/>
        </p:nvCxnSpPr>
        <p:spPr>
          <a:xfrm rot="10800000">
            <a:off x="3085096" y="2419223"/>
            <a:ext cx="3660536" cy="2656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4422027-7787-0DFA-D2EB-097A6C073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60" y="292910"/>
            <a:ext cx="1867749" cy="20242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DA8F21D-EAE7-DF94-8114-98376DC91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632" y="2187379"/>
            <a:ext cx="2287155" cy="144918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5094D7-D609-CC3B-0E2C-971F7E4CB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5222" y="3704777"/>
            <a:ext cx="2296749" cy="17657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DF6C46C-B772-AF71-B177-B56B677F7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0165" y="533907"/>
            <a:ext cx="2063285" cy="105469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A375649-9040-E727-BD30-6D03C209B9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9832" y="2028550"/>
            <a:ext cx="2061722" cy="10007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562DE00-14D0-351B-DB33-B2E81C124A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4947" y="3609152"/>
            <a:ext cx="2069048" cy="105469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0C2A68-E26E-FE62-1F15-FAE15D1EDC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04673" y="4846928"/>
            <a:ext cx="1366004" cy="1665170"/>
          </a:xfrm>
          <a:prstGeom prst="rect">
            <a:avLst/>
          </a:prstGeom>
        </p:spPr>
      </p:pic>
      <p:sp>
        <p:nvSpPr>
          <p:cNvPr id="41" name="CuadroTexto 51">
            <a:extLst>
              <a:ext uri="{FF2B5EF4-FFF2-40B4-BE49-F238E27FC236}">
                <a16:creationId xmlns:a16="http://schemas.microsoft.com/office/drawing/2014/main" id="{6579995B-06B6-6D14-9383-B66550F3E9C7}"/>
              </a:ext>
            </a:extLst>
          </p:cNvPr>
          <p:cNvSpPr txBox="1"/>
          <p:nvPr/>
        </p:nvSpPr>
        <p:spPr>
          <a:xfrm>
            <a:off x="3413755" y="5746719"/>
            <a:ext cx="26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1</a:t>
            </a:r>
            <a:endParaRPr lang="es-CO" sz="9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C855F35-D610-5FA0-4747-A65B2BE325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0988" y="5552972"/>
            <a:ext cx="2834560" cy="9590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174094C-DB22-6974-74B3-17762E8911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58884" y="4834015"/>
            <a:ext cx="2111872" cy="165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7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95BDD66-4647-BE29-D3CC-FA14A6D4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90" y="3386822"/>
            <a:ext cx="6206259" cy="326863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B17BC1E-120C-0B84-0AF0-901FF674D1E6}"/>
              </a:ext>
            </a:extLst>
          </p:cNvPr>
          <p:cNvSpPr/>
          <p:nvPr/>
        </p:nvSpPr>
        <p:spPr>
          <a:xfrm>
            <a:off x="228600" y="155275"/>
            <a:ext cx="8392886" cy="661722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95FA87-CFC0-8EC2-F504-1E4278F6DB4F}"/>
              </a:ext>
            </a:extLst>
          </p:cNvPr>
          <p:cNvSpPr txBox="1"/>
          <p:nvPr/>
        </p:nvSpPr>
        <p:spPr>
          <a:xfrm>
            <a:off x="343506" y="202549"/>
            <a:ext cx="34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7030A0"/>
                </a:solidFill>
              </a:rPr>
              <a:t>Empresa Alquiler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B6701-2214-4B35-53F6-C83BF4662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510" y="304692"/>
            <a:ext cx="5119554" cy="2957785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EA149B9-D941-804C-0101-CA179FF354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7747" y="1782147"/>
            <a:ext cx="2565918" cy="2099388"/>
          </a:xfrm>
          <a:prstGeom prst="bentConnector3">
            <a:avLst>
              <a:gd name="adj1" fmla="val 998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E874CFC-5B7E-2E0A-A4CD-77DE587BAD8B}"/>
              </a:ext>
            </a:extLst>
          </p:cNvPr>
          <p:cNvCxnSpPr/>
          <p:nvPr/>
        </p:nvCxnSpPr>
        <p:spPr>
          <a:xfrm flipV="1">
            <a:off x="1017037" y="2304661"/>
            <a:ext cx="2500604" cy="1576875"/>
          </a:xfrm>
          <a:prstGeom prst="bentConnector3">
            <a:avLst>
              <a:gd name="adj1" fmla="val -3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51">
            <a:extLst>
              <a:ext uri="{FF2B5EF4-FFF2-40B4-BE49-F238E27FC236}">
                <a16:creationId xmlns:a16="http://schemas.microsoft.com/office/drawing/2014/main" id="{914CBBA2-C64E-1FFE-FC83-E24DDB07CAA8}"/>
              </a:ext>
            </a:extLst>
          </p:cNvPr>
          <p:cNvSpPr txBox="1"/>
          <p:nvPr/>
        </p:nvSpPr>
        <p:spPr>
          <a:xfrm>
            <a:off x="671506" y="3463886"/>
            <a:ext cx="26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1</a:t>
            </a:r>
            <a:endParaRPr lang="es-CO" sz="900" dirty="0"/>
          </a:p>
        </p:txBody>
      </p:sp>
      <p:sp>
        <p:nvSpPr>
          <p:cNvPr id="28" name="CuadroTexto 51">
            <a:extLst>
              <a:ext uri="{FF2B5EF4-FFF2-40B4-BE49-F238E27FC236}">
                <a16:creationId xmlns:a16="http://schemas.microsoft.com/office/drawing/2014/main" id="{60F6D836-34D1-125B-B0E9-5CBCD6A50DB5}"/>
              </a:ext>
            </a:extLst>
          </p:cNvPr>
          <p:cNvSpPr txBox="1"/>
          <p:nvPr/>
        </p:nvSpPr>
        <p:spPr>
          <a:xfrm>
            <a:off x="3214098" y="2304661"/>
            <a:ext cx="261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1</a:t>
            </a:r>
            <a:endParaRPr lang="es-CO" sz="900" dirty="0"/>
          </a:p>
        </p:txBody>
      </p:sp>
    </p:spTree>
    <p:extLst>
      <p:ext uri="{BB962C8B-B14F-4D97-AF65-F5344CB8AC3E}">
        <p14:creationId xmlns:p14="http://schemas.microsoft.com/office/powerpoint/2010/main" val="115558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59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 Daza</dc:creator>
  <cp:lastModifiedBy>Camilo Daza</cp:lastModifiedBy>
  <cp:revision>1</cp:revision>
  <dcterms:created xsi:type="dcterms:W3CDTF">2023-10-17T03:52:40Z</dcterms:created>
  <dcterms:modified xsi:type="dcterms:W3CDTF">2023-11-14T02:23:29Z</dcterms:modified>
</cp:coreProperties>
</file>