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F0AE3-6674-4917-B69D-69484120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26694-1AB2-43AA-B828-02B0C2FC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061F1-39A0-4AB5-B504-9D9A49D0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DD280-455A-4A1A-8474-40D73934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EC667-B28A-468F-90D8-87F597D2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3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E87A-FB1E-4BF8-81C1-663A258B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1C55D-88A9-42AC-AAAB-1694089F7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088E0-F473-421D-AB5A-968FD1A8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AB764-A69E-4071-9617-665F1A41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388D-E44B-4234-BAD8-E04D509B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5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015B0-7EE9-4C6B-8107-A3506BFA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332A7-8523-4652-8A9F-EC18061B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C6D99-6D5A-40BA-81D5-BC61B14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F3BA-BFEB-49D6-A06C-E297A23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D5F83-21C2-4B17-9A31-EC9F5A9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2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D21A-E928-4564-831B-98A6BB39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5980-590B-4A1C-8D77-01B73156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319E9-D5B5-4C44-ACB4-86C8F444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3725A-2BF9-4E84-A0D6-1AE5F484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8B43F-06A1-449D-8657-4DF37B1F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531C8-6341-4923-B0D1-1ABA4E5F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4F072-2EE9-4A5C-A2F7-B221F0E1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3E017-ED89-448A-9FF4-93D2C6EF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AB3ED-83B4-4FCE-9B08-F40379D4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CACDE-EA1E-4CC1-9B9B-0D06C14A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8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B6A1-F782-49B4-8B6E-E25B2B8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86F36-31DC-4FFE-98D6-9322DA03E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9BB82-D0EA-461C-B3DF-908F7B17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41606-3390-43B0-8B8B-383FC7BF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2CB40-B3BF-4657-B66C-D353811F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D7BAB-A0DC-4218-8226-072EBAA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4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2525-FBEC-45D8-86DC-A9C9DFD4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CD4DA-A05F-4F2F-BFF1-139807E7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D652E-93DE-489A-A9B9-D8938C10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68A2E-6ED9-4AAA-8F29-7F6ECCA79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D3FD5B-813F-4441-BC95-8C06E776F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49D97-FE80-41EE-AC3E-0F8220D2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1DB2D4-8A0C-414A-9DF5-B4A9208D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C94D2C-51FA-4E98-B371-DCE98F1F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2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794FD-805B-4A92-87AA-18742633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2B1073-133A-401A-B904-E6DD742E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6695C9-733F-4A8F-BE27-4C4BFF3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21A8F9-2484-416F-B53A-2FA7F26F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01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E7701-4559-498D-B439-989E646C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0D5EBE-6539-44DF-ADD5-84D3EF2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AE87AE-2F8F-48AB-9656-130F4B9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2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04EA9-0B34-42B8-8440-8E76852E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D1582-1AB2-48A4-A738-CE1E63AA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83FAE-2885-4849-A650-2F4D9D61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19A62-05A9-4FE6-A8DF-543398F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D789D-C95F-4701-ACCE-24BDBEEC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2C363-7B6B-4BB5-B794-91367A8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8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3189-8EFA-4FE2-8513-0846A4C8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2A5AE0-C7A6-41E9-A460-ABC6E2E3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3D74C-4D13-4855-BAC3-F997FE3F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DCF45-6DBB-4E47-86DF-A3A69C3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0F0F1-9CC7-48F0-AAC9-19C4F2F2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2F604-D052-4316-9F41-15CD7C0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1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590F9D-5132-4AD0-9EC6-680845A3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C8A67-7146-4990-821C-A1A6F06C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4BBA6-B1E5-4473-B29D-F1AD3231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E2D7-A0C4-4B4C-9069-CCF83ECB373E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839AA-BBEF-4EEC-BA2B-C8FBC040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C71C6-40CB-474A-95B9-A5CCDC925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1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D661E33-1CBC-5523-508F-583D8FD7AA86}"/>
              </a:ext>
            </a:extLst>
          </p:cNvPr>
          <p:cNvSpPr/>
          <p:nvPr/>
        </p:nvSpPr>
        <p:spPr>
          <a:xfrm>
            <a:off x="694894" y="1200547"/>
            <a:ext cx="5025252" cy="50408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7BC1E-120C-0B84-0AF0-901FF674D1E6}"/>
              </a:ext>
            </a:extLst>
          </p:cNvPr>
          <p:cNvSpPr/>
          <p:nvPr/>
        </p:nvSpPr>
        <p:spPr>
          <a:xfrm>
            <a:off x="228600" y="155275"/>
            <a:ext cx="11734800" cy="66172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95FA87-CFC0-8EC2-F504-1E4278F6DB4F}"/>
              </a:ext>
            </a:extLst>
          </p:cNvPr>
          <p:cNvSpPr txBox="1"/>
          <p:nvPr/>
        </p:nvSpPr>
        <p:spPr>
          <a:xfrm>
            <a:off x="343506" y="202549"/>
            <a:ext cx="34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 Alquiler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29F9C-FE4D-B21E-F9CE-ECE6A7CC13AB}"/>
              </a:ext>
            </a:extLst>
          </p:cNvPr>
          <p:cNvSpPr txBox="1"/>
          <p:nvPr/>
        </p:nvSpPr>
        <p:spPr>
          <a:xfrm>
            <a:off x="6915561" y="406945"/>
            <a:ext cx="30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Reservas y Alquiler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98D83-ED0E-6EB4-9A2B-E9D5A81BF518}"/>
              </a:ext>
            </a:extLst>
          </p:cNvPr>
          <p:cNvSpPr/>
          <p:nvPr/>
        </p:nvSpPr>
        <p:spPr>
          <a:xfrm>
            <a:off x="6915561" y="423358"/>
            <a:ext cx="4822372" cy="299713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51">
            <a:extLst>
              <a:ext uri="{FF2B5EF4-FFF2-40B4-BE49-F238E27FC236}">
                <a16:creationId xmlns:a16="http://schemas.microsoft.com/office/drawing/2014/main" id="{4CF47BDF-3ACC-7027-DB40-2F125F2C15F5}"/>
              </a:ext>
            </a:extLst>
          </p:cNvPr>
          <p:cNvSpPr txBox="1"/>
          <p:nvPr/>
        </p:nvSpPr>
        <p:spPr>
          <a:xfrm>
            <a:off x="8891509" y="1723263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51">
            <a:extLst>
              <a:ext uri="{FF2B5EF4-FFF2-40B4-BE49-F238E27FC236}">
                <a16:creationId xmlns:a16="http://schemas.microsoft.com/office/drawing/2014/main" id="{C8E3DD7A-944B-1F61-0A61-7178DF260019}"/>
              </a:ext>
            </a:extLst>
          </p:cNvPr>
          <p:cNvSpPr txBox="1"/>
          <p:nvPr/>
        </p:nvSpPr>
        <p:spPr>
          <a:xfrm>
            <a:off x="10206950" y="1723263"/>
            <a:ext cx="427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0-*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53F1597-3AAE-578A-4C85-E510EF0C26DC}"/>
              </a:ext>
            </a:extLst>
          </p:cNvPr>
          <p:cNvCxnSpPr>
            <a:cxnSpLocks/>
            <a:stCxn id="115" idx="1"/>
            <a:endCxn id="11" idx="3"/>
          </p:cNvCxnSpPr>
          <p:nvPr/>
        </p:nvCxnSpPr>
        <p:spPr>
          <a:xfrm rot="10800000" flipV="1">
            <a:off x="1701164" y="2088070"/>
            <a:ext cx="5964704" cy="1750965"/>
          </a:xfrm>
          <a:prstGeom prst="bentConnector3">
            <a:avLst>
              <a:gd name="adj1" fmla="val 219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51">
            <a:extLst>
              <a:ext uri="{FF2B5EF4-FFF2-40B4-BE49-F238E27FC236}">
                <a16:creationId xmlns:a16="http://schemas.microsoft.com/office/drawing/2014/main" id="{801FD886-C448-F619-F85F-7D4C144EC085}"/>
              </a:ext>
            </a:extLst>
          </p:cNvPr>
          <p:cNvSpPr txBox="1"/>
          <p:nvPr/>
        </p:nvSpPr>
        <p:spPr>
          <a:xfrm>
            <a:off x="6986644" y="2110600"/>
            <a:ext cx="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Solicitud de vehículo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51">
            <a:extLst>
              <a:ext uri="{FF2B5EF4-FFF2-40B4-BE49-F238E27FC236}">
                <a16:creationId xmlns:a16="http://schemas.microsoft.com/office/drawing/2014/main" id="{BAFBFCC4-C233-6999-3BE2-8EC507C49492}"/>
              </a:ext>
            </a:extLst>
          </p:cNvPr>
          <p:cNvSpPr txBox="1"/>
          <p:nvPr/>
        </p:nvSpPr>
        <p:spPr>
          <a:xfrm>
            <a:off x="7428509" y="1855598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CC2CA2-5DC1-7CFA-4D49-25DE46C17917}"/>
              </a:ext>
            </a:extLst>
          </p:cNvPr>
          <p:cNvSpPr txBox="1"/>
          <p:nvPr/>
        </p:nvSpPr>
        <p:spPr>
          <a:xfrm>
            <a:off x="8687601" y="4554946"/>
            <a:ext cx="235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Persistencia Empresa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E6608C-F730-9055-DE43-0092D8F226FE}"/>
              </a:ext>
            </a:extLst>
          </p:cNvPr>
          <p:cNvSpPr/>
          <p:nvPr/>
        </p:nvSpPr>
        <p:spPr>
          <a:xfrm>
            <a:off x="8541500" y="4560177"/>
            <a:ext cx="2353728" cy="15864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uadroTexto 51">
            <a:extLst>
              <a:ext uri="{FF2B5EF4-FFF2-40B4-BE49-F238E27FC236}">
                <a16:creationId xmlns:a16="http://schemas.microsoft.com/office/drawing/2014/main" id="{728C39CE-EAC4-3238-5BFC-69A7DB5FF7B6}"/>
              </a:ext>
            </a:extLst>
          </p:cNvPr>
          <p:cNvSpPr txBox="1"/>
          <p:nvPr/>
        </p:nvSpPr>
        <p:spPr>
          <a:xfrm>
            <a:off x="8710170" y="4774564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uadroTexto 51">
            <a:extLst>
              <a:ext uri="{FF2B5EF4-FFF2-40B4-BE49-F238E27FC236}">
                <a16:creationId xmlns:a16="http://schemas.microsoft.com/office/drawing/2014/main" id="{24065430-0F04-B75B-03AA-D47C8D18C155}"/>
              </a:ext>
            </a:extLst>
          </p:cNvPr>
          <p:cNvSpPr txBox="1"/>
          <p:nvPr/>
        </p:nvSpPr>
        <p:spPr>
          <a:xfrm>
            <a:off x="9561542" y="4324114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51">
            <a:extLst>
              <a:ext uri="{FF2B5EF4-FFF2-40B4-BE49-F238E27FC236}">
                <a16:creationId xmlns:a16="http://schemas.microsoft.com/office/drawing/2014/main" id="{B48F0DC8-486F-90A8-F58A-8F57447DA3E2}"/>
              </a:ext>
            </a:extLst>
          </p:cNvPr>
          <p:cNvSpPr txBox="1"/>
          <p:nvPr/>
        </p:nvSpPr>
        <p:spPr>
          <a:xfrm>
            <a:off x="9782661" y="4339970"/>
            <a:ext cx="863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Usuarios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uadroTexto 51">
            <a:extLst>
              <a:ext uri="{FF2B5EF4-FFF2-40B4-BE49-F238E27FC236}">
                <a16:creationId xmlns:a16="http://schemas.microsoft.com/office/drawing/2014/main" id="{27B34BAC-D2FC-4CC8-2E92-3D3B4F824CC1}"/>
              </a:ext>
            </a:extLst>
          </p:cNvPr>
          <p:cNvSpPr txBox="1"/>
          <p:nvPr/>
        </p:nvSpPr>
        <p:spPr>
          <a:xfrm>
            <a:off x="9782661" y="4171647"/>
            <a:ext cx="863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Reservas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1DDCD68-5B08-9829-40A8-B92C1A75590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01164" y="4171647"/>
            <a:ext cx="8128826" cy="383299"/>
          </a:xfrm>
          <a:prstGeom prst="bentConnector4">
            <a:avLst>
              <a:gd name="adj1" fmla="val 48349"/>
              <a:gd name="adj2" fmla="val 368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F3E5B-4F14-1904-EA41-3A86CB35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6" y="2723620"/>
            <a:ext cx="825738" cy="2230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8B52CC-EA74-0DBE-8491-4A495DCB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5" y="1314779"/>
            <a:ext cx="743000" cy="12096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D2F453-DE5A-89B3-2B63-98638314D68A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288295" y="2524457"/>
            <a:ext cx="0" cy="19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88D4F08-E97A-8F61-909B-DBF217A5D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25" y="4887556"/>
            <a:ext cx="1473133" cy="12131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DA8D6D-C899-A80B-4BF9-640C73D16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331" y="4336161"/>
            <a:ext cx="692133" cy="7707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07F448B-D48A-6DE3-0224-29BA2A9C8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783" y="5456832"/>
            <a:ext cx="564042" cy="5143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E5599F-1D50-BF75-6E4C-970FB5B84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8517" y="1798113"/>
            <a:ext cx="743000" cy="8412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DB06B8-1758-F782-71CA-A5207FABB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102" y="5256499"/>
            <a:ext cx="551400" cy="714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AC6C45-53B9-A1ED-E802-126103A91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7959" y="4862868"/>
            <a:ext cx="645499" cy="794871"/>
          </a:xfrm>
          <a:prstGeom prst="rect">
            <a:avLst/>
          </a:prstGeom>
        </p:spPr>
      </p:pic>
      <p:grpSp>
        <p:nvGrpSpPr>
          <p:cNvPr id="56" name="Grupo 67">
            <a:extLst>
              <a:ext uri="{FF2B5EF4-FFF2-40B4-BE49-F238E27FC236}">
                <a16:creationId xmlns:a16="http://schemas.microsoft.com/office/drawing/2014/main" id="{705A5B10-CF56-33BA-E048-BC5C0405B8B7}"/>
              </a:ext>
            </a:extLst>
          </p:cNvPr>
          <p:cNvGrpSpPr/>
          <p:nvPr/>
        </p:nvGrpSpPr>
        <p:grpSpPr>
          <a:xfrm rot="20769392">
            <a:off x="2575106" y="4799164"/>
            <a:ext cx="433840" cy="74091"/>
            <a:chOff x="6608777" y="1777673"/>
            <a:chExt cx="1020711" cy="111156"/>
          </a:xfrm>
        </p:grpSpPr>
        <p:sp>
          <p:nvSpPr>
            <p:cNvPr id="57" name="Triángulo isósceles 64">
              <a:extLst>
                <a:ext uri="{FF2B5EF4-FFF2-40B4-BE49-F238E27FC236}">
                  <a16:creationId xmlns:a16="http://schemas.microsoft.com/office/drawing/2014/main" id="{BC9CF498-1E12-F031-C989-15CEE040CF95}"/>
                </a:ext>
              </a:extLst>
            </p:cNvPr>
            <p:cNvSpPr/>
            <p:nvPr/>
          </p:nvSpPr>
          <p:spPr>
            <a:xfrm rot="16200000">
              <a:off x="6634965" y="1751485"/>
              <a:ext cx="111156" cy="1635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8" name="Conector recto 66">
              <a:extLst>
                <a:ext uri="{FF2B5EF4-FFF2-40B4-BE49-F238E27FC236}">
                  <a16:creationId xmlns:a16="http://schemas.microsoft.com/office/drawing/2014/main" id="{E08E6B06-DA95-A0F2-46E6-EDF0717F0A6E}"/>
                </a:ext>
              </a:extLst>
            </p:cNvPr>
            <p:cNvCxnSpPr>
              <a:cxnSpLocks/>
            </p:cNvCxnSpPr>
            <p:nvPr/>
          </p:nvCxnSpPr>
          <p:spPr>
            <a:xfrm>
              <a:off x="6767815" y="1843082"/>
              <a:ext cx="861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67">
            <a:extLst>
              <a:ext uri="{FF2B5EF4-FFF2-40B4-BE49-F238E27FC236}">
                <a16:creationId xmlns:a16="http://schemas.microsoft.com/office/drawing/2014/main" id="{02ACCADC-3F1F-A3CC-DA7E-AD9502FAC19F}"/>
              </a:ext>
            </a:extLst>
          </p:cNvPr>
          <p:cNvGrpSpPr/>
          <p:nvPr/>
        </p:nvGrpSpPr>
        <p:grpSpPr>
          <a:xfrm rot="1166073">
            <a:off x="2581667" y="5634667"/>
            <a:ext cx="474333" cy="82378"/>
            <a:chOff x="6608777" y="1777673"/>
            <a:chExt cx="1020711" cy="111156"/>
          </a:xfrm>
        </p:grpSpPr>
        <p:sp>
          <p:nvSpPr>
            <p:cNvPr id="60" name="Triángulo isósceles 64">
              <a:extLst>
                <a:ext uri="{FF2B5EF4-FFF2-40B4-BE49-F238E27FC236}">
                  <a16:creationId xmlns:a16="http://schemas.microsoft.com/office/drawing/2014/main" id="{22E3DA9E-BB0F-E3CC-B45C-040A07078BEC}"/>
                </a:ext>
              </a:extLst>
            </p:cNvPr>
            <p:cNvSpPr/>
            <p:nvPr/>
          </p:nvSpPr>
          <p:spPr>
            <a:xfrm rot="16200000">
              <a:off x="6634965" y="1751485"/>
              <a:ext cx="111156" cy="1635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Conector recto 66">
              <a:extLst>
                <a:ext uri="{FF2B5EF4-FFF2-40B4-BE49-F238E27FC236}">
                  <a16:creationId xmlns:a16="http://schemas.microsoft.com/office/drawing/2014/main" id="{5B1F95EA-6D90-CF9E-8FA5-C0EE723DC7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7815" y="1843082"/>
              <a:ext cx="861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7093826-DC23-FA24-0C8A-FD718F68FEE8}"/>
              </a:ext>
            </a:extLst>
          </p:cNvPr>
          <p:cNvSpPr/>
          <p:nvPr/>
        </p:nvSpPr>
        <p:spPr>
          <a:xfrm rot="10800000">
            <a:off x="2373871" y="4775329"/>
            <a:ext cx="62282" cy="679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2CC3B73-F482-8B7A-4812-6AFF7F669DEC}"/>
              </a:ext>
            </a:extLst>
          </p:cNvPr>
          <p:cNvCxnSpPr>
            <a:cxnSpLocks/>
            <a:stCxn id="71" idx="3"/>
          </p:cNvCxnSpPr>
          <p:nvPr/>
        </p:nvCxnSpPr>
        <p:spPr>
          <a:xfrm rot="5400000" flipH="1" flipV="1">
            <a:off x="2889979" y="3794204"/>
            <a:ext cx="496159" cy="14660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67">
            <a:extLst>
              <a:ext uri="{FF2B5EF4-FFF2-40B4-BE49-F238E27FC236}">
                <a16:creationId xmlns:a16="http://schemas.microsoft.com/office/drawing/2014/main" id="{E7D15A1A-F38B-0333-D4B2-47725E1942FA}"/>
              </a:ext>
            </a:extLst>
          </p:cNvPr>
          <p:cNvGrpSpPr/>
          <p:nvPr/>
        </p:nvGrpSpPr>
        <p:grpSpPr>
          <a:xfrm>
            <a:off x="2581474" y="5286355"/>
            <a:ext cx="1289627" cy="59006"/>
            <a:chOff x="6608777" y="1777672"/>
            <a:chExt cx="1020711" cy="105472"/>
          </a:xfrm>
        </p:grpSpPr>
        <p:sp>
          <p:nvSpPr>
            <p:cNvPr id="87" name="Triángulo isósceles 64">
              <a:extLst>
                <a:ext uri="{FF2B5EF4-FFF2-40B4-BE49-F238E27FC236}">
                  <a16:creationId xmlns:a16="http://schemas.microsoft.com/office/drawing/2014/main" id="{D3ECBED8-348E-14E6-8AC6-05A9762432BB}"/>
                </a:ext>
              </a:extLst>
            </p:cNvPr>
            <p:cNvSpPr/>
            <p:nvPr/>
          </p:nvSpPr>
          <p:spPr>
            <a:xfrm rot="16200000">
              <a:off x="6593325" y="1793124"/>
              <a:ext cx="105472" cy="745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8" name="Conector recto 66">
              <a:extLst>
                <a:ext uri="{FF2B5EF4-FFF2-40B4-BE49-F238E27FC236}">
                  <a16:creationId xmlns:a16="http://schemas.microsoft.com/office/drawing/2014/main" id="{E01E9022-98C9-F8E6-37B1-0565C778A2D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683344" y="1830408"/>
              <a:ext cx="946144" cy="1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B57D54F3-995C-1801-6096-061DCA862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212" y="4228355"/>
            <a:ext cx="543290" cy="87859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2B88FFF-CBA7-4676-F398-C439AB4A4B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8081" y="4694532"/>
            <a:ext cx="543290" cy="56124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5AA2D17-801E-A8BA-E863-E945AA4D44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3381" y="5507860"/>
            <a:ext cx="700046" cy="584336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F3D08B-6B03-D89D-6122-E3021C216E46}"/>
              </a:ext>
            </a:extLst>
          </p:cNvPr>
          <p:cNvCxnSpPr>
            <a:stCxn id="52" idx="3"/>
            <a:endCxn id="93" idx="1"/>
          </p:cNvCxnSpPr>
          <p:nvPr/>
        </p:nvCxnSpPr>
        <p:spPr>
          <a:xfrm>
            <a:off x="4422502" y="5613849"/>
            <a:ext cx="430879" cy="186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69052EE-D836-F5A8-657B-757C323CF005}"/>
              </a:ext>
            </a:extLst>
          </p:cNvPr>
          <p:cNvCxnSpPr>
            <a:endCxn id="92" idx="1"/>
          </p:cNvCxnSpPr>
          <p:nvPr/>
        </p:nvCxnSpPr>
        <p:spPr>
          <a:xfrm flipV="1">
            <a:off x="4422502" y="4975157"/>
            <a:ext cx="495579" cy="48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4672096-A6D8-DC85-DF87-A85AB5B86022}"/>
              </a:ext>
            </a:extLst>
          </p:cNvPr>
          <p:cNvCxnSpPr>
            <a:stCxn id="11" idx="2"/>
            <a:endCxn id="55" idx="1"/>
          </p:cNvCxnSpPr>
          <p:nvPr/>
        </p:nvCxnSpPr>
        <p:spPr>
          <a:xfrm rot="16200000" flipH="1">
            <a:off x="1455201" y="4787545"/>
            <a:ext cx="305853" cy="639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B33DD435-758C-336B-137B-B854CFC2FC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1151" y="1526150"/>
            <a:ext cx="662599" cy="15387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0F3130F-D20F-2222-442E-014FD20F98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2825" y="1369740"/>
            <a:ext cx="587569" cy="2318087"/>
          </a:xfrm>
          <a:prstGeom prst="rect">
            <a:avLst/>
          </a:prstGeom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6CA8BD-7CEC-78B5-FE0C-1B7189E8918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719617" y="2295531"/>
            <a:ext cx="611534" cy="561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0550605-3364-1389-86DB-6B4962A8F158}"/>
              </a:ext>
            </a:extLst>
          </p:cNvPr>
          <p:cNvCxnSpPr>
            <a:stCxn id="100" idx="3"/>
          </p:cNvCxnSpPr>
          <p:nvPr/>
        </p:nvCxnSpPr>
        <p:spPr>
          <a:xfrm>
            <a:off x="2993750" y="2295531"/>
            <a:ext cx="596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F647FC-B4C4-4227-36F4-C5ED541188E1}"/>
              </a:ext>
            </a:extLst>
          </p:cNvPr>
          <p:cNvCxnSpPr>
            <a:cxnSpLocks/>
          </p:cNvCxnSpPr>
          <p:nvPr/>
        </p:nvCxnSpPr>
        <p:spPr>
          <a:xfrm>
            <a:off x="4146802" y="2297114"/>
            <a:ext cx="6017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51">
            <a:extLst>
              <a:ext uri="{FF2B5EF4-FFF2-40B4-BE49-F238E27FC236}">
                <a16:creationId xmlns:a16="http://schemas.microsoft.com/office/drawing/2014/main" id="{0D96F501-E212-DE50-E82F-992F6806DB58}"/>
              </a:ext>
            </a:extLst>
          </p:cNvPr>
          <p:cNvSpPr txBox="1"/>
          <p:nvPr/>
        </p:nvSpPr>
        <p:spPr>
          <a:xfrm>
            <a:off x="3364196" y="2162349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CuadroTexto 51">
            <a:extLst>
              <a:ext uri="{FF2B5EF4-FFF2-40B4-BE49-F238E27FC236}">
                <a16:creationId xmlns:a16="http://schemas.microsoft.com/office/drawing/2014/main" id="{E89923CF-FA51-D6EC-B98F-F49D04D15F33}"/>
              </a:ext>
            </a:extLst>
          </p:cNvPr>
          <p:cNvSpPr txBox="1"/>
          <p:nvPr/>
        </p:nvSpPr>
        <p:spPr>
          <a:xfrm>
            <a:off x="4512924" y="2110600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CuadroTexto 51">
            <a:extLst>
              <a:ext uri="{FF2B5EF4-FFF2-40B4-BE49-F238E27FC236}">
                <a16:creationId xmlns:a16="http://schemas.microsoft.com/office/drawing/2014/main" id="{878276DB-27AB-8ECC-E164-FD0E10207F58}"/>
              </a:ext>
            </a:extLst>
          </p:cNvPr>
          <p:cNvSpPr txBox="1"/>
          <p:nvPr/>
        </p:nvSpPr>
        <p:spPr>
          <a:xfrm>
            <a:off x="4676070" y="4808666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CuadroTexto 51">
            <a:extLst>
              <a:ext uri="{FF2B5EF4-FFF2-40B4-BE49-F238E27FC236}">
                <a16:creationId xmlns:a16="http://schemas.microsoft.com/office/drawing/2014/main" id="{535D43AA-9491-8E10-6F85-6C4D56C05113}"/>
              </a:ext>
            </a:extLst>
          </p:cNvPr>
          <p:cNvSpPr txBox="1"/>
          <p:nvPr/>
        </p:nvSpPr>
        <p:spPr>
          <a:xfrm rot="1736186">
            <a:off x="4578911" y="5569642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1-2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CuadroTexto 51">
            <a:extLst>
              <a:ext uri="{FF2B5EF4-FFF2-40B4-BE49-F238E27FC236}">
                <a16:creationId xmlns:a16="http://schemas.microsoft.com/office/drawing/2014/main" id="{10A34B3A-0595-F815-CC45-F5E13F84ACF4}"/>
              </a:ext>
            </a:extLst>
          </p:cNvPr>
          <p:cNvSpPr txBox="1"/>
          <p:nvPr/>
        </p:nvSpPr>
        <p:spPr>
          <a:xfrm>
            <a:off x="1254167" y="2485155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4B7035F-171E-771F-0697-6DCB12DA3F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868" y="799537"/>
            <a:ext cx="959558" cy="257706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D3B0934-0C59-3C6D-8CCD-124627092F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0496" y="773480"/>
            <a:ext cx="916803" cy="249279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6EB1C46-DBCD-CD98-CCE2-A6D93DC11F29}"/>
              </a:ext>
            </a:extLst>
          </p:cNvPr>
          <p:cNvCxnSpPr>
            <a:cxnSpLocks/>
          </p:cNvCxnSpPr>
          <p:nvPr/>
        </p:nvCxnSpPr>
        <p:spPr>
          <a:xfrm>
            <a:off x="8541500" y="1913718"/>
            <a:ext cx="598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AA09651-93F2-B4A3-1F1C-EB026BC464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09358" y="1164613"/>
            <a:ext cx="1112188" cy="1714051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74C974-266A-E10A-A090-1B173334BCC9}"/>
              </a:ext>
            </a:extLst>
          </p:cNvPr>
          <p:cNvCxnSpPr/>
          <p:nvPr/>
        </p:nvCxnSpPr>
        <p:spPr>
          <a:xfrm>
            <a:off x="10098438" y="1925769"/>
            <a:ext cx="410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51">
            <a:extLst>
              <a:ext uri="{FF2B5EF4-FFF2-40B4-BE49-F238E27FC236}">
                <a16:creationId xmlns:a16="http://schemas.microsoft.com/office/drawing/2014/main" id="{8215C222-2AE8-445D-623A-2813E3EF058E}"/>
              </a:ext>
            </a:extLst>
          </p:cNvPr>
          <p:cNvSpPr txBox="1"/>
          <p:nvPr/>
        </p:nvSpPr>
        <p:spPr>
          <a:xfrm>
            <a:off x="1675742" y="5068196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51">
            <a:extLst>
              <a:ext uri="{FF2B5EF4-FFF2-40B4-BE49-F238E27FC236}">
                <a16:creationId xmlns:a16="http://schemas.microsoft.com/office/drawing/2014/main" id="{739D6E5C-711F-9FD1-A033-0268388999E5}"/>
              </a:ext>
            </a:extLst>
          </p:cNvPr>
          <p:cNvSpPr txBox="1"/>
          <p:nvPr/>
        </p:nvSpPr>
        <p:spPr>
          <a:xfrm>
            <a:off x="2090291" y="2092577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77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Daza</dc:creator>
  <cp:lastModifiedBy>Camilo Daza</cp:lastModifiedBy>
  <cp:revision>1</cp:revision>
  <dcterms:created xsi:type="dcterms:W3CDTF">2023-10-17T03:52:40Z</dcterms:created>
  <dcterms:modified xsi:type="dcterms:W3CDTF">2023-10-17T04:11:22Z</dcterms:modified>
</cp:coreProperties>
</file>