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1" r:id="rId6"/>
    <p:sldId id="265" r:id="rId7"/>
    <p:sldId id="266" r:id="rId8"/>
    <p:sldId id="269" r:id="rId9"/>
    <p:sldId id="262" r:id="rId10"/>
    <p:sldId id="267" r:id="rId11"/>
    <p:sldId id="268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3969" autoAdjust="0"/>
  </p:normalViewPr>
  <p:slideViewPr>
    <p:cSldViewPr snapToGrid="0">
      <p:cViewPr varScale="1">
        <p:scale>
          <a:sx n="65" d="100"/>
          <a:sy n="65" d="100"/>
        </p:scale>
        <p:origin x="10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8C571-EFBE-45C4-B4FE-BF6617EB0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0618B1-D9F1-4262-BC2E-BDA7ABE1F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69F930-E7B2-4FC8-AF14-ABB9B03D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DC30-D2C7-4AD4-BFCD-878C49E43298}" type="datetimeFigureOut">
              <a:rPr lang="fr-FR" smtClean="0"/>
              <a:t>24/04/2022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432F74-97A8-4737-9885-617CD305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C81E22-3B08-4E72-A35E-C0912D02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C616-9C1B-4C4A-BBF3-01FFC13714C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0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10C27-3ADB-427B-A620-EE9299EF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2C1913-1D40-457C-83B8-4B17F83B7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E04C69-1CF6-4F37-83E2-4385DAF4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DC30-D2C7-4AD4-BFCD-878C49E43298}" type="datetimeFigureOut">
              <a:rPr lang="fr-FR" smtClean="0"/>
              <a:t>24/04/2022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120B69-1A54-46BC-A13A-1C0B8795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0D2570-59AA-4C4B-BA8C-D87E3212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C616-9C1B-4C4A-BBF3-01FFC13714C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78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47AA7E-084D-49BE-895E-D6D0BE754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589D37-16C3-48D1-BF0E-BDF27356E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4A238D-D381-42E7-877A-1BA0BDD4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DC30-D2C7-4AD4-BFCD-878C49E43298}" type="datetimeFigureOut">
              <a:rPr lang="fr-FR" smtClean="0"/>
              <a:t>24/04/2022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7BB97D-36F1-49C3-8352-45EF1C19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F40DA7-5360-4E88-839B-E82B7C2A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C616-9C1B-4C4A-BBF3-01FFC13714C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44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320E0-B852-437F-9BC2-56AD6385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B4DC56-D941-4BC4-A59E-1193D8F58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EE4930-72F7-4A2B-95B3-E50A29F9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DC30-D2C7-4AD4-BFCD-878C49E43298}" type="datetimeFigureOut">
              <a:rPr lang="fr-FR" smtClean="0"/>
              <a:t>24/04/2022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A81B13-01E7-479B-9494-C8D08D16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D77232-300B-434C-83C0-40F4B5C8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C616-9C1B-4C4A-BBF3-01FFC13714C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98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3BCB8-EA70-4D99-A978-8DDC4B4B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BCC235-5ACD-4D7E-A1B6-A17F2AF66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BB3D9E-AA12-4EF4-9097-BB4B19A6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DC30-D2C7-4AD4-BFCD-878C49E43298}" type="datetimeFigureOut">
              <a:rPr lang="fr-FR" smtClean="0"/>
              <a:t>24/04/2022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3DD60A-EDF2-4668-88C6-E1959EDF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5CA3D3-4EA7-4AD2-B358-BF57AE06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C616-9C1B-4C4A-BBF3-01FFC13714C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98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C1D61-9A1D-41DA-8F5A-D6BA4E15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1AB271-A3CA-4442-A1D1-3D02F060B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A958A4-AF56-4645-A76A-C9EF236BE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9AEB77-E0D1-432E-BE31-863D9677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DC30-D2C7-4AD4-BFCD-878C49E43298}" type="datetimeFigureOut">
              <a:rPr lang="fr-FR" smtClean="0"/>
              <a:t>24/04/2022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21DAAB-0514-47F3-B9C2-10DDD24D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80AC85-2290-4445-AEF6-904429B3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C616-9C1B-4C4A-BBF3-01FFC13714C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40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46522-E231-4789-AA50-09B9C3D2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258D43-F6AF-4E8E-A250-45FCE5A33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497D60-CE75-4DC6-8FE3-46A8AC3A5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11DB44-FE23-4C8F-A669-1DCD614C4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093BB1-3882-441C-9E1A-474AD24A0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699CBE-F11C-4859-87F9-C09C9B90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DC30-D2C7-4AD4-BFCD-878C49E43298}" type="datetimeFigureOut">
              <a:rPr lang="fr-FR" smtClean="0"/>
              <a:t>24/04/2022</a:t>
            </a:fld>
            <a:endParaRPr lang="fr-F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3E3CB9-58C6-4639-AC38-CE880BE3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ED73F61-AEDA-4DA0-A91F-74737080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C616-9C1B-4C4A-BBF3-01FFC13714C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31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AB638-93C2-441E-A5B3-DDC07C85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0CD875-75BF-401E-B53E-1C7DA920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DC30-D2C7-4AD4-BFCD-878C49E43298}" type="datetimeFigureOut">
              <a:rPr lang="fr-FR" smtClean="0"/>
              <a:t>24/04/2022</a:t>
            </a:fld>
            <a:endParaRPr lang="fr-F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CC1391-0447-4F69-A885-FD066B13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AD9DAD-AFDC-402A-B4D6-574F8105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C616-9C1B-4C4A-BBF3-01FFC13714C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96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FF9C28-79E9-4A62-B577-E20B8D39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DC30-D2C7-4AD4-BFCD-878C49E43298}" type="datetimeFigureOut">
              <a:rPr lang="fr-FR" smtClean="0"/>
              <a:t>24/04/2022</a:t>
            </a:fld>
            <a:endParaRPr lang="fr-F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D8B94F-FADB-46E1-AC91-2CEC3D2D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ACBF84-672E-4B36-BF37-8AAD8BEA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C616-9C1B-4C4A-BBF3-01FFC13714C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00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4C4EF-3A06-4A2E-A17F-318D1434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EF04AB-2095-40AF-8C61-3954251A5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1FEBFC-3F2A-47F3-83DB-B937B8AF7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513CD3-C9D6-497F-AF67-8AC45EA3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DC30-D2C7-4AD4-BFCD-878C49E43298}" type="datetimeFigureOut">
              <a:rPr lang="fr-FR" smtClean="0"/>
              <a:t>24/04/2022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84C8DC-7E60-4DDB-AD45-C02D111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026EF5-FC47-4DF3-A91A-FCE0998F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C616-9C1B-4C4A-BBF3-01FFC13714C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94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89CB6-36EB-47C7-AF1E-F4ED196F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6A8667-8510-4A12-829D-73F2A3334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942F36-FB5C-4A4C-8442-6E8FEBAEB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EB0C36-6725-4D4B-B545-C9AE2E69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DC30-D2C7-4AD4-BFCD-878C49E43298}" type="datetimeFigureOut">
              <a:rPr lang="fr-FR" smtClean="0"/>
              <a:t>24/04/2022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B63321-7D9F-4D3C-A1DC-73057985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9995DB-1484-4CAD-BDD9-037E7334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C616-9C1B-4C4A-BBF3-01FFC13714C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96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FD2075-399B-4943-B233-42B9214B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A3A5AF-E73B-4395-97E5-75423D4CE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1D675B-7D4A-47D3-B123-CFBFCFB3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2DC30-D2C7-4AD4-BFCD-878C49E43298}" type="datetimeFigureOut">
              <a:rPr lang="fr-FR" smtClean="0"/>
              <a:t>24/04/2022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0570F3-8B63-4085-86CB-E2FF65D55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65EB5A-97B1-4A1D-8EFC-7779DCEC7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1C616-9C1B-4C4A-BBF3-01FFC13714C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6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C6F916-FD5F-4D87-A8FC-35BD74121EF9}"/>
              </a:ext>
            </a:extLst>
          </p:cNvPr>
          <p:cNvSpPr/>
          <p:nvPr/>
        </p:nvSpPr>
        <p:spPr>
          <a:xfrm>
            <a:off x="2826327" y="1371600"/>
            <a:ext cx="6761018" cy="3962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3F18C1B-D471-491C-A882-A4DE9034DC27}"/>
              </a:ext>
            </a:extLst>
          </p:cNvPr>
          <p:cNvSpPr txBox="1"/>
          <p:nvPr/>
        </p:nvSpPr>
        <p:spPr>
          <a:xfrm>
            <a:off x="2826327" y="1371600"/>
            <a:ext cx="676101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/>
              <a:t>Interfaz aplicación Pipe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9790990-DDFB-4DE2-AE2F-3D12FE784774}"/>
              </a:ext>
            </a:extLst>
          </p:cNvPr>
          <p:cNvCxnSpPr>
            <a:cxnSpLocks/>
          </p:cNvCxnSpPr>
          <p:nvPr/>
        </p:nvCxnSpPr>
        <p:spPr>
          <a:xfrm>
            <a:off x="2826327" y="1740932"/>
            <a:ext cx="6761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FE948898-C12C-49D4-8223-4E7CC722957F}"/>
              </a:ext>
            </a:extLst>
          </p:cNvPr>
          <p:cNvSpPr/>
          <p:nvPr/>
        </p:nvSpPr>
        <p:spPr>
          <a:xfrm>
            <a:off x="5113063" y="3689306"/>
            <a:ext cx="2420856" cy="5653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Crear</a:t>
            </a:r>
            <a:r>
              <a:rPr lang="fr-FR" dirty="0"/>
              <a:t> un </a:t>
            </a:r>
            <a:r>
              <a:rPr lang="es-CO" dirty="0"/>
              <a:t>nuevo</a:t>
            </a:r>
            <a:r>
              <a:rPr lang="fr-FR" dirty="0"/>
              <a:t> </a:t>
            </a:r>
            <a:r>
              <a:rPr lang="es-CO" dirty="0"/>
              <a:t>proyecto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2137872-5691-4ABC-B086-E4C7DB30F245}"/>
              </a:ext>
            </a:extLst>
          </p:cNvPr>
          <p:cNvSpPr/>
          <p:nvPr/>
        </p:nvSpPr>
        <p:spPr>
          <a:xfrm>
            <a:off x="5113064" y="4429939"/>
            <a:ext cx="2420856" cy="3740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/>
              <a:t>Gestionar proyecto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DCF089D-A4B7-43D1-952F-7DE603471CCF}"/>
              </a:ext>
            </a:extLst>
          </p:cNvPr>
          <p:cNvSpPr txBox="1"/>
          <p:nvPr/>
        </p:nvSpPr>
        <p:spPr>
          <a:xfrm>
            <a:off x="4146142" y="2015147"/>
            <a:ext cx="4354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>
                <a:latin typeface="Aharoni" panose="02010803020104030203" pitchFamily="2" charset="-79"/>
                <a:cs typeface="Aharoni" panose="02010803020104030203" pitchFamily="2" charset="-79"/>
              </a:rPr>
              <a:t>¡Bienvenido al Gestor de proyectos!</a:t>
            </a:r>
            <a:endParaRPr lang="fr-FR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6C88550-0FC0-407C-84CF-17343EFC366A}"/>
              </a:ext>
            </a:extLst>
          </p:cNvPr>
          <p:cNvSpPr txBox="1"/>
          <p:nvPr/>
        </p:nvSpPr>
        <p:spPr>
          <a:xfrm>
            <a:off x="5113063" y="3244334"/>
            <a:ext cx="242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Seleccione una opción: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7F4EACD-1F61-401C-8904-3838285B612D}"/>
              </a:ext>
            </a:extLst>
          </p:cNvPr>
          <p:cNvSpPr/>
          <p:nvPr/>
        </p:nvSpPr>
        <p:spPr>
          <a:xfrm>
            <a:off x="3059639" y="4709884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Guardar</a:t>
            </a:r>
            <a:endParaRPr lang="es-CO" sz="1500" dirty="0"/>
          </a:p>
        </p:txBody>
      </p:sp>
    </p:spTree>
    <p:extLst>
      <p:ext uri="{BB962C8B-B14F-4D97-AF65-F5344CB8AC3E}">
        <p14:creationId xmlns:p14="http://schemas.microsoft.com/office/powerpoint/2010/main" val="397437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C6F916-FD5F-4D87-A8FC-35BD74121EF9}"/>
              </a:ext>
            </a:extLst>
          </p:cNvPr>
          <p:cNvSpPr/>
          <p:nvPr/>
        </p:nvSpPr>
        <p:spPr>
          <a:xfrm>
            <a:off x="2826327" y="1371600"/>
            <a:ext cx="6761018" cy="3962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3F18C1B-D471-491C-A882-A4DE9034DC27}"/>
              </a:ext>
            </a:extLst>
          </p:cNvPr>
          <p:cNvSpPr txBox="1"/>
          <p:nvPr/>
        </p:nvSpPr>
        <p:spPr>
          <a:xfrm>
            <a:off x="2826327" y="1371600"/>
            <a:ext cx="676101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/>
              <a:t>Crear actividad Gabo 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9790990-DDFB-4DE2-AE2F-3D12FE784774}"/>
              </a:ext>
            </a:extLst>
          </p:cNvPr>
          <p:cNvCxnSpPr>
            <a:cxnSpLocks/>
          </p:cNvCxnSpPr>
          <p:nvPr/>
        </p:nvCxnSpPr>
        <p:spPr>
          <a:xfrm>
            <a:off x="2826327" y="1740932"/>
            <a:ext cx="6761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057EA2-2F32-4D91-8B65-6F0D3D512ED3}"/>
              </a:ext>
            </a:extLst>
          </p:cNvPr>
          <p:cNvSpPr/>
          <p:nvPr/>
        </p:nvSpPr>
        <p:spPr>
          <a:xfrm>
            <a:off x="7980190" y="4657080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500" dirty="0"/>
              <a:t>Aceptar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48A242B-4A21-49FB-BA53-86B6286DB193}"/>
              </a:ext>
            </a:extLst>
          </p:cNvPr>
          <p:cNvSpPr/>
          <p:nvPr/>
        </p:nvSpPr>
        <p:spPr>
          <a:xfrm>
            <a:off x="3088355" y="4634935"/>
            <a:ext cx="1572135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Menu </a:t>
            </a:r>
            <a:r>
              <a:rPr lang="fr-FR" sz="1500" dirty="0" err="1"/>
              <a:t>actividades</a:t>
            </a:r>
            <a:endParaRPr lang="es-CO" sz="15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08DA1E-B823-4F2F-9959-32056F22FC28}"/>
              </a:ext>
            </a:extLst>
          </p:cNvPr>
          <p:cNvSpPr txBox="1"/>
          <p:nvPr/>
        </p:nvSpPr>
        <p:spPr>
          <a:xfrm>
            <a:off x="3088353" y="2452376"/>
            <a:ext cx="3631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haroni" panose="02010803020104030203" pitchFamily="2" charset="-79"/>
                <a:cs typeface="Aharoni" panose="02010803020104030203" pitchFamily="2" charset="-79"/>
              </a:rPr>
              <a:t>Ingrese el titulo de la actividad</a:t>
            </a:r>
            <a:endParaRPr lang="fr-FR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10E97C-5BBF-4C5E-B4AD-20467F95A174}"/>
              </a:ext>
            </a:extLst>
          </p:cNvPr>
          <p:cNvSpPr/>
          <p:nvPr/>
        </p:nvSpPr>
        <p:spPr>
          <a:xfrm>
            <a:off x="6719990" y="2406225"/>
            <a:ext cx="1925413" cy="323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Text </a:t>
            </a:r>
            <a:r>
              <a:rPr lang="es-CO" dirty="0" err="1"/>
              <a:t>field</a:t>
            </a:r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F1A1724-A296-4168-B29B-A9756FCC1B40}"/>
              </a:ext>
            </a:extLst>
          </p:cNvPr>
          <p:cNvSpPr/>
          <p:nvPr/>
        </p:nvSpPr>
        <p:spPr>
          <a:xfrm>
            <a:off x="6729077" y="2960107"/>
            <a:ext cx="1925413" cy="323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Text </a:t>
            </a:r>
            <a:r>
              <a:rPr lang="es-CO" dirty="0" err="1"/>
              <a:t>field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9E5791F-E70B-48FF-A808-55F6D52A103A}"/>
              </a:ext>
            </a:extLst>
          </p:cNvPr>
          <p:cNvSpPr txBox="1"/>
          <p:nvPr/>
        </p:nvSpPr>
        <p:spPr>
          <a:xfrm>
            <a:off x="3088353" y="2954854"/>
            <a:ext cx="3631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haroni" panose="02010803020104030203" pitchFamily="2" charset="-79"/>
                <a:cs typeface="Aharoni" panose="02010803020104030203" pitchFamily="2" charset="-79"/>
              </a:rPr>
              <a:t>Ingrese la descripción de la actividad</a:t>
            </a:r>
            <a:endParaRPr lang="fr-FR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3265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C6F916-FD5F-4D87-A8FC-35BD74121EF9}"/>
              </a:ext>
            </a:extLst>
          </p:cNvPr>
          <p:cNvSpPr/>
          <p:nvPr/>
        </p:nvSpPr>
        <p:spPr>
          <a:xfrm>
            <a:off x="2826327" y="1371600"/>
            <a:ext cx="6761018" cy="3962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3F18C1B-D471-491C-A882-A4DE9034DC27}"/>
              </a:ext>
            </a:extLst>
          </p:cNvPr>
          <p:cNvSpPr txBox="1"/>
          <p:nvPr/>
        </p:nvSpPr>
        <p:spPr>
          <a:xfrm>
            <a:off x="2826327" y="1371600"/>
            <a:ext cx="676101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/>
              <a:t>Avance actividades Mariana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9790990-DDFB-4DE2-AE2F-3D12FE784774}"/>
              </a:ext>
            </a:extLst>
          </p:cNvPr>
          <p:cNvCxnSpPr>
            <a:cxnSpLocks/>
          </p:cNvCxnSpPr>
          <p:nvPr/>
        </p:nvCxnSpPr>
        <p:spPr>
          <a:xfrm>
            <a:off x="2826327" y="1740932"/>
            <a:ext cx="6761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057EA2-2F32-4D91-8B65-6F0D3D512ED3}"/>
              </a:ext>
            </a:extLst>
          </p:cNvPr>
          <p:cNvSpPr/>
          <p:nvPr/>
        </p:nvSpPr>
        <p:spPr>
          <a:xfrm>
            <a:off x="7980190" y="4657080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500" dirty="0"/>
              <a:t>Aceptar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48A242B-4A21-49FB-BA53-86B6286DB193}"/>
              </a:ext>
            </a:extLst>
          </p:cNvPr>
          <p:cNvSpPr/>
          <p:nvPr/>
        </p:nvSpPr>
        <p:spPr>
          <a:xfrm>
            <a:off x="3088355" y="4634935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Menu principal</a:t>
            </a:r>
            <a:endParaRPr lang="es-CO" sz="15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3B08FB-AF7F-4B99-8DA4-1D5F160861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811"/>
          <a:stretch/>
        </p:blipFill>
        <p:spPr>
          <a:xfrm>
            <a:off x="3089380" y="2758782"/>
            <a:ext cx="6272403" cy="108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C6F916-FD5F-4D87-A8FC-35BD74121EF9}"/>
              </a:ext>
            </a:extLst>
          </p:cNvPr>
          <p:cNvSpPr/>
          <p:nvPr/>
        </p:nvSpPr>
        <p:spPr>
          <a:xfrm>
            <a:off x="2826327" y="1371600"/>
            <a:ext cx="6761018" cy="3962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3F18C1B-D471-491C-A882-A4DE9034DC27}"/>
              </a:ext>
            </a:extLst>
          </p:cNvPr>
          <p:cNvSpPr txBox="1"/>
          <p:nvPr/>
        </p:nvSpPr>
        <p:spPr>
          <a:xfrm>
            <a:off x="2826327" y="1371600"/>
            <a:ext cx="676101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/>
              <a:t>Crear Proyecto Mariana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9790990-DDFB-4DE2-AE2F-3D12FE784774}"/>
              </a:ext>
            </a:extLst>
          </p:cNvPr>
          <p:cNvCxnSpPr>
            <a:cxnSpLocks/>
          </p:cNvCxnSpPr>
          <p:nvPr/>
        </p:nvCxnSpPr>
        <p:spPr>
          <a:xfrm>
            <a:off x="2826327" y="1740932"/>
            <a:ext cx="6761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FE948898-C12C-49D4-8223-4E7CC722957F}"/>
              </a:ext>
            </a:extLst>
          </p:cNvPr>
          <p:cNvSpPr/>
          <p:nvPr/>
        </p:nvSpPr>
        <p:spPr>
          <a:xfrm>
            <a:off x="7214666" y="2452376"/>
            <a:ext cx="1925413" cy="323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Text </a:t>
            </a:r>
            <a:r>
              <a:rPr lang="es-CO" dirty="0" err="1"/>
              <a:t>field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138ECEE-93A2-4641-9C7D-EC9C2A25AF06}"/>
              </a:ext>
            </a:extLst>
          </p:cNvPr>
          <p:cNvSpPr txBox="1"/>
          <p:nvPr/>
        </p:nvSpPr>
        <p:spPr>
          <a:xfrm>
            <a:off x="3088353" y="2452376"/>
            <a:ext cx="3631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haroni" panose="02010803020104030203" pitchFamily="2" charset="-79"/>
                <a:cs typeface="Aharoni" panose="02010803020104030203" pitchFamily="2" charset="-79"/>
              </a:rPr>
              <a:t>Ingrese el nombre del proyecto</a:t>
            </a:r>
            <a:endParaRPr lang="fr-FR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057EA2-2F32-4D91-8B65-6F0D3D512ED3}"/>
              </a:ext>
            </a:extLst>
          </p:cNvPr>
          <p:cNvSpPr/>
          <p:nvPr/>
        </p:nvSpPr>
        <p:spPr>
          <a:xfrm>
            <a:off x="7980190" y="4657080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 err="1"/>
              <a:t>Aceptar</a:t>
            </a:r>
            <a:endParaRPr lang="es-CO" sz="15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48A242B-4A21-49FB-BA53-86B6286DB193}"/>
              </a:ext>
            </a:extLst>
          </p:cNvPr>
          <p:cNvSpPr/>
          <p:nvPr/>
        </p:nvSpPr>
        <p:spPr>
          <a:xfrm>
            <a:off x="3088355" y="4634935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Menu principal</a:t>
            </a:r>
            <a:endParaRPr lang="es-CO" sz="15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6BEFA7B-D0E2-4C05-B215-67EFB9606984}"/>
              </a:ext>
            </a:extLst>
          </p:cNvPr>
          <p:cNvSpPr/>
          <p:nvPr/>
        </p:nvSpPr>
        <p:spPr>
          <a:xfrm>
            <a:off x="7240249" y="2875194"/>
            <a:ext cx="1925413" cy="323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Text </a:t>
            </a:r>
            <a:r>
              <a:rPr lang="es-CO" dirty="0" err="1"/>
              <a:t>field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811929-443F-4705-9ED5-79EEB43C371B}"/>
              </a:ext>
            </a:extLst>
          </p:cNvPr>
          <p:cNvSpPr txBox="1"/>
          <p:nvPr/>
        </p:nvSpPr>
        <p:spPr>
          <a:xfrm>
            <a:off x="3088353" y="2849046"/>
            <a:ext cx="4126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haroni" panose="02010803020104030203" pitchFamily="2" charset="-79"/>
                <a:cs typeface="Aharoni" panose="02010803020104030203" pitchFamily="2" charset="-79"/>
              </a:rPr>
              <a:t>Ingrese la descripción del proyecto</a:t>
            </a:r>
            <a:endParaRPr lang="fr-FR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FF6657E-8F6A-4712-8B9E-0A62A81886B2}"/>
              </a:ext>
            </a:extLst>
          </p:cNvPr>
          <p:cNvSpPr txBox="1"/>
          <p:nvPr/>
        </p:nvSpPr>
        <p:spPr>
          <a:xfrm>
            <a:off x="3088353" y="3302617"/>
            <a:ext cx="412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s-ES" sz="1400" b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ngrese el nombre completo del participante</a:t>
            </a:r>
            <a:endParaRPr lang="fr-FR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761932A-4E39-4F73-B02F-71035534553C}"/>
              </a:ext>
            </a:extLst>
          </p:cNvPr>
          <p:cNvSpPr txBox="1"/>
          <p:nvPr/>
        </p:nvSpPr>
        <p:spPr>
          <a:xfrm>
            <a:off x="3088354" y="3725411"/>
            <a:ext cx="412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s-ES" sz="1400" b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ngrese el nombre correo del participante</a:t>
            </a:r>
            <a:endParaRPr lang="fr-FR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7BBB2D5-D6A6-4758-9587-644D3D64DE1A}"/>
              </a:ext>
            </a:extLst>
          </p:cNvPr>
          <p:cNvSpPr/>
          <p:nvPr/>
        </p:nvSpPr>
        <p:spPr>
          <a:xfrm>
            <a:off x="7214666" y="3305334"/>
            <a:ext cx="1925413" cy="323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Text </a:t>
            </a:r>
            <a:r>
              <a:rPr lang="es-CO" dirty="0" err="1"/>
              <a:t>field</a:t>
            </a:r>
            <a:endParaRPr lang="es-CO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94DF989-28B4-4A42-A132-CF56A6B2206E}"/>
              </a:ext>
            </a:extLst>
          </p:cNvPr>
          <p:cNvSpPr/>
          <p:nvPr/>
        </p:nvSpPr>
        <p:spPr>
          <a:xfrm>
            <a:off x="7214666" y="3712067"/>
            <a:ext cx="1925413" cy="323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Text </a:t>
            </a:r>
            <a:r>
              <a:rPr lang="es-CO" dirty="0" err="1"/>
              <a:t>field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064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C6F916-FD5F-4D87-A8FC-35BD74121EF9}"/>
              </a:ext>
            </a:extLst>
          </p:cNvPr>
          <p:cNvSpPr/>
          <p:nvPr/>
        </p:nvSpPr>
        <p:spPr>
          <a:xfrm>
            <a:off x="2826327" y="1371600"/>
            <a:ext cx="6761018" cy="3962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3F18C1B-D471-491C-A882-A4DE9034DC27}"/>
              </a:ext>
            </a:extLst>
          </p:cNvPr>
          <p:cNvSpPr txBox="1"/>
          <p:nvPr/>
        </p:nvSpPr>
        <p:spPr>
          <a:xfrm>
            <a:off x="2826327" y="1371600"/>
            <a:ext cx="676101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/>
              <a:t> Elección Proyectos Gabo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9790990-DDFB-4DE2-AE2F-3D12FE784774}"/>
              </a:ext>
            </a:extLst>
          </p:cNvPr>
          <p:cNvCxnSpPr>
            <a:cxnSpLocks/>
          </p:cNvCxnSpPr>
          <p:nvPr/>
        </p:nvCxnSpPr>
        <p:spPr>
          <a:xfrm>
            <a:off x="2826327" y="1740932"/>
            <a:ext cx="6761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057EA2-2F32-4D91-8B65-6F0D3D512ED3}"/>
              </a:ext>
            </a:extLst>
          </p:cNvPr>
          <p:cNvSpPr/>
          <p:nvPr/>
        </p:nvSpPr>
        <p:spPr>
          <a:xfrm>
            <a:off x="7980190" y="4657080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500" dirty="0"/>
              <a:t>Aceptar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48A242B-4A21-49FB-BA53-86B6286DB193}"/>
              </a:ext>
            </a:extLst>
          </p:cNvPr>
          <p:cNvSpPr/>
          <p:nvPr/>
        </p:nvSpPr>
        <p:spPr>
          <a:xfrm>
            <a:off x="3088355" y="4634935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Menu principal</a:t>
            </a:r>
            <a:endParaRPr lang="es-CO" sz="150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9734251-67CA-46B5-8766-8C7A03288AB8}"/>
              </a:ext>
            </a:extLst>
          </p:cNvPr>
          <p:cNvSpPr/>
          <p:nvPr/>
        </p:nvSpPr>
        <p:spPr>
          <a:xfrm>
            <a:off x="3222470" y="1792374"/>
            <a:ext cx="2602364" cy="127995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800" b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Por favor ingrese el numero del proyecto que desea gestionar </a:t>
            </a:r>
            <a:endParaRPr lang="es-CO" sz="1800" b="0" dirty="0"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381845E-B0D7-4817-AA85-8C989C247453}"/>
              </a:ext>
            </a:extLst>
          </p:cNvPr>
          <p:cNvSpPr/>
          <p:nvPr/>
        </p:nvSpPr>
        <p:spPr>
          <a:xfrm>
            <a:off x="6294363" y="3862939"/>
            <a:ext cx="2849637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5) </a:t>
            </a:r>
            <a:r>
              <a:rPr lang="es-CO" dirty="0"/>
              <a:t>Proyecto</a:t>
            </a:r>
            <a:r>
              <a:rPr lang="fr-FR" dirty="0"/>
              <a:t> 5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D06B9E5-9C4A-4A3B-BE94-130BADABD856}"/>
              </a:ext>
            </a:extLst>
          </p:cNvPr>
          <p:cNvSpPr/>
          <p:nvPr/>
        </p:nvSpPr>
        <p:spPr>
          <a:xfrm>
            <a:off x="6294364" y="3401026"/>
            <a:ext cx="2843712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4) </a:t>
            </a:r>
            <a:r>
              <a:rPr lang="es-CO" dirty="0"/>
              <a:t>Proyecto</a:t>
            </a:r>
            <a:r>
              <a:rPr lang="fr-FR" dirty="0"/>
              <a:t> 4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DCB9F03-6B4A-4203-916A-F1F33DDFC5AA}"/>
              </a:ext>
            </a:extLst>
          </p:cNvPr>
          <p:cNvSpPr/>
          <p:nvPr/>
        </p:nvSpPr>
        <p:spPr>
          <a:xfrm>
            <a:off x="6294363" y="2939114"/>
            <a:ext cx="2843712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3) </a:t>
            </a:r>
            <a:r>
              <a:rPr lang="es-CO" dirty="0"/>
              <a:t>Proyecto</a:t>
            </a:r>
            <a:r>
              <a:rPr lang="fr-FR" dirty="0"/>
              <a:t> 3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7D648A7-5812-438E-B2A4-A8115390F906}"/>
              </a:ext>
            </a:extLst>
          </p:cNvPr>
          <p:cNvSpPr/>
          <p:nvPr/>
        </p:nvSpPr>
        <p:spPr>
          <a:xfrm>
            <a:off x="6294364" y="2458153"/>
            <a:ext cx="2843711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2) </a:t>
            </a:r>
            <a:r>
              <a:rPr lang="es-CO" dirty="0"/>
              <a:t>Proyecto</a:t>
            </a:r>
            <a:r>
              <a:rPr lang="fr-FR" dirty="0"/>
              <a:t> 2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0B20A76-F55B-4ACA-A64E-F14FC59F0B0E}"/>
              </a:ext>
            </a:extLst>
          </p:cNvPr>
          <p:cNvSpPr/>
          <p:nvPr/>
        </p:nvSpPr>
        <p:spPr>
          <a:xfrm>
            <a:off x="6274103" y="1965953"/>
            <a:ext cx="287171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1) </a:t>
            </a:r>
            <a:r>
              <a:rPr lang="es-CO" dirty="0"/>
              <a:t>Proyecto</a:t>
            </a:r>
            <a:r>
              <a:rPr lang="fr-FR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9234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C6F916-FD5F-4D87-A8FC-35BD74121EF9}"/>
              </a:ext>
            </a:extLst>
          </p:cNvPr>
          <p:cNvSpPr/>
          <p:nvPr/>
        </p:nvSpPr>
        <p:spPr>
          <a:xfrm>
            <a:off x="2826327" y="712032"/>
            <a:ext cx="6761018" cy="51940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3F18C1B-D471-491C-A882-A4DE9034DC27}"/>
              </a:ext>
            </a:extLst>
          </p:cNvPr>
          <p:cNvSpPr txBox="1"/>
          <p:nvPr/>
        </p:nvSpPr>
        <p:spPr>
          <a:xfrm>
            <a:off x="2826327" y="712033"/>
            <a:ext cx="676101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/>
              <a:t> Gestionar Proyecto Gabo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9790990-DDFB-4DE2-AE2F-3D12FE784774}"/>
              </a:ext>
            </a:extLst>
          </p:cNvPr>
          <p:cNvCxnSpPr>
            <a:cxnSpLocks/>
          </p:cNvCxnSpPr>
          <p:nvPr/>
        </p:nvCxnSpPr>
        <p:spPr>
          <a:xfrm>
            <a:off x="2826327" y="1081365"/>
            <a:ext cx="6761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057EA2-2F32-4D91-8B65-6F0D3D512ED3}"/>
              </a:ext>
            </a:extLst>
          </p:cNvPr>
          <p:cNvSpPr/>
          <p:nvPr/>
        </p:nvSpPr>
        <p:spPr>
          <a:xfrm>
            <a:off x="7984080" y="5360495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500" dirty="0"/>
              <a:t>Aceptar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48A242B-4A21-49FB-BA53-86B6286DB193}"/>
              </a:ext>
            </a:extLst>
          </p:cNvPr>
          <p:cNvSpPr/>
          <p:nvPr/>
        </p:nvSpPr>
        <p:spPr>
          <a:xfrm>
            <a:off x="3058471" y="5360495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Menu principal</a:t>
            </a:r>
            <a:endParaRPr lang="es-CO" sz="15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811929-443F-4705-9ED5-79EEB43C371B}"/>
              </a:ext>
            </a:extLst>
          </p:cNvPr>
          <p:cNvSpPr txBox="1"/>
          <p:nvPr/>
        </p:nvSpPr>
        <p:spPr>
          <a:xfrm>
            <a:off x="3621899" y="2030492"/>
            <a:ext cx="5169876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Consultar participantes</a:t>
            </a:r>
            <a:endParaRPr lang="fr-FR" sz="160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9734251-67CA-46B5-8766-8C7A03288AB8}"/>
              </a:ext>
            </a:extLst>
          </p:cNvPr>
          <p:cNvSpPr/>
          <p:nvPr/>
        </p:nvSpPr>
        <p:spPr>
          <a:xfrm>
            <a:off x="3621899" y="1665715"/>
            <a:ext cx="5169876" cy="29837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b="0" dirty="0">
                <a:effectLst/>
                <a:latin typeface="Consolas" panose="020B0609020204030204" pitchFamily="49" charset="0"/>
              </a:rPr>
              <a:t>Consultar </a:t>
            </a:r>
            <a:r>
              <a:rPr lang="es-CO" sz="1600" b="0" dirty="0">
                <a:effectLst/>
                <a:latin typeface="Consolas" panose="020B0609020204030204" pitchFamily="49" charset="0"/>
              </a:rPr>
              <a:t>descripción</a:t>
            </a:r>
            <a:r>
              <a:rPr lang="es-CO" sz="1800" b="0" dirty="0">
                <a:effectLst/>
                <a:latin typeface="Consolas" panose="020B0609020204030204" pitchFamily="49" charset="0"/>
              </a:rPr>
              <a:t> del proyecto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6ADEF41-9C65-48D6-92E2-A6B25678E9BB}"/>
              </a:ext>
            </a:extLst>
          </p:cNvPr>
          <p:cNvSpPr txBox="1"/>
          <p:nvPr/>
        </p:nvSpPr>
        <p:spPr>
          <a:xfrm>
            <a:off x="3621898" y="2450287"/>
            <a:ext cx="5169877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Consultar fecha inicio</a:t>
            </a:r>
            <a:endParaRPr lang="fr-FR" sz="16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3AE4774-8F55-4DB3-AFFA-E31CBD823E2B}"/>
              </a:ext>
            </a:extLst>
          </p:cNvPr>
          <p:cNvSpPr txBox="1"/>
          <p:nvPr/>
        </p:nvSpPr>
        <p:spPr>
          <a:xfrm>
            <a:off x="3621897" y="2850950"/>
            <a:ext cx="5169878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Consultar fecha finalización</a:t>
            </a:r>
            <a:endParaRPr lang="fr-FR" sz="16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B5DAE86-BFC6-419C-AB8E-03D8B6532D00}"/>
              </a:ext>
            </a:extLst>
          </p:cNvPr>
          <p:cNvSpPr txBox="1"/>
          <p:nvPr/>
        </p:nvSpPr>
        <p:spPr>
          <a:xfrm>
            <a:off x="3621897" y="3236690"/>
            <a:ext cx="5169878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Agregar</a:t>
            </a:r>
            <a:r>
              <a:rPr lang="fr-FR" sz="1600" dirty="0"/>
              <a:t> participantes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42C0974-44C8-44AB-8240-BDF8EEF2E4E3}"/>
              </a:ext>
            </a:extLst>
          </p:cNvPr>
          <p:cNvSpPr txBox="1"/>
          <p:nvPr/>
        </p:nvSpPr>
        <p:spPr>
          <a:xfrm>
            <a:off x="3621897" y="3647411"/>
            <a:ext cx="5169878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Agregar tipo actividad admitida</a:t>
            </a:r>
            <a:endParaRPr lang="fr-FR" sz="1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B44805-D2F2-4101-8983-DF7A245CEBA7}"/>
              </a:ext>
            </a:extLst>
          </p:cNvPr>
          <p:cNvSpPr txBox="1"/>
          <p:nvPr/>
        </p:nvSpPr>
        <p:spPr>
          <a:xfrm>
            <a:off x="3621897" y="4058132"/>
            <a:ext cx="5169878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Gestionar Actividades</a:t>
            </a:r>
            <a:endParaRPr lang="fr-FR" sz="16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F245677-A412-45BE-ABD8-D4F19B4140FB}"/>
              </a:ext>
            </a:extLst>
          </p:cNvPr>
          <p:cNvSpPr txBox="1"/>
          <p:nvPr/>
        </p:nvSpPr>
        <p:spPr>
          <a:xfrm>
            <a:off x="3621897" y="4464796"/>
            <a:ext cx="5169878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Agregar fecha de finalización de un proyecto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1292CF8-6FC9-496B-9D54-9F40A0BA5FE5}"/>
              </a:ext>
            </a:extLst>
          </p:cNvPr>
          <p:cNvSpPr/>
          <p:nvPr/>
        </p:nvSpPr>
        <p:spPr>
          <a:xfrm>
            <a:off x="4872503" y="1081364"/>
            <a:ext cx="2668665" cy="52769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>
                <a:latin typeface="Aharoni" panose="02010803020104030203" pitchFamily="2" charset="-79"/>
                <a:cs typeface="Aharoni" panose="02010803020104030203" pitchFamily="2" charset="-79"/>
              </a:rPr>
              <a:t>Seleccione una opción</a:t>
            </a:r>
            <a:r>
              <a:rPr lang="es-ES" sz="1800" b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s-CO" sz="1800" b="0" dirty="0"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5316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C6F916-FD5F-4D87-A8FC-35BD74121EF9}"/>
              </a:ext>
            </a:extLst>
          </p:cNvPr>
          <p:cNvSpPr/>
          <p:nvPr/>
        </p:nvSpPr>
        <p:spPr>
          <a:xfrm>
            <a:off x="2826327" y="1371600"/>
            <a:ext cx="6761018" cy="3962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3F18C1B-D471-491C-A882-A4DE9034DC27}"/>
              </a:ext>
            </a:extLst>
          </p:cNvPr>
          <p:cNvSpPr txBox="1"/>
          <p:nvPr/>
        </p:nvSpPr>
        <p:spPr>
          <a:xfrm>
            <a:off x="2826327" y="1371600"/>
            <a:ext cx="676101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/>
              <a:t> Agregar participante Gabo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9790990-DDFB-4DE2-AE2F-3D12FE784774}"/>
              </a:ext>
            </a:extLst>
          </p:cNvPr>
          <p:cNvCxnSpPr>
            <a:cxnSpLocks/>
          </p:cNvCxnSpPr>
          <p:nvPr/>
        </p:nvCxnSpPr>
        <p:spPr>
          <a:xfrm>
            <a:off x="2826327" y="1740932"/>
            <a:ext cx="6761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057EA2-2F32-4D91-8B65-6F0D3D512ED3}"/>
              </a:ext>
            </a:extLst>
          </p:cNvPr>
          <p:cNvSpPr/>
          <p:nvPr/>
        </p:nvSpPr>
        <p:spPr>
          <a:xfrm>
            <a:off x="7980190" y="4657080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500" dirty="0"/>
              <a:t>Agregar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48A242B-4A21-49FB-BA53-86B6286DB193}"/>
              </a:ext>
            </a:extLst>
          </p:cNvPr>
          <p:cNvSpPr/>
          <p:nvPr/>
        </p:nvSpPr>
        <p:spPr>
          <a:xfrm>
            <a:off x="3088355" y="4634935"/>
            <a:ext cx="1572135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Menu </a:t>
            </a:r>
            <a:r>
              <a:rPr lang="fr-FR" sz="1500" dirty="0" err="1"/>
              <a:t>Proyectos</a:t>
            </a:r>
            <a:endParaRPr lang="es-CO" sz="15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6BEFA7B-D0E2-4C05-B215-67EFB9606984}"/>
              </a:ext>
            </a:extLst>
          </p:cNvPr>
          <p:cNvSpPr/>
          <p:nvPr/>
        </p:nvSpPr>
        <p:spPr>
          <a:xfrm>
            <a:off x="6054777" y="3051748"/>
            <a:ext cx="1925413" cy="323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9734251-67CA-46B5-8766-8C7A03288AB8}"/>
              </a:ext>
            </a:extLst>
          </p:cNvPr>
          <p:cNvSpPr/>
          <p:nvPr/>
        </p:nvSpPr>
        <p:spPr>
          <a:xfrm>
            <a:off x="3321228" y="2068978"/>
            <a:ext cx="5771213" cy="44879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b="0" dirty="0">
                <a:effectLst/>
                <a:latin typeface="Consolas" panose="020B0609020204030204" pitchFamily="49" charset="0"/>
              </a:rPr>
              <a:t>Introduzca los datos: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5221FAD-3102-4C78-ACCD-6AD5CF1A484A}"/>
              </a:ext>
            </a:extLst>
          </p:cNvPr>
          <p:cNvSpPr/>
          <p:nvPr/>
        </p:nvSpPr>
        <p:spPr>
          <a:xfrm>
            <a:off x="6054777" y="3585722"/>
            <a:ext cx="1925413" cy="323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E48A1A4-3462-469F-B79E-DF675A894E8B}"/>
              </a:ext>
            </a:extLst>
          </p:cNvPr>
          <p:cNvSpPr/>
          <p:nvPr/>
        </p:nvSpPr>
        <p:spPr>
          <a:xfrm>
            <a:off x="4170587" y="3051749"/>
            <a:ext cx="1925413" cy="3238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Nombre: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46D86C4-9558-4EC0-8107-FBEDDEF590E5}"/>
              </a:ext>
            </a:extLst>
          </p:cNvPr>
          <p:cNvSpPr/>
          <p:nvPr/>
        </p:nvSpPr>
        <p:spPr>
          <a:xfrm>
            <a:off x="4170588" y="3585722"/>
            <a:ext cx="1925413" cy="3238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Correo:</a:t>
            </a:r>
          </a:p>
        </p:txBody>
      </p:sp>
    </p:spTree>
    <p:extLst>
      <p:ext uri="{BB962C8B-B14F-4D97-AF65-F5344CB8AC3E}">
        <p14:creationId xmlns:p14="http://schemas.microsoft.com/office/powerpoint/2010/main" val="366339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C6F916-FD5F-4D87-A8FC-35BD74121EF9}"/>
              </a:ext>
            </a:extLst>
          </p:cNvPr>
          <p:cNvSpPr/>
          <p:nvPr/>
        </p:nvSpPr>
        <p:spPr>
          <a:xfrm>
            <a:off x="2826327" y="1371600"/>
            <a:ext cx="6761018" cy="3962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3F18C1B-D471-491C-A882-A4DE9034DC27}"/>
              </a:ext>
            </a:extLst>
          </p:cNvPr>
          <p:cNvSpPr txBox="1"/>
          <p:nvPr/>
        </p:nvSpPr>
        <p:spPr>
          <a:xfrm>
            <a:off x="2826327" y="1371600"/>
            <a:ext cx="676101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/>
              <a:t> Agregar Tipo Actividad Pipe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9790990-DDFB-4DE2-AE2F-3D12FE784774}"/>
              </a:ext>
            </a:extLst>
          </p:cNvPr>
          <p:cNvCxnSpPr>
            <a:cxnSpLocks/>
          </p:cNvCxnSpPr>
          <p:nvPr/>
        </p:nvCxnSpPr>
        <p:spPr>
          <a:xfrm>
            <a:off x="2826327" y="1740932"/>
            <a:ext cx="6761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057EA2-2F32-4D91-8B65-6F0D3D512ED3}"/>
              </a:ext>
            </a:extLst>
          </p:cNvPr>
          <p:cNvSpPr/>
          <p:nvPr/>
        </p:nvSpPr>
        <p:spPr>
          <a:xfrm>
            <a:off x="7980190" y="4657080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500" dirty="0"/>
              <a:t>Agregar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48A242B-4A21-49FB-BA53-86B6286DB193}"/>
              </a:ext>
            </a:extLst>
          </p:cNvPr>
          <p:cNvSpPr/>
          <p:nvPr/>
        </p:nvSpPr>
        <p:spPr>
          <a:xfrm>
            <a:off x="3088355" y="4634935"/>
            <a:ext cx="1601632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Menu </a:t>
            </a:r>
            <a:r>
              <a:rPr lang="fr-FR" sz="1500" dirty="0" err="1"/>
              <a:t>Proyectos</a:t>
            </a:r>
            <a:endParaRPr lang="es-CO" sz="15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6BEFA7B-D0E2-4C05-B215-67EFB9606984}"/>
              </a:ext>
            </a:extLst>
          </p:cNvPr>
          <p:cNvSpPr/>
          <p:nvPr/>
        </p:nvSpPr>
        <p:spPr>
          <a:xfrm>
            <a:off x="6096000" y="3375559"/>
            <a:ext cx="1925413" cy="323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9734251-67CA-46B5-8766-8C7A03288AB8}"/>
              </a:ext>
            </a:extLst>
          </p:cNvPr>
          <p:cNvSpPr/>
          <p:nvPr/>
        </p:nvSpPr>
        <p:spPr>
          <a:xfrm>
            <a:off x="3321228" y="2068978"/>
            <a:ext cx="5771213" cy="44879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b="0" dirty="0">
                <a:effectLst/>
                <a:latin typeface="Consolas" panose="020B0609020204030204" pitchFamily="49" charset="0"/>
              </a:rPr>
              <a:t>Introduzca los datos: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E48A1A4-3462-469F-B79E-DF675A894E8B}"/>
              </a:ext>
            </a:extLst>
          </p:cNvPr>
          <p:cNvSpPr/>
          <p:nvPr/>
        </p:nvSpPr>
        <p:spPr>
          <a:xfrm>
            <a:off x="4211810" y="3375560"/>
            <a:ext cx="1925413" cy="3238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Tipo de actividad:</a:t>
            </a:r>
          </a:p>
        </p:txBody>
      </p:sp>
    </p:spTree>
    <p:extLst>
      <p:ext uri="{BB962C8B-B14F-4D97-AF65-F5344CB8AC3E}">
        <p14:creationId xmlns:p14="http://schemas.microsoft.com/office/powerpoint/2010/main" val="23007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C6F916-FD5F-4D87-A8FC-35BD74121EF9}"/>
              </a:ext>
            </a:extLst>
          </p:cNvPr>
          <p:cNvSpPr/>
          <p:nvPr/>
        </p:nvSpPr>
        <p:spPr>
          <a:xfrm>
            <a:off x="2826327" y="1371600"/>
            <a:ext cx="6761018" cy="3962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3F18C1B-D471-491C-A882-A4DE9034DC27}"/>
              </a:ext>
            </a:extLst>
          </p:cNvPr>
          <p:cNvSpPr txBox="1"/>
          <p:nvPr/>
        </p:nvSpPr>
        <p:spPr>
          <a:xfrm>
            <a:off x="2826327" y="1371600"/>
            <a:ext cx="676101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/>
              <a:t> Agregar Fecha de Finalización de un Proyecto Mariana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9790990-DDFB-4DE2-AE2F-3D12FE784774}"/>
              </a:ext>
            </a:extLst>
          </p:cNvPr>
          <p:cNvCxnSpPr>
            <a:cxnSpLocks/>
          </p:cNvCxnSpPr>
          <p:nvPr/>
        </p:nvCxnSpPr>
        <p:spPr>
          <a:xfrm>
            <a:off x="2826327" y="1740932"/>
            <a:ext cx="6761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057EA2-2F32-4D91-8B65-6F0D3D512ED3}"/>
              </a:ext>
            </a:extLst>
          </p:cNvPr>
          <p:cNvSpPr/>
          <p:nvPr/>
        </p:nvSpPr>
        <p:spPr>
          <a:xfrm>
            <a:off x="7980190" y="4657080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500" dirty="0"/>
              <a:t>Agregar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48A242B-4A21-49FB-BA53-86B6286DB193}"/>
              </a:ext>
            </a:extLst>
          </p:cNvPr>
          <p:cNvSpPr/>
          <p:nvPr/>
        </p:nvSpPr>
        <p:spPr>
          <a:xfrm>
            <a:off x="3088355" y="4634935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Menu </a:t>
            </a:r>
            <a:r>
              <a:rPr lang="fr-FR" sz="1500" dirty="0" err="1"/>
              <a:t>Proyectos</a:t>
            </a:r>
            <a:endParaRPr lang="es-CO" sz="150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9734251-67CA-46B5-8766-8C7A03288AB8}"/>
              </a:ext>
            </a:extLst>
          </p:cNvPr>
          <p:cNvSpPr/>
          <p:nvPr/>
        </p:nvSpPr>
        <p:spPr>
          <a:xfrm>
            <a:off x="3321228" y="2068978"/>
            <a:ext cx="5771213" cy="44879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b="0" dirty="0">
                <a:effectLst/>
                <a:latin typeface="Consolas" panose="020B0609020204030204" pitchFamily="49" charset="0"/>
              </a:rPr>
              <a:t>Introduzca los datos: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E48A1A4-3462-469F-B79E-DF675A894E8B}"/>
              </a:ext>
            </a:extLst>
          </p:cNvPr>
          <p:cNvSpPr/>
          <p:nvPr/>
        </p:nvSpPr>
        <p:spPr>
          <a:xfrm>
            <a:off x="4211810" y="3375560"/>
            <a:ext cx="1925413" cy="3238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Fecha: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50EA16A-D8A1-467C-9E7B-55AC86CBA253}"/>
              </a:ext>
            </a:extLst>
          </p:cNvPr>
          <p:cNvSpPr/>
          <p:nvPr/>
        </p:nvSpPr>
        <p:spPr>
          <a:xfrm>
            <a:off x="6096000" y="3375559"/>
            <a:ext cx="503410" cy="323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aaaa</a:t>
            </a: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1283AD0-2DE5-42EC-ACA3-E31081EE414E}"/>
              </a:ext>
            </a:extLst>
          </p:cNvPr>
          <p:cNvSpPr/>
          <p:nvPr/>
        </p:nvSpPr>
        <p:spPr>
          <a:xfrm>
            <a:off x="6807509" y="3375560"/>
            <a:ext cx="503410" cy="323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mm</a:t>
            </a: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DD02E35-A70B-497D-A770-FB53B9C1477F}"/>
              </a:ext>
            </a:extLst>
          </p:cNvPr>
          <p:cNvSpPr/>
          <p:nvPr/>
        </p:nvSpPr>
        <p:spPr>
          <a:xfrm>
            <a:off x="7515895" y="3375560"/>
            <a:ext cx="503410" cy="323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dd</a:t>
            </a:r>
            <a:endParaRPr lang="es-CO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55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C6F916-FD5F-4D87-A8FC-35BD74121EF9}"/>
              </a:ext>
            </a:extLst>
          </p:cNvPr>
          <p:cNvSpPr/>
          <p:nvPr/>
        </p:nvSpPr>
        <p:spPr>
          <a:xfrm>
            <a:off x="2826327" y="1371600"/>
            <a:ext cx="6761018" cy="3962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3F18C1B-D471-491C-A882-A4DE9034DC27}"/>
              </a:ext>
            </a:extLst>
          </p:cNvPr>
          <p:cNvSpPr txBox="1"/>
          <p:nvPr/>
        </p:nvSpPr>
        <p:spPr>
          <a:xfrm>
            <a:off x="2826327" y="1371600"/>
            <a:ext cx="676101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/>
              <a:t> Elección Participante Pipe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9790990-DDFB-4DE2-AE2F-3D12FE784774}"/>
              </a:ext>
            </a:extLst>
          </p:cNvPr>
          <p:cNvCxnSpPr>
            <a:cxnSpLocks/>
          </p:cNvCxnSpPr>
          <p:nvPr/>
        </p:nvCxnSpPr>
        <p:spPr>
          <a:xfrm>
            <a:off x="2826327" y="1740932"/>
            <a:ext cx="6761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057EA2-2F32-4D91-8B65-6F0D3D512ED3}"/>
              </a:ext>
            </a:extLst>
          </p:cNvPr>
          <p:cNvSpPr/>
          <p:nvPr/>
        </p:nvSpPr>
        <p:spPr>
          <a:xfrm>
            <a:off x="7980190" y="4657080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500" dirty="0"/>
              <a:t>Aceptar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48A242B-4A21-49FB-BA53-86B6286DB193}"/>
              </a:ext>
            </a:extLst>
          </p:cNvPr>
          <p:cNvSpPr/>
          <p:nvPr/>
        </p:nvSpPr>
        <p:spPr>
          <a:xfrm>
            <a:off x="3088355" y="4634935"/>
            <a:ext cx="1557387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Menu </a:t>
            </a:r>
            <a:r>
              <a:rPr lang="fr-FR" sz="1500" dirty="0" err="1"/>
              <a:t>Proyectos</a:t>
            </a:r>
            <a:endParaRPr lang="es-CO" sz="150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9734251-67CA-46B5-8766-8C7A03288AB8}"/>
              </a:ext>
            </a:extLst>
          </p:cNvPr>
          <p:cNvSpPr/>
          <p:nvPr/>
        </p:nvSpPr>
        <p:spPr>
          <a:xfrm>
            <a:off x="3222470" y="1792374"/>
            <a:ext cx="2602364" cy="127995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800" b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Por favor ingrese el numero del proyecto que desea gestionar </a:t>
            </a:r>
            <a:endParaRPr lang="es-CO" sz="1800" b="0" dirty="0"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381845E-B0D7-4817-AA85-8C989C247453}"/>
              </a:ext>
            </a:extLst>
          </p:cNvPr>
          <p:cNvSpPr/>
          <p:nvPr/>
        </p:nvSpPr>
        <p:spPr>
          <a:xfrm>
            <a:off x="6294363" y="3862939"/>
            <a:ext cx="2849637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5) </a:t>
            </a:r>
            <a:r>
              <a:rPr lang="es-CO" dirty="0"/>
              <a:t>Participante</a:t>
            </a:r>
            <a:r>
              <a:rPr lang="fr-FR" dirty="0"/>
              <a:t> 5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D06B9E5-9C4A-4A3B-BE94-130BADABD856}"/>
              </a:ext>
            </a:extLst>
          </p:cNvPr>
          <p:cNvSpPr/>
          <p:nvPr/>
        </p:nvSpPr>
        <p:spPr>
          <a:xfrm>
            <a:off x="6294364" y="3401026"/>
            <a:ext cx="2843712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4) </a:t>
            </a:r>
            <a:r>
              <a:rPr lang="es-CO" dirty="0"/>
              <a:t>Participante</a:t>
            </a:r>
            <a:r>
              <a:rPr lang="fr-FR" dirty="0"/>
              <a:t> 4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DCB9F03-6B4A-4203-916A-F1F33DDFC5AA}"/>
              </a:ext>
            </a:extLst>
          </p:cNvPr>
          <p:cNvSpPr/>
          <p:nvPr/>
        </p:nvSpPr>
        <p:spPr>
          <a:xfrm>
            <a:off x="6294363" y="2939114"/>
            <a:ext cx="2843712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3) </a:t>
            </a:r>
            <a:r>
              <a:rPr lang="es-CO" dirty="0"/>
              <a:t>Participante</a:t>
            </a:r>
            <a:r>
              <a:rPr lang="fr-FR" dirty="0"/>
              <a:t> 3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7D648A7-5812-438E-B2A4-A8115390F906}"/>
              </a:ext>
            </a:extLst>
          </p:cNvPr>
          <p:cNvSpPr/>
          <p:nvPr/>
        </p:nvSpPr>
        <p:spPr>
          <a:xfrm>
            <a:off x="6294364" y="2458153"/>
            <a:ext cx="2843711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2) </a:t>
            </a:r>
            <a:r>
              <a:rPr lang="es-CO" dirty="0"/>
              <a:t>Participante 2</a:t>
            </a:r>
            <a:endParaRPr lang="fr-FR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0B20A76-F55B-4ACA-A64E-F14FC59F0B0E}"/>
              </a:ext>
            </a:extLst>
          </p:cNvPr>
          <p:cNvSpPr/>
          <p:nvPr/>
        </p:nvSpPr>
        <p:spPr>
          <a:xfrm>
            <a:off x="6274103" y="1965953"/>
            <a:ext cx="287171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1) </a:t>
            </a:r>
            <a:r>
              <a:rPr lang="es-CO" dirty="0"/>
              <a:t>Participante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671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C6F916-FD5F-4D87-A8FC-35BD74121EF9}"/>
              </a:ext>
            </a:extLst>
          </p:cNvPr>
          <p:cNvSpPr/>
          <p:nvPr/>
        </p:nvSpPr>
        <p:spPr>
          <a:xfrm>
            <a:off x="2826327" y="1371600"/>
            <a:ext cx="6761018" cy="3962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3F18C1B-D471-491C-A882-A4DE9034DC27}"/>
              </a:ext>
            </a:extLst>
          </p:cNvPr>
          <p:cNvSpPr txBox="1"/>
          <p:nvPr/>
        </p:nvSpPr>
        <p:spPr>
          <a:xfrm>
            <a:off x="2826327" y="1371600"/>
            <a:ext cx="676101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/>
              <a:t>Gestionar Actividades pipe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9790990-DDFB-4DE2-AE2F-3D12FE784774}"/>
              </a:ext>
            </a:extLst>
          </p:cNvPr>
          <p:cNvCxnSpPr>
            <a:cxnSpLocks/>
          </p:cNvCxnSpPr>
          <p:nvPr/>
        </p:nvCxnSpPr>
        <p:spPr>
          <a:xfrm>
            <a:off x="2826327" y="1740932"/>
            <a:ext cx="6761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057EA2-2F32-4D91-8B65-6F0D3D512ED3}"/>
              </a:ext>
            </a:extLst>
          </p:cNvPr>
          <p:cNvSpPr/>
          <p:nvPr/>
        </p:nvSpPr>
        <p:spPr>
          <a:xfrm>
            <a:off x="7980190" y="4657080"/>
            <a:ext cx="1381593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500" dirty="0"/>
              <a:t>Aceptar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48A242B-4A21-49FB-BA53-86B6286DB193}"/>
              </a:ext>
            </a:extLst>
          </p:cNvPr>
          <p:cNvSpPr/>
          <p:nvPr/>
        </p:nvSpPr>
        <p:spPr>
          <a:xfrm>
            <a:off x="3088355" y="4634935"/>
            <a:ext cx="1572135" cy="374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Menu </a:t>
            </a:r>
            <a:r>
              <a:rPr lang="fr-FR" sz="1500" dirty="0" err="1"/>
              <a:t>Proyectos</a:t>
            </a:r>
            <a:r>
              <a:rPr lang="fr-FR" sz="1500" dirty="0"/>
              <a:t> </a:t>
            </a:r>
            <a:endParaRPr lang="es-CO" sz="15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2CB986D-73E9-4F92-B51A-FC968869A41E}"/>
              </a:ext>
            </a:extLst>
          </p:cNvPr>
          <p:cNvSpPr/>
          <p:nvPr/>
        </p:nvSpPr>
        <p:spPr>
          <a:xfrm>
            <a:off x="3621897" y="2189078"/>
            <a:ext cx="5169876" cy="29837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b="0" dirty="0">
                <a:effectLst/>
                <a:latin typeface="Consolas" panose="020B0609020204030204" pitchFamily="49" charset="0"/>
              </a:rPr>
              <a:t>Crear una actividad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DB19E78-5C27-4949-8D80-44460055ABC8}"/>
              </a:ext>
            </a:extLst>
          </p:cNvPr>
          <p:cNvSpPr/>
          <p:nvPr/>
        </p:nvSpPr>
        <p:spPr>
          <a:xfrm>
            <a:off x="3453085" y="2787313"/>
            <a:ext cx="5739886" cy="45932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b="0" dirty="0">
                <a:effectLst/>
                <a:latin typeface="Consolas" panose="020B0609020204030204" pitchFamily="49" charset="0"/>
              </a:rPr>
              <a:t>Consultar las estadísticas de un participante</a:t>
            </a:r>
          </a:p>
        </p:txBody>
      </p:sp>
    </p:spTree>
    <p:extLst>
      <p:ext uri="{BB962C8B-B14F-4D97-AF65-F5344CB8AC3E}">
        <p14:creationId xmlns:p14="http://schemas.microsoft.com/office/powerpoint/2010/main" val="269499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263</Words>
  <Application>Microsoft Office PowerPoint</Application>
  <PresentationFormat>Panorámica</PresentationFormat>
  <Paragraphs>81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</dc:creator>
  <cp:lastModifiedBy>Mariana Ruiz Giraldo</cp:lastModifiedBy>
  <cp:revision>5</cp:revision>
  <dcterms:created xsi:type="dcterms:W3CDTF">2022-04-08T02:17:54Z</dcterms:created>
  <dcterms:modified xsi:type="dcterms:W3CDTF">2022-04-25T00:38:12Z</dcterms:modified>
</cp:coreProperties>
</file>