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23_599A6BA2.xml" ContentType="application/vnd.ms-powerpoint.comments+xml"/>
  <Override PartName="/ppt/comments/modernComment_10C_65C5ACCD.xml" ContentType="application/vnd.ms-powerpoint.comments+xml"/>
  <Override PartName="/ppt/comments/modernComment_11E_158E2672.xml" ContentType="application/vnd.ms-powerpoint.comments+xml"/>
  <Override PartName="/ppt/comments/modernComment_119_2B5AC5D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4" r:id="rId5"/>
    <p:sldId id="291" r:id="rId6"/>
    <p:sldId id="292" r:id="rId7"/>
    <p:sldId id="293" r:id="rId8"/>
    <p:sldId id="294" r:id="rId9"/>
    <p:sldId id="259" r:id="rId10"/>
    <p:sldId id="275" r:id="rId11"/>
    <p:sldId id="276" r:id="rId12"/>
    <p:sldId id="265" r:id="rId13"/>
    <p:sldId id="295" r:id="rId14"/>
    <p:sldId id="268" r:id="rId15"/>
    <p:sldId id="286" r:id="rId16"/>
    <p:sldId id="287" r:id="rId17"/>
    <p:sldId id="267" r:id="rId18"/>
    <p:sldId id="279" r:id="rId19"/>
    <p:sldId id="281" r:id="rId20"/>
    <p:sldId id="282" r:id="rId21"/>
    <p:sldId id="283" r:id="rId22"/>
    <p:sldId id="296" r:id="rId23"/>
    <p:sldId id="285" r:id="rId24"/>
    <p:sldId id="277" r:id="rId25"/>
    <p:sldId id="272" r:id="rId26"/>
    <p:sldId id="269" r:id="rId27"/>
    <p:sldId id="270" r:id="rId28"/>
    <p:sldId id="297" r:id="rId29"/>
    <p:sldId id="290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nus" id="{82B6BD74-25FD-4732-B7F6-D5EA1A233C6B}">
          <p14:sldIdLst>
            <p14:sldId id="256"/>
            <p14:sldId id="258"/>
            <p14:sldId id="257"/>
            <p14:sldId id="284"/>
            <p14:sldId id="291"/>
            <p14:sldId id="292"/>
            <p14:sldId id="293"/>
            <p14:sldId id="294"/>
            <p14:sldId id="259"/>
          </p14:sldIdLst>
        </p14:section>
        <p14:section name="Tarifas" id="{CA5180B3-7F97-4B62-B431-2BE3A933FA2A}">
          <p14:sldIdLst>
            <p14:sldId id="275"/>
            <p14:sldId id="276"/>
            <p14:sldId id="265"/>
            <p14:sldId id="295"/>
          </p14:sldIdLst>
        </p14:section>
        <p14:section name="Servicios" id="{EC5A0428-F1C8-42E1-B83F-789739561B1D}">
          <p14:sldIdLst>
            <p14:sldId id="268"/>
            <p14:sldId id="286"/>
            <p14:sldId id="287"/>
          </p14:sldIdLst>
        </p14:section>
        <p14:section name="Habitaciones" id="{99B2B178-A0E5-48E7-8E17-D60E1CFA0F63}">
          <p14:sldIdLst>
            <p14:sldId id="267"/>
            <p14:sldId id="279"/>
            <p14:sldId id="281"/>
            <p14:sldId id="282"/>
            <p14:sldId id="283"/>
            <p14:sldId id="296"/>
          </p14:sldIdLst>
        </p14:section>
        <p14:section name="Restaurante" id="{38F8B273-035B-4F57-B6B0-4F559059FB78}">
          <p14:sldIdLst>
            <p14:sldId id="285"/>
            <p14:sldId id="277"/>
            <p14:sldId id="272"/>
          </p14:sldIdLst>
        </p14:section>
        <p14:section name="Reservas" id="{BD2B1394-198C-49D1-A540-CDE799F43C54}">
          <p14:sldIdLst>
            <p14:sldId id="269"/>
            <p14:sldId id="270"/>
            <p14:sldId id="29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4EF75D-031F-9A7E-CADB-EC399AECD880}" name="Santiago Tinjaca Roncancio" initials="SR" userId="S::s.tinjaca@uniandes.edu.co::752f4fb8-14a3-48c6-b846-fa225fe47ced" providerId="AD"/>
  <p188:author id="{D27C3791-16D9-1C03-80CC-6102EA44BAD3}" name="Juan Esteban Alvarez Garcia" initials="JG" userId="S::je.alvarezg1@uniandes.edu.co::891f5aa5-0e1d-42d5-a04a-f4300310bc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26"/>
    <a:srgbClr val="027373"/>
    <a:srgbClr val="EBEBEB"/>
    <a:srgbClr val="5FCDD9"/>
    <a:srgbClr val="04BFAD"/>
    <a:srgbClr val="04BF9D"/>
    <a:srgbClr val="FCF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0F557-DC0F-DC1B-4ED0-0C716B5D67FB}" v="77" dt="2023-05-17T14:38:14.990"/>
    <p1510:client id="{13BFFFCD-95D9-4895-43C5-889E99F120FC}" v="3" dt="2023-06-05T02:48:37.128"/>
    <p1510:client id="{1F45FEE0-2565-4451-4CB3-226F1578151B}" v="2" dt="2023-05-29T15:46:19.319"/>
    <p1510:client id="{2A4DF6D9-204D-A906-8F52-BFA9322DFD2D}" v="2" dt="2023-06-05T04:46:13.643"/>
    <p1510:client id="{4AB51703-5FBA-B340-9B0B-7A835223CF7B}" v="3" dt="2023-05-27T19:31:39.618"/>
    <p1510:client id="{6F215C9B-3CD1-748D-2C3E-32A54290E933}" v="1" dt="2023-05-29T17:49:23.351"/>
    <p1510:client id="{E1D2CC16-3D4A-427A-897E-2DC1A8BA80B3}" v="203" dt="2023-05-15T16:59:20.497"/>
    <p1510:client id="{F38AF9CB-B533-3F80-6A65-1A85BF821562}" v="2222" dt="2023-06-05T06:07:03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omments/modernComment_10C_65C5AC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B68C13-5358-41BF-A349-7003B4581080}" authorId="{BE4EF75D-031F-9A7E-CADB-EC399AECD880}" created="2023-05-15T16:43:20.2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07453645" sldId="268"/>
      <ac:graphicFrameMk id="37" creationId="{FE11D2C6-4F2C-A605-4815-79451942BBDF}"/>
    </ac:deMkLst>
    <p188:txBody>
      <a:bodyPr/>
      <a:lstStyle/>
      <a:p>
        <a:r>
          <a:rPr lang="es-ES"/>
          <a:t>Cuando se carga a la habitacion se reinicia la orden</a:t>
        </a:r>
      </a:p>
    </p188:txBody>
  </p188:cm>
</p188:cmLst>
</file>

<file path=ppt/comments/modernComment_119_2B5AC5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3111E7-714F-49EB-A22D-67A46F63877F}" authorId="{D27C3791-16D9-1C03-80CC-6102EA44BAD3}" created="2023-05-17T14:37:11.8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27369168" sldId="281"/>
      <ac:spMk id="32" creationId="{A242A689-391C-4E7A-B09B-FE86F639A1A0}"/>
    </ac:deMkLst>
    <p188:txBody>
      <a:bodyPr/>
      <a:lstStyle/>
      <a:p>
        <a:r>
          <a:rPr lang="es-ES"/>
          <a:t>No es modificable</a:t>
        </a:r>
      </a:p>
    </p188:txBody>
  </p188:cm>
</p188:cmLst>
</file>

<file path=ppt/comments/modernComment_11E_158E26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B68C13-5358-41BF-A349-7003B4581080}" authorId="{BE4EF75D-031F-9A7E-CADB-EC399AECD880}" created="2023-05-15T16:43:20.2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07453645" sldId="268"/>
      <ac:graphicFrameMk id="37" creationId="{FE11D2C6-4F2C-A605-4815-79451942BBDF}"/>
    </ac:deMkLst>
    <p188:txBody>
      <a:bodyPr/>
      <a:lstStyle/>
      <a:p>
        <a:r>
          <a:rPr lang="es-ES"/>
          <a:t>Cuando se carga a la habitacion se reinicia la orden</a:t>
        </a:r>
      </a:p>
    </p188:txBody>
  </p188:cm>
</p188:cmLst>
</file>

<file path=ppt/comments/modernComment_123_599A6B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232114-3A24-4A3B-B008-3BAE5C191C23}" authorId="{D27C3791-16D9-1C03-80CC-6102EA44BAD3}" created="2023-05-17T14:38:14.9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35287708" sldId="282"/>
      <ac:spMk id="12" creationId="{680860F9-C3BC-4892-AE0A-3577C5466547}"/>
    </ac:deMkLst>
    <p188:txBody>
      <a:bodyPr/>
      <a:lstStyle/>
      <a:p>
        <a:r>
          <a:rPr lang="es-ES"/>
          <a:t>check box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09016-AD48-4431-9DE7-2C32029566E1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5FD39E13-D0BF-4304-840E-01EE222170A7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Menú Principal</a:t>
          </a:r>
        </a:p>
      </dgm:t>
    </dgm:pt>
    <dgm:pt modelId="{BF4CCD77-D0DE-489F-B3D2-269D020A87B6}" type="parTrans" cxnId="{7FA422E3-D8C6-4F34-A872-C5734B970E1B}">
      <dgm:prSet/>
      <dgm:spPr/>
      <dgm:t>
        <a:bodyPr/>
        <a:lstStyle/>
        <a:p>
          <a:endParaRPr lang="es-ES"/>
        </a:p>
      </dgm:t>
    </dgm:pt>
    <dgm:pt modelId="{B1340BE7-EDCD-4FE1-97C3-F26FD46CC0F7}" type="sibTrans" cxnId="{7FA422E3-D8C6-4F34-A872-C5734B970E1B}">
      <dgm:prSet/>
      <dgm:spPr/>
      <dgm:t>
        <a:bodyPr/>
        <a:lstStyle/>
        <a:p>
          <a:endParaRPr lang="es-ES"/>
        </a:p>
      </dgm:t>
    </dgm:pt>
    <dgm:pt modelId="{E7333D86-C8AA-4A35-BA8D-FB81CF8D3E32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Tarifas</a:t>
          </a:r>
        </a:p>
      </dgm:t>
    </dgm:pt>
    <dgm:pt modelId="{E4378BDA-29ED-492E-9D69-503584D0AD8F}" type="parTrans" cxnId="{583D194A-A73C-49D5-BF5C-95FE674FE773}">
      <dgm:prSet/>
      <dgm:spPr/>
      <dgm:t>
        <a:bodyPr/>
        <a:lstStyle/>
        <a:p>
          <a:endParaRPr lang="es-ES"/>
        </a:p>
      </dgm:t>
    </dgm:pt>
    <dgm:pt modelId="{3E1B4118-05FC-40F4-90B6-23341E4D5C5D}" type="sibTrans" cxnId="{583D194A-A73C-49D5-BF5C-95FE674FE773}">
      <dgm:prSet/>
      <dgm:spPr/>
      <dgm:t>
        <a:bodyPr/>
        <a:lstStyle/>
        <a:p>
          <a:endParaRPr lang="es-ES"/>
        </a:p>
      </dgm:t>
    </dgm:pt>
    <dgm:pt modelId="{F19B8AC2-C838-4871-91D4-24127FB5FAA7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Servicios Hotel</a:t>
          </a:r>
        </a:p>
      </dgm:t>
    </dgm:pt>
    <dgm:pt modelId="{0B58C2CC-084C-4801-BE31-3D9592729D79}" type="parTrans" cxnId="{8D05D336-DBC5-4368-9425-D8011AED0996}">
      <dgm:prSet/>
      <dgm:spPr/>
      <dgm:t>
        <a:bodyPr/>
        <a:lstStyle/>
        <a:p>
          <a:endParaRPr lang="es-ES"/>
        </a:p>
      </dgm:t>
    </dgm:pt>
    <dgm:pt modelId="{D8D1D994-1995-4014-A8E5-9EA5FD685133}" type="sibTrans" cxnId="{8D05D336-DBC5-4368-9425-D8011AED0996}">
      <dgm:prSet/>
      <dgm:spPr/>
      <dgm:t>
        <a:bodyPr/>
        <a:lstStyle/>
        <a:p>
          <a:endParaRPr lang="es-ES"/>
        </a:p>
      </dgm:t>
    </dgm:pt>
    <dgm:pt modelId="{F4FFE855-C2EF-406B-984D-75928E5E1DC3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Habitaciones</a:t>
          </a:r>
        </a:p>
      </dgm:t>
    </dgm:pt>
    <dgm:pt modelId="{C86ED6B7-5BA8-405B-84DD-C1F26C7AB76D}" type="parTrans" cxnId="{6807E2B0-8F2A-4DD7-AB49-443A5337E8ED}">
      <dgm:prSet/>
      <dgm:spPr/>
      <dgm:t>
        <a:bodyPr/>
        <a:lstStyle/>
        <a:p>
          <a:endParaRPr lang="es-ES"/>
        </a:p>
      </dgm:t>
    </dgm:pt>
    <dgm:pt modelId="{2B451408-01DA-47E6-843D-AA0C519A7F49}" type="sibTrans" cxnId="{6807E2B0-8F2A-4DD7-AB49-443A5337E8ED}">
      <dgm:prSet/>
      <dgm:spPr/>
      <dgm:t>
        <a:bodyPr/>
        <a:lstStyle/>
        <a:p>
          <a:endParaRPr lang="es-ES"/>
        </a:p>
      </dgm:t>
    </dgm:pt>
    <dgm:pt modelId="{07B75B7F-4CE0-41D6-A7AE-7C57FC75EC6D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Restaurante</a:t>
          </a:r>
        </a:p>
      </dgm:t>
    </dgm:pt>
    <dgm:pt modelId="{9DD169AD-63B4-4E5D-A6BA-A5BC49A1F69B}" type="parTrans" cxnId="{5AD87410-9221-47DA-B817-DAE304AEEDB6}">
      <dgm:prSet/>
      <dgm:spPr/>
      <dgm:t>
        <a:bodyPr/>
        <a:lstStyle/>
        <a:p>
          <a:endParaRPr lang="es-ES"/>
        </a:p>
      </dgm:t>
    </dgm:pt>
    <dgm:pt modelId="{32F36B80-1080-4824-8990-C648F18B9A95}" type="sibTrans" cxnId="{5AD87410-9221-47DA-B817-DAE304AEEDB6}">
      <dgm:prSet/>
      <dgm:spPr/>
      <dgm:t>
        <a:bodyPr/>
        <a:lstStyle/>
        <a:p>
          <a:endParaRPr lang="es-ES"/>
        </a:p>
      </dgm:t>
    </dgm:pt>
    <dgm:pt modelId="{342F3EE0-7D42-44C9-B7C4-9F9FAFB887D9}">
      <dgm:prSet phldrT="[Texto]"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Check- in</a:t>
          </a:r>
        </a:p>
      </dgm:t>
    </dgm:pt>
    <dgm:pt modelId="{612A5E24-2710-48A0-B8C6-58349E571FC7}" type="parTrans" cxnId="{17B6E67C-BB65-439D-B975-AAD69777ACE4}">
      <dgm:prSet/>
      <dgm:spPr/>
      <dgm:t>
        <a:bodyPr/>
        <a:lstStyle/>
        <a:p>
          <a:endParaRPr lang="es-ES"/>
        </a:p>
      </dgm:t>
    </dgm:pt>
    <dgm:pt modelId="{E2335637-4E62-49A6-B35C-22BA620CAAD4}" type="sibTrans" cxnId="{17B6E67C-BB65-439D-B975-AAD69777ACE4}">
      <dgm:prSet/>
      <dgm:spPr/>
      <dgm:t>
        <a:bodyPr/>
        <a:lstStyle/>
        <a:p>
          <a:endParaRPr lang="es-ES"/>
        </a:p>
      </dgm:t>
    </dgm:pt>
    <dgm:pt modelId="{C8E827B4-262C-4713-851E-E884221DC5CC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Autenticación</a:t>
          </a:r>
        </a:p>
      </dgm:t>
    </dgm:pt>
    <dgm:pt modelId="{25790C07-CEDA-4B90-98B9-8D5F75561072}" type="parTrans" cxnId="{3C1829EB-000A-4325-93FC-C3A1138583D2}">
      <dgm:prSet/>
      <dgm:spPr/>
      <dgm:t>
        <a:bodyPr/>
        <a:lstStyle/>
        <a:p>
          <a:endParaRPr lang="es-CO"/>
        </a:p>
      </dgm:t>
    </dgm:pt>
    <dgm:pt modelId="{CE62087F-C94F-48D6-9049-4DC372E81AB1}" type="sibTrans" cxnId="{3C1829EB-000A-4325-93FC-C3A1138583D2}">
      <dgm:prSet/>
      <dgm:spPr/>
      <dgm:t>
        <a:bodyPr/>
        <a:lstStyle/>
        <a:p>
          <a:endParaRPr lang="es-CO"/>
        </a:p>
      </dgm:t>
    </dgm:pt>
    <dgm:pt modelId="{11D086A5-9DA7-46D5-93F2-07BC60835A79}">
      <dgm:prSet phldr="0"/>
      <dgm:spPr/>
      <dgm:t>
        <a:bodyPr/>
        <a:lstStyle/>
        <a:p>
          <a:r>
            <a:rPr lang="es-ES" err="1">
              <a:latin typeface="Times New Roman"/>
              <a:cs typeface="Times New Roman"/>
            </a:rPr>
            <a:t>Check-out</a:t>
          </a:r>
          <a:endParaRPr lang="es-ES">
            <a:latin typeface="Times New Roman"/>
            <a:cs typeface="Times New Roman"/>
          </a:endParaRPr>
        </a:p>
      </dgm:t>
    </dgm:pt>
    <dgm:pt modelId="{A959D7B6-C902-49E0-987B-0CEDC69012CB}" type="parTrans" cxnId="{A28E0C3D-B5CA-4C90-B377-62624FC1C98C}">
      <dgm:prSet/>
      <dgm:spPr/>
      <dgm:t>
        <a:bodyPr/>
        <a:lstStyle/>
        <a:p>
          <a:endParaRPr lang="es-ES"/>
        </a:p>
      </dgm:t>
    </dgm:pt>
    <dgm:pt modelId="{320EB67E-CE7B-4ED4-98D9-661BF311AD16}" type="sibTrans" cxnId="{A28E0C3D-B5CA-4C90-B377-62624FC1C98C}">
      <dgm:prSet/>
      <dgm:spPr/>
      <dgm:t>
        <a:bodyPr/>
        <a:lstStyle/>
        <a:p>
          <a:endParaRPr lang="es-CO"/>
        </a:p>
      </dgm:t>
    </dgm:pt>
    <dgm:pt modelId="{E4AA788F-32A2-471A-8698-687CDC87FAD6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Administar usuarios</a:t>
          </a:r>
        </a:p>
      </dgm:t>
    </dgm:pt>
    <dgm:pt modelId="{FF68A7C2-AE0A-4D53-92F0-0B1076D260B6}" type="parTrans" cxnId="{73251D21-704A-43EA-91AE-EA8CBBCA2AF3}">
      <dgm:prSet/>
      <dgm:spPr/>
      <dgm:t>
        <a:bodyPr/>
        <a:lstStyle/>
        <a:p>
          <a:endParaRPr lang="es-ES"/>
        </a:p>
      </dgm:t>
    </dgm:pt>
    <dgm:pt modelId="{F7497798-DCB7-4C4A-B4DA-60FEBAEDFA77}" type="sibTrans" cxnId="{73251D21-704A-43EA-91AE-EA8CBBCA2AF3}">
      <dgm:prSet/>
      <dgm:spPr/>
      <dgm:t>
        <a:bodyPr/>
        <a:lstStyle/>
        <a:p>
          <a:endParaRPr lang="es-CO"/>
        </a:p>
      </dgm:t>
    </dgm:pt>
    <dgm:pt modelId="{9F353708-6EB5-43D9-A837-1AB59698EAE5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Tarifas faltantes</a:t>
          </a:r>
        </a:p>
      </dgm:t>
    </dgm:pt>
    <dgm:pt modelId="{74993D76-4951-4B7D-BC63-0D9E4B105EBE}" type="parTrans" cxnId="{E20937A6-CDCE-4F57-A3FB-AFA141633D23}">
      <dgm:prSet/>
      <dgm:spPr/>
      <dgm:t>
        <a:bodyPr/>
        <a:lstStyle/>
        <a:p>
          <a:endParaRPr lang="es-ES"/>
        </a:p>
      </dgm:t>
    </dgm:pt>
    <dgm:pt modelId="{F8769A5F-D27A-4924-BFD1-2303BFD48F76}" type="sibTrans" cxnId="{E20937A6-CDCE-4F57-A3FB-AFA141633D23}">
      <dgm:prSet/>
      <dgm:spPr/>
      <dgm:t>
        <a:bodyPr/>
        <a:lstStyle/>
        <a:p>
          <a:endParaRPr lang="es-CO"/>
        </a:p>
      </dgm:t>
    </dgm:pt>
    <dgm:pt modelId="{3B2F65B2-4F38-431A-862F-7168783D2D4F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Tarifas Creadas</a:t>
          </a:r>
        </a:p>
      </dgm:t>
    </dgm:pt>
    <dgm:pt modelId="{FD107BCF-82AE-4DE8-A69C-A030FE4B5E23}" type="parTrans" cxnId="{7DA63C1B-EECE-4C13-A356-E87D3647EE78}">
      <dgm:prSet/>
      <dgm:spPr/>
      <dgm:t>
        <a:bodyPr/>
        <a:lstStyle/>
        <a:p>
          <a:endParaRPr lang="es-ES"/>
        </a:p>
      </dgm:t>
    </dgm:pt>
    <dgm:pt modelId="{F0DCA8D1-70CB-4FE4-BBC6-B955E501AD8C}" type="sibTrans" cxnId="{7DA63C1B-EECE-4C13-A356-E87D3647EE78}">
      <dgm:prSet/>
      <dgm:spPr/>
      <dgm:t>
        <a:bodyPr/>
        <a:lstStyle/>
        <a:p>
          <a:endParaRPr lang="es-CO"/>
        </a:p>
      </dgm:t>
    </dgm:pt>
    <dgm:pt modelId="{5A798E47-0379-48AB-B4C2-07B58061B379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Establecer tarifas</a:t>
          </a:r>
        </a:p>
      </dgm:t>
    </dgm:pt>
    <dgm:pt modelId="{DF975117-D6A1-446D-A79D-9BA97FC7CBF0}" type="parTrans" cxnId="{A5A61EEC-6CAF-4540-9A87-1653B5946BAE}">
      <dgm:prSet/>
      <dgm:spPr/>
      <dgm:t>
        <a:bodyPr/>
        <a:lstStyle/>
        <a:p>
          <a:endParaRPr lang="es-ES"/>
        </a:p>
      </dgm:t>
    </dgm:pt>
    <dgm:pt modelId="{D4CEDA36-C868-46E1-9048-6B0579BE0F94}" type="sibTrans" cxnId="{A5A61EEC-6CAF-4540-9A87-1653B5946BAE}">
      <dgm:prSet/>
      <dgm:spPr/>
      <dgm:t>
        <a:bodyPr/>
        <a:lstStyle/>
        <a:p>
          <a:endParaRPr lang="es-CO"/>
        </a:p>
      </dgm:t>
    </dgm:pt>
    <dgm:pt modelId="{254C19EB-5620-46D6-BFB0-9F9BDD0B13CF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Consultar servicios</a:t>
          </a:r>
        </a:p>
      </dgm:t>
    </dgm:pt>
    <dgm:pt modelId="{E41B45C7-4D31-4A4D-8B48-814157FF8622}" type="parTrans" cxnId="{C82B3FDF-69BD-41A8-99EB-9D6A7CDB8C2C}">
      <dgm:prSet/>
      <dgm:spPr/>
      <dgm:t>
        <a:bodyPr/>
        <a:lstStyle/>
        <a:p>
          <a:endParaRPr lang="es-ES"/>
        </a:p>
      </dgm:t>
    </dgm:pt>
    <dgm:pt modelId="{7725530F-4404-45AC-97FD-F5066204035D}" type="sibTrans" cxnId="{C82B3FDF-69BD-41A8-99EB-9D6A7CDB8C2C}">
      <dgm:prSet/>
      <dgm:spPr/>
      <dgm:t>
        <a:bodyPr/>
        <a:lstStyle/>
        <a:p>
          <a:endParaRPr lang="es-CO"/>
        </a:p>
      </dgm:t>
    </dgm:pt>
    <dgm:pt modelId="{5DAD2E50-D4C6-4BD7-B576-0974644BE81D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Reservas</a:t>
          </a:r>
        </a:p>
      </dgm:t>
    </dgm:pt>
    <dgm:pt modelId="{E799F568-A5E2-42A0-91B0-4D35A89834E0}" type="parTrans" cxnId="{A53B218C-5ABB-474E-B605-10890A736710}">
      <dgm:prSet/>
      <dgm:spPr/>
      <dgm:t>
        <a:bodyPr/>
        <a:lstStyle/>
        <a:p>
          <a:endParaRPr lang="es-ES"/>
        </a:p>
      </dgm:t>
    </dgm:pt>
    <dgm:pt modelId="{0A12555F-AFA4-48E6-9713-7226D242561B}" type="sibTrans" cxnId="{A53B218C-5ABB-474E-B605-10890A736710}">
      <dgm:prSet/>
      <dgm:spPr/>
      <dgm:t>
        <a:bodyPr/>
        <a:lstStyle/>
        <a:p>
          <a:endParaRPr lang="es-CO"/>
        </a:p>
      </dgm:t>
    </dgm:pt>
    <dgm:pt modelId="{E2CEAA7F-348E-46B7-AC67-004F00A0A63C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Consultar reserva</a:t>
          </a:r>
        </a:p>
      </dgm:t>
    </dgm:pt>
    <dgm:pt modelId="{288F3A1E-9F59-4D73-9EE9-C36B010AFB60}" type="parTrans" cxnId="{E92ADAC6-54C2-497A-A67D-84CCC5B13A7D}">
      <dgm:prSet/>
      <dgm:spPr/>
      <dgm:t>
        <a:bodyPr/>
        <a:lstStyle/>
        <a:p>
          <a:endParaRPr lang="es-ES"/>
        </a:p>
      </dgm:t>
    </dgm:pt>
    <dgm:pt modelId="{42DDD942-8079-466F-8C29-EEC78C11E922}" type="sibTrans" cxnId="{E92ADAC6-54C2-497A-A67D-84CCC5B13A7D}">
      <dgm:prSet/>
      <dgm:spPr/>
      <dgm:t>
        <a:bodyPr/>
        <a:lstStyle/>
        <a:p>
          <a:endParaRPr lang="es-CO"/>
        </a:p>
      </dgm:t>
    </dgm:pt>
    <dgm:pt modelId="{B41A55C7-048F-421F-8FDD-0017FAF3FD20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Crear reserva</a:t>
          </a:r>
        </a:p>
      </dgm:t>
    </dgm:pt>
    <dgm:pt modelId="{A06E0F28-B403-4B0E-A80D-CCCF69BF073F}" type="parTrans" cxnId="{719862D9-3CDC-4D5E-BF46-90B42F5B93D1}">
      <dgm:prSet/>
      <dgm:spPr/>
      <dgm:t>
        <a:bodyPr/>
        <a:lstStyle/>
        <a:p>
          <a:endParaRPr lang="es-ES"/>
        </a:p>
      </dgm:t>
    </dgm:pt>
    <dgm:pt modelId="{0CA8F619-6C3D-4ED3-A89B-B0EB4EBBD17B}" type="sibTrans" cxnId="{719862D9-3CDC-4D5E-BF46-90B42F5B93D1}">
      <dgm:prSet/>
      <dgm:spPr/>
      <dgm:t>
        <a:bodyPr/>
        <a:lstStyle/>
        <a:p>
          <a:endParaRPr lang="es-CO"/>
        </a:p>
      </dgm:t>
    </dgm:pt>
    <dgm:pt modelId="{E72F087E-1ADA-4BD3-AD1B-235CEDC2B236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Cancelar reserva</a:t>
          </a:r>
        </a:p>
      </dgm:t>
    </dgm:pt>
    <dgm:pt modelId="{63F920C3-E5E6-42E0-930D-36EA29EC97F2}" type="parTrans" cxnId="{FFCDC47B-A0F2-4FFA-BF28-4E69ED5A10CE}">
      <dgm:prSet/>
      <dgm:spPr/>
      <dgm:t>
        <a:bodyPr/>
        <a:lstStyle/>
        <a:p>
          <a:endParaRPr lang="es-ES"/>
        </a:p>
      </dgm:t>
    </dgm:pt>
    <dgm:pt modelId="{7BADC6BE-0D48-4924-BF08-8AC875F7CF78}" type="sibTrans" cxnId="{FFCDC47B-A0F2-4FFA-BF28-4E69ED5A10CE}">
      <dgm:prSet/>
      <dgm:spPr/>
      <dgm:t>
        <a:bodyPr/>
        <a:lstStyle/>
        <a:p>
          <a:endParaRPr lang="es-CO"/>
        </a:p>
      </dgm:t>
    </dgm:pt>
    <dgm:pt modelId="{F7840887-EF29-4A2D-A075-6593AFB4B7A4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Reserva en curso</a:t>
          </a:r>
        </a:p>
      </dgm:t>
    </dgm:pt>
    <dgm:pt modelId="{54C219F9-66B0-4E49-8D7A-C0310441909B}" type="parTrans" cxnId="{718A9240-D6B0-4AF6-8E3A-2CB1425439BC}">
      <dgm:prSet/>
      <dgm:spPr/>
      <dgm:t>
        <a:bodyPr/>
        <a:lstStyle/>
        <a:p>
          <a:endParaRPr lang="es-ES"/>
        </a:p>
      </dgm:t>
    </dgm:pt>
    <dgm:pt modelId="{429714D4-6DF6-463F-ABA5-31351C47A69C}" type="sibTrans" cxnId="{718A9240-D6B0-4AF6-8E3A-2CB1425439BC}">
      <dgm:prSet/>
      <dgm:spPr/>
      <dgm:t>
        <a:bodyPr/>
        <a:lstStyle/>
        <a:p>
          <a:endParaRPr lang="es-CO"/>
        </a:p>
      </dgm:t>
    </dgm:pt>
    <dgm:pt modelId="{FA254A49-5EDB-47D3-8599-3A5DBAD1630C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Crear servicios</a:t>
          </a:r>
        </a:p>
      </dgm:t>
    </dgm:pt>
    <dgm:pt modelId="{4DB8BD86-705C-4888-B672-BE190D3C414F}" type="parTrans" cxnId="{2FF4C94E-D7AE-4085-A80F-3B5625410D92}">
      <dgm:prSet/>
      <dgm:spPr/>
      <dgm:t>
        <a:bodyPr/>
        <a:lstStyle/>
        <a:p>
          <a:endParaRPr lang="es-ES"/>
        </a:p>
      </dgm:t>
    </dgm:pt>
    <dgm:pt modelId="{9B61C67C-EB7C-4D56-A6B3-A88A3DFE9295}" type="sibTrans" cxnId="{2FF4C94E-D7AE-4085-A80F-3B5625410D92}">
      <dgm:prSet/>
      <dgm:spPr/>
      <dgm:t>
        <a:bodyPr/>
        <a:lstStyle/>
        <a:p>
          <a:endParaRPr lang="es-CO"/>
        </a:p>
      </dgm:t>
    </dgm:pt>
    <dgm:pt modelId="{9CA35781-E36A-4B43-A6C2-25437FF4A8B8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Añadir servicio habitación</a:t>
          </a:r>
        </a:p>
      </dgm:t>
    </dgm:pt>
    <dgm:pt modelId="{2099F8AF-D5F2-48E3-83E3-90294343AF74}" type="parTrans" cxnId="{89C16683-6AF8-4229-A4A0-538C3497B2D3}">
      <dgm:prSet/>
      <dgm:spPr/>
      <dgm:t>
        <a:bodyPr/>
        <a:lstStyle/>
        <a:p>
          <a:endParaRPr lang="es-ES"/>
        </a:p>
      </dgm:t>
    </dgm:pt>
    <dgm:pt modelId="{43784F95-9CA9-4007-AA24-DEF4CB87AE76}" type="sibTrans" cxnId="{89C16683-6AF8-4229-A4A0-538C3497B2D3}">
      <dgm:prSet/>
      <dgm:spPr/>
      <dgm:t>
        <a:bodyPr/>
        <a:lstStyle/>
        <a:p>
          <a:endParaRPr lang="es-CO"/>
        </a:p>
      </dgm:t>
    </dgm:pt>
    <dgm:pt modelId="{71FB4B40-708A-4668-8FCF-6BD4E71225C1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Consultar habitaciones</a:t>
          </a:r>
        </a:p>
      </dgm:t>
    </dgm:pt>
    <dgm:pt modelId="{BB05326F-2AD0-4446-9DFD-3F7AA90FDEDB}" type="parTrans" cxnId="{1A3770B1-9AFB-4E39-A510-8EC123F51D1A}">
      <dgm:prSet/>
      <dgm:spPr/>
      <dgm:t>
        <a:bodyPr/>
        <a:lstStyle/>
        <a:p>
          <a:endParaRPr lang="es-ES"/>
        </a:p>
      </dgm:t>
    </dgm:pt>
    <dgm:pt modelId="{B78EF88A-7460-492E-9042-E4C9F1C43C93}" type="sibTrans" cxnId="{1A3770B1-9AFB-4E39-A510-8EC123F51D1A}">
      <dgm:prSet/>
      <dgm:spPr/>
      <dgm:t>
        <a:bodyPr/>
        <a:lstStyle/>
        <a:p>
          <a:endParaRPr lang="es-CO"/>
        </a:p>
      </dgm:t>
    </dgm:pt>
    <dgm:pt modelId="{63782AA7-B95A-4F43-ACF1-001F87D06C9B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Crear habitacion</a:t>
          </a:r>
        </a:p>
      </dgm:t>
    </dgm:pt>
    <dgm:pt modelId="{5B123539-BD8E-41D6-81B1-5F72D13BC7FB}" type="parTrans" cxnId="{CCB811FF-9969-49D1-8844-81D75C9099C9}">
      <dgm:prSet/>
      <dgm:spPr/>
      <dgm:t>
        <a:bodyPr/>
        <a:lstStyle/>
        <a:p>
          <a:endParaRPr lang="es-ES"/>
        </a:p>
      </dgm:t>
    </dgm:pt>
    <dgm:pt modelId="{4AA157DC-1639-47FF-B9B3-13886D8A4254}" type="sibTrans" cxnId="{CCB811FF-9969-49D1-8844-81D75C9099C9}">
      <dgm:prSet/>
      <dgm:spPr/>
      <dgm:t>
        <a:bodyPr/>
        <a:lstStyle/>
        <a:p>
          <a:endParaRPr lang="es-CO"/>
        </a:p>
      </dgm:t>
    </dgm:pt>
    <dgm:pt modelId="{7BC8DFF2-A413-4171-9F99-E011DA8B1828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Consultar menú</a:t>
          </a:r>
        </a:p>
      </dgm:t>
    </dgm:pt>
    <dgm:pt modelId="{4A9E2996-E58A-4D42-8EE0-9B5D782B785D}" type="parTrans" cxnId="{A3116690-FD28-474C-9C2C-D3C092212636}">
      <dgm:prSet/>
      <dgm:spPr/>
      <dgm:t>
        <a:bodyPr/>
        <a:lstStyle/>
        <a:p>
          <a:endParaRPr lang="es-ES"/>
        </a:p>
      </dgm:t>
    </dgm:pt>
    <dgm:pt modelId="{052D94AC-0DC2-4D6B-A764-85B0F1B76037}" type="sibTrans" cxnId="{A3116690-FD28-474C-9C2C-D3C092212636}">
      <dgm:prSet/>
      <dgm:spPr/>
      <dgm:t>
        <a:bodyPr/>
        <a:lstStyle/>
        <a:p>
          <a:endParaRPr lang="es-CO"/>
        </a:p>
      </dgm:t>
    </dgm:pt>
    <dgm:pt modelId="{8C2760C0-80B1-4CFC-AEA0-006B66E3FD7A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Añadir producto a habitacion</a:t>
          </a:r>
        </a:p>
      </dgm:t>
    </dgm:pt>
    <dgm:pt modelId="{7387F783-FD63-4F83-A7E5-78F900A4F566}" type="parTrans" cxnId="{6B2E46FC-E0CA-4362-ACC3-A29A87B52D88}">
      <dgm:prSet/>
      <dgm:spPr/>
      <dgm:t>
        <a:bodyPr/>
        <a:lstStyle/>
        <a:p>
          <a:endParaRPr lang="es-ES"/>
        </a:p>
      </dgm:t>
    </dgm:pt>
    <dgm:pt modelId="{B0B24126-4791-4C1F-8A60-9CECAD4DE159}" type="sibTrans" cxnId="{6B2E46FC-E0CA-4362-ACC3-A29A87B52D88}">
      <dgm:prSet/>
      <dgm:spPr/>
      <dgm:t>
        <a:bodyPr/>
        <a:lstStyle/>
        <a:p>
          <a:endParaRPr lang="es-CO"/>
        </a:p>
      </dgm:t>
    </dgm:pt>
    <dgm:pt modelId="{BE269E6A-2D2C-42B3-B3B5-0A5D03E62F9D}">
      <dgm:prSet phldr="0"/>
      <dgm:spPr/>
      <dgm:t>
        <a:bodyPr/>
        <a:lstStyle/>
        <a:p>
          <a:r>
            <a:rPr lang="es-ES">
              <a:latin typeface="Times New Roman"/>
              <a:cs typeface="Times New Roman"/>
            </a:rPr>
            <a:t>Crear producto menu</a:t>
          </a:r>
        </a:p>
      </dgm:t>
    </dgm:pt>
    <dgm:pt modelId="{A0B30EB9-A3C6-4A02-85F7-3649FA4E4984}" type="parTrans" cxnId="{7249D04F-9107-426F-B774-C73C22B4C376}">
      <dgm:prSet/>
      <dgm:spPr/>
      <dgm:t>
        <a:bodyPr/>
        <a:lstStyle/>
        <a:p>
          <a:endParaRPr lang="es-ES"/>
        </a:p>
      </dgm:t>
    </dgm:pt>
    <dgm:pt modelId="{361B907B-2040-4315-A005-0C5DE4998144}" type="sibTrans" cxnId="{7249D04F-9107-426F-B774-C73C22B4C376}">
      <dgm:prSet/>
      <dgm:spPr/>
      <dgm:t>
        <a:bodyPr/>
        <a:lstStyle/>
        <a:p>
          <a:endParaRPr lang="es-CO"/>
        </a:p>
      </dgm:t>
    </dgm:pt>
    <dgm:pt modelId="{4D8C4EC2-344B-43E1-91AA-22F50F9AD29C}" type="pres">
      <dgm:prSet presAssocID="{3EA09016-AD48-4431-9DE7-2C32029566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0B92CD-752E-4AC7-9616-66E4FFCEC7E2}" type="pres">
      <dgm:prSet presAssocID="{C8E827B4-262C-4713-851E-E884221DC5CC}" presName="hierRoot1" presStyleCnt="0">
        <dgm:presLayoutVars>
          <dgm:hierBranch val="init"/>
        </dgm:presLayoutVars>
      </dgm:prSet>
      <dgm:spPr/>
    </dgm:pt>
    <dgm:pt modelId="{895F0FC0-FC1A-4A45-A000-FB05A86301B4}" type="pres">
      <dgm:prSet presAssocID="{C8E827B4-262C-4713-851E-E884221DC5CC}" presName="rootComposite1" presStyleCnt="0"/>
      <dgm:spPr/>
    </dgm:pt>
    <dgm:pt modelId="{0DDDCE03-70B0-4B69-9D1B-01AEB87EC075}" type="pres">
      <dgm:prSet presAssocID="{C8E827B4-262C-4713-851E-E884221DC5CC}" presName="rootText1" presStyleLbl="node0" presStyleIdx="0" presStyleCnt="1">
        <dgm:presLayoutVars>
          <dgm:chPref val="3"/>
        </dgm:presLayoutVars>
      </dgm:prSet>
      <dgm:spPr/>
    </dgm:pt>
    <dgm:pt modelId="{4468ECE6-BEC6-4237-A9C8-E5CC8A00D196}" type="pres">
      <dgm:prSet presAssocID="{C8E827B4-262C-4713-851E-E884221DC5CC}" presName="rootConnector1" presStyleLbl="node1" presStyleIdx="0" presStyleCnt="0"/>
      <dgm:spPr/>
    </dgm:pt>
    <dgm:pt modelId="{A85C0236-959C-4796-BAE6-91A5273B1E3F}" type="pres">
      <dgm:prSet presAssocID="{C8E827B4-262C-4713-851E-E884221DC5CC}" presName="hierChild2" presStyleCnt="0"/>
      <dgm:spPr/>
    </dgm:pt>
    <dgm:pt modelId="{5948A508-FD64-48D9-8510-4C1DA9BCA93F}" type="pres">
      <dgm:prSet presAssocID="{BF4CCD77-D0DE-489F-B3D2-269D020A87B6}" presName="Name37" presStyleLbl="parChTrans1D2" presStyleIdx="0" presStyleCnt="1"/>
      <dgm:spPr/>
    </dgm:pt>
    <dgm:pt modelId="{2A3F4582-B0D6-4B0F-A2E8-C83464CE2D5F}" type="pres">
      <dgm:prSet presAssocID="{5FD39E13-D0BF-4304-840E-01EE222170A7}" presName="hierRoot2" presStyleCnt="0">
        <dgm:presLayoutVars>
          <dgm:hierBranch val="init"/>
        </dgm:presLayoutVars>
      </dgm:prSet>
      <dgm:spPr/>
    </dgm:pt>
    <dgm:pt modelId="{F3C45C1E-2EA7-4D1D-B6E2-28BC644FC8B8}" type="pres">
      <dgm:prSet presAssocID="{5FD39E13-D0BF-4304-840E-01EE222170A7}" presName="rootComposite" presStyleCnt="0"/>
      <dgm:spPr/>
    </dgm:pt>
    <dgm:pt modelId="{EE787F96-6416-4E06-A40A-745C813B711F}" type="pres">
      <dgm:prSet presAssocID="{5FD39E13-D0BF-4304-840E-01EE222170A7}" presName="rootText" presStyleLbl="node2" presStyleIdx="0" presStyleCnt="1">
        <dgm:presLayoutVars>
          <dgm:chPref val="3"/>
        </dgm:presLayoutVars>
      </dgm:prSet>
      <dgm:spPr/>
    </dgm:pt>
    <dgm:pt modelId="{17661B79-EFF0-46EC-82B7-CE732F5D5E83}" type="pres">
      <dgm:prSet presAssocID="{5FD39E13-D0BF-4304-840E-01EE222170A7}" presName="rootConnector" presStyleLbl="node2" presStyleIdx="0" presStyleCnt="1"/>
      <dgm:spPr/>
    </dgm:pt>
    <dgm:pt modelId="{05154756-93A2-4901-A674-4782FAD2ED61}" type="pres">
      <dgm:prSet presAssocID="{5FD39E13-D0BF-4304-840E-01EE222170A7}" presName="hierChild4" presStyleCnt="0"/>
      <dgm:spPr/>
    </dgm:pt>
    <dgm:pt modelId="{B3721121-5930-407E-91D5-251F3BF9F56E}" type="pres">
      <dgm:prSet presAssocID="{FF68A7C2-AE0A-4D53-92F0-0B1076D260B6}" presName="Name37" presStyleLbl="parChTrans1D3" presStyleIdx="0" presStyleCnt="8"/>
      <dgm:spPr/>
    </dgm:pt>
    <dgm:pt modelId="{192756A5-0B05-47F2-9608-0B2516C4BC9E}" type="pres">
      <dgm:prSet presAssocID="{E4AA788F-32A2-471A-8698-687CDC87FAD6}" presName="hierRoot2" presStyleCnt="0">
        <dgm:presLayoutVars>
          <dgm:hierBranch val="init"/>
        </dgm:presLayoutVars>
      </dgm:prSet>
      <dgm:spPr/>
    </dgm:pt>
    <dgm:pt modelId="{4B56F796-B9DA-4491-B980-40D17A53EF37}" type="pres">
      <dgm:prSet presAssocID="{E4AA788F-32A2-471A-8698-687CDC87FAD6}" presName="rootComposite" presStyleCnt="0"/>
      <dgm:spPr/>
    </dgm:pt>
    <dgm:pt modelId="{188F54FE-0621-4809-8A6C-7FDDD154BF97}" type="pres">
      <dgm:prSet presAssocID="{E4AA788F-32A2-471A-8698-687CDC87FAD6}" presName="rootText" presStyleLbl="node3" presStyleIdx="0" presStyleCnt="8">
        <dgm:presLayoutVars>
          <dgm:chPref val="3"/>
        </dgm:presLayoutVars>
      </dgm:prSet>
      <dgm:spPr/>
    </dgm:pt>
    <dgm:pt modelId="{3CFF5245-1101-4B6D-AD16-16720D9C3BA8}" type="pres">
      <dgm:prSet presAssocID="{E4AA788F-32A2-471A-8698-687CDC87FAD6}" presName="rootConnector" presStyleLbl="node3" presStyleIdx="0" presStyleCnt="8"/>
      <dgm:spPr/>
    </dgm:pt>
    <dgm:pt modelId="{636838D4-CFF8-47EC-8071-230C1054C4D6}" type="pres">
      <dgm:prSet presAssocID="{E4AA788F-32A2-471A-8698-687CDC87FAD6}" presName="hierChild4" presStyleCnt="0"/>
      <dgm:spPr/>
    </dgm:pt>
    <dgm:pt modelId="{A5EF89A8-F063-487A-8C73-1E02CFF87916}" type="pres">
      <dgm:prSet presAssocID="{E4AA788F-32A2-471A-8698-687CDC87FAD6}" presName="hierChild5" presStyleCnt="0"/>
      <dgm:spPr/>
    </dgm:pt>
    <dgm:pt modelId="{72129935-C6DE-4C97-B19F-316BAE8C42F5}" type="pres">
      <dgm:prSet presAssocID="{E4378BDA-29ED-492E-9D69-503584D0AD8F}" presName="Name37" presStyleLbl="parChTrans1D3" presStyleIdx="1" presStyleCnt="8"/>
      <dgm:spPr/>
    </dgm:pt>
    <dgm:pt modelId="{7042790E-ADD4-48A4-B58E-479F16AF32D6}" type="pres">
      <dgm:prSet presAssocID="{E7333D86-C8AA-4A35-BA8D-FB81CF8D3E32}" presName="hierRoot2" presStyleCnt="0">
        <dgm:presLayoutVars>
          <dgm:hierBranch val="init"/>
        </dgm:presLayoutVars>
      </dgm:prSet>
      <dgm:spPr/>
    </dgm:pt>
    <dgm:pt modelId="{515E0AA3-DCF3-4FC6-A67C-1B1320C878D4}" type="pres">
      <dgm:prSet presAssocID="{E7333D86-C8AA-4A35-BA8D-FB81CF8D3E32}" presName="rootComposite" presStyleCnt="0"/>
      <dgm:spPr/>
    </dgm:pt>
    <dgm:pt modelId="{AA03D927-003A-474F-8F4D-7ADD65956E51}" type="pres">
      <dgm:prSet presAssocID="{E7333D86-C8AA-4A35-BA8D-FB81CF8D3E32}" presName="rootText" presStyleLbl="node3" presStyleIdx="1" presStyleCnt="8">
        <dgm:presLayoutVars>
          <dgm:chPref val="3"/>
        </dgm:presLayoutVars>
      </dgm:prSet>
      <dgm:spPr/>
    </dgm:pt>
    <dgm:pt modelId="{BB100182-E707-48AE-871B-BA28EDE331EC}" type="pres">
      <dgm:prSet presAssocID="{E7333D86-C8AA-4A35-BA8D-FB81CF8D3E32}" presName="rootConnector" presStyleLbl="node3" presStyleIdx="1" presStyleCnt="8"/>
      <dgm:spPr/>
    </dgm:pt>
    <dgm:pt modelId="{E0BCA9C5-F518-4109-B1E8-27A70B0E9F05}" type="pres">
      <dgm:prSet presAssocID="{E7333D86-C8AA-4A35-BA8D-FB81CF8D3E32}" presName="hierChild4" presStyleCnt="0"/>
      <dgm:spPr/>
    </dgm:pt>
    <dgm:pt modelId="{D4A1017A-4AA1-4B35-A5DC-27486D5689FD}" type="pres">
      <dgm:prSet presAssocID="{74993D76-4951-4B7D-BC63-0D9E4B105EBE}" presName="Name37" presStyleLbl="parChTrans1D4" presStyleIdx="0" presStyleCnt="15"/>
      <dgm:spPr/>
    </dgm:pt>
    <dgm:pt modelId="{01CF042D-7E53-47DD-A289-A63A83CC731D}" type="pres">
      <dgm:prSet presAssocID="{9F353708-6EB5-43D9-A837-1AB59698EAE5}" presName="hierRoot2" presStyleCnt="0">
        <dgm:presLayoutVars>
          <dgm:hierBranch val="init"/>
        </dgm:presLayoutVars>
      </dgm:prSet>
      <dgm:spPr/>
    </dgm:pt>
    <dgm:pt modelId="{863049CE-F2F4-4C2D-A15C-173E44BC420A}" type="pres">
      <dgm:prSet presAssocID="{9F353708-6EB5-43D9-A837-1AB59698EAE5}" presName="rootComposite" presStyleCnt="0"/>
      <dgm:spPr/>
    </dgm:pt>
    <dgm:pt modelId="{72B84654-36DC-42EB-83CE-126D6A746C94}" type="pres">
      <dgm:prSet presAssocID="{9F353708-6EB5-43D9-A837-1AB59698EAE5}" presName="rootText" presStyleLbl="node4" presStyleIdx="0" presStyleCnt="15">
        <dgm:presLayoutVars>
          <dgm:chPref val="3"/>
        </dgm:presLayoutVars>
      </dgm:prSet>
      <dgm:spPr/>
    </dgm:pt>
    <dgm:pt modelId="{5533FE79-0CC1-45A6-9599-31E88E7F96BE}" type="pres">
      <dgm:prSet presAssocID="{9F353708-6EB5-43D9-A837-1AB59698EAE5}" presName="rootConnector" presStyleLbl="node4" presStyleIdx="0" presStyleCnt="15"/>
      <dgm:spPr/>
    </dgm:pt>
    <dgm:pt modelId="{7393BA1E-B400-4A47-A602-9B5935E37494}" type="pres">
      <dgm:prSet presAssocID="{9F353708-6EB5-43D9-A837-1AB59698EAE5}" presName="hierChild4" presStyleCnt="0"/>
      <dgm:spPr/>
    </dgm:pt>
    <dgm:pt modelId="{13FC5A60-7ECC-483F-8938-C22AA6D6731D}" type="pres">
      <dgm:prSet presAssocID="{9F353708-6EB5-43D9-A837-1AB59698EAE5}" presName="hierChild5" presStyleCnt="0"/>
      <dgm:spPr/>
    </dgm:pt>
    <dgm:pt modelId="{6AC89679-B967-4DED-A559-4698EE578A06}" type="pres">
      <dgm:prSet presAssocID="{FD107BCF-82AE-4DE8-A69C-A030FE4B5E23}" presName="Name37" presStyleLbl="parChTrans1D4" presStyleIdx="1" presStyleCnt="15"/>
      <dgm:spPr/>
    </dgm:pt>
    <dgm:pt modelId="{D9F01844-A350-4624-A32F-6F5B210D7FC9}" type="pres">
      <dgm:prSet presAssocID="{3B2F65B2-4F38-431A-862F-7168783D2D4F}" presName="hierRoot2" presStyleCnt="0">
        <dgm:presLayoutVars>
          <dgm:hierBranch val="init"/>
        </dgm:presLayoutVars>
      </dgm:prSet>
      <dgm:spPr/>
    </dgm:pt>
    <dgm:pt modelId="{09B806F1-7470-4011-B99B-244501C4E7C8}" type="pres">
      <dgm:prSet presAssocID="{3B2F65B2-4F38-431A-862F-7168783D2D4F}" presName="rootComposite" presStyleCnt="0"/>
      <dgm:spPr/>
    </dgm:pt>
    <dgm:pt modelId="{F26C9F59-4672-439A-84A2-CEAA7EB65489}" type="pres">
      <dgm:prSet presAssocID="{3B2F65B2-4F38-431A-862F-7168783D2D4F}" presName="rootText" presStyleLbl="node4" presStyleIdx="1" presStyleCnt="15">
        <dgm:presLayoutVars>
          <dgm:chPref val="3"/>
        </dgm:presLayoutVars>
      </dgm:prSet>
      <dgm:spPr/>
    </dgm:pt>
    <dgm:pt modelId="{1FFC24F2-5DBE-4212-B927-398D17E51711}" type="pres">
      <dgm:prSet presAssocID="{3B2F65B2-4F38-431A-862F-7168783D2D4F}" presName="rootConnector" presStyleLbl="node4" presStyleIdx="1" presStyleCnt="15"/>
      <dgm:spPr/>
    </dgm:pt>
    <dgm:pt modelId="{FDA824FC-05E3-4814-9632-7A6571BDF746}" type="pres">
      <dgm:prSet presAssocID="{3B2F65B2-4F38-431A-862F-7168783D2D4F}" presName="hierChild4" presStyleCnt="0"/>
      <dgm:spPr/>
    </dgm:pt>
    <dgm:pt modelId="{67A6902D-84C1-4893-9256-30E7FCFE94F6}" type="pres">
      <dgm:prSet presAssocID="{3B2F65B2-4F38-431A-862F-7168783D2D4F}" presName="hierChild5" presStyleCnt="0"/>
      <dgm:spPr/>
    </dgm:pt>
    <dgm:pt modelId="{E2E2ED95-0BCF-4AFA-846F-838BA6BC243A}" type="pres">
      <dgm:prSet presAssocID="{DF975117-D6A1-446D-A79D-9BA97FC7CBF0}" presName="Name37" presStyleLbl="parChTrans1D4" presStyleIdx="2" presStyleCnt="15"/>
      <dgm:spPr/>
    </dgm:pt>
    <dgm:pt modelId="{7C8E8EA4-E035-450E-9FC8-D713E0193B4A}" type="pres">
      <dgm:prSet presAssocID="{5A798E47-0379-48AB-B4C2-07B58061B379}" presName="hierRoot2" presStyleCnt="0">
        <dgm:presLayoutVars>
          <dgm:hierBranch val="init"/>
        </dgm:presLayoutVars>
      </dgm:prSet>
      <dgm:spPr/>
    </dgm:pt>
    <dgm:pt modelId="{406718E1-CD22-40BB-9EFF-9D6B05921A27}" type="pres">
      <dgm:prSet presAssocID="{5A798E47-0379-48AB-B4C2-07B58061B379}" presName="rootComposite" presStyleCnt="0"/>
      <dgm:spPr/>
    </dgm:pt>
    <dgm:pt modelId="{076C8F51-14DB-469A-8753-C104B91F5748}" type="pres">
      <dgm:prSet presAssocID="{5A798E47-0379-48AB-B4C2-07B58061B379}" presName="rootText" presStyleLbl="node4" presStyleIdx="2" presStyleCnt="15">
        <dgm:presLayoutVars>
          <dgm:chPref val="3"/>
        </dgm:presLayoutVars>
      </dgm:prSet>
      <dgm:spPr/>
    </dgm:pt>
    <dgm:pt modelId="{41FB4089-03B3-4279-A48D-B66AAB77B4DD}" type="pres">
      <dgm:prSet presAssocID="{5A798E47-0379-48AB-B4C2-07B58061B379}" presName="rootConnector" presStyleLbl="node4" presStyleIdx="2" presStyleCnt="15"/>
      <dgm:spPr/>
    </dgm:pt>
    <dgm:pt modelId="{2FE97BAA-D9F5-4FA1-8DB9-5451FA4E4C86}" type="pres">
      <dgm:prSet presAssocID="{5A798E47-0379-48AB-B4C2-07B58061B379}" presName="hierChild4" presStyleCnt="0"/>
      <dgm:spPr/>
    </dgm:pt>
    <dgm:pt modelId="{28973C0D-4E20-46A3-BE71-12213AB68E6E}" type="pres">
      <dgm:prSet presAssocID="{5A798E47-0379-48AB-B4C2-07B58061B379}" presName="hierChild5" presStyleCnt="0"/>
      <dgm:spPr/>
    </dgm:pt>
    <dgm:pt modelId="{ACE1FF01-7A6B-442C-9B1D-D4C1CE11F1FE}" type="pres">
      <dgm:prSet presAssocID="{E7333D86-C8AA-4A35-BA8D-FB81CF8D3E32}" presName="hierChild5" presStyleCnt="0"/>
      <dgm:spPr/>
    </dgm:pt>
    <dgm:pt modelId="{3729DC1D-ABA0-44F8-97B6-215C3FB431D7}" type="pres">
      <dgm:prSet presAssocID="{0B58C2CC-084C-4801-BE31-3D9592729D79}" presName="Name37" presStyleLbl="parChTrans1D3" presStyleIdx="2" presStyleCnt="8"/>
      <dgm:spPr/>
    </dgm:pt>
    <dgm:pt modelId="{460AA878-DE60-4166-858C-71A16CFF60C9}" type="pres">
      <dgm:prSet presAssocID="{F19B8AC2-C838-4871-91D4-24127FB5FAA7}" presName="hierRoot2" presStyleCnt="0">
        <dgm:presLayoutVars>
          <dgm:hierBranch val="init"/>
        </dgm:presLayoutVars>
      </dgm:prSet>
      <dgm:spPr/>
    </dgm:pt>
    <dgm:pt modelId="{3C2BC249-5D01-4553-ABCB-60BA57803642}" type="pres">
      <dgm:prSet presAssocID="{F19B8AC2-C838-4871-91D4-24127FB5FAA7}" presName="rootComposite" presStyleCnt="0"/>
      <dgm:spPr/>
    </dgm:pt>
    <dgm:pt modelId="{F8C68003-5E49-45A6-A972-DAA8E804A971}" type="pres">
      <dgm:prSet presAssocID="{F19B8AC2-C838-4871-91D4-24127FB5FAA7}" presName="rootText" presStyleLbl="node3" presStyleIdx="2" presStyleCnt="8">
        <dgm:presLayoutVars>
          <dgm:chPref val="3"/>
        </dgm:presLayoutVars>
      </dgm:prSet>
      <dgm:spPr/>
    </dgm:pt>
    <dgm:pt modelId="{CF4C729E-976B-468E-99EC-405B1AD5C1C2}" type="pres">
      <dgm:prSet presAssocID="{F19B8AC2-C838-4871-91D4-24127FB5FAA7}" presName="rootConnector" presStyleLbl="node3" presStyleIdx="2" presStyleCnt="8"/>
      <dgm:spPr/>
    </dgm:pt>
    <dgm:pt modelId="{2CCE07DC-BBBA-4435-8565-27DA82D1CAF1}" type="pres">
      <dgm:prSet presAssocID="{F19B8AC2-C838-4871-91D4-24127FB5FAA7}" presName="hierChild4" presStyleCnt="0"/>
      <dgm:spPr/>
    </dgm:pt>
    <dgm:pt modelId="{57C5C93F-1BB6-405C-8A26-44AA322BD255}" type="pres">
      <dgm:prSet presAssocID="{E41B45C7-4D31-4A4D-8B48-814157FF8622}" presName="Name37" presStyleLbl="parChTrans1D4" presStyleIdx="3" presStyleCnt="15"/>
      <dgm:spPr/>
    </dgm:pt>
    <dgm:pt modelId="{02AA2B11-4D7D-4210-ADFD-D17C6EB28631}" type="pres">
      <dgm:prSet presAssocID="{254C19EB-5620-46D6-BFB0-9F9BDD0B13CF}" presName="hierRoot2" presStyleCnt="0">
        <dgm:presLayoutVars>
          <dgm:hierBranch val="init"/>
        </dgm:presLayoutVars>
      </dgm:prSet>
      <dgm:spPr/>
    </dgm:pt>
    <dgm:pt modelId="{D374122F-6438-4358-9AD5-3FBE7A180E12}" type="pres">
      <dgm:prSet presAssocID="{254C19EB-5620-46D6-BFB0-9F9BDD0B13CF}" presName="rootComposite" presStyleCnt="0"/>
      <dgm:spPr/>
    </dgm:pt>
    <dgm:pt modelId="{29C21945-C4EA-48C6-8A8D-956C841A134D}" type="pres">
      <dgm:prSet presAssocID="{254C19EB-5620-46D6-BFB0-9F9BDD0B13CF}" presName="rootText" presStyleLbl="node4" presStyleIdx="3" presStyleCnt="15">
        <dgm:presLayoutVars>
          <dgm:chPref val="3"/>
        </dgm:presLayoutVars>
      </dgm:prSet>
      <dgm:spPr/>
    </dgm:pt>
    <dgm:pt modelId="{25486763-41D4-4B64-A192-16A916360287}" type="pres">
      <dgm:prSet presAssocID="{254C19EB-5620-46D6-BFB0-9F9BDD0B13CF}" presName="rootConnector" presStyleLbl="node4" presStyleIdx="3" presStyleCnt="15"/>
      <dgm:spPr/>
    </dgm:pt>
    <dgm:pt modelId="{21563985-6227-40FF-8DD5-348F69BF6C14}" type="pres">
      <dgm:prSet presAssocID="{254C19EB-5620-46D6-BFB0-9F9BDD0B13CF}" presName="hierChild4" presStyleCnt="0"/>
      <dgm:spPr/>
    </dgm:pt>
    <dgm:pt modelId="{2E87EB75-B81C-4CEA-A0B8-018FE4AAF1A9}" type="pres">
      <dgm:prSet presAssocID="{254C19EB-5620-46D6-BFB0-9F9BDD0B13CF}" presName="hierChild5" presStyleCnt="0"/>
      <dgm:spPr/>
    </dgm:pt>
    <dgm:pt modelId="{067A1B30-6EA9-4130-AB7E-1898B49794AE}" type="pres">
      <dgm:prSet presAssocID="{4DB8BD86-705C-4888-B672-BE190D3C414F}" presName="Name37" presStyleLbl="parChTrans1D4" presStyleIdx="4" presStyleCnt="15"/>
      <dgm:spPr/>
    </dgm:pt>
    <dgm:pt modelId="{4640798B-1A0E-47AC-9F98-4EE0F15128E1}" type="pres">
      <dgm:prSet presAssocID="{FA254A49-5EDB-47D3-8599-3A5DBAD1630C}" presName="hierRoot2" presStyleCnt="0">
        <dgm:presLayoutVars>
          <dgm:hierBranch val="init"/>
        </dgm:presLayoutVars>
      </dgm:prSet>
      <dgm:spPr/>
    </dgm:pt>
    <dgm:pt modelId="{6ED203D7-8B45-407A-9F4C-13C981574FAE}" type="pres">
      <dgm:prSet presAssocID="{FA254A49-5EDB-47D3-8599-3A5DBAD1630C}" presName="rootComposite" presStyleCnt="0"/>
      <dgm:spPr/>
    </dgm:pt>
    <dgm:pt modelId="{9C69322B-485D-41DD-B5AF-025CE4FC2748}" type="pres">
      <dgm:prSet presAssocID="{FA254A49-5EDB-47D3-8599-3A5DBAD1630C}" presName="rootText" presStyleLbl="node4" presStyleIdx="4" presStyleCnt="15">
        <dgm:presLayoutVars>
          <dgm:chPref val="3"/>
        </dgm:presLayoutVars>
      </dgm:prSet>
      <dgm:spPr/>
    </dgm:pt>
    <dgm:pt modelId="{D935CF99-18EB-4AA2-B505-63B4C2A5EB04}" type="pres">
      <dgm:prSet presAssocID="{FA254A49-5EDB-47D3-8599-3A5DBAD1630C}" presName="rootConnector" presStyleLbl="node4" presStyleIdx="4" presStyleCnt="15"/>
      <dgm:spPr/>
    </dgm:pt>
    <dgm:pt modelId="{ADC11303-15D7-4A7D-B6B7-BD4F568F0661}" type="pres">
      <dgm:prSet presAssocID="{FA254A49-5EDB-47D3-8599-3A5DBAD1630C}" presName="hierChild4" presStyleCnt="0"/>
      <dgm:spPr/>
    </dgm:pt>
    <dgm:pt modelId="{28984C15-785C-47CD-BB56-368B6C46D21E}" type="pres">
      <dgm:prSet presAssocID="{FA254A49-5EDB-47D3-8599-3A5DBAD1630C}" presName="hierChild5" presStyleCnt="0"/>
      <dgm:spPr/>
    </dgm:pt>
    <dgm:pt modelId="{D07FC9F5-5CAC-4483-987D-333BAB8EE2D6}" type="pres">
      <dgm:prSet presAssocID="{2099F8AF-D5F2-48E3-83E3-90294343AF74}" presName="Name37" presStyleLbl="parChTrans1D4" presStyleIdx="5" presStyleCnt="15"/>
      <dgm:spPr/>
    </dgm:pt>
    <dgm:pt modelId="{AD775553-6BD6-419A-B4F2-96C410F2CBD8}" type="pres">
      <dgm:prSet presAssocID="{9CA35781-E36A-4B43-A6C2-25437FF4A8B8}" presName="hierRoot2" presStyleCnt="0">
        <dgm:presLayoutVars>
          <dgm:hierBranch val="init"/>
        </dgm:presLayoutVars>
      </dgm:prSet>
      <dgm:spPr/>
    </dgm:pt>
    <dgm:pt modelId="{7B45EBA6-0727-4876-B1D6-7031B959BF0F}" type="pres">
      <dgm:prSet presAssocID="{9CA35781-E36A-4B43-A6C2-25437FF4A8B8}" presName="rootComposite" presStyleCnt="0"/>
      <dgm:spPr/>
    </dgm:pt>
    <dgm:pt modelId="{96A75B90-E977-496A-B465-663C3EF6CB8D}" type="pres">
      <dgm:prSet presAssocID="{9CA35781-E36A-4B43-A6C2-25437FF4A8B8}" presName="rootText" presStyleLbl="node4" presStyleIdx="5" presStyleCnt="15">
        <dgm:presLayoutVars>
          <dgm:chPref val="3"/>
        </dgm:presLayoutVars>
      </dgm:prSet>
      <dgm:spPr/>
    </dgm:pt>
    <dgm:pt modelId="{582DEEC2-6C5C-433C-88AD-B7A311870B1C}" type="pres">
      <dgm:prSet presAssocID="{9CA35781-E36A-4B43-A6C2-25437FF4A8B8}" presName="rootConnector" presStyleLbl="node4" presStyleIdx="5" presStyleCnt="15"/>
      <dgm:spPr/>
    </dgm:pt>
    <dgm:pt modelId="{4A486B11-20C3-40CE-8867-585D4604290B}" type="pres">
      <dgm:prSet presAssocID="{9CA35781-E36A-4B43-A6C2-25437FF4A8B8}" presName="hierChild4" presStyleCnt="0"/>
      <dgm:spPr/>
    </dgm:pt>
    <dgm:pt modelId="{29681CAA-AA30-4D2D-86A4-F56941D77704}" type="pres">
      <dgm:prSet presAssocID="{9CA35781-E36A-4B43-A6C2-25437FF4A8B8}" presName="hierChild5" presStyleCnt="0"/>
      <dgm:spPr/>
    </dgm:pt>
    <dgm:pt modelId="{852BBF85-9191-47E7-A053-3F4E5FAE1C4E}" type="pres">
      <dgm:prSet presAssocID="{F19B8AC2-C838-4871-91D4-24127FB5FAA7}" presName="hierChild5" presStyleCnt="0"/>
      <dgm:spPr/>
    </dgm:pt>
    <dgm:pt modelId="{11AC0FD7-0530-4B12-B5E0-FD5319B224CC}" type="pres">
      <dgm:prSet presAssocID="{C86ED6B7-5BA8-405B-84DD-C1F26C7AB76D}" presName="Name37" presStyleLbl="parChTrans1D3" presStyleIdx="3" presStyleCnt="8"/>
      <dgm:spPr/>
    </dgm:pt>
    <dgm:pt modelId="{5F97FD17-79F4-4159-9E48-B501F18B6E59}" type="pres">
      <dgm:prSet presAssocID="{F4FFE855-C2EF-406B-984D-75928E5E1DC3}" presName="hierRoot2" presStyleCnt="0">
        <dgm:presLayoutVars>
          <dgm:hierBranch val="init"/>
        </dgm:presLayoutVars>
      </dgm:prSet>
      <dgm:spPr/>
    </dgm:pt>
    <dgm:pt modelId="{B1E62BB2-75F0-40E3-B41E-2B2429F6D811}" type="pres">
      <dgm:prSet presAssocID="{F4FFE855-C2EF-406B-984D-75928E5E1DC3}" presName="rootComposite" presStyleCnt="0"/>
      <dgm:spPr/>
    </dgm:pt>
    <dgm:pt modelId="{F0C02633-E02F-4DC1-8785-B3E3535552AF}" type="pres">
      <dgm:prSet presAssocID="{F4FFE855-C2EF-406B-984D-75928E5E1DC3}" presName="rootText" presStyleLbl="node3" presStyleIdx="3" presStyleCnt="8">
        <dgm:presLayoutVars>
          <dgm:chPref val="3"/>
        </dgm:presLayoutVars>
      </dgm:prSet>
      <dgm:spPr/>
    </dgm:pt>
    <dgm:pt modelId="{E703F122-664B-4EAD-94D5-B94160D848FC}" type="pres">
      <dgm:prSet presAssocID="{F4FFE855-C2EF-406B-984D-75928E5E1DC3}" presName="rootConnector" presStyleLbl="node3" presStyleIdx="3" presStyleCnt="8"/>
      <dgm:spPr/>
    </dgm:pt>
    <dgm:pt modelId="{C8152489-D1FE-4B7E-90F1-6DB74E1A15CC}" type="pres">
      <dgm:prSet presAssocID="{F4FFE855-C2EF-406B-984D-75928E5E1DC3}" presName="hierChild4" presStyleCnt="0"/>
      <dgm:spPr/>
    </dgm:pt>
    <dgm:pt modelId="{5F410D1B-4974-4C61-BF8A-B62301616B6E}" type="pres">
      <dgm:prSet presAssocID="{BB05326F-2AD0-4446-9DFD-3F7AA90FDEDB}" presName="Name37" presStyleLbl="parChTrans1D4" presStyleIdx="6" presStyleCnt="15"/>
      <dgm:spPr/>
    </dgm:pt>
    <dgm:pt modelId="{FDEBFAD0-4B1C-439A-B294-774771F7CDA4}" type="pres">
      <dgm:prSet presAssocID="{71FB4B40-708A-4668-8FCF-6BD4E71225C1}" presName="hierRoot2" presStyleCnt="0">
        <dgm:presLayoutVars>
          <dgm:hierBranch val="init"/>
        </dgm:presLayoutVars>
      </dgm:prSet>
      <dgm:spPr/>
    </dgm:pt>
    <dgm:pt modelId="{1D4B762C-5473-40C4-97BE-78A46238603B}" type="pres">
      <dgm:prSet presAssocID="{71FB4B40-708A-4668-8FCF-6BD4E71225C1}" presName="rootComposite" presStyleCnt="0"/>
      <dgm:spPr/>
    </dgm:pt>
    <dgm:pt modelId="{2D6B9F7F-BD5E-42BB-9220-1AFF44DA6A32}" type="pres">
      <dgm:prSet presAssocID="{71FB4B40-708A-4668-8FCF-6BD4E71225C1}" presName="rootText" presStyleLbl="node4" presStyleIdx="6" presStyleCnt="15">
        <dgm:presLayoutVars>
          <dgm:chPref val="3"/>
        </dgm:presLayoutVars>
      </dgm:prSet>
      <dgm:spPr/>
    </dgm:pt>
    <dgm:pt modelId="{2F838B13-B47D-4090-B028-DE5A1ECD432C}" type="pres">
      <dgm:prSet presAssocID="{71FB4B40-708A-4668-8FCF-6BD4E71225C1}" presName="rootConnector" presStyleLbl="node4" presStyleIdx="6" presStyleCnt="15"/>
      <dgm:spPr/>
    </dgm:pt>
    <dgm:pt modelId="{77CF3C04-E0BD-49DD-8C37-4F8C5C5D723D}" type="pres">
      <dgm:prSet presAssocID="{71FB4B40-708A-4668-8FCF-6BD4E71225C1}" presName="hierChild4" presStyleCnt="0"/>
      <dgm:spPr/>
    </dgm:pt>
    <dgm:pt modelId="{BABACA48-995C-46E7-A9DF-46156FFC9497}" type="pres">
      <dgm:prSet presAssocID="{71FB4B40-708A-4668-8FCF-6BD4E71225C1}" presName="hierChild5" presStyleCnt="0"/>
      <dgm:spPr/>
    </dgm:pt>
    <dgm:pt modelId="{A9E77B64-E45F-4BA4-9E51-A020BD5D12C1}" type="pres">
      <dgm:prSet presAssocID="{5B123539-BD8E-41D6-81B1-5F72D13BC7FB}" presName="Name37" presStyleLbl="parChTrans1D4" presStyleIdx="7" presStyleCnt="15"/>
      <dgm:spPr/>
    </dgm:pt>
    <dgm:pt modelId="{90A587BF-E269-4E51-83E4-9E02AD331289}" type="pres">
      <dgm:prSet presAssocID="{63782AA7-B95A-4F43-ACF1-001F87D06C9B}" presName="hierRoot2" presStyleCnt="0">
        <dgm:presLayoutVars>
          <dgm:hierBranch val="init"/>
        </dgm:presLayoutVars>
      </dgm:prSet>
      <dgm:spPr/>
    </dgm:pt>
    <dgm:pt modelId="{700F15A1-F0DD-4255-927E-265A91304A38}" type="pres">
      <dgm:prSet presAssocID="{63782AA7-B95A-4F43-ACF1-001F87D06C9B}" presName="rootComposite" presStyleCnt="0"/>
      <dgm:spPr/>
    </dgm:pt>
    <dgm:pt modelId="{B5B43C89-47B7-4ED1-892E-715A94CC0C0B}" type="pres">
      <dgm:prSet presAssocID="{63782AA7-B95A-4F43-ACF1-001F87D06C9B}" presName="rootText" presStyleLbl="node4" presStyleIdx="7" presStyleCnt="15">
        <dgm:presLayoutVars>
          <dgm:chPref val="3"/>
        </dgm:presLayoutVars>
      </dgm:prSet>
      <dgm:spPr/>
    </dgm:pt>
    <dgm:pt modelId="{5DFFD361-DD21-4F49-9016-AD74F1F2C423}" type="pres">
      <dgm:prSet presAssocID="{63782AA7-B95A-4F43-ACF1-001F87D06C9B}" presName="rootConnector" presStyleLbl="node4" presStyleIdx="7" presStyleCnt="15"/>
      <dgm:spPr/>
    </dgm:pt>
    <dgm:pt modelId="{55B9EE85-B1CE-42B3-850A-71ADCF036845}" type="pres">
      <dgm:prSet presAssocID="{63782AA7-B95A-4F43-ACF1-001F87D06C9B}" presName="hierChild4" presStyleCnt="0"/>
      <dgm:spPr/>
    </dgm:pt>
    <dgm:pt modelId="{E3A483D0-5CE6-425E-93C7-E8E133DEECD4}" type="pres">
      <dgm:prSet presAssocID="{63782AA7-B95A-4F43-ACF1-001F87D06C9B}" presName="hierChild5" presStyleCnt="0"/>
      <dgm:spPr/>
    </dgm:pt>
    <dgm:pt modelId="{CDFDB2D0-AF75-4F10-AF29-020D7CF68F74}" type="pres">
      <dgm:prSet presAssocID="{F4FFE855-C2EF-406B-984D-75928E5E1DC3}" presName="hierChild5" presStyleCnt="0"/>
      <dgm:spPr/>
    </dgm:pt>
    <dgm:pt modelId="{E436FE0E-051C-4A22-A466-69E2F2D116DA}" type="pres">
      <dgm:prSet presAssocID="{9DD169AD-63B4-4E5D-A6BA-A5BC49A1F69B}" presName="Name37" presStyleLbl="parChTrans1D3" presStyleIdx="4" presStyleCnt="8"/>
      <dgm:spPr/>
    </dgm:pt>
    <dgm:pt modelId="{BEE7A6DE-633A-439D-860D-11C6DD0E8303}" type="pres">
      <dgm:prSet presAssocID="{07B75B7F-4CE0-41D6-A7AE-7C57FC75EC6D}" presName="hierRoot2" presStyleCnt="0">
        <dgm:presLayoutVars>
          <dgm:hierBranch val="init"/>
        </dgm:presLayoutVars>
      </dgm:prSet>
      <dgm:spPr/>
    </dgm:pt>
    <dgm:pt modelId="{A0659580-6BA7-455C-8C4D-010377A5562D}" type="pres">
      <dgm:prSet presAssocID="{07B75B7F-4CE0-41D6-A7AE-7C57FC75EC6D}" presName="rootComposite" presStyleCnt="0"/>
      <dgm:spPr/>
    </dgm:pt>
    <dgm:pt modelId="{1FC5FCF7-BCE0-421B-90BC-685D6BB445F6}" type="pres">
      <dgm:prSet presAssocID="{07B75B7F-4CE0-41D6-A7AE-7C57FC75EC6D}" presName="rootText" presStyleLbl="node3" presStyleIdx="4" presStyleCnt="8">
        <dgm:presLayoutVars>
          <dgm:chPref val="3"/>
        </dgm:presLayoutVars>
      </dgm:prSet>
      <dgm:spPr/>
    </dgm:pt>
    <dgm:pt modelId="{0AEE812A-6B2E-420A-B988-8B1248257117}" type="pres">
      <dgm:prSet presAssocID="{07B75B7F-4CE0-41D6-A7AE-7C57FC75EC6D}" presName="rootConnector" presStyleLbl="node3" presStyleIdx="4" presStyleCnt="8"/>
      <dgm:spPr/>
    </dgm:pt>
    <dgm:pt modelId="{508368F5-F7DC-422D-A4C4-CCFE241A6A9C}" type="pres">
      <dgm:prSet presAssocID="{07B75B7F-4CE0-41D6-A7AE-7C57FC75EC6D}" presName="hierChild4" presStyleCnt="0"/>
      <dgm:spPr/>
    </dgm:pt>
    <dgm:pt modelId="{81FA6091-7B2A-42C9-B56B-E79225BCD076}" type="pres">
      <dgm:prSet presAssocID="{4A9E2996-E58A-4D42-8EE0-9B5D782B785D}" presName="Name37" presStyleLbl="parChTrans1D4" presStyleIdx="8" presStyleCnt="15"/>
      <dgm:spPr/>
    </dgm:pt>
    <dgm:pt modelId="{5171B04C-F5F5-45D0-96FF-010CCF178597}" type="pres">
      <dgm:prSet presAssocID="{7BC8DFF2-A413-4171-9F99-E011DA8B1828}" presName="hierRoot2" presStyleCnt="0">
        <dgm:presLayoutVars>
          <dgm:hierBranch val="init"/>
        </dgm:presLayoutVars>
      </dgm:prSet>
      <dgm:spPr/>
    </dgm:pt>
    <dgm:pt modelId="{3E7E76AF-1264-4A62-A5F1-8BA61C6255D1}" type="pres">
      <dgm:prSet presAssocID="{7BC8DFF2-A413-4171-9F99-E011DA8B1828}" presName="rootComposite" presStyleCnt="0"/>
      <dgm:spPr/>
    </dgm:pt>
    <dgm:pt modelId="{FC28C81F-319A-4E66-AACB-5EDAABD4038E}" type="pres">
      <dgm:prSet presAssocID="{7BC8DFF2-A413-4171-9F99-E011DA8B1828}" presName="rootText" presStyleLbl="node4" presStyleIdx="8" presStyleCnt="15">
        <dgm:presLayoutVars>
          <dgm:chPref val="3"/>
        </dgm:presLayoutVars>
      </dgm:prSet>
      <dgm:spPr/>
    </dgm:pt>
    <dgm:pt modelId="{3D717051-24F1-458F-8BDA-30DB93C40313}" type="pres">
      <dgm:prSet presAssocID="{7BC8DFF2-A413-4171-9F99-E011DA8B1828}" presName="rootConnector" presStyleLbl="node4" presStyleIdx="8" presStyleCnt="15"/>
      <dgm:spPr/>
    </dgm:pt>
    <dgm:pt modelId="{18B16362-C88E-464B-A793-8963EB9B0C65}" type="pres">
      <dgm:prSet presAssocID="{7BC8DFF2-A413-4171-9F99-E011DA8B1828}" presName="hierChild4" presStyleCnt="0"/>
      <dgm:spPr/>
    </dgm:pt>
    <dgm:pt modelId="{076E9561-0C99-4839-A0C2-2917B94C6E2A}" type="pres">
      <dgm:prSet presAssocID="{7BC8DFF2-A413-4171-9F99-E011DA8B1828}" presName="hierChild5" presStyleCnt="0"/>
      <dgm:spPr/>
    </dgm:pt>
    <dgm:pt modelId="{D88EE5C5-EA37-4F6C-8DCC-06039E4504A3}" type="pres">
      <dgm:prSet presAssocID="{7387F783-FD63-4F83-A7E5-78F900A4F566}" presName="Name37" presStyleLbl="parChTrans1D4" presStyleIdx="9" presStyleCnt="15"/>
      <dgm:spPr/>
    </dgm:pt>
    <dgm:pt modelId="{FA5AB295-02BE-4082-817C-7CE56025559A}" type="pres">
      <dgm:prSet presAssocID="{8C2760C0-80B1-4CFC-AEA0-006B66E3FD7A}" presName="hierRoot2" presStyleCnt="0">
        <dgm:presLayoutVars>
          <dgm:hierBranch val="init"/>
        </dgm:presLayoutVars>
      </dgm:prSet>
      <dgm:spPr/>
    </dgm:pt>
    <dgm:pt modelId="{43CC2DA2-99B5-42CC-AD69-FE3C5FDBB7FA}" type="pres">
      <dgm:prSet presAssocID="{8C2760C0-80B1-4CFC-AEA0-006B66E3FD7A}" presName="rootComposite" presStyleCnt="0"/>
      <dgm:spPr/>
    </dgm:pt>
    <dgm:pt modelId="{52F471AB-2073-4A8B-85CC-D7EEB2A576B0}" type="pres">
      <dgm:prSet presAssocID="{8C2760C0-80B1-4CFC-AEA0-006B66E3FD7A}" presName="rootText" presStyleLbl="node4" presStyleIdx="9" presStyleCnt="15">
        <dgm:presLayoutVars>
          <dgm:chPref val="3"/>
        </dgm:presLayoutVars>
      </dgm:prSet>
      <dgm:spPr/>
    </dgm:pt>
    <dgm:pt modelId="{029B22FB-B731-41E4-95F8-57EAB8EBC219}" type="pres">
      <dgm:prSet presAssocID="{8C2760C0-80B1-4CFC-AEA0-006B66E3FD7A}" presName="rootConnector" presStyleLbl="node4" presStyleIdx="9" presStyleCnt="15"/>
      <dgm:spPr/>
    </dgm:pt>
    <dgm:pt modelId="{7916A068-57AA-4677-BBF9-D84E5CE842CB}" type="pres">
      <dgm:prSet presAssocID="{8C2760C0-80B1-4CFC-AEA0-006B66E3FD7A}" presName="hierChild4" presStyleCnt="0"/>
      <dgm:spPr/>
    </dgm:pt>
    <dgm:pt modelId="{76E54DE3-A75F-4ECE-BB1B-71C7EEF25994}" type="pres">
      <dgm:prSet presAssocID="{8C2760C0-80B1-4CFC-AEA0-006B66E3FD7A}" presName="hierChild5" presStyleCnt="0"/>
      <dgm:spPr/>
    </dgm:pt>
    <dgm:pt modelId="{A09EAD3D-5F5B-45D3-B5F5-31B75FB80FB3}" type="pres">
      <dgm:prSet presAssocID="{A0B30EB9-A3C6-4A02-85F7-3649FA4E4984}" presName="Name37" presStyleLbl="parChTrans1D4" presStyleIdx="10" presStyleCnt="15"/>
      <dgm:spPr/>
    </dgm:pt>
    <dgm:pt modelId="{6EBA9E85-1A59-4858-AF20-C9B7A5A236A5}" type="pres">
      <dgm:prSet presAssocID="{BE269E6A-2D2C-42B3-B3B5-0A5D03E62F9D}" presName="hierRoot2" presStyleCnt="0">
        <dgm:presLayoutVars>
          <dgm:hierBranch val="init"/>
        </dgm:presLayoutVars>
      </dgm:prSet>
      <dgm:spPr/>
    </dgm:pt>
    <dgm:pt modelId="{9CC0EEF7-2D60-472D-B011-8F164F0CE34A}" type="pres">
      <dgm:prSet presAssocID="{BE269E6A-2D2C-42B3-B3B5-0A5D03E62F9D}" presName="rootComposite" presStyleCnt="0"/>
      <dgm:spPr/>
    </dgm:pt>
    <dgm:pt modelId="{F41A01E1-B88D-44B5-AB76-E9436379F1DC}" type="pres">
      <dgm:prSet presAssocID="{BE269E6A-2D2C-42B3-B3B5-0A5D03E62F9D}" presName="rootText" presStyleLbl="node4" presStyleIdx="10" presStyleCnt="15">
        <dgm:presLayoutVars>
          <dgm:chPref val="3"/>
        </dgm:presLayoutVars>
      </dgm:prSet>
      <dgm:spPr/>
    </dgm:pt>
    <dgm:pt modelId="{3381A54A-6B7D-47C3-9C80-388DABCF6DBE}" type="pres">
      <dgm:prSet presAssocID="{BE269E6A-2D2C-42B3-B3B5-0A5D03E62F9D}" presName="rootConnector" presStyleLbl="node4" presStyleIdx="10" presStyleCnt="15"/>
      <dgm:spPr/>
    </dgm:pt>
    <dgm:pt modelId="{8A012DDD-F62A-4338-A12A-D438BA69CE52}" type="pres">
      <dgm:prSet presAssocID="{BE269E6A-2D2C-42B3-B3B5-0A5D03E62F9D}" presName="hierChild4" presStyleCnt="0"/>
      <dgm:spPr/>
    </dgm:pt>
    <dgm:pt modelId="{3EE3338C-CBA5-42BA-8193-56470E26B709}" type="pres">
      <dgm:prSet presAssocID="{BE269E6A-2D2C-42B3-B3B5-0A5D03E62F9D}" presName="hierChild5" presStyleCnt="0"/>
      <dgm:spPr/>
    </dgm:pt>
    <dgm:pt modelId="{D31BD8A4-FFF4-4A0E-8C94-502C3135A733}" type="pres">
      <dgm:prSet presAssocID="{07B75B7F-4CE0-41D6-A7AE-7C57FC75EC6D}" presName="hierChild5" presStyleCnt="0"/>
      <dgm:spPr/>
    </dgm:pt>
    <dgm:pt modelId="{A837E4D4-E4EC-44D7-9963-07763BBD9DD4}" type="pres">
      <dgm:prSet presAssocID="{E799F568-A5E2-42A0-91B0-4D35A89834E0}" presName="Name37" presStyleLbl="parChTrans1D3" presStyleIdx="5" presStyleCnt="8"/>
      <dgm:spPr/>
    </dgm:pt>
    <dgm:pt modelId="{D096B933-2291-4047-A4FD-46C4809F78B9}" type="pres">
      <dgm:prSet presAssocID="{5DAD2E50-D4C6-4BD7-B576-0974644BE81D}" presName="hierRoot2" presStyleCnt="0">
        <dgm:presLayoutVars>
          <dgm:hierBranch val="init"/>
        </dgm:presLayoutVars>
      </dgm:prSet>
      <dgm:spPr/>
    </dgm:pt>
    <dgm:pt modelId="{1C35005D-08FC-462C-85F6-31F1E95F47D2}" type="pres">
      <dgm:prSet presAssocID="{5DAD2E50-D4C6-4BD7-B576-0974644BE81D}" presName="rootComposite" presStyleCnt="0"/>
      <dgm:spPr/>
    </dgm:pt>
    <dgm:pt modelId="{2CFCCDA3-FC66-43F9-A27C-B0E92D95731F}" type="pres">
      <dgm:prSet presAssocID="{5DAD2E50-D4C6-4BD7-B576-0974644BE81D}" presName="rootText" presStyleLbl="node3" presStyleIdx="5" presStyleCnt="8">
        <dgm:presLayoutVars>
          <dgm:chPref val="3"/>
        </dgm:presLayoutVars>
      </dgm:prSet>
      <dgm:spPr/>
    </dgm:pt>
    <dgm:pt modelId="{FF231E65-EA62-4B71-A27D-ED6336DE0F57}" type="pres">
      <dgm:prSet presAssocID="{5DAD2E50-D4C6-4BD7-B576-0974644BE81D}" presName="rootConnector" presStyleLbl="node3" presStyleIdx="5" presStyleCnt="8"/>
      <dgm:spPr/>
    </dgm:pt>
    <dgm:pt modelId="{C92B1D93-DE20-4A1B-9731-25F8639657CB}" type="pres">
      <dgm:prSet presAssocID="{5DAD2E50-D4C6-4BD7-B576-0974644BE81D}" presName="hierChild4" presStyleCnt="0"/>
      <dgm:spPr/>
    </dgm:pt>
    <dgm:pt modelId="{8EC2FC23-AF25-42FB-BC40-A7900E6E67C6}" type="pres">
      <dgm:prSet presAssocID="{288F3A1E-9F59-4D73-9EE9-C36B010AFB60}" presName="Name37" presStyleLbl="parChTrans1D4" presStyleIdx="11" presStyleCnt="15"/>
      <dgm:spPr/>
    </dgm:pt>
    <dgm:pt modelId="{6BA467B0-AD07-493A-ACBE-F5038020156B}" type="pres">
      <dgm:prSet presAssocID="{E2CEAA7F-348E-46B7-AC67-004F00A0A63C}" presName="hierRoot2" presStyleCnt="0">
        <dgm:presLayoutVars>
          <dgm:hierBranch val="init"/>
        </dgm:presLayoutVars>
      </dgm:prSet>
      <dgm:spPr/>
    </dgm:pt>
    <dgm:pt modelId="{364669A4-005E-4525-974B-01C0004A5CA4}" type="pres">
      <dgm:prSet presAssocID="{E2CEAA7F-348E-46B7-AC67-004F00A0A63C}" presName="rootComposite" presStyleCnt="0"/>
      <dgm:spPr/>
    </dgm:pt>
    <dgm:pt modelId="{3EB6BB0F-9D37-4F54-BA76-2491C75F99D7}" type="pres">
      <dgm:prSet presAssocID="{E2CEAA7F-348E-46B7-AC67-004F00A0A63C}" presName="rootText" presStyleLbl="node4" presStyleIdx="11" presStyleCnt="15">
        <dgm:presLayoutVars>
          <dgm:chPref val="3"/>
        </dgm:presLayoutVars>
      </dgm:prSet>
      <dgm:spPr/>
    </dgm:pt>
    <dgm:pt modelId="{7214822B-BAE2-4214-BADA-9866BEC3B2AC}" type="pres">
      <dgm:prSet presAssocID="{E2CEAA7F-348E-46B7-AC67-004F00A0A63C}" presName="rootConnector" presStyleLbl="node4" presStyleIdx="11" presStyleCnt="15"/>
      <dgm:spPr/>
    </dgm:pt>
    <dgm:pt modelId="{4981DC4D-BA54-488E-9BFE-1EF5031DAFDB}" type="pres">
      <dgm:prSet presAssocID="{E2CEAA7F-348E-46B7-AC67-004F00A0A63C}" presName="hierChild4" presStyleCnt="0"/>
      <dgm:spPr/>
    </dgm:pt>
    <dgm:pt modelId="{AB0A63F1-8702-4C47-85DA-594FF0D3A688}" type="pres">
      <dgm:prSet presAssocID="{E2CEAA7F-348E-46B7-AC67-004F00A0A63C}" presName="hierChild5" presStyleCnt="0"/>
      <dgm:spPr/>
    </dgm:pt>
    <dgm:pt modelId="{B115599C-11B4-4B4E-8D62-C2CB1CA3F699}" type="pres">
      <dgm:prSet presAssocID="{A06E0F28-B403-4B0E-A80D-CCCF69BF073F}" presName="Name37" presStyleLbl="parChTrans1D4" presStyleIdx="12" presStyleCnt="15"/>
      <dgm:spPr/>
    </dgm:pt>
    <dgm:pt modelId="{26337F2B-CC13-45D1-9565-93B3BC9B2E0F}" type="pres">
      <dgm:prSet presAssocID="{B41A55C7-048F-421F-8FDD-0017FAF3FD20}" presName="hierRoot2" presStyleCnt="0">
        <dgm:presLayoutVars>
          <dgm:hierBranch val="init"/>
        </dgm:presLayoutVars>
      </dgm:prSet>
      <dgm:spPr/>
    </dgm:pt>
    <dgm:pt modelId="{BD6A4777-E0D7-47EC-8367-94AE4FCCD098}" type="pres">
      <dgm:prSet presAssocID="{B41A55C7-048F-421F-8FDD-0017FAF3FD20}" presName="rootComposite" presStyleCnt="0"/>
      <dgm:spPr/>
    </dgm:pt>
    <dgm:pt modelId="{C160F2D7-A03B-4C4E-B81B-4214758F28F2}" type="pres">
      <dgm:prSet presAssocID="{B41A55C7-048F-421F-8FDD-0017FAF3FD20}" presName="rootText" presStyleLbl="node4" presStyleIdx="12" presStyleCnt="15">
        <dgm:presLayoutVars>
          <dgm:chPref val="3"/>
        </dgm:presLayoutVars>
      </dgm:prSet>
      <dgm:spPr/>
    </dgm:pt>
    <dgm:pt modelId="{2F5BCCF2-AB36-4492-BC11-F9906D848A13}" type="pres">
      <dgm:prSet presAssocID="{B41A55C7-048F-421F-8FDD-0017FAF3FD20}" presName="rootConnector" presStyleLbl="node4" presStyleIdx="12" presStyleCnt="15"/>
      <dgm:spPr/>
    </dgm:pt>
    <dgm:pt modelId="{20A54D27-00C5-49F1-947A-EEA123351396}" type="pres">
      <dgm:prSet presAssocID="{B41A55C7-048F-421F-8FDD-0017FAF3FD20}" presName="hierChild4" presStyleCnt="0"/>
      <dgm:spPr/>
    </dgm:pt>
    <dgm:pt modelId="{CFE5F603-FE9D-4557-8FF6-34CBD1041CBA}" type="pres">
      <dgm:prSet presAssocID="{B41A55C7-048F-421F-8FDD-0017FAF3FD20}" presName="hierChild5" presStyleCnt="0"/>
      <dgm:spPr/>
    </dgm:pt>
    <dgm:pt modelId="{FC19EC7B-EAA5-4C9E-A6D6-473F86098256}" type="pres">
      <dgm:prSet presAssocID="{63F920C3-E5E6-42E0-930D-36EA29EC97F2}" presName="Name37" presStyleLbl="parChTrans1D4" presStyleIdx="13" presStyleCnt="15"/>
      <dgm:spPr/>
    </dgm:pt>
    <dgm:pt modelId="{A3FD0F1D-1519-4EAB-98CE-1191E8D91C4D}" type="pres">
      <dgm:prSet presAssocID="{E72F087E-1ADA-4BD3-AD1B-235CEDC2B236}" presName="hierRoot2" presStyleCnt="0">
        <dgm:presLayoutVars>
          <dgm:hierBranch val="init"/>
        </dgm:presLayoutVars>
      </dgm:prSet>
      <dgm:spPr/>
    </dgm:pt>
    <dgm:pt modelId="{F2B89BF1-F25F-4AB7-8B14-9D14CF52595E}" type="pres">
      <dgm:prSet presAssocID="{E72F087E-1ADA-4BD3-AD1B-235CEDC2B236}" presName="rootComposite" presStyleCnt="0"/>
      <dgm:spPr/>
    </dgm:pt>
    <dgm:pt modelId="{1B95DCCA-B6DC-4095-A10B-D1BA487C702A}" type="pres">
      <dgm:prSet presAssocID="{E72F087E-1ADA-4BD3-AD1B-235CEDC2B236}" presName="rootText" presStyleLbl="node4" presStyleIdx="13" presStyleCnt="15">
        <dgm:presLayoutVars>
          <dgm:chPref val="3"/>
        </dgm:presLayoutVars>
      </dgm:prSet>
      <dgm:spPr/>
    </dgm:pt>
    <dgm:pt modelId="{7AF920BD-581C-403B-A10A-D2C4B2DB7C96}" type="pres">
      <dgm:prSet presAssocID="{E72F087E-1ADA-4BD3-AD1B-235CEDC2B236}" presName="rootConnector" presStyleLbl="node4" presStyleIdx="13" presStyleCnt="15"/>
      <dgm:spPr/>
    </dgm:pt>
    <dgm:pt modelId="{8158AD81-7A99-422A-8AD8-728587FA3E83}" type="pres">
      <dgm:prSet presAssocID="{E72F087E-1ADA-4BD3-AD1B-235CEDC2B236}" presName="hierChild4" presStyleCnt="0"/>
      <dgm:spPr/>
    </dgm:pt>
    <dgm:pt modelId="{1E1ADA06-1BE5-4109-B1FB-0024FC497D5A}" type="pres">
      <dgm:prSet presAssocID="{E72F087E-1ADA-4BD3-AD1B-235CEDC2B236}" presName="hierChild5" presStyleCnt="0"/>
      <dgm:spPr/>
    </dgm:pt>
    <dgm:pt modelId="{0519BD6F-9FCE-4CB1-83CE-3C34626E48EF}" type="pres">
      <dgm:prSet presAssocID="{54C219F9-66B0-4E49-8D7A-C0310441909B}" presName="Name37" presStyleLbl="parChTrans1D4" presStyleIdx="14" presStyleCnt="15"/>
      <dgm:spPr/>
    </dgm:pt>
    <dgm:pt modelId="{51051B54-247F-47C0-A485-EA7EB07B59CD}" type="pres">
      <dgm:prSet presAssocID="{F7840887-EF29-4A2D-A075-6593AFB4B7A4}" presName="hierRoot2" presStyleCnt="0">
        <dgm:presLayoutVars>
          <dgm:hierBranch val="init"/>
        </dgm:presLayoutVars>
      </dgm:prSet>
      <dgm:spPr/>
    </dgm:pt>
    <dgm:pt modelId="{13B541D5-FA00-47B0-9A5E-963F0BE60427}" type="pres">
      <dgm:prSet presAssocID="{F7840887-EF29-4A2D-A075-6593AFB4B7A4}" presName="rootComposite" presStyleCnt="0"/>
      <dgm:spPr/>
    </dgm:pt>
    <dgm:pt modelId="{F40CE0F9-04B4-4343-B402-088D3FBBA2F9}" type="pres">
      <dgm:prSet presAssocID="{F7840887-EF29-4A2D-A075-6593AFB4B7A4}" presName="rootText" presStyleLbl="node4" presStyleIdx="14" presStyleCnt="15">
        <dgm:presLayoutVars>
          <dgm:chPref val="3"/>
        </dgm:presLayoutVars>
      </dgm:prSet>
      <dgm:spPr/>
    </dgm:pt>
    <dgm:pt modelId="{F7DA2A53-EF96-4256-8D21-D170BE68D3D9}" type="pres">
      <dgm:prSet presAssocID="{F7840887-EF29-4A2D-A075-6593AFB4B7A4}" presName="rootConnector" presStyleLbl="node4" presStyleIdx="14" presStyleCnt="15"/>
      <dgm:spPr/>
    </dgm:pt>
    <dgm:pt modelId="{D5571E8C-C626-41FC-95A8-D7964DBEF457}" type="pres">
      <dgm:prSet presAssocID="{F7840887-EF29-4A2D-A075-6593AFB4B7A4}" presName="hierChild4" presStyleCnt="0"/>
      <dgm:spPr/>
    </dgm:pt>
    <dgm:pt modelId="{5647DA93-19E7-4994-AE5E-DC999AC26165}" type="pres">
      <dgm:prSet presAssocID="{F7840887-EF29-4A2D-A075-6593AFB4B7A4}" presName="hierChild5" presStyleCnt="0"/>
      <dgm:spPr/>
    </dgm:pt>
    <dgm:pt modelId="{13ED3DAA-6A8B-462C-8952-EB29713D6FAB}" type="pres">
      <dgm:prSet presAssocID="{5DAD2E50-D4C6-4BD7-B576-0974644BE81D}" presName="hierChild5" presStyleCnt="0"/>
      <dgm:spPr/>
    </dgm:pt>
    <dgm:pt modelId="{5C1742DE-DE9D-4212-AC70-71C84CCA3A0C}" type="pres">
      <dgm:prSet presAssocID="{612A5E24-2710-48A0-B8C6-58349E571FC7}" presName="Name37" presStyleLbl="parChTrans1D3" presStyleIdx="6" presStyleCnt="8"/>
      <dgm:spPr/>
    </dgm:pt>
    <dgm:pt modelId="{73E62FE7-63AB-4CD0-9F23-A06E38872241}" type="pres">
      <dgm:prSet presAssocID="{342F3EE0-7D42-44C9-B7C4-9F9FAFB887D9}" presName="hierRoot2" presStyleCnt="0">
        <dgm:presLayoutVars>
          <dgm:hierBranch val="init"/>
        </dgm:presLayoutVars>
      </dgm:prSet>
      <dgm:spPr/>
    </dgm:pt>
    <dgm:pt modelId="{FABC26A5-138E-43D1-ADC3-95374822621C}" type="pres">
      <dgm:prSet presAssocID="{342F3EE0-7D42-44C9-B7C4-9F9FAFB887D9}" presName="rootComposite" presStyleCnt="0"/>
      <dgm:spPr/>
    </dgm:pt>
    <dgm:pt modelId="{8231BF0D-163E-4E31-93DA-7F757F5968D3}" type="pres">
      <dgm:prSet presAssocID="{342F3EE0-7D42-44C9-B7C4-9F9FAFB887D9}" presName="rootText" presStyleLbl="node3" presStyleIdx="6" presStyleCnt="8">
        <dgm:presLayoutVars>
          <dgm:chPref val="3"/>
        </dgm:presLayoutVars>
      </dgm:prSet>
      <dgm:spPr/>
    </dgm:pt>
    <dgm:pt modelId="{C70BF4A2-DBEB-42F8-91C2-1860F72DE262}" type="pres">
      <dgm:prSet presAssocID="{342F3EE0-7D42-44C9-B7C4-9F9FAFB887D9}" presName="rootConnector" presStyleLbl="node3" presStyleIdx="6" presStyleCnt="8"/>
      <dgm:spPr/>
    </dgm:pt>
    <dgm:pt modelId="{8D352FED-7CC5-4A9C-B40A-5764CF6F4259}" type="pres">
      <dgm:prSet presAssocID="{342F3EE0-7D42-44C9-B7C4-9F9FAFB887D9}" presName="hierChild4" presStyleCnt="0"/>
      <dgm:spPr/>
    </dgm:pt>
    <dgm:pt modelId="{043D5A7C-5091-4671-B781-1D08F7CCF420}" type="pres">
      <dgm:prSet presAssocID="{342F3EE0-7D42-44C9-B7C4-9F9FAFB887D9}" presName="hierChild5" presStyleCnt="0"/>
      <dgm:spPr/>
    </dgm:pt>
    <dgm:pt modelId="{8E3F20D2-A0B0-4984-9B5A-8DEB4715D0AF}" type="pres">
      <dgm:prSet presAssocID="{A959D7B6-C902-49E0-987B-0CEDC69012CB}" presName="Name37" presStyleLbl="parChTrans1D3" presStyleIdx="7" presStyleCnt="8"/>
      <dgm:spPr/>
    </dgm:pt>
    <dgm:pt modelId="{2DD83960-49BA-4E4E-9BF6-2C8AC39B51D8}" type="pres">
      <dgm:prSet presAssocID="{11D086A5-9DA7-46D5-93F2-07BC60835A79}" presName="hierRoot2" presStyleCnt="0">
        <dgm:presLayoutVars>
          <dgm:hierBranch val="init"/>
        </dgm:presLayoutVars>
      </dgm:prSet>
      <dgm:spPr/>
    </dgm:pt>
    <dgm:pt modelId="{EA402720-7457-4C04-AEEE-3C9E110210C0}" type="pres">
      <dgm:prSet presAssocID="{11D086A5-9DA7-46D5-93F2-07BC60835A79}" presName="rootComposite" presStyleCnt="0"/>
      <dgm:spPr/>
    </dgm:pt>
    <dgm:pt modelId="{8249F300-AB6F-45C8-858D-333EE1FD1742}" type="pres">
      <dgm:prSet presAssocID="{11D086A5-9DA7-46D5-93F2-07BC60835A79}" presName="rootText" presStyleLbl="node3" presStyleIdx="7" presStyleCnt="8">
        <dgm:presLayoutVars>
          <dgm:chPref val="3"/>
        </dgm:presLayoutVars>
      </dgm:prSet>
      <dgm:spPr/>
    </dgm:pt>
    <dgm:pt modelId="{7A24D3F1-470A-4468-A403-D602E581DB72}" type="pres">
      <dgm:prSet presAssocID="{11D086A5-9DA7-46D5-93F2-07BC60835A79}" presName="rootConnector" presStyleLbl="node3" presStyleIdx="7" presStyleCnt="8"/>
      <dgm:spPr/>
    </dgm:pt>
    <dgm:pt modelId="{04E5575A-6DBE-44BC-93AF-21DB9B27D1A0}" type="pres">
      <dgm:prSet presAssocID="{11D086A5-9DA7-46D5-93F2-07BC60835A79}" presName="hierChild4" presStyleCnt="0"/>
      <dgm:spPr/>
    </dgm:pt>
    <dgm:pt modelId="{3E53F936-249C-4AB7-A217-A1504117BDB0}" type="pres">
      <dgm:prSet presAssocID="{11D086A5-9DA7-46D5-93F2-07BC60835A79}" presName="hierChild5" presStyleCnt="0"/>
      <dgm:spPr/>
    </dgm:pt>
    <dgm:pt modelId="{E00A78FB-121D-487F-B32D-ACCB1A23BCB4}" type="pres">
      <dgm:prSet presAssocID="{5FD39E13-D0BF-4304-840E-01EE222170A7}" presName="hierChild5" presStyleCnt="0"/>
      <dgm:spPr/>
    </dgm:pt>
    <dgm:pt modelId="{D0B78C49-D482-4704-AD04-76892454EB7D}" type="pres">
      <dgm:prSet presAssocID="{C8E827B4-262C-4713-851E-E884221DC5CC}" presName="hierChild3" presStyleCnt="0"/>
      <dgm:spPr/>
    </dgm:pt>
  </dgm:ptLst>
  <dgm:cxnLst>
    <dgm:cxn modelId="{D61E2802-5121-4688-86AD-B5865FB81204}" type="presOf" srcId="{254C19EB-5620-46D6-BFB0-9F9BDD0B13CF}" destId="{29C21945-C4EA-48C6-8A8D-956C841A134D}" srcOrd="0" destOrd="0" presId="urn:microsoft.com/office/officeart/2005/8/layout/orgChart1"/>
    <dgm:cxn modelId="{09D22C02-EA10-45F4-A396-615F3BE44B30}" type="presOf" srcId="{71FB4B40-708A-4668-8FCF-6BD4E71225C1}" destId="{2D6B9F7F-BD5E-42BB-9220-1AFF44DA6A32}" srcOrd="0" destOrd="0" presId="urn:microsoft.com/office/officeart/2005/8/layout/orgChart1"/>
    <dgm:cxn modelId="{33410103-4967-4580-B0D1-EB6104FEEBAA}" type="presOf" srcId="{F19B8AC2-C838-4871-91D4-24127FB5FAA7}" destId="{CF4C729E-976B-468E-99EC-405B1AD5C1C2}" srcOrd="1" destOrd="0" presId="urn:microsoft.com/office/officeart/2005/8/layout/orgChart1"/>
    <dgm:cxn modelId="{7A7B2803-6F66-4C1C-A3B0-C21A7A894652}" type="presOf" srcId="{E72F087E-1ADA-4BD3-AD1B-235CEDC2B236}" destId="{7AF920BD-581C-403B-A10A-D2C4B2DB7C96}" srcOrd="1" destOrd="0" presId="urn:microsoft.com/office/officeart/2005/8/layout/orgChart1"/>
    <dgm:cxn modelId="{E037DD07-08C5-47A1-B640-D9E809E85548}" type="presOf" srcId="{B41A55C7-048F-421F-8FDD-0017FAF3FD20}" destId="{C160F2D7-A03B-4C4E-B81B-4214758F28F2}" srcOrd="0" destOrd="0" presId="urn:microsoft.com/office/officeart/2005/8/layout/orgChart1"/>
    <dgm:cxn modelId="{3E3BFE0A-3B84-40DB-8744-18645A8A9392}" type="presOf" srcId="{2099F8AF-D5F2-48E3-83E3-90294343AF74}" destId="{D07FC9F5-5CAC-4483-987D-333BAB8EE2D6}" srcOrd="0" destOrd="0" presId="urn:microsoft.com/office/officeart/2005/8/layout/orgChart1"/>
    <dgm:cxn modelId="{AECFE60B-98E6-4D87-8654-079F92F891B9}" type="presOf" srcId="{5FD39E13-D0BF-4304-840E-01EE222170A7}" destId="{EE787F96-6416-4E06-A40A-745C813B711F}" srcOrd="0" destOrd="0" presId="urn:microsoft.com/office/officeart/2005/8/layout/orgChart1"/>
    <dgm:cxn modelId="{9FB5D50F-1637-4B1D-B3F6-C71B04814F52}" type="presOf" srcId="{9CA35781-E36A-4B43-A6C2-25437FF4A8B8}" destId="{582DEEC2-6C5C-433C-88AD-B7A311870B1C}" srcOrd="1" destOrd="0" presId="urn:microsoft.com/office/officeart/2005/8/layout/orgChart1"/>
    <dgm:cxn modelId="{5AD87410-9221-47DA-B817-DAE304AEEDB6}" srcId="{5FD39E13-D0BF-4304-840E-01EE222170A7}" destId="{07B75B7F-4CE0-41D6-A7AE-7C57FC75EC6D}" srcOrd="4" destOrd="0" parTransId="{9DD169AD-63B4-4E5D-A6BA-A5BC49A1F69B}" sibTransId="{32F36B80-1080-4824-8990-C648F18B9A95}"/>
    <dgm:cxn modelId="{6391E813-3A14-4BA6-A981-A4A6AA52B890}" type="presOf" srcId="{5FD39E13-D0BF-4304-840E-01EE222170A7}" destId="{17661B79-EFF0-46EC-82B7-CE732F5D5E83}" srcOrd="1" destOrd="0" presId="urn:microsoft.com/office/officeart/2005/8/layout/orgChart1"/>
    <dgm:cxn modelId="{CDFD7F17-9B47-4A47-8ADE-8B4BFF632E95}" type="presOf" srcId="{8C2760C0-80B1-4CFC-AEA0-006B66E3FD7A}" destId="{029B22FB-B731-41E4-95F8-57EAB8EBC219}" srcOrd="1" destOrd="0" presId="urn:microsoft.com/office/officeart/2005/8/layout/orgChart1"/>
    <dgm:cxn modelId="{89914918-E1DD-4F68-B65B-AF0795140AC2}" type="presOf" srcId="{F7840887-EF29-4A2D-A075-6593AFB4B7A4}" destId="{F7DA2A53-EF96-4256-8D21-D170BE68D3D9}" srcOrd="1" destOrd="0" presId="urn:microsoft.com/office/officeart/2005/8/layout/orgChart1"/>
    <dgm:cxn modelId="{7DA63C1B-EECE-4C13-A356-E87D3647EE78}" srcId="{E7333D86-C8AA-4A35-BA8D-FB81CF8D3E32}" destId="{3B2F65B2-4F38-431A-862F-7168783D2D4F}" srcOrd="1" destOrd="0" parTransId="{FD107BCF-82AE-4DE8-A69C-A030FE4B5E23}" sibTransId="{F0DCA8D1-70CB-4FE4-BBC6-B955E501AD8C}"/>
    <dgm:cxn modelId="{C443DD1D-E27D-453D-B071-223E6A70F2E7}" type="presOf" srcId="{9DD169AD-63B4-4E5D-A6BA-A5BC49A1F69B}" destId="{E436FE0E-051C-4A22-A466-69E2F2D116DA}" srcOrd="0" destOrd="0" presId="urn:microsoft.com/office/officeart/2005/8/layout/orgChart1"/>
    <dgm:cxn modelId="{7E6D361F-FB35-480F-BA97-612FA24B4B58}" type="presOf" srcId="{E4378BDA-29ED-492E-9D69-503584D0AD8F}" destId="{72129935-C6DE-4C97-B19F-316BAE8C42F5}" srcOrd="0" destOrd="0" presId="urn:microsoft.com/office/officeart/2005/8/layout/orgChart1"/>
    <dgm:cxn modelId="{73251D21-704A-43EA-91AE-EA8CBBCA2AF3}" srcId="{5FD39E13-D0BF-4304-840E-01EE222170A7}" destId="{E4AA788F-32A2-471A-8698-687CDC87FAD6}" srcOrd="0" destOrd="0" parTransId="{FF68A7C2-AE0A-4D53-92F0-0B1076D260B6}" sibTransId="{F7497798-DCB7-4C4A-B4DA-60FEBAEDFA77}"/>
    <dgm:cxn modelId="{AAFAE225-7138-4631-A981-B0BE859EAEED}" type="presOf" srcId="{4DB8BD86-705C-4888-B672-BE190D3C414F}" destId="{067A1B30-6EA9-4130-AB7E-1898B49794AE}" srcOrd="0" destOrd="0" presId="urn:microsoft.com/office/officeart/2005/8/layout/orgChart1"/>
    <dgm:cxn modelId="{C5DD102A-7B5A-4114-B1FA-4BF92BF33218}" type="presOf" srcId="{BB05326F-2AD0-4446-9DFD-3F7AA90FDEDB}" destId="{5F410D1B-4974-4C61-BF8A-B62301616B6E}" srcOrd="0" destOrd="0" presId="urn:microsoft.com/office/officeart/2005/8/layout/orgChart1"/>
    <dgm:cxn modelId="{E489112F-72D9-4D42-B08E-C34EC9B66837}" type="presOf" srcId="{FA254A49-5EDB-47D3-8599-3A5DBAD1630C}" destId="{9C69322B-485D-41DD-B5AF-025CE4FC2748}" srcOrd="0" destOrd="0" presId="urn:microsoft.com/office/officeart/2005/8/layout/orgChart1"/>
    <dgm:cxn modelId="{4A70CF2F-2A61-4A92-96C2-EC287A23F091}" type="presOf" srcId="{A06E0F28-B403-4B0E-A80D-CCCF69BF073F}" destId="{B115599C-11B4-4B4E-8D62-C2CB1CA3F699}" srcOrd="0" destOrd="0" presId="urn:microsoft.com/office/officeart/2005/8/layout/orgChart1"/>
    <dgm:cxn modelId="{16172F32-B4BF-4C33-BE2C-9989E3891087}" type="presOf" srcId="{E7333D86-C8AA-4A35-BA8D-FB81CF8D3E32}" destId="{BB100182-E707-48AE-871B-BA28EDE331EC}" srcOrd="1" destOrd="0" presId="urn:microsoft.com/office/officeart/2005/8/layout/orgChart1"/>
    <dgm:cxn modelId="{00499532-4D49-4292-B464-B80493BCF36A}" type="presOf" srcId="{11D086A5-9DA7-46D5-93F2-07BC60835A79}" destId="{7A24D3F1-470A-4468-A403-D602E581DB72}" srcOrd="1" destOrd="0" presId="urn:microsoft.com/office/officeart/2005/8/layout/orgChart1"/>
    <dgm:cxn modelId="{CEE59536-3C73-4B06-8093-7991D4BC6F11}" type="presOf" srcId="{3EA09016-AD48-4431-9DE7-2C32029566E1}" destId="{4D8C4EC2-344B-43E1-91AA-22F50F9AD29C}" srcOrd="0" destOrd="0" presId="urn:microsoft.com/office/officeart/2005/8/layout/orgChart1"/>
    <dgm:cxn modelId="{8D05D336-DBC5-4368-9425-D8011AED0996}" srcId="{5FD39E13-D0BF-4304-840E-01EE222170A7}" destId="{F19B8AC2-C838-4871-91D4-24127FB5FAA7}" srcOrd="2" destOrd="0" parTransId="{0B58C2CC-084C-4801-BE31-3D9592729D79}" sibTransId="{D8D1D994-1995-4014-A8E5-9EA5FD685133}"/>
    <dgm:cxn modelId="{A28E0C3D-B5CA-4C90-B377-62624FC1C98C}" srcId="{5FD39E13-D0BF-4304-840E-01EE222170A7}" destId="{11D086A5-9DA7-46D5-93F2-07BC60835A79}" srcOrd="7" destOrd="0" parTransId="{A959D7B6-C902-49E0-987B-0CEDC69012CB}" sibTransId="{320EB67E-CE7B-4ED4-98D9-661BF311AD16}"/>
    <dgm:cxn modelId="{EBA1A93D-E573-4DEC-956F-17B24BB45C1E}" type="presOf" srcId="{11D086A5-9DA7-46D5-93F2-07BC60835A79}" destId="{8249F300-AB6F-45C8-858D-333EE1FD1742}" srcOrd="0" destOrd="0" presId="urn:microsoft.com/office/officeart/2005/8/layout/orgChart1"/>
    <dgm:cxn modelId="{718A9240-D6B0-4AF6-8E3A-2CB1425439BC}" srcId="{5DAD2E50-D4C6-4BD7-B576-0974644BE81D}" destId="{F7840887-EF29-4A2D-A075-6593AFB4B7A4}" srcOrd="3" destOrd="0" parTransId="{54C219F9-66B0-4E49-8D7A-C0310441909B}" sibTransId="{429714D4-6DF6-463F-ABA5-31351C47A69C}"/>
    <dgm:cxn modelId="{BD21315B-1FA0-4326-B3B2-B4887F4B8800}" type="presOf" srcId="{63782AA7-B95A-4F43-ACF1-001F87D06C9B}" destId="{5DFFD361-DD21-4F49-9016-AD74F1F2C423}" srcOrd="1" destOrd="0" presId="urn:microsoft.com/office/officeart/2005/8/layout/orgChart1"/>
    <dgm:cxn modelId="{F96ABC5B-077A-4F1D-9514-D8304C98D729}" type="presOf" srcId="{74993D76-4951-4B7D-BC63-0D9E4B105EBE}" destId="{D4A1017A-4AA1-4B35-A5DC-27486D5689FD}" srcOrd="0" destOrd="0" presId="urn:microsoft.com/office/officeart/2005/8/layout/orgChart1"/>
    <dgm:cxn modelId="{0D2DA164-CEEF-45D5-B519-A2B4097985AD}" type="presOf" srcId="{71FB4B40-708A-4668-8FCF-6BD4E71225C1}" destId="{2F838B13-B47D-4090-B028-DE5A1ECD432C}" srcOrd="1" destOrd="0" presId="urn:microsoft.com/office/officeart/2005/8/layout/orgChart1"/>
    <dgm:cxn modelId="{281ABB67-F3B6-4B60-A58C-B7DC5483F32B}" type="presOf" srcId="{F7840887-EF29-4A2D-A075-6593AFB4B7A4}" destId="{F40CE0F9-04B4-4343-B402-088D3FBBA2F9}" srcOrd="0" destOrd="0" presId="urn:microsoft.com/office/officeart/2005/8/layout/orgChart1"/>
    <dgm:cxn modelId="{63413268-6FDB-4866-95B7-896C390CCC7C}" type="presOf" srcId="{FF68A7C2-AE0A-4D53-92F0-0B1076D260B6}" destId="{B3721121-5930-407E-91D5-251F3BF9F56E}" srcOrd="0" destOrd="0" presId="urn:microsoft.com/office/officeart/2005/8/layout/orgChart1"/>
    <dgm:cxn modelId="{490BC669-3396-4416-9FD2-34BF81A55F17}" type="presOf" srcId="{FD107BCF-82AE-4DE8-A69C-A030FE4B5E23}" destId="{6AC89679-B967-4DED-A559-4698EE578A06}" srcOrd="0" destOrd="0" presId="urn:microsoft.com/office/officeart/2005/8/layout/orgChart1"/>
    <dgm:cxn modelId="{583D194A-A73C-49D5-BF5C-95FE674FE773}" srcId="{5FD39E13-D0BF-4304-840E-01EE222170A7}" destId="{E7333D86-C8AA-4A35-BA8D-FB81CF8D3E32}" srcOrd="1" destOrd="0" parTransId="{E4378BDA-29ED-492E-9D69-503584D0AD8F}" sibTransId="{3E1B4118-05FC-40F4-90B6-23341E4D5C5D}"/>
    <dgm:cxn modelId="{24593A6B-130B-4083-B687-CF58CA31AE2F}" type="presOf" srcId="{F4FFE855-C2EF-406B-984D-75928E5E1DC3}" destId="{F0C02633-E02F-4DC1-8785-B3E3535552AF}" srcOrd="0" destOrd="0" presId="urn:microsoft.com/office/officeart/2005/8/layout/orgChart1"/>
    <dgm:cxn modelId="{46DC634B-EDE1-4CA7-BEC0-18C53A38CA7A}" type="presOf" srcId="{E7333D86-C8AA-4A35-BA8D-FB81CF8D3E32}" destId="{AA03D927-003A-474F-8F4D-7ADD65956E51}" srcOrd="0" destOrd="0" presId="urn:microsoft.com/office/officeart/2005/8/layout/orgChart1"/>
    <dgm:cxn modelId="{CA76D14C-EADC-4AFA-A4E7-404E1EB3D1C5}" type="presOf" srcId="{5DAD2E50-D4C6-4BD7-B576-0974644BE81D}" destId="{FF231E65-EA62-4B71-A27D-ED6336DE0F57}" srcOrd="1" destOrd="0" presId="urn:microsoft.com/office/officeart/2005/8/layout/orgChart1"/>
    <dgm:cxn modelId="{81AD036D-1A01-4808-8657-D8DF10CC19F4}" type="presOf" srcId="{F19B8AC2-C838-4871-91D4-24127FB5FAA7}" destId="{F8C68003-5E49-45A6-A972-DAA8E804A971}" srcOrd="0" destOrd="0" presId="urn:microsoft.com/office/officeart/2005/8/layout/orgChart1"/>
    <dgm:cxn modelId="{9655746D-F3D3-49B7-8428-2790EDC364EE}" type="presOf" srcId="{9CA35781-E36A-4B43-A6C2-25437FF4A8B8}" destId="{96A75B90-E977-496A-B465-663C3EF6CB8D}" srcOrd="0" destOrd="0" presId="urn:microsoft.com/office/officeart/2005/8/layout/orgChart1"/>
    <dgm:cxn modelId="{7B54254E-520F-425E-A76C-E06F6F92AEEA}" type="presOf" srcId="{288F3A1E-9F59-4D73-9EE9-C36B010AFB60}" destId="{8EC2FC23-AF25-42FB-BC40-A7900E6E67C6}" srcOrd="0" destOrd="0" presId="urn:microsoft.com/office/officeart/2005/8/layout/orgChart1"/>
    <dgm:cxn modelId="{CC27936E-D01D-431B-8C02-6D3C4639EA07}" type="presOf" srcId="{BE269E6A-2D2C-42B3-B3B5-0A5D03E62F9D}" destId="{F41A01E1-B88D-44B5-AB76-E9436379F1DC}" srcOrd="0" destOrd="0" presId="urn:microsoft.com/office/officeart/2005/8/layout/orgChart1"/>
    <dgm:cxn modelId="{2FF4C94E-D7AE-4085-A80F-3B5625410D92}" srcId="{F19B8AC2-C838-4871-91D4-24127FB5FAA7}" destId="{FA254A49-5EDB-47D3-8599-3A5DBAD1630C}" srcOrd="1" destOrd="0" parTransId="{4DB8BD86-705C-4888-B672-BE190D3C414F}" sibTransId="{9B61C67C-EB7C-4D56-A6B3-A88A3DFE9295}"/>
    <dgm:cxn modelId="{129AEF4E-691D-46ED-8AB5-B26A13F0C768}" type="presOf" srcId="{7BC8DFF2-A413-4171-9F99-E011DA8B1828}" destId="{FC28C81F-319A-4E66-AACB-5EDAABD4038E}" srcOrd="0" destOrd="0" presId="urn:microsoft.com/office/officeart/2005/8/layout/orgChart1"/>
    <dgm:cxn modelId="{7249D04F-9107-426F-B774-C73C22B4C376}" srcId="{07B75B7F-4CE0-41D6-A7AE-7C57FC75EC6D}" destId="{BE269E6A-2D2C-42B3-B3B5-0A5D03E62F9D}" srcOrd="2" destOrd="0" parTransId="{A0B30EB9-A3C6-4A02-85F7-3649FA4E4984}" sibTransId="{361B907B-2040-4315-A005-0C5DE4998144}"/>
    <dgm:cxn modelId="{4EE71E71-71E7-4439-BB1E-35545ABBAE3A}" type="presOf" srcId="{E2CEAA7F-348E-46B7-AC67-004F00A0A63C}" destId="{3EB6BB0F-9D37-4F54-BA76-2491C75F99D7}" srcOrd="0" destOrd="0" presId="urn:microsoft.com/office/officeart/2005/8/layout/orgChart1"/>
    <dgm:cxn modelId="{C12C9071-1BCB-4688-9EC6-93D24D8ED410}" type="presOf" srcId="{BF4CCD77-D0DE-489F-B3D2-269D020A87B6}" destId="{5948A508-FD64-48D9-8510-4C1DA9BCA93F}" srcOrd="0" destOrd="0" presId="urn:microsoft.com/office/officeart/2005/8/layout/orgChart1"/>
    <dgm:cxn modelId="{2C99DD55-4B8B-4F1B-A2A9-049C7AD0BC43}" type="presOf" srcId="{A0B30EB9-A3C6-4A02-85F7-3649FA4E4984}" destId="{A09EAD3D-5F5B-45D3-B5F5-31B75FB80FB3}" srcOrd="0" destOrd="0" presId="urn:microsoft.com/office/officeart/2005/8/layout/orgChart1"/>
    <dgm:cxn modelId="{048D5676-C8CA-43DB-9267-BAC9B06E7025}" type="presOf" srcId="{5B123539-BD8E-41D6-81B1-5F72D13BC7FB}" destId="{A9E77B64-E45F-4BA4-9E51-A020BD5D12C1}" srcOrd="0" destOrd="0" presId="urn:microsoft.com/office/officeart/2005/8/layout/orgChart1"/>
    <dgm:cxn modelId="{C932EF76-F351-4EED-927C-0E84D411B1D5}" type="presOf" srcId="{254C19EB-5620-46D6-BFB0-9F9BDD0B13CF}" destId="{25486763-41D4-4B64-A192-16A916360287}" srcOrd="1" destOrd="0" presId="urn:microsoft.com/office/officeart/2005/8/layout/orgChart1"/>
    <dgm:cxn modelId="{CF4AFA77-41DB-40F9-A414-D5680C7C56C4}" type="presOf" srcId="{E4AA788F-32A2-471A-8698-687CDC87FAD6}" destId="{3CFF5245-1101-4B6D-AD16-16720D9C3BA8}" srcOrd="1" destOrd="0" presId="urn:microsoft.com/office/officeart/2005/8/layout/orgChart1"/>
    <dgm:cxn modelId="{3D950259-811C-4B7A-9356-E9B4195D4B61}" type="presOf" srcId="{612A5E24-2710-48A0-B8C6-58349E571FC7}" destId="{5C1742DE-DE9D-4212-AC70-71C84CCA3A0C}" srcOrd="0" destOrd="0" presId="urn:microsoft.com/office/officeart/2005/8/layout/orgChart1"/>
    <dgm:cxn modelId="{FFCDC47B-A0F2-4FFA-BF28-4E69ED5A10CE}" srcId="{5DAD2E50-D4C6-4BD7-B576-0974644BE81D}" destId="{E72F087E-1ADA-4BD3-AD1B-235CEDC2B236}" srcOrd="2" destOrd="0" parTransId="{63F920C3-E5E6-42E0-930D-36EA29EC97F2}" sibTransId="{7BADC6BE-0D48-4924-BF08-8AC875F7CF78}"/>
    <dgm:cxn modelId="{17B6E67C-BB65-439D-B975-AAD69777ACE4}" srcId="{5FD39E13-D0BF-4304-840E-01EE222170A7}" destId="{342F3EE0-7D42-44C9-B7C4-9F9FAFB887D9}" srcOrd="6" destOrd="0" parTransId="{612A5E24-2710-48A0-B8C6-58349E571FC7}" sibTransId="{E2335637-4E62-49A6-B35C-22BA620CAAD4}"/>
    <dgm:cxn modelId="{D57B047E-F7F6-4091-9D73-DD101ACBF536}" type="presOf" srcId="{B41A55C7-048F-421F-8FDD-0017FAF3FD20}" destId="{2F5BCCF2-AB36-4492-BC11-F9906D848A13}" srcOrd="1" destOrd="0" presId="urn:microsoft.com/office/officeart/2005/8/layout/orgChart1"/>
    <dgm:cxn modelId="{E6BBBA80-4457-4D56-AC53-D6D904F9FCF2}" type="presOf" srcId="{5A798E47-0379-48AB-B4C2-07B58061B379}" destId="{41FB4089-03B3-4279-A48D-B66AAB77B4DD}" srcOrd="1" destOrd="0" presId="urn:microsoft.com/office/officeart/2005/8/layout/orgChart1"/>
    <dgm:cxn modelId="{E9252481-A592-4F84-B75C-76B91F913A82}" type="presOf" srcId="{FA254A49-5EDB-47D3-8599-3A5DBAD1630C}" destId="{D935CF99-18EB-4AA2-B505-63B4C2A5EB04}" srcOrd="1" destOrd="0" presId="urn:microsoft.com/office/officeart/2005/8/layout/orgChart1"/>
    <dgm:cxn modelId="{4BE13682-B929-43F2-BC3E-9377F7790E12}" type="presOf" srcId="{E72F087E-1ADA-4BD3-AD1B-235CEDC2B236}" destId="{1B95DCCA-B6DC-4095-A10B-D1BA487C702A}" srcOrd="0" destOrd="0" presId="urn:microsoft.com/office/officeart/2005/8/layout/orgChart1"/>
    <dgm:cxn modelId="{89C16683-6AF8-4229-A4A0-538C3497B2D3}" srcId="{F19B8AC2-C838-4871-91D4-24127FB5FAA7}" destId="{9CA35781-E36A-4B43-A6C2-25437FF4A8B8}" srcOrd="2" destOrd="0" parTransId="{2099F8AF-D5F2-48E3-83E3-90294343AF74}" sibTransId="{43784F95-9CA9-4007-AA24-DEF4CB87AE76}"/>
    <dgm:cxn modelId="{09482B8B-2EF1-4F12-923F-B282CD503879}" type="presOf" srcId="{8C2760C0-80B1-4CFC-AEA0-006B66E3FD7A}" destId="{52F471AB-2073-4A8B-85CC-D7EEB2A576B0}" srcOrd="0" destOrd="0" presId="urn:microsoft.com/office/officeart/2005/8/layout/orgChart1"/>
    <dgm:cxn modelId="{A53B218C-5ABB-474E-B605-10890A736710}" srcId="{5FD39E13-D0BF-4304-840E-01EE222170A7}" destId="{5DAD2E50-D4C6-4BD7-B576-0974644BE81D}" srcOrd="5" destOrd="0" parTransId="{E799F568-A5E2-42A0-91B0-4D35A89834E0}" sibTransId="{0A12555F-AFA4-48E6-9713-7226D242561B}"/>
    <dgm:cxn modelId="{A3116690-FD28-474C-9C2C-D3C092212636}" srcId="{07B75B7F-4CE0-41D6-A7AE-7C57FC75EC6D}" destId="{7BC8DFF2-A413-4171-9F99-E011DA8B1828}" srcOrd="0" destOrd="0" parTransId="{4A9E2996-E58A-4D42-8EE0-9B5D782B785D}" sibTransId="{052D94AC-0DC2-4D6B-A764-85B0F1B76037}"/>
    <dgm:cxn modelId="{EE53CD94-E49F-4C24-9C6C-A626820036CD}" type="presOf" srcId="{F4FFE855-C2EF-406B-984D-75928E5E1DC3}" destId="{E703F122-664B-4EAD-94D5-B94160D848FC}" srcOrd="1" destOrd="0" presId="urn:microsoft.com/office/officeart/2005/8/layout/orgChart1"/>
    <dgm:cxn modelId="{881D5496-9B2A-4A6C-A6E6-553EDF107D51}" type="presOf" srcId="{63F920C3-E5E6-42E0-930D-36EA29EC97F2}" destId="{FC19EC7B-EAA5-4C9E-A6D6-473F86098256}" srcOrd="0" destOrd="0" presId="urn:microsoft.com/office/officeart/2005/8/layout/orgChart1"/>
    <dgm:cxn modelId="{F37E7D97-B977-4496-9F07-555D86F74D4D}" type="presOf" srcId="{A959D7B6-C902-49E0-987B-0CEDC69012CB}" destId="{8E3F20D2-A0B0-4984-9B5A-8DEB4715D0AF}" srcOrd="0" destOrd="0" presId="urn:microsoft.com/office/officeart/2005/8/layout/orgChart1"/>
    <dgm:cxn modelId="{CB6FCA97-893B-4B21-A4BC-79B3DF1BFC82}" type="presOf" srcId="{07B75B7F-4CE0-41D6-A7AE-7C57FC75EC6D}" destId="{0AEE812A-6B2E-420A-B988-8B1248257117}" srcOrd="1" destOrd="0" presId="urn:microsoft.com/office/officeart/2005/8/layout/orgChart1"/>
    <dgm:cxn modelId="{ECECD897-F24C-4F6D-BEAA-5B9F0BB5C5E7}" type="presOf" srcId="{C86ED6B7-5BA8-405B-84DD-C1F26C7AB76D}" destId="{11AC0FD7-0530-4B12-B5E0-FD5319B224CC}" srcOrd="0" destOrd="0" presId="urn:microsoft.com/office/officeart/2005/8/layout/orgChart1"/>
    <dgm:cxn modelId="{DE087F9D-6B1B-4843-9DEB-4FF121620F13}" type="presOf" srcId="{DF975117-D6A1-446D-A79D-9BA97FC7CBF0}" destId="{E2E2ED95-0BCF-4AFA-846F-838BA6BC243A}" srcOrd="0" destOrd="0" presId="urn:microsoft.com/office/officeart/2005/8/layout/orgChart1"/>
    <dgm:cxn modelId="{72A0F69D-0831-4E25-84D0-009650EA7E6B}" type="presOf" srcId="{C8E827B4-262C-4713-851E-E884221DC5CC}" destId="{4468ECE6-BEC6-4237-A9C8-E5CC8A00D196}" srcOrd="1" destOrd="0" presId="urn:microsoft.com/office/officeart/2005/8/layout/orgChart1"/>
    <dgm:cxn modelId="{56CD1CA6-2A9F-4185-9101-FE65F9F250A8}" type="presOf" srcId="{342F3EE0-7D42-44C9-B7C4-9F9FAFB887D9}" destId="{C70BF4A2-DBEB-42F8-91C2-1860F72DE262}" srcOrd="1" destOrd="0" presId="urn:microsoft.com/office/officeart/2005/8/layout/orgChart1"/>
    <dgm:cxn modelId="{E20937A6-CDCE-4F57-A3FB-AFA141633D23}" srcId="{E7333D86-C8AA-4A35-BA8D-FB81CF8D3E32}" destId="{9F353708-6EB5-43D9-A837-1AB59698EAE5}" srcOrd="0" destOrd="0" parTransId="{74993D76-4951-4B7D-BC63-0D9E4B105EBE}" sibTransId="{F8769A5F-D27A-4924-BFD1-2303BFD48F76}"/>
    <dgm:cxn modelId="{D31CA8A6-2487-455A-B42C-F1420F4097AF}" type="presOf" srcId="{E799F568-A5E2-42A0-91B0-4D35A89834E0}" destId="{A837E4D4-E4EC-44D7-9963-07763BBD9DD4}" srcOrd="0" destOrd="0" presId="urn:microsoft.com/office/officeart/2005/8/layout/orgChart1"/>
    <dgm:cxn modelId="{CE4840A9-3B41-43A6-8586-6FA66BE653FE}" type="presOf" srcId="{63782AA7-B95A-4F43-ACF1-001F87D06C9B}" destId="{B5B43C89-47B7-4ED1-892E-715A94CC0C0B}" srcOrd="0" destOrd="0" presId="urn:microsoft.com/office/officeart/2005/8/layout/orgChart1"/>
    <dgm:cxn modelId="{F0D0DCAE-69F0-4D14-B547-063045BADEC1}" type="presOf" srcId="{BE269E6A-2D2C-42B3-B3B5-0A5D03E62F9D}" destId="{3381A54A-6B7D-47C3-9C80-388DABCF6DBE}" srcOrd="1" destOrd="0" presId="urn:microsoft.com/office/officeart/2005/8/layout/orgChart1"/>
    <dgm:cxn modelId="{8F02C8AF-EC8F-4128-B1AF-2D135F4F5033}" type="presOf" srcId="{3B2F65B2-4F38-431A-862F-7168783D2D4F}" destId="{F26C9F59-4672-439A-84A2-CEAA7EB65489}" srcOrd="0" destOrd="0" presId="urn:microsoft.com/office/officeart/2005/8/layout/orgChart1"/>
    <dgm:cxn modelId="{6807E2B0-8F2A-4DD7-AB49-443A5337E8ED}" srcId="{5FD39E13-D0BF-4304-840E-01EE222170A7}" destId="{F4FFE855-C2EF-406B-984D-75928E5E1DC3}" srcOrd="3" destOrd="0" parTransId="{C86ED6B7-5BA8-405B-84DD-C1F26C7AB76D}" sibTransId="{2B451408-01DA-47E6-843D-AA0C519A7F49}"/>
    <dgm:cxn modelId="{1A3770B1-9AFB-4E39-A510-8EC123F51D1A}" srcId="{F4FFE855-C2EF-406B-984D-75928E5E1DC3}" destId="{71FB4B40-708A-4668-8FCF-6BD4E71225C1}" srcOrd="0" destOrd="0" parTransId="{BB05326F-2AD0-4446-9DFD-3F7AA90FDEDB}" sibTransId="{B78EF88A-7460-492E-9042-E4C9F1C43C93}"/>
    <dgm:cxn modelId="{3EC495B1-6EC8-4140-ADBB-65B2D6B053C4}" type="presOf" srcId="{E41B45C7-4D31-4A4D-8B48-814157FF8622}" destId="{57C5C93F-1BB6-405C-8A26-44AA322BD255}" srcOrd="0" destOrd="0" presId="urn:microsoft.com/office/officeart/2005/8/layout/orgChart1"/>
    <dgm:cxn modelId="{855AE8B4-A4C4-469C-83FE-3E210F0BA882}" type="presOf" srcId="{4A9E2996-E58A-4D42-8EE0-9B5D782B785D}" destId="{81FA6091-7B2A-42C9-B56B-E79225BCD076}" srcOrd="0" destOrd="0" presId="urn:microsoft.com/office/officeart/2005/8/layout/orgChart1"/>
    <dgm:cxn modelId="{D74FC2BD-256E-4A0D-9241-A5B1D75BD1A0}" type="presOf" srcId="{0B58C2CC-084C-4801-BE31-3D9592729D79}" destId="{3729DC1D-ABA0-44F8-97B6-215C3FB431D7}" srcOrd="0" destOrd="0" presId="urn:microsoft.com/office/officeart/2005/8/layout/orgChart1"/>
    <dgm:cxn modelId="{66C891BF-F841-4B96-AACF-5F569A3B8412}" type="presOf" srcId="{C8E827B4-262C-4713-851E-E884221DC5CC}" destId="{0DDDCE03-70B0-4B69-9D1B-01AEB87EC075}" srcOrd="0" destOrd="0" presId="urn:microsoft.com/office/officeart/2005/8/layout/orgChart1"/>
    <dgm:cxn modelId="{E92ADAC6-54C2-497A-A67D-84CCC5B13A7D}" srcId="{5DAD2E50-D4C6-4BD7-B576-0974644BE81D}" destId="{E2CEAA7F-348E-46B7-AC67-004F00A0A63C}" srcOrd="0" destOrd="0" parTransId="{288F3A1E-9F59-4D73-9EE9-C36B010AFB60}" sibTransId="{42DDD942-8079-466F-8C29-EEC78C11E922}"/>
    <dgm:cxn modelId="{EC75D1CE-F37E-4786-B637-565575AC1E01}" type="presOf" srcId="{9F353708-6EB5-43D9-A837-1AB59698EAE5}" destId="{5533FE79-0CC1-45A6-9599-31E88E7F96BE}" srcOrd="1" destOrd="0" presId="urn:microsoft.com/office/officeart/2005/8/layout/orgChart1"/>
    <dgm:cxn modelId="{8130F7D3-AC36-4A45-A3BD-ED746A7F4F98}" type="presOf" srcId="{342F3EE0-7D42-44C9-B7C4-9F9FAFB887D9}" destId="{8231BF0D-163E-4E31-93DA-7F757F5968D3}" srcOrd="0" destOrd="0" presId="urn:microsoft.com/office/officeart/2005/8/layout/orgChart1"/>
    <dgm:cxn modelId="{3D6C3AD4-278E-4A3B-BE6B-B83B3703CCC2}" type="presOf" srcId="{7BC8DFF2-A413-4171-9F99-E011DA8B1828}" destId="{3D717051-24F1-458F-8BDA-30DB93C40313}" srcOrd="1" destOrd="0" presId="urn:microsoft.com/office/officeart/2005/8/layout/orgChart1"/>
    <dgm:cxn modelId="{4997CBD5-D8E7-4E53-A7B3-E9208282D753}" type="presOf" srcId="{7387F783-FD63-4F83-A7E5-78F900A4F566}" destId="{D88EE5C5-EA37-4F6C-8DCC-06039E4504A3}" srcOrd="0" destOrd="0" presId="urn:microsoft.com/office/officeart/2005/8/layout/orgChart1"/>
    <dgm:cxn modelId="{719862D9-3CDC-4D5E-BF46-90B42F5B93D1}" srcId="{5DAD2E50-D4C6-4BD7-B576-0974644BE81D}" destId="{B41A55C7-048F-421F-8FDD-0017FAF3FD20}" srcOrd="1" destOrd="0" parTransId="{A06E0F28-B403-4B0E-A80D-CCCF69BF073F}" sibTransId="{0CA8F619-6C3D-4ED3-A89B-B0EB4EBBD17B}"/>
    <dgm:cxn modelId="{C82B3FDF-69BD-41A8-99EB-9D6A7CDB8C2C}" srcId="{F19B8AC2-C838-4871-91D4-24127FB5FAA7}" destId="{254C19EB-5620-46D6-BFB0-9F9BDD0B13CF}" srcOrd="0" destOrd="0" parTransId="{E41B45C7-4D31-4A4D-8B48-814157FF8622}" sibTransId="{7725530F-4404-45AC-97FD-F5066204035D}"/>
    <dgm:cxn modelId="{A4D477DF-D62E-4656-ACDC-FF6085B8888C}" type="presOf" srcId="{5A798E47-0379-48AB-B4C2-07B58061B379}" destId="{076C8F51-14DB-469A-8753-C104B91F5748}" srcOrd="0" destOrd="0" presId="urn:microsoft.com/office/officeart/2005/8/layout/orgChart1"/>
    <dgm:cxn modelId="{B42702E0-2608-400A-A73C-28B70A67AD3F}" type="presOf" srcId="{9F353708-6EB5-43D9-A837-1AB59698EAE5}" destId="{72B84654-36DC-42EB-83CE-126D6A746C94}" srcOrd="0" destOrd="0" presId="urn:microsoft.com/office/officeart/2005/8/layout/orgChart1"/>
    <dgm:cxn modelId="{7FA422E3-D8C6-4F34-A872-C5734B970E1B}" srcId="{C8E827B4-262C-4713-851E-E884221DC5CC}" destId="{5FD39E13-D0BF-4304-840E-01EE222170A7}" srcOrd="0" destOrd="0" parTransId="{BF4CCD77-D0DE-489F-B3D2-269D020A87B6}" sibTransId="{B1340BE7-EDCD-4FE1-97C3-F26FD46CC0F7}"/>
    <dgm:cxn modelId="{84D36EE8-1888-45B7-AD9F-CA393398070B}" type="presOf" srcId="{54C219F9-66B0-4E49-8D7A-C0310441909B}" destId="{0519BD6F-9FCE-4CB1-83CE-3C34626E48EF}" srcOrd="0" destOrd="0" presId="urn:microsoft.com/office/officeart/2005/8/layout/orgChart1"/>
    <dgm:cxn modelId="{3C1829EB-000A-4325-93FC-C3A1138583D2}" srcId="{3EA09016-AD48-4431-9DE7-2C32029566E1}" destId="{C8E827B4-262C-4713-851E-E884221DC5CC}" srcOrd="0" destOrd="0" parTransId="{25790C07-CEDA-4B90-98B9-8D5F75561072}" sibTransId="{CE62087F-C94F-48D6-9049-4DC372E81AB1}"/>
    <dgm:cxn modelId="{A5A61EEC-6CAF-4540-9A87-1653B5946BAE}" srcId="{E7333D86-C8AA-4A35-BA8D-FB81CF8D3E32}" destId="{5A798E47-0379-48AB-B4C2-07B58061B379}" srcOrd="2" destOrd="0" parTransId="{DF975117-D6A1-446D-A79D-9BA97FC7CBF0}" sibTransId="{D4CEDA36-C868-46E1-9048-6B0579BE0F94}"/>
    <dgm:cxn modelId="{62D3F1EE-A02E-4DE0-BBE1-55F01C50335E}" type="presOf" srcId="{5DAD2E50-D4C6-4BD7-B576-0974644BE81D}" destId="{2CFCCDA3-FC66-43F9-A27C-B0E92D95731F}" srcOrd="0" destOrd="0" presId="urn:microsoft.com/office/officeart/2005/8/layout/orgChart1"/>
    <dgm:cxn modelId="{07C0BEEF-9E72-489E-B178-AC5CC4F11BE9}" type="presOf" srcId="{3B2F65B2-4F38-431A-862F-7168783D2D4F}" destId="{1FFC24F2-5DBE-4212-B927-398D17E51711}" srcOrd="1" destOrd="0" presId="urn:microsoft.com/office/officeart/2005/8/layout/orgChart1"/>
    <dgm:cxn modelId="{B0D6D5F7-28CB-4F6D-9537-525D84AD6633}" type="presOf" srcId="{E4AA788F-32A2-471A-8698-687CDC87FAD6}" destId="{188F54FE-0621-4809-8A6C-7FDDD154BF97}" srcOrd="0" destOrd="0" presId="urn:microsoft.com/office/officeart/2005/8/layout/orgChart1"/>
    <dgm:cxn modelId="{82C613FB-C506-4B7A-A799-84427461182B}" type="presOf" srcId="{E2CEAA7F-348E-46B7-AC67-004F00A0A63C}" destId="{7214822B-BAE2-4214-BADA-9866BEC3B2AC}" srcOrd="1" destOrd="0" presId="urn:microsoft.com/office/officeart/2005/8/layout/orgChart1"/>
    <dgm:cxn modelId="{CB5A8BFB-B065-4AF4-93D5-C6C8A260D430}" type="presOf" srcId="{07B75B7F-4CE0-41D6-A7AE-7C57FC75EC6D}" destId="{1FC5FCF7-BCE0-421B-90BC-685D6BB445F6}" srcOrd="0" destOrd="0" presId="urn:microsoft.com/office/officeart/2005/8/layout/orgChart1"/>
    <dgm:cxn modelId="{6B2E46FC-E0CA-4362-ACC3-A29A87B52D88}" srcId="{07B75B7F-4CE0-41D6-A7AE-7C57FC75EC6D}" destId="{8C2760C0-80B1-4CFC-AEA0-006B66E3FD7A}" srcOrd="1" destOrd="0" parTransId="{7387F783-FD63-4F83-A7E5-78F900A4F566}" sibTransId="{B0B24126-4791-4C1F-8A60-9CECAD4DE159}"/>
    <dgm:cxn modelId="{CCB811FF-9969-49D1-8844-81D75C9099C9}" srcId="{F4FFE855-C2EF-406B-984D-75928E5E1DC3}" destId="{63782AA7-B95A-4F43-ACF1-001F87D06C9B}" srcOrd="1" destOrd="0" parTransId="{5B123539-BD8E-41D6-81B1-5F72D13BC7FB}" sibTransId="{4AA157DC-1639-47FF-B9B3-13886D8A4254}"/>
    <dgm:cxn modelId="{EB93776A-EB73-41DB-8B12-DE82DDC4B576}" type="presParOf" srcId="{4D8C4EC2-344B-43E1-91AA-22F50F9AD29C}" destId="{1A0B92CD-752E-4AC7-9616-66E4FFCEC7E2}" srcOrd="0" destOrd="0" presId="urn:microsoft.com/office/officeart/2005/8/layout/orgChart1"/>
    <dgm:cxn modelId="{37F4289C-31D2-4663-B7A9-79C933F1756A}" type="presParOf" srcId="{1A0B92CD-752E-4AC7-9616-66E4FFCEC7E2}" destId="{895F0FC0-FC1A-4A45-A000-FB05A86301B4}" srcOrd="0" destOrd="0" presId="urn:microsoft.com/office/officeart/2005/8/layout/orgChart1"/>
    <dgm:cxn modelId="{DA8CDB00-419F-4837-944A-4B1EDB8E6EEE}" type="presParOf" srcId="{895F0FC0-FC1A-4A45-A000-FB05A86301B4}" destId="{0DDDCE03-70B0-4B69-9D1B-01AEB87EC075}" srcOrd="0" destOrd="0" presId="urn:microsoft.com/office/officeart/2005/8/layout/orgChart1"/>
    <dgm:cxn modelId="{585B1CFB-16F3-43A4-B3C3-40FED8AEE01A}" type="presParOf" srcId="{895F0FC0-FC1A-4A45-A000-FB05A86301B4}" destId="{4468ECE6-BEC6-4237-A9C8-E5CC8A00D196}" srcOrd="1" destOrd="0" presId="urn:microsoft.com/office/officeart/2005/8/layout/orgChart1"/>
    <dgm:cxn modelId="{A88E7D26-35BB-4A25-A726-433D05292A80}" type="presParOf" srcId="{1A0B92CD-752E-4AC7-9616-66E4FFCEC7E2}" destId="{A85C0236-959C-4796-BAE6-91A5273B1E3F}" srcOrd="1" destOrd="0" presId="urn:microsoft.com/office/officeart/2005/8/layout/orgChart1"/>
    <dgm:cxn modelId="{21A10CDF-9874-4ABA-99E0-243FF85BAD6E}" type="presParOf" srcId="{A85C0236-959C-4796-BAE6-91A5273B1E3F}" destId="{5948A508-FD64-48D9-8510-4C1DA9BCA93F}" srcOrd="0" destOrd="0" presId="urn:microsoft.com/office/officeart/2005/8/layout/orgChart1"/>
    <dgm:cxn modelId="{A7E55E90-DF67-49BC-91BA-8954D7DEA7BF}" type="presParOf" srcId="{A85C0236-959C-4796-BAE6-91A5273B1E3F}" destId="{2A3F4582-B0D6-4B0F-A2E8-C83464CE2D5F}" srcOrd="1" destOrd="0" presId="urn:microsoft.com/office/officeart/2005/8/layout/orgChart1"/>
    <dgm:cxn modelId="{3542DE75-4404-4518-AD81-FF622005A6BF}" type="presParOf" srcId="{2A3F4582-B0D6-4B0F-A2E8-C83464CE2D5F}" destId="{F3C45C1E-2EA7-4D1D-B6E2-28BC644FC8B8}" srcOrd="0" destOrd="0" presId="urn:microsoft.com/office/officeart/2005/8/layout/orgChart1"/>
    <dgm:cxn modelId="{5761751C-0ED9-45EC-A9E6-1345FE149F73}" type="presParOf" srcId="{F3C45C1E-2EA7-4D1D-B6E2-28BC644FC8B8}" destId="{EE787F96-6416-4E06-A40A-745C813B711F}" srcOrd="0" destOrd="0" presId="urn:microsoft.com/office/officeart/2005/8/layout/orgChart1"/>
    <dgm:cxn modelId="{8A5B9632-676E-42C6-90CE-C25ECED7B713}" type="presParOf" srcId="{F3C45C1E-2EA7-4D1D-B6E2-28BC644FC8B8}" destId="{17661B79-EFF0-46EC-82B7-CE732F5D5E83}" srcOrd="1" destOrd="0" presId="urn:microsoft.com/office/officeart/2005/8/layout/orgChart1"/>
    <dgm:cxn modelId="{DC4F0C45-57F8-47F0-8051-6DB4A9561C26}" type="presParOf" srcId="{2A3F4582-B0D6-4B0F-A2E8-C83464CE2D5F}" destId="{05154756-93A2-4901-A674-4782FAD2ED61}" srcOrd="1" destOrd="0" presId="urn:microsoft.com/office/officeart/2005/8/layout/orgChart1"/>
    <dgm:cxn modelId="{BDC68D00-271B-4F1E-A1E3-1EFDC11F5B07}" type="presParOf" srcId="{05154756-93A2-4901-A674-4782FAD2ED61}" destId="{B3721121-5930-407E-91D5-251F3BF9F56E}" srcOrd="0" destOrd="0" presId="urn:microsoft.com/office/officeart/2005/8/layout/orgChart1"/>
    <dgm:cxn modelId="{05405191-2B5F-41D6-9004-117CAE1E315E}" type="presParOf" srcId="{05154756-93A2-4901-A674-4782FAD2ED61}" destId="{192756A5-0B05-47F2-9608-0B2516C4BC9E}" srcOrd="1" destOrd="0" presId="urn:microsoft.com/office/officeart/2005/8/layout/orgChart1"/>
    <dgm:cxn modelId="{F285A724-18A7-4D8D-A569-38F270F5BD0A}" type="presParOf" srcId="{192756A5-0B05-47F2-9608-0B2516C4BC9E}" destId="{4B56F796-B9DA-4491-B980-40D17A53EF37}" srcOrd="0" destOrd="0" presId="urn:microsoft.com/office/officeart/2005/8/layout/orgChart1"/>
    <dgm:cxn modelId="{C07728ED-669D-4521-8C2F-B3C869F18808}" type="presParOf" srcId="{4B56F796-B9DA-4491-B980-40D17A53EF37}" destId="{188F54FE-0621-4809-8A6C-7FDDD154BF97}" srcOrd="0" destOrd="0" presId="urn:microsoft.com/office/officeart/2005/8/layout/orgChart1"/>
    <dgm:cxn modelId="{51B45BAD-04DA-4033-AFE0-571F836733DB}" type="presParOf" srcId="{4B56F796-B9DA-4491-B980-40D17A53EF37}" destId="{3CFF5245-1101-4B6D-AD16-16720D9C3BA8}" srcOrd="1" destOrd="0" presId="urn:microsoft.com/office/officeart/2005/8/layout/orgChart1"/>
    <dgm:cxn modelId="{16224B66-4CB9-44FE-9B1D-D93B0509B94A}" type="presParOf" srcId="{192756A5-0B05-47F2-9608-0B2516C4BC9E}" destId="{636838D4-CFF8-47EC-8071-230C1054C4D6}" srcOrd="1" destOrd="0" presId="urn:microsoft.com/office/officeart/2005/8/layout/orgChart1"/>
    <dgm:cxn modelId="{DD43517B-FCD3-418C-ABAA-FA348DD17ADD}" type="presParOf" srcId="{192756A5-0B05-47F2-9608-0B2516C4BC9E}" destId="{A5EF89A8-F063-487A-8C73-1E02CFF87916}" srcOrd="2" destOrd="0" presId="urn:microsoft.com/office/officeart/2005/8/layout/orgChart1"/>
    <dgm:cxn modelId="{4BAE3695-C01D-49C6-9120-44CC04A6F0DD}" type="presParOf" srcId="{05154756-93A2-4901-A674-4782FAD2ED61}" destId="{72129935-C6DE-4C97-B19F-316BAE8C42F5}" srcOrd="2" destOrd="0" presId="urn:microsoft.com/office/officeart/2005/8/layout/orgChart1"/>
    <dgm:cxn modelId="{D679E754-879E-4B8E-8C1F-ED50CE6ED025}" type="presParOf" srcId="{05154756-93A2-4901-A674-4782FAD2ED61}" destId="{7042790E-ADD4-48A4-B58E-479F16AF32D6}" srcOrd="3" destOrd="0" presId="urn:microsoft.com/office/officeart/2005/8/layout/orgChart1"/>
    <dgm:cxn modelId="{EE2ADD4A-B153-4F3A-B779-92900F733D6E}" type="presParOf" srcId="{7042790E-ADD4-48A4-B58E-479F16AF32D6}" destId="{515E0AA3-DCF3-4FC6-A67C-1B1320C878D4}" srcOrd="0" destOrd="0" presId="urn:microsoft.com/office/officeart/2005/8/layout/orgChart1"/>
    <dgm:cxn modelId="{D9768C41-357B-4839-B7EC-9DDDE537C0E1}" type="presParOf" srcId="{515E0AA3-DCF3-4FC6-A67C-1B1320C878D4}" destId="{AA03D927-003A-474F-8F4D-7ADD65956E51}" srcOrd="0" destOrd="0" presId="urn:microsoft.com/office/officeart/2005/8/layout/orgChart1"/>
    <dgm:cxn modelId="{EBEE108A-9189-4862-927A-48786F193A14}" type="presParOf" srcId="{515E0AA3-DCF3-4FC6-A67C-1B1320C878D4}" destId="{BB100182-E707-48AE-871B-BA28EDE331EC}" srcOrd="1" destOrd="0" presId="urn:microsoft.com/office/officeart/2005/8/layout/orgChart1"/>
    <dgm:cxn modelId="{EB389D19-C64F-4B52-9075-97056195236B}" type="presParOf" srcId="{7042790E-ADD4-48A4-B58E-479F16AF32D6}" destId="{E0BCA9C5-F518-4109-B1E8-27A70B0E9F05}" srcOrd="1" destOrd="0" presId="urn:microsoft.com/office/officeart/2005/8/layout/orgChart1"/>
    <dgm:cxn modelId="{D96976A4-BC13-4F6C-B34B-738A4B14E246}" type="presParOf" srcId="{E0BCA9C5-F518-4109-B1E8-27A70B0E9F05}" destId="{D4A1017A-4AA1-4B35-A5DC-27486D5689FD}" srcOrd="0" destOrd="0" presId="urn:microsoft.com/office/officeart/2005/8/layout/orgChart1"/>
    <dgm:cxn modelId="{864B7126-EBA0-4698-A3BE-E3E0AAFE4367}" type="presParOf" srcId="{E0BCA9C5-F518-4109-B1E8-27A70B0E9F05}" destId="{01CF042D-7E53-47DD-A289-A63A83CC731D}" srcOrd="1" destOrd="0" presId="urn:microsoft.com/office/officeart/2005/8/layout/orgChart1"/>
    <dgm:cxn modelId="{2575D2B6-E0FD-425F-A0DE-35B40CB4EA46}" type="presParOf" srcId="{01CF042D-7E53-47DD-A289-A63A83CC731D}" destId="{863049CE-F2F4-4C2D-A15C-173E44BC420A}" srcOrd="0" destOrd="0" presId="urn:microsoft.com/office/officeart/2005/8/layout/orgChart1"/>
    <dgm:cxn modelId="{31E39B62-6805-469E-AE58-08CB8548CC04}" type="presParOf" srcId="{863049CE-F2F4-4C2D-A15C-173E44BC420A}" destId="{72B84654-36DC-42EB-83CE-126D6A746C94}" srcOrd="0" destOrd="0" presId="urn:microsoft.com/office/officeart/2005/8/layout/orgChart1"/>
    <dgm:cxn modelId="{A7527E23-AD7D-41FC-8A9D-5B5E6D314F7F}" type="presParOf" srcId="{863049CE-F2F4-4C2D-A15C-173E44BC420A}" destId="{5533FE79-0CC1-45A6-9599-31E88E7F96BE}" srcOrd="1" destOrd="0" presId="urn:microsoft.com/office/officeart/2005/8/layout/orgChart1"/>
    <dgm:cxn modelId="{373379B1-83F4-4163-BC8A-01F3380D0FB8}" type="presParOf" srcId="{01CF042D-7E53-47DD-A289-A63A83CC731D}" destId="{7393BA1E-B400-4A47-A602-9B5935E37494}" srcOrd="1" destOrd="0" presId="urn:microsoft.com/office/officeart/2005/8/layout/orgChart1"/>
    <dgm:cxn modelId="{685F7C7E-F6F5-4398-B900-BEB38FFF65EC}" type="presParOf" srcId="{01CF042D-7E53-47DD-A289-A63A83CC731D}" destId="{13FC5A60-7ECC-483F-8938-C22AA6D6731D}" srcOrd="2" destOrd="0" presId="urn:microsoft.com/office/officeart/2005/8/layout/orgChart1"/>
    <dgm:cxn modelId="{D4389D1A-797D-4338-816A-1E956F2AF48E}" type="presParOf" srcId="{E0BCA9C5-F518-4109-B1E8-27A70B0E9F05}" destId="{6AC89679-B967-4DED-A559-4698EE578A06}" srcOrd="2" destOrd="0" presId="urn:microsoft.com/office/officeart/2005/8/layout/orgChart1"/>
    <dgm:cxn modelId="{C7DA02A9-A161-4A30-9D5E-AFD0ACA9EDD1}" type="presParOf" srcId="{E0BCA9C5-F518-4109-B1E8-27A70B0E9F05}" destId="{D9F01844-A350-4624-A32F-6F5B210D7FC9}" srcOrd="3" destOrd="0" presId="urn:microsoft.com/office/officeart/2005/8/layout/orgChart1"/>
    <dgm:cxn modelId="{F82C8067-3DD8-475F-B697-4D946061A5B8}" type="presParOf" srcId="{D9F01844-A350-4624-A32F-6F5B210D7FC9}" destId="{09B806F1-7470-4011-B99B-244501C4E7C8}" srcOrd="0" destOrd="0" presId="urn:microsoft.com/office/officeart/2005/8/layout/orgChart1"/>
    <dgm:cxn modelId="{292AFD45-DBAE-4047-A07B-8251B90E7EB6}" type="presParOf" srcId="{09B806F1-7470-4011-B99B-244501C4E7C8}" destId="{F26C9F59-4672-439A-84A2-CEAA7EB65489}" srcOrd="0" destOrd="0" presId="urn:microsoft.com/office/officeart/2005/8/layout/orgChart1"/>
    <dgm:cxn modelId="{BEFD84BF-D1A5-452B-9DB1-32751DDA4CB1}" type="presParOf" srcId="{09B806F1-7470-4011-B99B-244501C4E7C8}" destId="{1FFC24F2-5DBE-4212-B927-398D17E51711}" srcOrd="1" destOrd="0" presId="urn:microsoft.com/office/officeart/2005/8/layout/orgChart1"/>
    <dgm:cxn modelId="{F046F1F6-DADD-43B6-BA60-A59F8E7A451C}" type="presParOf" srcId="{D9F01844-A350-4624-A32F-6F5B210D7FC9}" destId="{FDA824FC-05E3-4814-9632-7A6571BDF746}" srcOrd="1" destOrd="0" presId="urn:microsoft.com/office/officeart/2005/8/layout/orgChart1"/>
    <dgm:cxn modelId="{AE5E743C-6347-43F0-B334-0EF776DB5EC3}" type="presParOf" srcId="{D9F01844-A350-4624-A32F-6F5B210D7FC9}" destId="{67A6902D-84C1-4893-9256-30E7FCFE94F6}" srcOrd="2" destOrd="0" presId="urn:microsoft.com/office/officeart/2005/8/layout/orgChart1"/>
    <dgm:cxn modelId="{79466002-4824-47A6-919E-B260CA74B299}" type="presParOf" srcId="{E0BCA9C5-F518-4109-B1E8-27A70B0E9F05}" destId="{E2E2ED95-0BCF-4AFA-846F-838BA6BC243A}" srcOrd="4" destOrd="0" presId="urn:microsoft.com/office/officeart/2005/8/layout/orgChart1"/>
    <dgm:cxn modelId="{6B5CB8A3-2B22-41AC-8F4C-4A4FAF22A9CD}" type="presParOf" srcId="{E0BCA9C5-F518-4109-B1E8-27A70B0E9F05}" destId="{7C8E8EA4-E035-450E-9FC8-D713E0193B4A}" srcOrd="5" destOrd="0" presId="urn:microsoft.com/office/officeart/2005/8/layout/orgChart1"/>
    <dgm:cxn modelId="{3A7D82AF-AA4C-48CC-A88F-26119AD21D05}" type="presParOf" srcId="{7C8E8EA4-E035-450E-9FC8-D713E0193B4A}" destId="{406718E1-CD22-40BB-9EFF-9D6B05921A27}" srcOrd="0" destOrd="0" presId="urn:microsoft.com/office/officeart/2005/8/layout/orgChart1"/>
    <dgm:cxn modelId="{86662EEA-CB5A-4113-AE2A-33BDC337881A}" type="presParOf" srcId="{406718E1-CD22-40BB-9EFF-9D6B05921A27}" destId="{076C8F51-14DB-469A-8753-C104B91F5748}" srcOrd="0" destOrd="0" presId="urn:microsoft.com/office/officeart/2005/8/layout/orgChart1"/>
    <dgm:cxn modelId="{5A69A317-E261-4A75-9961-CAAAD2B21DA0}" type="presParOf" srcId="{406718E1-CD22-40BB-9EFF-9D6B05921A27}" destId="{41FB4089-03B3-4279-A48D-B66AAB77B4DD}" srcOrd="1" destOrd="0" presId="urn:microsoft.com/office/officeart/2005/8/layout/orgChart1"/>
    <dgm:cxn modelId="{95A8B432-F902-4DD2-AC27-A85AF7975DD7}" type="presParOf" srcId="{7C8E8EA4-E035-450E-9FC8-D713E0193B4A}" destId="{2FE97BAA-D9F5-4FA1-8DB9-5451FA4E4C86}" srcOrd="1" destOrd="0" presId="urn:microsoft.com/office/officeart/2005/8/layout/orgChart1"/>
    <dgm:cxn modelId="{AD2AD0CD-D8FF-4CCB-A15E-3DE812DC0B39}" type="presParOf" srcId="{7C8E8EA4-E035-450E-9FC8-D713E0193B4A}" destId="{28973C0D-4E20-46A3-BE71-12213AB68E6E}" srcOrd="2" destOrd="0" presId="urn:microsoft.com/office/officeart/2005/8/layout/orgChart1"/>
    <dgm:cxn modelId="{093A9F45-19CE-4F90-A6F7-8DC21A0F68C7}" type="presParOf" srcId="{7042790E-ADD4-48A4-B58E-479F16AF32D6}" destId="{ACE1FF01-7A6B-442C-9B1D-D4C1CE11F1FE}" srcOrd="2" destOrd="0" presId="urn:microsoft.com/office/officeart/2005/8/layout/orgChart1"/>
    <dgm:cxn modelId="{393F4125-75D6-4D88-B36C-07E640246B74}" type="presParOf" srcId="{05154756-93A2-4901-A674-4782FAD2ED61}" destId="{3729DC1D-ABA0-44F8-97B6-215C3FB431D7}" srcOrd="4" destOrd="0" presId="urn:microsoft.com/office/officeart/2005/8/layout/orgChart1"/>
    <dgm:cxn modelId="{BAF24429-7135-4614-A536-9A591E0DCD0F}" type="presParOf" srcId="{05154756-93A2-4901-A674-4782FAD2ED61}" destId="{460AA878-DE60-4166-858C-71A16CFF60C9}" srcOrd="5" destOrd="0" presId="urn:microsoft.com/office/officeart/2005/8/layout/orgChart1"/>
    <dgm:cxn modelId="{4129139B-E840-46CF-9396-555C06C8114E}" type="presParOf" srcId="{460AA878-DE60-4166-858C-71A16CFF60C9}" destId="{3C2BC249-5D01-4553-ABCB-60BA57803642}" srcOrd="0" destOrd="0" presId="urn:microsoft.com/office/officeart/2005/8/layout/orgChart1"/>
    <dgm:cxn modelId="{D8320198-101A-4B80-A7EF-9F0C3C8D6EFE}" type="presParOf" srcId="{3C2BC249-5D01-4553-ABCB-60BA57803642}" destId="{F8C68003-5E49-45A6-A972-DAA8E804A971}" srcOrd="0" destOrd="0" presId="urn:microsoft.com/office/officeart/2005/8/layout/orgChart1"/>
    <dgm:cxn modelId="{8348C774-3920-42C7-BBA2-A6027201C0CB}" type="presParOf" srcId="{3C2BC249-5D01-4553-ABCB-60BA57803642}" destId="{CF4C729E-976B-468E-99EC-405B1AD5C1C2}" srcOrd="1" destOrd="0" presId="urn:microsoft.com/office/officeart/2005/8/layout/orgChart1"/>
    <dgm:cxn modelId="{D2D42109-01F2-4AA4-962F-CB6FFE8E9736}" type="presParOf" srcId="{460AA878-DE60-4166-858C-71A16CFF60C9}" destId="{2CCE07DC-BBBA-4435-8565-27DA82D1CAF1}" srcOrd="1" destOrd="0" presId="urn:microsoft.com/office/officeart/2005/8/layout/orgChart1"/>
    <dgm:cxn modelId="{5606193B-255B-485A-B4F5-202C2316CAEE}" type="presParOf" srcId="{2CCE07DC-BBBA-4435-8565-27DA82D1CAF1}" destId="{57C5C93F-1BB6-405C-8A26-44AA322BD255}" srcOrd="0" destOrd="0" presId="urn:microsoft.com/office/officeart/2005/8/layout/orgChart1"/>
    <dgm:cxn modelId="{8FA72B51-E358-4AAD-8F3F-36FF5CF80142}" type="presParOf" srcId="{2CCE07DC-BBBA-4435-8565-27DA82D1CAF1}" destId="{02AA2B11-4D7D-4210-ADFD-D17C6EB28631}" srcOrd="1" destOrd="0" presId="urn:microsoft.com/office/officeart/2005/8/layout/orgChart1"/>
    <dgm:cxn modelId="{1A3A54D8-4443-48DB-8F38-8CC7B745C84E}" type="presParOf" srcId="{02AA2B11-4D7D-4210-ADFD-D17C6EB28631}" destId="{D374122F-6438-4358-9AD5-3FBE7A180E12}" srcOrd="0" destOrd="0" presId="urn:microsoft.com/office/officeart/2005/8/layout/orgChart1"/>
    <dgm:cxn modelId="{2D396725-C157-4F02-ADAB-33CEC055459D}" type="presParOf" srcId="{D374122F-6438-4358-9AD5-3FBE7A180E12}" destId="{29C21945-C4EA-48C6-8A8D-956C841A134D}" srcOrd="0" destOrd="0" presId="urn:microsoft.com/office/officeart/2005/8/layout/orgChart1"/>
    <dgm:cxn modelId="{534A1AFD-F8F5-4A77-BD49-056AA433299F}" type="presParOf" srcId="{D374122F-6438-4358-9AD5-3FBE7A180E12}" destId="{25486763-41D4-4B64-A192-16A916360287}" srcOrd="1" destOrd="0" presId="urn:microsoft.com/office/officeart/2005/8/layout/orgChart1"/>
    <dgm:cxn modelId="{0A96B567-0640-4597-B0B8-1BB35C2220AD}" type="presParOf" srcId="{02AA2B11-4D7D-4210-ADFD-D17C6EB28631}" destId="{21563985-6227-40FF-8DD5-348F69BF6C14}" srcOrd="1" destOrd="0" presId="urn:microsoft.com/office/officeart/2005/8/layout/orgChart1"/>
    <dgm:cxn modelId="{CE706229-5D0C-4341-8960-CE55988DFD83}" type="presParOf" srcId="{02AA2B11-4D7D-4210-ADFD-D17C6EB28631}" destId="{2E87EB75-B81C-4CEA-A0B8-018FE4AAF1A9}" srcOrd="2" destOrd="0" presId="urn:microsoft.com/office/officeart/2005/8/layout/orgChart1"/>
    <dgm:cxn modelId="{251F861D-3B1E-4751-8093-7725FCD975AE}" type="presParOf" srcId="{2CCE07DC-BBBA-4435-8565-27DA82D1CAF1}" destId="{067A1B30-6EA9-4130-AB7E-1898B49794AE}" srcOrd="2" destOrd="0" presId="urn:microsoft.com/office/officeart/2005/8/layout/orgChart1"/>
    <dgm:cxn modelId="{0A5A5258-C2A3-45F8-B4DC-4A94F5888052}" type="presParOf" srcId="{2CCE07DC-BBBA-4435-8565-27DA82D1CAF1}" destId="{4640798B-1A0E-47AC-9F98-4EE0F15128E1}" srcOrd="3" destOrd="0" presId="urn:microsoft.com/office/officeart/2005/8/layout/orgChart1"/>
    <dgm:cxn modelId="{C520CAD1-2893-43B9-B18F-4CEAF2522CB2}" type="presParOf" srcId="{4640798B-1A0E-47AC-9F98-4EE0F15128E1}" destId="{6ED203D7-8B45-407A-9F4C-13C981574FAE}" srcOrd="0" destOrd="0" presId="urn:microsoft.com/office/officeart/2005/8/layout/orgChart1"/>
    <dgm:cxn modelId="{5FBFF692-0234-49E4-9BB1-17F7C7022852}" type="presParOf" srcId="{6ED203D7-8B45-407A-9F4C-13C981574FAE}" destId="{9C69322B-485D-41DD-B5AF-025CE4FC2748}" srcOrd="0" destOrd="0" presId="urn:microsoft.com/office/officeart/2005/8/layout/orgChart1"/>
    <dgm:cxn modelId="{DDB23001-3031-4E90-812E-CC928294454B}" type="presParOf" srcId="{6ED203D7-8B45-407A-9F4C-13C981574FAE}" destId="{D935CF99-18EB-4AA2-B505-63B4C2A5EB04}" srcOrd="1" destOrd="0" presId="urn:microsoft.com/office/officeart/2005/8/layout/orgChart1"/>
    <dgm:cxn modelId="{3CD67FD7-CED6-475A-8B50-318E5F2D3B15}" type="presParOf" srcId="{4640798B-1A0E-47AC-9F98-4EE0F15128E1}" destId="{ADC11303-15D7-4A7D-B6B7-BD4F568F0661}" srcOrd="1" destOrd="0" presId="urn:microsoft.com/office/officeart/2005/8/layout/orgChart1"/>
    <dgm:cxn modelId="{53F9A6FB-128F-4816-A86F-EE0A95ED4A11}" type="presParOf" srcId="{4640798B-1A0E-47AC-9F98-4EE0F15128E1}" destId="{28984C15-785C-47CD-BB56-368B6C46D21E}" srcOrd="2" destOrd="0" presId="urn:microsoft.com/office/officeart/2005/8/layout/orgChart1"/>
    <dgm:cxn modelId="{BE4CEC44-9776-4839-95B0-CCF2BA7E2591}" type="presParOf" srcId="{2CCE07DC-BBBA-4435-8565-27DA82D1CAF1}" destId="{D07FC9F5-5CAC-4483-987D-333BAB8EE2D6}" srcOrd="4" destOrd="0" presId="urn:microsoft.com/office/officeart/2005/8/layout/orgChart1"/>
    <dgm:cxn modelId="{60075345-02CE-4326-9974-8920C28B7D09}" type="presParOf" srcId="{2CCE07DC-BBBA-4435-8565-27DA82D1CAF1}" destId="{AD775553-6BD6-419A-B4F2-96C410F2CBD8}" srcOrd="5" destOrd="0" presId="urn:microsoft.com/office/officeart/2005/8/layout/orgChart1"/>
    <dgm:cxn modelId="{8AFD57CB-CCA7-4E38-B55D-477F3184BB2B}" type="presParOf" srcId="{AD775553-6BD6-419A-B4F2-96C410F2CBD8}" destId="{7B45EBA6-0727-4876-B1D6-7031B959BF0F}" srcOrd="0" destOrd="0" presId="urn:microsoft.com/office/officeart/2005/8/layout/orgChart1"/>
    <dgm:cxn modelId="{709F6422-F2EF-4189-ABDE-4EFDCD38F85C}" type="presParOf" srcId="{7B45EBA6-0727-4876-B1D6-7031B959BF0F}" destId="{96A75B90-E977-496A-B465-663C3EF6CB8D}" srcOrd="0" destOrd="0" presId="urn:microsoft.com/office/officeart/2005/8/layout/orgChart1"/>
    <dgm:cxn modelId="{97CD60C4-8B6D-44DD-9F0C-965DA4E2D6AC}" type="presParOf" srcId="{7B45EBA6-0727-4876-B1D6-7031B959BF0F}" destId="{582DEEC2-6C5C-433C-88AD-B7A311870B1C}" srcOrd="1" destOrd="0" presId="urn:microsoft.com/office/officeart/2005/8/layout/orgChart1"/>
    <dgm:cxn modelId="{8718B100-DD44-4C62-9A38-79141A216599}" type="presParOf" srcId="{AD775553-6BD6-419A-B4F2-96C410F2CBD8}" destId="{4A486B11-20C3-40CE-8867-585D4604290B}" srcOrd="1" destOrd="0" presId="urn:microsoft.com/office/officeart/2005/8/layout/orgChart1"/>
    <dgm:cxn modelId="{715E8E78-44B1-49F7-BD58-6956183C45EB}" type="presParOf" srcId="{AD775553-6BD6-419A-B4F2-96C410F2CBD8}" destId="{29681CAA-AA30-4D2D-86A4-F56941D77704}" srcOrd="2" destOrd="0" presId="urn:microsoft.com/office/officeart/2005/8/layout/orgChart1"/>
    <dgm:cxn modelId="{20DF1EE8-3CE9-4746-B74C-069AD828E126}" type="presParOf" srcId="{460AA878-DE60-4166-858C-71A16CFF60C9}" destId="{852BBF85-9191-47E7-A053-3F4E5FAE1C4E}" srcOrd="2" destOrd="0" presId="urn:microsoft.com/office/officeart/2005/8/layout/orgChart1"/>
    <dgm:cxn modelId="{C9238DDC-7E29-4169-B49D-524B7A89156C}" type="presParOf" srcId="{05154756-93A2-4901-A674-4782FAD2ED61}" destId="{11AC0FD7-0530-4B12-B5E0-FD5319B224CC}" srcOrd="6" destOrd="0" presId="urn:microsoft.com/office/officeart/2005/8/layout/orgChart1"/>
    <dgm:cxn modelId="{26E5C3D8-A5C0-4D3C-AEF5-72D6CAEF0845}" type="presParOf" srcId="{05154756-93A2-4901-A674-4782FAD2ED61}" destId="{5F97FD17-79F4-4159-9E48-B501F18B6E59}" srcOrd="7" destOrd="0" presId="urn:microsoft.com/office/officeart/2005/8/layout/orgChart1"/>
    <dgm:cxn modelId="{9408CC97-2117-4BDD-ACF3-9876D42A0F9F}" type="presParOf" srcId="{5F97FD17-79F4-4159-9E48-B501F18B6E59}" destId="{B1E62BB2-75F0-40E3-B41E-2B2429F6D811}" srcOrd="0" destOrd="0" presId="urn:microsoft.com/office/officeart/2005/8/layout/orgChart1"/>
    <dgm:cxn modelId="{68ECCF64-2644-4C34-A1B4-F0DEF26CC81A}" type="presParOf" srcId="{B1E62BB2-75F0-40E3-B41E-2B2429F6D811}" destId="{F0C02633-E02F-4DC1-8785-B3E3535552AF}" srcOrd="0" destOrd="0" presId="urn:microsoft.com/office/officeart/2005/8/layout/orgChart1"/>
    <dgm:cxn modelId="{9925CF8D-29DF-43AC-857C-FF4FF3E2E316}" type="presParOf" srcId="{B1E62BB2-75F0-40E3-B41E-2B2429F6D811}" destId="{E703F122-664B-4EAD-94D5-B94160D848FC}" srcOrd="1" destOrd="0" presId="urn:microsoft.com/office/officeart/2005/8/layout/orgChart1"/>
    <dgm:cxn modelId="{29760D1F-10D9-4F75-A28A-CF94D8869E34}" type="presParOf" srcId="{5F97FD17-79F4-4159-9E48-B501F18B6E59}" destId="{C8152489-D1FE-4B7E-90F1-6DB74E1A15CC}" srcOrd="1" destOrd="0" presId="urn:microsoft.com/office/officeart/2005/8/layout/orgChart1"/>
    <dgm:cxn modelId="{76B27DB8-98D9-45D7-A926-3E3D0A8831FB}" type="presParOf" srcId="{C8152489-D1FE-4B7E-90F1-6DB74E1A15CC}" destId="{5F410D1B-4974-4C61-BF8A-B62301616B6E}" srcOrd="0" destOrd="0" presId="urn:microsoft.com/office/officeart/2005/8/layout/orgChart1"/>
    <dgm:cxn modelId="{CF2833DF-7CF4-4892-B34B-BFACA25BA99F}" type="presParOf" srcId="{C8152489-D1FE-4B7E-90F1-6DB74E1A15CC}" destId="{FDEBFAD0-4B1C-439A-B294-774771F7CDA4}" srcOrd="1" destOrd="0" presId="urn:microsoft.com/office/officeart/2005/8/layout/orgChart1"/>
    <dgm:cxn modelId="{B4797669-6E92-45ED-9EF1-BD912F8D1FAE}" type="presParOf" srcId="{FDEBFAD0-4B1C-439A-B294-774771F7CDA4}" destId="{1D4B762C-5473-40C4-97BE-78A46238603B}" srcOrd="0" destOrd="0" presId="urn:microsoft.com/office/officeart/2005/8/layout/orgChart1"/>
    <dgm:cxn modelId="{CB5C8B8D-067D-4FB9-AC2B-8FAD885DE4CA}" type="presParOf" srcId="{1D4B762C-5473-40C4-97BE-78A46238603B}" destId="{2D6B9F7F-BD5E-42BB-9220-1AFF44DA6A32}" srcOrd="0" destOrd="0" presId="urn:microsoft.com/office/officeart/2005/8/layout/orgChart1"/>
    <dgm:cxn modelId="{AEB32127-B544-4E10-9211-EFB6078081C1}" type="presParOf" srcId="{1D4B762C-5473-40C4-97BE-78A46238603B}" destId="{2F838B13-B47D-4090-B028-DE5A1ECD432C}" srcOrd="1" destOrd="0" presId="urn:microsoft.com/office/officeart/2005/8/layout/orgChart1"/>
    <dgm:cxn modelId="{FC9590C7-8A6B-4278-A50A-9DE7F0AB41A0}" type="presParOf" srcId="{FDEBFAD0-4B1C-439A-B294-774771F7CDA4}" destId="{77CF3C04-E0BD-49DD-8C37-4F8C5C5D723D}" srcOrd="1" destOrd="0" presId="urn:microsoft.com/office/officeart/2005/8/layout/orgChart1"/>
    <dgm:cxn modelId="{E296F16D-B679-4CF7-A069-BA9038F14BFD}" type="presParOf" srcId="{FDEBFAD0-4B1C-439A-B294-774771F7CDA4}" destId="{BABACA48-995C-46E7-A9DF-46156FFC9497}" srcOrd="2" destOrd="0" presId="urn:microsoft.com/office/officeart/2005/8/layout/orgChart1"/>
    <dgm:cxn modelId="{FBB100A3-0EDB-419E-A037-9C8F0C0ADD7A}" type="presParOf" srcId="{C8152489-D1FE-4B7E-90F1-6DB74E1A15CC}" destId="{A9E77B64-E45F-4BA4-9E51-A020BD5D12C1}" srcOrd="2" destOrd="0" presId="urn:microsoft.com/office/officeart/2005/8/layout/orgChart1"/>
    <dgm:cxn modelId="{B7E49BA2-0636-4AEA-B1A8-08E031629CC3}" type="presParOf" srcId="{C8152489-D1FE-4B7E-90F1-6DB74E1A15CC}" destId="{90A587BF-E269-4E51-83E4-9E02AD331289}" srcOrd="3" destOrd="0" presId="urn:microsoft.com/office/officeart/2005/8/layout/orgChart1"/>
    <dgm:cxn modelId="{629A0C8D-E4E9-4BA8-B6B3-825FF55404F8}" type="presParOf" srcId="{90A587BF-E269-4E51-83E4-9E02AD331289}" destId="{700F15A1-F0DD-4255-927E-265A91304A38}" srcOrd="0" destOrd="0" presId="urn:microsoft.com/office/officeart/2005/8/layout/orgChart1"/>
    <dgm:cxn modelId="{D1C2FD25-931E-4E43-B351-66E1D5ADD219}" type="presParOf" srcId="{700F15A1-F0DD-4255-927E-265A91304A38}" destId="{B5B43C89-47B7-4ED1-892E-715A94CC0C0B}" srcOrd="0" destOrd="0" presId="urn:microsoft.com/office/officeart/2005/8/layout/orgChart1"/>
    <dgm:cxn modelId="{C15670B8-F742-4773-BB98-D9917951562F}" type="presParOf" srcId="{700F15A1-F0DD-4255-927E-265A91304A38}" destId="{5DFFD361-DD21-4F49-9016-AD74F1F2C423}" srcOrd="1" destOrd="0" presId="urn:microsoft.com/office/officeart/2005/8/layout/orgChart1"/>
    <dgm:cxn modelId="{4ECA6C05-980C-452D-A1BF-4A00AD5D6C49}" type="presParOf" srcId="{90A587BF-E269-4E51-83E4-9E02AD331289}" destId="{55B9EE85-B1CE-42B3-850A-71ADCF036845}" srcOrd="1" destOrd="0" presId="urn:microsoft.com/office/officeart/2005/8/layout/orgChart1"/>
    <dgm:cxn modelId="{DE2A034D-D3F0-4FC7-B49E-873CE4CCDEDF}" type="presParOf" srcId="{90A587BF-E269-4E51-83E4-9E02AD331289}" destId="{E3A483D0-5CE6-425E-93C7-E8E133DEECD4}" srcOrd="2" destOrd="0" presId="urn:microsoft.com/office/officeart/2005/8/layout/orgChart1"/>
    <dgm:cxn modelId="{37225A5A-B44A-46AD-A8C5-14228C96847F}" type="presParOf" srcId="{5F97FD17-79F4-4159-9E48-B501F18B6E59}" destId="{CDFDB2D0-AF75-4F10-AF29-020D7CF68F74}" srcOrd="2" destOrd="0" presId="urn:microsoft.com/office/officeart/2005/8/layout/orgChart1"/>
    <dgm:cxn modelId="{1F20E7C2-B40F-4767-B418-FD631A920F68}" type="presParOf" srcId="{05154756-93A2-4901-A674-4782FAD2ED61}" destId="{E436FE0E-051C-4A22-A466-69E2F2D116DA}" srcOrd="8" destOrd="0" presId="urn:microsoft.com/office/officeart/2005/8/layout/orgChart1"/>
    <dgm:cxn modelId="{496FF39E-70E4-4771-8C75-F1089BFFE3AC}" type="presParOf" srcId="{05154756-93A2-4901-A674-4782FAD2ED61}" destId="{BEE7A6DE-633A-439D-860D-11C6DD0E8303}" srcOrd="9" destOrd="0" presId="urn:microsoft.com/office/officeart/2005/8/layout/orgChart1"/>
    <dgm:cxn modelId="{C9A84005-9B21-4371-8EA9-C01DDEC97A2B}" type="presParOf" srcId="{BEE7A6DE-633A-439D-860D-11C6DD0E8303}" destId="{A0659580-6BA7-455C-8C4D-010377A5562D}" srcOrd="0" destOrd="0" presId="urn:microsoft.com/office/officeart/2005/8/layout/orgChart1"/>
    <dgm:cxn modelId="{7F8F353C-C54A-4688-92AB-86F74CE071E5}" type="presParOf" srcId="{A0659580-6BA7-455C-8C4D-010377A5562D}" destId="{1FC5FCF7-BCE0-421B-90BC-685D6BB445F6}" srcOrd="0" destOrd="0" presId="urn:microsoft.com/office/officeart/2005/8/layout/orgChart1"/>
    <dgm:cxn modelId="{7FDDCE87-73B4-4D50-BD3C-077F8B4DDD4B}" type="presParOf" srcId="{A0659580-6BA7-455C-8C4D-010377A5562D}" destId="{0AEE812A-6B2E-420A-B988-8B1248257117}" srcOrd="1" destOrd="0" presId="urn:microsoft.com/office/officeart/2005/8/layout/orgChart1"/>
    <dgm:cxn modelId="{9DDC8984-2680-40D7-B521-F5C54BD64E99}" type="presParOf" srcId="{BEE7A6DE-633A-439D-860D-11C6DD0E8303}" destId="{508368F5-F7DC-422D-A4C4-CCFE241A6A9C}" srcOrd="1" destOrd="0" presId="urn:microsoft.com/office/officeart/2005/8/layout/orgChart1"/>
    <dgm:cxn modelId="{51C9D79A-E1C0-4486-B210-BEF401731D63}" type="presParOf" srcId="{508368F5-F7DC-422D-A4C4-CCFE241A6A9C}" destId="{81FA6091-7B2A-42C9-B56B-E79225BCD076}" srcOrd="0" destOrd="0" presId="urn:microsoft.com/office/officeart/2005/8/layout/orgChart1"/>
    <dgm:cxn modelId="{F03A2DF0-2B6F-440E-8594-C2C6243936A9}" type="presParOf" srcId="{508368F5-F7DC-422D-A4C4-CCFE241A6A9C}" destId="{5171B04C-F5F5-45D0-96FF-010CCF178597}" srcOrd="1" destOrd="0" presId="urn:microsoft.com/office/officeart/2005/8/layout/orgChart1"/>
    <dgm:cxn modelId="{D0DB2A0B-9966-4268-A905-7D00BEC93EAC}" type="presParOf" srcId="{5171B04C-F5F5-45D0-96FF-010CCF178597}" destId="{3E7E76AF-1264-4A62-A5F1-8BA61C6255D1}" srcOrd="0" destOrd="0" presId="urn:microsoft.com/office/officeart/2005/8/layout/orgChart1"/>
    <dgm:cxn modelId="{D8BE10D9-8F49-4B7A-9258-75F63D5FF630}" type="presParOf" srcId="{3E7E76AF-1264-4A62-A5F1-8BA61C6255D1}" destId="{FC28C81F-319A-4E66-AACB-5EDAABD4038E}" srcOrd="0" destOrd="0" presId="urn:microsoft.com/office/officeart/2005/8/layout/orgChart1"/>
    <dgm:cxn modelId="{A277AB80-63C3-4EC7-B97A-6EE2750B4731}" type="presParOf" srcId="{3E7E76AF-1264-4A62-A5F1-8BA61C6255D1}" destId="{3D717051-24F1-458F-8BDA-30DB93C40313}" srcOrd="1" destOrd="0" presId="urn:microsoft.com/office/officeart/2005/8/layout/orgChart1"/>
    <dgm:cxn modelId="{487D81BC-FF7F-489E-A486-F9A5CA008B8A}" type="presParOf" srcId="{5171B04C-F5F5-45D0-96FF-010CCF178597}" destId="{18B16362-C88E-464B-A793-8963EB9B0C65}" srcOrd="1" destOrd="0" presId="urn:microsoft.com/office/officeart/2005/8/layout/orgChart1"/>
    <dgm:cxn modelId="{1B143A75-1F9C-4B12-953F-CDFC8C77F6B0}" type="presParOf" srcId="{5171B04C-F5F5-45D0-96FF-010CCF178597}" destId="{076E9561-0C99-4839-A0C2-2917B94C6E2A}" srcOrd="2" destOrd="0" presId="urn:microsoft.com/office/officeart/2005/8/layout/orgChart1"/>
    <dgm:cxn modelId="{DBBBF70E-3A42-48B2-AA3F-CC6E84189C44}" type="presParOf" srcId="{508368F5-F7DC-422D-A4C4-CCFE241A6A9C}" destId="{D88EE5C5-EA37-4F6C-8DCC-06039E4504A3}" srcOrd="2" destOrd="0" presId="urn:microsoft.com/office/officeart/2005/8/layout/orgChart1"/>
    <dgm:cxn modelId="{A68DE625-A95D-4F37-878C-F112825569F8}" type="presParOf" srcId="{508368F5-F7DC-422D-A4C4-CCFE241A6A9C}" destId="{FA5AB295-02BE-4082-817C-7CE56025559A}" srcOrd="3" destOrd="0" presId="urn:microsoft.com/office/officeart/2005/8/layout/orgChart1"/>
    <dgm:cxn modelId="{B357EE7A-7F97-4771-ACE3-B8D1ADEEE2CD}" type="presParOf" srcId="{FA5AB295-02BE-4082-817C-7CE56025559A}" destId="{43CC2DA2-99B5-42CC-AD69-FE3C5FDBB7FA}" srcOrd="0" destOrd="0" presId="urn:microsoft.com/office/officeart/2005/8/layout/orgChart1"/>
    <dgm:cxn modelId="{07A51480-0046-435F-B5F6-5C577384C876}" type="presParOf" srcId="{43CC2DA2-99B5-42CC-AD69-FE3C5FDBB7FA}" destId="{52F471AB-2073-4A8B-85CC-D7EEB2A576B0}" srcOrd="0" destOrd="0" presId="urn:microsoft.com/office/officeart/2005/8/layout/orgChart1"/>
    <dgm:cxn modelId="{9B30B843-DF3D-4009-9F7B-5DF249F267C4}" type="presParOf" srcId="{43CC2DA2-99B5-42CC-AD69-FE3C5FDBB7FA}" destId="{029B22FB-B731-41E4-95F8-57EAB8EBC219}" srcOrd="1" destOrd="0" presId="urn:microsoft.com/office/officeart/2005/8/layout/orgChart1"/>
    <dgm:cxn modelId="{13356D84-9B12-4BE5-9D64-D515A399B5AA}" type="presParOf" srcId="{FA5AB295-02BE-4082-817C-7CE56025559A}" destId="{7916A068-57AA-4677-BBF9-D84E5CE842CB}" srcOrd="1" destOrd="0" presId="urn:microsoft.com/office/officeart/2005/8/layout/orgChart1"/>
    <dgm:cxn modelId="{E7B97BAA-F87E-457E-8E1B-A9B6B1A21FDF}" type="presParOf" srcId="{FA5AB295-02BE-4082-817C-7CE56025559A}" destId="{76E54DE3-A75F-4ECE-BB1B-71C7EEF25994}" srcOrd="2" destOrd="0" presId="urn:microsoft.com/office/officeart/2005/8/layout/orgChart1"/>
    <dgm:cxn modelId="{1EB7F2BA-19B2-499F-9DC1-D900B98C8F49}" type="presParOf" srcId="{508368F5-F7DC-422D-A4C4-CCFE241A6A9C}" destId="{A09EAD3D-5F5B-45D3-B5F5-31B75FB80FB3}" srcOrd="4" destOrd="0" presId="urn:microsoft.com/office/officeart/2005/8/layout/orgChart1"/>
    <dgm:cxn modelId="{14A15A7C-4F4C-44C7-AD90-014FA1B31E55}" type="presParOf" srcId="{508368F5-F7DC-422D-A4C4-CCFE241A6A9C}" destId="{6EBA9E85-1A59-4858-AF20-C9B7A5A236A5}" srcOrd="5" destOrd="0" presId="urn:microsoft.com/office/officeart/2005/8/layout/orgChart1"/>
    <dgm:cxn modelId="{7AE40BC2-1AD8-4740-B787-9F36360B2A19}" type="presParOf" srcId="{6EBA9E85-1A59-4858-AF20-C9B7A5A236A5}" destId="{9CC0EEF7-2D60-472D-B011-8F164F0CE34A}" srcOrd="0" destOrd="0" presId="urn:microsoft.com/office/officeart/2005/8/layout/orgChart1"/>
    <dgm:cxn modelId="{4673B46C-A64A-435A-84C9-4644CF07D178}" type="presParOf" srcId="{9CC0EEF7-2D60-472D-B011-8F164F0CE34A}" destId="{F41A01E1-B88D-44B5-AB76-E9436379F1DC}" srcOrd="0" destOrd="0" presId="urn:microsoft.com/office/officeart/2005/8/layout/orgChart1"/>
    <dgm:cxn modelId="{89455E44-3072-4C8A-85E3-0AAAF963CEE4}" type="presParOf" srcId="{9CC0EEF7-2D60-472D-B011-8F164F0CE34A}" destId="{3381A54A-6B7D-47C3-9C80-388DABCF6DBE}" srcOrd="1" destOrd="0" presId="urn:microsoft.com/office/officeart/2005/8/layout/orgChart1"/>
    <dgm:cxn modelId="{E025C6D1-117A-4C7F-8A62-D232307AA9F5}" type="presParOf" srcId="{6EBA9E85-1A59-4858-AF20-C9B7A5A236A5}" destId="{8A012DDD-F62A-4338-A12A-D438BA69CE52}" srcOrd="1" destOrd="0" presId="urn:microsoft.com/office/officeart/2005/8/layout/orgChart1"/>
    <dgm:cxn modelId="{C8CA16A9-62EB-4CCC-9A74-06FF44301029}" type="presParOf" srcId="{6EBA9E85-1A59-4858-AF20-C9B7A5A236A5}" destId="{3EE3338C-CBA5-42BA-8193-56470E26B709}" srcOrd="2" destOrd="0" presId="urn:microsoft.com/office/officeart/2005/8/layout/orgChart1"/>
    <dgm:cxn modelId="{609A1152-AB52-418E-B8A2-AE814295B768}" type="presParOf" srcId="{BEE7A6DE-633A-439D-860D-11C6DD0E8303}" destId="{D31BD8A4-FFF4-4A0E-8C94-502C3135A733}" srcOrd="2" destOrd="0" presId="urn:microsoft.com/office/officeart/2005/8/layout/orgChart1"/>
    <dgm:cxn modelId="{1D05849D-799C-4EF4-B769-43BBB053510A}" type="presParOf" srcId="{05154756-93A2-4901-A674-4782FAD2ED61}" destId="{A837E4D4-E4EC-44D7-9963-07763BBD9DD4}" srcOrd="10" destOrd="0" presId="urn:microsoft.com/office/officeart/2005/8/layout/orgChart1"/>
    <dgm:cxn modelId="{423E54F6-B7C7-402A-AD7C-9F30F9780519}" type="presParOf" srcId="{05154756-93A2-4901-A674-4782FAD2ED61}" destId="{D096B933-2291-4047-A4FD-46C4809F78B9}" srcOrd="11" destOrd="0" presId="urn:microsoft.com/office/officeart/2005/8/layout/orgChart1"/>
    <dgm:cxn modelId="{5954A78A-0A09-495B-8093-EA1BC5465777}" type="presParOf" srcId="{D096B933-2291-4047-A4FD-46C4809F78B9}" destId="{1C35005D-08FC-462C-85F6-31F1E95F47D2}" srcOrd="0" destOrd="0" presId="urn:microsoft.com/office/officeart/2005/8/layout/orgChart1"/>
    <dgm:cxn modelId="{EE1E0FE9-8DE4-46F8-AF23-74356F0AB4A2}" type="presParOf" srcId="{1C35005D-08FC-462C-85F6-31F1E95F47D2}" destId="{2CFCCDA3-FC66-43F9-A27C-B0E92D95731F}" srcOrd="0" destOrd="0" presId="urn:microsoft.com/office/officeart/2005/8/layout/orgChart1"/>
    <dgm:cxn modelId="{344C425D-1E11-453E-949A-BD4650E592D5}" type="presParOf" srcId="{1C35005D-08FC-462C-85F6-31F1E95F47D2}" destId="{FF231E65-EA62-4B71-A27D-ED6336DE0F57}" srcOrd="1" destOrd="0" presId="urn:microsoft.com/office/officeart/2005/8/layout/orgChart1"/>
    <dgm:cxn modelId="{2E8C5038-273A-4B70-A084-5C8BEED0CFA5}" type="presParOf" srcId="{D096B933-2291-4047-A4FD-46C4809F78B9}" destId="{C92B1D93-DE20-4A1B-9731-25F8639657CB}" srcOrd="1" destOrd="0" presId="urn:microsoft.com/office/officeart/2005/8/layout/orgChart1"/>
    <dgm:cxn modelId="{FCF49570-0EF7-46CB-AD66-707F126B5241}" type="presParOf" srcId="{C92B1D93-DE20-4A1B-9731-25F8639657CB}" destId="{8EC2FC23-AF25-42FB-BC40-A7900E6E67C6}" srcOrd="0" destOrd="0" presId="urn:microsoft.com/office/officeart/2005/8/layout/orgChart1"/>
    <dgm:cxn modelId="{8E87023D-B7A9-482C-8E33-AACBD4DDF649}" type="presParOf" srcId="{C92B1D93-DE20-4A1B-9731-25F8639657CB}" destId="{6BA467B0-AD07-493A-ACBE-F5038020156B}" srcOrd="1" destOrd="0" presId="urn:microsoft.com/office/officeart/2005/8/layout/orgChart1"/>
    <dgm:cxn modelId="{24B372D7-6DCB-4CA4-97DC-D9DC7D67C958}" type="presParOf" srcId="{6BA467B0-AD07-493A-ACBE-F5038020156B}" destId="{364669A4-005E-4525-974B-01C0004A5CA4}" srcOrd="0" destOrd="0" presId="urn:microsoft.com/office/officeart/2005/8/layout/orgChart1"/>
    <dgm:cxn modelId="{F3961521-695B-4141-B28F-09ED362A7CA0}" type="presParOf" srcId="{364669A4-005E-4525-974B-01C0004A5CA4}" destId="{3EB6BB0F-9D37-4F54-BA76-2491C75F99D7}" srcOrd="0" destOrd="0" presId="urn:microsoft.com/office/officeart/2005/8/layout/orgChart1"/>
    <dgm:cxn modelId="{0FC1987C-806C-4A9F-B172-C2462982FA99}" type="presParOf" srcId="{364669A4-005E-4525-974B-01C0004A5CA4}" destId="{7214822B-BAE2-4214-BADA-9866BEC3B2AC}" srcOrd="1" destOrd="0" presId="urn:microsoft.com/office/officeart/2005/8/layout/orgChart1"/>
    <dgm:cxn modelId="{E6DE2345-2BA9-4C9A-9FD5-ACEC2E8D75EE}" type="presParOf" srcId="{6BA467B0-AD07-493A-ACBE-F5038020156B}" destId="{4981DC4D-BA54-488E-9BFE-1EF5031DAFDB}" srcOrd="1" destOrd="0" presId="urn:microsoft.com/office/officeart/2005/8/layout/orgChart1"/>
    <dgm:cxn modelId="{0F7E5AA0-8215-4459-883F-60058B2727D5}" type="presParOf" srcId="{6BA467B0-AD07-493A-ACBE-F5038020156B}" destId="{AB0A63F1-8702-4C47-85DA-594FF0D3A688}" srcOrd="2" destOrd="0" presId="urn:microsoft.com/office/officeart/2005/8/layout/orgChart1"/>
    <dgm:cxn modelId="{332F9226-B847-4EBA-9AC2-50367BC1007F}" type="presParOf" srcId="{C92B1D93-DE20-4A1B-9731-25F8639657CB}" destId="{B115599C-11B4-4B4E-8D62-C2CB1CA3F699}" srcOrd="2" destOrd="0" presId="urn:microsoft.com/office/officeart/2005/8/layout/orgChart1"/>
    <dgm:cxn modelId="{5F32445C-2FB3-4439-AC8F-CB920536C36B}" type="presParOf" srcId="{C92B1D93-DE20-4A1B-9731-25F8639657CB}" destId="{26337F2B-CC13-45D1-9565-93B3BC9B2E0F}" srcOrd="3" destOrd="0" presId="urn:microsoft.com/office/officeart/2005/8/layout/orgChart1"/>
    <dgm:cxn modelId="{C63733F7-881F-4A71-9148-E1137C7C6D97}" type="presParOf" srcId="{26337F2B-CC13-45D1-9565-93B3BC9B2E0F}" destId="{BD6A4777-E0D7-47EC-8367-94AE4FCCD098}" srcOrd="0" destOrd="0" presId="urn:microsoft.com/office/officeart/2005/8/layout/orgChart1"/>
    <dgm:cxn modelId="{0D4EEA12-6FF6-45A5-B2D2-3792E1F22E05}" type="presParOf" srcId="{BD6A4777-E0D7-47EC-8367-94AE4FCCD098}" destId="{C160F2D7-A03B-4C4E-B81B-4214758F28F2}" srcOrd="0" destOrd="0" presId="urn:microsoft.com/office/officeart/2005/8/layout/orgChart1"/>
    <dgm:cxn modelId="{32B26394-0267-4E0E-86C5-43CCF22EB691}" type="presParOf" srcId="{BD6A4777-E0D7-47EC-8367-94AE4FCCD098}" destId="{2F5BCCF2-AB36-4492-BC11-F9906D848A13}" srcOrd="1" destOrd="0" presId="urn:microsoft.com/office/officeart/2005/8/layout/orgChart1"/>
    <dgm:cxn modelId="{16ED87BA-34D2-4F85-A2A7-C84C497C936D}" type="presParOf" srcId="{26337F2B-CC13-45D1-9565-93B3BC9B2E0F}" destId="{20A54D27-00C5-49F1-947A-EEA123351396}" srcOrd="1" destOrd="0" presId="urn:microsoft.com/office/officeart/2005/8/layout/orgChart1"/>
    <dgm:cxn modelId="{D0697741-0279-4E8C-BD6F-67F75EC4DAD3}" type="presParOf" srcId="{26337F2B-CC13-45D1-9565-93B3BC9B2E0F}" destId="{CFE5F603-FE9D-4557-8FF6-34CBD1041CBA}" srcOrd="2" destOrd="0" presId="urn:microsoft.com/office/officeart/2005/8/layout/orgChart1"/>
    <dgm:cxn modelId="{F61F1183-D7C4-48A1-810C-1BDC553A2006}" type="presParOf" srcId="{C92B1D93-DE20-4A1B-9731-25F8639657CB}" destId="{FC19EC7B-EAA5-4C9E-A6D6-473F86098256}" srcOrd="4" destOrd="0" presId="urn:microsoft.com/office/officeart/2005/8/layout/orgChart1"/>
    <dgm:cxn modelId="{92C13B8C-908E-4CB5-BC62-48C723C4E907}" type="presParOf" srcId="{C92B1D93-DE20-4A1B-9731-25F8639657CB}" destId="{A3FD0F1D-1519-4EAB-98CE-1191E8D91C4D}" srcOrd="5" destOrd="0" presId="urn:microsoft.com/office/officeart/2005/8/layout/orgChart1"/>
    <dgm:cxn modelId="{3F411B5D-793A-4FDD-9C9F-2D207DDC1BC8}" type="presParOf" srcId="{A3FD0F1D-1519-4EAB-98CE-1191E8D91C4D}" destId="{F2B89BF1-F25F-4AB7-8B14-9D14CF52595E}" srcOrd="0" destOrd="0" presId="urn:microsoft.com/office/officeart/2005/8/layout/orgChart1"/>
    <dgm:cxn modelId="{DBD9288B-D24C-4435-BAB1-7998C783A5AE}" type="presParOf" srcId="{F2B89BF1-F25F-4AB7-8B14-9D14CF52595E}" destId="{1B95DCCA-B6DC-4095-A10B-D1BA487C702A}" srcOrd="0" destOrd="0" presId="urn:microsoft.com/office/officeart/2005/8/layout/orgChart1"/>
    <dgm:cxn modelId="{6D23B03A-45C0-47FF-BAEA-0EBD28AC78B0}" type="presParOf" srcId="{F2B89BF1-F25F-4AB7-8B14-9D14CF52595E}" destId="{7AF920BD-581C-403B-A10A-D2C4B2DB7C96}" srcOrd="1" destOrd="0" presId="urn:microsoft.com/office/officeart/2005/8/layout/orgChart1"/>
    <dgm:cxn modelId="{D878B752-4A73-4B2F-8FD4-C03D2FF3497E}" type="presParOf" srcId="{A3FD0F1D-1519-4EAB-98CE-1191E8D91C4D}" destId="{8158AD81-7A99-422A-8AD8-728587FA3E83}" srcOrd="1" destOrd="0" presId="urn:microsoft.com/office/officeart/2005/8/layout/orgChart1"/>
    <dgm:cxn modelId="{4604E5FA-B13B-43F8-B84C-FAC051A8BF9B}" type="presParOf" srcId="{A3FD0F1D-1519-4EAB-98CE-1191E8D91C4D}" destId="{1E1ADA06-1BE5-4109-B1FB-0024FC497D5A}" srcOrd="2" destOrd="0" presId="urn:microsoft.com/office/officeart/2005/8/layout/orgChart1"/>
    <dgm:cxn modelId="{C5F2B3C6-F552-4EFB-BBFF-E30F288225D9}" type="presParOf" srcId="{C92B1D93-DE20-4A1B-9731-25F8639657CB}" destId="{0519BD6F-9FCE-4CB1-83CE-3C34626E48EF}" srcOrd="6" destOrd="0" presId="urn:microsoft.com/office/officeart/2005/8/layout/orgChart1"/>
    <dgm:cxn modelId="{5B390ACC-BA28-4FFD-BA71-9EE1B1A27AE1}" type="presParOf" srcId="{C92B1D93-DE20-4A1B-9731-25F8639657CB}" destId="{51051B54-247F-47C0-A485-EA7EB07B59CD}" srcOrd="7" destOrd="0" presId="urn:microsoft.com/office/officeart/2005/8/layout/orgChart1"/>
    <dgm:cxn modelId="{3B45EA14-D418-41BE-B2A6-A61B11A85325}" type="presParOf" srcId="{51051B54-247F-47C0-A485-EA7EB07B59CD}" destId="{13B541D5-FA00-47B0-9A5E-963F0BE60427}" srcOrd="0" destOrd="0" presId="urn:microsoft.com/office/officeart/2005/8/layout/orgChart1"/>
    <dgm:cxn modelId="{3573C880-12B3-4989-BAA8-CF28D611216D}" type="presParOf" srcId="{13B541D5-FA00-47B0-9A5E-963F0BE60427}" destId="{F40CE0F9-04B4-4343-B402-088D3FBBA2F9}" srcOrd="0" destOrd="0" presId="urn:microsoft.com/office/officeart/2005/8/layout/orgChart1"/>
    <dgm:cxn modelId="{460CF00D-5FD1-4C81-9EAB-DB07E95E2E9C}" type="presParOf" srcId="{13B541D5-FA00-47B0-9A5E-963F0BE60427}" destId="{F7DA2A53-EF96-4256-8D21-D170BE68D3D9}" srcOrd="1" destOrd="0" presId="urn:microsoft.com/office/officeart/2005/8/layout/orgChart1"/>
    <dgm:cxn modelId="{0E6020DD-8CE9-4CC3-AD6D-768190D2F8BE}" type="presParOf" srcId="{51051B54-247F-47C0-A485-EA7EB07B59CD}" destId="{D5571E8C-C626-41FC-95A8-D7964DBEF457}" srcOrd="1" destOrd="0" presId="urn:microsoft.com/office/officeart/2005/8/layout/orgChart1"/>
    <dgm:cxn modelId="{23BEA61C-1CDB-464B-9D3E-A3735C6DD179}" type="presParOf" srcId="{51051B54-247F-47C0-A485-EA7EB07B59CD}" destId="{5647DA93-19E7-4994-AE5E-DC999AC26165}" srcOrd="2" destOrd="0" presId="urn:microsoft.com/office/officeart/2005/8/layout/orgChart1"/>
    <dgm:cxn modelId="{0DAC3854-9976-4F4A-BCA7-1597C73B6DEB}" type="presParOf" srcId="{D096B933-2291-4047-A4FD-46C4809F78B9}" destId="{13ED3DAA-6A8B-462C-8952-EB29713D6FAB}" srcOrd="2" destOrd="0" presId="urn:microsoft.com/office/officeart/2005/8/layout/orgChart1"/>
    <dgm:cxn modelId="{92F5435F-C051-4CD0-8879-73263727C886}" type="presParOf" srcId="{05154756-93A2-4901-A674-4782FAD2ED61}" destId="{5C1742DE-DE9D-4212-AC70-71C84CCA3A0C}" srcOrd="12" destOrd="0" presId="urn:microsoft.com/office/officeart/2005/8/layout/orgChart1"/>
    <dgm:cxn modelId="{BFE58C8E-B39F-44DA-ABA5-3D9A3359184C}" type="presParOf" srcId="{05154756-93A2-4901-A674-4782FAD2ED61}" destId="{73E62FE7-63AB-4CD0-9F23-A06E38872241}" srcOrd="13" destOrd="0" presId="urn:microsoft.com/office/officeart/2005/8/layout/orgChart1"/>
    <dgm:cxn modelId="{5FB47636-AF51-4793-9135-C622197CBD1E}" type="presParOf" srcId="{73E62FE7-63AB-4CD0-9F23-A06E38872241}" destId="{FABC26A5-138E-43D1-ADC3-95374822621C}" srcOrd="0" destOrd="0" presId="urn:microsoft.com/office/officeart/2005/8/layout/orgChart1"/>
    <dgm:cxn modelId="{19070F70-DBD0-4E5E-9758-8EB5019B7E3C}" type="presParOf" srcId="{FABC26A5-138E-43D1-ADC3-95374822621C}" destId="{8231BF0D-163E-4E31-93DA-7F757F5968D3}" srcOrd="0" destOrd="0" presId="urn:microsoft.com/office/officeart/2005/8/layout/orgChart1"/>
    <dgm:cxn modelId="{9C87DF2F-1F9F-4663-BB5A-3FFA4C6FFE3E}" type="presParOf" srcId="{FABC26A5-138E-43D1-ADC3-95374822621C}" destId="{C70BF4A2-DBEB-42F8-91C2-1860F72DE262}" srcOrd="1" destOrd="0" presId="urn:microsoft.com/office/officeart/2005/8/layout/orgChart1"/>
    <dgm:cxn modelId="{837363A9-BCAF-443A-AEA5-A962EE840AC2}" type="presParOf" srcId="{73E62FE7-63AB-4CD0-9F23-A06E38872241}" destId="{8D352FED-7CC5-4A9C-B40A-5764CF6F4259}" srcOrd="1" destOrd="0" presId="urn:microsoft.com/office/officeart/2005/8/layout/orgChart1"/>
    <dgm:cxn modelId="{921DC0CB-B132-477C-9C73-C363B209779D}" type="presParOf" srcId="{73E62FE7-63AB-4CD0-9F23-A06E38872241}" destId="{043D5A7C-5091-4671-B781-1D08F7CCF420}" srcOrd="2" destOrd="0" presId="urn:microsoft.com/office/officeart/2005/8/layout/orgChart1"/>
    <dgm:cxn modelId="{147A8E5E-8CE6-4107-8892-9E0BE92872D0}" type="presParOf" srcId="{05154756-93A2-4901-A674-4782FAD2ED61}" destId="{8E3F20D2-A0B0-4984-9B5A-8DEB4715D0AF}" srcOrd="14" destOrd="0" presId="urn:microsoft.com/office/officeart/2005/8/layout/orgChart1"/>
    <dgm:cxn modelId="{2B0E63C4-4333-4CAF-961D-E4B6DCF86F59}" type="presParOf" srcId="{05154756-93A2-4901-A674-4782FAD2ED61}" destId="{2DD83960-49BA-4E4E-9BF6-2C8AC39B51D8}" srcOrd="15" destOrd="0" presId="urn:microsoft.com/office/officeart/2005/8/layout/orgChart1"/>
    <dgm:cxn modelId="{767C3A09-9818-4FFE-A297-2890422B5151}" type="presParOf" srcId="{2DD83960-49BA-4E4E-9BF6-2C8AC39B51D8}" destId="{EA402720-7457-4C04-AEEE-3C9E110210C0}" srcOrd="0" destOrd="0" presId="urn:microsoft.com/office/officeart/2005/8/layout/orgChart1"/>
    <dgm:cxn modelId="{9A11B25F-ACCF-4B83-B283-B1B96A7F3981}" type="presParOf" srcId="{EA402720-7457-4C04-AEEE-3C9E110210C0}" destId="{8249F300-AB6F-45C8-858D-333EE1FD1742}" srcOrd="0" destOrd="0" presId="urn:microsoft.com/office/officeart/2005/8/layout/orgChart1"/>
    <dgm:cxn modelId="{4B68B1A0-46CD-4A0A-803B-C1D018F27CE9}" type="presParOf" srcId="{EA402720-7457-4C04-AEEE-3C9E110210C0}" destId="{7A24D3F1-470A-4468-A403-D602E581DB72}" srcOrd="1" destOrd="0" presId="urn:microsoft.com/office/officeart/2005/8/layout/orgChart1"/>
    <dgm:cxn modelId="{ACEDA584-DAA1-4C0A-A6AF-B5A9F7B6F60F}" type="presParOf" srcId="{2DD83960-49BA-4E4E-9BF6-2C8AC39B51D8}" destId="{04E5575A-6DBE-44BC-93AF-21DB9B27D1A0}" srcOrd="1" destOrd="0" presId="urn:microsoft.com/office/officeart/2005/8/layout/orgChart1"/>
    <dgm:cxn modelId="{C97357D1-21A1-4FCE-8745-9FAD65AE4807}" type="presParOf" srcId="{2DD83960-49BA-4E4E-9BF6-2C8AC39B51D8}" destId="{3E53F936-249C-4AB7-A217-A1504117BDB0}" srcOrd="2" destOrd="0" presId="urn:microsoft.com/office/officeart/2005/8/layout/orgChart1"/>
    <dgm:cxn modelId="{9FCA4ACE-5FDE-4AD7-AE27-00627BCAACD8}" type="presParOf" srcId="{2A3F4582-B0D6-4B0F-A2E8-C83464CE2D5F}" destId="{E00A78FB-121D-487F-B32D-ACCB1A23BCB4}" srcOrd="2" destOrd="0" presId="urn:microsoft.com/office/officeart/2005/8/layout/orgChart1"/>
    <dgm:cxn modelId="{F4A9C7BA-BCC0-4D53-BE4E-15A20807B47E}" type="presParOf" srcId="{1A0B92CD-752E-4AC7-9616-66E4FFCEC7E2}" destId="{D0B78C49-D482-4704-AD04-76892454EB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F20D2-A0B0-4984-9B5A-8DEB4715D0AF}">
      <dsp:nvSpPr>
        <dsp:cNvPr id="0" name=""/>
        <dsp:cNvSpPr/>
      </dsp:nvSpPr>
      <dsp:spPr>
        <a:xfrm>
          <a:off x="4882149" y="1362997"/>
          <a:ext cx="4366370" cy="21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57"/>
              </a:lnTo>
              <a:lnTo>
                <a:pt x="4366370" y="108257"/>
              </a:lnTo>
              <a:lnTo>
                <a:pt x="436637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742DE-DE9D-4212-AC70-71C84CCA3A0C}">
      <dsp:nvSpPr>
        <dsp:cNvPr id="0" name=""/>
        <dsp:cNvSpPr/>
      </dsp:nvSpPr>
      <dsp:spPr>
        <a:xfrm>
          <a:off x="4882149" y="1362997"/>
          <a:ext cx="3118836" cy="21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57"/>
              </a:lnTo>
              <a:lnTo>
                <a:pt x="3118836" y="108257"/>
              </a:lnTo>
              <a:lnTo>
                <a:pt x="3118836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BD6F-9FCE-4CB1-83CE-3C34626E48EF}">
      <dsp:nvSpPr>
        <dsp:cNvPr id="0" name=""/>
        <dsp:cNvSpPr/>
      </dsp:nvSpPr>
      <dsp:spPr>
        <a:xfrm>
          <a:off x="6341042" y="2095021"/>
          <a:ext cx="154653" cy="267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342"/>
              </a:lnTo>
              <a:lnTo>
                <a:pt x="154653" y="26703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9EC7B-EAA5-4C9E-A6D6-473F86098256}">
      <dsp:nvSpPr>
        <dsp:cNvPr id="0" name=""/>
        <dsp:cNvSpPr/>
      </dsp:nvSpPr>
      <dsp:spPr>
        <a:xfrm>
          <a:off x="6341042" y="2095021"/>
          <a:ext cx="154653" cy="1938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18"/>
              </a:lnTo>
              <a:lnTo>
                <a:pt x="154653" y="1938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5599C-11B4-4B4E-8D62-C2CB1CA3F699}">
      <dsp:nvSpPr>
        <dsp:cNvPr id="0" name=""/>
        <dsp:cNvSpPr/>
      </dsp:nvSpPr>
      <dsp:spPr>
        <a:xfrm>
          <a:off x="6341042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2FC23-AF25-42FB-BC40-A7900E6E67C6}">
      <dsp:nvSpPr>
        <dsp:cNvPr id="0" name=""/>
        <dsp:cNvSpPr/>
      </dsp:nvSpPr>
      <dsp:spPr>
        <a:xfrm>
          <a:off x="6341042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7E4D4-E4EC-44D7-9963-07763BBD9DD4}">
      <dsp:nvSpPr>
        <dsp:cNvPr id="0" name=""/>
        <dsp:cNvSpPr/>
      </dsp:nvSpPr>
      <dsp:spPr>
        <a:xfrm>
          <a:off x="4882149" y="1362997"/>
          <a:ext cx="1871301" cy="21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57"/>
              </a:lnTo>
              <a:lnTo>
                <a:pt x="1871301" y="108257"/>
              </a:lnTo>
              <a:lnTo>
                <a:pt x="1871301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EAD3D-5F5B-45D3-B5F5-31B75FB80FB3}">
      <dsp:nvSpPr>
        <dsp:cNvPr id="0" name=""/>
        <dsp:cNvSpPr/>
      </dsp:nvSpPr>
      <dsp:spPr>
        <a:xfrm>
          <a:off x="5093508" y="2095021"/>
          <a:ext cx="154653" cy="1938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18"/>
              </a:lnTo>
              <a:lnTo>
                <a:pt x="154653" y="1938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EE5C5-EA37-4F6C-8DCC-06039E4504A3}">
      <dsp:nvSpPr>
        <dsp:cNvPr id="0" name=""/>
        <dsp:cNvSpPr/>
      </dsp:nvSpPr>
      <dsp:spPr>
        <a:xfrm>
          <a:off x="5093508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6091-7B2A-42C9-B56B-E79225BCD076}">
      <dsp:nvSpPr>
        <dsp:cNvPr id="0" name=""/>
        <dsp:cNvSpPr/>
      </dsp:nvSpPr>
      <dsp:spPr>
        <a:xfrm>
          <a:off x="5093508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6FE0E-051C-4A22-A466-69E2F2D116DA}">
      <dsp:nvSpPr>
        <dsp:cNvPr id="0" name=""/>
        <dsp:cNvSpPr/>
      </dsp:nvSpPr>
      <dsp:spPr>
        <a:xfrm>
          <a:off x="4882149" y="1362997"/>
          <a:ext cx="623767" cy="21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57"/>
              </a:lnTo>
              <a:lnTo>
                <a:pt x="623767" y="108257"/>
              </a:lnTo>
              <a:lnTo>
                <a:pt x="623767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77B64-E45F-4BA4-9E51-A020BD5D12C1}">
      <dsp:nvSpPr>
        <dsp:cNvPr id="0" name=""/>
        <dsp:cNvSpPr/>
      </dsp:nvSpPr>
      <dsp:spPr>
        <a:xfrm>
          <a:off x="3845973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10D1B-4974-4C61-BF8A-B62301616B6E}">
      <dsp:nvSpPr>
        <dsp:cNvPr id="0" name=""/>
        <dsp:cNvSpPr/>
      </dsp:nvSpPr>
      <dsp:spPr>
        <a:xfrm>
          <a:off x="3845973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C0FD7-0530-4B12-B5E0-FD5319B224CC}">
      <dsp:nvSpPr>
        <dsp:cNvPr id="0" name=""/>
        <dsp:cNvSpPr/>
      </dsp:nvSpPr>
      <dsp:spPr>
        <a:xfrm>
          <a:off x="4258381" y="1362997"/>
          <a:ext cx="623767" cy="216514"/>
        </a:xfrm>
        <a:custGeom>
          <a:avLst/>
          <a:gdLst/>
          <a:ahLst/>
          <a:cxnLst/>
          <a:rect l="0" t="0" r="0" b="0"/>
          <a:pathLst>
            <a:path>
              <a:moveTo>
                <a:pt x="623767" y="0"/>
              </a:moveTo>
              <a:lnTo>
                <a:pt x="623767" y="108257"/>
              </a:lnTo>
              <a:lnTo>
                <a:pt x="0" y="108257"/>
              </a:lnTo>
              <a:lnTo>
                <a:pt x="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FC9F5-5CAC-4483-987D-333BAB8EE2D6}">
      <dsp:nvSpPr>
        <dsp:cNvPr id="0" name=""/>
        <dsp:cNvSpPr/>
      </dsp:nvSpPr>
      <dsp:spPr>
        <a:xfrm>
          <a:off x="2598439" y="2095021"/>
          <a:ext cx="154653" cy="1938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18"/>
              </a:lnTo>
              <a:lnTo>
                <a:pt x="154653" y="1938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1B30-6EA9-4130-AB7E-1898B49794AE}">
      <dsp:nvSpPr>
        <dsp:cNvPr id="0" name=""/>
        <dsp:cNvSpPr/>
      </dsp:nvSpPr>
      <dsp:spPr>
        <a:xfrm>
          <a:off x="2598439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5C93F-1BB6-405C-8A26-44AA322BD255}">
      <dsp:nvSpPr>
        <dsp:cNvPr id="0" name=""/>
        <dsp:cNvSpPr/>
      </dsp:nvSpPr>
      <dsp:spPr>
        <a:xfrm>
          <a:off x="2598439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9DC1D-ABA0-44F8-97B6-215C3FB431D7}">
      <dsp:nvSpPr>
        <dsp:cNvPr id="0" name=""/>
        <dsp:cNvSpPr/>
      </dsp:nvSpPr>
      <dsp:spPr>
        <a:xfrm>
          <a:off x="3010847" y="1362997"/>
          <a:ext cx="1871301" cy="216514"/>
        </a:xfrm>
        <a:custGeom>
          <a:avLst/>
          <a:gdLst/>
          <a:ahLst/>
          <a:cxnLst/>
          <a:rect l="0" t="0" r="0" b="0"/>
          <a:pathLst>
            <a:path>
              <a:moveTo>
                <a:pt x="1871301" y="0"/>
              </a:moveTo>
              <a:lnTo>
                <a:pt x="1871301" y="108257"/>
              </a:lnTo>
              <a:lnTo>
                <a:pt x="0" y="108257"/>
              </a:lnTo>
              <a:lnTo>
                <a:pt x="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2ED95-0BCF-4AFA-846F-838BA6BC243A}">
      <dsp:nvSpPr>
        <dsp:cNvPr id="0" name=""/>
        <dsp:cNvSpPr/>
      </dsp:nvSpPr>
      <dsp:spPr>
        <a:xfrm>
          <a:off x="1350904" y="2095021"/>
          <a:ext cx="154653" cy="1938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18"/>
              </a:lnTo>
              <a:lnTo>
                <a:pt x="154653" y="1938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89679-B967-4DED-A559-4698EE578A06}">
      <dsp:nvSpPr>
        <dsp:cNvPr id="0" name=""/>
        <dsp:cNvSpPr/>
      </dsp:nvSpPr>
      <dsp:spPr>
        <a:xfrm>
          <a:off x="1350904" y="2095021"/>
          <a:ext cx="154653" cy="120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293"/>
              </a:lnTo>
              <a:lnTo>
                <a:pt x="154653" y="12062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1017A-4AA1-4B35-A5DC-27486D5689FD}">
      <dsp:nvSpPr>
        <dsp:cNvPr id="0" name=""/>
        <dsp:cNvSpPr/>
      </dsp:nvSpPr>
      <dsp:spPr>
        <a:xfrm>
          <a:off x="1350904" y="2095021"/>
          <a:ext cx="154653" cy="474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69"/>
              </a:lnTo>
              <a:lnTo>
                <a:pt x="154653" y="4742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29935-C6DE-4C97-B19F-316BAE8C42F5}">
      <dsp:nvSpPr>
        <dsp:cNvPr id="0" name=""/>
        <dsp:cNvSpPr/>
      </dsp:nvSpPr>
      <dsp:spPr>
        <a:xfrm>
          <a:off x="1763312" y="1362997"/>
          <a:ext cx="3118836" cy="216514"/>
        </a:xfrm>
        <a:custGeom>
          <a:avLst/>
          <a:gdLst/>
          <a:ahLst/>
          <a:cxnLst/>
          <a:rect l="0" t="0" r="0" b="0"/>
          <a:pathLst>
            <a:path>
              <a:moveTo>
                <a:pt x="3118836" y="0"/>
              </a:moveTo>
              <a:lnTo>
                <a:pt x="3118836" y="108257"/>
              </a:lnTo>
              <a:lnTo>
                <a:pt x="0" y="108257"/>
              </a:lnTo>
              <a:lnTo>
                <a:pt x="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1121-5930-407E-91D5-251F3BF9F56E}">
      <dsp:nvSpPr>
        <dsp:cNvPr id="0" name=""/>
        <dsp:cNvSpPr/>
      </dsp:nvSpPr>
      <dsp:spPr>
        <a:xfrm>
          <a:off x="515778" y="1362997"/>
          <a:ext cx="4366370" cy="216514"/>
        </a:xfrm>
        <a:custGeom>
          <a:avLst/>
          <a:gdLst/>
          <a:ahLst/>
          <a:cxnLst/>
          <a:rect l="0" t="0" r="0" b="0"/>
          <a:pathLst>
            <a:path>
              <a:moveTo>
                <a:pt x="4366370" y="0"/>
              </a:moveTo>
              <a:lnTo>
                <a:pt x="4366370" y="108257"/>
              </a:lnTo>
              <a:lnTo>
                <a:pt x="0" y="108257"/>
              </a:lnTo>
              <a:lnTo>
                <a:pt x="0" y="2165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8A508-FD64-48D9-8510-4C1DA9BCA93F}">
      <dsp:nvSpPr>
        <dsp:cNvPr id="0" name=""/>
        <dsp:cNvSpPr/>
      </dsp:nvSpPr>
      <dsp:spPr>
        <a:xfrm>
          <a:off x="4836429" y="630972"/>
          <a:ext cx="91440" cy="216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5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DCE03-70B0-4B69-9D1B-01AEB87EC075}">
      <dsp:nvSpPr>
        <dsp:cNvPr id="0" name=""/>
        <dsp:cNvSpPr/>
      </dsp:nvSpPr>
      <dsp:spPr>
        <a:xfrm>
          <a:off x="4366638" y="115462"/>
          <a:ext cx="1031020" cy="5155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Autenticación</a:t>
          </a:r>
        </a:p>
      </dsp:txBody>
      <dsp:txXfrm>
        <a:off x="4366638" y="115462"/>
        <a:ext cx="1031020" cy="515510"/>
      </dsp:txXfrm>
    </dsp:sp>
    <dsp:sp modelId="{EE787F96-6416-4E06-A40A-745C813B711F}">
      <dsp:nvSpPr>
        <dsp:cNvPr id="0" name=""/>
        <dsp:cNvSpPr/>
      </dsp:nvSpPr>
      <dsp:spPr>
        <a:xfrm>
          <a:off x="4366638" y="847487"/>
          <a:ext cx="1031020" cy="5155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Menú Principal</a:t>
          </a:r>
        </a:p>
      </dsp:txBody>
      <dsp:txXfrm>
        <a:off x="4366638" y="847487"/>
        <a:ext cx="1031020" cy="515510"/>
      </dsp:txXfrm>
    </dsp:sp>
    <dsp:sp modelId="{188F54FE-0621-4809-8A6C-7FDDD154BF97}">
      <dsp:nvSpPr>
        <dsp:cNvPr id="0" name=""/>
        <dsp:cNvSpPr/>
      </dsp:nvSpPr>
      <dsp:spPr>
        <a:xfrm>
          <a:off x="268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Administar usuarios</a:t>
          </a:r>
        </a:p>
      </dsp:txBody>
      <dsp:txXfrm>
        <a:off x="268" y="1579511"/>
        <a:ext cx="1031020" cy="515510"/>
      </dsp:txXfrm>
    </dsp:sp>
    <dsp:sp modelId="{AA03D927-003A-474F-8F4D-7ADD65956E51}">
      <dsp:nvSpPr>
        <dsp:cNvPr id="0" name=""/>
        <dsp:cNvSpPr/>
      </dsp:nvSpPr>
      <dsp:spPr>
        <a:xfrm>
          <a:off x="1247802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Tarifas</a:t>
          </a:r>
        </a:p>
      </dsp:txBody>
      <dsp:txXfrm>
        <a:off x="1247802" y="1579511"/>
        <a:ext cx="1031020" cy="515510"/>
      </dsp:txXfrm>
    </dsp:sp>
    <dsp:sp modelId="{72B84654-36DC-42EB-83CE-126D6A746C94}">
      <dsp:nvSpPr>
        <dsp:cNvPr id="0" name=""/>
        <dsp:cNvSpPr/>
      </dsp:nvSpPr>
      <dsp:spPr>
        <a:xfrm>
          <a:off x="1505557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Tarifas faltantes</a:t>
          </a:r>
        </a:p>
      </dsp:txBody>
      <dsp:txXfrm>
        <a:off x="1505557" y="2311535"/>
        <a:ext cx="1031020" cy="515510"/>
      </dsp:txXfrm>
    </dsp:sp>
    <dsp:sp modelId="{F26C9F59-4672-439A-84A2-CEAA7EB65489}">
      <dsp:nvSpPr>
        <dsp:cNvPr id="0" name=""/>
        <dsp:cNvSpPr/>
      </dsp:nvSpPr>
      <dsp:spPr>
        <a:xfrm>
          <a:off x="1505557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Tarifas Creadas</a:t>
          </a:r>
        </a:p>
      </dsp:txBody>
      <dsp:txXfrm>
        <a:off x="1505557" y="3043560"/>
        <a:ext cx="1031020" cy="515510"/>
      </dsp:txXfrm>
    </dsp:sp>
    <dsp:sp modelId="{076C8F51-14DB-469A-8753-C104B91F5748}">
      <dsp:nvSpPr>
        <dsp:cNvPr id="0" name=""/>
        <dsp:cNvSpPr/>
      </dsp:nvSpPr>
      <dsp:spPr>
        <a:xfrm>
          <a:off x="1505557" y="3775584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Establecer tarifas</a:t>
          </a:r>
        </a:p>
      </dsp:txBody>
      <dsp:txXfrm>
        <a:off x="1505557" y="3775584"/>
        <a:ext cx="1031020" cy="515510"/>
      </dsp:txXfrm>
    </dsp:sp>
    <dsp:sp modelId="{F8C68003-5E49-45A6-A972-DAA8E804A971}">
      <dsp:nvSpPr>
        <dsp:cNvPr id="0" name=""/>
        <dsp:cNvSpPr/>
      </dsp:nvSpPr>
      <dsp:spPr>
        <a:xfrm>
          <a:off x="2495337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Servicios Hotel</a:t>
          </a:r>
        </a:p>
      </dsp:txBody>
      <dsp:txXfrm>
        <a:off x="2495337" y="1579511"/>
        <a:ext cx="1031020" cy="515510"/>
      </dsp:txXfrm>
    </dsp:sp>
    <dsp:sp modelId="{29C21945-C4EA-48C6-8A8D-956C841A134D}">
      <dsp:nvSpPr>
        <dsp:cNvPr id="0" name=""/>
        <dsp:cNvSpPr/>
      </dsp:nvSpPr>
      <dsp:spPr>
        <a:xfrm>
          <a:off x="2753092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Consultar servicios</a:t>
          </a:r>
        </a:p>
      </dsp:txBody>
      <dsp:txXfrm>
        <a:off x="2753092" y="2311535"/>
        <a:ext cx="1031020" cy="515510"/>
      </dsp:txXfrm>
    </dsp:sp>
    <dsp:sp modelId="{9C69322B-485D-41DD-B5AF-025CE4FC2748}">
      <dsp:nvSpPr>
        <dsp:cNvPr id="0" name=""/>
        <dsp:cNvSpPr/>
      </dsp:nvSpPr>
      <dsp:spPr>
        <a:xfrm>
          <a:off x="2753092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Crear servicios</a:t>
          </a:r>
        </a:p>
      </dsp:txBody>
      <dsp:txXfrm>
        <a:off x="2753092" y="3043560"/>
        <a:ext cx="1031020" cy="515510"/>
      </dsp:txXfrm>
    </dsp:sp>
    <dsp:sp modelId="{96A75B90-E977-496A-B465-663C3EF6CB8D}">
      <dsp:nvSpPr>
        <dsp:cNvPr id="0" name=""/>
        <dsp:cNvSpPr/>
      </dsp:nvSpPr>
      <dsp:spPr>
        <a:xfrm>
          <a:off x="2753092" y="3775584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Añadir servicio habitación</a:t>
          </a:r>
        </a:p>
      </dsp:txBody>
      <dsp:txXfrm>
        <a:off x="2753092" y="3775584"/>
        <a:ext cx="1031020" cy="515510"/>
      </dsp:txXfrm>
    </dsp:sp>
    <dsp:sp modelId="{F0C02633-E02F-4DC1-8785-B3E3535552AF}">
      <dsp:nvSpPr>
        <dsp:cNvPr id="0" name=""/>
        <dsp:cNvSpPr/>
      </dsp:nvSpPr>
      <dsp:spPr>
        <a:xfrm>
          <a:off x="3742871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Habitaciones</a:t>
          </a:r>
        </a:p>
      </dsp:txBody>
      <dsp:txXfrm>
        <a:off x="3742871" y="1579511"/>
        <a:ext cx="1031020" cy="515510"/>
      </dsp:txXfrm>
    </dsp:sp>
    <dsp:sp modelId="{2D6B9F7F-BD5E-42BB-9220-1AFF44DA6A32}">
      <dsp:nvSpPr>
        <dsp:cNvPr id="0" name=""/>
        <dsp:cNvSpPr/>
      </dsp:nvSpPr>
      <dsp:spPr>
        <a:xfrm>
          <a:off x="4000626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Consultar habitaciones</a:t>
          </a:r>
        </a:p>
      </dsp:txBody>
      <dsp:txXfrm>
        <a:off x="4000626" y="2311535"/>
        <a:ext cx="1031020" cy="515510"/>
      </dsp:txXfrm>
    </dsp:sp>
    <dsp:sp modelId="{B5B43C89-47B7-4ED1-892E-715A94CC0C0B}">
      <dsp:nvSpPr>
        <dsp:cNvPr id="0" name=""/>
        <dsp:cNvSpPr/>
      </dsp:nvSpPr>
      <dsp:spPr>
        <a:xfrm>
          <a:off x="4000626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Crear habitacion</a:t>
          </a:r>
        </a:p>
      </dsp:txBody>
      <dsp:txXfrm>
        <a:off x="4000626" y="3043560"/>
        <a:ext cx="1031020" cy="515510"/>
      </dsp:txXfrm>
    </dsp:sp>
    <dsp:sp modelId="{1FC5FCF7-BCE0-421B-90BC-685D6BB445F6}">
      <dsp:nvSpPr>
        <dsp:cNvPr id="0" name=""/>
        <dsp:cNvSpPr/>
      </dsp:nvSpPr>
      <dsp:spPr>
        <a:xfrm>
          <a:off x="4990406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Restaurante</a:t>
          </a:r>
        </a:p>
      </dsp:txBody>
      <dsp:txXfrm>
        <a:off x="4990406" y="1579511"/>
        <a:ext cx="1031020" cy="515510"/>
      </dsp:txXfrm>
    </dsp:sp>
    <dsp:sp modelId="{FC28C81F-319A-4E66-AACB-5EDAABD4038E}">
      <dsp:nvSpPr>
        <dsp:cNvPr id="0" name=""/>
        <dsp:cNvSpPr/>
      </dsp:nvSpPr>
      <dsp:spPr>
        <a:xfrm>
          <a:off x="5248161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Consultar menú</a:t>
          </a:r>
        </a:p>
      </dsp:txBody>
      <dsp:txXfrm>
        <a:off x="5248161" y="2311535"/>
        <a:ext cx="1031020" cy="515510"/>
      </dsp:txXfrm>
    </dsp:sp>
    <dsp:sp modelId="{52F471AB-2073-4A8B-85CC-D7EEB2A576B0}">
      <dsp:nvSpPr>
        <dsp:cNvPr id="0" name=""/>
        <dsp:cNvSpPr/>
      </dsp:nvSpPr>
      <dsp:spPr>
        <a:xfrm>
          <a:off x="5248161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Añadir producto a habitacion</a:t>
          </a:r>
        </a:p>
      </dsp:txBody>
      <dsp:txXfrm>
        <a:off x="5248161" y="3043560"/>
        <a:ext cx="1031020" cy="515510"/>
      </dsp:txXfrm>
    </dsp:sp>
    <dsp:sp modelId="{F41A01E1-B88D-44B5-AB76-E9436379F1DC}">
      <dsp:nvSpPr>
        <dsp:cNvPr id="0" name=""/>
        <dsp:cNvSpPr/>
      </dsp:nvSpPr>
      <dsp:spPr>
        <a:xfrm>
          <a:off x="5248161" y="3775584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Crear producto menu</a:t>
          </a:r>
        </a:p>
      </dsp:txBody>
      <dsp:txXfrm>
        <a:off x="5248161" y="3775584"/>
        <a:ext cx="1031020" cy="515510"/>
      </dsp:txXfrm>
    </dsp:sp>
    <dsp:sp modelId="{2CFCCDA3-FC66-43F9-A27C-B0E92D95731F}">
      <dsp:nvSpPr>
        <dsp:cNvPr id="0" name=""/>
        <dsp:cNvSpPr/>
      </dsp:nvSpPr>
      <dsp:spPr>
        <a:xfrm>
          <a:off x="6237940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Reservas</a:t>
          </a:r>
        </a:p>
      </dsp:txBody>
      <dsp:txXfrm>
        <a:off x="6237940" y="1579511"/>
        <a:ext cx="1031020" cy="515510"/>
      </dsp:txXfrm>
    </dsp:sp>
    <dsp:sp modelId="{3EB6BB0F-9D37-4F54-BA76-2491C75F99D7}">
      <dsp:nvSpPr>
        <dsp:cNvPr id="0" name=""/>
        <dsp:cNvSpPr/>
      </dsp:nvSpPr>
      <dsp:spPr>
        <a:xfrm>
          <a:off x="6495695" y="2311535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Consultar reserva</a:t>
          </a:r>
        </a:p>
      </dsp:txBody>
      <dsp:txXfrm>
        <a:off x="6495695" y="2311535"/>
        <a:ext cx="1031020" cy="515510"/>
      </dsp:txXfrm>
    </dsp:sp>
    <dsp:sp modelId="{C160F2D7-A03B-4C4E-B81B-4214758F28F2}">
      <dsp:nvSpPr>
        <dsp:cNvPr id="0" name=""/>
        <dsp:cNvSpPr/>
      </dsp:nvSpPr>
      <dsp:spPr>
        <a:xfrm>
          <a:off x="6495695" y="3043560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Crear reserva</a:t>
          </a:r>
        </a:p>
      </dsp:txBody>
      <dsp:txXfrm>
        <a:off x="6495695" y="3043560"/>
        <a:ext cx="1031020" cy="515510"/>
      </dsp:txXfrm>
    </dsp:sp>
    <dsp:sp modelId="{1B95DCCA-B6DC-4095-A10B-D1BA487C702A}">
      <dsp:nvSpPr>
        <dsp:cNvPr id="0" name=""/>
        <dsp:cNvSpPr/>
      </dsp:nvSpPr>
      <dsp:spPr>
        <a:xfrm>
          <a:off x="6495695" y="3775584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Cancelar reserva</a:t>
          </a:r>
        </a:p>
      </dsp:txBody>
      <dsp:txXfrm>
        <a:off x="6495695" y="3775584"/>
        <a:ext cx="1031020" cy="515510"/>
      </dsp:txXfrm>
    </dsp:sp>
    <dsp:sp modelId="{F40CE0F9-04B4-4343-B402-088D3FBBA2F9}">
      <dsp:nvSpPr>
        <dsp:cNvPr id="0" name=""/>
        <dsp:cNvSpPr/>
      </dsp:nvSpPr>
      <dsp:spPr>
        <a:xfrm>
          <a:off x="6495695" y="4507609"/>
          <a:ext cx="1031020" cy="5155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Reserva en curso</a:t>
          </a:r>
        </a:p>
      </dsp:txBody>
      <dsp:txXfrm>
        <a:off x="6495695" y="4507609"/>
        <a:ext cx="1031020" cy="515510"/>
      </dsp:txXfrm>
    </dsp:sp>
    <dsp:sp modelId="{8231BF0D-163E-4E31-93DA-7F757F5968D3}">
      <dsp:nvSpPr>
        <dsp:cNvPr id="0" name=""/>
        <dsp:cNvSpPr/>
      </dsp:nvSpPr>
      <dsp:spPr>
        <a:xfrm>
          <a:off x="7485475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/>
              <a:cs typeface="Times New Roman"/>
            </a:rPr>
            <a:t>Check- in</a:t>
          </a:r>
        </a:p>
      </dsp:txBody>
      <dsp:txXfrm>
        <a:off x="7485475" y="1579511"/>
        <a:ext cx="1031020" cy="515510"/>
      </dsp:txXfrm>
    </dsp:sp>
    <dsp:sp modelId="{8249F300-AB6F-45C8-858D-333EE1FD1742}">
      <dsp:nvSpPr>
        <dsp:cNvPr id="0" name=""/>
        <dsp:cNvSpPr/>
      </dsp:nvSpPr>
      <dsp:spPr>
        <a:xfrm>
          <a:off x="8733009" y="1579511"/>
          <a:ext cx="1031020" cy="5155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err="1">
              <a:latin typeface="Times New Roman"/>
              <a:cs typeface="Times New Roman"/>
            </a:rPr>
            <a:t>Check-out</a:t>
          </a:r>
          <a:endParaRPr lang="es-ES" sz="1200" kern="1200">
            <a:latin typeface="Times New Roman"/>
            <a:cs typeface="Times New Roman"/>
          </a:endParaRPr>
        </a:p>
      </dsp:txBody>
      <dsp:txXfrm>
        <a:off x="8733009" y="1579511"/>
        <a:ext cx="1031020" cy="51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65C5ACCD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E_158E267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2B5AC5D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3_599A6BA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7F726B58-14D7-BD5D-1E82-F307DB5BA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697415"/>
              </p:ext>
            </p:extLst>
          </p:nvPr>
        </p:nvGraphicFramePr>
        <p:xfrm>
          <a:off x="1145113" y="1072116"/>
          <a:ext cx="9764298" cy="513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048" name="Rectángulo: esquina doblada 15047">
            <a:extLst>
              <a:ext uri="{FF2B5EF4-FFF2-40B4-BE49-F238E27FC236}">
                <a16:creationId xmlns:a16="http://schemas.microsoft.com/office/drawing/2014/main" id="{7FE16B80-B423-2EF9-0B9E-C9D3FD27D4E7}"/>
              </a:ext>
            </a:extLst>
          </p:cNvPr>
          <p:cNvSpPr/>
          <p:nvPr/>
        </p:nvSpPr>
        <p:spPr>
          <a:xfrm>
            <a:off x="735418" y="655674"/>
            <a:ext cx="2578394" cy="832884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rgbClr val="757070"/>
                </a:solidFill>
                <a:latin typeface="Times New Roman"/>
                <a:cs typeface="Calibri"/>
              </a:rPr>
              <a:t>Ventanas mínimas que debe tener la aplicación </a:t>
            </a:r>
            <a:br>
              <a:rPr lang="es-ES" sz="1400">
                <a:solidFill>
                  <a:srgbClr val="757070"/>
                </a:solidFill>
                <a:latin typeface="Times New Roman"/>
                <a:cs typeface="Calibri"/>
              </a:rPr>
            </a:br>
            <a:r>
              <a:rPr lang="es-ES" sz="1400">
                <a:solidFill>
                  <a:srgbClr val="757070"/>
                </a:solidFill>
                <a:latin typeface="Times New Roman"/>
                <a:cs typeface="Calibri"/>
              </a:rPr>
              <a:t>(Pueden agruparse)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Tarifas Empleado</a:t>
            </a:r>
            <a:endParaRPr lang="es-ES">
              <a:latin typeface="Times New Roman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3860"/>
              </p:ext>
            </p:extLst>
          </p:nvPr>
        </p:nvGraphicFramePr>
        <p:xfrm>
          <a:off x="4265362" y="2796968"/>
          <a:ext cx="6402636" cy="39281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9801">
                  <a:extLst>
                    <a:ext uri="{9D8B030D-6E8A-4147-A177-3AD203B41FA5}">
                      <a16:colId xmlns:a16="http://schemas.microsoft.com/office/drawing/2014/main" val="829504457"/>
                    </a:ext>
                  </a:extLst>
                </a:gridCol>
                <a:gridCol w="1749602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1535910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1297323">
                  <a:extLst>
                    <a:ext uri="{9D8B030D-6E8A-4147-A177-3AD203B41FA5}">
                      <a16:colId xmlns:a16="http://schemas.microsoft.com/office/drawing/2014/main" val="1677318657"/>
                    </a:ext>
                  </a:extLst>
                </a:gridCol>
              </a:tblGrid>
              <a:tr h="56116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Fecha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Fecha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Precio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Tipo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56116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20/10/2023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30/10/2023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5000000$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Suit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56116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56116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56116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56116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56116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1A279B37-5E77-FE8D-A1B7-2E03EC5FDC76}"/>
              </a:ext>
            </a:extLst>
          </p:cNvPr>
          <p:cNvSpPr/>
          <p:nvPr/>
        </p:nvSpPr>
        <p:spPr>
          <a:xfrm>
            <a:off x="2061418" y="3402247"/>
            <a:ext cx="1671244" cy="213431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2F8DC2A4-1E74-2095-DD36-15FC51F45198}"/>
              </a:ext>
            </a:extLst>
          </p:cNvPr>
          <p:cNvSpPr txBox="1"/>
          <p:nvPr/>
        </p:nvSpPr>
        <p:spPr>
          <a:xfrm>
            <a:off x="1972983" y="1316816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Tipo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75B5BCCE-EE04-FAF6-047D-17FD29105FE1}"/>
              </a:ext>
            </a:extLst>
          </p:cNvPr>
          <p:cNvSpPr txBox="1"/>
          <p:nvPr/>
        </p:nvSpPr>
        <p:spPr>
          <a:xfrm>
            <a:off x="1972983" y="1875511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7" name="CuadroTexto 14">
            <a:extLst>
              <a:ext uri="{FF2B5EF4-FFF2-40B4-BE49-F238E27FC236}">
                <a16:creationId xmlns:a16="http://schemas.microsoft.com/office/drawing/2014/main" id="{512AEE64-0A77-2041-91A5-6DC02FEE1DE1}"/>
              </a:ext>
            </a:extLst>
          </p:cNvPr>
          <p:cNvSpPr txBox="1"/>
          <p:nvPr/>
        </p:nvSpPr>
        <p:spPr>
          <a:xfrm>
            <a:off x="1975489" y="2430238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Fecha Inicial</a:t>
            </a:r>
          </a:p>
        </p:txBody>
      </p:sp>
      <p:sp>
        <p:nvSpPr>
          <p:cNvPr id="38" name="CuadroTexto 14">
            <a:extLst>
              <a:ext uri="{FF2B5EF4-FFF2-40B4-BE49-F238E27FC236}">
                <a16:creationId xmlns:a16="http://schemas.microsoft.com/office/drawing/2014/main" id="{470BEFF9-F03D-15CD-7563-127E9698A290}"/>
              </a:ext>
            </a:extLst>
          </p:cNvPr>
          <p:cNvSpPr txBox="1"/>
          <p:nvPr/>
        </p:nvSpPr>
        <p:spPr>
          <a:xfrm>
            <a:off x="2010360" y="3030081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Fecha Final</a:t>
            </a:r>
          </a:p>
        </p:txBody>
      </p:sp>
      <p:sp>
        <p:nvSpPr>
          <p:cNvPr id="39" name="Rectángulo 10">
            <a:extLst>
              <a:ext uri="{FF2B5EF4-FFF2-40B4-BE49-F238E27FC236}">
                <a16:creationId xmlns:a16="http://schemas.microsoft.com/office/drawing/2014/main" id="{0369D84A-3251-77F4-7FD2-4CA9BA9F77F4}"/>
              </a:ext>
            </a:extLst>
          </p:cNvPr>
          <p:cNvSpPr/>
          <p:nvPr/>
        </p:nvSpPr>
        <p:spPr>
          <a:xfrm>
            <a:off x="2045617" y="2805399"/>
            <a:ext cx="1671244" cy="20635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10">
            <a:extLst>
              <a:ext uri="{FF2B5EF4-FFF2-40B4-BE49-F238E27FC236}">
                <a16:creationId xmlns:a16="http://schemas.microsoft.com/office/drawing/2014/main" id="{4FDE4BB4-0D2E-2527-DB16-C2A00C0EB0EB}"/>
              </a:ext>
            </a:extLst>
          </p:cNvPr>
          <p:cNvSpPr/>
          <p:nvPr/>
        </p:nvSpPr>
        <p:spPr>
          <a:xfrm>
            <a:off x="2045617" y="2219527"/>
            <a:ext cx="1671244" cy="206379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10">
            <a:extLst>
              <a:ext uri="{FF2B5EF4-FFF2-40B4-BE49-F238E27FC236}">
                <a16:creationId xmlns:a16="http://schemas.microsoft.com/office/drawing/2014/main" id="{B2B3EDC1-7F10-4876-D768-83C9E48384FB}"/>
              </a:ext>
            </a:extLst>
          </p:cNvPr>
          <p:cNvSpPr/>
          <p:nvPr/>
        </p:nvSpPr>
        <p:spPr>
          <a:xfrm>
            <a:off x="2038210" y="1694448"/>
            <a:ext cx="1671244" cy="22116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14">
            <a:extLst>
              <a:ext uri="{FF2B5EF4-FFF2-40B4-BE49-F238E27FC236}">
                <a16:creationId xmlns:a16="http://schemas.microsoft.com/office/drawing/2014/main" id="{0EFD4624-C284-4756-B885-99C4F78A7704}"/>
              </a:ext>
            </a:extLst>
          </p:cNvPr>
          <p:cNvSpPr txBox="1"/>
          <p:nvPr/>
        </p:nvSpPr>
        <p:spPr>
          <a:xfrm>
            <a:off x="2010359" y="3665126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Días de la semana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7D3DDA-3E80-423E-B8D8-273A907EFEC2}"/>
              </a:ext>
            </a:extLst>
          </p:cNvPr>
          <p:cNvSpPr/>
          <p:nvPr/>
        </p:nvSpPr>
        <p:spPr>
          <a:xfrm>
            <a:off x="2221017" y="4080200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14">
            <a:extLst>
              <a:ext uri="{FF2B5EF4-FFF2-40B4-BE49-F238E27FC236}">
                <a16:creationId xmlns:a16="http://schemas.microsoft.com/office/drawing/2014/main" id="{BE2F1D40-2EF0-46FC-9969-1A6947238F62}"/>
              </a:ext>
            </a:extLst>
          </p:cNvPr>
          <p:cNvSpPr txBox="1"/>
          <p:nvPr/>
        </p:nvSpPr>
        <p:spPr>
          <a:xfrm>
            <a:off x="1771059" y="4031289"/>
            <a:ext cx="81854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Mon</a:t>
            </a:r>
            <a:endParaRPr lang="es-ES" sz="11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4EAEEBA-CDD5-4B73-A1DA-AAC84CC956E2}"/>
              </a:ext>
            </a:extLst>
          </p:cNvPr>
          <p:cNvSpPr/>
          <p:nvPr/>
        </p:nvSpPr>
        <p:spPr>
          <a:xfrm>
            <a:off x="2215378" y="4378796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14">
            <a:extLst>
              <a:ext uri="{FF2B5EF4-FFF2-40B4-BE49-F238E27FC236}">
                <a16:creationId xmlns:a16="http://schemas.microsoft.com/office/drawing/2014/main" id="{775D1AB8-B3AC-4B30-9613-15BA3E43FD5F}"/>
              </a:ext>
            </a:extLst>
          </p:cNvPr>
          <p:cNvSpPr txBox="1"/>
          <p:nvPr/>
        </p:nvSpPr>
        <p:spPr>
          <a:xfrm>
            <a:off x="1771059" y="4323821"/>
            <a:ext cx="42499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Tue</a:t>
            </a:r>
            <a:endParaRPr lang="es-ES" sz="110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FF7AA71-464F-43E5-B6A3-B0EDEA05501D}"/>
              </a:ext>
            </a:extLst>
          </p:cNvPr>
          <p:cNvSpPr/>
          <p:nvPr/>
        </p:nvSpPr>
        <p:spPr>
          <a:xfrm>
            <a:off x="2911091" y="4096441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14">
            <a:extLst>
              <a:ext uri="{FF2B5EF4-FFF2-40B4-BE49-F238E27FC236}">
                <a16:creationId xmlns:a16="http://schemas.microsoft.com/office/drawing/2014/main" id="{53817413-9168-4A98-AAFC-9B629E4AD35D}"/>
              </a:ext>
            </a:extLst>
          </p:cNvPr>
          <p:cNvSpPr txBox="1"/>
          <p:nvPr/>
        </p:nvSpPr>
        <p:spPr>
          <a:xfrm>
            <a:off x="2499725" y="4069217"/>
            <a:ext cx="4647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Thu</a:t>
            </a:r>
            <a:endParaRPr lang="es-ES" sz="110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4EE7015-AFBE-4E06-BBA3-3373353AA04B}"/>
              </a:ext>
            </a:extLst>
          </p:cNvPr>
          <p:cNvSpPr/>
          <p:nvPr/>
        </p:nvSpPr>
        <p:spPr>
          <a:xfrm>
            <a:off x="2221017" y="4674982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14">
            <a:extLst>
              <a:ext uri="{FF2B5EF4-FFF2-40B4-BE49-F238E27FC236}">
                <a16:creationId xmlns:a16="http://schemas.microsoft.com/office/drawing/2014/main" id="{0E47242E-6771-4140-BAA4-E2AA694ED265}"/>
              </a:ext>
            </a:extLst>
          </p:cNvPr>
          <p:cNvSpPr txBox="1"/>
          <p:nvPr/>
        </p:nvSpPr>
        <p:spPr>
          <a:xfrm>
            <a:off x="1767237" y="4659062"/>
            <a:ext cx="48624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Wed</a:t>
            </a:r>
            <a:endParaRPr lang="es-ES" sz="110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021C56C-1851-4E90-BE8B-267F1F2F49F8}"/>
              </a:ext>
            </a:extLst>
          </p:cNvPr>
          <p:cNvSpPr/>
          <p:nvPr/>
        </p:nvSpPr>
        <p:spPr>
          <a:xfrm>
            <a:off x="2920098" y="4376486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14">
            <a:extLst>
              <a:ext uri="{FF2B5EF4-FFF2-40B4-BE49-F238E27FC236}">
                <a16:creationId xmlns:a16="http://schemas.microsoft.com/office/drawing/2014/main" id="{E8D2DD96-6A20-426E-B525-D1879C83C8E7}"/>
              </a:ext>
            </a:extLst>
          </p:cNvPr>
          <p:cNvSpPr txBox="1"/>
          <p:nvPr/>
        </p:nvSpPr>
        <p:spPr>
          <a:xfrm>
            <a:off x="2500778" y="4335570"/>
            <a:ext cx="41932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/>
              <a:t>Fry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02D1B65-2D70-4CC9-95C0-A83DFAAFCB77}"/>
              </a:ext>
            </a:extLst>
          </p:cNvPr>
          <p:cNvSpPr/>
          <p:nvPr/>
        </p:nvSpPr>
        <p:spPr>
          <a:xfrm>
            <a:off x="3592104" y="4379738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14">
            <a:extLst>
              <a:ext uri="{FF2B5EF4-FFF2-40B4-BE49-F238E27FC236}">
                <a16:creationId xmlns:a16="http://schemas.microsoft.com/office/drawing/2014/main" id="{C64D2DA2-7F22-4435-BA9B-AB38F863776A}"/>
              </a:ext>
            </a:extLst>
          </p:cNvPr>
          <p:cNvSpPr txBox="1"/>
          <p:nvPr/>
        </p:nvSpPr>
        <p:spPr>
          <a:xfrm>
            <a:off x="3219724" y="4330827"/>
            <a:ext cx="4499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Sun</a:t>
            </a:r>
            <a:endParaRPr lang="es-ES" sz="11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52DA901-6718-4F62-B89A-7E19ABD737D7}"/>
              </a:ext>
            </a:extLst>
          </p:cNvPr>
          <p:cNvSpPr/>
          <p:nvPr/>
        </p:nvSpPr>
        <p:spPr>
          <a:xfrm>
            <a:off x="3581921" y="4085545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14">
            <a:extLst>
              <a:ext uri="{FF2B5EF4-FFF2-40B4-BE49-F238E27FC236}">
                <a16:creationId xmlns:a16="http://schemas.microsoft.com/office/drawing/2014/main" id="{5DABB13D-C24C-4F70-8DE2-5F8902678256}"/>
              </a:ext>
            </a:extLst>
          </p:cNvPr>
          <p:cNvSpPr txBox="1"/>
          <p:nvPr/>
        </p:nvSpPr>
        <p:spPr>
          <a:xfrm>
            <a:off x="3232204" y="4056900"/>
            <a:ext cx="42499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Sat</a:t>
            </a:r>
            <a:endParaRPr lang="es-ES" sz="1100"/>
          </a:p>
        </p:txBody>
      </p:sp>
      <p:sp>
        <p:nvSpPr>
          <p:cNvPr id="50" name="Rectángulo 26">
            <a:extLst>
              <a:ext uri="{FF2B5EF4-FFF2-40B4-BE49-F238E27FC236}">
                <a16:creationId xmlns:a16="http://schemas.microsoft.com/office/drawing/2014/main" id="{72938CE0-E727-462D-B22A-F2B6AF1FCCBC}"/>
              </a:ext>
            </a:extLst>
          </p:cNvPr>
          <p:cNvSpPr/>
          <p:nvPr/>
        </p:nvSpPr>
        <p:spPr>
          <a:xfrm>
            <a:off x="4272740" y="1240462"/>
            <a:ext cx="6395258" cy="1564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286ACD3-B5E4-4915-8437-92B44D8F73B0}"/>
              </a:ext>
            </a:extLst>
          </p:cNvPr>
          <p:cNvGrpSpPr/>
          <p:nvPr/>
        </p:nvGrpSpPr>
        <p:grpSpPr>
          <a:xfrm>
            <a:off x="5146895" y="1589040"/>
            <a:ext cx="1712108" cy="718493"/>
            <a:chOff x="4625071" y="1584221"/>
            <a:chExt cx="1712108" cy="718493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5074D781-C9C1-4289-B92E-C63C09D1CBE3}"/>
                </a:ext>
              </a:extLst>
            </p:cNvPr>
            <p:cNvSpPr/>
            <p:nvPr/>
          </p:nvSpPr>
          <p:spPr>
            <a:xfrm>
              <a:off x="4627614" y="1584221"/>
              <a:ext cx="1709565" cy="3265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Fecha Inicial</a:t>
              </a:r>
            </a:p>
          </p:txBody>
        </p:sp>
        <p:sp>
          <p:nvSpPr>
            <p:cNvPr id="53" name="Rectángulo 10">
              <a:extLst>
                <a:ext uri="{FF2B5EF4-FFF2-40B4-BE49-F238E27FC236}">
                  <a16:creationId xmlns:a16="http://schemas.microsoft.com/office/drawing/2014/main" id="{58722E95-39F8-4A57-B542-289DC56214CB}"/>
                </a:ext>
              </a:extLst>
            </p:cNvPr>
            <p:cNvSpPr/>
            <p:nvPr/>
          </p:nvSpPr>
          <p:spPr>
            <a:xfrm>
              <a:off x="4625071" y="1976144"/>
              <a:ext cx="1712108" cy="3265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Fecha Final</a:t>
              </a:r>
            </a:p>
          </p:txBody>
        </p:sp>
      </p:grp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5B57AEA-794D-4E6D-A441-ECECB265B2E9}"/>
              </a:ext>
            </a:extLst>
          </p:cNvPr>
          <p:cNvSpPr/>
          <p:nvPr/>
        </p:nvSpPr>
        <p:spPr>
          <a:xfrm>
            <a:off x="7667598" y="1715346"/>
            <a:ext cx="1882584" cy="46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accent4"/>
                </a:solidFill>
                <a:cs typeface="Calibri"/>
              </a:rPr>
              <a:t>Buscar Tarifas</a:t>
            </a:r>
          </a:p>
        </p:txBody>
      </p:sp>
    </p:spTree>
    <p:extLst>
      <p:ext uri="{BB962C8B-B14F-4D97-AF65-F5344CB8AC3E}">
        <p14:creationId xmlns:p14="http://schemas.microsoft.com/office/powerpoint/2010/main" val="254730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Tarifas </a:t>
            </a:r>
            <a:r>
              <a:rPr lang="es-ES" err="1">
                <a:latin typeface="Times New Roman"/>
                <a:cs typeface="Calibri Light"/>
              </a:rPr>
              <a:t>Admin</a:t>
            </a:r>
            <a:endParaRPr lang="es-ES">
              <a:latin typeface="Times New Roman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86159"/>
              </p:ext>
            </p:extLst>
          </p:nvPr>
        </p:nvGraphicFramePr>
        <p:xfrm>
          <a:off x="4292066" y="2796968"/>
          <a:ext cx="6375932" cy="27626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2211">
                  <a:extLst>
                    <a:ext uri="{9D8B030D-6E8A-4147-A177-3AD203B41FA5}">
                      <a16:colId xmlns:a16="http://schemas.microsoft.com/office/drawing/2014/main" val="829504457"/>
                    </a:ext>
                  </a:extLst>
                </a:gridCol>
                <a:gridCol w="1742305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1529505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1291911">
                  <a:extLst>
                    <a:ext uri="{9D8B030D-6E8A-4147-A177-3AD203B41FA5}">
                      <a16:colId xmlns:a16="http://schemas.microsoft.com/office/drawing/2014/main" val="1677318657"/>
                    </a:ext>
                  </a:extLst>
                </a:gridCol>
              </a:tblGrid>
              <a:tr h="39466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Fecha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Fecha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Precio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Tipo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9466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20/10/2023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30/10/2023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5000000$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Suit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9466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39466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39466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39466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39466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1A279B37-5E77-FE8D-A1B7-2E03EC5FDC76}"/>
              </a:ext>
            </a:extLst>
          </p:cNvPr>
          <p:cNvSpPr/>
          <p:nvPr/>
        </p:nvSpPr>
        <p:spPr>
          <a:xfrm>
            <a:off x="2061418" y="3402247"/>
            <a:ext cx="1671244" cy="213431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2F8DC2A4-1E74-2095-DD36-15FC51F45198}"/>
              </a:ext>
            </a:extLst>
          </p:cNvPr>
          <p:cNvSpPr txBox="1"/>
          <p:nvPr/>
        </p:nvSpPr>
        <p:spPr>
          <a:xfrm>
            <a:off x="1972983" y="1316816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Tipo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75B5BCCE-EE04-FAF6-047D-17FD29105FE1}"/>
              </a:ext>
            </a:extLst>
          </p:cNvPr>
          <p:cNvSpPr txBox="1"/>
          <p:nvPr/>
        </p:nvSpPr>
        <p:spPr>
          <a:xfrm>
            <a:off x="1972983" y="1875511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7" name="CuadroTexto 14">
            <a:extLst>
              <a:ext uri="{FF2B5EF4-FFF2-40B4-BE49-F238E27FC236}">
                <a16:creationId xmlns:a16="http://schemas.microsoft.com/office/drawing/2014/main" id="{512AEE64-0A77-2041-91A5-6DC02FEE1DE1}"/>
              </a:ext>
            </a:extLst>
          </p:cNvPr>
          <p:cNvSpPr txBox="1"/>
          <p:nvPr/>
        </p:nvSpPr>
        <p:spPr>
          <a:xfrm>
            <a:off x="1975489" y="2430238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Fecha Inicial</a:t>
            </a:r>
          </a:p>
        </p:txBody>
      </p:sp>
      <p:sp>
        <p:nvSpPr>
          <p:cNvPr id="38" name="CuadroTexto 14">
            <a:extLst>
              <a:ext uri="{FF2B5EF4-FFF2-40B4-BE49-F238E27FC236}">
                <a16:creationId xmlns:a16="http://schemas.microsoft.com/office/drawing/2014/main" id="{470BEFF9-F03D-15CD-7563-127E9698A290}"/>
              </a:ext>
            </a:extLst>
          </p:cNvPr>
          <p:cNvSpPr txBox="1"/>
          <p:nvPr/>
        </p:nvSpPr>
        <p:spPr>
          <a:xfrm>
            <a:off x="2010360" y="3030081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Fecha Final</a:t>
            </a:r>
          </a:p>
        </p:txBody>
      </p:sp>
      <p:sp>
        <p:nvSpPr>
          <p:cNvPr id="39" name="Rectángulo 10">
            <a:extLst>
              <a:ext uri="{FF2B5EF4-FFF2-40B4-BE49-F238E27FC236}">
                <a16:creationId xmlns:a16="http://schemas.microsoft.com/office/drawing/2014/main" id="{0369D84A-3251-77F4-7FD2-4CA9BA9F77F4}"/>
              </a:ext>
            </a:extLst>
          </p:cNvPr>
          <p:cNvSpPr/>
          <p:nvPr/>
        </p:nvSpPr>
        <p:spPr>
          <a:xfrm>
            <a:off x="2045617" y="2805399"/>
            <a:ext cx="1671244" cy="20635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10">
            <a:extLst>
              <a:ext uri="{FF2B5EF4-FFF2-40B4-BE49-F238E27FC236}">
                <a16:creationId xmlns:a16="http://schemas.microsoft.com/office/drawing/2014/main" id="{4FDE4BB4-0D2E-2527-DB16-C2A00C0EB0EB}"/>
              </a:ext>
            </a:extLst>
          </p:cNvPr>
          <p:cNvSpPr/>
          <p:nvPr/>
        </p:nvSpPr>
        <p:spPr>
          <a:xfrm>
            <a:off x="2045617" y="2219527"/>
            <a:ext cx="1671244" cy="206379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10">
            <a:extLst>
              <a:ext uri="{FF2B5EF4-FFF2-40B4-BE49-F238E27FC236}">
                <a16:creationId xmlns:a16="http://schemas.microsoft.com/office/drawing/2014/main" id="{B2B3EDC1-7F10-4876-D768-83C9E48384FB}"/>
              </a:ext>
            </a:extLst>
          </p:cNvPr>
          <p:cNvSpPr/>
          <p:nvPr/>
        </p:nvSpPr>
        <p:spPr>
          <a:xfrm>
            <a:off x="2038210" y="1694448"/>
            <a:ext cx="1671244" cy="22116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14">
            <a:extLst>
              <a:ext uri="{FF2B5EF4-FFF2-40B4-BE49-F238E27FC236}">
                <a16:creationId xmlns:a16="http://schemas.microsoft.com/office/drawing/2014/main" id="{0EFD4624-C284-4756-B885-99C4F78A7704}"/>
              </a:ext>
            </a:extLst>
          </p:cNvPr>
          <p:cNvSpPr txBox="1"/>
          <p:nvPr/>
        </p:nvSpPr>
        <p:spPr>
          <a:xfrm>
            <a:off x="2010359" y="3665126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Días de la semana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7D3DDA-3E80-423E-B8D8-273A907EFEC2}"/>
              </a:ext>
            </a:extLst>
          </p:cNvPr>
          <p:cNvSpPr/>
          <p:nvPr/>
        </p:nvSpPr>
        <p:spPr>
          <a:xfrm>
            <a:off x="2221017" y="4080200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14">
            <a:extLst>
              <a:ext uri="{FF2B5EF4-FFF2-40B4-BE49-F238E27FC236}">
                <a16:creationId xmlns:a16="http://schemas.microsoft.com/office/drawing/2014/main" id="{BE2F1D40-2EF0-46FC-9969-1A6947238F62}"/>
              </a:ext>
            </a:extLst>
          </p:cNvPr>
          <p:cNvSpPr txBox="1"/>
          <p:nvPr/>
        </p:nvSpPr>
        <p:spPr>
          <a:xfrm>
            <a:off x="1771059" y="4031289"/>
            <a:ext cx="81854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Mon</a:t>
            </a:r>
            <a:endParaRPr lang="es-ES" sz="11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4EAEEBA-CDD5-4B73-A1DA-AAC84CC956E2}"/>
              </a:ext>
            </a:extLst>
          </p:cNvPr>
          <p:cNvSpPr/>
          <p:nvPr/>
        </p:nvSpPr>
        <p:spPr>
          <a:xfrm>
            <a:off x="2215378" y="4378796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14">
            <a:extLst>
              <a:ext uri="{FF2B5EF4-FFF2-40B4-BE49-F238E27FC236}">
                <a16:creationId xmlns:a16="http://schemas.microsoft.com/office/drawing/2014/main" id="{775D1AB8-B3AC-4B30-9613-15BA3E43FD5F}"/>
              </a:ext>
            </a:extLst>
          </p:cNvPr>
          <p:cNvSpPr txBox="1"/>
          <p:nvPr/>
        </p:nvSpPr>
        <p:spPr>
          <a:xfrm>
            <a:off x="1771059" y="4323821"/>
            <a:ext cx="42499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Tue</a:t>
            </a:r>
            <a:endParaRPr lang="es-ES" sz="110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FF7AA71-464F-43E5-B6A3-B0EDEA05501D}"/>
              </a:ext>
            </a:extLst>
          </p:cNvPr>
          <p:cNvSpPr/>
          <p:nvPr/>
        </p:nvSpPr>
        <p:spPr>
          <a:xfrm>
            <a:off x="2911091" y="4096441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14">
            <a:extLst>
              <a:ext uri="{FF2B5EF4-FFF2-40B4-BE49-F238E27FC236}">
                <a16:creationId xmlns:a16="http://schemas.microsoft.com/office/drawing/2014/main" id="{53817413-9168-4A98-AAFC-9B629E4AD35D}"/>
              </a:ext>
            </a:extLst>
          </p:cNvPr>
          <p:cNvSpPr txBox="1"/>
          <p:nvPr/>
        </p:nvSpPr>
        <p:spPr>
          <a:xfrm>
            <a:off x="2499725" y="4069217"/>
            <a:ext cx="4647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Thu</a:t>
            </a:r>
            <a:endParaRPr lang="es-ES" sz="110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4EE7015-AFBE-4E06-BBA3-3373353AA04B}"/>
              </a:ext>
            </a:extLst>
          </p:cNvPr>
          <p:cNvSpPr/>
          <p:nvPr/>
        </p:nvSpPr>
        <p:spPr>
          <a:xfrm>
            <a:off x="2221017" y="4674982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14">
            <a:extLst>
              <a:ext uri="{FF2B5EF4-FFF2-40B4-BE49-F238E27FC236}">
                <a16:creationId xmlns:a16="http://schemas.microsoft.com/office/drawing/2014/main" id="{0E47242E-6771-4140-BAA4-E2AA694ED265}"/>
              </a:ext>
            </a:extLst>
          </p:cNvPr>
          <p:cNvSpPr txBox="1"/>
          <p:nvPr/>
        </p:nvSpPr>
        <p:spPr>
          <a:xfrm>
            <a:off x="1767237" y="4659062"/>
            <a:ext cx="48624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Wed</a:t>
            </a:r>
            <a:endParaRPr lang="es-ES" sz="110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021C56C-1851-4E90-BE8B-267F1F2F49F8}"/>
              </a:ext>
            </a:extLst>
          </p:cNvPr>
          <p:cNvSpPr/>
          <p:nvPr/>
        </p:nvSpPr>
        <p:spPr>
          <a:xfrm>
            <a:off x="2920098" y="4376486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14">
            <a:extLst>
              <a:ext uri="{FF2B5EF4-FFF2-40B4-BE49-F238E27FC236}">
                <a16:creationId xmlns:a16="http://schemas.microsoft.com/office/drawing/2014/main" id="{E8D2DD96-6A20-426E-B525-D1879C83C8E7}"/>
              </a:ext>
            </a:extLst>
          </p:cNvPr>
          <p:cNvSpPr txBox="1"/>
          <p:nvPr/>
        </p:nvSpPr>
        <p:spPr>
          <a:xfrm>
            <a:off x="2500778" y="4335570"/>
            <a:ext cx="41932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/>
              <a:t>Fry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02D1B65-2D70-4CC9-95C0-A83DFAAFCB77}"/>
              </a:ext>
            </a:extLst>
          </p:cNvPr>
          <p:cNvSpPr/>
          <p:nvPr/>
        </p:nvSpPr>
        <p:spPr>
          <a:xfrm>
            <a:off x="3592104" y="4379738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14">
            <a:extLst>
              <a:ext uri="{FF2B5EF4-FFF2-40B4-BE49-F238E27FC236}">
                <a16:creationId xmlns:a16="http://schemas.microsoft.com/office/drawing/2014/main" id="{C64D2DA2-7F22-4435-BA9B-AB38F863776A}"/>
              </a:ext>
            </a:extLst>
          </p:cNvPr>
          <p:cNvSpPr txBox="1"/>
          <p:nvPr/>
        </p:nvSpPr>
        <p:spPr>
          <a:xfrm>
            <a:off x="3219724" y="4330827"/>
            <a:ext cx="4499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Sun</a:t>
            </a:r>
            <a:endParaRPr lang="es-ES" sz="11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52DA901-6718-4F62-B89A-7E19ABD737D7}"/>
              </a:ext>
            </a:extLst>
          </p:cNvPr>
          <p:cNvSpPr/>
          <p:nvPr/>
        </p:nvSpPr>
        <p:spPr>
          <a:xfrm>
            <a:off x="3581921" y="4085545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14">
            <a:extLst>
              <a:ext uri="{FF2B5EF4-FFF2-40B4-BE49-F238E27FC236}">
                <a16:creationId xmlns:a16="http://schemas.microsoft.com/office/drawing/2014/main" id="{5DABB13D-C24C-4F70-8DE2-5F8902678256}"/>
              </a:ext>
            </a:extLst>
          </p:cNvPr>
          <p:cNvSpPr txBox="1"/>
          <p:nvPr/>
        </p:nvSpPr>
        <p:spPr>
          <a:xfrm>
            <a:off x="3232204" y="4056900"/>
            <a:ext cx="42499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/>
              <a:t>Sat</a:t>
            </a:r>
            <a:endParaRPr lang="es-ES" sz="1100"/>
          </a:p>
        </p:txBody>
      </p:sp>
      <p:sp>
        <p:nvSpPr>
          <p:cNvPr id="50" name="Rectángulo 26">
            <a:extLst>
              <a:ext uri="{FF2B5EF4-FFF2-40B4-BE49-F238E27FC236}">
                <a16:creationId xmlns:a16="http://schemas.microsoft.com/office/drawing/2014/main" id="{72938CE0-E727-462D-B22A-F2B6AF1FCCBC}"/>
              </a:ext>
            </a:extLst>
          </p:cNvPr>
          <p:cNvSpPr/>
          <p:nvPr/>
        </p:nvSpPr>
        <p:spPr>
          <a:xfrm>
            <a:off x="4292066" y="1240464"/>
            <a:ext cx="6375932" cy="15565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286ACD3-B5E4-4915-8437-92B44D8F73B0}"/>
              </a:ext>
            </a:extLst>
          </p:cNvPr>
          <p:cNvGrpSpPr/>
          <p:nvPr/>
        </p:nvGrpSpPr>
        <p:grpSpPr>
          <a:xfrm>
            <a:off x="5146895" y="1589040"/>
            <a:ext cx="1712108" cy="718493"/>
            <a:chOff x="4625071" y="1584221"/>
            <a:chExt cx="1712108" cy="718493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5074D781-C9C1-4289-B92E-C63C09D1CBE3}"/>
                </a:ext>
              </a:extLst>
            </p:cNvPr>
            <p:cNvSpPr/>
            <p:nvPr/>
          </p:nvSpPr>
          <p:spPr>
            <a:xfrm>
              <a:off x="4627614" y="1584221"/>
              <a:ext cx="1709565" cy="3265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Fecha Inicial</a:t>
              </a:r>
            </a:p>
          </p:txBody>
        </p:sp>
        <p:sp>
          <p:nvSpPr>
            <p:cNvPr id="53" name="Rectángulo 10">
              <a:extLst>
                <a:ext uri="{FF2B5EF4-FFF2-40B4-BE49-F238E27FC236}">
                  <a16:creationId xmlns:a16="http://schemas.microsoft.com/office/drawing/2014/main" id="{58722E95-39F8-4A57-B542-289DC56214CB}"/>
                </a:ext>
              </a:extLst>
            </p:cNvPr>
            <p:cNvSpPr/>
            <p:nvPr/>
          </p:nvSpPr>
          <p:spPr>
            <a:xfrm>
              <a:off x="4625071" y="1976144"/>
              <a:ext cx="1712108" cy="3265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/>
                <a:t>Fecha Final</a:t>
              </a:r>
            </a:p>
          </p:txBody>
        </p:sp>
      </p:grp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5B57AEA-794D-4E6D-A441-ECECB265B2E9}"/>
              </a:ext>
            </a:extLst>
          </p:cNvPr>
          <p:cNvSpPr/>
          <p:nvPr/>
        </p:nvSpPr>
        <p:spPr>
          <a:xfrm>
            <a:off x="7667598" y="1715346"/>
            <a:ext cx="1882584" cy="46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accent4"/>
                </a:solidFill>
                <a:cs typeface="Calibri"/>
              </a:rPr>
              <a:t>Buscar Tarifas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09A57F5B-ABE0-4655-8292-723CF326BBF7}"/>
              </a:ext>
            </a:extLst>
          </p:cNvPr>
          <p:cNvSpPr/>
          <p:nvPr/>
        </p:nvSpPr>
        <p:spPr>
          <a:xfrm>
            <a:off x="4547024" y="5822558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Crear Tarifa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5D8E5B3B-4FD5-4645-8FDC-074139D41C7A}"/>
              </a:ext>
            </a:extLst>
          </p:cNvPr>
          <p:cNvSpPr/>
          <p:nvPr/>
        </p:nvSpPr>
        <p:spPr>
          <a:xfrm>
            <a:off x="6499802" y="5822558"/>
            <a:ext cx="1797658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Borrar Tarifa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58F75C3-E747-4B4C-8E9E-CF72E682BF6F}"/>
              </a:ext>
            </a:extLst>
          </p:cNvPr>
          <p:cNvSpPr/>
          <p:nvPr/>
        </p:nvSpPr>
        <p:spPr>
          <a:xfrm>
            <a:off x="8741065" y="5822558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Faltantes</a:t>
            </a:r>
          </a:p>
        </p:txBody>
      </p:sp>
    </p:spTree>
    <p:extLst>
      <p:ext uri="{BB962C8B-B14F-4D97-AF65-F5344CB8AC3E}">
        <p14:creationId xmlns:p14="http://schemas.microsoft.com/office/powerpoint/2010/main" val="46336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4320362" y="1240465"/>
            <a:ext cx="2741365" cy="4377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Tarifas </a:t>
            </a:r>
            <a:r>
              <a:rPr lang="es-ES" err="1">
                <a:latin typeface="Times New Roman"/>
                <a:cs typeface="Calibri Light"/>
              </a:rPr>
              <a:t>Admin</a:t>
            </a:r>
            <a:r>
              <a:rPr lang="es-ES">
                <a:latin typeface="Times New Roman"/>
                <a:cs typeface="Calibri Light"/>
              </a:rPr>
              <a:t> Crear</a:t>
            </a:r>
            <a:endParaRPr lang="es-ES">
              <a:latin typeface="Times New Roman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4879095" y="5053739"/>
            <a:ext cx="1666146" cy="3259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bg1"/>
                </a:solidFill>
                <a:cs typeface="Calibri"/>
              </a:rPr>
              <a:t>Crear Tarifa</a:t>
            </a: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1A279B37-5E77-FE8D-A1B7-2E03EC5FDC76}"/>
              </a:ext>
            </a:extLst>
          </p:cNvPr>
          <p:cNvSpPr/>
          <p:nvPr/>
        </p:nvSpPr>
        <p:spPr>
          <a:xfrm>
            <a:off x="4857781" y="3402246"/>
            <a:ext cx="1671244" cy="213431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2F8DC2A4-1E74-2095-DD36-15FC51F45198}"/>
              </a:ext>
            </a:extLst>
          </p:cNvPr>
          <p:cNvSpPr txBox="1"/>
          <p:nvPr/>
        </p:nvSpPr>
        <p:spPr>
          <a:xfrm>
            <a:off x="4769346" y="1316815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75B5BCCE-EE04-FAF6-047D-17FD29105FE1}"/>
              </a:ext>
            </a:extLst>
          </p:cNvPr>
          <p:cNvSpPr txBox="1"/>
          <p:nvPr/>
        </p:nvSpPr>
        <p:spPr>
          <a:xfrm>
            <a:off x="4769346" y="1875510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37" name="CuadroTexto 14">
            <a:extLst>
              <a:ext uri="{FF2B5EF4-FFF2-40B4-BE49-F238E27FC236}">
                <a16:creationId xmlns:a16="http://schemas.microsoft.com/office/drawing/2014/main" id="{512AEE64-0A77-2041-91A5-6DC02FEE1DE1}"/>
              </a:ext>
            </a:extLst>
          </p:cNvPr>
          <p:cNvSpPr txBox="1"/>
          <p:nvPr/>
        </p:nvSpPr>
        <p:spPr>
          <a:xfrm>
            <a:off x="4771852" y="2430237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Fecha Inicial</a:t>
            </a:r>
          </a:p>
        </p:txBody>
      </p:sp>
      <p:sp>
        <p:nvSpPr>
          <p:cNvPr id="38" name="CuadroTexto 14">
            <a:extLst>
              <a:ext uri="{FF2B5EF4-FFF2-40B4-BE49-F238E27FC236}">
                <a16:creationId xmlns:a16="http://schemas.microsoft.com/office/drawing/2014/main" id="{470BEFF9-F03D-15CD-7563-127E9698A290}"/>
              </a:ext>
            </a:extLst>
          </p:cNvPr>
          <p:cNvSpPr txBox="1"/>
          <p:nvPr/>
        </p:nvSpPr>
        <p:spPr>
          <a:xfrm>
            <a:off x="4806723" y="3030080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Fecha Final</a:t>
            </a:r>
          </a:p>
        </p:txBody>
      </p:sp>
      <p:sp>
        <p:nvSpPr>
          <p:cNvPr id="39" name="Rectángulo 10">
            <a:extLst>
              <a:ext uri="{FF2B5EF4-FFF2-40B4-BE49-F238E27FC236}">
                <a16:creationId xmlns:a16="http://schemas.microsoft.com/office/drawing/2014/main" id="{0369D84A-3251-77F4-7FD2-4CA9BA9F77F4}"/>
              </a:ext>
            </a:extLst>
          </p:cNvPr>
          <p:cNvSpPr/>
          <p:nvPr/>
        </p:nvSpPr>
        <p:spPr>
          <a:xfrm>
            <a:off x="4841980" y="2805398"/>
            <a:ext cx="1671244" cy="20635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10">
            <a:extLst>
              <a:ext uri="{FF2B5EF4-FFF2-40B4-BE49-F238E27FC236}">
                <a16:creationId xmlns:a16="http://schemas.microsoft.com/office/drawing/2014/main" id="{4FDE4BB4-0D2E-2527-DB16-C2A00C0EB0EB}"/>
              </a:ext>
            </a:extLst>
          </p:cNvPr>
          <p:cNvSpPr/>
          <p:nvPr/>
        </p:nvSpPr>
        <p:spPr>
          <a:xfrm>
            <a:off x="4841980" y="2219526"/>
            <a:ext cx="1671244" cy="206379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10">
            <a:extLst>
              <a:ext uri="{FF2B5EF4-FFF2-40B4-BE49-F238E27FC236}">
                <a16:creationId xmlns:a16="http://schemas.microsoft.com/office/drawing/2014/main" id="{B2B3EDC1-7F10-4876-D768-83C9E48384FB}"/>
              </a:ext>
            </a:extLst>
          </p:cNvPr>
          <p:cNvSpPr/>
          <p:nvPr/>
        </p:nvSpPr>
        <p:spPr>
          <a:xfrm>
            <a:off x="4834573" y="1694447"/>
            <a:ext cx="1671244" cy="22116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14">
            <a:extLst>
              <a:ext uri="{FF2B5EF4-FFF2-40B4-BE49-F238E27FC236}">
                <a16:creationId xmlns:a16="http://schemas.microsoft.com/office/drawing/2014/main" id="{0EFD4624-C284-4756-B885-99C4F78A7704}"/>
              </a:ext>
            </a:extLst>
          </p:cNvPr>
          <p:cNvSpPr txBox="1"/>
          <p:nvPr/>
        </p:nvSpPr>
        <p:spPr>
          <a:xfrm>
            <a:off x="4806722" y="3665125"/>
            <a:ext cx="189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Días de la semana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7D3DDA-3E80-423E-B8D8-273A907EFEC2}"/>
              </a:ext>
            </a:extLst>
          </p:cNvPr>
          <p:cNvSpPr/>
          <p:nvPr/>
        </p:nvSpPr>
        <p:spPr>
          <a:xfrm>
            <a:off x="5017380" y="4080199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14">
            <a:extLst>
              <a:ext uri="{FF2B5EF4-FFF2-40B4-BE49-F238E27FC236}">
                <a16:creationId xmlns:a16="http://schemas.microsoft.com/office/drawing/2014/main" id="{BE2F1D40-2EF0-46FC-9969-1A6947238F62}"/>
              </a:ext>
            </a:extLst>
          </p:cNvPr>
          <p:cNvSpPr txBox="1"/>
          <p:nvPr/>
        </p:nvSpPr>
        <p:spPr>
          <a:xfrm>
            <a:off x="4567422" y="4031288"/>
            <a:ext cx="81854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>
                <a:solidFill>
                  <a:sysClr val="windowText" lastClr="000000"/>
                </a:solidFill>
              </a:rPr>
              <a:t>Mon</a:t>
            </a:r>
            <a:endParaRPr lang="es-ES" sz="1100">
              <a:solidFill>
                <a:sysClr val="windowText" lastClr="000000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4EAEEBA-CDD5-4B73-A1DA-AAC84CC956E2}"/>
              </a:ext>
            </a:extLst>
          </p:cNvPr>
          <p:cNvSpPr/>
          <p:nvPr/>
        </p:nvSpPr>
        <p:spPr>
          <a:xfrm>
            <a:off x="5011741" y="4378795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14">
            <a:extLst>
              <a:ext uri="{FF2B5EF4-FFF2-40B4-BE49-F238E27FC236}">
                <a16:creationId xmlns:a16="http://schemas.microsoft.com/office/drawing/2014/main" id="{775D1AB8-B3AC-4B30-9613-15BA3E43FD5F}"/>
              </a:ext>
            </a:extLst>
          </p:cNvPr>
          <p:cNvSpPr txBox="1"/>
          <p:nvPr/>
        </p:nvSpPr>
        <p:spPr>
          <a:xfrm>
            <a:off x="4567422" y="4323820"/>
            <a:ext cx="42499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>
                <a:solidFill>
                  <a:sysClr val="windowText" lastClr="000000"/>
                </a:solidFill>
              </a:rPr>
              <a:t>Tue</a:t>
            </a:r>
            <a:endParaRPr lang="es-ES" sz="1100">
              <a:solidFill>
                <a:sysClr val="windowText" lastClr="00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FF7AA71-464F-43E5-B6A3-B0EDEA05501D}"/>
              </a:ext>
            </a:extLst>
          </p:cNvPr>
          <p:cNvSpPr/>
          <p:nvPr/>
        </p:nvSpPr>
        <p:spPr>
          <a:xfrm>
            <a:off x="5707454" y="4096440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14">
            <a:extLst>
              <a:ext uri="{FF2B5EF4-FFF2-40B4-BE49-F238E27FC236}">
                <a16:creationId xmlns:a16="http://schemas.microsoft.com/office/drawing/2014/main" id="{53817413-9168-4A98-AAFC-9B629E4AD35D}"/>
              </a:ext>
            </a:extLst>
          </p:cNvPr>
          <p:cNvSpPr txBox="1"/>
          <p:nvPr/>
        </p:nvSpPr>
        <p:spPr>
          <a:xfrm>
            <a:off x="5296088" y="4069216"/>
            <a:ext cx="4647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>
                <a:solidFill>
                  <a:sysClr val="windowText" lastClr="000000"/>
                </a:solidFill>
              </a:rPr>
              <a:t>Thu</a:t>
            </a:r>
            <a:endParaRPr lang="es-ES" sz="1100">
              <a:solidFill>
                <a:sysClr val="windowText" lastClr="000000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4EE7015-AFBE-4E06-BBA3-3373353AA04B}"/>
              </a:ext>
            </a:extLst>
          </p:cNvPr>
          <p:cNvSpPr/>
          <p:nvPr/>
        </p:nvSpPr>
        <p:spPr>
          <a:xfrm>
            <a:off x="5017380" y="4674981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14">
            <a:extLst>
              <a:ext uri="{FF2B5EF4-FFF2-40B4-BE49-F238E27FC236}">
                <a16:creationId xmlns:a16="http://schemas.microsoft.com/office/drawing/2014/main" id="{0E47242E-6771-4140-BAA4-E2AA694ED265}"/>
              </a:ext>
            </a:extLst>
          </p:cNvPr>
          <p:cNvSpPr txBox="1"/>
          <p:nvPr/>
        </p:nvSpPr>
        <p:spPr>
          <a:xfrm>
            <a:off x="4563600" y="4659061"/>
            <a:ext cx="48624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>
                <a:solidFill>
                  <a:sysClr val="windowText" lastClr="000000"/>
                </a:solidFill>
              </a:rPr>
              <a:t>Wed</a:t>
            </a:r>
            <a:endParaRPr lang="es-ES" sz="110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021C56C-1851-4E90-BE8B-267F1F2F49F8}"/>
              </a:ext>
            </a:extLst>
          </p:cNvPr>
          <p:cNvSpPr/>
          <p:nvPr/>
        </p:nvSpPr>
        <p:spPr>
          <a:xfrm>
            <a:off x="5716461" y="4376485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14">
            <a:extLst>
              <a:ext uri="{FF2B5EF4-FFF2-40B4-BE49-F238E27FC236}">
                <a16:creationId xmlns:a16="http://schemas.microsoft.com/office/drawing/2014/main" id="{E8D2DD96-6A20-426E-B525-D1879C83C8E7}"/>
              </a:ext>
            </a:extLst>
          </p:cNvPr>
          <p:cNvSpPr txBox="1"/>
          <p:nvPr/>
        </p:nvSpPr>
        <p:spPr>
          <a:xfrm>
            <a:off x="5297141" y="4335569"/>
            <a:ext cx="41932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>
                <a:solidFill>
                  <a:sysClr val="windowText" lastClr="000000"/>
                </a:solidFill>
              </a:rPr>
              <a:t>Fry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02D1B65-2D70-4CC9-95C0-A83DFAAFCB77}"/>
              </a:ext>
            </a:extLst>
          </p:cNvPr>
          <p:cNvSpPr/>
          <p:nvPr/>
        </p:nvSpPr>
        <p:spPr>
          <a:xfrm>
            <a:off x="6388467" y="4379737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14">
            <a:extLst>
              <a:ext uri="{FF2B5EF4-FFF2-40B4-BE49-F238E27FC236}">
                <a16:creationId xmlns:a16="http://schemas.microsoft.com/office/drawing/2014/main" id="{C64D2DA2-7F22-4435-BA9B-AB38F863776A}"/>
              </a:ext>
            </a:extLst>
          </p:cNvPr>
          <p:cNvSpPr txBox="1"/>
          <p:nvPr/>
        </p:nvSpPr>
        <p:spPr>
          <a:xfrm>
            <a:off x="6016087" y="4330826"/>
            <a:ext cx="4499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>
                <a:solidFill>
                  <a:sysClr val="windowText" lastClr="000000"/>
                </a:solidFill>
              </a:rPr>
              <a:t>Sun</a:t>
            </a:r>
            <a:endParaRPr lang="es-ES" sz="1100">
              <a:solidFill>
                <a:sysClr val="windowText" lastClr="000000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52DA901-6718-4F62-B89A-7E19ABD737D7}"/>
              </a:ext>
            </a:extLst>
          </p:cNvPr>
          <p:cNvSpPr/>
          <p:nvPr/>
        </p:nvSpPr>
        <p:spPr>
          <a:xfrm>
            <a:off x="6378284" y="4085544"/>
            <a:ext cx="206734" cy="202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14">
            <a:extLst>
              <a:ext uri="{FF2B5EF4-FFF2-40B4-BE49-F238E27FC236}">
                <a16:creationId xmlns:a16="http://schemas.microsoft.com/office/drawing/2014/main" id="{5DABB13D-C24C-4F70-8DE2-5F8902678256}"/>
              </a:ext>
            </a:extLst>
          </p:cNvPr>
          <p:cNvSpPr txBox="1"/>
          <p:nvPr/>
        </p:nvSpPr>
        <p:spPr>
          <a:xfrm>
            <a:off x="6028567" y="4056899"/>
            <a:ext cx="42499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100" err="1">
                <a:solidFill>
                  <a:sysClr val="windowText" lastClr="000000"/>
                </a:solidFill>
              </a:rPr>
              <a:t>Sat</a:t>
            </a:r>
            <a:endParaRPr lang="es-E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9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808492"/>
          </a:xfrm>
        </p:spPr>
        <p:txBody>
          <a:bodyPr/>
          <a:lstStyle/>
          <a:p>
            <a:r>
              <a:rPr lang="es-ES" dirty="0">
                <a:latin typeface="Times New Roman"/>
                <a:cs typeface="Calibri Light"/>
              </a:rPr>
              <a:t>Faltantes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72F6C7E-A3D8-30A1-C7F1-49FB4F412BAF}"/>
              </a:ext>
            </a:extLst>
          </p:cNvPr>
          <p:cNvGrpSpPr/>
          <p:nvPr/>
        </p:nvGrpSpPr>
        <p:grpSpPr>
          <a:xfrm>
            <a:off x="7526513" y="1470502"/>
            <a:ext cx="2741365" cy="4377070"/>
            <a:chOff x="7526513" y="1470502"/>
            <a:chExt cx="2741365" cy="437707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FD594FF-783A-950D-FEC8-BB07D900D119}"/>
                </a:ext>
              </a:extLst>
            </p:cNvPr>
            <p:cNvSpPr/>
            <p:nvPr/>
          </p:nvSpPr>
          <p:spPr>
            <a:xfrm>
              <a:off x="7526513" y="1470502"/>
              <a:ext cx="2741365" cy="43770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172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D0B4E590-F6C7-2B36-D438-74A52D381034}"/>
                </a:ext>
              </a:extLst>
            </p:cNvPr>
            <p:cNvSpPr/>
            <p:nvPr/>
          </p:nvSpPr>
          <p:spPr>
            <a:xfrm>
              <a:off x="8027736" y="4564909"/>
              <a:ext cx="1666146" cy="32597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dirty="0">
                  <a:solidFill>
                    <a:schemeClr val="bg1"/>
                  </a:solidFill>
                  <a:ea typeface="Calibri"/>
                  <a:cs typeface="Calibri"/>
                </a:rPr>
                <a:t>Editar faltantes</a:t>
              </a:r>
            </a:p>
          </p:txBody>
        </p:sp>
        <p:sp>
          <p:nvSpPr>
            <p:cNvPr id="35" name="CuadroTexto 14">
              <a:extLst>
                <a:ext uri="{FF2B5EF4-FFF2-40B4-BE49-F238E27FC236}">
                  <a16:creationId xmlns:a16="http://schemas.microsoft.com/office/drawing/2014/main" id="{2F8DC2A4-1E74-2095-DD36-15FC51F45198}"/>
                </a:ext>
              </a:extLst>
            </p:cNvPr>
            <p:cNvSpPr txBox="1"/>
            <p:nvPr/>
          </p:nvSpPr>
          <p:spPr>
            <a:xfrm>
              <a:off x="7946742" y="2021305"/>
              <a:ext cx="186365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>
                  <a:solidFill>
                    <a:srgbClr val="172026"/>
                  </a:solidFill>
                </a:rPr>
                <a:t>Seleccionadas</a:t>
              </a:r>
            </a:p>
          </p:txBody>
        </p:sp>
        <p:sp>
          <p:nvSpPr>
            <p:cNvPr id="36" name="CuadroTexto 14">
              <a:extLst>
                <a:ext uri="{FF2B5EF4-FFF2-40B4-BE49-F238E27FC236}">
                  <a16:creationId xmlns:a16="http://schemas.microsoft.com/office/drawing/2014/main" id="{75B5BCCE-EE04-FAF6-047D-17FD29105FE1}"/>
                </a:ext>
              </a:extLst>
            </p:cNvPr>
            <p:cNvSpPr txBox="1"/>
            <p:nvPr/>
          </p:nvSpPr>
          <p:spPr>
            <a:xfrm>
              <a:off x="7946742" y="2810038"/>
              <a:ext cx="14866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>
                  <a:solidFill>
                    <a:sysClr val="windowText" lastClr="000000"/>
                  </a:solidFill>
                </a:rPr>
                <a:t>Precio</a:t>
              </a:r>
            </a:p>
          </p:txBody>
        </p:sp>
        <p:sp>
          <p:nvSpPr>
            <p:cNvPr id="37" name="CuadroTexto 14">
              <a:extLst>
                <a:ext uri="{FF2B5EF4-FFF2-40B4-BE49-F238E27FC236}">
                  <a16:creationId xmlns:a16="http://schemas.microsoft.com/office/drawing/2014/main" id="{512AEE64-0A77-2041-91A5-6DC02FEE1DE1}"/>
                </a:ext>
              </a:extLst>
            </p:cNvPr>
            <p:cNvSpPr txBox="1"/>
            <p:nvPr/>
          </p:nvSpPr>
          <p:spPr>
            <a:xfrm>
              <a:off x="7920492" y="3494163"/>
              <a:ext cx="189725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dirty="0">
                  <a:solidFill>
                    <a:srgbClr val="172026"/>
                  </a:solidFill>
                </a:rPr>
                <a:t>Tipo habitación</a:t>
              </a:r>
              <a:endParaRPr lang="es-ES" dirty="0"/>
            </a:p>
          </p:txBody>
        </p:sp>
        <p:sp>
          <p:nvSpPr>
            <p:cNvPr id="40" name="Rectángulo 10">
              <a:extLst>
                <a:ext uri="{FF2B5EF4-FFF2-40B4-BE49-F238E27FC236}">
                  <a16:creationId xmlns:a16="http://schemas.microsoft.com/office/drawing/2014/main" id="{4FDE4BB4-0D2E-2527-DB16-C2A00C0EB0EB}"/>
                </a:ext>
              </a:extLst>
            </p:cNvPr>
            <p:cNvSpPr/>
            <p:nvPr/>
          </p:nvSpPr>
          <p:spPr>
            <a:xfrm>
              <a:off x="8019375" y="3154054"/>
              <a:ext cx="1671244" cy="2063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Rectángulo 10">
              <a:extLst>
                <a:ext uri="{FF2B5EF4-FFF2-40B4-BE49-F238E27FC236}">
                  <a16:creationId xmlns:a16="http://schemas.microsoft.com/office/drawing/2014/main" id="{B2B3EDC1-7F10-4876-D768-83C9E48384FB}"/>
                </a:ext>
              </a:extLst>
            </p:cNvPr>
            <p:cNvSpPr/>
            <p:nvPr/>
          </p:nvSpPr>
          <p:spPr>
            <a:xfrm>
              <a:off x="8011968" y="2398937"/>
              <a:ext cx="1671244" cy="2211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10">
              <a:extLst>
                <a:ext uri="{FF2B5EF4-FFF2-40B4-BE49-F238E27FC236}">
                  <a16:creationId xmlns:a16="http://schemas.microsoft.com/office/drawing/2014/main" id="{39BDACF8-3078-98D4-F2DB-C67EF7B61C17}"/>
                </a:ext>
              </a:extLst>
            </p:cNvPr>
            <p:cNvSpPr/>
            <p:nvPr/>
          </p:nvSpPr>
          <p:spPr>
            <a:xfrm>
              <a:off x="8033752" y="3872922"/>
              <a:ext cx="1671244" cy="2063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20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B0F0FB36-4045-DB03-3BF3-C9D45981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28509"/>
              </p:ext>
            </p:extLst>
          </p:nvPr>
        </p:nvGraphicFramePr>
        <p:xfrm>
          <a:off x="1710905" y="1480867"/>
          <a:ext cx="5830808" cy="438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02">
                  <a:extLst>
                    <a:ext uri="{9D8B030D-6E8A-4147-A177-3AD203B41FA5}">
                      <a16:colId xmlns:a16="http://schemas.microsoft.com/office/drawing/2014/main" val="3800567467"/>
                    </a:ext>
                  </a:extLst>
                </a:gridCol>
                <a:gridCol w="1457702">
                  <a:extLst>
                    <a:ext uri="{9D8B030D-6E8A-4147-A177-3AD203B41FA5}">
                      <a16:colId xmlns:a16="http://schemas.microsoft.com/office/drawing/2014/main" val="2660399444"/>
                    </a:ext>
                  </a:extLst>
                </a:gridCol>
                <a:gridCol w="1457702">
                  <a:extLst>
                    <a:ext uri="{9D8B030D-6E8A-4147-A177-3AD203B41FA5}">
                      <a16:colId xmlns:a16="http://schemas.microsoft.com/office/drawing/2014/main" val="3488334338"/>
                    </a:ext>
                  </a:extLst>
                </a:gridCol>
                <a:gridCol w="1457702">
                  <a:extLst>
                    <a:ext uri="{9D8B030D-6E8A-4147-A177-3AD203B41FA5}">
                      <a16:colId xmlns:a16="http://schemas.microsoft.com/office/drawing/2014/main" val="2438232902"/>
                    </a:ext>
                  </a:extLst>
                </a:gridCol>
              </a:tblGrid>
              <a:tr h="38572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Estandar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Suite </a:t>
                      </a:r>
                      <a:r>
                        <a:rPr lang="es-ES" dirty="0" err="1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64132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05/06/2023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81696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06/06/2023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36445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07/06/2023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3232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08/06/2023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838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09/06/2023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96947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10/06/2023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76117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11/06/2023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99102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12/06/2023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9593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13/06/2023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54122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14/06/2023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Faltante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28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Servicios Empleado</a:t>
            </a:r>
            <a:endParaRPr lang="es-ES">
              <a:latin typeface="Times New Roman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71886"/>
              </p:ext>
            </p:extLst>
          </p:nvPr>
        </p:nvGraphicFramePr>
        <p:xfrm>
          <a:off x="4426571" y="2053076"/>
          <a:ext cx="612854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4274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3064274">
                  <a:extLst>
                    <a:ext uri="{9D8B030D-6E8A-4147-A177-3AD203B41FA5}">
                      <a16:colId xmlns:a16="http://schemas.microsoft.com/office/drawing/2014/main" val="3992518900"/>
                    </a:ext>
                  </a:extLst>
                </a:gridCol>
              </a:tblGrid>
              <a:tr h="33772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Precio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3772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76147"/>
                  </a:ext>
                </a:extLst>
              </a:tr>
              <a:tr h="33772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46359"/>
                  </a:ext>
                </a:extLst>
              </a:tr>
              <a:tr h="33772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08435"/>
                  </a:ext>
                </a:extLst>
              </a:tr>
              <a:tr h="33772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4614"/>
                  </a:ext>
                </a:extLst>
              </a:tr>
            </a:tbl>
          </a:graphicData>
        </a:graphic>
      </p:graphicFrame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1935368" y="2200217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35368" y="1835761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4265363" y="4164773"/>
            <a:ext cx="6402635" cy="2560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1922105" y="2883699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1922105" y="2512240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5FF0D12E-1D19-1284-E78C-B393A8DF22AD}"/>
              </a:ext>
            </a:extLst>
          </p:cNvPr>
          <p:cNvSpPr/>
          <p:nvPr/>
        </p:nvSpPr>
        <p:spPr>
          <a:xfrm>
            <a:off x="8105197" y="5110522"/>
            <a:ext cx="1882584" cy="259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DEC90C86-2EA5-C46C-BAD5-9FE569B8F49F}"/>
              </a:ext>
            </a:extLst>
          </p:cNvPr>
          <p:cNvSpPr txBox="1"/>
          <p:nvPr/>
        </p:nvSpPr>
        <p:spPr>
          <a:xfrm>
            <a:off x="8022564" y="4633843"/>
            <a:ext cx="2284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</a:t>
            </a:r>
            <a:r>
              <a:rPr lang="es-CO" err="1">
                <a:solidFill>
                  <a:srgbClr val="172026"/>
                </a:solidFill>
              </a:rPr>
              <a:t>úmero</a:t>
            </a:r>
            <a:r>
              <a:rPr lang="es-CO">
                <a:solidFill>
                  <a:srgbClr val="172026"/>
                </a:solidFill>
              </a:rPr>
              <a:t> de habitación</a:t>
            </a:r>
            <a:endParaRPr lang="es-ES">
              <a:solidFill>
                <a:srgbClr val="172026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2C13728-0303-6A12-C402-B8EE9686B598}"/>
              </a:ext>
            </a:extLst>
          </p:cNvPr>
          <p:cNvSpPr/>
          <p:nvPr/>
        </p:nvSpPr>
        <p:spPr>
          <a:xfrm>
            <a:off x="8154846" y="5543698"/>
            <a:ext cx="1832935" cy="50380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accent4"/>
                </a:solidFill>
                <a:cs typeface="Calibri"/>
              </a:rPr>
              <a:t>Cargar a la habitación</a:t>
            </a:r>
          </a:p>
        </p:txBody>
      </p:sp>
      <p:graphicFrame>
        <p:nvGraphicFramePr>
          <p:cNvPr id="37" name="Table 14">
            <a:extLst>
              <a:ext uri="{FF2B5EF4-FFF2-40B4-BE49-F238E27FC236}">
                <a16:creationId xmlns:a16="http://schemas.microsoft.com/office/drawing/2014/main" id="{FE11D2C6-4F2C-A605-4815-79451942B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634681"/>
              </p:ext>
            </p:extLst>
          </p:nvPr>
        </p:nvGraphicFramePr>
        <p:xfrm>
          <a:off x="4358766" y="4331527"/>
          <a:ext cx="3132079" cy="22649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2079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452986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452986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452986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452986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452986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</a:tbl>
          </a:graphicData>
        </a:graphic>
      </p:graphicFrame>
      <p:sp>
        <p:nvSpPr>
          <p:cNvPr id="12" name="Rectángulo: esquinas redondeadas 5">
            <a:extLst>
              <a:ext uri="{FF2B5EF4-FFF2-40B4-BE49-F238E27FC236}">
                <a16:creationId xmlns:a16="http://schemas.microsoft.com/office/drawing/2014/main" id="{800AF6C6-9C16-954F-9D24-AA5CE5736407}"/>
              </a:ext>
            </a:extLst>
          </p:cNvPr>
          <p:cNvSpPr/>
          <p:nvPr/>
        </p:nvSpPr>
        <p:spPr>
          <a:xfrm>
            <a:off x="1937863" y="4387893"/>
            <a:ext cx="1713148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Agregar a la orden</a:t>
            </a:r>
          </a:p>
        </p:txBody>
      </p:sp>
      <p:sp>
        <p:nvSpPr>
          <p:cNvPr id="17" name="Rectángulo: esquinas redondeadas 5">
            <a:extLst>
              <a:ext uri="{FF2B5EF4-FFF2-40B4-BE49-F238E27FC236}">
                <a16:creationId xmlns:a16="http://schemas.microsoft.com/office/drawing/2014/main" id="{AD843A7D-886A-8FEB-56F3-15FBCCC0E562}"/>
              </a:ext>
            </a:extLst>
          </p:cNvPr>
          <p:cNvSpPr/>
          <p:nvPr/>
        </p:nvSpPr>
        <p:spPr>
          <a:xfrm>
            <a:off x="1922105" y="4925488"/>
            <a:ext cx="1699885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Eliminar de la orden</a:t>
            </a:r>
          </a:p>
        </p:txBody>
      </p:sp>
      <p:sp>
        <p:nvSpPr>
          <p:cNvPr id="31" name="Rectángulo 10">
            <a:extLst>
              <a:ext uri="{FF2B5EF4-FFF2-40B4-BE49-F238E27FC236}">
                <a16:creationId xmlns:a16="http://schemas.microsoft.com/office/drawing/2014/main" id="{7C94B255-BA04-488A-B342-1B70256CC626}"/>
              </a:ext>
            </a:extLst>
          </p:cNvPr>
          <p:cNvSpPr/>
          <p:nvPr/>
        </p:nvSpPr>
        <p:spPr>
          <a:xfrm>
            <a:off x="1945986" y="3696300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2F92596B-7271-410B-B6C0-5F95E2EED648}"/>
              </a:ext>
            </a:extLst>
          </p:cNvPr>
          <p:cNvSpPr txBox="1"/>
          <p:nvPr/>
        </p:nvSpPr>
        <p:spPr>
          <a:xfrm>
            <a:off x="1945986" y="3288522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Cantidad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545B3912-0EF2-4145-A97F-35365B129A11}"/>
              </a:ext>
            </a:extLst>
          </p:cNvPr>
          <p:cNvSpPr txBox="1">
            <a:spLocks/>
          </p:cNvSpPr>
          <p:nvPr/>
        </p:nvSpPr>
        <p:spPr>
          <a:xfrm>
            <a:off x="6735646" y="1271550"/>
            <a:ext cx="2103554" cy="808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>
                <a:latin typeface="Times New Roman"/>
                <a:cs typeface="Calibri Light"/>
              </a:rPr>
              <a:t>Servicios</a:t>
            </a:r>
            <a:endParaRPr lang="es-E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4536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Servicios </a:t>
            </a:r>
            <a:r>
              <a:rPr lang="es-ES" err="1">
                <a:latin typeface="Times New Roman"/>
                <a:cs typeface="Calibri Light"/>
              </a:rPr>
              <a:t>Admin</a:t>
            </a:r>
            <a:endParaRPr lang="es-ES">
              <a:latin typeface="Times New Roman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77525"/>
              </p:ext>
            </p:extLst>
          </p:nvPr>
        </p:nvGraphicFramePr>
        <p:xfrm>
          <a:off x="4445870" y="1812673"/>
          <a:ext cx="612854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4274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3064274">
                  <a:extLst>
                    <a:ext uri="{9D8B030D-6E8A-4147-A177-3AD203B41FA5}">
                      <a16:colId xmlns:a16="http://schemas.microsoft.com/office/drawing/2014/main" val="3992518900"/>
                    </a:ext>
                  </a:extLst>
                </a:gridCol>
              </a:tblGrid>
              <a:tr h="33772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Precio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3772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76147"/>
                  </a:ext>
                </a:extLst>
              </a:tr>
              <a:tr h="33772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46359"/>
                  </a:ext>
                </a:extLst>
              </a:tr>
              <a:tr h="33772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08435"/>
                  </a:ext>
                </a:extLst>
              </a:tr>
              <a:tr h="33772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4614"/>
                  </a:ext>
                </a:extLst>
              </a:tr>
            </a:tbl>
          </a:graphicData>
        </a:graphic>
      </p:graphicFrame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1935368" y="2200217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35368" y="1835761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4265363" y="3696301"/>
            <a:ext cx="6402635" cy="19212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1922105" y="2883699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1922105" y="2512240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12" name="Rectángulo: esquinas redondeadas 5">
            <a:extLst>
              <a:ext uri="{FF2B5EF4-FFF2-40B4-BE49-F238E27FC236}">
                <a16:creationId xmlns:a16="http://schemas.microsoft.com/office/drawing/2014/main" id="{800AF6C6-9C16-954F-9D24-AA5CE5736407}"/>
              </a:ext>
            </a:extLst>
          </p:cNvPr>
          <p:cNvSpPr/>
          <p:nvPr/>
        </p:nvSpPr>
        <p:spPr>
          <a:xfrm>
            <a:off x="1937863" y="4387893"/>
            <a:ext cx="1713148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Agregar a la orden</a:t>
            </a:r>
          </a:p>
        </p:txBody>
      </p:sp>
      <p:sp>
        <p:nvSpPr>
          <p:cNvPr id="17" name="Rectángulo: esquinas redondeadas 5">
            <a:extLst>
              <a:ext uri="{FF2B5EF4-FFF2-40B4-BE49-F238E27FC236}">
                <a16:creationId xmlns:a16="http://schemas.microsoft.com/office/drawing/2014/main" id="{AD843A7D-886A-8FEB-56F3-15FBCCC0E562}"/>
              </a:ext>
            </a:extLst>
          </p:cNvPr>
          <p:cNvSpPr/>
          <p:nvPr/>
        </p:nvSpPr>
        <p:spPr>
          <a:xfrm>
            <a:off x="1922105" y="4925488"/>
            <a:ext cx="1699885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Eliminar de la orden</a:t>
            </a:r>
          </a:p>
        </p:txBody>
      </p:sp>
      <p:sp>
        <p:nvSpPr>
          <p:cNvPr id="31" name="Rectángulo 10">
            <a:extLst>
              <a:ext uri="{FF2B5EF4-FFF2-40B4-BE49-F238E27FC236}">
                <a16:creationId xmlns:a16="http://schemas.microsoft.com/office/drawing/2014/main" id="{7C94B255-BA04-488A-B342-1B70256CC626}"/>
              </a:ext>
            </a:extLst>
          </p:cNvPr>
          <p:cNvSpPr/>
          <p:nvPr/>
        </p:nvSpPr>
        <p:spPr>
          <a:xfrm>
            <a:off x="1945986" y="3696300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2F92596B-7271-410B-B6C0-5F95E2EED648}"/>
              </a:ext>
            </a:extLst>
          </p:cNvPr>
          <p:cNvSpPr txBox="1"/>
          <p:nvPr/>
        </p:nvSpPr>
        <p:spPr>
          <a:xfrm>
            <a:off x="1945986" y="3288522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Cantidad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545B3912-0EF2-4145-A97F-35365B129A11}"/>
              </a:ext>
            </a:extLst>
          </p:cNvPr>
          <p:cNvSpPr txBox="1">
            <a:spLocks/>
          </p:cNvSpPr>
          <p:nvPr/>
        </p:nvSpPr>
        <p:spPr>
          <a:xfrm>
            <a:off x="6695890" y="1173617"/>
            <a:ext cx="2103554" cy="808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>
                <a:latin typeface="Times New Roman"/>
                <a:cs typeface="Calibri Light"/>
              </a:rPr>
              <a:t>Servicios</a:t>
            </a:r>
            <a:endParaRPr lang="es-ES">
              <a:latin typeface="Times New Roman"/>
            </a:endParaRPr>
          </a:p>
        </p:txBody>
      </p:sp>
      <p:sp>
        <p:nvSpPr>
          <p:cNvPr id="40" name="Rectángulo 10">
            <a:extLst>
              <a:ext uri="{FF2B5EF4-FFF2-40B4-BE49-F238E27FC236}">
                <a16:creationId xmlns:a16="http://schemas.microsoft.com/office/drawing/2014/main" id="{5917757A-7027-42B5-9F7E-29FE8C359E54}"/>
              </a:ext>
            </a:extLst>
          </p:cNvPr>
          <p:cNvSpPr/>
          <p:nvPr/>
        </p:nvSpPr>
        <p:spPr>
          <a:xfrm>
            <a:off x="8105197" y="4523670"/>
            <a:ext cx="1882584" cy="203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14">
            <a:extLst>
              <a:ext uri="{FF2B5EF4-FFF2-40B4-BE49-F238E27FC236}">
                <a16:creationId xmlns:a16="http://schemas.microsoft.com/office/drawing/2014/main" id="{2C94F881-AC82-4F06-A75E-22A4BA940E9B}"/>
              </a:ext>
            </a:extLst>
          </p:cNvPr>
          <p:cNvSpPr txBox="1"/>
          <p:nvPr/>
        </p:nvSpPr>
        <p:spPr>
          <a:xfrm>
            <a:off x="8022564" y="4046990"/>
            <a:ext cx="2284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</a:t>
            </a:r>
            <a:r>
              <a:rPr lang="es-CO" err="1">
                <a:solidFill>
                  <a:srgbClr val="172026"/>
                </a:solidFill>
              </a:rPr>
              <a:t>úmero</a:t>
            </a:r>
            <a:r>
              <a:rPr lang="es-CO">
                <a:solidFill>
                  <a:srgbClr val="172026"/>
                </a:solidFill>
              </a:rPr>
              <a:t> de habitación</a:t>
            </a:r>
            <a:endParaRPr lang="es-ES">
              <a:solidFill>
                <a:srgbClr val="172026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F7FC3AE-81CC-4150-AC06-9BF04E923646}"/>
              </a:ext>
            </a:extLst>
          </p:cNvPr>
          <p:cNvSpPr/>
          <p:nvPr/>
        </p:nvSpPr>
        <p:spPr>
          <a:xfrm>
            <a:off x="8154846" y="4956846"/>
            <a:ext cx="1832935" cy="39450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accent4"/>
                </a:solidFill>
                <a:cs typeface="Calibri"/>
              </a:rPr>
              <a:t>Cargar a la habitación</a:t>
            </a:r>
          </a:p>
        </p:txBody>
      </p:sp>
      <p:graphicFrame>
        <p:nvGraphicFramePr>
          <p:cNvPr id="43" name="Table 14">
            <a:extLst>
              <a:ext uri="{FF2B5EF4-FFF2-40B4-BE49-F238E27FC236}">
                <a16:creationId xmlns:a16="http://schemas.microsoft.com/office/drawing/2014/main" id="{585F7D68-DE3B-4AD6-889D-39CBDE5C5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11034"/>
              </p:ext>
            </p:extLst>
          </p:nvPr>
        </p:nvGraphicFramePr>
        <p:xfrm>
          <a:off x="4542677" y="3871531"/>
          <a:ext cx="3204990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4990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343864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43864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43864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343864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</a:tbl>
          </a:graphicData>
        </a:graphic>
      </p:graphicFrame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B761CF0-9CDC-47F3-A65A-E0A7C2A4BB72}"/>
              </a:ext>
            </a:extLst>
          </p:cNvPr>
          <p:cNvSpPr/>
          <p:nvPr/>
        </p:nvSpPr>
        <p:spPr>
          <a:xfrm>
            <a:off x="5337669" y="5921290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Agregar  servicio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57E9877-F640-4BE2-A8D1-1E18C079A835}"/>
              </a:ext>
            </a:extLst>
          </p:cNvPr>
          <p:cNvSpPr/>
          <p:nvPr/>
        </p:nvSpPr>
        <p:spPr>
          <a:xfrm>
            <a:off x="8035261" y="5914452"/>
            <a:ext cx="1797658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Quitar Servicio</a:t>
            </a:r>
          </a:p>
        </p:txBody>
      </p:sp>
    </p:spTree>
    <p:extLst>
      <p:ext uri="{BB962C8B-B14F-4D97-AF65-F5344CB8AC3E}">
        <p14:creationId xmlns:p14="http://schemas.microsoft.com/office/powerpoint/2010/main" val="3616374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0A6F-EDC8-43D2-B014-F4689F10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Agregar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DC651F-E13C-429D-AF5E-A74892FD9DBE}"/>
              </a:ext>
            </a:extLst>
          </p:cNvPr>
          <p:cNvSpPr/>
          <p:nvPr/>
        </p:nvSpPr>
        <p:spPr>
          <a:xfrm>
            <a:off x="4725317" y="2477106"/>
            <a:ext cx="2741365" cy="19037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17BAE80-7D4B-46FC-B8A9-1638A57320C2}"/>
              </a:ext>
            </a:extLst>
          </p:cNvPr>
          <p:cNvSpPr/>
          <p:nvPr/>
        </p:nvSpPr>
        <p:spPr>
          <a:xfrm>
            <a:off x="5205077" y="3864601"/>
            <a:ext cx="1666146" cy="3259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bg1"/>
                </a:solidFill>
                <a:cs typeface="Calibri"/>
              </a:rPr>
              <a:t>Añadir Servicio</a:t>
            </a: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A56700A9-E62E-4605-A793-5EA12E214F82}"/>
              </a:ext>
            </a:extLst>
          </p:cNvPr>
          <p:cNvSpPr txBox="1"/>
          <p:nvPr/>
        </p:nvSpPr>
        <p:spPr>
          <a:xfrm>
            <a:off x="5174301" y="2553456"/>
            <a:ext cx="1326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Nombre</a:t>
            </a:r>
          </a:p>
        </p:txBody>
      </p:sp>
      <p:sp>
        <p:nvSpPr>
          <p:cNvPr id="8" name="CuadroTexto 14">
            <a:extLst>
              <a:ext uri="{FF2B5EF4-FFF2-40B4-BE49-F238E27FC236}">
                <a16:creationId xmlns:a16="http://schemas.microsoft.com/office/drawing/2014/main" id="{363F9F04-DD91-4E74-BF3E-A673ACA92683}"/>
              </a:ext>
            </a:extLst>
          </p:cNvPr>
          <p:cNvSpPr txBox="1"/>
          <p:nvPr/>
        </p:nvSpPr>
        <p:spPr>
          <a:xfrm>
            <a:off x="5174301" y="3112151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12" name="Rectángulo 10">
            <a:extLst>
              <a:ext uri="{FF2B5EF4-FFF2-40B4-BE49-F238E27FC236}">
                <a16:creationId xmlns:a16="http://schemas.microsoft.com/office/drawing/2014/main" id="{680860F9-C3BC-4892-AE0A-3577C5466547}"/>
              </a:ext>
            </a:extLst>
          </p:cNvPr>
          <p:cNvSpPr/>
          <p:nvPr/>
        </p:nvSpPr>
        <p:spPr>
          <a:xfrm>
            <a:off x="5246935" y="3456167"/>
            <a:ext cx="1671244" cy="249584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C6AF41AA-8040-4D3A-9DD0-211443B01019}"/>
              </a:ext>
            </a:extLst>
          </p:cNvPr>
          <p:cNvSpPr/>
          <p:nvPr/>
        </p:nvSpPr>
        <p:spPr>
          <a:xfrm>
            <a:off x="5239528" y="2931088"/>
            <a:ext cx="1671244" cy="22116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92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Habitaciones Empleado</a:t>
            </a:r>
            <a:endParaRPr lang="es-ES">
              <a:latin typeface="Times New Roman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66047"/>
              </p:ext>
            </p:extLst>
          </p:nvPr>
        </p:nvGraphicFramePr>
        <p:xfrm>
          <a:off x="4553692" y="1637543"/>
          <a:ext cx="5750367" cy="47489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9715">
                  <a:extLst>
                    <a:ext uri="{9D8B030D-6E8A-4147-A177-3AD203B41FA5}">
                      <a16:colId xmlns:a16="http://schemas.microsoft.com/office/drawing/2014/main" val="829504457"/>
                    </a:ext>
                  </a:extLst>
                </a:gridCol>
                <a:gridCol w="2398278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2052374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Capacidad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305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Double</a:t>
                      </a:r>
                      <a:r>
                        <a:rPr lang="es-CO"/>
                        <a:t> </a:t>
                      </a:r>
                      <a:r>
                        <a:rPr lang="es-CO" err="1"/>
                        <a:t>suit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2060231" y="2672725"/>
            <a:ext cx="1709565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4FE29983-D079-5AD5-DBD2-3299A6582761}"/>
              </a:ext>
            </a:extLst>
          </p:cNvPr>
          <p:cNvSpPr/>
          <p:nvPr/>
        </p:nvSpPr>
        <p:spPr>
          <a:xfrm>
            <a:off x="2061797" y="1969998"/>
            <a:ext cx="1709565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72EA56-8104-46A5-B803-D63440627162}"/>
              </a:ext>
            </a:extLst>
          </p:cNvPr>
          <p:cNvSpPr/>
          <p:nvPr/>
        </p:nvSpPr>
        <p:spPr>
          <a:xfrm>
            <a:off x="2055430" y="158385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ID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D083474-5D97-445E-9BC5-15FF25056F2F}"/>
              </a:ext>
            </a:extLst>
          </p:cNvPr>
          <p:cNvSpPr/>
          <p:nvPr/>
        </p:nvSpPr>
        <p:spPr>
          <a:xfrm>
            <a:off x="2029858" y="2301973"/>
            <a:ext cx="1655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Tipo Habitación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0A40B24-82F0-4441-AA33-8121FAF06EC1}"/>
              </a:ext>
            </a:extLst>
          </p:cNvPr>
          <p:cNvSpPr/>
          <p:nvPr/>
        </p:nvSpPr>
        <p:spPr>
          <a:xfrm>
            <a:off x="2029858" y="3110748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Camas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760F0E-1801-4782-B78A-00CE82E0F937}"/>
              </a:ext>
            </a:extLst>
          </p:cNvPr>
          <p:cNvSpPr/>
          <p:nvPr/>
        </p:nvSpPr>
        <p:spPr>
          <a:xfrm>
            <a:off x="2055430" y="4227944"/>
            <a:ext cx="100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Servicios</a:t>
            </a:r>
          </a:p>
        </p:txBody>
      </p:sp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502B0213-4FB6-452A-9EE9-D5012111E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33104"/>
              </p:ext>
            </p:extLst>
          </p:nvPr>
        </p:nvGraphicFramePr>
        <p:xfrm>
          <a:off x="2123447" y="4628436"/>
          <a:ext cx="1707999" cy="940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0373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787626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241870">
                <a:tc>
                  <a:txBody>
                    <a:bodyPr/>
                    <a:lstStyle/>
                    <a:p>
                      <a:pPr algn="ctr"/>
                      <a:r>
                        <a:rPr lang="es-CO" sz="900">
                          <a:solidFill>
                            <a:schemeClr val="tx1"/>
                          </a:solidFill>
                        </a:rPr>
                        <a:t>Nombre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>
                          <a:solidFill>
                            <a:schemeClr val="tx1"/>
                          </a:solidFill>
                        </a:rPr>
                        <a:t>Precio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241870"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minibar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10.000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145122"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145122"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433971B4-5347-44D2-BC2C-D2EF48322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66633"/>
              </p:ext>
            </p:extLst>
          </p:nvPr>
        </p:nvGraphicFramePr>
        <p:xfrm>
          <a:off x="2123448" y="3424887"/>
          <a:ext cx="1707999" cy="7123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0373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787626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241870">
                <a:tc>
                  <a:txBody>
                    <a:bodyPr/>
                    <a:lstStyle/>
                    <a:p>
                      <a:pPr algn="ctr"/>
                      <a:r>
                        <a:rPr lang="es-CO" sz="900">
                          <a:solidFill>
                            <a:schemeClr val="tx1"/>
                          </a:solidFill>
                        </a:rPr>
                        <a:t>Capacidad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>
                          <a:solidFill>
                            <a:schemeClr val="tx1"/>
                          </a:solidFill>
                        </a:rPr>
                        <a:t>Para adultos</a:t>
                      </a:r>
                      <a:endParaRPr lang="es-E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241870"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si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145122"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no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5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Habitaciones </a:t>
            </a:r>
            <a:r>
              <a:rPr lang="es-ES" err="1">
                <a:latin typeface="Times New Roman"/>
                <a:cs typeface="Calibri Light"/>
              </a:rPr>
              <a:t>Admin</a:t>
            </a:r>
            <a:endParaRPr lang="es-ES">
              <a:latin typeface="Times New Roman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67915"/>
              </p:ext>
            </p:extLst>
          </p:nvPr>
        </p:nvGraphicFramePr>
        <p:xfrm>
          <a:off x="4553692" y="1637543"/>
          <a:ext cx="5750367" cy="39318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9715">
                  <a:extLst>
                    <a:ext uri="{9D8B030D-6E8A-4147-A177-3AD203B41FA5}">
                      <a16:colId xmlns:a16="http://schemas.microsoft.com/office/drawing/2014/main" val="829504457"/>
                    </a:ext>
                  </a:extLst>
                </a:gridCol>
                <a:gridCol w="2398278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2052374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56169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Capacidad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56169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305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Double</a:t>
                      </a:r>
                      <a:r>
                        <a:rPr lang="es-CO"/>
                        <a:t> </a:t>
                      </a:r>
                      <a:r>
                        <a:rPr lang="es-CO" err="1"/>
                        <a:t>suit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56169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56169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56169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56169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56169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2060231" y="2672725"/>
            <a:ext cx="1709565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4FE29983-D079-5AD5-DBD2-3299A6582761}"/>
              </a:ext>
            </a:extLst>
          </p:cNvPr>
          <p:cNvSpPr/>
          <p:nvPr/>
        </p:nvSpPr>
        <p:spPr>
          <a:xfrm>
            <a:off x="2061797" y="1969998"/>
            <a:ext cx="1709565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72EA56-8104-46A5-B803-D63440627162}"/>
              </a:ext>
            </a:extLst>
          </p:cNvPr>
          <p:cNvSpPr/>
          <p:nvPr/>
        </p:nvSpPr>
        <p:spPr>
          <a:xfrm>
            <a:off x="2055430" y="158385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ID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D083474-5D97-445E-9BC5-15FF25056F2F}"/>
              </a:ext>
            </a:extLst>
          </p:cNvPr>
          <p:cNvSpPr/>
          <p:nvPr/>
        </p:nvSpPr>
        <p:spPr>
          <a:xfrm>
            <a:off x="2029858" y="2301973"/>
            <a:ext cx="1655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Tipo Habitación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0A40B24-82F0-4441-AA33-8121FAF06EC1}"/>
              </a:ext>
            </a:extLst>
          </p:cNvPr>
          <p:cNvSpPr/>
          <p:nvPr/>
        </p:nvSpPr>
        <p:spPr>
          <a:xfrm>
            <a:off x="2029858" y="3110748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Camas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760F0E-1801-4782-B78A-00CE82E0F937}"/>
              </a:ext>
            </a:extLst>
          </p:cNvPr>
          <p:cNvSpPr/>
          <p:nvPr/>
        </p:nvSpPr>
        <p:spPr>
          <a:xfrm>
            <a:off x="2055430" y="4227944"/>
            <a:ext cx="100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Servicios</a:t>
            </a:r>
          </a:p>
        </p:txBody>
      </p:sp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502B0213-4FB6-452A-9EE9-D5012111E642}"/>
              </a:ext>
            </a:extLst>
          </p:cNvPr>
          <p:cNvGraphicFramePr>
            <a:graphicFrameLocks noGrp="1"/>
          </p:cNvGraphicFramePr>
          <p:nvPr/>
        </p:nvGraphicFramePr>
        <p:xfrm>
          <a:off x="2123447" y="4628436"/>
          <a:ext cx="1707999" cy="940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0373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787626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241870">
                <a:tc>
                  <a:txBody>
                    <a:bodyPr/>
                    <a:lstStyle/>
                    <a:p>
                      <a:pPr algn="ctr"/>
                      <a:r>
                        <a:rPr lang="es-CO" sz="900">
                          <a:solidFill>
                            <a:schemeClr val="tx1"/>
                          </a:solidFill>
                        </a:rPr>
                        <a:t>Nombre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>
                          <a:solidFill>
                            <a:schemeClr val="tx1"/>
                          </a:solidFill>
                        </a:rPr>
                        <a:t>Precio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241870"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minibar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10.000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145122"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145122"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433971B4-5347-44D2-BC2C-D2EF48322BDA}"/>
              </a:ext>
            </a:extLst>
          </p:cNvPr>
          <p:cNvGraphicFramePr>
            <a:graphicFrameLocks noGrp="1"/>
          </p:cNvGraphicFramePr>
          <p:nvPr/>
        </p:nvGraphicFramePr>
        <p:xfrm>
          <a:off x="2123448" y="3424887"/>
          <a:ext cx="1707999" cy="7123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0373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787626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241870">
                <a:tc>
                  <a:txBody>
                    <a:bodyPr/>
                    <a:lstStyle/>
                    <a:p>
                      <a:pPr algn="ctr"/>
                      <a:r>
                        <a:rPr lang="es-CO" sz="900">
                          <a:solidFill>
                            <a:schemeClr val="tx1"/>
                          </a:solidFill>
                        </a:rPr>
                        <a:t>Capacidad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>
                          <a:solidFill>
                            <a:schemeClr val="tx1"/>
                          </a:solidFill>
                        </a:rPr>
                        <a:t>Para niños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241870"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/>
                        <a:t>si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145122"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8FFF4FF-2642-48E1-954C-B5F3622C9F11}"/>
              </a:ext>
            </a:extLst>
          </p:cNvPr>
          <p:cNvSpPr/>
          <p:nvPr/>
        </p:nvSpPr>
        <p:spPr>
          <a:xfrm>
            <a:off x="4619941" y="5900804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Crear Habitación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7F2A31-B3C0-431A-AFFB-DEA3475B24DF}"/>
              </a:ext>
            </a:extLst>
          </p:cNvPr>
          <p:cNvSpPr/>
          <p:nvPr/>
        </p:nvSpPr>
        <p:spPr>
          <a:xfrm>
            <a:off x="8449398" y="5900804"/>
            <a:ext cx="1797658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Borrar Habitación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8482AFC-174E-A0A4-BB95-5F09863C35C6}"/>
              </a:ext>
            </a:extLst>
          </p:cNvPr>
          <p:cNvSpPr/>
          <p:nvPr/>
        </p:nvSpPr>
        <p:spPr>
          <a:xfrm>
            <a:off x="6471861" y="5896885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rgbClr val="172026"/>
                </a:solidFill>
                <a:latin typeface="Arial"/>
                <a:cs typeface="Calibri"/>
              </a:rPr>
              <a:t>Editar Habitación</a:t>
            </a:r>
          </a:p>
        </p:txBody>
      </p:sp>
    </p:spTree>
    <p:extLst>
      <p:ext uri="{BB962C8B-B14F-4D97-AF65-F5344CB8AC3E}">
        <p14:creationId xmlns:p14="http://schemas.microsoft.com/office/powerpoint/2010/main" val="157876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742"/>
            <a:ext cx="10515600" cy="808492"/>
          </a:xfrm>
        </p:spPr>
        <p:txBody>
          <a:bodyPr>
            <a:normAutofit/>
          </a:bodyPr>
          <a:lstStyle/>
          <a:p>
            <a:r>
              <a:rPr lang="es-ES" sz="4000">
                <a:latin typeface="Arial"/>
                <a:cs typeface="Calibri Light"/>
              </a:rPr>
              <a:t>Agregar habitación </a:t>
            </a:r>
            <a:r>
              <a:rPr lang="es-ES" sz="4000" err="1">
                <a:latin typeface="Arial"/>
                <a:cs typeface="Calibri Light"/>
              </a:rPr>
              <a:t>Admin</a:t>
            </a:r>
            <a:endParaRPr lang="es-ES" sz="4000">
              <a:latin typeface="Arial"/>
              <a:cs typeface="Calibri Light"/>
            </a:endParaRPr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41012" y="1741286"/>
            <a:ext cx="10728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endParaRPr lang="es-ES" sz="1200">
              <a:latin typeface="Arial"/>
            </a:endParaRPr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4265363" y="1240532"/>
            <a:ext cx="6402634" cy="4374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>
                <a:solidFill>
                  <a:srgbClr val="172026"/>
                </a:solidFill>
                <a:latin typeface="Arial"/>
                <a:cs typeface="Calibri"/>
              </a:rPr>
              <a:t>Volver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E269A0C0-718F-1E3F-989F-E82BA93BFABA}"/>
              </a:ext>
            </a:extLst>
          </p:cNvPr>
          <p:cNvSpPr txBox="1"/>
          <p:nvPr/>
        </p:nvSpPr>
        <p:spPr>
          <a:xfrm>
            <a:off x="1868628" y="2450063"/>
            <a:ext cx="2133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>
                <a:latin typeface="Arial"/>
              </a:rPr>
              <a:t>Capacidad</a:t>
            </a:r>
            <a:endParaRPr lang="es-ES" sz="2400" b="1">
              <a:latin typeface="Arial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78EFC7B-834D-0667-0EB1-929C16CFA2A2}"/>
              </a:ext>
            </a:extLst>
          </p:cNvPr>
          <p:cNvSpPr/>
          <p:nvPr/>
        </p:nvSpPr>
        <p:spPr>
          <a:xfrm>
            <a:off x="4971407" y="4800357"/>
            <a:ext cx="1864201" cy="5207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Calibri"/>
              </a:rPr>
              <a:t>Agregar Cama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F5251AE-7E79-4334-8F26-34A45F175C78}"/>
              </a:ext>
            </a:extLst>
          </p:cNvPr>
          <p:cNvSpPr/>
          <p:nvPr/>
        </p:nvSpPr>
        <p:spPr>
          <a:xfrm>
            <a:off x="5004678" y="5887156"/>
            <a:ext cx="1797657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Agregar Habitación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F5CD6BC-5692-4DD6-906C-6002F88AAAE3}"/>
              </a:ext>
            </a:extLst>
          </p:cNvPr>
          <p:cNvSpPr/>
          <p:nvPr/>
        </p:nvSpPr>
        <p:spPr>
          <a:xfrm>
            <a:off x="8238091" y="5882818"/>
            <a:ext cx="1797658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Borrar Habitación</a:t>
            </a:r>
          </a:p>
        </p:txBody>
      </p:sp>
      <p:sp>
        <p:nvSpPr>
          <p:cNvPr id="28" name="CuadroTexto 14">
            <a:extLst>
              <a:ext uri="{FF2B5EF4-FFF2-40B4-BE49-F238E27FC236}">
                <a16:creationId xmlns:a16="http://schemas.microsoft.com/office/drawing/2014/main" id="{A34EE40C-0758-41D3-8004-3CDD7D8AF99A}"/>
              </a:ext>
            </a:extLst>
          </p:cNvPr>
          <p:cNvSpPr txBox="1"/>
          <p:nvPr/>
        </p:nvSpPr>
        <p:spPr>
          <a:xfrm>
            <a:off x="1853060" y="1444976"/>
            <a:ext cx="2133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 b="1">
                <a:solidFill>
                  <a:srgbClr val="FFFFFF"/>
                </a:solidFill>
                <a:latin typeface="Arial"/>
                <a:cs typeface="Times New Roman"/>
              </a:defRPr>
            </a:lvl1pPr>
          </a:lstStyle>
          <a:p>
            <a:r>
              <a:rPr lang="es-ES"/>
              <a:t>Piso</a:t>
            </a:r>
          </a:p>
        </p:txBody>
      </p:sp>
      <p:sp>
        <p:nvSpPr>
          <p:cNvPr id="29" name="Rectángulo 10">
            <a:extLst>
              <a:ext uri="{FF2B5EF4-FFF2-40B4-BE49-F238E27FC236}">
                <a16:creationId xmlns:a16="http://schemas.microsoft.com/office/drawing/2014/main" id="{90A3691A-3203-4FF6-912B-63287315BEB5}"/>
              </a:ext>
            </a:extLst>
          </p:cNvPr>
          <p:cNvSpPr/>
          <p:nvPr/>
        </p:nvSpPr>
        <p:spPr>
          <a:xfrm>
            <a:off x="1906933" y="1872493"/>
            <a:ext cx="1629177" cy="29418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157412B7-31F2-45EA-9D0C-57CCE50A80E6}"/>
              </a:ext>
            </a:extLst>
          </p:cNvPr>
          <p:cNvSpPr/>
          <p:nvPr/>
        </p:nvSpPr>
        <p:spPr>
          <a:xfrm>
            <a:off x="8204821" y="4834187"/>
            <a:ext cx="1864201" cy="5207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Calibri"/>
              </a:rPr>
              <a:t>Agregar Servicio</a:t>
            </a:r>
          </a:p>
        </p:txBody>
      </p:sp>
      <p:sp>
        <p:nvSpPr>
          <p:cNvPr id="32" name="Rectángulo 10">
            <a:extLst>
              <a:ext uri="{FF2B5EF4-FFF2-40B4-BE49-F238E27FC236}">
                <a16:creationId xmlns:a16="http://schemas.microsoft.com/office/drawing/2014/main" id="{A242A689-391C-4E7A-B09B-FE86F639A1A0}"/>
              </a:ext>
            </a:extLst>
          </p:cNvPr>
          <p:cNvSpPr/>
          <p:nvPr/>
        </p:nvSpPr>
        <p:spPr>
          <a:xfrm>
            <a:off x="1906933" y="2878548"/>
            <a:ext cx="1629177" cy="29418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73CFD810-7FF4-4A30-A4EA-3042FCF3AB8C}"/>
              </a:ext>
            </a:extLst>
          </p:cNvPr>
          <p:cNvSpPr txBox="1"/>
          <p:nvPr/>
        </p:nvSpPr>
        <p:spPr>
          <a:xfrm>
            <a:off x="5241795" y="1439383"/>
            <a:ext cx="15938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2400" b="1">
                <a:solidFill>
                  <a:schemeClr val="tx1"/>
                </a:solidFill>
                <a:latin typeface="Arial"/>
              </a:rPr>
              <a:t>Camas</a:t>
            </a:r>
          </a:p>
        </p:txBody>
      </p:sp>
      <p:sp>
        <p:nvSpPr>
          <p:cNvPr id="37" name="CuadroTexto 14">
            <a:extLst>
              <a:ext uri="{FF2B5EF4-FFF2-40B4-BE49-F238E27FC236}">
                <a16:creationId xmlns:a16="http://schemas.microsoft.com/office/drawing/2014/main" id="{CC07F476-D43E-43D5-AA7F-EFB0BD93B4D1}"/>
              </a:ext>
            </a:extLst>
          </p:cNvPr>
          <p:cNvSpPr txBox="1"/>
          <p:nvPr/>
        </p:nvSpPr>
        <p:spPr>
          <a:xfrm>
            <a:off x="8340014" y="1459099"/>
            <a:ext cx="15938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2400" b="1">
                <a:solidFill>
                  <a:schemeClr val="tx1"/>
                </a:solidFill>
                <a:latin typeface="Arial"/>
              </a:rPr>
              <a:t>Servicios</a:t>
            </a:r>
          </a:p>
        </p:txBody>
      </p:sp>
      <p:graphicFrame>
        <p:nvGraphicFramePr>
          <p:cNvPr id="38" name="Table 14">
            <a:extLst>
              <a:ext uri="{FF2B5EF4-FFF2-40B4-BE49-F238E27FC236}">
                <a16:creationId xmlns:a16="http://schemas.microsoft.com/office/drawing/2014/main" id="{F78DD5EE-9DAE-4EBE-902B-489DC088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19109"/>
              </p:ext>
            </p:extLst>
          </p:nvPr>
        </p:nvGraphicFramePr>
        <p:xfrm>
          <a:off x="7841022" y="2084697"/>
          <a:ext cx="2482350" cy="24253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7640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1144710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507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639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minibar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639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O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O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639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O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O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graphicFrame>
        <p:nvGraphicFramePr>
          <p:cNvPr id="39" name="Table 14">
            <a:extLst>
              <a:ext uri="{FF2B5EF4-FFF2-40B4-BE49-F238E27FC236}">
                <a16:creationId xmlns:a16="http://schemas.microsoft.com/office/drawing/2014/main" id="{D4AB4EDB-9E1C-41A8-8187-7AD115EDB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45618"/>
              </p:ext>
            </p:extLst>
          </p:nvPr>
        </p:nvGraphicFramePr>
        <p:xfrm>
          <a:off x="4525747" y="2089526"/>
          <a:ext cx="2678124" cy="24253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3135">
                  <a:extLst>
                    <a:ext uri="{9D8B030D-6E8A-4147-A177-3AD203B41FA5}">
                      <a16:colId xmlns:a16="http://schemas.microsoft.com/office/drawing/2014/main" val="1007274435"/>
                    </a:ext>
                  </a:extLst>
                </a:gridCol>
                <a:gridCol w="1234989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407955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solidFill>
                            <a:schemeClr val="bg1"/>
                          </a:solidFill>
                        </a:rPr>
                        <a:t>Capacidad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solidFill>
                            <a:schemeClr val="bg1"/>
                          </a:solidFill>
                        </a:rPr>
                        <a:t>Para niños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407955"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90339"/>
                  </a:ext>
                </a:extLst>
              </a:tr>
              <a:tr h="407955"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93057"/>
                  </a:ext>
                </a:extLst>
              </a:tr>
              <a:tr h="407955"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51690"/>
                  </a:ext>
                </a:extLst>
              </a:tr>
              <a:tr h="407955">
                <a:tc>
                  <a:txBody>
                    <a:bodyPr/>
                    <a:lstStyle/>
                    <a:p>
                      <a:pPr algn="ctr"/>
                      <a:r>
                        <a:rPr lang="es-CO" sz="14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/>
                        <a:t>si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85573"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40" name="CuadroTexto 14">
            <a:extLst>
              <a:ext uri="{FF2B5EF4-FFF2-40B4-BE49-F238E27FC236}">
                <a16:creationId xmlns:a16="http://schemas.microsoft.com/office/drawing/2014/main" id="{0A16D662-6201-4E10-89DF-B346A22911ED}"/>
              </a:ext>
            </a:extLst>
          </p:cNvPr>
          <p:cNvSpPr txBox="1"/>
          <p:nvPr/>
        </p:nvSpPr>
        <p:spPr>
          <a:xfrm>
            <a:off x="1838115" y="3415579"/>
            <a:ext cx="2133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>
                <a:latin typeface="Arial"/>
              </a:rPr>
              <a:t>Características</a:t>
            </a:r>
            <a:endParaRPr lang="es-ES" sz="2400" b="1">
              <a:latin typeface="Arial"/>
            </a:endParaRPr>
          </a:p>
        </p:txBody>
      </p:sp>
      <p:sp>
        <p:nvSpPr>
          <p:cNvPr id="42" name="CuadroTexto 14">
            <a:extLst>
              <a:ext uri="{FF2B5EF4-FFF2-40B4-BE49-F238E27FC236}">
                <a16:creationId xmlns:a16="http://schemas.microsoft.com/office/drawing/2014/main" id="{EC14392C-C6CD-4988-B627-00970E8EBED6}"/>
              </a:ext>
            </a:extLst>
          </p:cNvPr>
          <p:cNvSpPr txBox="1"/>
          <p:nvPr/>
        </p:nvSpPr>
        <p:spPr>
          <a:xfrm>
            <a:off x="1853060" y="4422885"/>
            <a:ext cx="2133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>
                <a:latin typeface="Arial"/>
              </a:rPr>
              <a:t>tipo</a:t>
            </a:r>
            <a:endParaRPr lang="es-ES" sz="2400" b="1">
              <a:latin typeface="Arial"/>
            </a:endParaRPr>
          </a:p>
        </p:txBody>
      </p:sp>
      <p:sp>
        <p:nvSpPr>
          <p:cNvPr id="44" name="Rectángulo 10">
            <a:extLst>
              <a:ext uri="{FF2B5EF4-FFF2-40B4-BE49-F238E27FC236}">
                <a16:creationId xmlns:a16="http://schemas.microsoft.com/office/drawing/2014/main" id="{CB71FCF6-95A8-4A1C-84FE-E6F186CC6709}"/>
              </a:ext>
            </a:extLst>
          </p:cNvPr>
          <p:cNvSpPr/>
          <p:nvPr/>
        </p:nvSpPr>
        <p:spPr>
          <a:xfrm>
            <a:off x="1922502" y="4845650"/>
            <a:ext cx="1629177" cy="29418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4" name="Rectángulo: esquinas redondeadas 5">
            <a:extLst>
              <a:ext uri="{FF2B5EF4-FFF2-40B4-BE49-F238E27FC236}">
                <a16:creationId xmlns:a16="http://schemas.microsoft.com/office/drawing/2014/main" id="{9DED9315-5345-A800-49EA-5C925111C145}"/>
              </a:ext>
            </a:extLst>
          </p:cNvPr>
          <p:cNvSpPr/>
          <p:nvPr/>
        </p:nvSpPr>
        <p:spPr>
          <a:xfrm>
            <a:off x="1919221" y="3854015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 dirty="0">
                <a:solidFill>
                  <a:srgbClr val="172026"/>
                </a:solidFill>
                <a:latin typeface="Arial"/>
                <a:cs typeface="Calibri"/>
              </a:rPr>
              <a:t>Editar </a:t>
            </a:r>
            <a:r>
              <a:rPr lang="es-ES" sz="1400" b="1">
                <a:solidFill>
                  <a:srgbClr val="172026"/>
                </a:solidFill>
                <a:latin typeface="Arial"/>
                <a:cs typeface="Calibri"/>
              </a:rPr>
              <a:t>características</a:t>
            </a:r>
            <a:endParaRPr lang="es-ES" sz="1400" b="1" dirty="0">
              <a:solidFill>
                <a:srgbClr val="172026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3691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CF82519-D097-4086-2C8D-6CA341B1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24332"/>
            <a:ext cx="10515600" cy="1133693"/>
          </a:xfrm>
        </p:spPr>
        <p:txBody>
          <a:bodyPr>
            <a:normAutofit/>
          </a:bodyPr>
          <a:lstStyle/>
          <a:p>
            <a:r>
              <a:rPr lang="es-ES" sz="5200">
                <a:latin typeface="Times New Roman"/>
                <a:cs typeface="Calibri Light"/>
              </a:rPr>
              <a:t>Autenticación</a:t>
            </a:r>
            <a:endParaRPr lang="es-ES" sz="5200">
              <a:latin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DD604B-1DC9-880B-F526-E5C65AEE1FA0}"/>
              </a:ext>
            </a:extLst>
          </p:cNvPr>
          <p:cNvSpPr/>
          <p:nvPr/>
        </p:nvSpPr>
        <p:spPr>
          <a:xfrm>
            <a:off x="1575554" y="1350540"/>
            <a:ext cx="8583189" cy="5328260"/>
          </a:xfrm>
          <a:prstGeom prst="rect">
            <a:avLst/>
          </a:prstGeom>
          <a:solidFill>
            <a:schemeClr val="accent3">
              <a:lumMod val="9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79CBE53-C803-CC39-D1A6-463DEF893AF5}"/>
              </a:ext>
            </a:extLst>
          </p:cNvPr>
          <p:cNvSpPr/>
          <p:nvPr/>
        </p:nvSpPr>
        <p:spPr>
          <a:xfrm>
            <a:off x="4041558" y="1935648"/>
            <a:ext cx="3651182" cy="433835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26B6C9-E82F-C3FD-6E6C-2DBB738613C5}"/>
              </a:ext>
            </a:extLst>
          </p:cNvPr>
          <p:cNvSpPr/>
          <p:nvPr/>
        </p:nvSpPr>
        <p:spPr>
          <a:xfrm>
            <a:off x="4532264" y="4536689"/>
            <a:ext cx="2678088" cy="3098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01490B-9794-656B-4CCC-F7C69E953CC5}"/>
              </a:ext>
            </a:extLst>
          </p:cNvPr>
          <p:cNvSpPr/>
          <p:nvPr/>
        </p:nvSpPr>
        <p:spPr>
          <a:xfrm>
            <a:off x="4532264" y="5268356"/>
            <a:ext cx="2678088" cy="3098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8F12DC-47F6-4596-53A1-D233A7C4363C}"/>
              </a:ext>
            </a:extLst>
          </p:cNvPr>
          <p:cNvSpPr txBox="1"/>
          <p:nvPr/>
        </p:nvSpPr>
        <p:spPr>
          <a:xfrm>
            <a:off x="4532265" y="4175159"/>
            <a:ext cx="1072898" cy="311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 sz="1422" kern="1200">
                <a:solidFill>
                  <a:srgbClr val="FFFFFF"/>
                </a:solidFill>
                <a:latin typeface="Times New Roman"/>
                <a:ea typeface="+mn-ea"/>
                <a:cs typeface="Calibri"/>
              </a:rPr>
              <a:t>Usuario:</a:t>
            </a:r>
            <a:endParaRPr lang="es-E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591F32-9770-18C2-C003-4D78009B5527}"/>
              </a:ext>
            </a:extLst>
          </p:cNvPr>
          <p:cNvSpPr txBox="1"/>
          <p:nvPr/>
        </p:nvSpPr>
        <p:spPr>
          <a:xfrm>
            <a:off x="4532265" y="4906826"/>
            <a:ext cx="1405579" cy="311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 sz="1422" kern="1200">
                <a:solidFill>
                  <a:srgbClr val="FFFFFF"/>
                </a:solidFill>
                <a:latin typeface="Times New Roman"/>
                <a:ea typeface="+mn-ea"/>
                <a:cs typeface="Calibri"/>
              </a:rPr>
              <a:t>Contraseña:</a:t>
            </a:r>
            <a:endParaRPr lang="es-E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E83919E-5375-CE8C-A07B-21C7AFC8EACF}"/>
              </a:ext>
            </a:extLst>
          </p:cNvPr>
          <p:cNvSpPr/>
          <p:nvPr/>
        </p:nvSpPr>
        <p:spPr>
          <a:xfrm>
            <a:off x="5122774" y="5836475"/>
            <a:ext cx="1563604" cy="3184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s-ES" sz="1422" kern="120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Iniciar Sesión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6A15F4B5-C074-A54A-33A5-C834420E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046649" y="2301160"/>
            <a:ext cx="1649319" cy="17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0A6F-EDC8-43D2-B014-F4689F10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Agregar Cama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DC651F-E13C-429D-AF5E-A74892FD9DBE}"/>
              </a:ext>
            </a:extLst>
          </p:cNvPr>
          <p:cNvSpPr/>
          <p:nvPr/>
        </p:nvSpPr>
        <p:spPr>
          <a:xfrm>
            <a:off x="4725317" y="2477106"/>
            <a:ext cx="2741365" cy="19037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17BAE80-7D4B-46FC-B8A9-1638A57320C2}"/>
              </a:ext>
            </a:extLst>
          </p:cNvPr>
          <p:cNvSpPr/>
          <p:nvPr/>
        </p:nvSpPr>
        <p:spPr>
          <a:xfrm>
            <a:off x="5205077" y="3864601"/>
            <a:ext cx="1666146" cy="3259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bg1"/>
                </a:solidFill>
                <a:cs typeface="Calibri"/>
              </a:rPr>
              <a:t>Añadir Cama</a:t>
            </a: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A56700A9-E62E-4605-A793-5EA12E214F82}"/>
              </a:ext>
            </a:extLst>
          </p:cNvPr>
          <p:cNvSpPr txBox="1"/>
          <p:nvPr/>
        </p:nvSpPr>
        <p:spPr>
          <a:xfrm>
            <a:off x="5174301" y="2553456"/>
            <a:ext cx="1326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Capacidad</a:t>
            </a:r>
          </a:p>
        </p:txBody>
      </p:sp>
      <p:sp>
        <p:nvSpPr>
          <p:cNvPr id="8" name="CuadroTexto 14">
            <a:extLst>
              <a:ext uri="{FF2B5EF4-FFF2-40B4-BE49-F238E27FC236}">
                <a16:creationId xmlns:a16="http://schemas.microsoft.com/office/drawing/2014/main" id="{363F9F04-DD91-4E74-BF3E-A673ACA92683}"/>
              </a:ext>
            </a:extLst>
          </p:cNvPr>
          <p:cNvSpPr txBox="1"/>
          <p:nvPr/>
        </p:nvSpPr>
        <p:spPr>
          <a:xfrm>
            <a:off x="5174301" y="3112151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Para niños</a:t>
            </a:r>
          </a:p>
        </p:txBody>
      </p:sp>
      <p:sp>
        <p:nvSpPr>
          <p:cNvPr id="12" name="Rectángulo 10">
            <a:extLst>
              <a:ext uri="{FF2B5EF4-FFF2-40B4-BE49-F238E27FC236}">
                <a16:creationId xmlns:a16="http://schemas.microsoft.com/office/drawing/2014/main" id="{680860F9-C3BC-4892-AE0A-3577C5466547}"/>
              </a:ext>
            </a:extLst>
          </p:cNvPr>
          <p:cNvSpPr/>
          <p:nvPr/>
        </p:nvSpPr>
        <p:spPr>
          <a:xfrm>
            <a:off x="5246935" y="3456167"/>
            <a:ext cx="376495" cy="219709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C6AF41AA-8040-4D3A-9DD0-211443B01019}"/>
              </a:ext>
            </a:extLst>
          </p:cNvPr>
          <p:cNvSpPr/>
          <p:nvPr/>
        </p:nvSpPr>
        <p:spPr>
          <a:xfrm>
            <a:off x="5239528" y="2931088"/>
            <a:ext cx="1671244" cy="22116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28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0A6F-EDC8-43D2-B014-F4689F10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Agregar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DC651F-E13C-429D-AF5E-A74892FD9DBE}"/>
              </a:ext>
            </a:extLst>
          </p:cNvPr>
          <p:cNvSpPr/>
          <p:nvPr/>
        </p:nvSpPr>
        <p:spPr>
          <a:xfrm>
            <a:off x="4725317" y="2477106"/>
            <a:ext cx="2741365" cy="19037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17BAE80-7D4B-46FC-B8A9-1638A57320C2}"/>
              </a:ext>
            </a:extLst>
          </p:cNvPr>
          <p:cNvSpPr/>
          <p:nvPr/>
        </p:nvSpPr>
        <p:spPr>
          <a:xfrm>
            <a:off x="5205077" y="3864601"/>
            <a:ext cx="1666146" cy="3259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bg1"/>
                </a:solidFill>
                <a:cs typeface="Calibri"/>
              </a:rPr>
              <a:t>Añadir Servicio</a:t>
            </a: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A56700A9-E62E-4605-A793-5EA12E214F82}"/>
              </a:ext>
            </a:extLst>
          </p:cNvPr>
          <p:cNvSpPr txBox="1"/>
          <p:nvPr/>
        </p:nvSpPr>
        <p:spPr>
          <a:xfrm>
            <a:off x="5174301" y="2553456"/>
            <a:ext cx="1326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Nombre</a:t>
            </a:r>
          </a:p>
        </p:txBody>
      </p:sp>
      <p:sp>
        <p:nvSpPr>
          <p:cNvPr id="8" name="CuadroTexto 14">
            <a:extLst>
              <a:ext uri="{FF2B5EF4-FFF2-40B4-BE49-F238E27FC236}">
                <a16:creationId xmlns:a16="http://schemas.microsoft.com/office/drawing/2014/main" id="{363F9F04-DD91-4E74-BF3E-A673ACA92683}"/>
              </a:ext>
            </a:extLst>
          </p:cNvPr>
          <p:cNvSpPr txBox="1"/>
          <p:nvPr/>
        </p:nvSpPr>
        <p:spPr>
          <a:xfrm>
            <a:off x="5174301" y="3112151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12" name="Rectángulo 10">
            <a:extLst>
              <a:ext uri="{FF2B5EF4-FFF2-40B4-BE49-F238E27FC236}">
                <a16:creationId xmlns:a16="http://schemas.microsoft.com/office/drawing/2014/main" id="{680860F9-C3BC-4892-AE0A-3577C5466547}"/>
              </a:ext>
            </a:extLst>
          </p:cNvPr>
          <p:cNvSpPr/>
          <p:nvPr/>
        </p:nvSpPr>
        <p:spPr>
          <a:xfrm>
            <a:off x="5246935" y="3456167"/>
            <a:ext cx="1671244" cy="249584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C6AF41AA-8040-4D3A-9DD0-211443B01019}"/>
              </a:ext>
            </a:extLst>
          </p:cNvPr>
          <p:cNvSpPr/>
          <p:nvPr/>
        </p:nvSpPr>
        <p:spPr>
          <a:xfrm>
            <a:off x="5239528" y="2931088"/>
            <a:ext cx="1671244" cy="22116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30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0A6F-EDC8-43D2-B014-F4689F10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ea typeface="Calibri Light"/>
                <a:cs typeface="Calibri Light"/>
              </a:rPr>
              <a:t>Editar cama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DC651F-E13C-429D-AF5E-A74892FD9DBE}"/>
              </a:ext>
            </a:extLst>
          </p:cNvPr>
          <p:cNvSpPr/>
          <p:nvPr/>
        </p:nvSpPr>
        <p:spPr>
          <a:xfrm>
            <a:off x="3244449" y="1556955"/>
            <a:ext cx="5530572" cy="5009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17BAE80-7D4B-46FC-B8A9-1638A57320C2}"/>
              </a:ext>
            </a:extLst>
          </p:cNvPr>
          <p:cNvSpPr/>
          <p:nvPr/>
        </p:nvSpPr>
        <p:spPr>
          <a:xfrm>
            <a:off x="6499039" y="2872563"/>
            <a:ext cx="1666146" cy="3259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cs typeface="Calibri"/>
              </a:rPr>
              <a:t>Agregar cama</a:t>
            </a:r>
            <a:endParaRPr lang="es-ES" dirty="0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A56700A9-E62E-4605-A793-5EA12E214F82}"/>
              </a:ext>
            </a:extLst>
          </p:cNvPr>
          <p:cNvSpPr txBox="1"/>
          <p:nvPr/>
        </p:nvSpPr>
        <p:spPr>
          <a:xfrm>
            <a:off x="6482641" y="1877720"/>
            <a:ext cx="2146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Tipo de habitación</a:t>
            </a:r>
            <a:endParaRPr lang="es-ES" dirty="0"/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C6AF41AA-8040-4D3A-9DD0-211443B01019}"/>
              </a:ext>
            </a:extLst>
          </p:cNvPr>
          <p:cNvSpPr/>
          <p:nvPr/>
        </p:nvSpPr>
        <p:spPr>
          <a:xfrm>
            <a:off x="3801792" y="1953428"/>
            <a:ext cx="1699998" cy="293048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dirty="0" err="1">
                <a:ea typeface="Calibri"/>
                <a:cs typeface="Calibri"/>
              </a:rPr>
              <a:t>Estandar</a:t>
            </a:r>
          </a:p>
        </p:txBody>
      </p:sp>
      <p:sp>
        <p:nvSpPr>
          <p:cNvPr id="3" name="CuadroTexto 14">
            <a:extLst>
              <a:ext uri="{FF2B5EF4-FFF2-40B4-BE49-F238E27FC236}">
                <a16:creationId xmlns:a16="http://schemas.microsoft.com/office/drawing/2014/main" id="{A3FA2494-1656-0421-4D67-C8C032D23964}"/>
              </a:ext>
            </a:extLst>
          </p:cNvPr>
          <p:cNvSpPr txBox="1"/>
          <p:nvPr/>
        </p:nvSpPr>
        <p:spPr>
          <a:xfrm>
            <a:off x="6482640" y="2452814"/>
            <a:ext cx="2146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Editar camas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65485B-FF58-66CE-914A-D9C70E27C727}"/>
              </a:ext>
            </a:extLst>
          </p:cNvPr>
          <p:cNvSpPr/>
          <p:nvPr/>
        </p:nvSpPr>
        <p:spPr>
          <a:xfrm>
            <a:off x="6484661" y="3404524"/>
            <a:ext cx="1666146" cy="3259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cs typeface="Calibri"/>
              </a:rPr>
              <a:t>Eliminar cama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91F62FD-5725-0A84-AE94-FE4521CC3293}"/>
              </a:ext>
            </a:extLst>
          </p:cNvPr>
          <p:cNvSpPr/>
          <p:nvPr/>
        </p:nvSpPr>
        <p:spPr>
          <a:xfrm>
            <a:off x="6499039" y="4511581"/>
            <a:ext cx="1666146" cy="3259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cs typeface="Calibri"/>
              </a:rPr>
              <a:t>Agregar servicios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CuadroTexto 14">
            <a:extLst>
              <a:ext uri="{FF2B5EF4-FFF2-40B4-BE49-F238E27FC236}">
                <a16:creationId xmlns:a16="http://schemas.microsoft.com/office/drawing/2014/main" id="{31577025-54D9-8D5D-91A0-D3EFD10E1A3A}"/>
              </a:ext>
            </a:extLst>
          </p:cNvPr>
          <p:cNvSpPr txBox="1"/>
          <p:nvPr/>
        </p:nvSpPr>
        <p:spPr>
          <a:xfrm>
            <a:off x="6482640" y="3933681"/>
            <a:ext cx="2146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Editar servicios</a:t>
            </a:r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0FA388A-739A-3D92-AF0B-B6A57DFC83B9}"/>
              </a:ext>
            </a:extLst>
          </p:cNvPr>
          <p:cNvSpPr/>
          <p:nvPr/>
        </p:nvSpPr>
        <p:spPr>
          <a:xfrm>
            <a:off x="6499038" y="5043542"/>
            <a:ext cx="1666146" cy="3259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cs typeface="Calibri"/>
              </a:rPr>
              <a:t>Eliminar servicio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5BF9D851-29E9-8430-717B-6D894ABBA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08964"/>
              </p:ext>
            </p:extLst>
          </p:nvPr>
        </p:nvGraphicFramePr>
        <p:xfrm>
          <a:off x="3594339" y="2731698"/>
          <a:ext cx="2537486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8743">
                  <a:extLst>
                    <a:ext uri="{9D8B030D-6E8A-4147-A177-3AD203B41FA5}">
                      <a16:colId xmlns:a16="http://schemas.microsoft.com/office/drawing/2014/main" val="172750154"/>
                    </a:ext>
                  </a:extLst>
                </a:gridCol>
                <a:gridCol w="1268743">
                  <a:extLst>
                    <a:ext uri="{9D8B030D-6E8A-4147-A177-3AD203B41FA5}">
                      <a16:colId xmlns:a16="http://schemas.microsoft.com/office/drawing/2014/main" val="2426745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Capacidad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Exclusiva </a:t>
                      </a:r>
                      <a:endParaRPr lang="es-E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8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0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153477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94B6B6C8-BB9F-4810-E360-FD1B44E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66286"/>
              </p:ext>
            </p:extLst>
          </p:nvPr>
        </p:nvGraphicFramePr>
        <p:xfrm>
          <a:off x="3594338" y="4313207"/>
          <a:ext cx="2537486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8743">
                  <a:extLst>
                    <a:ext uri="{9D8B030D-6E8A-4147-A177-3AD203B41FA5}">
                      <a16:colId xmlns:a16="http://schemas.microsoft.com/office/drawing/2014/main" val="172750154"/>
                    </a:ext>
                  </a:extLst>
                </a:gridCol>
                <a:gridCol w="1268743">
                  <a:extLst>
                    <a:ext uri="{9D8B030D-6E8A-4147-A177-3AD203B41FA5}">
                      <a16:colId xmlns:a16="http://schemas.microsoft.com/office/drawing/2014/main" val="2426745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Capacidad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Exclusiva </a:t>
                      </a:r>
                      <a:endParaRPr lang="es-E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8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0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153477"/>
                  </a:ext>
                </a:extLst>
              </a:tr>
            </a:tbl>
          </a:graphicData>
        </a:graphic>
      </p:graphicFrame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9C12A95-8C7F-4D50-E1F1-B5D8A0248C6F}"/>
              </a:ext>
            </a:extLst>
          </p:cNvPr>
          <p:cNvSpPr/>
          <p:nvPr/>
        </p:nvSpPr>
        <p:spPr>
          <a:xfrm>
            <a:off x="3695454" y="5776788"/>
            <a:ext cx="2054334" cy="4985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cs typeface="Calibri"/>
              </a:rPr>
              <a:t>Editar características</a:t>
            </a:r>
            <a:endParaRPr lang="es-ES" dirty="0" err="1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731DCE5-2905-BABD-E206-6860A46702F3}"/>
              </a:ext>
            </a:extLst>
          </p:cNvPr>
          <p:cNvSpPr/>
          <p:nvPr/>
        </p:nvSpPr>
        <p:spPr>
          <a:xfrm>
            <a:off x="6096473" y="5863053"/>
            <a:ext cx="1119807" cy="32597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ea typeface="Calibri"/>
                <a:cs typeface="Calibri"/>
              </a:rPr>
              <a:t>Descartar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FDF0E19-87B4-4646-9D09-223CAE4CF570}"/>
              </a:ext>
            </a:extLst>
          </p:cNvPr>
          <p:cNvSpPr/>
          <p:nvPr/>
        </p:nvSpPr>
        <p:spPr>
          <a:xfrm>
            <a:off x="7318548" y="5863052"/>
            <a:ext cx="1119807" cy="32597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ea typeface="Calibri"/>
                <a:cs typeface="Calibri"/>
              </a:rPr>
              <a:t>Hecho</a:t>
            </a:r>
          </a:p>
        </p:txBody>
      </p:sp>
    </p:spTree>
    <p:extLst>
      <p:ext uri="{BB962C8B-B14F-4D97-AF65-F5344CB8AC3E}">
        <p14:creationId xmlns:p14="http://schemas.microsoft.com/office/powerpoint/2010/main" val="2610593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Restaurante Empleado</a:t>
            </a:r>
            <a:endParaRPr lang="es-ES">
              <a:latin typeface="Times New Roman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83928"/>
              </p:ext>
            </p:extLst>
          </p:nvPr>
        </p:nvGraphicFramePr>
        <p:xfrm>
          <a:off x="4417136" y="2092537"/>
          <a:ext cx="612854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4274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3064274">
                  <a:extLst>
                    <a:ext uri="{9D8B030D-6E8A-4147-A177-3AD203B41FA5}">
                      <a16:colId xmlns:a16="http://schemas.microsoft.com/office/drawing/2014/main" val="2015748113"/>
                    </a:ext>
                  </a:extLst>
                </a:gridCol>
              </a:tblGrid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Precio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Pollo gratinado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10000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Costillas BBQ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949030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Sobrebarriga</a:t>
                      </a:r>
                      <a:r>
                        <a:rPr lang="es-CO"/>
                        <a:t> en salsa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4883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Salmón dorado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838830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</a:tbl>
          </a:graphicData>
        </a:graphic>
      </p:graphicFrame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1941012" y="1996885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41012" y="1632429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4265363" y="4164773"/>
            <a:ext cx="6402635" cy="2560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1927749" y="2680367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1927749" y="2308908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5FF0D12E-1D19-1284-E78C-B393A8DF22AD}"/>
              </a:ext>
            </a:extLst>
          </p:cNvPr>
          <p:cNvSpPr/>
          <p:nvPr/>
        </p:nvSpPr>
        <p:spPr>
          <a:xfrm>
            <a:off x="8105197" y="5110522"/>
            <a:ext cx="1882584" cy="259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DEC90C86-2EA5-C46C-BAD5-9FE569B8F49F}"/>
              </a:ext>
            </a:extLst>
          </p:cNvPr>
          <p:cNvSpPr txBox="1"/>
          <p:nvPr/>
        </p:nvSpPr>
        <p:spPr>
          <a:xfrm>
            <a:off x="8022564" y="4633843"/>
            <a:ext cx="2284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</a:t>
            </a:r>
            <a:r>
              <a:rPr lang="es-CO" err="1">
                <a:solidFill>
                  <a:srgbClr val="172026"/>
                </a:solidFill>
              </a:rPr>
              <a:t>úmero</a:t>
            </a:r>
            <a:r>
              <a:rPr lang="es-CO">
                <a:solidFill>
                  <a:srgbClr val="172026"/>
                </a:solidFill>
              </a:rPr>
              <a:t> de habitación</a:t>
            </a:r>
            <a:endParaRPr lang="es-ES">
              <a:solidFill>
                <a:srgbClr val="172026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2C13728-0303-6A12-C402-B8EE9686B598}"/>
              </a:ext>
            </a:extLst>
          </p:cNvPr>
          <p:cNvSpPr/>
          <p:nvPr/>
        </p:nvSpPr>
        <p:spPr>
          <a:xfrm>
            <a:off x="8154846" y="5543698"/>
            <a:ext cx="1832935" cy="50380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accent4"/>
                </a:solidFill>
                <a:cs typeface="Calibri"/>
              </a:rPr>
              <a:t>Cargar a la habitación</a:t>
            </a:r>
          </a:p>
        </p:txBody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6F513C60-5FD7-B6A4-BBD1-3AEDE5ADC66D}"/>
              </a:ext>
            </a:extLst>
          </p:cNvPr>
          <p:cNvSpPr txBox="1"/>
          <p:nvPr/>
        </p:nvSpPr>
        <p:spPr>
          <a:xfrm>
            <a:off x="1941012" y="2984581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Horario</a:t>
            </a: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E19D08E4-84C1-6B1C-89EC-4806FB25961C}"/>
              </a:ext>
            </a:extLst>
          </p:cNvPr>
          <p:cNvSpPr/>
          <p:nvPr/>
        </p:nvSpPr>
        <p:spPr>
          <a:xfrm>
            <a:off x="1927750" y="4032519"/>
            <a:ext cx="406018" cy="316357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973498-3FC3-54B7-7078-AC92F3DAFEE1}"/>
              </a:ext>
            </a:extLst>
          </p:cNvPr>
          <p:cNvSpPr txBox="1"/>
          <p:nvPr/>
        </p:nvSpPr>
        <p:spPr>
          <a:xfrm>
            <a:off x="1927749" y="3661060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Llevable</a:t>
            </a:r>
          </a:p>
        </p:txBody>
      </p:sp>
      <p:graphicFrame>
        <p:nvGraphicFramePr>
          <p:cNvPr id="37" name="Table 14">
            <a:extLst>
              <a:ext uri="{FF2B5EF4-FFF2-40B4-BE49-F238E27FC236}">
                <a16:creationId xmlns:a16="http://schemas.microsoft.com/office/drawing/2014/main" id="{FE11D2C6-4F2C-A605-4815-79451942BBDF}"/>
              </a:ext>
            </a:extLst>
          </p:cNvPr>
          <p:cNvGraphicFramePr>
            <a:graphicFrameLocks noGrp="1"/>
          </p:cNvGraphicFramePr>
          <p:nvPr/>
        </p:nvGraphicFramePr>
        <p:xfrm>
          <a:off x="4358766" y="4331527"/>
          <a:ext cx="3132079" cy="22649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2079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452986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452986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Costillas BBQ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452986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Coca-cola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452986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452986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</a:tbl>
          </a:graphicData>
        </a:graphic>
      </p:graphicFrame>
      <p:sp>
        <p:nvSpPr>
          <p:cNvPr id="12" name="Rectángulo: esquinas redondeadas 5">
            <a:extLst>
              <a:ext uri="{FF2B5EF4-FFF2-40B4-BE49-F238E27FC236}">
                <a16:creationId xmlns:a16="http://schemas.microsoft.com/office/drawing/2014/main" id="{800AF6C6-9C16-954F-9D24-AA5CE5736407}"/>
              </a:ext>
            </a:extLst>
          </p:cNvPr>
          <p:cNvSpPr/>
          <p:nvPr/>
        </p:nvSpPr>
        <p:spPr>
          <a:xfrm>
            <a:off x="1922102" y="4492200"/>
            <a:ext cx="1713148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Agregar a la orden</a:t>
            </a:r>
          </a:p>
        </p:txBody>
      </p:sp>
      <p:sp>
        <p:nvSpPr>
          <p:cNvPr id="17" name="Rectángulo: esquinas redondeadas 5">
            <a:extLst>
              <a:ext uri="{FF2B5EF4-FFF2-40B4-BE49-F238E27FC236}">
                <a16:creationId xmlns:a16="http://schemas.microsoft.com/office/drawing/2014/main" id="{AD843A7D-886A-8FEB-56F3-15FBCCC0E562}"/>
              </a:ext>
            </a:extLst>
          </p:cNvPr>
          <p:cNvSpPr/>
          <p:nvPr/>
        </p:nvSpPr>
        <p:spPr>
          <a:xfrm>
            <a:off x="1922105" y="4925488"/>
            <a:ext cx="1699885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Eliminar de la orden</a:t>
            </a: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14E5CF5C-52B6-4776-B167-D4939B836922}"/>
              </a:ext>
            </a:extLst>
          </p:cNvPr>
          <p:cNvSpPr/>
          <p:nvPr/>
        </p:nvSpPr>
        <p:spPr>
          <a:xfrm>
            <a:off x="1992964" y="3324605"/>
            <a:ext cx="702485" cy="3193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9:00</a:t>
            </a:r>
            <a:endParaRPr lang="es-ES"/>
          </a:p>
        </p:txBody>
      </p:sp>
      <p:sp>
        <p:nvSpPr>
          <p:cNvPr id="29" name="Rectángulo 10">
            <a:extLst>
              <a:ext uri="{FF2B5EF4-FFF2-40B4-BE49-F238E27FC236}">
                <a16:creationId xmlns:a16="http://schemas.microsoft.com/office/drawing/2014/main" id="{362897FD-C08B-4913-8DEA-392953590EE7}"/>
              </a:ext>
            </a:extLst>
          </p:cNvPr>
          <p:cNvSpPr/>
          <p:nvPr/>
        </p:nvSpPr>
        <p:spPr>
          <a:xfrm>
            <a:off x="3128775" y="3342576"/>
            <a:ext cx="813909" cy="3193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10:00</a:t>
            </a:r>
            <a:endParaRPr lang="es-ES"/>
          </a:p>
        </p:txBody>
      </p:sp>
      <p:sp>
        <p:nvSpPr>
          <p:cNvPr id="30" name="CuadroTexto 14">
            <a:extLst>
              <a:ext uri="{FF2B5EF4-FFF2-40B4-BE49-F238E27FC236}">
                <a16:creationId xmlns:a16="http://schemas.microsoft.com/office/drawing/2014/main" id="{8479733B-6B56-44D8-8926-15232AE70DBD}"/>
              </a:ext>
            </a:extLst>
          </p:cNvPr>
          <p:cNvSpPr txBox="1"/>
          <p:nvPr/>
        </p:nvSpPr>
        <p:spPr>
          <a:xfrm>
            <a:off x="2751369" y="3290829"/>
            <a:ext cx="242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34DEACE0-839E-4FE3-B661-9CB45735D4E5}"/>
              </a:ext>
            </a:extLst>
          </p:cNvPr>
          <p:cNvSpPr txBox="1">
            <a:spLocks/>
          </p:cNvSpPr>
          <p:nvPr/>
        </p:nvSpPr>
        <p:spPr>
          <a:xfrm>
            <a:off x="6927749" y="1240464"/>
            <a:ext cx="1510398" cy="808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>
                <a:latin typeface="Times New Roman"/>
                <a:cs typeface="Calibri Light"/>
              </a:rPr>
              <a:t>Menú</a:t>
            </a:r>
            <a:endParaRPr lang="es-E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875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Restaurante </a:t>
            </a:r>
            <a:r>
              <a:rPr lang="es-ES" err="1">
                <a:latin typeface="Times New Roman"/>
                <a:cs typeface="Calibri Light"/>
              </a:rPr>
              <a:t>Admin</a:t>
            </a:r>
            <a:endParaRPr lang="es-ES">
              <a:latin typeface="Times New Roman"/>
            </a:endParaRPr>
          </a:p>
        </p:txBody>
      </p:sp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1941012" y="1996885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41012" y="1632429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4278626" y="3655416"/>
            <a:ext cx="6389371" cy="196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1927749" y="2680367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1927749" y="2308908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Precio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5FF0D12E-1D19-1284-E78C-B393A8DF22AD}"/>
              </a:ext>
            </a:extLst>
          </p:cNvPr>
          <p:cNvSpPr/>
          <p:nvPr/>
        </p:nvSpPr>
        <p:spPr>
          <a:xfrm>
            <a:off x="8105197" y="4523670"/>
            <a:ext cx="1882584" cy="203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DEC90C86-2EA5-C46C-BAD5-9FE569B8F49F}"/>
              </a:ext>
            </a:extLst>
          </p:cNvPr>
          <p:cNvSpPr txBox="1"/>
          <p:nvPr/>
        </p:nvSpPr>
        <p:spPr>
          <a:xfrm>
            <a:off x="8022564" y="4046990"/>
            <a:ext cx="2284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</a:t>
            </a:r>
            <a:r>
              <a:rPr lang="es-CO" err="1">
                <a:solidFill>
                  <a:srgbClr val="172026"/>
                </a:solidFill>
              </a:rPr>
              <a:t>úmero</a:t>
            </a:r>
            <a:r>
              <a:rPr lang="es-CO">
                <a:solidFill>
                  <a:srgbClr val="172026"/>
                </a:solidFill>
              </a:rPr>
              <a:t> de habitación</a:t>
            </a:r>
            <a:endParaRPr lang="es-ES">
              <a:solidFill>
                <a:srgbClr val="172026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2C13728-0303-6A12-C402-B8EE9686B598}"/>
              </a:ext>
            </a:extLst>
          </p:cNvPr>
          <p:cNvSpPr/>
          <p:nvPr/>
        </p:nvSpPr>
        <p:spPr>
          <a:xfrm>
            <a:off x="8154846" y="4956846"/>
            <a:ext cx="1832935" cy="39450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accent4"/>
                </a:solidFill>
                <a:cs typeface="Calibri"/>
              </a:rPr>
              <a:t>Cargar a la habitación</a:t>
            </a:r>
          </a:p>
        </p:txBody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6F513C60-5FD7-B6A4-BBD1-3AEDE5ADC66D}"/>
              </a:ext>
            </a:extLst>
          </p:cNvPr>
          <p:cNvSpPr txBox="1"/>
          <p:nvPr/>
        </p:nvSpPr>
        <p:spPr>
          <a:xfrm>
            <a:off x="1941012" y="2984581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Horario</a:t>
            </a: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E19D08E4-84C1-6B1C-89EC-4806FB25961C}"/>
              </a:ext>
            </a:extLst>
          </p:cNvPr>
          <p:cNvSpPr/>
          <p:nvPr/>
        </p:nvSpPr>
        <p:spPr>
          <a:xfrm>
            <a:off x="1927749" y="4032519"/>
            <a:ext cx="610735" cy="335296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973498-3FC3-54B7-7078-AC92F3DAFEE1}"/>
              </a:ext>
            </a:extLst>
          </p:cNvPr>
          <p:cNvSpPr txBox="1"/>
          <p:nvPr/>
        </p:nvSpPr>
        <p:spPr>
          <a:xfrm>
            <a:off x="1927749" y="3661060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Llevable</a:t>
            </a:r>
          </a:p>
        </p:txBody>
      </p:sp>
      <p:graphicFrame>
        <p:nvGraphicFramePr>
          <p:cNvPr id="37" name="Table 14">
            <a:extLst>
              <a:ext uri="{FF2B5EF4-FFF2-40B4-BE49-F238E27FC236}">
                <a16:creationId xmlns:a16="http://schemas.microsoft.com/office/drawing/2014/main" id="{FE11D2C6-4F2C-A605-4815-79451942B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08643"/>
              </p:ext>
            </p:extLst>
          </p:nvPr>
        </p:nvGraphicFramePr>
        <p:xfrm>
          <a:off x="4542677" y="3871531"/>
          <a:ext cx="3204990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4990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343864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43864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Costillas BBQ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43864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Coca-cola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343864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</a:tbl>
          </a:graphicData>
        </a:graphic>
      </p:graphicFrame>
      <p:sp>
        <p:nvSpPr>
          <p:cNvPr id="12" name="Rectángulo: esquinas redondeadas 5">
            <a:extLst>
              <a:ext uri="{FF2B5EF4-FFF2-40B4-BE49-F238E27FC236}">
                <a16:creationId xmlns:a16="http://schemas.microsoft.com/office/drawing/2014/main" id="{800AF6C6-9C16-954F-9D24-AA5CE5736407}"/>
              </a:ext>
            </a:extLst>
          </p:cNvPr>
          <p:cNvSpPr/>
          <p:nvPr/>
        </p:nvSpPr>
        <p:spPr>
          <a:xfrm>
            <a:off x="1922102" y="4492200"/>
            <a:ext cx="1713148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Agregar a la orden</a:t>
            </a:r>
          </a:p>
        </p:txBody>
      </p:sp>
      <p:sp>
        <p:nvSpPr>
          <p:cNvPr id="17" name="Rectángulo: esquinas redondeadas 5">
            <a:extLst>
              <a:ext uri="{FF2B5EF4-FFF2-40B4-BE49-F238E27FC236}">
                <a16:creationId xmlns:a16="http://schemas.microsoft.com/office/drawing/2014/main" id="{AD843A7D-886A-8FEB-56F3-15FBCCC0E562}"/>
              </a:ext>
            </a:extLst>
          </p:cNvPr>
          <p:cNvSpPr/>
          <p:nvPr/>
        </p:nvSpPr>
        <p:spPr>
          <a:xfrm>
            <a:off x="1922105" y="4925488"/>
            <a:ext cx="1699885" cy="3089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cs typeface="Calibri"/>
              </a:rPr>
              <a:t>Eliminar de la orden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7FFA3E5-9362-497D-A2DB-5B1AD90E8FBC}"/>
              </a:ext>
            </a:extLst>
          </p:cNvPr>
          <p:cNvSpPr/>
          <p:nvPr/>
        </p:nvSpPr>
        <p:spPr>
          <a:xfrm>
            <a:off x="5337669" y="5921290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Agregar al </a:t>
            </a:r>
            <a:r>
              <a:rPr lang="es-ES" sz="1400" err="1">
                <a:solidFill>
                  <a:srgbClr val="172026"/>
                </a:solidFill>
                <a:latin typeface="Arial"/>
                <a:cs typeface="Calibri"/>
              </a:rPr>
              <a:t>Menu</a:t>
            </a:r>
            <a:endParaRPr lang="es-ES" sz="1400">
              <a:solidFill>
                <a:srgbClr val="172026"/>
              </a:solidFill>
              <a:latin typeface="Arial"/>
              <a:cs typeface="Calibri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C15A1C0-6662-4A22-9B4A-A88102AA0AA7}"/>
              </a:ext>
            </a:extLst>
          </p:cNvPr>
          <p:cNvSpPr/>
          <p:nvPr/>
        </p:nvSpPr>
        <p:spPr>
          <a:xfrm>
            <a:off x="8035261" y="5914452"/>
            <a:ext cx="1797658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Quitar del menú</a:t>
            </a:r>
          </a:p>
        </p:txBody>
      </p:sp>
      <p:sp>
        <p:nvSpPr>
          <p:cNvPr id="32" name="Rectángulo 10">
            <a:extLst>
              <a:ext uri="{FF2B5EF4-FFF2-40B4-BE49-F238E27FC236}">
                <a16:creationId xmlns:a16="http://schemas.microsoft.com/office/drawing/2014/main" id="{B5B77C34-A58B-4631-9D89-A6A36075428A}"/>
              </a:ext>
            </a:extLst>
          </p:cNvPr>
          <p:cNvSpPr/>
          <p:nvPr/>
        </p:nvSpPr>
        <p:spPr>
          <a:xfrm>
            <a:off x="1992964" y="3324605"/>
            <a:ext cx="702485" cy="3193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9:00</a:t>
            </a:r>
            <a:endParaRPr lang="es-ES"/>
          </a:p>
        </p:txBody>
      </p:sp>
      <p:sp>
        <p:nvSpPr>
          <p:cNvPr id="35" name="Rectángulo 10">
            <a:extLst>
              <a:ext uri="{FF2B5EF4-FFF2-40B4-BE49-F238E27FC236}">
                <a16:creationId xmlns:a16="http://schemas.microsoft.com/office/drawing/2014/main" id="{988B17DF-0767-46D1-B045-9DF0A10EB277}"/>
              </a:ext>
            </a:extLst>
          </p:cNvPr>
          <p:cNvSpPr/>
          <p:nvPr/>
        </p:nvSpPr>
        <p:spPr>
          <a:xfrm>
            <a:off x="3128775" y="3342576"/>
            <a:ext cx="813909" cy="3193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10:00</a:t>
            </a:r>
            <a:endParaRPr lang="es-ES"/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74840CF9-C934-47E1-A7D3-B5DD5F209C93}"/>
              </a:ext>
            </a:extLst>
          </p:cNvPr>
          <p:cNvSpPr txBox="1"/>
          <p:nvPr/>
        </p:nvSpPr>
        <p:spPr>
          <a:xfrm>
            <a:off x="2751369" y="3290829"/>
            <a:ext cx="242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chemeClr val="bg1"/>
                </a:solidFill>
              </a:rPr>
              <a:t>-</a:t>
            </a:r>
          </a:p>
        </p:txBody>
      </p:sp>
      <p:graphicFrame>
        <p:nvGraphicFramePr>
          <p:cNvPr id="38" name="Table 14">
            <a:extLst>
              <a:ext uri="{FF2B5EF4-FFF2-40B4-BE49-F238E27FC236}">
                <a16:creationId xmlns:a16="http://schemas.microsoft.com/office/drawing/2014/main" id="{2955F077-86C9-4501-9F3C-1A6B22D2D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86834"/>
              </p:ext>
            </p:extLst>
          </p:nvPr>
        </p:nvGraphicFramePr>
        <p:xfrm>
          <a:off x="4400164" y="1898294"/>
          <a:ext cx="6128548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4274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3064274">
                  <a:extLst>
                    <a:ext uri="{9D8B030D-6E8A-4147-A177-3AD203B41FA5}">
                      <a16:colId xmlns:a16="http://schemas.microsoft.com/office/drawing/2014/main" val="2015748113"/>
                    </a:ext>
                  </a:extLst>
                </a:gridCol>
              </a:tblGrid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Precio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Pollo gratinado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10000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Costillas BBQ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949030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279635"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Sobrebarriga</a:t>
                      </a:r>
                      <a:r>
                        <a:rPr lang="es-CO"/>
                        <a:t> en salsa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4883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</a:tbl>
          </a:graphicData>
        </a:graphic>
      </p:graphicFrame>
      <p:sp>
        <p:nvSpPr>
          <p:cNvPr id="39" name="Título 1">
            <a:extLst>
              <a:ext uri="{FF2B5EF4-FFF2-40B4-BE49-F238E27FC236}">
                <a16:creationId xmlns:a16="http://schemas.microsoft.com/office/drawing/2014/main" id="{670D6BD8-5E92-4098-B97A-86320685D83D}"/>
              </a:ext>
            </a:extLst>
          </p:cNvPr>
          <p:cNvSpPr txBox="1">
            <a:spLocks/>
          </p:cNvSpPr>
          <p:nvPr/>
        </p:nvSpPr>
        <p:spPr>
          <a:xfrm>
            <a:off x="6729035" y="1190292"/>
            <a:ext cx="1510398" cy="808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>
                <a:latin typeface="Times New Roman"/>
                <a:cs typeface="Calibri Light"/>
              </a:rPr>
              <a:t>Menú</a:t>
            </a:r>
            <a:endParaRPr lang="es-E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474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4171665" y="1472478"/>
            <a:ext cx="2741365" cy="4377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Restaurante </a:t>
            </a:r>
            <a:r>
              <a:rPr lang="es-ES" err="1">
                <a:latin typeface="Times New Roman"/>
                <a:cs typeface="Calibri Light"/>
              </a:rPr>
              <a:t>Admin</a:t>
            </a:r>
            <a:r>
              <a:rPr lang="es-ES">
                <a:latin typeface="Times New Roman"/>
                <a:cs typeface="Calibri Light"/>
              </a:rPr>
              <a:t> Agregar Producto</a:t>
            </a:r>
            <a:endParaRPr lang="es-ES">
              <a:latin typeface="Times New Roman"/>
            </a:endParaRPr>
          </a:p>
        </p:txBody>
      </p:sp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4631810" y="1926972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4631810" y="1562516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4618547" y="2610455"/>
            <a:ext cx="1665767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4618547" y="2238995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10" name="Rectángulo 10">
            <a:extLst>
              <a:ext uri="{FF2B5EF4-FFF2-40B4-BE49-F238E27FC236}">
                <a16:creationId xmlns:a16="http://schemas.microsoft.com/office/drawing/2014/main" id="{3C84BE21-1687-A0AF-47B6-E999C46CFBED}"/>
              </a:ext>
            </a:extLst>
          </p:cNvPr>
          <p:cNvSpPr/>
          <p:nvPr/>
        </p:nvSpPr>
        <p:spPr>
          <a:xfrm>
            <a:off x="4635404" y="3286312"/>
            <a:ext cx="702485" cy="3193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9:00</a:t>
            </a:r>
            <a:endParaRPr lang="es-ES"/>
          </a:p>
        </p:txBody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6F513C60-5FD7-B6A4-BBD1-3AEDE5ADC66D}"/>
              </a:ext>
            </a:extLst>
          </p:cNvPr>
          <p:cNvSpPr txBox="1"/>
          <p:nvPr/>
        </p:nvSpPr>
        <p:spPr>
          <a:xfrm>
            <a:off x="4556328" y="2914669"/>
            <a:ext cx="1349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chemeClr val="tx1"/>
                </a:solidFill>
              </a:rPr>
              <a:t>Horario</a:t>
            </a: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E19D08E4-84C1-6B1C-89EC-4806FB25961C}"/>
              </a:ext>
            </a:extLst>
          </p:cNvPr>
          <p:cNvSpPr/>
          <p:nvPr/>
        </p:nvSpPr>
        <p:spPr>
          <a:xfrm>
            <a:off x="4618548" y="3962606"/>
            <a:ext cx="344666" cy="284739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973498-3FC3-54B7-7078-AC92F3DAFEE1}"/>
              </a:ext>
            </a:extLst>
          </p:cNvPr>
          <p:cNvSpPr txBox="1"/>
          <p:nvPr/>
        </p:nvSpPr>
        <p:spPr>
          <a:xfrm>
            <a:off x="4618547" y="3591148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chemeClr val="tx1"/>
                </a:solidFill>
              </a:rPr>
              <a:t>Llevable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DD99739-155D-7D9E-EC64-B022A86A8C56}"/>
              </a:ext>
            </a:extLst>
          </p:cNvPr>
          <p:cNvSpPr/>
          <p:nvPr/>
        </p:nvSpPr>
        <p:spPr>
          <a:xfrm>
            <a:off x="4616759" y="4795923"/>
            <a:ext cx="1665767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Agregar al menú</a:t>
            </a:r>
          </a:p>
        </p:txBody>
      </p:sp>
      <p:sp>
        <p:nvSpPr>
          <p:cNvPr id="18" name="Rectángulo 10">
            <a:extLst>
              <a:ext uri="{FF2B5EF4-FFF2-40B4-BE49-F238E27FC236}">
                <a16:creationId xmlns:a16="http://schemas.microsoft.com/office/drawing/2014/main" id="{41137A7D-A28D-B42F-B577-6C7932DD3826}"/>
              </a:ext>
            </a:extLst>
          </p:cNvPr>
          <p:cNvSpPr/>
          <p:nvPr/>
        </p:nvSpPr>
        <p:spPr>
          <a:xfrm>
            <a:off x="5771215" y="3304283"/>
            <a:ext cx="813909" cy="3193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10:00</a:t>
            </a:r>
            <a:endParaRPr lang="es-ES"/>
          </a:p>
        </p:txBody>
      </p:sp>
      <p:sp>
        <p:nvSpPr>
          <p:cNvPr id="19" name="CuadroTexto 14">
            <a:extLst>
              <a:ext uri="{FF2B5EF4-FFF2-40B4-BE49-F238E27FC236}">
                <a16:creationId xmlns:a16="http://schemas.microsoft.com/office/drawing/2014/main" id="{6AFC456E-C070-A5D7-9410-42A0DCC713B6}"/>
              </a:ext>
            </a:extLst>
          </p:cNvPr>
          <p:cNvSpPr txBox="1"/>
          <p:nvPr/>
        </p:nvSpPr>
        <p:spPr>
          <a:xfrm>
            <a:off x="5393809" y="3252536"/>
            <a:ext cx="242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4686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atin typeface="Times New Roman"/>
              <a:cs typeface="Times New Roman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4265220" y="5614544"/>
            <a:ext cx="6402923" cy="11014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atin typeface="Times New Roman"/>
              <a:cs typeface="Times New Roman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Reservas general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atin typeface="Times New Roman"/>
              <a:cs typeface="Times New Roman"/>
            </a:endParaRPr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latin typeface="Times New Roman"/>
                <a:cs typeface="Calibri"/>
              </a:rPr>
              <a:t>Volver</a:t>
            </a:r>
          </a:p>
        </p:txBody>
      </p:sp>
      <p:graphicFrame>
        <p:nvGraphicFramePr>
          <p:cNvPr id="37" name="Table 14">
            <a:extLst>
              <a:ext uri="{FF2B5EF4-FFF2-40B4-BE49-F238E27FC236}">
                <a16:creationId xmlns:a16="http://schemas.microsoft.com/office/drawing/2014/main" id="{FE11D2C6-4F2C-A605-4815-79451942B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04155"/>
              </p:ext>
            </p:extLst>
          </p:nvPr>
        </p:nvGraphicFramePr>
        <p:xfrm>
          <a:off x="1543792" y="2790701"/>
          <a:ext cx="9124629" cy="279201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041543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3041543">
                  <a:extLst>
                    <a:ext uri="{9D8B030D-6E8A-4147-A177-3AD203B41FA5}">
                      <a16:colId xmlns:a16="http://schemas.microsoft.com/office/drawing/2014/main" val="3851274836"/>
                    </a:ext>
                  </a:extLst>
                </a:gridCol>
                <a:gridCol w="3041543">
                  <a:extLst>
                    <a:ext uri="{9D8B030D-6E8A-4147-A177-3AD203B41FA5}">
                      <a16:colId xmlns:a16="http://schemas.microsoft.com/office/drawing/2014/main" val="3974069936"/>
                    </a:ext>
                  </a:extLst>
                </a:gridCol>
              </a:tblGrid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es-CO" err="1">
                          <a:solidFill>
                            <a:schemeClr val="bg1"/>
                          </a:solidFill>
                          <a:latin typeface="Times New Roman"/>
                        </a:rPr>
                        <a:t>Huespedes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solidFill>
                            <a:schemeClr val="bg1"/>
                          </a:solidFill>
                          <a:latin typeface="Times New Roman"/>
                        </a:rPr>
                        <a:t>Habitaciones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solidFill>
                            <a:schemeClr val="bg1"/>
                          </a:solidFill>
                          <a:latin typeface="Times New Roman"/>
                        </a:rPr>
                        <a:t>Servicios Consumidos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latin typeface="Times New Roman"/>
                        </a:rPr>
                        <a:t>Alejandra Gonzales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latin typeface="Times New Roman"/>
                        </a:rPr>
                        <a:t>203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latin typeface="Times New Roman"/>
                        </a:rPr>
                        <a:t>Spa X 4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latin typeface="Times New Roman"/>
                        </a:rPr>
                        <a:t>Camila </a:t>
                      </a:r>
                      <a:r>
                        <a:rPr lang="es-CO" err="1">
                          <a:latin typeface="Times New Roman"/>
                        </a:rPr>
                        <a:t>Rodiguez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latin typeface="Times New Roman"/>
                        </a:rPr>
                        <a:t>304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latin typeface="Times New Roman"/>
                        </a:rPr>
                        <a:t>BBQ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94571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97032"/>
                  </a:ext>
                </a:extLst>
              </a:tr>
            </a:tbl>
          </a:graphicData>
        </a:graphic>
      </p:graphicFrame>
      <p:sp>
        <p:nvSpPr>
          <p:cNvPr id="17" name="Rectángulo 26">
            <a:extLst>
              <a:ext uri="{FF2B5EF4-FFF2-40B4-BE49-F238E27FC236}">
                <a16:creationId xmlns:a16="http://schemas.microsoft.com/office/drawing/2014/main" id="{9BBBC747-542C-BB18-C5CF-342301C50868}"/>
              </a:ext>
            </a:extLst>
          </p:cNvPr>
          <p:cNvSpPr/>
          <p:nvPr/>
        </p:nvSpPr>
        <p:spPr>
          <a:xfrm>
            <a:off x="1522829" y="1242602"/>
            <a:ext cx="3046499" cy="1506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atin typeface="Times New Roman"/>
              <a:cs typeface="Times New Roman"/>
            </a:endParaRPr>
          </a:p>
        </p:txBody>
      </p:sp>
      <p:sp>
        <p:nvSpPr>
          <p:cNvPr id="21" name="Rectángulo 10">
            <a:extLst>
              <a:ext uri="{FF2B5EF4-FFF2-40B4-BE49-F238E27FC236}">
                <a16:creationId xmlns:a16="http://schemas.microsoft.com/office/drawing/2014/main" id="{5BB4E9C3-C410-31F1-98CE-3EFF8F1A4423}"/>
              </a:ext>
            </a:extLst>
          </p:cNvPr>
          <p:cNvSpPr/>
          <p:nvPr/>
        </p:nvSpPr>
        <p:spPr>
          <a:xfrm>
            <a:off x="1766522" y="1521874"/>
            <a:ext cx="2272659" cy="300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rgbClr val="AEABAB"/>
                </a:solidFill>
                <a:latin typeface="Times New Roman"/>
                <a:cs typeface="Calibri"/>
              </a:rPr>
              <a:t>Numero de reserva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0DA0F7E-DC59-41F8-102C-CE4BE4C24F5C}"/>
              </a:ext>
            </a:extLst>
          </p:cNvPr>
          <p:cNvSpPr/>
          <p:nvPr/>
        </p:nvSpPr>
        <p:spPr>
          <a:xfrm>
            <a:off x="5262625" y="5909757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latin typeface="Times New Roman"/>
                <a:cs typeface="Calibri"/>
              </a:rPr>
              <a:t>Crear reserva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035FB67-897B-F812-E7E6-0F3DE25F9DA6}"/>
              </a:ext>
            </a:extLst>
          </p:cNvPr>
          <p:cNvSpPr/>
          <p:nvPr/>
        </p:nvSpPr>
        <p:spPr>
          <a:xfrm>
            <a:off x="2096099" y="1882356"/>
            <a:ext cx="1625285" cy="27929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DFE5ED"/>
                </a:solidFill>
                <a:latin typeface="Times New Roman"/>
                <a:cs typeface="Calibri"/>
              </a:rPr>
              <a:t>Buscar Reserva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80E663C-BD1A-F53D-08F9-467947449034}"/>
              </a:ext>
            </a:extLst>
          </p:cNvPr>
          <p:cNvSpPr/>
          <p:nvPr/>
        </p:nvSpPr>
        <p:spPr>
          <a:xfrm>
            <a:off x="8053324" y="5860277"/>
            <a:ext cx="1922168" cy="4955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latin typeface="Times New Roman"/>
                <a:cs typeface="Calibri"/>
              </a:rPr>
              <a:t>Cancelar Reserva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548B8460-B386-054B-CE1B-ABAA29B44759}"/>
              </a:ext>
            </a:extLst>
          </p:cNvPr>
          <p:cNvSpPr txBox="1"/>
          <p:nvPr/>
        </p:nvSpPr>
        <p:spPr>
          <a:xfrm>
            <a:off x="4758461" y="1381338"/>
            <a:ext cx="3903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>
                <a:solidFill>
                  <a:srgbClr val="172026"/>
                </a:solidFill>
              </a:rPr>
              <a:t>Datos del líder del grupo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BFC3110-C5FB-F815-F6D8-2354DBAE5CA1}"/>
              </a:ext>
            </a:extLst>
          </p:cNvPr>
          <p:cNvGrpSpPr/>
          <p:nvPr/>
        </p:nvGrpSpPr>
        <p:grpSpPr>
          <a:xfrm>
            <a:off x="4760234" y="1717852"/>
            <a:ext cx="1498702" cy="457021"/>
            <a:chOff x="4760234" y="1717852"/>
            <a:chExt cx="1498702" cy="457021"/>
          </a:xfrm>
        </p:grpSpPr>
        <p:sp>
          <p:nvSpPr>
            <p:cNvPr id="28" name="Rectángulo 10">
              <a:extLst>
                <a:ext uri="{FF2B5EF4-FFF2-40B4-BE49-F238E27FC236}">
                  <a16:creationId xmlns:a16="http://schemas.microsoft.com/office/drawing/2014/main" id="{D2074F2D-6A65-4632-08DF-3F46F7FBC704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>
                <a:latin typeface="Times New Roman"/>
                <a:cs typeface="Times New Roman"/>
              </a:endParaRPr>
            </a:p>
          </p:txBody>
        </p:sp>
        <p:sp>
          <p:nvSpPr>
            <p:cNvPr id="43" name="CuadroTexto 14">
              <a:extLst>
                <a:ext uri="{FF2B5EF4-FFF2-40B4-BE49-F238E27FC236}">
                  <a16:creationId xmlns:a16="http://schemas.microsoft.com/office/drawing/2014/main" id="{7A9D770F-A012-0326-B0DF-88419456A953}"/>
                </a:ext>
              </a:extLst>
            </p:cNvPr>
            <p:cNvSpPr txBox="1"/>
            <p:nvPr/>
          </p:nvSpPr>
          <p:spPr>
            <a:xfrm>
              <a:off x="4760234" y="1717852"/>
              <a:ext cx="84528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>
                  <a:solidFill>
                    <a:srgbClr val="172026"/>
                  </a:solidFill>
                </a:rPr>
                <a:t>Nombre:</a:t>
              </a:r>
              <a:endParaRPr lang="es-E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33006DD-D48D-C971-6402-E3F42ED47220}"/>
              </a:ext>
            </a:extLst>
          </p:cNvPr>
          <p:cNvGrpSpPr/>
          <p:nvPr/>
        </p:nvGrpSpPr>
        <p:grpSpPr>
          <a:xfrm>
            <a:off x="4760234" y="2173072"/>
            <a:ext cx="1498702" cy="457021"/>
            <a:chOff x="4760234" y="1717852"/>
            <a:chExt cx="1498702" cy="457021"/>
          </a:xfrm>
        </p:grpSpPr>
        <p:sp>
          <p:nvSpPr>
            <p:cNvPr id="6" name="Rectángulo 10">
              <a:extLst>
                <a:ext uri="{FF2B5EF4-FFF2-40B4-BE49-F238E27FC236}">
                  <a16:creationId xmlns:a16="http://schemas.microsoft.com/office/drawing/2014/main" id="{2A0FAC45-5B6D-9BA4-00F5-F39C49EF1D3D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>
                <a:latin typeface="Times New Roman"/>
                <a:cs typeface="Times New Roman"/>
              </a:endParaRPr>
            </a:p>
          </p:txBody>
        </p:sp>
        <p:sp>
          <p:nvSpPr>
            <p:cNvPr id="7" name="CuadroTexto 14">
              <a:extLst>
                <a:ext uri="{FF2B5EF4-FFF2-40B4-BE49-F238E27FC236}">
                  <a16:creationId xmlns:a16="http://schemas.microsoft.com/office/drawing/2014/main" id="{0C2F35F4-84B3-FB9A-4110-F2358109DEA7}"/>
                </a:ext>
              </a:extLst>
            </p:cNvPr>
            <p:cNvSpPr txBox="1"/>
            <p:nvPr/>
          </p:nvSpPr>
          <p:spPr>
            <a:xfrm>
              <a:off x="4760234" y="1717852"/>
              <a:ext cx="84528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>
                  <a:solidFill>
                    <a:srgbClr val="172026"/>
                  </a:solidFill>
                </a:rPr>
                <a:t>Correo:</a:t>
              </a:r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E919205-2E47-F584-7A20-E018BE7B512B}"/>
              </a:ext>
            </a:extLst>
          </p:cNvPr>
          <p:cNvGrpSpPr/>
          <p:nvPr/>
        </p:nvGrpSpPr>
        <p:grpSpPr>
          <a:xfrm>
            <a:off x="6432675" y="1717851"/>
            <a:ext cx="2082299" cy="457021"/>
            <a:chOff x="4760234" y="1717852"/>
            <a:chExt cx="2082299" cy="457021"/>
          </a:xfrm>
        </p:grpSpPr>
        <p:sp>
          <p:nvSpPr>
            <p:cNvPr id="10" name="Rectángulo 10">
              <a:extLst>
                <a:ext uri="{FF2B5EF4-FFF2-40B4-BE49-F238E27FC236}">
                  <a16:creationId xmlns:a16="http://schemas.microsoft.com/office/drawing/2014/main" id="{EE556010-799B-7557-F01B-5ED7FFCFACF0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>
                <a:latin typeface="Times New Roman"/>
                <a:cs typeface="Times New Roman"/>
              </a:endParaRPr>
            </a:p>
          </p:txBody>
        </p:sp>
        <p:sp>
          <p:nvSpPr>
            <p:cNvPr id="11" name="CuadroTexto 14">
              <a:extLst>
                <a:ext uri="{FF2B5EF4-FFF2-40B4-BE49-F238E27FC236}">
                  <a16:creationId xmlns:a16="http://schemas.microsoft.com/office/drawing/2014/main" id="{2571944A-C2BF-71EB-DF43-8865AA178465}"/>
                </a:ext>
              </a:extLst>
            </p:cNvPr>
            <p:cNvSpPr txBox="1"/>
            <p:nvPr/>
          </p:nvSpPr>
          <p:spPr>
            <a:xfrm>
              <a:off x="4760234" y="1717852"/>
              <a:ext cx="208229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>
                  <a:solidFill>
                    <a:srgbClr val="172026"/>
                  </a:solidFill>
                </a:rPr>
                <a:t>No. de </a:t>
              </a:r>
              <a:r>
                <a:rPr lang="es-ES" sz="1200" b="1" err="1">
                  <a:solidFill>
                    <a:srgbClr val="172026"/>
                  </a:solidFill>
                </a:rPr>
                <a:t>identificacion</a:t>
              </a:r>
              <a:r>
                <a:rPr lang="es-ES" sz="1200" b="1">
                  <a:solidFill>
                    <a:srgbClr val="172026"/>
                  </a:solidFill>
                </a:rPr>
                <a:t>:</a:t>
              </a:r>
              <a:endParaRPr lang="es-E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1D96F7D-F3BB-EA07-E90B-BC44EB553215}"/>
              </a:ext>
            </a:extLst>
          </p:cNvPr>
          <p:cNvGrpSpPr/>
          <p:nvPr/>
        </p:nvGrpSpPr>
        <p:grpSpPr>
          <a:xfrm>
            <a:off x="6422778" y="2173071"/>
            <a:ext cx="2082299" cy="457021"/>
            <a:chOff x="4760234" y="1717852"/>
            <a:chExt cx="2082299" cy="457021"/>
          </a:xfrm>
        </p:grpSpPr>
        <p:sp>
          <p:nvSpPr>
            <p:cNvPr id="19" name="Rectángulo 10">
              <a:extLst>
                <a:ext uri="{FF2B5EF4-FFF2-40B4-BE49-F238E27FC236}">
                  <a16:creationId xmlns:a16="http://schemas.microsoft.com/office/drawing/2014/main" id="{BBC2ABF4-6B08-BEA7-CF4E-7F7163F7BBF1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>
                <a:latin typeface="Times New Roman"/>
                <a:cs typeface="Times New Roman"/>
              </a:endParaRPr>
            </a:p>
          </p:txBody>
        </p:sp>
        <p:sp>
          <p:nvSpPr>
            <p:cNvPr id="23" name="CuadroTexto 14">
              <a:extLst>
                <a:ext uri="{FF2B5EF4-FFF2-40B4-BE49-F238E27FC236}">
                  <a16:creationId xmlns:a16="http://schemas.microsoft.com/office/drawing/2014/main" id="{66FFCCC4-3308-7CCA-273B-9E524BEDB2DA}"/>
                </a:ext>
              </a:extLst>
            </p:cNvPr>
            <p:cNvSpPr txBox="1"/>
            <p:nvPr/>
          </p:nvSpPr>
          <p:spPr>
            <a:xfrm>
              <a:off x="4760234" y="1717852"/>
              <a:ext cx="208229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 err="1">
                  <a:solidFill>
                    <a:srgbClr val="172026"/>
                  </a:solidFill>
                </a:rPr>
                <a:t>Telefono</a:t>
              </a:r>
              <a:r>
                <a:rPr lang="es-ES" sz="1200" b="1">
                  <a:solidFill>
                    <a:srgbClr val="172026"/>
                  </a:solidFill>
                </a:rPr>
                <a:t>:</a:t>
              </a:r>
            </a:p>
          </p:txBody>
        </p:sp>
      </p:grpSp>
      <p:sp>
        <p:nvSpPr>
          <p:cNvPr id="25" name="CuadroTexto 14">
            <a:extLst>
              <a:ext uri="{FF2B5EF4-FFF2-40B4-BE49-F238E27FC236}">
                <a16:creationId xmlns:a16="http://schemas.microsoft.com/office/drawing/2014/main" id="{C9D1D72C-F511-D062-1DEE-61BE64D3819D}"/>
              </a:ext>
            </a:extLst>
          </p:cNvPr>
          <p:cNvSpPr txBox="1"/>
          <p:nvPr/>
        </p:nvSpPr>
        <p:spPr>
          <a:xfrm>
            <a:off x="8291369" y="1381337"/>
            <a:ext cx="3903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>
                <a:solidFill>
                  <a:srgbClr val="172026"/>
                </a:solidFill>
              </a:rPr>
              <a:t>Información reserva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26E94FC-E04F-20EF-C548-537FB75D4312}"/>
              </a:ext>
            </a:extLst>
          </p:cNvPr>
          <p:cNvGrpSpPr/>
          <p:nvPr/>
        </p:nvGrpSpPr>
        <p:grpSpPr>
          <a:xfrm>
            <a:off x="8510857" y="1717851"/>
            <a:ext cx="2082299" cy="457021"/>
            <a:chOff x="4760234" y="1717852"/>
            <a:chExt cx="2082299" cy="457021"/>
          </a:xfrm>
        </p:grpSpPr>
        <p:sp>
          <p:nvSpPr>
            <p:cNvPr id="27" name="Rectángulo 10">
              <a:extLst>
                <a:ext uri="{FF2B5EF4-FFF2-40B4-BE49-F238E27FC236}">
                  <a16:creationId xmlns:a16="http://schemas.microsoft.com/office/drawing/2014/main" id="{D87FAF98-F3C4-BC8E-3D7A-4E1BF6D62927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>
                <a:latin typeface="Times New Roman"/>
                <a:cs typeface="Times New Roman"/>
              </a:endParaRPr>
            </a:p>
          </p:txBody>
        </p:sp>
        <p:sp>
          <p:nvSpPr>
            <p:cNvPr id="29" name="CuadroTexto 14">
              <a:extLst>
                <a:ext uri="{FF2B5EF4-FFF2-40B4-BE49-F238E27FC236}">
                  <a16:creationId xmlns:a16="http://schemas.microsoft.com/office/drawing/2014/main" id="{1FD79B84-7313-BD79-BD50-559B4A2C4055}"/>
                </a:ext>
              </a:extLst>
            </p:cNvPr>
            <p:cNvSpPr txBox="1"/>
            <p:nvPr/>
          </p:nvSpPr>
          <p:spPr>
            <a:xfrm>
              <a:off x="4760234" y="1717852"/>
              <a:ext cx="208229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>
                  <a:solidFill>
                    <a:srgbClr val="172026"/>
                  </a:solidFill>
                </a:rPr>
                <a:t>Fecha inicio:</a:t>
              </a:r>
              <a:endParaRPr lang="es-ES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8031F69-33F7-C01D-F8D1-72FF38E9AD18}"/>
              </a:ext>
            </a:extLst>
          </p:cNvPr>
          <p:cNvGrpSpPr/>
          <p:nvPr/>
        </p:nvGrpSpPr>
        <p:grpSpPr>
          <a:xfrm>
            <a:off x="8510856" y="2173071"/>
            <a:ext cx="2082299" cy="457021"/>
            <a:chOff x="4760234" y="1717852"/>
            <a:chExt cx="2082299" cy="457021"/>
          </a:xfrm>
        </p:grpSpPr>
        <p:sp>
          <p:nvSpPr>
            <p:cNvPr id="35" name="Rectángulo 10">
              <a:extLst>
                <a:ext uri="{FF2B5EF4-FFF2-40B4-BE49-F238E27FC236}">
                  <a16:creationId xmlns:a16="http://schemas.microsoft.com/office/drawing/2014/main" id="{37D48A44-EB3C-E2A1-4945-FFCD9F799442}"/>
                </a:ext>
              </a:extLst>
            </p:cNvPr>
            <p:cNvSpPr/>
            <p:nvPr/>
          </p:nvSpPr>
          <p:spPr>
            <a:xfrm>
              <a:off x="4761402" y="1937368"/>
              <a:ext cx="1497534" cy="23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>
                <a:latin typeface="Times New Roman"/>
                <a:cs typeface="Times New Roman"/>
              </a:endParaRPr>
            </a:p>
          </p:txBody>
        </p:sp>
        <p:sp>
          <p:nvSpPr>
            <p:cNvPr id="38" name="CuadroTexto 14">
              <a:extLst>
                <a:ext uri="{FF2B5EF4-FFF2-40B4-BE49-F238E27FC236}">
                  <a16:creationId xmlns:a16="http://schemas.microsoft.com/office/drawing/2014/main" id="{B3842E12-1DB3-C67E-896C-E5CC0846E116}"/>
                </a:ext>
              </a:extLst>
            </p:cNvPr>
            <p:cNvSpPr txBox="1"/>
            <p:nvPr/>
          </p:nvSpPr>
          <p:spPr>
            <a:xfrm>
              <a:off x="4760234" y="1717852"/>
              <a:ext cx="208229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200" b="1">
                  <a:solidFill>
                    <a:srgbClr val="172026"/>
                  </a:solidFill>
                </a:rPr>
                <a:t>Fecha de fin:</a:t>
              </a:r>
              <a:endParaRPr lang="es-ES"/>
            </a:p>
          </p:txBody>
        </p:sp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83B1572-E9DC-8B20-0085-4F2B83786300}"/>
              </a:ext>
            </a:extLst>
          </p:cNvPr>
          <p:cNvSpPr/>
          <p:nvPr/>
        </p:nvSpPr>
        <p:spPr>
          <a:xfrm>
            <a:off x="2096099" y="2235748"/>
            <a:ext cx="1625285" cy="2240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rgbClr val="DFE5ED"/>
                </a:solidFill>
                <a:latin typeface="Times New Roman"/>
                <a:cs typeface="Calibri"/>
              </a:rPr>
              <a:t>Ver Reserva</a:t>
            </a:r>
          </a:p>
        </p:txBody>
      </p:sp>
    </p:spTree>
    <p:extLst>
      <p:ext uri="{BB962C8B-B14F-4D97-AF65-F5344CB8AC3E}">
        <p14:creationId xmlns:p14="http://schemas.microsoft.com/office/powerpoint/2010/main" val="60972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>
            <a:normAutofit/>
          </a:bodyPr>
          <a:lstStyle/>
          <a:p>
            <a:r>
              <a:rPr lang="es-ES" sz="4000">
                <a:latin typeface="Arial"/>
                <a:cs typeface="Calibri Light"/>
              </a:rPr>
              <a:t>Crear reserva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1940522" y="4714225"/>
            <a:ext cx="1665767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Agregar </a:t>
            </a:r>
            <a:r>
              <a:rPr lang="es-ES" sz="1400" err="1">
                <a:solidFill>
                  <a:srgbClr val="172026"/>
                </a:solidFill>
                <a:latin typeface="Arial"/>
                <a:cs typeface="Calibri"/>
              </a:rPr>
              <a:t>Huesped</a:t>
            </a:r>
            <a:endParaRPr lang="es-ES" sz="1400">
              <a:solidFill>
                <a:srgbClr val="172026"/>
              </a:solidFill>
              <a:latin typeface="Arial"/>
              <a:cs typeface="Calibri"/>
            </a:endParaRPr>
          </a:p>
        </p:txBody>
      </p:sp>
      <p:sp>
        <p:nvSpPr>
          <p:cNvPr id="23" name="Rectángulo 10">
            <a:extLst>
              <a:ext uri="{FF2B5EF4-FFF2-40B4-BE49-F238E27FC236}">
                <a16:creationId xmlns:a16="http://schemas.microsoft.com/office/drawing/2014/main" id="{FFEC15C1-7E7E-0731-D14E-72BAC56623EF}"/>
              </a:ext>
            </a:extLst>
          </p:cNvPr>
          <p:cNvSpPr/>
          <p:nvPr/>
        </p:nvSpPr>
        <p:spPr>
          <a:xfrm>
            <a:off x="1800028" y="18418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>
                <a:solidFill>
                  <a:srgbClr val="757070"/>
                </a:solidFill>
                <a:latin typeface="Arial"/>
                <a:cs typeface="Times New Roman"/>
              </a:rPr>
              <a:t>Nombre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41012" y="1741286"/>
            <a:ext cx="10728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endParaRPr lang="es-ES" sz="1200">
              <a:latin typeface="Arial"/>
            </a:endParaRPr>
          </a:p>
        </p:txBody>
      </p:sp>
      <p:sp>
        <p:nvSpPr>
          <p:cNvPr id="3" name="Rectángulo 26">
            <a:extLst>
              <a:ext uri="{FF2B5EF4-FFF2-40B4-BE49-F238E27FC236}">
                <a16:creationId xmlns:a16="http://schemas.microsoft.com/office/drawing/2014/main" id="{EB31D040-46F3-A62A-5962-1F6BBB9A03D8}"/>
              </a:ext>
            </a:extLst>
          </p:cNvPr>
          <p:cNvSpPr/>
          <p:nvPr/>
        </p:nvSpPr>
        <p:spPr>
          <a:xfrm>
            <a:off x="4262424" y="1240532"/>
            <a:ext cx="6413989" cy="1571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25" name="Rectángulo 10">
            <a:extLst>
              <a:ext uri="{FF2B5EF4-FFF2-40B4-BE49-F238E27FC236}">
                <a16:creationId xmlns:a16="http://schemas.microsoft.com/office/drawing/2014/main" id="{2D829BBD-3890-2320-EB3E-B3DDD3B0399F}"/>
              </a:ext>
            </a:extLst>
          </p:cNvPr>
          <p:cNvSpPr/>
          <p:nvPr/>
        </p:nvSpPr>
        <p:spPr>
          <a:xfrm>
            <a:off x="1800028" y="24133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>
                <a:solidFill>
                  <a:srgbClr val="757070"/>
                </a:solidFill>
                <a:latin typeface="Arial"/>
                <a:cs typeface="Times New Roman"/>
              </a:rPr>
              <a:t>Correo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1365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1992964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>
                <a:solidFill>
                  <a:srgbClr val="172026"/>
                </a:solidFill>
                <a:latin typeface="Arial"/>
                <a:cs typeface="Calibri"/>
              </a:rPr>
              <a:t>Volver</a:t>
            </a:r>
          </a:p>
        </p:txBody>
      </p:sp>
      <p:sp>
        <p:nvSpPr>
          <p:cNvPr id="10" name="Rectángulo 10">
            <a:extLst>
              <a:ext uri="{FF2B5EF4-FFF2-40B4-BE49-F238E27FC236}">
                <a16:creationId xmlns:a16="http://schemas.microsoft.com/office/drawing/2014/main" id="{3C84BE21-1687-A0AF-47B6-E999C46CFBED}"/>
              </a:ext>
            </a:extLst>
          </p:cNvPr>
          <p:cNvSpPr/>
          <p:nvPr/>
        </p:nvSpPr>
        <p:spPr>
          <a:xfrm>
            <a:off x="1800028" y="29848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>
                <a:solidFill>
                  <a:srgbClr val="757070"/>
                </a:solidFill>
                <a:latin typeface="Arial"/>
                <a:cs typeface="Times New Roman"/>
              </a:rPr>
              <a:t>Edad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DEC90C86-2EA5-C46C-BAD5-9FE569B8F49F}"/>
              </a:ext>
            </a:extLst>
          </p:cNvPr>
          <p:cNvSpPr txBox="1"/>
          <p:nvPr/>
        </p:nvSpPr>
        <p:spPr>
          <a:xfrm>
            <a:off x="4805920" y="1536465"/>
            <a:ext cx="22845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CO" sz="1600" b="1">
                <a:solidFill>
                  <a:srgbClr val="172026"/>
                </a:solidFill>
                <a:latin typeface="Arial"/>
              </a:rPr>
              <a:t>Añadir habitación</a:t>
            </a:r>
            <a:endParaRPr lang="es-ES" sz="1600" b="1">
              <a:solidFill>
                <a:srgbClr val="172026"/>
              </a:solidFill>
              <a:latin typeface="Arial"/>
            </a:endParaRP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E19D08E4-84C1-6B1C-89EC-4806FB25961C}"/>
              </a:ext>
            </a:extLst>
          </p:cNvPr>
          <p:cNvSpPr/>
          <p:nvPr/>
        </p:nvSpPr>
        <p:spPr>
          <a:xfrm>
            <a:off x="1800028" y="35563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>
                <a:solidFill>
                  <a:srgbClr val="757070"/>
                </a:solidFill>
                <a:latin typeface="Arial"/>
                <a:cs typeface="Times New Roman"/>
              </a:rPr>
              <a:t>Teléfono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  <p:sp>
        <p:nvSpPr>
          <p:cNvPr id="12" name="Rectángulo 10">
            <a:extLst>
              <a:ext uri="{FF2B5EF4-FFF2-40B4-BE49-F238E27FC236}">
                <a16:creationId xmlns:a16="http://schemas.microsoft.com/office/drawing/2014/main" id="{309E4B5B-75D6-CD73-3B79-A27AC89A6301}"/>
              </a:ext>
            </a:extLst>
          </p:cNvPr>
          <p:cNvSpPr/>
          <p:nvPr/>
        </p:nvSpPr>
        <p:spPr>
          <a:xfrm>
            <a:off x="1800028" y="4127877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>
                <a:solidFill>
                  <a:srgbClr val="757070"/>
                </a:solidFill>
                <a:latin typeface="Arial"/>
                <a:cs typeface="Times New Roman"/>
              </a:rPr>
              <a:t>No. identificación</a:t>
            </a:r>
          </a:p>
        </p:txBody>
      </p:sp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CBC750CE-A93C-F15F-B52B-4A586E230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80143"/>
              </p:ext>
            </p:extLst>
          </p:nvPr>
        </p:nvGraphicFramePr>
        <p:xfrm>
          <a:off x="4263894" y="2827735"/>
          <a:ext cx="6407136" cy="279201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203568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  <a:gridCol w="3203568">
                  <a:extLst>
                    <a:ext uri="{9D8B030D-6E8A-4147-A177-3AD203B41FA5}">
                      <a16:colId xmlns:a16="http://schemas.microsoft.com/office/drawing/2014/main" val="3851274836"/>
                    </a:ext>
                  </a:extLst>
                </a:gridCol>
              </a:tblGrid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solidFill>
                            <a:schemeClr val="bg1"/>
                          </a:solidFill>
                          <a:latin typeface="Arial"/>
                        </a:rPr>
                        <a:t>Huéspedes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solidFill>
                            <a:schemeClr val="bg1"/>
                          </a:solidFill>
                          <a:latin typeface="Arial"/>
                        </a:rPr>
                        <a:t>Habitaciones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latin typeface="Arial"/>
                        </a:rPr>
                        <a:t>Alejandra Gonzales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latin typeface="Arial"/>
                        </a:rPr>
                        <a:t>203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latin typeface="Arial"/>
                        </a:rPr>
                        <a:t>Camila </a:t>
                      </a:r>
                      <a:r>
                        <a:rPr lang="es-CO" err="1">
                          <a:latin typeface="Arial"/>
                        </a:rPr>
                        <a:t>Rodiguez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>
                          <a:latin typeface="Arial"/>
                        </a:rPr>
                        <a:t>304</a:t>
                      </a: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94571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CO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12700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97032"/>
                  </a:ext>
                </a:extLst>
              </a:tr>
            </a:tbl>
          </a:graphicData>
        </a:graphic>
      </p:graphicFrame>
      <p:sp>
        <p:nvSpPr>
          <p:cNvPr id="36" name="CuadroTexto 14">
            <a:extLst>
              <a:ext uri="{FF2B5EF4-FFF2-40B4-BE49-F238E27FC236}">
                <a16:creationId xmlns:a16="http://schemas.microsoft.com/office/drawing/2014/main" id="{E269A0C0-718F-1E3F-989F-E82BA93BFABA}"/>
              </a:ext>
            </a:extLst>
          </p:cNvPr>
          <p:cNvSpPr txBox="1"/>
          <p:nvPr/>
        </p:nvSpPr>
        <p:spPr>
          <a:xfrm>
            <a:off x="1823177" y="1372070"/>
            <a:ext cx="2133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>
                <a:latin typeface="Arial"/>
              </a:rPr>
              <a:t>Añadir huésped</a:t>
            </a:r>
            <a:endParaRPr lang="es-ES" sz="2400" b="1">
              <a:latin typeface="Arial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78EFC7B-834D-0667-0EB1-929C16CFA2A2}"/>
              </a:ext>
            </a:extLst>
          </p:cNvPr>
          <p:cNvSpPr/>
          <p:nvPr/>
        </p:nvSpPr>
        <p:spPr>
          <a:xfrm>
            <a:off x="4806470" y="1905237"/>
            <a:ext cx="1864201" cy="5207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chemeClr val="accent4"/>
                </a:solidFill>
                <a:latin typeface="Arial"/>
                <a:cs typeface="Calibri"/>
              </a:rPr>
              <a:t>Agregar Habitación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701F781-17A7-6670-6247-48ED9B8A7B66}"/>
              </a:ext>
            </a:extLst>
          </p:cNvPr>
          <p:cNvSpPr/>
          <p:nvPr/>
        </p:nvSpPr>
        <p:spPr>
          <a:xfrm>
            <a:off x="5294048" y="5909758"/>
            <a:ext cx="1625285" cy="45598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Crear reserva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0CE44B9-6BE7-2C4A-A264-D909AD3750BD}"/>
              </a:ext>
            </a:extLst>
          </p:cNvPr>
          <p:cNvSpPr/>
          <p:nvPr/>
        </p:nvSpPr>
        <p:spPr>
          <a:xfrm>
            <a:off x="8084747" y="5860278"/>
            <a:ext cx="1922168" cy="4955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172026"/>
                </a:solidFill>
                <a:latin typeface="Arial"/>
                <a:cs typeface="Calibri"/>
              </a:rPr>
              <a:t>Cancelar Reserva</a:t>
            </a:r>
          </a:p>
        </p:txBody>
      </p:sp>
      <p:sp>
        <p:nvSpPr>
          <p:cNvPr id="8" name="Rectángulo 10">
            <a:extLst>
              <a:ext uri="{FF2B5EF4-FFF2-40B4-BE49-F238E27FC236}">
                <a16:creationId xmlns:a16="http://schemas.microsoft.com/office/drawing/2014/main" id="{3D058599-6606-CC33-9265-8B3E68AC804F}"/>
              </a:ext>
            </a:extLst>
          </p:cNvPr>
          <p:cNvSpPr/>
          <p:nvPr/>
        </p:nvSpPr>
        <p:spPr>
          <a:xfrm>
            <a:off x="7067767" y="1433268"/>
            <a:ext cx="2028366" cy="40640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>
                <a:solidFill>
                  <a:srgbClr val="757070"/>
                </a:solidFill>
                <a:latin typeface="Arial"/>
                <a:cs typeface="Times New Roman"/>
              </a:rPr>
              <a:t>Nombre</a:t>
            </a:r>
            <a:endParaRPr lang="es-ES" sz="1600">
              <a:solidFill>
                <a:srgbClr val="75707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619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Arial"/>
                <a:cs typeface="Calibri Light"/>
              </a:rPr>
              <a:t>Reportes</a:t>
            </a:r>
            <a:endParaRPr lang="es-ES" dirty="0"/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2386639" y="5603156"/>
            <a:ext cx="7428383" cy="748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600">
              <a:latin typeface="Arial"/>
              <a:cs typeface="Arial"/>
            </a:endParaRPr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5271001" y="5731884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>
                <a:solidFill>
                  <a:srgbClr val="172026"/>
                </a:solidFill>
                <a:latin typeface="Arial"/>
                <a:cs typeface="Calibri"/>
              </a:rPr>
              <a:t>Volver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50CAE7-4A0D-E050-2E04-DC9DBA58101E}"/>
              </a:ext>
            </a:extLst>
          </p:cNvPr>
          <p:cNvSpPr/>
          <p:nvPr/>
        </p:nvSpPr>
        <p:spPr>
          <a:xfrm>
            <a:off x="2383876" y="1224840"/>
            <a:ext cx="7433093" cy="438509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5A938EB6-C6A2-D900-ECF0-562C748B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0" y="1665650"/>
            <a:ext cx="7214558" cy="33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9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CF82519-D097-4086-2C8D-6CA341B1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24332"/>
            <a:ext cx="10515600" cy="1133693"/>
          </a:xfrm>
        </p:spPr>
        <p:txBody>
          <a:bodyPr>
            <a:normAutofit/>
          </a:bodyPr>
          <a:lstStyle/>
          <a:p>
            <a:r>
              <a:rPr lang="es-ES" sz="5200">
                <a:latin typeface="Times New Roman"/>
                <a:cs typeface="Calibri Light"/>
              </a:rPr>
              <a:t>Autenticación</a:t>
            </a:r>
            <a:r>
              <a:rPr lang="es-ES" sz="5200" dirty="0">
                <a:latin typeface="Times New Roman"/>
                <a:cs typeface="Calibri Light"/>
              </a:rPr>
              <a:t> </a:t>
            </a:r>
            <a:r>
              <a:rPr lang="es-ES" sz="5200" dirty="0" err="1">
                <a:latin typeface="Times New Roman"/>
                <a:cs typeface="Calibri Light"/>
              </a:rPr>
              <a:t>Huesped</a:t>
            </a:r>
            <a:endParaRPr lang="es-ES" sz="5200" dirty="0" err="1">
              <a:latin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DD604B-1DC9-880B-F526-E5C65AEE1FA0}"/>
              </a:ext>
            </a:extLst>
          </p:cNvPr>
          <p:cNvSpPr/>
          <p:nvPr/>
        </p:nvSpPr>
        <p:spPr>
          <a:xfrm>
            <a:off x="1575554" y="1350540"/>
            <a:ext cx="8583189" cy="5328260"/>
          </a:xfrm>
          <a:prstGeom prst="rect">
            <a:avLst/>
          </a:prstGeom>
          <a:solidFill>
            <a:schemeClr val="accent3">
              <a:lumMod val="9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E28A329-2933-A0A2-5EF7-AD9E950357E4}"/>
              </a:ext>
            </a:extLst>
          </p:cNvPr>
          <p:cNvSpPr/>
          <p:nvPr/>
        </p:nvSpPr>
        <p:spPr>
          <a:xfrm>
            <a:off x="6685749" y="1367204"/>
            <a:ext cx="3475146" cy="5313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26B6C9-E82F-C3FD-6E6C-2DBB738613C5}"/>
              </a:ext>
            </a:extLst>
          </p:cNvPr>
          <p:cNvSpPr/>
          <p:nvPr/>
        </p:nvSpPr>
        <p:spPr>
          <a:xfrm>
            <a:off x="7556665" y="3864034"/>
            <a:ext cx="1907895" cy="3098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01490B-9794-656B-4CCC-F7C69E953CC5}"/>
              </a:ext>
            </a:extLst>
          </p:cNvPr>
          <p:cNvSpPr/>
          <p:nvPr/>
        </p:nvSpPr>
        <p:spPr>
          <a:xfrm>
            <a:off x="7560951" y="4720997"/>
            <a:ext cx="1899701" cy="309882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8F12DC-47F6-4596-53A1-D233A7C4363C}"/>
              </a:ext>
            </a:extLst>
          </p:cNvPr>
          <p:cNvSpPr txBox="1"/>
          <p:nvPr/>
        </p:nvSpPr>
        <p:spPr>
          <a:xfrm>
            <a:off x="7437261" y="3513800"/>
            <a:ext cx="1072898" cy="311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 sz="1422" kern="1200">
                <a:solidFill>
                  <a:srgbClr val="FFFFFF"/>
                </a:solidFill>
                <a:latin typeface="Times New Roman"/>
                <a:ea typeface="+mn-ea"/>
                <a:cs typeface="Calibri"/>
              </a:rPr>
              <a:t>Usuario:</a:t>
            </a:r>
            <a:endParaRPr lang="es-E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591F32-9770-18C2-C003-4D78009B5527}"/>
              </a:ext>
            </a:extLst>
          </p:cNvPr>
          <p:cNvSpPr txBox="1"/>
          <p:nvPr/>
        </p:nvSpPr>
        <p:spPr>
          <a:xfrm>
            <a:off x="7439366" y="4263632"/>
            <a:ext cx="1405579" cy="311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 sz="1422" kern="1200">
                <a:solidFill>
                  <a:srgbClr val="FFFFFF"/>
                </a:solidFill>
                <a:latin typeface="Times New Roman"/>
                <a:ea typeface="+mn-ea"/>
                <a:cs typeface="Calibri"/>
              </a:rPr>
              <a:t>Contraseña:</a:t>
            </a:r>
            <a:endParaRPr lang="es-E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E83919E-5375-CE8C-A07B-21C7AFC8EACF}"/>
              </a:ext>
            </a:extLst>
          </p:cNvPr>
          <p:cNvSpPr/>
          <p:nvPr/>
        </p:nvSpPr>
        <p:spPr>
          <a:xfrm>
            <a:off x="7728322" y="5287507"/>
            <a:ext cx="1563604" cy="318490"/>
          </a:xfrm>
          <a:prstGeom prst="roundRect">
            <a:avLst/>
          </a:prstGeom>
          <a:solidFill>
            <a:schemeClr val="accent3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22376">
              <a:spcAft>
                <a:spcPts val="600"/>
              </a:spcAft>
            </a:pPr>
            <a:r>
              <a:rPr lang="es-ES" sz="1400" kern="1200" dirty="0">
                <a:solidFill>
                  <a:srgbClr val="172026"/>
                </a:solidFill>
                <a:latin typeface="+mn-lt"/>
                <a:ea typeface="+mn-ea"/>
                <a:cs typeface="Calibri"/>
              </a:rPr>
              <a:t>Iniciar Sesión</a:t>
            </a:r>
            <a:endParaRPr lang="es-ES" sz="1400">
              <a:solidFill>
                <a:srgbClr val="172026"/>
              </a:solidFill>
              <a:ea typeface="Calibri"/>
              <a:cs typeface="Calibri"/>
            </a:endParaRPr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6A15F4B5-C074-A54A-33A5-C834420E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563970" y="1607196"/>
            <a:ext cx="1649319" cy="171351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3030F-71AA-A707-9136-FF79A6659E16}"/>
              </a:ext>
            </a:extLst>
          </p:cNvPr>
          <p:cNvSpPr/>
          <p:nvPr/>
        </p:nvSpPr>
        <p:spPr>
          <a:xfrm>
            <a:off x="7728322" y="5885636"/>
            <a:ext cx="1563604" cy="318490"/>
          </a:xfrm>
          <a:prstGeom prst="roundRect">
            <a:avLst/>
          </a:prstGeom>
          <a:solidFill>
            <a:schemeClr val="accent3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22376">
              <a:spcAft>
                <a:spcPts val="600"/>
              </a:spcAft>
            </a:pPr>
            <a:r>
              <a:rPr lang="es-ES" sz="1400" dirty="0">
                <a:solidFill>
                  <a:srgbClr val="172026"/>
                </a:solidFill>
                <a:ea typeface="Calibri"/>
                <a:cs typeface="Calibri"/>
              </a:rPr>
              <a:t>Nuevo </a:t>
            </a:r>
            <a:r>
              <a:rPr lang="es-ES" sz="1400" dirty="0" err="1">
                <a:solidFill>
                  <a:srgbClr val="172026"/>
                </a:solidFill>
                <a:ea typeface="Calibri"/>
                <a:cs typeface="Calibri"/>
              </a:rPr>
              <a:t>Huesped</a:t>
            </a:r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EF803B67-8AF3-5FDE-93FC-C784CC88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08" y="1357898"/>
            <a:ext cx="5117548" cy="53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A42376-C17C-8429-9416-DEF9BB99BB20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1113B08-059A-B0BB-FD3D-A3A2D0E96991}"/>
              </a:ext>
            </a:extLst>
          </p:cNvPr>
          <p:cNvSpPr/>
          <p:nvPr/>
        </p:nvSpPr>
        <p:spPr>
          <a:xfrm>
            <a:off x="4306184" y="5732719"/>
            <a:ext cx="6361814" cy="9923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8771BF-C5CF-296D-D709-557413B3DAFB}"/>
              </a:ext>
            </a:extLst>
          </p:cNvPr>
          <p:cNvSpPr/>
          <p:nvPr/>
        </p:nvSpPr>
        <p:spPr>
          <a:xfrm>
            <a:off x="1523999" y="1240464"/>
            <a:ext cx="2782186" cy="5484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DD4E2-7A85-7A03-6A3A-76F8E398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99311"/>
            <a:ext cx="10515600" cy="1325563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Menú principal </a:t>
            </a:r>
            <a:r>
              <a:rPr lang="es-ES" err="1">
                <a:latin typeface="Times New Roman"/>
                <a:cs typeface="Calibri Light"/>
              </a:rPr>
              <a:t>Admin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C1A8DD-0788-C69F-5016-52C0926EA87C}"/>
              </a:ext>
            </a:extLst>
          </p:cNvPr>
          <p:cNvSpPr txBox="1"/>
          <p:nvPr/>
        </p:nvSpPr>
        <p:spPr>
          <a:xfrm>
            <a:off x="4669465" y="1765850"/>
            <a:ext cx="2188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172026"/>
                </a:solidFill>
                <a:latin typeface="Times New Roman"/>
                <a:cs typeface="Calibri"/>
              </a:rPr>
              <a:t>Ocupación hoy:</a:t>
            </a:r>
            <a:endParaRPr lang="es-ES">
              <a:solidFill>
                <a:srgbClr val="172026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C17D3-3E8A-0230-E38A-3497A47084A7}"/>
              </a:ext>
            </a:extLst>
          </p:cNvPr>
          <p:cNvGrpSpPr/>
          <p:nvPr/>
        </p:nvGrpSpPr>
        <p:grpSpPr>
          <a:xfrm>
            <a:off x="5103626" y="6025114"/>
            <a:ext cx="4766929" cy="407582"/>
            <a:chOff x="5201089" y="6051694"/>
            <a:chExt cx="4766929" cy="407582"/>
          </a:xfrm>
          <a:solidFill>
            <a:schemeClr val="accent4"/>
          </a:solidFill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77269F6-2336-2559-990E-64CBEAC3916D}"/>
                </a:ext>
              </a:extLst>
            </p:cNvPr>
            <p:cNvSpPr/>
            <p:nvPr/>
          </p:nvSpPr>
          <p:spPr>
            <a:xfrm>
              <a:off x="5201089" y="6051694"/>
              <a:ext cx="1665767" cy="407582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err="1">
                  <a:solidFill>
                    <a:srgbClr val="172026"/>
                  </a:solidFill>
                  <a:cs typeface="Calibri"/>
                </a:rPr>
                <a:t>Check</a:t>
              </a:r>
              <a:r>
                <a:rPr lang="es-ES" sz="1600">
                  <a:solidFill>
                    <a:srgbClr val="172026"/>
                  </a:solidFill>
                  <a:cs typeface="Calibri"/>
                </a:rPr>
                <a:t> - in</a:t>
              </a: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77E05543-1891-02DE-F6AF-94C492E09554}"/>
                </a:ext>
              </a:extLst>
            </p:cNvPr>
            <p:cNvSpPr/>
            <p:nvPr/>
          </p:nvSpPr>
          <p:spPr>
            <a:xfrm>
              <a:off x="8302251" y="6051694"/>
              <a:ext cx="1665767" cy="407582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err="1">
                  <a:solidFill>
                    <a:srgbClr val="172026"/>
                  </a:solidFill>
                  <a:cs typeface="Calibri"/>
                </a:rPr>
                <a:t>Check</a:t>
              </a:r>
              <a:r>
                <a:rPr lang="es-ES" sz="1600">
                  <a:solidFill>
                    <a:srgbClr val="172026"/>
                  </a:solidFill>
                  <a:cs typeface="Calibri"/>
                </a:rPr>
                <a:t> - </a:t>
              </a:r>
              <a:r>
                <a:rPr lang="es-ES" sz="1600" err="1">
                  <a:solidFill>
                    <a:srgbClr val="172026"/>
                  </a:solidFill>
                  <a:cs typeface="Calibri"/>
                </a:rPr>
                <a:t>out</a:t>
              </a:r>
              <a:endParaRPr lang="es-ES" sz="1600">
                <a:solidFill>
                  <a:srgbClr val="172026"/>
                </a:solidFill>
                <a:cs typeface="Calibri"/>
              </a:endParaRPr>
            </a:p>
          </p:txBody>
        </p:sp>
      </p:grp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EF70458C-FA13-CAA5-C66D-C33C8F0C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55284"/>
              </p:ext>
            </p:extLst>
          </p:nvPr>
        </p:nvGraphicFramePr>
        <p:xfrm>
          <a:off x="4757494" y="3917994"/>
          <a:ext cx="5459194" cy="15849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9938">
                  <a:extLst>
                    <a:ext uri="{9D8B030D-6E8A-4147-A177-3AD203B41FA5}">
                      <a16:colId xmlns:a16="http://schemas.microsoft.com/office/drawing/2014/main" val="42418125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35987029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734702925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7240094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5062837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88031767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23440781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195557390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4166537140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2994028904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196095771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150193987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2708922953"/>
                    </a:ext>
                  </a:extLst>
                </a:gridCol>
              </a:tblGrid>
              <a:tr h="190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>
                        <a:latin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Aug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Sep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70863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Mon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57929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>
                          <a:latin typeface="Times New Roman"/>
                        </a:rPr>
                        <a:t>Tue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49890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Wen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6700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Thr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9382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Fri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299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Sat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20398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700" err="1">
                          <a:latin typeface="Times New Roman"/>
                        </a:rPr>
                        <a:t>Sun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19135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BD3D7215-FB23-1C0B-3C05-371C308A446B}"/>
              </a:ext>
            </a:extLst>
          </p:cNvPr>
          <p:cNvSpPr txBox="1"/>
          <p:nvPr/>
        </p:nvSpPr>
        <p:spPr>
          <a:xfrm>
            <a:off x="4669465" y="3477767"/>
            <a:ext cx="2188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172026"/>
                </a:solidFill>
                <a:latin typeface="Times New Roman"/>
                <a:cs typeface="Calibri"/>
              </a:rPr>
              <a:t>Ocupación año:</a:t>
            </a:r>
            <a:endParaRPr lang="es-ES">
              <a:solidFill>
                <a:srgbClr val="172026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3" name="Tabla 29">
            <a:extLst>
              <a:ext uri="{FF2B5EF4-FFF2-40B4-BE49-F238E27FC236}">
                <a16:creationId xmlns:a16="http://schemas.microsoft.com/office/drawing/2014/main" id="{EDC1E7D4-DCF9-1F28-A4CB-04E1C53C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98633"/>
              </p:ext>
            </p:extLst>
          </p:nvPr>
        </p:nvGraphicFramePr>
        <p:xfrm>
          <a:off x="4757494" y="2180573"/>
          <a:ext cx="2914660" cy="95237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1466">
                  <a:extLst>
                    <a:ext uri="{9D8B030D-6E8A-4147-A177-3AD203B41FA5}">
                      <a16:colId xmlns:a16="http://schemas.microsoft.com/office/drawing/2014/main" val="1835987029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3734702925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872400946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85062837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234407816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195557390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4166537140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2994028904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3196095771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150193987"/>
                    </a:ext>
                  </a:extLst>
                </a:gridCol>
              </a:tblGrid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103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57929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201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206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210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49890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309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6700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304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8299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401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402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410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039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A671F09-2361-4B2C-7B07-FC90BE84E6E5}"/>
              </a:ext>
            </a:extLst>
          </p:cNvPr>
          <p:cNvGrpSpPr/>
          <p:nvPr/>
        </p:nvGrpSpPr>
        <p:grpSpPr>
          <a:xfrm>
            <a:off x="2068916" y="1471683"/>
            <a:ext cx="1692350" cy="3447434"/>
            <a:chOff x="2082206" y="1679057"/>
            <a:chExt cx="1692350" cy="3447434"/>
          </a:xfrm>
          <a:solidFill>
            <a:schemeClr val="accent3"/>
          </a:solidFill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25351BE1-D3A5-F9EE-F4A4-9BDCD2C15C66}"/>
                </a:ext>
              </a:extLst>
            </p:cNvPr>
            <p:cNvSpPr/>
            <p:nvPr/>
          </p:nvSpPr>
          <p:spPr>
            <a:xfrm>
              <a:off x="2108789" y="4001500"/>
              <a:ext cx="1665767" cy="50504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Restaurante</a:t>
              </a:r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BCB37E74-4B78-FC0A-F4CB-CDCE3AFDDFA5}"/>
                </a:ext>
              </a:extLst>
            </p:cNvPr>
            <p:cNvSpPr/>
            <p:nvPr/>
          </p:nvSpPr>
          <p:spPr>
            <a:xfrm>
              <a:off x="2108787" y="4612584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Reservas</a:t>
              </a:r>
            </a:p>
          </p:txBody>
        </p:sp>
        <p:sp>
          <p:nvSpPr>
            <p:cNvPr id="3" name="Rectángulo: esquinas redondeadas 13">
              <a:extLst>
                <a:ext uri="{FF2B5EF4-FFF2-40B4-BE49-F238E27FC236}">
                  <a16:creationId xmlns:a16="http://schemas.microsoft.com/office/drawing/2014/main" id="{720544EA-073F-7D59-333F-2F1AB1C94A86}"/>
                </a:ext>
              </a:extLst>
            </p:cNvPr>
            <p:cNvSpPr/>
            <p:nvPr/>
          </p:nvSpPr>
          <p:spPr>
            <a:xfrm>
              <a:off x="2082208" y="1679057"/>
              <a:ext cx="1665767" cy="50504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Administrar usuarios</a:t>
              </a:r>
            </a:p>
          </p:txBody>
        </p:sp>
        <p:sp>
          <p:nvSpPr>
            <p:cNvPr id="4" name="Rectángulo: esquinas redondeadas 16">
              <a:extLst>
                <a:ext uri="{FF2B5EF4-FFF2-40B4-BE49-F238E27FC236}">
                  <a16:creationId xmlns:a16="http://schemas.microsoft.com/office/drawing/2014/main" id="{3B92BA07-2F69-DD9D-069E-E28541B3C350}"/>
                </a:ext>
              </a:extLst>
            </p:cNvPr>
            <p:cNvSpPr/>
            <p:nvPr/>
          </p:nvSpPr>
          <p:spPr>
            <a:xfrm>
              <a:off x="2082206" y="2232120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Tarifas</a:t>
              </a:r>
            </a:p>
          </p:txBody>
        </p:sp>
        <p:sp>
          <p:nvSpPr>
            <p:cNvPr id="5" name="Rectángulo: esquinas redondeadas 18">
              <a:extLst>
                <a:ext uri="{FF2B5EF4-FFF2-40B4-BE49-F238E27FC236}">
                  <a16:creationId xmlns:a16="http://schemas.microsoft.com/office/drawing/2014/main" id="{34065C8D-42F0-D80F-239A-37AFCDAC32DE}"/>
                </a:ext>
              </a:extLst>
            </p:cNvPr>
            <p:cNvSpPr/>
            <p:nvPr/>
          </p:nvSpPr>
          <p:spPr>
            <a:xfrm>
              <a:off x="2096499" y="2818628"/>
              <a:ext cx="1665767" cy="50504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Servicios</a:t>
              </a:r>
            </a:p>
          </p:txBody>
        </p:sp>
        <p:sp>
          <p:nvSpPr>
            <p:cNvPr id="6" name="Rectángulo: esquinas redondeadas 19">
              <a:extLst>
                <a:ext uri="{FF2B5EF4-FFF2-40B4-BE49-F238E27FC236}">
                  <a16:creationId xmlns:a16="http://schemas.microsoft.com/office/drawing/2014/main" id="{496E59B9-713A-4C7A-50CC-39E3C9EB6DE3}"/>
                </a:ext>
              </a:extLst>
            </p:cNvPr>
            <p:cNvSpPr/>
            <p:nvPr/>
          </p:nvSpPr>
          <p:spPr>
            <a:xfrm>
              <a:off x="2096497" y="3405132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Habitaciones</a:t>
              </a:r>
            </a:p>
          </p:txBody>
        </p:sp>
      </p:grp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CA91F8F-8B33-4975-9DCE-0A9D8DB78724}"/>
              </a:ext>
            </a:extLst>
          </p:cNvPr>
          <p:cNvSpPr/>
          <p:nvPr/>
        </p:nvSpPr>
        <p:spPr>
          <a:xfrm>
            <a:off x="2082208" y="5602838"/>
            <a:ext cx="1665767" cy="513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Cerrar </a:t>
            </a:r>
            <a:r>
              <a:rPr lang="es-ES" sz="1600" err="1">
                <a:solidFill>
                  <a:srgbClr val="172026"/>
                </a:solidFill>
                <a:cs typeface="Calibri"/>
              </a:rPr>
              <a:t>sesion</a:t>
            </a:r>
            <a:endParaRPr lang="es-ES" sz="1600">
              <a:solidFill>
                <a:srgbClr val="172026"/>
              </a:solidFill>
              <a:cs typeface="Calibri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881500D-4052-8F00-BDEA-652AAAF1E8F4}"/>
              </a:ext>
            </a:extLst>
          </p:cNvPr>
          <p:cNvSpPr/>
          <p:nvPr/>
        </p:nvSpPr>
        <p:spPr>
          <a:xfrm>
            <a:off x="2082207" y="5012902"/>
            <a:ext cx="1665767" cy="513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rgbClr val="172026"/>
                </a:solidFill>
                <a:ea typeface="Calibri" panose="020F0502020204030204"/>
                <a:cs typeface="Calibri"/>
              </a:rPr>
              <a:t>Reportes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0802852-7AD2-8996-6D76-F0790284726D}"/>
              </a:ext>
            </a:extLst>
          </p:cNvPr>
          <p:cNvSpPr/>
          <p:nvPr/>
        </p:nvSpPr>
        <p:spPr>
          <a:xfrm>
            <a:off x="2106788" y="6168192"/>
            <a:ext cx="1665767" cy="513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rgbClr val="172026"/>
                </a:solidFill>
                <a:cs typeface="Calibri"/>
              </a:rPr>
              <a:t>Borrar Datos</a:t>
            </a:r>
            <a:endParaRPr lang="es-ES" sz="1600" dirty="0">
              <a:solidFill>
                <a:srgbClr val="172026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07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A42376-C17C-8429-9416-DEF9BB99BB20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1113B08-059A-B0BB-FD3D-A3A2D0E96991}"/>
              </a:ext>
            </a:extLst>
          </p:cNvPr>
          <p:cNvSpPr/>
          <p:nvPr/>
        </p:nvSpPr>
        <p:spPr>
          <a:xfrm>
            <a:off x="4306184" y="5732719"/>
            <a:ext cx="6361814" cy="9923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8771BF-C5CF-296D-D709-557413B3DAFB}"/>
              </a:ext>
            </a:extLst>
          </p:cNvPr>
          <p:cNvSpPr/>
          <p:nvPr/>
        </p:nvSpPr>
        <p:spPr>
          <a:xfrm>
            <a:off x="1523999" y="1240464"/>
            <a:ext cx="2782186" cy="5484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DD4E2-7A85-7A03-6A3A-76F8E398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99311"/>
            <a:ext cx="10515600" cy="1325563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Menú principal Empleado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C1A8DD-0788-C69F-5016-52C0926EA87C}"/>
              </a:ext>
            </a:extLst>
          </p:cNvPr>
          <p:cNvSpPr txBox="1"/>
          <p:nvPr/>
        </p:nvSpPr>
        <p:spPr>
          <a:xfrm>
            <a:off x="4669465" y="1765850"/>
            <a:ext cx="2188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172026"/>
                </a:solidFill>
                <a:latin typeface="Times New Roman"/>
                <a:cs typeface="Calibri"/>
              </a:rPr>
              <a:t>Ocupación hoy:</a:t>
            </a:r>
            <a:endParaRPr lang="es-ES">
              <a:solidFill>
                <a:srgbClr val="172026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C17D3-3E8A-0230-E38A-3497A47084A7}"/>
              </a:ext>
            </a:extLst>
          </p:cNvPr>
          <p:cNvGrpSpPr/>
          <p:nvPr/>
        </p:nvGrpSpPr>
        <p:grpSpPr>
          <a:xfrm>
            <a:off x="5103626" y="6025114"/>
            <a:ext cx="4766929" cy="407582"/>
            <a:chOff x="5201089" y="6051694"/>
            <a:chExt cx="4766929" cy="407582"/>
          </a:xfrm>
          <a:solidFill>
            <a:schemeClr val="accent4"/>
          </a:solidFill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77269F6-2336-2559-990E-64CBEAC3916D}"/>
                </a:ext>
              </a:extLst>
            </p:cNvPr>
            <p:cNvSpPr/>
            <p:nvPr/>
          </p:nvSpPr>
          <p:spPr>
            <a:xfrm>
              <a:off x="5201089" y="6051694"/>
              <a:ext cx="1665767" cy="407582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err="1">
                  <a:solidFill>
                    <a:srgbClr val="172026"/>
                  </a:solidFill>
                  <a:cs typeface="Calibri"/>
                </a:rPr>
                <a:t>Check</a:t>
              </a:r>
              <a:r>
                <a:rPr lang="es-ES" sz="1600">
                  <a:solidFill>
                    <a:srgbClr val="172026"/>
                  </a:solidFill>
                  <a:cs typeface="Calibri"/>
                </a:rPr>
                <a:t> - in</a:t>
              </a: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77E05543-1891-02DE-F6AF-94C492E09554}"/>
                </a:ext>
              </a:extLst>
            </p:cNvPr>
            <p:cNvSpPr/>
            <p:nvPr/>
          </p:nvSpPr>
          <p:spPr>
            <a:xfrm>
              <a:off x="8302251" y="6051694"/>
              <a:ext cx="1665767" cy="407582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err="1">
                  <a:solidFill>
                    <a:srgbClr val="172026"/>
                  </a:solidFill>
                  <a:cs typeface="Calibri"/>
                </a:rPr>
                <a:t>Check</a:t>
              </a:r>
              <a:r>
                <a:rPr lang="es-ES" sz="1600">
                  <a:solidFill>
                    <a:srgbClr val="172026"/>
                  </a:solidFill>
                  <a:cs typeface="Calibri"/>
                </a:rPr>
                <a:t> - </a:t>
              </a:r>
              <a:r>
                <a:rPr lang="es-ES" sz="1600" err="1">
                  <a:solidFill>
                    <a:srgbClr val="172026"/>
                  </a:solidFill>
                  <a:cs typeface="Calibri"/>
                </a:rPr>
                <a:t>out</a:t>
              </a:r>
              <a:endParaRPr lang="es-ES" sz="1600">
                <a:solidFill>
                  <a:srgbClr val="172026"/>
                </a:solidFill>
                <a:cs typeface="Calibri"/>
              </a:endParaRPr>
            </a:p>
          </p:txBody>
        </p:sp>
      </p:grp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EF70458C-FA13-CAA5-C66D-C33C8F0CCAE6}"/>
              </a:ext>
            </a:extLst>
          </p:cNvPr>
          <p:cNvGraphicFramePr>
            <a:graphicFrameLocks noGrp="1"/>
          </p:cNvGraphicFramePr>
          <p:nvPr/>
        </p:nvGraphicFramePr>
        <p:xfrm>
          <a:off x="4757494" y="3917994"/>
          <a:ext cx="5459194" cy="15849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9938">
                  <a:extLst>
                    <a:ext uri="{9D8B030D-6E8A-4147-A177-3AD203B41FA5}">
                      <a16:colId xmlns:a16="http://schemas.microsoft.com/office/drawing/2014/main" val="42418125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35987029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734702925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7240094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85062837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88031767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234407816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195557390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4166537140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2994028904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3196095771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1150193987"/>
                    </a:ext>
                  </a:extLst>
                </a:gridCol>
                <a:gridCol w="419938">
                  <a:extLst>
                    <a:ext uri="{9D8B030D-6E8A-4147-A177-3AD203B41FA5}">
                      <a16:colId xmlns:a16="http://schemas.microsoft.com/office/drawing/2014/main" val="2708922953"/>
                    </a:ext>
                  </a:extLst>
                </a:gridCol>
              </a:tblGrid>
              <a:tr h="190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>
                        <a:latin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Aug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Sep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s-ES" sz="700" kern="1200" err="1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70863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Mon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57929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>
                          <a:latin typeface="Times New Roman"/>
                        </a:rPr>
                        <a:t>Tue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49890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Wen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6700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Thr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9382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Fri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299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r>
                        <a:rPr lang="es-ES" sz="700" err="1">
                          <a:latin typeface="Times New Roman"/>
                        </a:rPr>
                        <a:t>Sat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20398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700" err="1">
                          <a:latin typeface="Times New Roman"/>
                        </a:rPr>
                        <a:t>Sun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19135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BD3D7215-FB23-1C0B-3C05-371C308A446B}"/>
              </a:ext>
            </a:extLst>
          </p:cNvPr>
          <p:cNvSpPr txBox="1"/>
          <p:nvPr/>
        </p:nvSpPr>
        <p:spPr>
          <a:xfrm>
            <a:off x="4669465" y="3477767"/>
            <a:ext cx="2188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172026"/>
                </a:solidFill>
                <a:latin typeface="Times New Roman"/>
                <a:cs typeface="Calibri"/>
              </a:rPr>
              <a:t>Ocupación año:</a:t>
            </a:r>
            <a:endParaRPr lang="es-ES">
              <a:solidFill>
                <a:srgbClr val="172026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3" name="Tabla 29">
            <a:extLst>
              <a:ext uri="{FF2B5EF4-FFF2-40B4-BE49-F238E27FC236}">
                <a16:creationId xmlns:a16="http://schemas.microsoft.com/office/drawing/2014/main" id="{EDC1E7D4-DCF9-1F28-A4CB-04E1C53C6724}"/>
              </a:ext>
            </a:extLst>
          </p:cNvPr>
          <p:cNvGraphicFramePr>
            <a:graphicFrameLocks noGrp="1"/>
          </p:cNvGraphicFramePr>
          <p:nvPr/>
        </p:nvGraphicFramePr>
        <p:xfrm>
          <a:off x="4757494" y="2180573"/>
          <a:ext cx="2914660" cy="95237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1466">
                  <a:extLst>
                    <a:ext uri="{9D8B030D-6E8A-4147-A177-3AD203B41FA5}">
                      <a16:colId xmlns:a16="http://schemas.microsoft.com/office/drawing/2014/main" val="1835987029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3734702925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872400946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85062837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234407816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195557390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4166537140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2994028904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3196095771"/>
                    </a:ext>
                  </a:extLst>
                </a:gridCol>
                <a:gridCol w="291466">
                  <a:extLst>
                    <a:ext uri="{9D8B030D-6E8A-4147-A177-3AD203B41FA5}">
                      <a16:colId xmlns:a16="http://schemas.microsoft.com/office/drawing/2014/main" val="1150193987"/>
                    </a:ext>
                  </a:extLst>
                </a:gridCol>
              </a:tblGrid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103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105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700"/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57929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201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206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209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210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49890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309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6700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304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309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310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82994"/>
                  </a:ext>
                </a:extLst>
              </a:tr>
              <a:tr h="1904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401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>
                          <a:solidFill>
                            <a:schemeClr val="bg1"/>
                          </a:solidFill>
                        </a:rPr>
                        <a:t>402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/>
                        <a:t>409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700"/>
                        <a:t>410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039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A671F09-2361-4B2C-7B07-FC90BE84E6E5}"/>
              </a:ext>
            </a:extLst>
          </p:cNvPr>
          <p:cNvGrpSpPr/>
          <p:nvPr/>
        </p:nvGrpSpPr>
        <p:grpSpPr>
          <a:xfrm>
            <a:off x="2068917" y="2068813"/>
            <a:ext cx="1692350" cy="3619500"/>
            <a:chOff x="2082206" y="2441056"/>
            <a:chExt cx="1692350" cy="3619500"/>
          </a:xfrm>
          <a:solidFill>
            <a:schemeClr val="accent3"/>
          </a:solidFill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25351BE1-D3A5-F9EE-F4A4-9BDCD2C15C66}"/>
                </a:ext>
              </a:extLst>
            </p:cNvPr>
            <p:cNvSpPr/>
            <p:nvPr/>
          </p:nvSpPr>
          <p:spPr>
            <a:xfrm>
              <a:off x="2108789" y="4775790"/>
              <a:ext cx="1665767" cy="50504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Restaurante</a:t>
              </a:r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BCB37E74-4B78-FC0A-F4CB-CDCE3AFDDFA5}"/>
                </a:ext>
              </a:extLst>
            </p:cNvPr>
            <p:cNvSpPr/>
            <p:nvPr/>
          </p:nvSpPr>
          <p:spPr>
            <a:xfrm>
              <a:off x="2108787" y="5546649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Reservas</a:t>
              </a:r>
            </a:p>
          </p:txBody>
        </p:sp>
        <p:sp>
          <p:nvSpPr>
            <p:cNvPr id="4" name="Rectángulo: esquinas redondeadas 16">
              <a:extLst>
                <a:ext uri="{FF2B5EF4-FFF2-40B4-BE49-F238E27FC236}">
                  <a16:creationId xmlns:a16="http://schemas.microsoft.com/office/drawing/2014/main" id="{3B92BA07-2F69-DD9D-069E-E28541B3C350}"/>
                </a:ext>
              </a:extLst>
            </p:cNvPr>
            <p:cNvSpPr/>
            <p:nvPr/>
          </p:nvSpPr>
          <p:spPr>
            <a:xfrm>
              <a:off x="2082206" y="2441056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Tarifas</a:t>
              </a:r>
            </a:p>
          </p:txBody>
        </p:sp>
        <p:sp>
          <p:nvSpPr>
            <p:cNvPr id="5" name="Rectángulo: esquinas redondeadas 18">
              <a:extLst>
                <a:ext uri="{FF2B5EF4-FFF2-40B4-BE49-F238E27FC236}">
                  <a16:creationId xmlns:a16="http://schemas.microsoft.com/office/drawing/2014/main" id="{34065C8D-42F0-D80F-239A-37AFCDAC32DE}"/>
                </a:ext>
              </a:extLst>
            </p:cNvPr>
            <p:cNvSpPr/>
            <p:nvPr/>
          </p:nvSpPr>
          <p:spPr>
            <a:xfrm>
              <a:off x="2108789" y="3211918"/>
              <a:ext cx="1665767" cy="50504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Servicios</a:t>
              </a:r>
            </a:p>
          </p:txBody>
        </p:sp>
        <p:sp>
          <p:nvSpPr>
            <p:cNvPr id="6" name="Rectángulo: esquinas redondeadas 19">
              <a:extLst>
                <a:ext uri="{FF2B5EF4-FFF2-40B4-BE49-F238E27FC236}">
                  <a16:creationId xmlns:a16="http://schemas.microsoft.com/office/drawing/2014/main" id="{496E59B9-713A-4C7A-50CC-39E3C9EB6DE3}"/>
                </a:ext>
              </a:extLst>
            </p:cNvPr>
            <p:cNvSpPr/>
            <p:nvPr/>
          </p:nvSpPr>
          <p:spPr>
            <a:xfrm>
              <a:off x="2108787" y="3982777"/>
              <a:ext cx="1665767" cy="51390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rgbClr val="172026"/>
                  </a:solidFill>
                  <a:cs typeface="Calibri"/>
                </a:rPr>
                <a:t>Habitaciones</a:t>
              </a:r>
            </a:p>
          </p:txBody>
        </p:sp>
      </p:grp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2461869-16AB-4AD8-B1BC-38668119AC0D}"/>
              </a:ext>
            </a:extLst>
          </p:cNvPr>
          <p:cNvSpPr/>
          <p:nvPr/>
        </p:nvSpPr>
        <p:spPr>
          <a:xfrm>
            <a:off x="2095498" y="5918789"/>
            <a:ext cx="1665767" cy="513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Cerrar </a:t>
            </a:r>
            <a:r>
              <a:rPr lang="es-ES" sz="1600" err="1">
                <a:solidFill>
                  <a:srgbClr val="172026"/>
                </a:solidFill>
                <a:cs typeface="Calibri"/>
              </a:rPr>
              <a:t>sesion</a:t>
            </a:r>
            <a:endParaRPr lang="es-ES" sz="1600">
              <a:solidFill>
                <a:srgbClr val="17202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972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0A6F-EDC8-43D2-B014-F4689F10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Calibri Light"/>
                <a:cs typeface="Calibri Light"/>
              </a:rPr>
              <a:t>Check</a:t>
            </a:r>
            <a:r>
              <a:rPr lang="es-CO" dirty="0">
                <a:ea typeface="Calibri Light"/>
                <a:cs typeface="Calibri Light"/>
              </a:rPr>
              <a:t> in y </a:t>
            </a:r>
            <a:r>
              <a:rPr lang="es-CO" dirty="0" err="1">
                <a:ea typeface="Calibri Light"/>
                <a:cs typeface="Calibri Light"/>
              </a:rPr>
              <a:t>check</a:t>
            </a:r>
            <a:r>
              <a:rPr lang="es-CO" dirty="0">
                <a:ea typeface="Calibri Light"/>
                <a:cs typeface="Calibri Light"/>
              </a:rPr>
              <a:t> </a:t>
            </a:r>
            <a:r>
              <a:rPr lang="es-CO" dirty="0" err="1">
                <a:ea typeface="Calibri Light"/>
                <a:cs typeface="Calibri Light"/>
              </a:rPr>
              <a:t>out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DC651F-E13C-429D-AF5E-A74892FD9DBE}"/>
              </a:ext>
            </a:extLst>
          </p:cNvPr>
          <p:cNvSpPr/>
          <p:nvPr/>
        </p:nvSpPr>
        <p:spPr>
          <a:xfrm>
            <a:off x="2218091" y="2636880"/>
            <a:ext cx="2741365" cy="19037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17BAE80-7D4B-46FC-B8A9-1638A57320C2}"/>
              </a:ext>
            </a:extLst>
          </p:cNvPr>
          <p:cNvSpPr/>
          <p:nvPr/>
        </p:nvSpPr>
        <p:spPr>
          <a:xfrm>
            <a:off x="2759303" y="3753988"/>
            <a:ext cx="1666146" cy="3259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 err="1">
                <a:solidFill>
                  <a:srgbClr val="172026"/>
                </a:solidFill>
                <a:ea typeface="Calibri"/>
                <a:cs typeface="Calibri"/>
              </a:rPr>
              <a:t>Check</a:t>
            </a:r>
            <a:r>
              <a:rPr lang="es-ES" sz="1600" dirty="0">
                <a:solidFill>
                  <a:srgbClr val="172026"/>
                </a:solidFill>
                <a:ea typeface="Calibri"/>
                <a:cs typeface="Calibri"/>
              </a:rPr>
              <a:t> in</a:t>
            </a: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A56700A9-E62E-4605-A793-5EA12E214F82}"/>
              </a:ext>
            </a:extLst>
          </p:cNvPr>
          <p:cNvSpPr txBox="1"/>
          <p:nvPr/>
        </p:nvSpPr>
        <p:spPr>
          <a:xfrm>
            <a:off x="2298366" y="2823843"/>
            <a:ext cx="2948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dirty="0">
                <a:solidFill>
                  <a:srgbClr val="172026"/>
                </a:solidFill>
              </a:rPr>
              <a:t>Elija su </a:t>
            </a:r>
            <a:r>
              <a:rPr lang="es-ES">
                <a:solidFill>
                  <a:srgbClr val="172026"/>
                </a:solidFill>
              </a:rPr>
              <a:t>número</a:t>
            </a:r>
            <a:r>
              <a:rPr lang="es-ES" dirty="0">
                <a:solidFill>
                  <a:srgbClr val="172026"/>
                </a:solidFill>
              </a:rPr>
              <a:t> de reserva</a:t>
            </a:r>
            <a:endParaRPr lang="es-ES" dirty="0"/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C6AF41AA-8040-4D3A-9DD0-211443B01019}"/>
              </a:ext>
            </a:extLst>
          </p:cNvPr>
          <p:cNvSpPr/>
          <p:nvPr/>
        </p:nvSpPr>
        <p:spPr>
          <a:xfrm>
            <a:off x="2756883" y="3287507"/>
            <a:ext cx="1658954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E0F157-CAE5-8849-417B-949664C00831}"/>
              </a:ext>
            </a:extLst>
          </p:cNvPr>
          <p:cNvSpPr/>
          <p:nvPr/>
        </p:nvSpPr>
        <p:spPr>
          <a:xfrm>
            <a:off x="6618026" y="2686040"/>
            <a:ext cx="2741365" cy="19037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7A4D8D-33F2-F329-87E8-1428BBB9E21E}"/>
              </a:ext>
            </a:extLst>
          </p:cNvPr>
          <p:cNvSpPr/>
          <p:nvPr/>
        </p:nvSpPr>
        <p:spPr>
          <a:xfrm>
            <a:off x="7159238" y="3803148"/>
            <a:ext cx="1666146" cy="3259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 err="1">
                <a:solidFill>
                  <a:srgbClr val="172026"/>
                </a:solidFill>
                <a:ea typeface="Calibri"/>
                <a:cs typeface="Calibri"/>
              </a:rPr>
              <a:t>Check</a:t>
            </a:r>
            <a:r>
              <a:rPr lang="es-ES" sz="1600" dirty="0">
                <a:solidFill>
                  <a:srgbClr val="172026"/>
                </a:solidFill>
                <a:ea typeface="Calibri"/>
                <a:cs typeface="Calibri"/>
              </a:rPr>
              <a:t> </a:t>
            </a:r>
            <a:r>
              <a:rPr lang="es-ES" sz="1600" dirty="0" err="1">
                <a:solidFill>
                  <a:srgbClr val="172026"/>
                </a:solidFill>
                <a:ea typeface="Calibri"/>
                <a:cs typeface="Calibri"/>
              </a:rPr>
              <a:t>out</a:t>
            </a:r>
          </a:p>
        </p:txBody>
      </p:sp>
      <p:sp>
        <p:nvSpPr>
          <p:cNvPr id="9" name="CuadroTexto 14">
            <a:extLst>
              <a:ext uri="{FF2B5EF4-FFF2-40B4-BE49-F238E27FC236}">
                <a16:creationId xmlns:a16="http://schemas.microsoft.com/office/drawing/2014/main" id="{A54FEF6D-FDB0-F06B-A892-596E6944C037}"/>
              </a:ext>
            </a:extLst>
          </p:cNvPr>
          <p:cNvSpPr txBox="1"/>
          <p:nvPr/>
        </p:nvSpPr>
        <p:spPr>
          <a:xfrm>
            <a:off x="6698301" y="2873003"/>
            <a:ext cx="2948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dirty="0">
                <a:solidFill>
                  <a:srgbClr val="172026"/>
                </a:solidFill>
              </a:rPr>
              <a:t>Elija su </a:t>
            </a:r>
            <a:r>
              <a:rPr lang="es-ES">
                <a:solidFill>
                  <a:srgbClr val="172026"/>
                </a:solidFill>
              </a:rPr>
              <a:t>número</a:t>
            </a:r>
            <a:r>
              <a:rPr lang="es-ES" dirty="0">
                <a:solidFill>
                  <a:srgbClr val="172026"/>
                </a:solidFill>
              </a:rPr>
              <a:t> de reserva</a:t>
            </a:r>
            <a:endParaRPr lang="es-ES" dirty="0"/>
          </a:p>
        </p:txBody>
      </p:sp>
      <p:sp>
        <p:nvSpPr>
          <p:cNvPr id="10" name="Rectángulo 10">
            <a:extLst>
              <a:ext uri="{FF2B5EF4-FFF2-40B4-BE49-F238E27FC236}">
                <a16:creationId xmlns:a16="http://schemas.microsoft.com/office/drawing/2014/main" id="{3AE0BA0E-D198-047C-B993-8A22992D0F8C}"/>
              </a:ext>
            </a:extLst>
          </p:cNvPr>
          <p:cNvSpPr/>
          <p:nvPr/>
        </p:nvSpPr>
        <p:spPr>
          <a:xfrm>
            <a:off x="7156818" y="3336667"/>
            <a:ext cx="1658954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2923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3828750" y="1682917"/>
            <a:ext cx="3773752" cy="4377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808492"/>
          </a:xfrm>
        </p:spPr>
        <p:txBody>
          <a:bodyPr/>
          <a:lstStyle/>
          <a:p>
            <a:r>
              <a:rPr lang="es-ES" dirty="0">
                <a:latin typeface="Times New Roman"/>
                <a:cs typeface="Calibri Light"/>
              </a:rPr>
              <a:t>Factura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5955472" y="5302344"/>
            <a:ext cx="1141373" cy="3259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ea typeface="Calibri"/>
                <a:cs typeface="Calibri"/>
              </a:rPr>
              <a:t>Pagar</a:t>
            </a:r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2F8DC2A4-1E74-2095-DD36-15FC51F45198}"/>
              </a:ext>
            </a:extLst>
          </p:cNvPr>
          <p:cNvSpPr txBox="1"/>
          <p:nvPr/>
        </p:nvSpPr>
        <p:spPr>
          <a:xfrm>
            <a:off x="4081088" y="1968202"/>
            <a:ext cx="3297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dirty="0">
                <a:solidFill>
                  <a:srgbClr val="172026"/>
                </a:solidFill>
              </a:rPr>
              <a:t>FACTURA GRUPO          34</a:t>
            </a:r>
          </a:p>
        </p:txBody>
      </p:sp>
      <p:sp>
        <p:nvSpPr>
          <p:cNvPr id="4" name="CuadroTexto 14">
            <a:extLst>
              <a:ext uri="{FF2B5EF4-FFF2-40B4-BE49-F238E27FC236}">
                <a16:creationId xmlns:a16="http://schemas.microsoft.com/office/drawing/2014/main" id="{B6F45A05-366B-B028-26F3-2A1B3806B425}"/>
              </a:ext>
            </a:extLst>
          </p:cNvPr>
          <p:cNvSpPr txBox="1"/>
          <p:nvPr/>
        </p:nvSpPr>
        <p:spPr>
          <a:xfrm>
            <a:off x="4081087" y="2152556"/>
            <a:ext cx="3297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dirty="0">
                <a:solidFill>
                  <a:srgbClr val="172026"/>
                </a:solidFill>
              </a:rPr>
              <a:t>___________________________</a:t>
            </a:r>
          </a:p>
        </p:txBody>
      </p:sp>
      <p:sp>
        <p:nvSpPr>
          <p:cNvPr id="5" name="CuadroTexto 14">
            <a:extLst>
              <a:ext uri="{FF2B5EF4-FFF2-40B4-BE49-F238E27FC236}">
                <a16:creationId xmlns:a16="http://schemas.microsoft.com/office/drawing/2014/main" id="{107A1D01-6EC4-FEB5-B895-1B3A5539795B}"/>
              </a:ext>
            </a:extLst>
          </p:cNvPr>
          <p:cNvSpPr txBox="1"/>
          <p:nvPr/>
        </p:nvSpPr>
        <p:spPr>
          <a:xfrm>
            <a:off x="4117958" y="2631879"/>
            <a:ext cx="32974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400" b="1" dirty="0">
                <a:solidFill>
                  <a:srgbClr val="172026"/>
                </a:solidFill>
              </a:rPr>
              <a:t>SERVICIOS                   PRECIO</a:t>
            </a:r>
            <a:endParaRPr lang="es-ES" dirty="0">
              <a:solidFill>
                <a:srgbClr val="172026"/>
              </a:solidFill>
            </a:endParaRP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FFF725A8-2706-E6F0-DB0E-972A7048DA9C}"/>
              </a:ext>
            </a:extLst>
          </p:cNvPr>
          <p:cNvSpPr txBox="1"/>
          <p:nvPr/>
        </p:nvSpPr>
        <p:spPr>
          <a:xfrm>
            <a:off x="4117957" y="3246394"/>
            <a:ext cx="3297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dirty="0">
                <a:solidFill>
                  <a:srgbClr val="172026"/>
                </a:solidFill>
              </a:rPr>
              <a:t>___________________________</a:t>
            </a:r>
          </a:p>
        </p:txBody>
      </p:sp>
      <p:sp>
        <p:nvSpPr>
          <p:cNvPr id="8" name="CuadroTexto 14">
            <a:extLst>
              <a:ext uri="{FF2B5EF4-FFF2-40B4-BE49-F238E27FC236}">
                <a16:creationId xmlns:a16="http://schemas.microsoft.com/office/drawing/2014/main" id="{64C6C85D-F2D8-66D5-FFE4-6F7AEE264307}"/>
              </a:ext>
            </a:extLst>
          </p:cNvPr>
          <p:cNvSpPr txBox="1"/>
          <p:nvPr/>
        </p:nvSpPr>
        <p:spPr>
          <a:xfrm>
            <a:off x="4117957" y="3037459"/>
            <a:ext cx="3297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200" dirty="0">
                <a:solidFill>
                  <a:srgbClr val="172026"/>
                </a:solidFill>
              </a:rPr>
              <a:t>Lomo x3                                   30000</a:t>
            </a:r>
            <a:endParaRPr lang="es-ES" sz="1200" b="1" dirty="0">
              <a:solidFill>
                <a:srgbClr val="172026"/>
              </a:solidFill>
            </a:endParaRPr>
          </a:p>
        </p:txBody>
      </p:sp>
      <p:sp>
        <p:nvSpPr>
          <p:cNvPr id="10" name="CuadroTexto 14">
            <a:extLst>
              <a:ext uri="{FF2B5EF4-FFF2-40B4-BE49-F238E27FC236}">
                <a16:creationId xmlns:a16="http://schemas.microsoft.com/office/drawing/2014/main" id="{D5BED133-A57B-018F-8A23-DD4608C7CB58}"/>
              </a:ext>
            </a:extLst>
          </p:cNvPr>
          <p:cNvSpPr txBox="1"/>
          <p:nvPr/>
        </p:nvSpPr>
        <p:spPr>
          <a:xfrm>
            <a:off x="4117956" y="3799458"/>
            <a:ext cx="3297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200" dirty="0">
                <a:solidFill>
                  <a:srgbClr val="172026"/>
                </a:solidFill>
              </a:rPr>
              <a:t>VALOR RESERVA                   400000</a:t>
            </a:r>
            <a:endParaRPr lang="es-ES" sz="1200" b="1" dirty="0">
              <a:solidFill>
                <a:srgbClr val="172026"/>
              </a:solidFill>
            </a:endParaRPr>
          </a:p>
        </p:txBody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631B7E9B-271A-3836-FE03-D3F4ECB99554}"/>
              </a:ext>
            </a:extLst>
          </p:cNvPr>
          <p:cNvSpPr txBox="1"/>
          <p:nvPr/>
        </p:nvSpPr>
        <p:spPr>
          <a:xfrm>
            <a:off x="4117955" y="4205038"/>
            <a:ext cx="3297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200" dirty="0">
                <a:solidFill>
                  <a:srgbClr val="172026"/>
                </a:solidFill>
              </a:rPr>
              <a:t>SALDO PAGADO                    400000</a:t>
            </a:r>
            <a:endParaRPr lang="es-ES" sz="1200" b="1" dirty="0">
              <a:solidFill>
                <a:srgbClr val="172026"/>
              </a:solidFill>
            </a:endParaRPr>
          </a:p>
        </p:txBody>
      </p:sp>
      <p:sp>
        <p:nvSpPr>
          <p:cNvPr id="12" name="CuadroTexto 14">
            <a:extLst>
              <a:ext uri="{FF2B5EF4-FFF2-40B4-BE49-F238E27FC236}">
                <a16:creationId xmlns:a16="http://schemas.microsoft.com/office/drawing/2014/main" id="{76A8AE6F-326A-B833-85E9-67E22768FFF1}"/>
              </a:ext>
            </a:extLst>
          </p:cNvPr>
          <p:cNvSpPr txBox="1"/>
          <p:nvPr/>
        </p:nvSpPr>
        <p:spPr>
          <a:xfrm>
            <a:off x="4117955" y="4598328"/>
            <a:ext cx="3297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sz="1200" b="1" dirty="0">
                <a:solidFill>
                  <a:srgbClr val="172026"/>
                </a:solidFill>
              </a:rPr>
              <a:t>TOTAL A PAGAR                  30000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555102-D724-5BF8-24E2-1B4553271B98}"/>
              </a:ext>
            </a:extLst>
          </p:cNvPr>
          <p:cNvSpPr txBox="1"/>
          <p:nvPr/>
        </p:nvSpPr>
        <p:spPr>
          <a:xfrm>
            <a:off x="4080234" y="4694948"/>
            <a:ext cx="3297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dirty="0">
                <a:solidFill>
                  <a:srgbClr val="172026"/>
                </a:solidFill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4788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808492"/>
          </a:xfrm>
        </p:spPr>
        <p:txBody>
          <a:bodyPr/>
          <a:lstStyle/>
          <a:p>
            <a:r>
              <a:rPr lang="es-ES" dirty="0" err="1">
                <a:latin typeface="Times New Roman"/>
                <a:cs typeface="Calibri Light"/>
              </a:rPr>
              <a:t>Metodos</a:t>
            </a:r>
            <a:r>
              <a:rPr lang="es-ES" dirty="0">
                <a:latin typeface="Times New Roman"/>
                <a:cs typeface="Calibri Light"/>
              </a:rPr>
              <a:t> de pago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6651BD0-89DB-E418-6D50-5FF022288EA8}"/>
              </a:ext>
            </a:extLst>
          </p:cNvPr>
          <p:cNvGrpSpPr/>
          <p:nvPr/>
        </p:nvGrpSpPr>
        <p:grpSpPr>
          <a:xfrm>
            <a:off x="2864555" y="1368779"/>
            <a:ext cx="6265332" cy="5333997"/>
            <a:chOff x="2963333" y="1157112"/>
            <a:chExt cx="6265332" cy="5333997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FD594FF-783A-950D-FEC8-BB07D900D119}"/>
                </a:ext>
              </a:extLst>
            </p:cNvPr>
            <p:cNvSpPr/>
            <p:nvPr/>
          </p:nvSpPr>
          <p:spPr>
            <a:xfrm>
              <a:off x="6692614" y="1161587"/>
              <a:ext cx="2531755" cy="44652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172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2" name="CuadroTexto 14">
              <a:extLst>
                <a:ext uri="{FF2B5EF4-FFF2-40B4-BE49-F238E27FC236}">
                  <a16:creationId xmlns:a16="http://schemas.microsoft.com/office/drawing/2014/main" id="{76A8AE6F-326A-B833-85E9-67E22768FFF1}"/>
                </a:ext>
              </a:extLst>
            </p:cNvPr>
            <p:cNvSpPr txBox="1"/>
            <p:nvPr/>
          </p:nvSpPr>
          <p:spPr>
            <a:xfrm>
              <a:off x="6952086" y="3041694"/>
              <a:ext cx="201702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600" b="1" dirty="0">
                  <a:solidFill>
                    <a:srgbClr val="172026"/>
                  </a:solidFill>
                </a:rPr>
                <a:t>VALOR A PAGAR 30000</a:t>
              </a:r>
              <a:endParaRPr lang="es-ES" sz="16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8027F96-D52E-E647-E97B-8D0FE89DDBBF}"/>
                </a:ext>
              </a:extLst>
            </p:cNvPr>
            <p:cNvSpPr/>
            <p:nvPr/>
          </p:nvSpPr>
          <p:spPr>
            <a:xfrm>
              <a:off x="2963333" y="5636303"/>
              <a:ext cx="6265332" cy="85480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D0B4E590-F6C7-2B36-D438-74A52D381034}"/>
                </a:ext>
              </a:extLst>
            </p:cNvPr>
            <p:cNvSpPr/>
            <p:nvPr/>
          </p:nvSpPr>
          <p:spPr>
            <a:xfrm>
              <a:off x="6454759" y="5871491"/>
              <a:ext cx="1447913" cy="39493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dirty="0">
                  <a:solidFill>
                    <a:schemeClr val="bg1"/>
                  </a:solidFill>
                  <a:ea typeface="Calibri"/>
                  <a:cs typeface="Calibri"/>
                </a:rPr>
                <a:t>Continuar</a:t>
              </a: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3BCBB81-97E4-4BD2-F052-B5857482C580}"/>
                </a:ext>
              </a:extLst>
            </p:cNvPr>
            <p:cNvSpPr/>
            <p:nvPr/>
          </p:nvSpPr>
          <p:spPr>
            <a:xfrm>
              <a:off x="4002328" y="5871491"/>
              <a:ext cx="1447913" cy="39493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dirty="0">
                  <a:solidFill>
                    <a:schemeClr val="bg1"/>
                  </a:solidFill>
                  <a:ea typeface="Calibri"/>
                  <a:cs typeface="Calibri"/>
                </a:rPr>
                <a:t>Cancelar</a:t>
              </a:r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33E25FA-DF4E-CE76-2554-683F7B4226C2}"/>
                </a:ext>
              </a:extLst>
            </p:cNvPr>
            <p:cNvSpPr/>
            <p:nvPr/>
          </p:nvSpPr>
          <p:spPr>
            <a:xfrm>
              <a:off x="2963333" y="1157112"/>
              <a:ext cx="3723397" cy="44762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uadroTexto 14">
              <a:extLst>
                <a:ext uri="{FF2B5EF4-FFF2-40B4-BE49-F238E27FC236}">
                  <a16:creationId xmlns:a16="http://schemas.microsoft.com/office/drawing/2014/main" id="{2F8DC2A4-1E74-2095-DD36-15FC51F45198}"/>
                </a:ext>
              </a:extLst>
            </p:cNvPr>
            <p:cNvSpPr txBox="1"/>
            <p:nvPr/>
          </p:nvSpPr>
          <p:spPr>
            <a:xfrm>
              <a:off x="3181922" y="1387549"/>
              <a:ext cx="418304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400" b="1" dirty="0">
                  <a:solidFill>
                    <a:srgbClr val="172026"/>
                  </a:solidFill>
                  <a:latin typeface="Arial"/>
                </a:rPr>
                <a:t>SELECCIONE UNA FORMA DE PAGO</a:t>
              </a:r>
              <a:endParaRPr lang="es-ES" sz="1400" b="1" dirty="0">
                <a:solidFill>
                  <a:srgbClr val="172026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A49C76C-02F7-475C-B82A-95DCBC39749B}"/>
                </a:ext>
              </a:extLst>
            </p:cNvPr>
            <p:cNvSpPr/>
            <p:nvPr/>
          </p:nvSpPr>
          <p:spPr>
            <a:xfrm>
              <a:off x="3358444" y="2017889"/>
              <a:ext cx="225777" cy="211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0B5B605-E01E-E298-D4FF-B6CF544091A6}"/>
                </a:ext>
              </a:extLst>
            </p:cNvPr>
            <p:cNvSpPr/>
            <p:nvPr/>
          </p:nvSpPr>
          <p:spPr>
            <a:xfrm>
              <a:off x="3358444" y="2681111"/>
              <a:ext cx="225777" cy="211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E240BA4-3383-D2E0-062F-93D3279DE78E}"/>
                </a:ext>
              </a:extLst>
            </p:cNvPr>
            <p:cNvSpPr/>
            <p:nvPr/>
          </p:nvSpPr>
          <p:spPr>
            <a:xfrm>
              <a:off x="3358444" y="3358444"/>
              <a:ext cx="225777" cy="211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A185AD3-92C9-D2AF-932E-DD3A10FD1A24}"/>
                </a:ext>
              </a:extLst>
            </p:cNvPr>
            <p:cNvSpPr/>
            <p:nvPr/>
          </p:nvSpPr>
          <p:spPr>
            <a:xfrm>
              <a:off x="3358444" y="4035777"/>
              <a:ext cx="225777" cy="211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14">
              <a:extLst>
                <a:ext uri="{FF2B5EF4-FFF2-40B4-BE49-F238E27FC236}">
                  <a16:creationId xmlns:a16="http://schemas.microsoft.com/office/drawing/2014/main" id="{EA1DC52C-7D62-0057-970D-AB8010FF4CAB}"/>
                </a:ext>
              </a:extLst>
            </p:cNvPr>
            <p:cNvSpPr txBox="1"/>
            <p:nvPr/>
          </p:nvSpPr>
          <p:spPr>
            <a:xfrm>
              <a:off x="3664752" y="1977393"/>
              <a:ext cx="263844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400" b="1" dirty="0">
                  <a:solidFill>
                    <a:srgbClr val="172026"/>
                  </a:solidFill>
                  <a:latin typeface="Arial"/>
                </a:rPr>
                <a:t>Visa</a:t>
              </a:r>
            </a:p>
          </p:txBody>
        </p:sp>
        <p:sp>
          <p:nvSpPr>
            <p:cNvPr id="25" name="CuadroTexto 14">
              <a:extLst>
                <a:ext uri="{FF2B5EF4-FFF2-40B4-BE49-F238E27FC236}">
                  <a16:creationId xmlns:a16="http://schemas.microsoft.com/office/drawing/2014/main" id="{0B5CF5C8-C412-2D65-C3C4-2B0F21F3963E}"/>
                </a:ext>
              </a:extLst>
            </p:cNvPr>
            <p:cNvSpPr txBox="1"/>
            <p:nvPr/>
          </p:nvSpPr>
          <p:spPr>
            <a:xfrm>
              <a:off x="3664752" y="2626504"/>
              <a:ext cx="263844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400" b="1" dirty="0" err="1">
                  <a:solidFill>
                    <a:srgbClr val="172026"/>
                  </a:solidFill>
                  <a:latin typeface="Arial"/>
                </a:rPr>
                <a:t>MasterdCard</a:t>
              </a:r>
            </a:p>
          </p:txBody>
        </p:sp>
        <p:sp>
          <p:nvSpPr>
            <p:cNvPr id="26" name="CuadroTexto 14">
              <a:extLst>
                <a:ext uri="{FF2B5EF4-FFF2-40B4-BE49-F238E27FC236}">
                  <a16:creationId xmlns:a16="http://schemas.microsoft.com/office/drawing/2014/main" id="{4B558145-DA33-9496-707C-11DF2B801F2B}"/>
                </a:ext>
              </a:extLst>
            </p:cNvPr>
            <p:cNvSpPr txBox="1"/>
            <p:nvPr/>
          </p:nvSpPr>
          <p:spPr>
            <a:xfrm>
              <a:off x="3707085" y="3303837"/>
              <a:ext cx="263844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400" b="1" dirty="0" err="1">
                  <a:solidFill>
                    <a:srgbClr val="172026"/>
                  </a:solidFill>
                  <a:latin typeface="Arial"/>
                </a:rPr>
                <a:t>AmericanExpress</a:t>
              </a:r>
            </a:p>
          </p:txBody>
        </p:sp>
        <p:sp>
          <p:nvSpPr>
            <p:cNvPr id="27" name="CuadroTexto 14">
              <a:extLst>
                <a:ext uri="{FF2B5EF4-FFF2-40B4-BE49-F238E27FC236}">
                  <a16:creationId xmlns:a16="http://schemas.microsoft.com/office/drawing/2014/main" id="{B94A4813-049A-22FA-1B70-373D20178364}"/>
                </a:ext>
              </a:extLst>
            </p:cNvPr>
            <p:cNvSpPr txBox="1"/>
            <p:nvPr/>
          </p:nvSpPr>
          <p:spPr>
            <a:xfrm>
              <a:off x="3707085" y="3981170"/>
              <a:ext cx="263844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defTabSz="722376">
                <a:spcAft>
                  <a:spcPts val="600"/>
                </a:spcAft>
                <a:defRPr>
                  <a:solidFill>
                    <a:srgbClr val="FFFFFF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s-ES" sz="1400" b="1" dirty="0" err="1">
                  <a:solidFill>
                    <a:srgbClr val="172026"/>
                  </a:solidFill>
                  <a:latin typeface="Arial"/>
                </a:rPr>
                <a:t>DinersClub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35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0A6F-EDC8-43D2-B014-F4689F10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ea typeface="Calibri Light"/>
                <a:cs typeface="Calibri Light"/>
              </a:rPr>
              <a:t>Información de pago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DC651F-E13C-429D-AF5E-A74892FD9DBE}"/>
              </a:ext>
            </a:extLst>
          </p:cNvPr>
          <p:cNvSpPr/>
          <p:nvPr/>
        </p:nvSpPr>
        <p:spPr>
          <a:xfrm>
            <a:off x="3287449" y="1874880"/>
            <a:ext cx="5257402" cy="4419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A56700A9-E62E-4605-A793-5EA12E214F82}"/>
              </a:ext>
            </a:extLst>
          </p:cNvPr>
          <p:cNvSpPr txBox="1"/>
          <p:nvPr/>
        </p:nvSpPr>
        <p:spPr>
          <a:xfrm>
            <a:off x="3764856" y="2104975"/>
            <a:ext cx="1743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Nombre</a:t>
            </a: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C6AF41AA-8040-4D3A-9DD0-211443B01019}"/>
              </a:ext>
            </a:extLst>
          </p:cNvPr>
          <p:cNvSpPr/>
          <p:nvPr/>
        </p:nvSpPr>
        <p:spPr>
          <a:xfrm>
            <a:off x="3849562" y="2539884"/>
            <a:ext cx="1870620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11E9921-C4A4-131C-835C-22B853F8074B}"/>
              </a:ext>
            </a:extLst>
          </p:cNvPr>
          <p:cNvSpPr/>
          <p:nvPr/>
        </p:nvSpPr>
        <p:spPr>
          <a:xfrm>
            <a:off x="5191788" y="5699894"/>
            <a:ext cx="1447913" cy="39493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ea typeface="Calibri"/>
                <a:cs typeface="Calibri"/>
              </a:rPr>
              <a:t>Efectuar pago</a:t>
            </a:r>
          </a:p>
        </p:txBody>
      </p:sp>
      <p:sp>
        <p:nvSpPr>
          <p:cNvPr id="12" name="CuadroTexto 14">
            <a:extLst>
              <a:ext uri="{FF2B5EF4-FFF2-40B4-BE49-F238E27FC236}">
                <a16:creationId xmlns:a16="http://schemas.microsoft.com/office/drawing/2014/main" id="{AA6B9966-46B0-C1BA-7D38-A0A3F30A6191}"/>
              </a:ext>
            </a:extLst>
          </p:cNvPr>
          <p:cNvSpPr txBox="1"/>
          <p:nvPr/>
        </p:nvSpPr>
        <p:spPr>
          <a:xfrm>
            <a:off x="5994411" y="2112030"/>
            <a:ext cx="1743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Documento</a:t>
            </a:r>
          </a:p>
        </p:txBody>
      </p:sp>
      <p:sp>
        <p:nvSpPr>
          <p:cNvPr id="14" name="Rectángulo 10">
            <a:extLst>
              <a:ext uri="{FF2B5EF4-FFF2-40B4-BE49-F238E27FC236}">
                <a16:creationId xmlns:a16="http://schemas.microsoft.com/office/drawing/2014/main" id="{0A3BC010-4D00-E46F-EFC7-7CD46916F48C}"/>
              </a:ext>
            </a:extLst>
          </p:cNvPr>
          <p:cNvSpPr/>
          <p:nvPr/>
        </p:nvSpPr>
        <p:spPr>
          <a:xfrm>
            <a:off x="6079117" y="2546939"/>
            <a:ext cx="1870620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CB7128-0E3E-2672-F834-19AC974C7A49}"/>
              </a:ext>
            </a:extLst>
          </p:cNvPr>
          <p:cNvSpPr txBox="1"/>
          <p:nvPr/>
        </p:nvSpPr>
        <p:spPr>
          <a:xfrm>
            <a:off x="3786022" y="2979863"/>
            <a:ext cx="1743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Apellido</a:t>
            </a:r>
          </a:p>
        </p:txBody>
      </p:sp>
      <p:sp>
        <p:nvSpPr>
          <p:cNvPr id="16" name="Rectángulo 10">
            <a:extLst>
              <a:ext uri="{FF2B5EF4-FFF2-40B4-BE49-F238E27FC236}">
                <a16:creationId xmlns:a16="http://schemas.microsoft.com/office/drawing/2014/main" id="{FBF5652C-358D-959E-FEC2-6083EB826B01}"/>
              </a:ext>
            </a:extLst>
          </p:cNvPr>
          <p:cNvSpPr/>
          <p:nvPr/>
        </p:nvSpPr>
        <p:spPr>
          <a:xfrm>
            <a:off x="3870728" y="3414772"/>
            <a:ext cx="1870620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B390902-987D-C964-CA14-524EF5634DBB}"/>
              </a:ext>
            </a:extLst>
          </p:cNvPr>
          <p:cNvSpPr txBox="1"/>
          <p:nvPr/>
        </p:nvSpPr>
        <p:spPr>
          <a:xfrm>
            <a:off x="6079078" y="2979862"/>
            <a:ext cx="1743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Celular</a:t>
            </a:r>
          </a:p>
        </p:txBody>
      </p:sp>
      <p:sp>
        <p:nvSpPr>
          <p:cNvPr id="18" name="Rectángulo 10">
            <a:extLst>
              <a:ext uri="{FF2B5EF4-FFF2-40B4-BE49-F238E27FC236}">
                <a16:creationId xmlns:a16="http://schemas.microsoft.com/office/drawing/2014/main" id="{A77F385F-CCEE-F564-8AD5-B55971159457}"/>
              </a:ext>
            </a:extLst>
          </p:cNvPr>
          <p:cNvSpPr/>
          <p:nvPr/>
        </p:nvSpPr>
        <p:spPr>
          <a:xfrm>
            <a:off x="6079117" y="3414771"/>
            <a:ext cx="1870620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4">
            <a:extLst>
              <a:ext uri="{FF2B5EF4-FFF2-40B4-BE49-F238E27FC236}">
                <a16:creationId xmlns:a16="http://schemas.microsoft.com/office/drawing/2014/main" id="{36A62843-ED66-72FB-ECF1-A37D1550045D}"/>
              </a:ext>
            </a:extLst>
          </p:cNvPr>
          <p:cNvSpPr txBox="1"/>
          <p:nvPr/>
        </p:nvSpPr>
        <p:spPr>
          <a:xfrm>
            <a:off x="3870689" y="3826530"/>
            <a:ext cx="4079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Número de tarjeta</a:t>
            </a:r>
          </a:p>
        </p:txBody>
      </p:sp>
      <p:sp>
        <p:nvSpPr>
          <p:cNvPr id="20" name="Rectángulo 10">
            <a:extLst>
              <a:ext uri="{FF2B5EF4-FFF2-40B4-BE49-F238E27FC236}">
                <a16:creationId xmlns:a16="http://schemas.microsoft.com/office/drawing/2014/main" id="{3B773387-2685-A5DA-7481-87B6208172E9}"/>
              </a:ext>
            </a:extLst>
          </p:cNvPr>
          <p:cNvSpPr/>
          <p:nvPr/>
        </p:nvSpPr>
        <p:spPr>
          <a:xfrm>
            <a:off x="3863674" y="4261439"/>
            <a:ext cx="4086063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F04C22-661D-DF04-3049-131C69595EC0}"/>
              </a:ext>
            </a:extLst>
          </p:cNvPr>
          <p:cNvSpPr txBox="1"/>
          <p:nvPr/>
        </p:nvSpPr>
        <p:spPr>
          <a:xfrm>
            <a:off x="3849522" y="4701418"/>
            <a:ext cx="2026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Fecha vencimiento</a:t>
            </a:r>
          </a:p>
        </p:txBody>
      </p:sp>
      <p:sp>
        <p:nvSpPr>
          <p:cNvPr id="22" name="Rectángulo 10">
            <a:extLst>
              <a:ext uri="{FF2B5EF4-FFF2-40B4-BE49-F238E27FC236}">
                <a16:creationId xmlns:a16="http://schemas.microsoft.com/office/drawing/2014/main" id="{8DB571D3-8582-1F8C-FFF6-02F8A05722AB}"/>
              </a:ext>
            </a:extLst>
          </p:cNvPr>
          <p:cNvSpPr/>
          <p:nvPr/>
        </p:nvSpPr>
        <p:spPr>
          <a:xfrm>
            <a:off x="3849562" y="5136327"/>
            <a:ext cx="1941175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ADC3A8D-2B69-2044-92A9-7DA7A6512C68}"/>
              </a:ext>
            </a:extLst>
          </p:cNvPr>
          <p:cNvSpPr txBox="1"/>
          <p:nvPr/>
        </p:nvSpPr>
        <p:spPr>
          <a:xfrm>
            <a:off x="6022633" y="4701417"/>
            <a:ext cx="2005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 b="1" dirty="0">
                <a:solidFill>
                  <a:srgbClr val="172026"/>
                </a:solidFill>
              </a:rPr>
              <a:t>Número seguridad</a:t>
            </a:r>
          </a:p>
        </p:txBody>
      </p:sp>
      <p:sp>
        <p:nvSpPr>
          <p:cNvPr id="24" name="Rectángulo 10">
            <a:extLst>
              <a:ext uri="{FF2B5EF4-FFF2-40B4-BE49-F238E27FC236}">
                <a16:creationId xmlns:a16="http://schemas.microsoft.com/office/drawing/2014/main" id="{E5903D7E-2EF7-3893-3C70-D0B90B02B603}"/>
              </a:ext>
            </a:extLst>
          </p:cNvPr>
          <p:cNvSpPr/>
          <p:nvPr/>
        </p:nvSpPr>
        <p:spPr>
          <a:xfrm>
            <a:off x="6093228" y="5136326"/>
            <a:ext cx="1856509" cy="344065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CD0A395-B4B7-CE7A-D2C0-F3D27B87503F}"/>
              </a:ext>
            </a:extLst>
          </p:cNvPr>
          <p:cNvSpPr/>
          <p:nvPr/>
        </p:nvSpPr>
        <p:spPr>
          <a:xfrm>
            <a:off x="1523999" y="1240465"/>
            <a:ext cx="9143999" cy="5484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Rectángulo 26">
            <a:extLst>
              <a:ext uri="{FF2B5EF4-FFF2-40B4-BE49-F238E27FC236}">
                <a16:creationId xmlns:a16="http://schemas.microsoft.com/office/drawing/2014/main" id="{AD2DC7FB-FBD6-6DC1-F3A4-9D7558C55E79}"/>
              </a:ext>
            </a:extLst>
          </p:cNvPr>
          <p:cNvSpPr/>
          <p:nvPr/>
        </p:nvSpPr>
        <p:spPr>
          <a:xfrm>
            <a:off x="7850524" y="2541356"/>
            <a:ext cx="2407624" cy="2517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D594FF-783A-950D-FEC8-BB07D900D119}"/>
              </a:ext>
            </a:extLst>
          </p:cNvPr>
          <p:cNvSpPr/>
          <p:nvPr/>
        </p:nvSpPr>
        <p:spPr>
          <a:xfrm>
            <a:off x="1523999" y="1240466"/>
            <a:ext cx="2741365" cy="4377070"/>
          </a:xfrm>
          <a:prstGeom prst="rect">
            <a:avLst/>
          </a:prstGeom>
          <a:solidFill>
            <a:schemeClr val="accent1"/>
          </a:solidFill>
          <a:ln>
            <a:solidFill>
              <a:srgbClr val="172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2BCB5-B7FD-E786-6DE7-1523B9B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492"/>
          </a:xfrm>
        </p:spPr>
        <p:txBody>
          <a:bodyPr/>
          <a:lstStyle/>
          <a:p>
            <a:r>
              <a:rPr lang="es-ES">
                <a:latin typeface="Times New Roman"/>
                <a:cs typeface="Calibri Light"/>
              </a:rPr>
              <a:t>Administrar Usuarios</a:t>
            </a:r>
            <a:endParaRPr lang="es-ES">
              <a:latin typeface="Times New Roman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B4E590-F6C7-2B36-D438-74A52D381034}"/>
              </a:ext>
            </a:extLst>
          </p:cNvPr>
          <p:cNvSpPr/>
          <p:nvPr/>
        </p:nvSpPr>
        <p:spPr>
          <a:xfrm>
            <a:off x="2061797" y="4837417"/>
            <a:ext cx="1665767" cy="5050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rgbClr val="172026"/>
                </a:solidFill>
                <a:cs typeface="Calibri"/>
              </a:rPr>
              <a:t>Agregar usuario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2C13728-0303-6A12-C402-B8EE9686B598}"/>
              </a:ext>
            </a:extLst>
          </p:cNvPr>
          <p:cNvSpPr/>
          <p:nvPr/>
        </p:nvSpPr>
        <p:spPr>
          <a:xfrm>
            <a:off x="8165351" y="5347039"/>
            <a:ext cx="1665767" cy="46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>
                <a:solidFill>
                  <a:schemeClr val="accent4"/>
                </a:solidFill>
                <a:cs typeface="Calibri"/>
              </a:rPr>
              <a:t>Quitar usuario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2C547F-920B-46E8-9080-A2EE4D0E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58013"/>
              </p:ext>
            </p:extLst>
          </p:nvPr>
        </p:nvGraphicFramePr>
        <p:xfrm>
          <a:off x="4664035" y="1574064"/>
          <a:ext cx="2748743" cy="47489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8743">
                  <a:extLst>
                    <a:ext uri="{9D8B030D-6E8A-4147-A177-3AD203B41FA5}">
                      <a16:colId xmlns:a16="http://schemas.microsoft.com/office/drawing/2014/main" val="1247648084"/>
                    </a:ext>
                  </a:extLst>
                </a:gridCol>
              </a:tblGrid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Usuarios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00618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Jose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3292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Valentina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7969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Pedro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16560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Carlos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51051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47385"/>
                  </a:ext>
                </a:extLst>
              </a:tr>
              <a:tr h="678417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46028"/>
                  </a:ext>
                </a:extLst>
              </a:tr>
            </a:tbl>
          </a:graphicData>
        </a:graphic>
      </p:graphicFrame>
      <p:sp>
        <p:nvSpPr>
          <p:cNvPr id="17" name="Rectángulo 10">
            <a:extLst>
              <a:ext uri="{FF2B5EF4-FFF2-40B4-BE49-F238E27FC236}">
                <a16:creationId xmlns:a16="http://schemas.microsoft.com/office/drawing/2014/main" id="{EB5A8784-D998-420F-3178-06E87F2378EA}"/>
              </a:ext>
            </a:extLst>
          </p:cNvPr>
          <p:cNvSpPr/>
          <p:nvPr/>
        </p:nvSpPr>
        <p:spPr>
          <a:xfrm>
            <a:off x="8044821" y="3105841"/>
            <a:ext cx="1882584" cy="259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2">
            <a:extLst>
              <a:ext uri="{FF2B5EF4-FFF2-40B4-BE49-F238E27FC236}">
                <a16:creationId xmlns:a16="http://schemas.microsoft.com/office/drawing/2014/main" id="{378AE530-827B-D41A-E06E-AA4EFC8DE327}"/>
              </a:ext>
            </a:extLst>
          </p:cNvPr>
          <p:cNvSpPr/>
          <p:nvPr/>
        </p:nvSpPr>
        <p:spPr>
          <a:xfrm>
            <a:off x="8044820" y="4531495"/>
            <a:ext cx="1906831" cy="29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4">
            <a:extLst>
              <a:ext uri="{FF2B5EF4-FFF2-40B4-BE49-F238E27FC236}">
                <a16:creationId xmlns:a16="http://schemas.microsoft.com/office/drawing/2014/main" id="{57176EB8-493D-85AF-6989-8730CB555641}"/>
              </a:ext>
            </a:extLst>
          </p:cNvPr>
          <p:cNvSpPr txBox="1"/>
          <p:nvPr/>
        </p:nvSpPr>
        <p:spPr>
          <a:xfrm>
            <a:off x="7973596" y="2678273"/>
            <a:ext cx="1486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>
                <a:solidFill>
                  <a:srgbClr val="172026"/>
                </a:solidFill>
              </a:rPr>
              <a:t>Nombre</a:t>
            </a:r>
          </a:p>
        </p:txBody>
      </p:sp>
      <p:sp>
        <p:nvSpPr>
          <p:cNvPr id="20" name="CuadroTexto 16">
            <a:extLst>
              <a:ext uri="{FF2B5EF4-FFF2-40B4-BE49-F238E27FC236}">
                <a16:creationId xmlns:a16="http://schemas.microsoft.com/office/drawing/2014/main" id="{770BA2BC-DF54-4040-82AB-BD1D5D2CAD6C}"/>
              </a:ext>
            </a:extLst>
          </p:cNvPr>
          <p:cNvSpPr txBox="1"/>
          <p:nvPr/>
        </p:nvSpPr>
        <p:spPr>
          <a:xfrm>
            <a:off x="7973596" y="3453450"/>
            <a:ext cx="642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>
                <a:solidFill>
                  <a:srgbClr val="172026"/>
                </a:solidFill>
                <a:latin typeface="Times New Roman"/>
                <a:cs typeface="Times New Roman"/>
              </a:rPr>
              <a:t>Área</a:t>
            </a:r>
          </a:p>
        </p:txBody>
      </p:sp>
      <p:sp>
        <p:nvSpPr>
          <p:cNvPr id="21" name="Rectángulo 12">
            <a:extLst>
              <a:ext uri="{FF2B5EF4-FFF2-40B4-BE49-F238E27FC236}">
                <a16:creationId xmlns:a16="http://schemas.microsoft.com/office/drawing/2014/main" id="{36A8A992-A174-A9E4-A9F9-92A56560A6B8}"/>
              </a:ext>
            </a:extLst>
          </p:cNvPr>
          <p:cNvSpPr/>
          <p:nvPr/>
        </p:nvSpPr>
        <p:spPr>
          <a:xfrm>
            <a:off x="8044820" y="3850300"/>
            <a:ext cx="1882585" cy="29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16">
            <a:extLst>
              <a:ext uri="{FF2B5EF4-FFF2-40B4-BE49-F238E27FC236}">
                <a16:creationId xmlns:a16="http://schemas.microsoft.com/office/drawing/2014/main" id="{52A9ED4E-ED8A-F68D-CC11-D129A69D8156}"/>
              </a:ext>
            </a:extLst>
          </p:cNvPr>
          <p:cNvSpPr txBox="1"/>
          <p:nvPr/>
        </p:nvSpPr>
        <p:spPr>
          <a:xfrm>
            <a:off x="8014403" y="4152705"/>
            <a:ext cx="642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>
                <a:solidFill>
                  <a:srgbClr val="172026"/>
                </a:solidFill>
                <a:latin typeface="Times New Roman"/>
                <a:cs typeface="Times New Roman"/>
              </a:rPr>
              <a:t>Tipo</a:t>
            </a:r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DC213D8B-5013-E386-F4A2-DDB9CF56D49A}"/>
              </a:ext>
            </a:extLst>
          </p:cNvPr>
          <p:cNvSpPr txBox="1"/>
          <p:nvPr/>
        </p:nvSpPr>
        <p:spPr>
          <a:xfrm>
            <a:off x="1965393" y="1436085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26" name="CuadroTexto 14">
            <a:extLst>
              <a:ext uri="{FF2B5EF4-FFF2-40B4-BE49-F238E27FC236}">
                <a16:creationId xmlns:a16="http://schemas.microsoft.com/office/drawing/2014/main" id="{D827BDC1-28C7-AAC9-CD4B-F6F1B8790853}"/>
              </a:ext>
            </a:extLst>
          </p:cNvPr>
          <p:cNvSpPr txBox="1"/>
          <p:nvPr/>
        </p:nvSpPr>
        <p:spPr>
          <a:xfrm>
            <a:off x="1933852" y="2190985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Contraseña</a:t>
            </a:r>
          </a:p>
        </p:txBody>
      </p:sp>
      <p:sp>
        <p:nvSpPr>
          <p:cNvPr id="30" name="CuadroTexto 14">
            <a:extLst>
              <a:ext uri="{FF2B5EF4-FFF2-40B4-BE49-F238E27FC236}">
                <a16:creationId xmlns:a16="http://schemas.microsoft.com/office/drawing/2014/main" id="{8B5C2DB9-D84B-2DED-AC71-E1BF58C9EF7A}"/>
              </a:ext>
            </a:extLst>
          </p:cNvPr>
          <p:cNvSpPr txBox="1"/>
          <p:nvPr/>
        </p:nvSpPr>
        <p:spPr>
          <a:xfrm>
            <a:off x="1941012" y="3074368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Área</a:t>
            </a:r>
          </a:p>
        </p:txBody>
      </p:sp>
      <p:sp>
        <p:nvSpPr>
          <p:cNvPr id="31" name="Rectángulo 10">
            <a:extLst>
              <a:ext uri="{FF2B5EF4-FFF2-40B4-BE49-F238E27FC236}">
                <a16:creationId xmlns:a16="http://schemas.microsoft.com/office/drawing/2014/main" id="{4C6822D6-9EE8-D944-FFD9-16F0E2DC9223}"/>
              </a:ext>
            </a:extLst>
          </p:cNvPr>
          <p:cNvSpPr/>
          <p:nvPr/>
        </p:nvSpPr>
        <p:spPr>
          <a:xfrm>
            <a:off x="2056320" y="4337371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14">
            <a:extLst>
              <a:ext uri="{FF2B5EF4-FFF2-40B4-BE49-F238E27FC236}">
                <a16:creationId xmlns:a16="http://schemas.microsoft.com/office/drawing/2014/main" id="{B7758651-61D7-579E-7AEB-C3EA35BC1C94}"/>
              </a:ext>
            </a:extLst>
          </p:cNvPr>
          <p:cNvSpPr txBox="1"/>
          <p:nvPr/>
        </p:nvSpPr>
        <p:spPr>
          <a:xfrm>
            <a:off x="1965393" y="3928532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Tipo</a:t>
            </a:r>
          </a:p>
        </p:txBody>
      </p:sp>
      <p:sp>
        <p:nvSpPr>
          <p:cNvPr id="34" name="Rectángulo 4">
            <a:extLst>
              <a:ext uri="{FF2B5EF4-FFF2-40B4-BE49-F238E27FC236}">
                <a16:creationId xmlns:a16="http://schemas.microsoft.com/office/drawing/2014/main" id="{C951B64A-02E4-9552-01EB-470D810781E1}"/>
              </a:ext>
            </a:extLst>
          </p:cNvPr>
          <p:cNvSpPr/>
          <p:nvPr/>
        </p:nvSpPr>
        <p:spPr>
          <a:xfrm>
            <a:off x="1523998" y="5617534"/>
            <a:ext cx="2748743" cy="1107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3" name="Rectángulo: esquinas redondeadas 5">
            <a:extLst>
              <a:ext uri="{FF2B5EF4-FFF2-40B4-BE49-F238E27FC236}">
                <a16:creationId xmlns:a16="http://schemas.microsoft.com/office/drawing/2014/main" id="{6D0C6ECB-F838-0005-B9E9-C2B1D440968B}"/>
              </a:ext>
            </a:extLst>
          </p:cNvPr>
          <p:cNvSpPr/>
          <p:nvPr/>
        </p:nvSpPr>
        <p:spPr>
          <a:xfrm>
            <a:off x="2061797" y="5918790"/>
            <a:ext cx="1665767" cy="5050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172026"/>
                </a:solidFill>
                <a:cs typeface="Calibri"/>
              </a:rPr>
              <a:t>Volver</a:t>
            </a:r>
          </a:p>
        </p:txBody>
      </p:sp>
      <p:sp>
        <p:nvSpPr>
          <p:cNvPr id="15" name="Rectángulo 10">
            <a:extLst>
              <a:ext uri="{FF2B5EF4-FFF2-40B4-BE49-F238E27FC236}">
                <a16:creationId xmlns:a16="http://schemas.microsoft.com/office/drawing/2014/main" id="{742F90D1-D378-8BEC-A567-1A60C746748E}"/>
              </a:ext>
            </a:extLst>
          </p:cNvPr>
          <p:cNvSpPr/>
          <p:nvPr/>
        </p:nvSpPr>
        <p:spPr>
          <a:xfrm>
            <a:off x="2062747" y="348320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0">
            <a:extLst>
              <a:ext uri="{FF2B5EF4-FFF2-40B4-BE49-F238E27FC236}">
                <a16:creationId xmlns:a16="http://schemas.microsoft.com/office/drawing/2014/main" id="{DA4A7195-25D3-FD3E-844E-3DA12859E744}"/>
              </a:ext>
            </a:extLst>
          </p:cNvPr>
          <p:cNvSpPr/>
          <p:nvPr/>
        </p:nvSpPr>
        <p:spPr>
          <a:xfrm>
            <a:off x="2062747" y="2669331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10">
            <a:extLst>
              <a:ext uri="{FF2B5EF4-FFF2-40B4-BE49-F238E27FC236}">
                <a16:creationId xmlns:a16="http://schemas.microsoft.com/office/drawing/2014/main" id="{F508B9D3-BD77-1137-3F59-2089266888E0}"/>
              </a:ext>
            </a:extLst>
          </p:cNvPr>
          <p:cNvSpPr/>
          <p:nvPr/>
        </p:nvSpPr>
        <p:spPr>
          <a:xfrm>
            <a:off x="2062747" y="176088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14">
            <a:extLst>
              <a:ext uri="{FF2B5EF4-FFF2-40B4-BE49-F238E27FC236}">
                <a16:creationId xmlns:a16="http://schemas.microsoft.com/office/drawing/2014/main" id="{92D41196-8C10-F7F8-62EF-BD816CAB9C26}"/>
              </a:ext>
            </a:extLst>
          </p:cNvPr>
          <p:cNvSpPr txBox="1"/>
          <p:nvPr/>
        </p:nvSpPr>
        <p:spPr>
          <a:xfrm>
            <a:off x="1972983" y="1436085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Nombre</a:t>
            </a:r>
          </a:p>
        </p:txBody>
      </p:sp>
      <p:sp>
        <p:nvSpPr>
          <p:cNvPr id="35" name="CuadroTexto 14">
            <a:extLst>
              <a:ext uri="{FF2B5EF4-FFF2-40B4-BE49-F238E27FC236}">
                <a16:creationId xmlns:a16="http://schemas.microsoft.com/office/drawing/2014/main" id="{85E06F67-067E-3A3B-2F29-74581EF297ED}"/>
              </a:ext>
            </a:extLst>
          </p:cNvPr>
          <p:cNvSpPr txBox="1"/>
          <p:nvPr/>
        </p:nvSpPr>
        <p:spPr>
          <a:xfrm>
            <a:off x="1941442" y="2190985"/>
            <a:ext cx="1486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Contraseña</a:t>
            </a:r>
          </a:p>
        </p:txBody>
      </p:sp>
      <p:sp>
        <p:nvSpPr>
          <p:cNvPr id="36" name="CuadroTexto 14">
            <a:extLst>
              <a:ext uri="{FF2B5EF4-FFF2-40B4-BE49-F238E27FC236}">
                <a16:creationId xmlns:a16="http://schemas.microsoft.com/office/drawing/2014/main" id="{CAA984B2-C447-0520-E507-157D968E4E65}"/>
              </a:ext>
            </a:extLst>
          </p:cNvPr>
          <p:cNvSpPr txBox="1"/>
          <p:nvPr/>
        </p:nvSpPr>
        <p:spPr>
          <a:xfrm>
            <a:off x="1948602" y="3074368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Área</a:t>
            </a:r>
          </a:p>
        </p:txBody>
      </p:sp>
      <p:sp>
        <p:nvSpPr>
          <p:cNvPr id="37" name="CuadroTexto 14">
            <a:extLst>
              <a:ext uri="{FF2B5EF4-FFF2-40B4-BE49-F238E27FC236}">
                <a16:creationId xmlns:a16="http://schemas.microsoft.com/office/drawing/2014/main" id="{B0783A62-94E3-644E-D2C4-90AA433B026F}"/>
              </a:ext>
            </a:extLst>
          </p:cNvPr>
          <p:cNvSpPr txBox="1"/>
          <p:nvPr/>
        </p:nvSpPr>
        <p:spPr>
          <a:xfrm>
            <a:off x="1972983" y="3928532"/>
            <a:ext cx="107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defTabSz="722376">
              <a:spcAft>
                <a:spcPts val="600"/>
              </a:spcAft>
              <a:defRPr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Tipo</a:t>
            </a:r>
          </a:p>
        </p:txBody>
      </p:sp>
      <p:sp>
        <p:nvSpPr>
          <p:cNvPr id="38" name="Rectángulo 10">
            <a:extLst>
              <a:ext uri="{FF2B5EF4-FFF2-40B4-BE49-F238E27FC236}">
                <a16:creationId xmlns:a16="http://schemas.microsoft.com/office/drawing/2014/main" id="{7745342D-757B-7E7D-D0CE-36B0D07BCB25}"/>
              </a:ext>
            </a:extLst>
          </p:cNvPr>
          <p:cNvSpPr/>
          <p:nvPr/>
        </p:nvSpPr>
        <p:spPr>
          <a:xfrm>
            <a:off x="2070337" y="348320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10">
            <a:extLst>
              <a:ext uri="{FF2B5EF4-FFF2-40B4-BE49-F238E27FC236}">
                <a16:creationId xmlns:a16="http://schemas.microsoft.com/office/drawing/2014/main" id="{34B4DCEC-72F7-61B1-6B74-9FE0C193E0E8}"/>
              </a:ext>
            </a:extLst>
          </p:cNvPr>
          <p:cNvSpPr/>
          <p:nvPr/>
        </p:nvSpPr>
        <p:spPr>
          <a:xfrm>
            <a:off x="2070337" y="2669331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10">
            <a:extLst>
              <a:ext uri="{FF2B5EF4-FFF2-40B4-BE49-F238E27FC236}">
                <a16:creationId xmlns:a16="http://schemas.microsoft.com/office/drawing/2014/main" id="{A7AF93D7-D954-79A2-294C-ABAF3BA5D4AB}"/>
              </a:ext>
            </a:extLst>
          </p:cNvPr>
          <p:cNvSpPr/>
          <p:nvPr/>
        </p:nvSpPr>
        <p:spPr>
          <a:xfrm>
            <a:off x="2070337" y="1760887"/>
            <a:ext cx="1671244" cy="326570"/>
          </a:xfrm>
          <a:prstGeom prst="rect">
            <a:avLst/>
          </a:prstGeom>
          <a:solidFill>
            <a:schemeClr val="bg1"/>
          </a:solidFill>
          <a:ln>
            <a:solidFill>
              <a:srgbClr val="1720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441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4473"/>
      </a:accent1>
      <a:accent2>
        <a:srgbClr val="607EA6"/>
      </a:accent2>
      <a:accent3>
        <a:srgbClr val="ACCAF2"/>
      </a:accent3>
      <a:accent4>
        <a:srgbClr val="D0ECF2"/>
      </a:accent4>
      <a:accent5>
        <a:srgbClr val="7E8C69"/>
      </a:accent5>
      <a:accent6>
        <a:srgbClr val="4472C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Presentación de PowerPoint</vt:lpstr>
      <vt:lpstr>Autenticación</vt:lpstr>
      <vt:lpstr>Menú principal Admin</vt:lpstr>
      <vt:lpstr>Menú principal Empleado</vt:lpstr>
      <vt:lpstr>Check in y check out</vt:lpstr>
      <vt:lpstr>Factura</vt:lpstr>
      <vt:lpstr>Metodos de pago</vt:lpstr>
      <vt:lpstr>Información de pago</vt:lpstr>
      <vt:lpstr>Administrar Usuarios</vt:lpstr>
      <vt:lpstr>Tarifas Empleado</vt:lpstr>
      <vt:lpstr>Tarifas Admin</vt:lpstr>
      <vt:lpstr>Tarifas Admin Crear</vt:lpstr>
      <vt:lpstr>Faltantes</vt:lpstr>
      <vt:lpstr>Servicios Empleado</vt:lpstr>
      <vt:lpstr>Servicios Admin</vt:lpstr>
      <vt:lpstr>Agregar Servicio</vt:lpstr>
      <vt:lpstr>Habitaciones Empleado</vt:lpstr>
      <vt:lpstr>Habitaciones Admin</vt:lpstr>
      <vt:lpstr>Agregar habitación Admin</vt:lpstr>
      <vt:lpstr>Agregar Cama</vt:lpstr>
      <vt:lpstr>Agregar Servicio</vt:lpstr>
      <vt:lpstr>Editar cama</vt:lpstr>
      <vt:lpstr>Restaurante Empleado</vt:lpstr>
      <vt:lpstr>Restaurante Admin</vt:lpstr>
      <vt:lpstr>Restaurante Admin Agregar Producto</vt:lpstr>
      <vt:lpstr>Reservas general</vt:lpstr>
      <vt:lpstr>Crear reserva</vt:lpstr>
      <vt:lpstr>Reportes</vt:lpstr>
      <vt:lpstr>Autenticación Huesped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2023-04-17T16:17:01Z</dcterms:created>
  <dcterms:modified xsi:type="dcterms:W3CDTF">2023-06-05T11:01:01Z</dcterms:modified>
</cp:coreProperties>
</file>