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026"/>
    <a:srgbClr val="EBEBEB"/>
    <a:srgbClr val="5FCDD9"/>
    <a:srgbClr val="027373"/>
    <a:srgbClr val="04BFAD"/>
    <a:srgbClr val="04BF9D"/>
    <a:srgbClr val="FCF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6D438-9382-4C7C-86B4-9C5BD7C4BB92}" v="156" dt="2023-04-17T22:12:11.816"/>
    <p1510:client id="{34E45332-43AC-3C64-C575-08DB5F773484}" v="292" dt="2023-04-17T21:52:04.819"/>
    <p1510:client id="{3EDE3855-D5CB-4146-AB01-F7109CCE998D}" v="2338" dt="2023-04-17T17:22:00.096"/>
    <p1510:client id="{45039B04-EBE0-EBA0-7146-9F1122649B15}" v="385" dt="2023-04-18T23:15:33.464"/>
    <p1510:client id="{5DAAAC2D-AB49-CCCA-B1E8-4C462E4E5821}" v="1244" dt="2023-04-17T22:01:59.165"/>
    <p1510:client id="{75CE910A-5C3F-4DBC-BB34-E27A27C91CAD}" v="1177" dt="2023-04-17T23:43:42.310"/>
    <p1510:client id="{8A0440CE-EABD-2AF1-F9C0-1A0519CE1EFA}" v="101" dt="2023-04-18T22:53:46.235"/>
    <p1510:client id="{A0487552-0B64-40EE-AD38-7A18C9A7C4D6}" v="41" dt="2023-04-17T20:38:06.259"/>
    <p1510:client id="{B360F07D-B8C3-4224-92FC-9D8EB78AEF27}" v="1994" dt="2023-04-17T23:39:53.703"/>
    <p1510:client id="{BF8A84F6-0738-955B-A08A-68D68CFECDF3}" v="61" dt="2023-04-17T21:59:52.238"/>
    <p1510:client id="{F3A0F8E7-A6ED-8053-12E5-D298538A5963}" v="851" dt="2023-04-18T23:35:20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Tinjaca Roncancio" userId="S::s.tinjaca@uniandes.edu.co::752f4fb8-14a3-48c6-b846-fa225fe47ced" providerId="AD" clId="Web-{3EDE3855-D5CB-4146-AB01-F7109CCE998D}"/>
    <pc:docChg chg="addSld delSld modSld sldOrd">
      <pc:chgData name="Santiago Tinjaca Roncancio" userId="S::s.tinjaca@uniandes.edu.co::752f4fb8-14a3-48c6-b846-fa225fe47ced" providerId="AD" clId="Web-{3EDE3855-D5CB-4146-AB01-F7109CCE998D}" dt="2023-04-17T17:22:00.096" v="2628"/>
      <pc:docMkLst>
        <pc:docMk/>
      </pc:docMkLst>
      <pc:sldChg chg="addSp delSp modSp">
        <pc:chgData name="Santiago Tinjaca Roncancio" userId="S::s.tinjaca@uniandes.edu.co::752f4fb8-14a3-48c6-b846-fa225fe47ced" providerId="AD" clId="Web-{3EDE3855-D5CB-4146-AB01-F7109CCE998D}" dt="2023-04-17T16:33:08.935" v="605" actId="1076"/>
        <pc:sldMkLst>
          <pc:docMk/>
          <pc:sldMk cId="2406273178" sldId="256"/>
        </pc:sldMkLst>
        <pc:spChg chg="del">
          <ac:chgData name="Santiago Tinjaca Roncancio" userId="S::s.tinjaca@uniandes.edu.co::752f4fb8-14a3-48c6-b846-fa225fe47ced" providerId="AD" clId="Web-{3EDE3855-D5CB-4146-AB01-F7109CCE998D}" dt="2023-04-17T16:18:53.019" v="1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Santiago Tinjaca Roncancio" userId="S::s.tinjaca@uniandes.edu.co::752f4fb8-14a3-48c6-b846-fa225fe47ced" providerId="AD" clId="Web-{3EDE3855-D5CB-4146-AB01-F7109CCE998D}" dt="2023-04-17T16:18:53.019" v="0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6:33:08.935" v="605" actId="1076"/>
          <ac:spMkLst>
            <pc:docMk/>
            <pc:sldMk cId="2406273178" sldId="256"/>
            <ac:spMk id="15048" creationId="{7FE16B80-B423-2EF9-0B9E-C9D3FD27D4E7}"/>
          </ac:spMkLst>
        </pc:spChg>
        <pc:graphicFrameChg chg="add mod modGraphic">
          <ac:chgData name="Santiago Tinjaca Roncancio" userId="S::s.tinjaca@uniandes.edu.co::752f4fb8-14a3-48c6-b846-fa225fe47ced" providerId="AD" clId="Web-{3EDE3855-D5CB-4146-AB01-F7109CCE998D}" dt="2023-04-17T16:30:34.315" v="484"/>
          <ac:graphicFrameMkLst>
            <pc:docMk/>
            <pc:sldMk cId="2406273178" sldId="256"/>
            <ac:graphicFrameMk id="4" creationId="{7F726B58-14D7-BD5D-1E82-F307DB5BAC2E}"/>
          </ac:graphicFrameMkLst>
        </pc:graphicFrameChg>
      </pc:sldChg>
      <pc:sldChg chg="modSp new del">
        <pc:chgData name="Santiago Tinjaca Roncancio" userId="S::s.tinjaca@uniandes.edu.co::752f4fb8-14a3-48c6-b846-fa225fe47ced" providerId="AD" clId="Web-{3EDE3855-D5CB-4146-AB01-F7109CCE998D}" dt="2023-04-17T16:33:30.077" v="611"/>
        <pc:sldMkLst>
          <pc:docMk/>
          <pc:sldMk cId="698009251" sldId="257"/>
        </pc:sldMkLst>
        <pc:spChg chg="mod">
          <ac:chgData name="Santiago Tinjaca Roncancio" userId="S::s.tinjaca@uniandes.edu.co::752f4fb8-14a3-48c6-b846-fa225fe47ced" providerId="AD" clId="Web-{3EDE3855-D5CB-4146-AB01-F7109CCE998D}" dt="2023-04-17T16:33:29.202" v="610" actId="20577"/>
          <ac:spMkLst>
            <pc:docMk/>
            <pc:sldMk cId="698009251" sldId="257"/>
            <ac:spMk id="2" creationId="{885BA505-0F3E-365A-638A-290F8446C9BA}"/>
          </ac:spMkLst>
        </pc:spChg>
      </pc:sldChg>
      <pc:sldChg chg="addSp delSp modSp new ord">
        <pc:chgData name="Santiago Tinjaca Roncancio" userId="S::s.tinjaca@uniandes.edu.co::752f4fb8-14a3-48c6-b846-fa225fe47ced" providerId="AD" clId="Web-{3EDE3855-D5CB-4146-AB01-F7109CCE998D}" dt="2023-04-17T17:22:00.096" v="2628"/>
        <pc:sldMkLst>
          <pc:docMk/>
          <pc:sldMk cId="1973075544" sldId="257"/>
        </pc:sldMkLst>
        <pc:spChg chg="mod">
          <ac:chgData name="Santiago Tinjaca Roncancio" userId="S::s.tinjaca@uniandes.edu.co::752f4fb8-14a3-48c6-b846-fa225fe47ced" providerId="AD" clId="Web-{3EDE3855-D5CB-4146-AB01-F7109CCE998D}" dt="2023-04-17T16:54:38.551" v="768" actId="20577"/>
          <ac:spMkLst>
            <pc:docMk/>
            <pc:sldMk cId="1973075544" sldId="257"/>
            <ac:spMk id="2" creationId="{86DDD4E2-7A85-7A03-6A3A-76F8E398B718}"/>
          </ac:spMkLst>
        </pc:spChg>
        <pc:spChg chg="del">
          <ac:chgData name="Santiago Tinjaca Roncancio" userId="S::s.tinjaca@uniandes.edu.co::752f4fb8-14a3-48c6-b846-fa225fe47ced" providerId="AD" clId="Web-{3EDE3855-D5CB-4146-AB01-F7109CCE998D}" dt="2023-04-17T16:33:42.515" v="629"/>
          <ac:spMkLst>
            <pc:docMk/>
            <pc:sldMk cId="1973075544" sldId="257"/>
            <ac:spMk id="3" creationId="{60CCEA46-FA2D-1520-3D00-F7D5CD1784CF}"/>
          </ac:spMkLst>
        </pc:spChg>
        <pc:spChg chg="add del">
          <ac:chgData name="Santiago Tinjaca Roncancio" userId="S::s.tinjaca@uniandes.edu.co::752f4fb8-14a3-48c6-b846-fa225fe47ced" providerId="AD" clId="Web-{3EDE3855-D5CB-4146-AB01-F7109CCE998D}" dt="2023-04-17T16:33:58.329" v="631"/>
          <ac:spMkLst>
            <pc:docMk/>
            <pc:sldMk cId="1973075544" sldId="257"/>
            <ac:spMk id="4" creationId="{A514BF0F-9443-0EC9-3151-C85DCFA3DDFC}"/>
          </ac:spMkLst>
        </pc:spChg>
        <pc:spChg chg="add del mod ord">
          <ac:chgData name="Santiago Tinjaca Roncancio" userId="S::s.tinjaca@uniandes.edu.co::752f4fb8-14a3-48c6-b846-fa225fe47ced" providerId="AD" clId="Web-{3EDE3855-D5CB-4146-AB01-F7109CCE998D}" dt="2023-04-17T16:52:08.947" v="703"/>
          <ac:spMkLst>
            <pc:docMk/>
            <pc:sldMk cId="1973075544" sldId="257"/>
            <ac:spMk id="5" creationId="{E32F7DD7-E305-04D2-318F-8D29B08C8B9F}"/>
          </ac:spMkLst>
        </pc:spChg>
        <pc:spChg chg="add del mod">
          <ac:chgData name="Santiago Tinjaca Roncancio" userId="S::s.tinjaca@uniandes.edu.co::752f4fb8-14a3-48c6-b846-fa225fe47ced" providerId="AD" clId="Web-{3EDE3855-D5CB-4146-AB01-F7109CCE998D}" dt="2023-04-17T17:03:23.460" v="991"/>
          <ac:spMkLst>
            <pc:docMk/>
            <pc:sldMk cId="1973075544" sldId="257"/>
            <ac:spMk id="6" creationId="{9570304C-D600-5591-6489-BAE910ED53E3}"/>
          </ac:spMkLst>
        </pc:spChg>
        <pc:spChg chg="add del mod">
          <ac:chgData name="Santiago Tinjaca Roncancio" userId="S::s.tinjaca@uniandes.edu.co::752f4fb8-14a3-48c6-b846-fa225fe47ced" providerId="AD" clId="Web-{3EDE3855-D5CB-4146-AB01-F7109CCE998D}" dt="2023-04-17T17:02:15.175" v="965"/>
          <ac:spMkLst>
            <pc:docMk/>
            <pc:sldMk cId="1973075544" sldId="257"/>
            <ac:spMk id="7" creationId="{9077D6BF-9968-A6D7-3241-E31A27BD3BF4}"/>
          </ac:spMkLst>
        </pc:spChg>
        <pc:spChg chg="add del mod">
          <ac:chgData name="Santiago Tinjaca Roncancio" userId="S::s.tinjaca@uniandes.edu.co::752f4fb8-14a3-48c6-b846-fa225fe47ced" providerId="AD" clId="Web-{3EDE3855-D5CB-4146-AB01-F7109CCE998D}" dt="2023-04-17T17:21:47.955" v="2626" actId="1076"/>
          <ac:spMkLst>
            <pc:docMk/>
            <pc:sldMk cId="1973075544" sldId="257"/>
            <ac:spMk id="8" creationId="{E2C1A8DD-0788-C69F-5016-52C0926EA87C}"/>
          </ac:spMkLst>
        </pc:spChg>
        <pc:spChg chg="add del mod">
          <ac:chgData name="Santiago Tinjaca Roncancio" userId="S::s.tinjaca@uniandes.edu.co::752f4fb8-14a3-48c6-b846-fa225fe47ced" providerId="AD" clId="Web-{3EDE3855-D5CB-4146-AB01-F7109CCE998D}" dt="2023-04-17T17:01:10.483" v="922"/>
          <ac:spMkLst>
            <pc:docMk/>
            <pc:sldMk cId="1973075544" sldId="257"/>
            <ac:spMk id="9" creationId="{AF30FF06-43DA-3044-5D4E-B0AED9FF6D7A}"/>
          </ac:spMkLst>
        </pc:spChg>
        <pc:spChg chg="add del">
          <ac:chgData name="Santiago Tinjaca Roncancio" userId="S::s.tinjaca@uniandes.edu.co::752f4fb8-14a3-48c6-b846-fa225fe47ced" providerId="AD" clId="Web-{3EDE3855-D5CB-4146-AB01-F7109CCE998D}" dt="2023-04-17T16:48:31.792" v="674"/>
          <ac:spMkLst>
            <pc:docMk/>
            <pc:sldMk cId="1973075544" sldId="257"/>
            <ac:spMk id="11" creationId="{1BF5F7B4-93EB-2054-240A-27F29D2DFB20}"/>
          </ac:spMkLst>
        </pc:spChg>
        <pc:spChg chg="add del mod ord">
          <ac:chgData name="Santiago Tinjaca Roncancio" userId="S::s.tinjaca@uniandes.edu.co::752f4fb8-14a3-48c6-b846-fa225fe47ced" providerId="AD" clId="Web-{3EDE3855-D5CB-4146-AB01-F7109CCE998D}" dt="2023-04-17T16:59:26.664" v="882"/>
          <ac:spMkLst>
            <pc:docMk/>
            <pc:sldMk cId="1973075544" sldId="257"/>
            <ac:spMk id="12" creationId="{6831FC91-5A32-7D4E-A755-8CEA862DCFBF}"/>
          </ac:spMkLst>
        </pc:spChg>
        <pc:spChg chg="add mod ord">
          <ac:chgData name="Santiago Tinjaca Roncancio" userId="S::s.tinjaca@uniandes.edu.co::752f4fb8-14a3-48c6-b846-fa225fe47ced" providerId="AD" clId="Web-{3EDE3855-D5CB-4146-AB01-F7109CCE998D}" dt="2023-04-17T17:22:00.096" v="2628"/>
          <ac:spMkLst>
            <pc:docMk/>
            <pc:sldMk cId="1973075544" sldId="257"/>
            <ac:spMk id="13" creationId="{DCA42376-C17C-8429-9416-DEF9BB99BB20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6:58:27.753" v="865" actId="14100"/>
          <ac:spMkLst>
            <pc:docMk/>
            <pc:sldMk cId="1973075544" sldId="257"/>
            <ac:spMk id="14" creationId="{1E1AA492-45A7-600B-82CD-1B433262C93C}"/>
          </ac:spMkLst>
        </pc:spChg>
        <pc:spChg chg="add del mod">
          <ac:chgData name="Santiago Tinjaca Roncancio" userId="S::s.tinjaca@uniandes.edu.co::752f4fb8-14a3-48c6-b846-fa225fe47ced" providerId="AD" clId="Web-{3EDE3855-D5CB-4146-AB01-F7109CCE998D}" dt="2023-04-17T16:57:43" v="833"/>
          <ac:spMkLst>
            <pc:docMk/>
            <pc:sldMk cId="1973075544" sldId="257"/>
            <ac:spMk id="16" creationId="{5D6E8560-F2EB-D8C7-240F-AC9BE76F9366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6:58:35.879" v="869" actId="1076"/>
          <ac:spMkLst>
            <pc:docMk/>
            <pc:sldMk cId="1973075544" sldId="257"/>
            <ac:spMk id="17" creationId="{88437F08-4092-66F6-DBE0-0030CB46EB24}"/>
          </ac:spMkLst>
        </pc:spChg>
        <pc:spChg chg="add del mod">
          <ac:chgData name="Santiago Tinjaca Roncancio" userId="S::s.tinjaca@uniandes.edu.co::752f4fb8-14a3-48c6-b846-fa225fe47ced" providerId="AD" clId="Web-{3EDE3855-D5CB-4146-AB01-F7109CCE998D}" dt="2023-04-17T16:57:45.376" v="834"/>
          <ac:spMkLst>
            <pc:docMk/>
            <pc:sldMk cId="1973075544" sldId="257"/>
            <ac:spMk id="18" creationId="{0B8B18B4-596E-3120-2354-3AD65C3E3A14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6:58:41.754" v="870" actId="1076"/>
          <ac:spMkLst>
            <pc:docMk/>
            <pc:sldMk cId="1973075544" sldId="257"/>
            <ac:spMk id="19" creationId="{E68E9A30-B482-06EF-2D8D-7B8CAC7F99DF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6:58:47.458" v="871" actId="1076"/>
          <ac:spMkLst>
            <pc:docMk/>
            <pc:sldMk cId="1973075544" sldId="257"/>
            <ac:spMk id="20" creationId="{2737EF40-87D0-10A0-EC15-975CEAF94C6C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6:58:57.255" v="874" actId="1076"/>
          <ac:spMkLst>
            <pc:docMk/>
            <pc:sldMk cId="1973075544" sldId="257"/>
            <ac:spMk id="21" creationId="{25351BE1-D3A5-F9EE-F4A4-9BDCD2C15C66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6:58:57.255" v="875" actId="1076"/>
          <ac:spMkLst>
            <pc:docMk/>
            <pc:sldMk cId="1973075544" sldId="257"/>
            <ac:spMk id="22" creationId="{BCB37E74-4B78-FC0A-F4CB-CDCE3AFDDFA5}"/>
          </ac:spMkLst>
        </pc:spChg>
        <pc:spChg chg="add del mod ord">
          <ac:chgData name="Santiago Tinjaca Roncancio" userId="S::s.tinjaca@uniandes.edu.co::752f4fb8-14a3-48c6-b846-fa225fe47ced" providerId="AD" clId="Web-{3EDE3855-D5CB-4146-AB01-F7109CCE998D}" dt="2023-04-17T16:59:50.009" v="888" actId="14100"/>
          <ac:spMkLst>
            <pc:docMk/>
            <pc:sldMk cId="1973075544" sldId="257"/>
            <ac:spMk id="23" creationId="{648771BF-C5CF-296D-D709-557413B3DAFB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7:03:15.585" v="989" actId="1076"/>
          <ac:spMkLst>
            <pc:docMk/>
            <pc:sldMk cId="1973075544" sldId="257"/>
            <ac:spMk id="24" creationId="{877269F6-2336-2559-990E-64CBEAC3916D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7:03:15.600" v="990" actId="1076"/>
          <ac:spMkLst>
            <pc:docMk/>
            <pc:sldMk cId="1973075544" sldId="257"/>
            <ac:spMk id="25" creationId="{77E05543-1891-02DE-F6AF-94C492E09554}"/>
          </ac:spMkLst>
        </pc:spChg>
        <pc:spChg chg="add del mod">
          <ac:chgData name="Santiago Tinjaca Roncancio" userId="S::s.tinjaca@uniandes.edu.co::752f4fb8-14a3-48c6-b846-fa225fe47ced" providerId="AD" clId="Web-{3EDE3855-D5CB-4146-AB01-F7109CCE998D}" dt="2023-04-17T17:05:37.907" v="1063"/>
          <ac:spMkLst>
            <pc:docMk/>
            <pc:sldMk cId="1973075544" sldId="257"/>
            <ac:spMk id="26" creationId="{4CF6A800-F577-3203-9C39-D665A7876CFB}"/>
          </ac:spMkLst>
        </pc:spChg>
        <pc:spChg chg="add mod ord">
          <ac:chgData name="Santiago Tinjaca Roncancio" userId="S::s.tinjaca@uniandes.edu.co::752f4fb8-14a3-48c6-b846-fa225fe47ced" providerId="AD" clId="Web-{3EDE3855-D5CB-4146-AB01-F7109CCE998D}" dt="2023-04-17T17:03:08.788" v="984" actId="14100"/>
          <ac:spMkLst>
            <pc:docMk/>
            <pc:sldMk cId="1973075544" sldId="257"/>
            <ac:spMk id="27" creationId="{41113B08-059A-B0BB-FD3D-A3A2D0E96991}"/>
          </ac:spMkLst>
        </pc:spChg>
        <pc:spChg chg="add del mod">
          <ac:chgData name="Santiago Tinjaca Roncancio" userId="S::s.tinjaca@uniandes.edu.co::752f4fb8-14a3-48c6-b846-fa225fe47ced" providerId="AD" clId="Web-{3EDE3855-D5CB-4146-AB01-F7109CCE998D}" dt="2023-04-17T17:11:30.383" v="1492"/>
          <ac:spMkLst>
            <pc:docMk/>
            <pc:sldMk cId="1973075544" sldId="257"/>
            <ac:spMk id="30" creationId="{C52EEFA0-16B5-459D-03BD-50FBE83A937F}"/>
          </ac:spMkLst>
        </pc:spChg>
        <pc:spChg chg="add del mod">
          <ac:chgData name="Santiago Tinjaca Roncancio" userId="S::s.tinjaca@uniandes.edu.co::752f4fb8-14a3-48c6-b846-fa225fe47ced" providerId="AD" clId="Web-{3EDE3855-D5CB-4146-AB01-F7109CCE998D}" dt="2023-04-17T17:11:31.774" v="1493"/>
          <ac:spMkLst>
            <pc:docMk/>
            <pc:sldMk cId="1973075544" sldId="257"/>
            <ac:spMk id="31" creationId="{7EE3AE78-240C-D8A6-F8C6-5CF03053417F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7:21:37.814" v="2625" actId="1076"/>
          <ac:spMkLst>
            <pc:docMk/>
            <pc:sldMk cId="1973075544" sldId="257"/>
            <ac:spMk id="32" creationId="{BD3D7215-FB23-1C0B-3C05-371C308A446B}"/>
          </ac:spMkLst>
        </pc:spChg>
        <pc:graphicFrameChg chg="add del">
          <ac:chgData name="Santiago Tinjaca Roncancio" userId="S::s.tinjaca@uniandes.edu.co::752f4fb8-14a3-48c6-b846-fa225fe47ced" providerId="AD" clId="Web-{3EDE3855-D5CB-4146-AB01-F7109CCE998D}" dt="2023-04-17T16:55:01.521" v="770"/>
          <ac:graphicFrameMkLst>
            <pc:docMk/>
            <pc:sldMk cId="1973075544" sldId="257"/>
            <ac:graphicFrameMk id="15" creationId="{F9DA0F85-1D13-95E5-7F07-66A49C5925A1}"/>
          </ac:graphicFrameMkLst>
        </pc:graphicFrameChg>
        <pc:graphicFrameChg chg="add del mod modGraphic">
          <ac:chgData name="Santiago Tinjaca Roncancio" userId="S::s.tinjaca@uniandes.edu.co::752f4fb8-14a3-48c6-b846-fa225fe47ced" providerId="AD" clId="Web-{3EDE3855-D5CB-4146-AB01-F7109CCE998D}" dt="2023-04-17T17:05:28.094" v="1057"/>
          <ac:graphicFrameMkLst>
            <pc:docMk/>
            <pc:sldMk cId="1973075544" sldId="257"/>
            <ac:graphicFrameMk id="28" creationId="{2864BBB3-9ECD-FC79-C387-B19A165AFC41}"/>
          </ac:graphicFrameMkLst>
        </pc:graphicFrameChg>
        <pc:graphicFrameChg chg="add mod modGraphic">
          <ac:chgData name="Santiago Tinjaca Roncancio" userId="S::s.tinjaca@uniandes.edu.co::752f4fb8-14a3-48c6-b846-fa225fe47ced" providerId="AD" clId="Web-{3EDE3855-D5CB-4146-AB01-F7109CCE998D}" dt="2023-04-17T17:21:37.735" v="2624" actId="1076"/>
          <ac:graphicFrameMkLst>
            <pc:docMk/>
            <pc:sldMk cId="1973075544" sldId="257"/>
            <ac:graphicFrameMk id="29" creationId="{EF70458C-FA13-CAA5-C66D-C33C8F0CCAE6}"/>
          </ac:graphicFrameMkLst>
        </pc:graphicFrameChg>
        <pc:graphicFrameChg chg="add mod modGraphic">
          <ac:chgData name="Santiago Tinjaca Roncancio" userId="S::s.tinjaca@uniandes.edu.co::752f4fb8-14a3-48c6-b846-fa225fe47ced" providerId="AD" clId="Web-{3EDE3855-D5CB-4146-AB01-F7109CCE998D}" dt="2023-04-17T17:21:48.033" v="2627" actId="1076"/>
          <ac:graphicFrameMkLst>
            <pc:docMk/>
            <pc:sldMk cId="1973075544" sldId="257"/>
            <ac:graphicFrameMk id="33" creationId="{EDC1E7D4-DCF9-1F28-A4CB-04E1C53C6724}"/>
          </ac:graphicFrameMkLst>
        </pc:graphicFrameChg>
        <pc:picChg chg="add del mod">
          <ac:chgData name="Santiago Tinjaca Roncancio" userId="S::s.tinjaca@uniandes.edu.co::752f4fb8-14a3-48c6-b846-fa225fe47ced" providerId="AD" clId="Web-{3EDE3855-D5CB-4146-AB01-F7109CCE998D}" dt="2023-04-17T17:00:49.919" v="908"/>
          <ac:picMkLst>
            <pc:docMk/>
            <pc:sldMk cId="1973075544" sldId="257"/>
            <ac:picMk id="10" creationId="{35EA333A-9953-052B-6FD6-3FED94EBA4BE}"/>
          </ac:picMkLst>
        </pc:picChg>
      </pc:sldChg>
      <pc:sldChg chg="addSp delSp modSp new">
        <pc:chgData name="Santiago Tinjaca Roncancio" userId="S::s.tinjaca@uniandes.edu.co::752f4fb8-14a3-48c6-b846-fa225fe47ced" providerId="AD" clId="Web-{3EDE3855-D5CB-4146-AB01-F7109CCE998D}" dt="2023-04-17T17:00:18.792" v="890"/>
        <pc:sldMkLst>
          <pc:docMk/>
          <pc:sldMk cId="1085221767" sldId="258"/>
        </pc:sldMkLst>
        <pc:spChg chg="del">
          <ac:chgData name="Santiago Tinjaca Roncancio" userId="S::s.tinjaca@uniandes.edu.co::752f4fb8-14a3-48c6-b846-fa225fe47ced" providerId="AD" clId="Web-{3EDE3855-D5CB-4146-AB01-F7109CCE998D}" dt="2023-04-17T16:54:25.613" v="749"/>
          <ac:spMkLst>
            <pc:docMk/>
            <pc:sldMk cId="1085221767" sldId="258"/>
            <ac:spMk id="2" creationId="{B684C1E3-4E7D-116A-FA01-CA06AD2965AC}"/>
          </ac:spMkLst>
        </pc:spChg>
        <pc:spChg chg="del mod">
          <ac:chgData name="Santiago Tinjaca Roncancio" userId="S::s.tinjaca@uniandes.edu.co::752f4fb8-14a3-48c6-b846-fa225fe47ced" providerId="AD" clId="Web-{3EDE3855-D5CB-4146-AB01-F7109CCE998D}" dt="2023-04-17T16:54:25.613" v="748"/>
          <ac:spMkLst>
            <pc:docMk/>
            <pc:sldMk cId="1085221767" sldId="258"/>
            <ac:spMk id="3" creationId="{55D6295B-741D-080C-A0D4-D0AD94BC1FE5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7:00:18.792" v="890"/>
          <ac:spMkLst>
            <pc:docMk/>
            <pc:sldMk cId="1085221767" sldId="258"/>
            <ac:spMk id="5" creationId="{2DDD604B-1DC9-880B-F526-E5C65AEE1FA0}"/>
          </ac:spMkLst>
        </pc:spChg>
        <pc:spChg chg="add">
          <ac:chgData name="Santiago Tinjaca Roncancio" userId="S::s.tinjaca@uniandes.edu.co::752f4fb8-14a3-48c6-b846-fa225fe47ced" providerId="AD" clId="Web-{3EDE3855-D5CB-4146-AB01-F7109CCE998D}" dt="2023-04-17T16:54:26.081" v="751"/>
          <ac:spMkLst>
            <pc:docMk/>
            <pc:sldMk cId="1085221767" sldId="258"/>
            <ac:spMk id="7" creationId="{A79CBE53-C803-CC39-D1A6-463DEF893AF5}"/>
          </ac:spMkLst>
        </pc:spChg>
        <pc:spChg chg="add mod">
          <ac:chgData name="Santiago Tinjaca Roncancio" userId="S::s.tinjaca@uniandes.edu.co::752f4fb8-14a3-48c6-b846-fa225fe47ced" providerId="AD" clId="Web-{3EDE3855-D5CB-4146-AB01-F7109CCE998D}" dt="2023-04-17T16:54:26.081" v="752"/>
          <ac:spMkLst>
            <pc:docMk/>
            <pc:sldMk cId="1085221767" sldId="258"/>
            <ac:spMk id="9" creationId="{FCF82519-D097-4086-2C8D-6CA341B112CF}"/>
          </ac:spMkLst>
        </pc:spChg>
        <pc:spChg chg="add">
          <ac:chgData name="Santiago Tinjaca Roncancio" userId="S::s.tinjaca@uniandes.edu.co::752f4fb8-14a3-48c6-b846-fa225fe47ced" providerId="AD" clId="Web-{3EDE3855-D5CB-4146-AB01-F7109CCE998D}" dt="2023-04-17T16:54:26.097" v="753"/>
          <ac:spMkLst>
            <pc:docMk/>
            <pc:sldMk cId="1085221767" sldId="258"/>
            <ac:spMk id="11" creationId="{D626B6C9-E82F-C3FD-6E6C-2DBB738613C5}"/>
          </ac:spMkLst>
        </pc:spChg>
        <pc:spChg chg="add">
          <ac:chgData name="Santiago Tinjaca Roncancio" userId="S::s.tinjaca@uniandes.edu.co::752f4fb8-14a3-48c6-b846-fa225fe47ced" providerId="AD" clId="Web-{3EDE3855-D5CB-4146-AB01-F7109CCE998D}" dt="2023-04-17T16:54:26.097" v="754"/>
          <ac:spMkLst>
            <pc:docMk/>
            <pc:sldMk cId="1085221767" sldId="258"/>
            <ac:spMk id="13" creationId="{4501490B-9794-656B-4CCC-F7C69E953CC5}"/>
          </ac:spMkLst>
        </pc:spChg>
        <pc:spChg chg="add">
          <ac:chgData name="Santiago Tinjaca Roncancio" userId="S::s.tinjaca@uniandes.edu.co::752f4fb8-14a3-48c6-b846-fa225fe47ced" providerId="AD" clId="Web-{3EDE3855-D5CB-4146-AB01-F7109CCE998D}" dt="2023-04-17T16:54:26.113" v="755"/>
          <ac:spMkLst>
            <pc:docMk/>
            <pc:sldMk cId="1085221767" sldId="258"/>
            <ac:spMk id="15" creationId="{F18F12DC-47F6-4596-53A1-D233A7C4363C}"/>
          </ac:spMkLst>
        </pc:spChg>
        <pc:spChg chg="add">
          <ac:chgData name="Santiago Tinjaca Roncancio" userId="S::s.tinjaca@uniandes.edu.co::752f4fb8-14a3-48c6-b846-fa225fe47ced" providerId="AD" clId="Web-{3EDE3855-D5CB-4146-AB01-F7109CCE998D}" dt="2023-04-17T16:54:26.128" v="756"/>
          <ac:spMkLst>
            <pc:docMk/>
            <pc:sldMk cId="1085221767" sldId="258"/>
            <ac:spMk id="17" creationId="{34591F32-9770-18C2-C003-4D78009B5527}"/>
          </ac:spMkLst>
        </pc:spChg>
        <pc:spChg chg="add">
          <ac:chgData name="Santiago Tinjaca Roncancio" userId="S::s.tinjaca@uniandes.edu.co::752f4fb8-14a3-48c6-b846-fa225fe47ced" providerId="AD" clId="Web-{3EDE3855-D5CB-4146-AB01-F7109CCE998D}" dt="2023-04-17T16:54:26.159" v="758"/>
          <ac:spMkLst>
            <pc:docMk/>
            <pc:sldMk cId="1085221767" sldId="258"/>
            <ac:spMk id="21" creationId="{EE83919E-5375-CE8C-A07B-21C7AFC8EACF}"/>
          </ac:spMkLst>
        </pc:spChg>
        <pc:picChg chg="add">
          <ac:chgData name="Santiago Tinjaca Roncancio" userId="S::s.tinjaca@uniandes.edu.co::752f4fb8-14a3-48c6-b846-fa225fe47ced" providerId="AD" clId="Web-{3EDE3855-D5CB-4146-AB01-F7109CCE998D}" dt="2023-04-17T16:54:26.144" v="757"/>
          <ac:picMkLst>
            <pc:docMk/>
            <pc:sldMk cId="1085221767" sldId="258"/>
            <ac:picMk id="19" creationId="{9E2A95DA-A96C-5C02-24C9-286695535AB2}"/>
          </ac:picMkLst>
        </pc:picChg>
      </pc:sldChg>
    </pc:docChg>
  </pc:docChgLst>
  <pc:docChgLst>
    <pc:chgData name="Juan David Roa Moyano" userId="3783ab1e-d8c5-49bb-90d0-c9e85a66d443" providerId="ADAL" clId="{75CE910A-5C3F-4DBC-BB34-E27A27C91CAD}"/>
    <pc:docChg chg="undo custSel addSld delSld modSld sldOrd">
      <pc:chgData name="Juan David Roa Moyano" userId="3783ab1e-d8c5-49bb-90d0-c9e85a66d443" providerId="ADAL" clId="{75CE910A-5C3F-4DBC-BB34-E27A27C91CAD}" dt="2023-04-17T23:43:42.310" v="1179" actId="1076"/>
      <pc:docMkLst>
        <pc:docMk/>
      </pc:docMkLst>
      <pc:sldChg chg="addSp delSp modSp mod">
        <pc:chgData name="Juan David Roa Moyano" userId="3783ab1e-d8c5-49bb-90d0-c9e85a66d443" providerId="ADAL" clId="{75CE910A-5C3F-4DBC-BB34-E27A27C91CAD}" dt="2023-04-17T23:32:31.939" v="998" actId="1076"/>
        <pc:sldMkLst>
          <pc:docMk/>
          <pc:sldMk cId="1973075544" sldId="257"/>
        </pc:sldMkLst>
        <pc:spChg chg="mod">
          <ac:chgData name="Juan David Roa Moyano" userId="3783ab1e-d8c5-49bb-90d0-c9e85a66d443" providerId="ADAL" clId="{75CE910A-5C3F-4DBC-BB34-E27A27C91CAD}" dt="2023-04-17T23:31:24.135" v="991" actId="1076"/>
          <ac:spMkLst>
            <pc:docMk/>
            <pc:sldMk cId="1973075544" sldId="257"/>
            <ac:spMk id="4" creationId="{3B92BA07-2F69-DD9D-069E-E28541B3C350}"/>
          </ac:spMkLst>
        </pc:spChg>
        <pc:spChg chg="del mod">
          <ac:chgData name="Juan David Roa Moyano" userId="3783ab1e-d8c5-49bb-90d0-c9e85a66d443" providerId="ADAL" clId="{75CE910A-5C3F-4DBC-BB34-E27A27C91CAD}" dt="2023-04-17T23:31:01.811" v="984" actId="478"/>
          <ac:spMkLst>
            <pc:docMk/>
            <pc:sldMk cId="1973075544" sldId="257"/>
            <ac:spMk id="14" creationId="{1E1AA492-45A7-600B-82CD-1B433262C93C}"/>
          </ac:spMkLst>
        </pc:spChg>
        <pc:spChg chg="del">
          <ac:chgData name="Juan David Roa Moyano" userId="3783ab1e-d8c5-49bb-90d0-c9e85a66d443" providerId="ADAL" clId="{75CE910A-5C3F-4DBC-BB34-E27A27C91CAD}" dt="2023-04-17T23:31:00.666" v="983" actId="478"/>
          <ac:spMkLst>
            <pc:docMk/>
            <pc:sldMk cId="1973075544" sldId="257"/>
            <ac:spMk id="17" creationId="{88437F08-4092-66F6-DBE0-0030CB46EB24}"/>
          </ac:spMkLst>
        </pc:spChg>
        <pc:spChg chg="add del mod">
          <ac:chgData name="Juan David Roa Moyano" userId="3783ab1e-d8c5-49bb-90d0-c9e85a66d443" providerId="ADAL" clId="{75CE910A-5C3F-4DBC-BB34-E27A27C91CAD}" dt="2023-04-17T23:30:59.047" v="982" actId="478"/>
          <ac:spMkLst>
            <pc:docMk/>
            <pc:sldMk cId="1973075544" sldId="257"/>
            <ac:spMk id="18" creationId="{8A955CA2-4635-076E-CCED-2F7D06E7E444}"/>
          </ac:spMkLst>
        </pc:spChg>
        <pc:spChg chg="del">
          <ac:chgData name="Juan David Roa Moyano" userId="3783ab1e-d8c5-49bb-90d0-c9e85a66d443" providerId="ADAL" clId="{75CE910A-5C3F-4DBC-BB34-E27A27C91CAD}" dt="2023-04-17T23:30:59.047" v="982" actId="478"/>
          <ac:spMkLst>
            <pc:docMk/>
            <pc:sldMk cId="1973075544" sldId="257"/>
            <ac:spMk id="19" creationId="{E68E9A30-B482-06EF-2D8D-7B8CAC7F99DF}"/>
          </ac:spMkLst>
        </pc:spChg>
        <pc:spChg chg="del">
          <ac:chgData name="Juan David Roa Moyano" userId="3783ab1e-d8c5-49bb-90d0-c9e85a66d443" providerId="ADAL" clId="{75CE910A-5C3F-4DBC-BB34-E27A27C91CAD}" dt="2023-04-17T23:30:59.047" v="982" actId="478"/>
          <ac:spMkLst>
            <pc:docMk/>
            <pc:sldMk cId="1973075544" sldId="257"/>
            <ac:spMk id="20" creationId="{2737EF40-87D0-10A0-EC15-975CEAF94C6C}"/>
          </ac:spMkLst>
        </pc:spChg>
        <pc:spChg chg="mod">
          <ac:chgData name="Juan David Roa Moyano" userId="3783ab1e-d8c5-49bb-90d0-c9e85a66d443" providerId="ADAL" clId="{75CE910A-5C3F-4DBC-BB34-E27A27C91CAD}" dt="2023-04-17T23:31:14.507" v="989" actId="1076"/>
          <ac:spMkLst>
            <pc:docMk/>
            <pc:sldMk cId="1973075544" sldId="257"/>
            <ac:spMk id="23" creationId="{648771BF-C5CF-296D-D709-557413B3DAFB}"/>
          </ac:spMkLst>
        </pc:spChg>
        <pc:spChg chg="add del mod">
          <ac:chgData name="Juan David Roa Moyano" userId="3783ab1e-d8c5-49bb-90d0-c9e85a66d443" providerId="ADAL" clId="{75CE910A-5C3F-4DBC-BB34-E27A27C91CAD}" dt="2023-04-17T23:30:59.047" v="982" actId="478"/>
          <ac:spMkLst>
            <pc:docMk/>
            <pc:sldMk cId="1973075544" sldId="257"/>
            <ac:spMk id="26" creationId="{0486D99D-1C9B-375A-BC19-6E13A311A58F}"/>
          </ac:spMkLst>
        </pc:spChg>
        <pc:grpChg chg="mod">
          <ac:chgData name="Juan David Roa Moyano" userId="3783ab1e-d8c5-49bb-90d0-c9e85a66d443" providerId="ADAL" clId="{75CE910A-5C3F-4DBC-BB34-E27A27C91CAD}" dt="2023-04-17T23:32:31.939" v="998" actId="1076"/>
          <ac:grpSpMkLst>
            <pc:docMk/>
            <pc:sldMk cId="1973075544" sldId="257"/>
            <ac:grpSpMk id="7" creationId="{AA671F09-2361-4B2C-7B07-FC90BE84E6E5}"/>
          </ac:grpSpMkLst>
        </pc:grpChg>
        <pc:grpChg chg="mod">
          <ac:chgData name="Juan David Roa Moyano" userId="3783ab1e-d8c5-49bb-90d0-c9e85a66d443" providerId="ADAL" clId="{75CE910A-5C3F-4DBC-BB34-E27A27C91CAD}" dt="2023-04-17T23:32:15.360" v="996" actId="1076"/>
          <ac:grpSpMkLst>
            <pc:docMk/>
            <pc:sldMk cId="1973075544" sldId="257"/>
            <ac:grpSpMk id="9" creationId="{378C17D3-3E8A-0230-E38A-3497A47084A7}"/>
          </ac:grpSpMkLst>
        </pc:grpChg>
        <pc:graphicFrameChg chg="mod">
          <ac:chgData name="Juan David Roa Moyano" userId="3783ab1e-d8c5-49bb-90d0-c9e85a66d443" providerId="ADAL" clId="{75CE910A-5C3F-4DBC-BB34-E27A27C91CAD}" dt="2023-04-17T23:31:52.177" v="993" actId="1076"/>
          <ac:graphicFrameMkLst>
            <pc:docMk/>
            <pc:sldMk cId="1973075544" sldId="257"/>
            <ac:graphicFrameMk id="29" creationId="{EF70458C-FA13-CAA5-C66D-C33C8F0CCAE6}"/>
          </ac:graphicFrameMkLst>
        </pc:graphicFrameChg>
        <pc:graphicFrameChg chg="mod">
          <ac:chgData name="Juan David Roa Moyano" userId="3783ab1e-d8c5-49bb-90d0-c9e85a66d443" providerId="ADAL" clId="{75CE910A-5C3F-4DBC-BB34-E27A27C91CAD}" dt="2023-04-17T23:32:07.499" v="995" actId="1076"/>
          <ac:graphicFrameMkLst>
            <pc:docMk/>
            <pc:sldMk cId="1973075544" sldId="257"/>
            <ac:graphicFrameMk id="33" creationId="{EDC1E7D4-DCF9-1F28-A4CB-04E1C53C6724}"/>
          </ac:graphicFrameMkLst>
        </pc:graphicFrameChg>
      </pc:sldChg>
      <pc:sldChg chg="modSp mod">
        <pc:chgData name="Juan David Roa Moyano" userId="3783ab1e-d8c5-49bb-90d0-c9e85a66d443" providerId="ADAL" clId="{75CE910A-5C3F-4DBC-BB34-E27A27C91CAD}" dt="2023-04-17T22:18:32.926" v="0" actId="1076"/>
        <pc:sldMkLst>
          <pc:docMk/>
          <pc:sldMk cId="1085221767" sldId="258"/>
        </pc:sldMkLst>
        <pc:spChg chg="mod">
          <ac:chgData name="Juan David Roa Moyano" userId="3783ab1e-d8c5-49bb-90d0-c9e85a66d443" providerId="ADAL" clId="{75CE910A-5C3F-4DBC-BB34-E27A27C91CAD}" dt="2023-04-17T22:18:32.926" v="0" actId="1076"/>
          <ac:spMkLst>
            <pc:docMk/>
            <pc:sldMk cId="1085221767" sldId="258"/>
            <ac:spMk id="9" creationId="{FCF82519-D097-4086-2C8D-6CA341B112CF}"/>
          </ac:spMkLst>
        </pc:spChg>
      </pc:sldChg>
      <pc:sldChg chg="addSp delSp modSp mod">
        <pc:chgData name="Juan David Roa Moyano" userId="3783ab1e-d8c5-49bb-90d0-c9e85a66d443" providerId="ADAL" clId="{75CE910A-5C3F-4DBC-BB34-E27A27C91CAD}" dt="2023-04-17T23:39:25.127" v="1064" actId="571"/>
        <pc:sldMkLst>
          <pc:docMk/>
          <pc:sldMk cId="1156441330" sldId="259"/>
        </pc:sldMkLst>
        <pc:spChg chg="mod">
          <ac:chgData name="Juan David Roa Moyano" userId="3783ab1e-d8c5-49bb-90d0-c9e85a66d443" providerId="ADAL" clId="{75CE910A-5C3F-4DBC-BB34-E27A27C91CAD}" dt="2023-04-17T23:33:01.275" v="1000" actId="1076"/>
          <ac:spMkLst>
            <pc:docMk/>
            <pc:sldMk cId="1156441330" sldId="259"/>
            <ac:spMk id="6" creationId="{D0B4E590-F6C7-2B36-D438-74A52D381034}"/>
          </ac:spMkLst>
        </pc:spChg>
        <pc:spChg chg="mod">
          <ac:chgData name="Juan David Roa Moyano" userId="3783ab1e-d8c5-49bb-90d0-c9e85a66d443" providerId="ADAL" clId="{75CE910A-5C3F-4DBC-BB34-E27A27C91CAD}" dt="2023-04-17T23:35:35.464" v="1021" actId="1076"/>
          <ac:spMkLst>
            <pc:docMk/>
            <pc:sldMk cId="1156441330" sldId="259"/>
            <ac:spMk id="9" creationId="{0FD594FF-783A-950D-FEC8-BB07D900D119}"/>
          </ac:spMkLst>
        </pc:spChg>
        <pc:spChg chg="add del mod">
          <ac:chgData name="Juan David Roa Moyano" userId="3783ab1e-d8c5-49bb-90d0-c9e85a66d443" providerId="ADAL" clId="{75CE910A-5C3F-4DBC-BB34-E27A27C91CAD}" dt="2023-04-17T23:34:04.868" v="1012" actId="478"/>
          <ac:spMkLst>
            <pc:docMk/>
            <pc:sldMk cId="1156441330" sldId="259"/>
            <ac:spMk id="13" creationId="{197D9E20-DB70-680C-E60E-F2124CC3156F}"/>
          </ac:spMkLst>
        </pc:spChg>
        <pc:spChg chg="add mod">
          <ac:chgData name="Juan David Roa Moyano" userId="3783ab1e-d8c5-49bb-90d0-c9e85a66d443" providerId="ADAL" clId="{75CE910A-5C3F-4DBC-BB34-E27A27C91CAD}" dt="2023-04-17T23:34:11.379" v="1014" actId="1076"/>
          <ac:spMkLst>
            <pc:docMk/>
            <pc:sldMk cId="1156441330" sldId="259"/>
            <ac:spMk id="15" creationId="{742F90D1-D378-8BEC-A567-1A60C746748E}"/>
          </ac:spMkLst>
        </pc:spChg>
        <pc:spChg chg="add mod">
          <ac:chgData name="Juan David Roa Moyano" userId="3783ab1e-d8c5-49bb-90d0-c9e85a66d443" providerId="ADAL" clId="{75CE910A-5C3F-4DBC-BB34-E27A27C91CAD}" dt="2023-04-17T23:34:26.186" v="1017" actId="1076"/>
          <ac:spMkLst>
            <pc:docMk/>
            <pc:sldMk cId="1156441330" sldId="259"/>
            <ac:spMk id="16" creationId="{DA4A7195-25D3-FD3E-844E-3DA12859E744}"/>
          </ac:spMkLst>
        </pc:spChg>
        <pc:spChg chg="del">
          <ac:chgData name="Juan David Roa Moyano" userId="3783ab1e-d8c5-49bb-90d0-c9e85a66d443" providerId="ADAL" clId="{75CE910A-5C3F-4DBC-BB34-E27A27C91CAD}" dt="2023-04-17T23:33:19.654" v="1005" actId="478"/>
          <ac:spMkLst>
            <pc:docMk/>
            <pc:sldMk cId="1156441330" sldId="259"/>
            <ac:spMk id="23" creationId="{FFEC15C1-7E7E-0731-D14E-72BAC56623EF}"/>
          </ac:spMkLst>
        </pc:spChg>
        <pc:spChg chg="mod">
          <ac:chgData name="Juan David Roa Moyano" userId="3783ab1e-d8c5-49bb-90d0-c9e85a66d443" providerId="ADAL" clId="{75CE910A-5C3F-4DBC-BB34-E27A27C91CAD}" dt="2023-04-17T23:35:42.687" v="1022" actId="1076"/>
          <ac:spMkLst>
            <pc:docMk/>
            <pc:sldMk cId="1156441330" sldId="259"/>
            <ac:spMk id="24" creationId="{DC213D8B-5013-E386-F4A2-DDB9CF56D49A}"/>
          </ac:spMkLst>
        </pc:spChg>
        <pc:spChg chg="del">
          <ac:chgData name="Juan David Roa Moyano" userId="3783ab1e-d8c5-49bb-90d0-c9e85a66d443" providerId="ADAL" clId="{75CE910A-5C3F-4DBC-BB34-E27A27C91CAD}" dt="2023-04-17T23:33:18.241" v="1004" actId="478"/>
          <ac:spMkLst>
            <pc:docMk/>
            <pc:sldMk cId="1156441330" sldId="259"/>
            <ac:spMk id="25" creationId="{2D829BBD-3890-2320-EB3E-B3DDD3B0399F}"/>
          </ac:spMkLst>
        </pc:spChg>
        <pc:spChg chg="mod">
          <ac:chgData name="Juan David Roa Moyano" userId="3783ab1e-d8c5-49bb-90d0-c9e85a66d443" providerId="ADAL" clId="{75CE910A-5C3F-4DBC-BB34-E27A27C91CAD}" dt="2023-04-17T23:35:32.800" v="1019" actId="1076"/>
          <ac:spMkLst>
            <pc:docMk/>
            <pc:sldMk cId="1156441330" sldId="259"/>
            <ac:spMk id="26" creationId="{D827BDC1-28C7-AAC9-CD4B-F6F1B8790853}"/>
          </ac:spMkLst>
        </pc:spChg>
        <pc:spChg chg="add mod">
          <ac:chgData name="Juan David Roa Moyano" userId="3783ab1e-d8c5-49bb-90d0-c9e85a66d443" providerId="ADAL" clId="{75CE910A-5C3F-4DBC-BB34-E27A27C91CAD}" dt="2023-04-17T23:35:59.675" v="1025" actId="1076"/>
          <ac:spMkLst>
            <pc:docMk/>
            <pc:sldMk cId="1156441330" sldId="259"/>
            <ac:spMk id="27" creationId="{F508B9D3-BD77-1137-3F59-2089266888E0}"/>
          </ac:spMkLst>
        </pc:spChg>
        <pc:spChg chg="add mod">
          <ac:chgData name="Juan David Roa Moyano" userId="3783ab1e-d8c5-49bb-90d0-c9e85a66d443" providerId="ADAL" clId="{75CE910A-5C3F-4DBC-BB34-E27A27C91CAD}" dt="2023-04-17T23:39:25.127" v="1064" actId="571"/>
          <ac:spMkLst>
            <pc:docMk/>
            <pc:sldMk cId="1156441330" sldId="259"/>
            <ac:spMk id="28" creationId="{92D41196-8C10-F7F8-62EF-BD816CAB9C26}"/>
          </ac:spMkLst>
        </pc:spChg>
        <pc:spChg chg="del">
          <ac:chgData name="Juan David Roa Moyano" userId="3783ab1e-d8c5-49bb-90d0-c9e85a66d443" providerId="ADAL" clId="{75CE910A-5C3F-4DBC-BB34-E27A27C91CAD}" dt="2023-04-17T23:33:16.926" v="1003" actId="478"/>
          <ac:spMkLst>
            <pc:docMk/>
            <pc:sldMk cId="1156441330" sldId="259"/>
            <ac:spMk id="29" creationId="{9C9B622E-AB5A-003C-79EA-CB5A6F470F19}"/>
          </ac:spMkLst>
        </pc:spChg>
        <pc:spChg chg="mod">
          <ac:chgData name="Juan David Roa Moyano" userId="3783ab1e-d8c5-49bb-90d0-c9e85a66d443" providerId="ADAL" clId="{75CE910A-5C3F-4DBC-BB34-E27A27C91CAD}" dt="2023-04-17T23:34:01.754" v="1011" actId="14100"/>
          <ac:spMkLst>
            <pc:docMk/>
            <pc:sldMk cId="1156441330" sldId="259"/>
            <ac:spMk id="31" creationId="{4C6822D6-9EE8-D944-FFD9-16F0E2DC9223}"/>
          </ac:spMkLst>
        </pc:spChg>
        <pc:spChg chg="mod">
          <ac:chgData name="Juan David Roa Moyano" userId="3783ab1e-d8c5-49bb-90d0-c9e85a66d443" providerId="ADAL" clId="{75CE910A-5C3F-4DBC-BB34-E27A27C91CAD}" dt="2023-04-17T23:32:55.705" v="999" actId="1076"/>
          <ac:spMkLst>
            <pc:docMk/>
            <pc:sldMk cId="1156441330" sldId="259"/>
            <ac:spMk id="33" creationId="{6D0C6ECB-F838-0005-B9E9-C2B1D440968B}"/>
          </ac:spMkLst>
        </pc:spChg>
        <pc:spChg chg="add mod">
          <ac:chgData name="Juan David Roa Moyano" userId="3783ab1e-d8c5-49bb-90d0-c9e85a66d443" providerId="ADAL" clId="{75CE910A-5C3F-4DBC-BB34-E27A27C91CAD}" dt="2023-04-17T23:39:25.127" v="1064" actId="571"/>
          <ac:spMkLst>
            <pc:docMk/>
            <pc:sldMk cId="1156441330" sldId="259"/>
            <ac:spMk id="35" creationId="{85E06F67-067E-3A3B-2F29-74581EF297ED}"/>
          </ac:spMkLst>
        </pc:spChg>
        <pc:spChg chg="add mod">
          <ac:chgData name="Juan David Roa Moyano" userId="3783ab1e-d8c5-49bb-90d0-c9e85a66d443" providerId="ADAL" clId="{75CE910A-5C3F-4DBC-BB34-E27A27C91CAD}" dt="2023-04-17T23:39:25.127" v="1064" actId="571"/>
          <ac:spMkLst>
            <pc:docMk/>
            <pc:sldMk cId="1156441330" sldId="259"/>
            <ac:spMk id="36" creationId="{CAA984B2-C447-0520-E507-157D968E4E65}"/>
          </ac:spMkLst>
        </pc:spChg>
        <pc:spChg chg="add mod">
          <ac:chgData name="Juan David Roa Moyano" userId="3783ab1e-d8c5-49bb-90d0-c9e85a66d443" providerId="ADAL" clId="{75CE910A-5C3F-4DBC-BB34-E27A27C91CAD}" dt="2023-04-17T23:39:25.127" v="1064" actId="571"/>
          <ac:spMkLst>
            <pc:docMk/>
            <pc:sldMk cId="1156441330" sldId="259"/>
            <ac:spMk id="37" creationId="{B0783A62-94E3-644E-D2C4-90AA433B026F}"/>
          </ac:spMkLst>
        </pc:spChg>
        <pc:spChg chg="add mod">
          <ac:chgData name="Juan David Roa Moyano" userId="3783ab1e-d8c5-49bb-90d0-c9e85a66d443" providerId="ADAL" clId="{75CE910A-5C3F-4DBC-BB34-E27A27C91CAD}" dt="2023-04-17T23:39:25.127" v="1064" actId="571"/>
          <ac:spMkLst>
            <pc:docMk/>
            <pc:sldMk cId="1156441330" sldId="259"/>
            <ac:spMk id="38" creationId="{7745342D-757B-7E7D-D0CE-36B0D07BCB25}"/>
          </ac:spMkLst>
        </pc:spChg>
        <pc:spChg chg="add mod">
          <ac:chgData name="Juan David Roa Moyano" userId="3783ab1e-d8c5-49bb-90d0-c9e85a66d443" providerId="ADAL" clId="{75CE910A-5C3F-4DBC-BB34-E27A27C91CAD}" dt="2023-04-17T23:39:25.127" v="1064" actId="571"/>
          <ac:spMkLst>
            <pc:docMk/>
            <pc:sldMk cId="1156441330" sldId="259"/>
            <ac:spMk id="39" creationId="{34B4DCEC-72F7-61B1-6B74-9FE0C193E0E8}"/>
          </ac:spMkLst>
        </pc:spChg>
        <pc:spChg chg="add mod">
          <ac:chgData name="Juan David Roa Moyano" userId="3783ab1e-d8c5-49bb-90d0-c9e85a66d443" providerId="ADAL" clId="{75CE910A-5C3F-4DBC-BB34-E27A27C91CAD}" dt="2023-04-17T23:39:25.127" v="1064" actId="571"/>
          <ac:spMkLst>
            <pc:docMk/>
            <pc:sldMk cId="1156441330" sldId="259"/>
            <ac:spMk id="40" creationId="{A7AF93D7-D954-79A2-294C-ABAF3BA5D4AB}"/>
          </ac:spMkLst>
        </pc:spChg>
        <pc:graphicFrameChg chg="modGraphic">
          <ac:chgData name="Juan David Roa Moyano" userId="3783ab1e-d8c5-49bb-90d0-c9e85a66d443" providerId="ADAL" clId="{75CE910A-5C3F-4DBC-BB34-E27A27C91CAD}" dt="2023-04-17T23:37:24.973" v="1061" actId="20577"/>
          <ac:graphicFrameMkLst>
            <pc:docMk/>
            <pc:sldMk cId="1156441330" sldId="259"/>
            <ac:graphicFrameMk id="14" creationId="{EA2C547F-920B-46E8-9080-A2EE4D0E870E}"/>
          </ac:graphicFrameMkLst>
        </pc:graphicFrameChg>
      </pc:sldChg>
      <pc:sldChg chg="ord">
        <pc:chgData name="Juan David Roa Moyano" userId="3783ab1e-d8c5-49bb-90d0-c9e85a66d443" providerId="ADAL" clId="{75CE910A-5C3F-4DBC-BB34-E27A27C91CAD}" dt="2023-04-17T22:54:22.868" v="56"/>
        <pc:sldMkLst>
          <pc:docMk/>
          <pc:sldMk cId="1954658619" sldId="260"/>
        </pc:sldMkLst>
      </pc:sldChg>
      <pc:sldChg chg="del">
        <pc:chgData name="Juan David Roa Moyano" userId="3783ab1e-d8c5-49bb-90d0-c9e85a66d443" providerId="ADAL" clId="{75CE910A-5C3F-4DBC-BB34-E27A27C91CAD}" dt="2023-04-17T23:36:23.194" v="1027" actId="47"/>
        <pc:sldMkLst>
          <pc:docMk/>
          <pc:sldMk cId="1712224730" sldId="261"/>
        </pc:sldMkLst>
      </pc:sldChg>
      <pc:sldChg chg="del">
        <pc:chgData name="Juan David Roa Moyano" userId="3783ab1e-d8c5-49bb-90d0-c9e85a66d443" providerId="ADAL" clId="{75CE910A-5C3F-4DBC-BB34-E27A27C91CAD}" dt="2023-04-17T23:36:21.729" v="1026" actId="47"/>
        <pc:sldMkLst>
          <pc:docMk/>
          <pc:sldMk cId="646603336" sldId="262"/>
        </pc:sldMkLst>
      </pc:sldChg>
      <pc:sldChg chg="del">
        <pc:chgData name="Juan David Roa Moyano" userId="3783ab1e-d8c5-49bb-90d0-c9e85a66d443" providerId="ADAL" clId="{75CE910A-5C3F-4DBC-BB34-E27A27C91CAD}" dt="2023-04-17T23:36:27.938" v="1028" actId="47"/>
        <pc:sldMkLst>
          <pc:docMk/>
          <pc:sldMk cId="2540038489" sldId="263"/>
        </pc:sldMkLst>
      </pc:sldChg>
      <pc:sldChg chg="del">
        <pc:chgData name="Juan David Roa Moyano" userId="3783ab1e-d8c5-49bb-90d0-c9e85a66d443" providerId="ADAL" clId="{75CE910A-5C3F-4DBC-BB34-E27A27C91CAD}" dt="2023-04-17T23:36:29.349" v="1029" actId="47"/>
        <pc:sldMkLst>
          <pc:docMk/>
          <pc:sldMk cId="779186372" sldId="264"/>
        </pc:sldMkLst>
      </pc:sldChg>
      <pc:sldChg chg="addSp delSp modSp add mod">
        <pc:chgData name="Juan David Roa Moyano" userId="3783ab1e-d8c5-49bb-90d0-c9e85a66d443" providerId="ADAL" clId="{75CE910A-5C3F-4DBC-BB34-E27A27C91CAD}" dt="2023-04-17T23:41:22.607" v="1165" actId="1076"/>
        <pc:sldMkLst>
          <pc:docMk/>
          <pc:sldMk cId="2066593025" sldId="265"/>
        </pc:sldMkLst>
        <pc:spChg chg="mod">
          <ac:chgData name="Juan David Roa Moyano" userId="3783ab1e-d8c5-49bb-90d0-c9e85a66d443" providerId="ADAL" clId="{75CE910A-5C3F-4DBC-BB34-E27A27C91CAD}" dt="2023-04-17T23:25:16.536" v="907" actId="1076"/>
          <ac:spMkLst>
            <pc:docMk/>
            <pc:sldMk cId="2066593025" sldId="265"/>
            <ac:spMk id="2" creationId="{F002BCB5-B7FD-E786-6DE7-1523B9B57EC1}"/>
          </ac:spMkLst>
        </pc:spChg>
        <pc:spChg chg="add del mod">
          <ac:chgData name="Juan David Roa Moyano" userId="3783ab1e-d8c5-49bb-90d0-c9e85a66d443" providerId="ADAL" clId="{75CE910A-5C3F-4DBC-BB34-E27A27C91CAD}" dt="2023-04-17T23:39:38.645" v="1065" actId="478"/>
          <ac:spMkLst>
            <pc:docMk/>
            <pc:sldMk cId="2066593025" sldId="265"/>
            <ac:spMk id="3" creationId="{498C5F25-5E80-4F2D-49B5-08087EE17DD7}"/>
          </ac:spMkLst>
        </pc:spChg>
        <pc:spChg chg="add del mod">
          <ac:chgData name="Juan David Roa Moyano" userId="3783ab1e-d8c5-49bb-90d0-c9e85a66d443" providerId="ADAL" clId="{75CE910A-5C3F-4DBC-BB34-E27A27C91CAD}" dt="2023-04-17T23:39:38.645" v="1065" actId="478"/>
          <ac:spMkLst>
            <pc:docMk/>
            <pc:sldMk cId="2066593025" sldId="265"/>
            <ac:spMk id="4" creationId="{5D829215-8BDB-39B6-E37B-F4016AC5D223}"/>
          </ac:spMkLst>
        </pc:spChg>
        <pc:spChg chg="mod">
          <ac:chgData name="Juan David Roa Moyano" userId="3783ab1e-d8c5-49bb-90d0-c9e85a66d443" providerId="ADAL" clId="{75CE910A-5C3F-4DBC-BB34-E27A27C91CAD}" dt="2023-04-17T23:04:34.900" v="330" actId="1076"/>
          <ac:spMkLst>
            <pc:docMk/>
            <pc:sldMk cId="2066593025" sldId="265"/>
            <ac:spMk id="5" creationId="{CCD0A395-B4B7-CE7A-D2C0-F3D27B87503F}"/>
          </ac:spMkLst>
        </pc:spChg>
        <pc:spChg chg="mod">
          <ac:chgData name="Juan David Roa Moyano" userId="3783ab1e-d8c5-49bb-90d0-c9e85a66d443" providerId="ADAL" clId="{75CE910A-5C3F-4DBC-BB34-E27A27C91CAD}" dt="2023-04-17T23:39:49.291" v="1067" actId="14100"/>
          <ac:spMkLst>
            <pc:docMk/>
            <pc:sldMk cId="2066593025" sldId="265"/>
            <ac:spMk id="6" creationId="{D0B4E590-F6C7-2B36-D438-74A52D381034}"/>
          </ac:spMkLst>
        </pc:spChg>
        <pc:spChg chg="add mod">
          <ac:chgData name="Juan David Roa Moyano" userId="3783ab1e-d8c5-49bb-90d0-c9e85a66d443" providerId="ADAL" clId="{75CE910A-5C3F-4DBC-BB34-E27A27C91CAD}" dt="2023-04-17T23:27:36.775" v="936" actId="164"/>
          <ac:spMkLst>
            <pc:docMk/>
            <pc:sldMk cId="2066593025" sldId="265"/>
            <ac:spMk id="7" creationId="{4FE29983-D079-5AD5-DBD2-3299A6582761}"/>
          </ac:spMkLst>
        </pc:spChg>
        <pc:spChg chg="del">
          <ac:chgData name="Juan David Roa Moyano" userId="3783ab1e-d8c5-49bb-90d0-c9e85a66d443" providerId="ADAL" clId="{75CE910A-5C3F-4DBC-BB34-E27A27C91CAD}" dt="2023-04-17T23:04:52.035" v="341" actId="478"/>
          <ac:spMkLst>
            <pc:docMk/>
            <pc:sldMk cId="2066593025" sldId="265"/>
            <ac:spMk id="8" creationId="{F2C13728-0303-6A12-C402-B8EE9686B598}"/>
          </ac:spMkLst>
        </pc:spChg>
        <pc:spChg chg="add mod">
          <ac:chgData name="Juan David Roa Moyano" userId="3783ab1e-d8c5-49bb-90d0-c9e85a66d443" providerId="ADAL" clId="{75CE910A-5C3F-4DBC-BB34-E27A27C91CAD}" dt="2023-04-17T23:27:36.775" v="936" actId="164"/>
          <ac:spMkLst>
            <pc:docMk/>
            <pc:sldMk cId="2066593025" sldId="265"/>
            <ac:spMk id="10" creationId="{75E33FC6-D8EE-33BD-A74B-3F577DA7677D}"/>
          </ac:spMkLst>
        </pc:spChg>
        <pc:spChg chg="add mod ord">
          <ac:chgData name="Juan David Roa Moyano" userId="3783ab1e-d8c5-49bb-90d0-c9e85a66d443" providerId="ADAL" clId="{75CE910A-5C3F-4DBC-BB34-E27A27C91CAD}" dt="2023-04-17T23:28:00.982" v="940" actId="14100"/>
          <ac:spMkLst>
            <pc:docMk/>
            <pc:sldMk cId="2066593025" sldId="265"/>
            <ac:spMk id="11" creationId="{27C27842-9A7E-EE8A-EE49-1F8C1EFAAC84}"/>
          </ac:spMkLst>
        </pc:spChg>
        <pc:spChg chg="del">
          <ac:chgData name="Juan David Roa Moyano" userId="3783ab1e-d8c5-49bb-90d0-c9e85a66d443" providerId="ADAL" clId="{75CE910A-5C3F-4DBC-BB34-E27A27C91CAD}" dt="2023-04-17T23:04:28.252" v="328" actId="478"/>
          <ac:spMkLst>
            <pc:docMk/>
            <pc:sldMk cId="2066593025" sldId="265"/>
            <ac:spMk id="12" creationId="{AD2DC7FB-FBD6-6DC1-F3A4-9D7558C55E79}"/>
          </ac:spMkLst>
        </pc:spChg>
        <pc:spChg chg="add mod">
          <ac:chgData name="Juan David Roa Moyano" userId="3783ab1e-d8c5-49bb-90d0-c9e85a66d443" providerId="ADAL" clId="{75CE910A-5C3F-4DBC-BB34-E27A27C91CAD}" dt="2023-04-17T23:27:17.357" v="931" actId="571"/>
          <ac:spMkLst>
            <pc:docMk/>
            <pc:sldMk cId="2066593025" sldId="265"/>
            <ac:spMk id="13" creationId="{F0DFDE96-677C-D49D-4B7D-95D5AFCFA00C}"/>
          </ac:spMkLst>
        </pc:spChg>
        <pc:spChg chg="add mod">
          <ac:chgData name="Juan David Roa Moyano" userId="3783ab1e-d8c5-49bb-90d0-c9e85a66d443" providerId="ADAL" clId="{75CE910A-5C3F-4DBC-BB34-E27A27C91CAD}" dt="2023-04-17T23:27:17.357" v="931" actId="571"/>
          <ac:spMkLst>
            <pc:docMk/>
            <pc:sldMk cId="2066593025" sldId="265"/>
            <ac:spMk id="15" creationId="{ED21F272-5F05-3A0B-262D-8E0B1E09B109}"/>
          </ac:spMkLst>
        </pc:spChg>
        <pc:spChg chg="del">
          <ac:chgData name="Juan David Roa Moyano" userId="3783ab1e-d8c5-49bb-90d0-c9e85a66d443" providerId="ADAL" clId="{75CE910A-5C3F-4DBC-BB34-E27A27C91CAD}" dt="2023-04-17T23:04:40.563" v="335" actId="478"/>
          <ac:spMkLst>
            <pc:docMk/>
            <pc:sldMk cId="2066593025" sldId="265"/>
            <ac:spMk id="17" creationId="{EB5A8784-D998-420F-3178-06E87F2378EA}"/>
          </ac:spMkLst>
        </pc:spChg>
        <pc:spChg chg="del">
          <ac:chgData name="Juan David Roa Moyano" userId="3783ab1e-d8c5-49bb-90d0-c9e85a66d443" providerId="ADAL" clId="{75CE910A-5C3F-4DBC-BB34-E27A27C91CAD}" dt="2023-04-17T23:04:46.558" v="339" actId="478"/>
          <ac:spMkLst>
            <pc:docMk/>
            <pc:sldMk cId="2066593025" sldId="265"/>
            <ac:spMk id="18" creationId="{378AE530-827B-D41A-E06E-AA4EFC8DE327}"/>
          </ac:spMkLst>
        </pc:spChg>
        <pc:spChg chg="del mod">
          <ac:chgData name="Juan David Roa Moyano" userId="3783ab1e-d8c5-49bb-90d0-c9e85a66d443" providerId="ADAL" clId="{75CE910A-5C3F-4DBC-BB34-E27A27C91CAD}" dt="2023-04-17T23:04:38.579" v="334" actId="478"/>
          <ac:spMkLst>
            <pc:docMk/>
            <pc:sldMk cId="2066593025" sldId="265"/>
            <ac:spMk id="19" creationId="{57176EB8-493D-85AF-6989-8730CB555641}"/>
          </ac:spMkLst>
        </pc:spChg>
        <pc:spChg chg="del mod">
          <ac:chgData name="Juan David Roa Moyano" userId="3783ab1e-d8c5-49bb-90d0-c9e85a66d443" providerId="ADAL" clId="{75CE910A-5C3F-4DBC-BB34-E27A27C91CAD}" dt="2023-04-17T23:04:43.556" v="337" actId="478"/>
          <ac:spMkLst>
            <pc:docMk/>
            <pc:sldMk cId="2066593025" sldId="265"/>
            <ac:spMk id="20" creationId="{770BA2BC-DF54-4040-82AB-BD1D5D2CAD6C}"/>
          </ac:spMkLst>
        </pc:spChg>
        <pc:spChg chg="del">
          <ac:chgData name="Juan David Roa Moyano" userId="3783ab1e-d8c5-49bb-90d0-c9e85a66d443" providerId="ADAL" clId="{75CE910A-5C3F-4DBC-BB34-E27A27C91CAD}" dt="2023-04-17T23:04:45.081" v="338" actId="478"/>
          <ac:spMkLst>
            <pc:docMk/>
            <pc:sldMk cId="2066593025" sldId="265"/>
            <ac:spMk id="21" creationId="{36A8A992-A174-A9E4-A9F9-92A56560A6B8}"/>
          </ac:spMkLst>
        </pc:spChg>
        <pc:spChg chg="del">
          <ac:chgData name="Juan David Roa Moyano" userId="3783ab1e-d8c5-49bb-90d0-c9e85a66d443" providerId="ADAL" clId="{75CE910A-5C3F-4DBC-BB34-E27A27C91CAD}" dt="2023-04-17T23:04:49.832" v="340" actId="478"/>
          <ac:spMkLst>
            <pc:docMk/>
            <pc:sldMk cId="2066593025" sldId="265"/>
            <ac:spMk id="22" creationId="{52A9ED4E-ED8A-F68D-CC11-D129A69D8156}"/>
          </ac:spMkLst>
        </pc:spChg>
        <pc:spChg chg="del mod">
          <ac:chgData name="Juan David Roa Moyano" userId="3783ab1e-d8c5-49bb-90d0-c9e85a66d443" providerId="ADAL" clId="{75CE910A-5C3F-4DBC-BB34-E27A27C91CAD}" dt="2023-04-17T23:05:05.190" v="356" actId="478"/>
          <ac:spMkLst>
            <pc:docMk/>
            <pc:sldMk cId="2066593025" sldId="265"/>
            <ac:spMk id="23" creationId="{FFEC15C1-7E7E-0731-D14E-72BAC56623EF}"/>
          </ac:spMkLst>
        </pc:spChg>
        <pc:spChg chg="del mod ord">
          <ac:chgData name="Juan David Roa Moyano" userId="3783ab1e-d8c5-49bb-90d0-c9e85a66d443" providerId="ADAL" clId="{75CE910A-5C3F-4DBC-BB34-E27A27C91CAD}" dt="2023-04-17T23:27:10.063" v="929" actId="478"/>
          <ac:spMkLst>
            <pc:docMk/>
            <pc:sldMk cId="2066593025" sldId="265"/>
            <ac:spMk id="24" creationId="{DC213D8B-5013-E386-F4A2-DDB9CF56D49A}"/>
          </ac:spMkLst>
        </pc:spChg>
        <pc:spChg chg="del mod">
          <ac:chgData name="Juan David Roa Moyano" userId="3783ab1e-d8c5-49bb-90d0-c9e85a66d443" providerId="ADAL" clId="{75CE910A-5C3F-4DBC-BB34-E27A27C91CAD}" dt="2023-04-17T23:39:38.645" v="1065" actId="478"/>
          <ac:spMkLst>
            <pc:docMk/>
            <pc:sldMk cId="2066593025" sldId="265"/>
            <ac:spMk id="25" creationId="{2D829BBD-3890-2320-EB3E-B3DDD3B0399F}"/>
          </ac:spMkLst>
        </pc:spChg>
        <pc:spChg chg="del mod">
          <ac:chgData name="Juan David Roa Moyano" userId="3783ab1e-d8c5-49bb-90d0-c9e85a66d443" providerId="ADAL" clId="{75CE910A-5C3F-4DBC-BB34-E27A27C91CAD}" dt="2023-04-17T22:54:38.726" v="60" actId="478"/>
          <ac:spMkLst>
            <pc:docMk/>
            <pc:sldMk cId="2066593025" sldId="265"/>
            <ac:spMk id="26" creationId="{D827BDC1-28C7-AAC9-CD4B-F6F1B8790853}"/>
          </ac:spMkLst>
        </pc:spChg>
        <pc:spChg chg="add mod">
          <ac:chgData name="Juan David Roa Moyano" userId="3783ab1e-d8c5-49bb-90d0-c9e85a66d443" providerId="ADAL" clId="{75CE910A-5C3F-4DBC-BB34-E27A27C91CAD}" dt="2023-04-17T23:28:16.117" v="975" actId="20577"/>
          <ac:spMkLst>
            <pc:docMk/>
            <pc:sldMk cId="2066593025" sldId="265"/>
            <ac:spMk id="27" creationId="{97693C1A-42EE-5CDE-44B5-E0796937A2C9}"/>
          </ac:spMkLst>
        </pc:spChg>
        <pc:spChg chg="add mod">
          <ac:chgData name="Juan David Roa Moyano" userId="3783ab1e-d8c5-49bb-90d0-c9e85a66d443" providerId="ADAL" clId="{75CE910A-5C3F-4DBC-BB34-E27A27C91CAD}" dt="2023-04-17T23:39:51.591" v="1068"/>
          <ac:spMkLst>
            <pc:docMk/>
            <pc:sldMk cId="2066593025" sldId="265"/>
            <ac:spMk id="28" creationId="{1A279B37-5E77-FE8D-A1B7-2E03EC5FDC76}"/>
          </ac:spMkLst>
        </pc:spChg>
        <pc:spChg chg="del">
          <ac:chgData name="Juan David Roa Moyano" userId="3783ab1e-d8c5-49bb-90d0-c9e85a66d443" providerId="ADAL" clId="{75CE910A-5C3F-4DBC-BB34-E27A27C91CAD}" dt="2023-04-17T22:54:31.928" v="57" actId="478"/>
          <ac:spMkLst>
            <pc:docMk/>
            <pc:sldMk cId="2066593025" sldId="265"/>
            <ac:spMk id="29" creationId="{9C9B622E-AB5A-003C-79EA-CB5A6F470F19}"/>
          </ac:spMkLst>
        </pc:spChg>
        <pc:spChg chg="del mod">
          <ac:chgData name="Juan David Roa Moyano" userId="3783ab1e-d8c5-49bb-90d0-c9e85a66d443" providerId="ADAL" clId="{75CE910A-5C3F-4DBC-BB34-E27A27C91CAD}" dt="2023-04-17T22:54:36.825" v="59" actId="478"/>
          <ac:spMkLst>
            <pc:docMk/>
            <pc:sldMk cId="2066593025" sldId="265"/>
            <ac:spMk id="30" creationId="{8B5C2DB9-D84B-2DED-AC71-E1BF58C9EF7A}"/>
          </ac:spMkLst>
        </pc:spChg>
        <pc:spChg chg="del mod">
          <ac:chgData name="Juan David Roa Moyano" userId="3783ab1e-d8c5-49bb-90d0-c9e85a66d443" providerId="ADAL" clId="{75CE910A-5C3F-4DBC-BB34-E27A27C91CAD}" dt="2023-04-17T23:39:38.645" v="1065" actId="478"/>
          <ac:spMkLst>
            <pc:docMk/>
            <pc:sldMk cId="2066593025" sldId="265"/>
            <ac:spMk id="31" creationId="{4C6822D6-9EE8-D944-FFD9-16F0E2DC9223}"/>
          </ac:spMkLst>
        </pc:spChg>
        <pc:spChg chg="del mod">
          <ac:chgData name="Juan David Roa Moyano" userId="3783ab1e-d8c5-49bb-90d0-c9e85a66d443" providerId="ADAL" clId="{75CE910A-5C3F-4DBC-BB34-E27A27C91CAD}" dt="2023-04-17T23:24:50.934" v="904" actId="478"/>
          <ac:spMkLst>
            <pc:docMk/>
            <pc:sldMk cId="2066593025" sldId="265"/>
            <ac:spMk id="32" creationId="{B7758651-61D7-579E-7AEB-C3EA35BC1C94}"/>
          </ac:spMkLst>
        </pc:spChg>
        <pc:spChg chg="mod">
          <ac:chgData name="Juan David Roa Moyano" userId="3783ab1e-d8c5-49bb-90d0-c9e85a66d443" providerId="ADAL" clId="{75CE910A-5C3F-4DBC-BB34-E27A27C91CAD}" dt="2023-04-17T22:57:27.966" v="169" actId="1076"/>
          <ac:spMkLst>
            <pc:docMk/>
            <pc:sldMk cId="2066593025" sldId="265"/>
            <ac:spMk id="33" creationId="{6D0C6ECB-F838-0005-B9E9-C2B1D440968B}"/>
          </ac:spMkLst>
        </pc:spChg>
        <pc:spChg chg="add mod">
          <ac:chgData name="Juan David Roa Moyano" userId="3783ab1e-d8c5-49bb-90d0-c9e85a66d443" providerId="ADAL" clId="{75CE910A-5C3F-4DBC-BB34-E27A27C91CAD}" dt="2023-04-17T23:40:07.942" v="1102" actId="20577"/>
          <ac:spMkLst>
            <pc:docMk/>
            <pc:sldMk cId="2066593025" sldId="265"/>
            <ac:spMk id="35" creationId="{2F8DC2A4-1E74-2095-DD36-15FC51F45198}"/>
          </ac:spMkLst>
        </pc:spChg>
        <pc:spChg chg="add mod">
          <ac:chgData name="Juan David Roa Moyano" userId="3783ab1e-d8c5-49bb-90d0-c9e85a66d443" providerId="ADAL" clId="{75CE910A-5C3F-4DBC-BB34-E27A27C91CAD}" dt="2023-04-17T23:40:54.707" v="1162" actId="1076"/>
          <ac:spMkLst>
            <pc:docMk/>
            <pc:sldMk cId="2066593025" sldId="265"/>
            <ac:spMk id="36" creationId="{75B5BCCE-EE04-FAF6-047D-17FD29105FE1}"/>
          </ac:spMkLst>
        </pc:spChg>
        <pc:spChg chg="add mod">
          <ac:chgData name="Juan David Roa Moyano" userId="3783ab1e-d8c5-49bb-90d0-c9e85a66d443" providerId="ADAL" clId="{75CE910A-5C3F-4DBC-BB34-E27A27C91CAD}" dt="2023-04-17T23:40:31.660" v="1143" actId="20577"/>
          <ac:spMkLst>
            <pc:docMk/>
            <pc:sldMk cId="2066593025" sldId="265"/>
            <ac:spMk id="37" creationId="{512AEE64-0A77-2041-91A5-6DC02FEE1DE1}"/>
          </ac:spMkLst>
        </pc:spChg>
        <pc:spChg chg="add mod">
          <ac:chgData name="Juan David Roa Moyano" userId="3783ab1e-d8c5-49bb-90d0-c9e85a66d443" providerId="ADAL" clId="{75CE910A-5C3F-4DBC-BB34-E27A27C91CAD}" dt="2023-04-17T23:41:07.770" v="1164" actId="1076"/>
          <ac:spMkLst>
            <pc:docMk/>
            <pc:sldMk cId="2066593025" sldId="265"/>
            <ac:spMk id="38" creationId="{470BEFF9-F03D-15CD-7563-127E9698A290}"/>
          </ac:spMkLst>
        </pc:spChg>
        <pc:spChg chg="add mod">
          <ac:chgData name="Juan David Roa Moyano" userId="3783ab1e-d8c5-49bb-90d0-c9e85a66d443" providerId="ADAL" clId="{75CE910A-5C3F-4DBC-BB34-E27A27C91CAD}" dt="2023-04-17T23:39:51.591" v="1068"/>
          <ac:spMkLst>
            <pc:docMk/>
            <pc:sldMk cId="2066593025" sldId="265"/>
            <ac:spMk id="39" creationId="{0369D84A-3251-77F4-7FD2-4CA9BA9F77F4}"/>
          </ac:spMkLst>
        </pc:spChg>
        <pc:spChg chg="add mod">
          <ac:chgData name="Juan David Roa Moyano" userId="3783ab1e-d8c5-49bb-90d0-c9e85a66d443" providerId="ADAL" clId="{75CE910A-5C3F-4DBC-BB34-E27A27C91CAD}" dt="2023-04-17T23:39:51.591" v="1068"/>
          <ac:spMkLst>
            <pc:docMk/>
            <pc:sldMk cId="2066593025" sldId="265"/>
            <ac:spMk id="40" creationId="{4FDE4BB4-0D2E-2527-DB16-C2A00C0EB0EB}"/>
          </ac:spMkLst>
        </pc:spChg>
        <pc:spChg chg="add mod">
          <ac:chgData name="Juan David Roa Moyano" userId="3783ab1e-d8c5-49bb-90d0-c9e85a66d443" providerId="ADAL" clId="{75CE910A-5C3F-4DBC-BB34-E27A27C91CAD}" dt="2023-04-17T23:41:22.607" v="1165" actId="1076"/>
          <ac:spMkLst>
            <pc:docMk/>
            <pc:sldMk cId="2066593025" sldId="265"/>
            <ac:spMk id="41" creationId="{B2B3EDC1-7F10-4876-D768-83C9E48384FB}"/>
          </ac:spMkLst>
        </pc:spChg>
        <pc:grpChg chg="add mod">
          <ac:chgData name="Juan David Roa Moyano" userId="3783ab1e-d8c5-49bb-90d0-c9e85a66d443" providerId="ADAL" clId="{75CE910A-5C3F-4DBC-BB34-E27A27C91CAD}" dt="2023-04-17T23:28:05.984" v="941" actId="1076"/>
          <ac:grpSpMkLst>
            <pc:docMk/>
            <pc:sldMk cId="2066593025" sldId="265"/>
            <ac:grpSpMk id="16" creationId="{BE78F2B4-30BF-DBCC-841A-84AFA18BC17D}"/>
          </ac:grpSpMkLst>
        </pc:grpChg>
        <pc:graphicFrameChg chg="mod modGraphic">
          <ac:chgData name="Juan David Roa Moyano" userId="3783ab1e-d8c5-49bb-90d0-c9e85a66d443" providerId="ADAL" clId="{75CE910A-5C3F-4DBC-BB34-E27A27C91CAD}" dt="2023-04-17T23:25:31.855" v="911" actId="14100"/>
          <ac:graphicFrameMkLst>
            <pc:docMk/>
            <pc:sldMk cId="2066593025" sldId="265"/>
            <ac:graphicFrameMk id="14" creationId="{EA2C547F-920B-46E8-9080-A2EE4D0E870E}"/>
          </ac:graphicFrameMkLst>
        </pc:graphicFrameChg>
      </pc:sldChg>
      <pc:sldChg chg="modSp add mod">
        <pc:chgData name="Juan David Roa Moyano" userId="3783ab1e-d8c5-49bb-90d0-c9e85a66d443" providerId="ADAL" clId="{75CE910A-5C3F-4DBC-BB34-E27A27C91CAD}" dt="2023-04-17T23:43:42.310" v="1179" actId="1076"/>
        <pc:sldMkLst>
          <pc:docMk/>
          <pc:sldMk cId="1798769772" sldId="266"/>
        </pc:sldMkLst>
        <pc:spChg chg="mod">
          <ac:chgData name="Juan David Roa Moyano" userId="3783ab1e-d8c5-49bb-90d0-c9e85a66d443" providerId="ADAL" clId="{75CE910A-5C3F-4DBC-BB34-E27A27C91CAD}" dt="2023-04-17T23:43:42.310" v="1179" actId="1076"/>
          <ac:spMkLst>
            <pc:docMk/>
            <pc:sldMk cId="1798769772" sldId="266"/>
            <ac:spMk id="4" creationId="{5FF0D12E-1D19-1284-E78C-B393A8DF22AD}"/>
          </ac:spMkLst>
        </pc:spChg>
        <pc:spChg chg="mod">
          <ac:chgData name="Juan David Roa Moyano" userId="3783ab1e-d8c5-49bb-90d0-c9e85a66d443" providerId="ADAL" clId="{75CE910A-5C3F-4DBC-BB34-E27A27C91CAD}" dt="2023-04-17T23:42:39.889" v="1172" actId="1076"/>
          <ac:spMkLst>
            <pc:docMk/>
            <pc:sldMk cId="1798769772" sldId="266"/>
            <ac:spMk id="6" creationId="{D0B4E590-F6C7-2B36-D438-74A52D381034}"/>
          </ac:spMkLst>
        </pc:spChg>
        <pc:spChg chg="mod">
          <ac:chgData name="Juan David Roa Moyano" userId="3783ab1e-d8c5-49bb-90d0-c9e85a66d443" providerId="ADAL" clId="{75CE910A-5C3F-4DBC-BB34-E27A27C91CAD}" dt="2023-04-17T23:37:43.172" v="1063" actId="20577"/>
          <ac:spMkLst>
            <pc:docMk/>
            <pc:sldMk cId="1798769772" sldId="266"/>
            <ac:spMk id="7" creationId="{DEC90C86-2EA5-C46C-BAD5-9FE569B8F49F}"/>
          </ac:spMkLst>
        </pc:spChg>
        <pc:spChg chg="mod">
          <ac:chgData name="Juan David Roa Moyano" userId="3783ab1e-d8c5-49bb-90d0-c9e85a66d443" providerId="ADAL" clId="{75CE910A-5C3F-4DBC-BB34-E27A27C91CAD}" dt="2023-04-17T23:43:02.156" v="1175" actId="14100"/>
          <ac:spMkLst>
            <pc:docMk/>
            <pc:sldMk cId="1798769772" sldId="266"/>
            <ac:spMk id="23" creationId="{FFEC15C1-7E7E-0731-D14E-72BAC56623EF}"/>
          </ac:spMkLst>
        </pc:spChg>
        <pc:spChg chg="mod">
          <ac:chgData name="Juan David Roa Moyano" userId="3783ab1e-d8c5-49bb-90d0-c9e85a66d443" providerId="ADAL" clId="{75CE910A-5C3F-4DBC-BB34-E27A27C91CAD}" dt="2023-04-17T23:43:02.156" v="1175" actId="14100"/>
          <ac:spMkLst>
            <pc:docMk/>
            <pc:sldMk cId="1798769772" sldId="266"/>
            <ac:spMk id="24" creationId="{DC213D8B-5013-E386-F4A2-DDB9CF56D49A}"/>
          </ac:spMkLst>
        </pc:spChg>
        <pc:spChg chg="mod">
          <ac:chgData name="Juan David Roa Moyano" userId="3783ab1e-d8c5-49bb-90d0-c9e85a66d443" providerId="ADAL" clId="{75CE910A-5C3F-4DBC-BB34-E27A27C91CAD}" dt="2023-04-17T23:43:02.156" v="1175" actId="14100"/>
          <ac:spMkLst>
            <pc:docMk/>
            <pc:sldMk cId="1798769772" sldId="266"/>
            <ac:spMk id="25" creationId="{2D829BBD-3890-2320-EB3E-B3DDD3B0399F}"/>
          </ac:spMkLst>
        </pc:spChg>
        <pc:spChg chg="mod">
          <ac:chgData name="Juan David Roa Moyano" userId="3783ab1e-d8c5-49bb-90d0-c9e85a66d443" providerId="ADAL" clId="{75CE910A-5C3F-4DBC-BB34-E27A27C91CAD}" dt="2023-04-17T23:43:02.156" v="1175" actId="14100"/>
          <ac:spMkLst>
            <pc:docMk/>
            <pc:sldMk cId="1798769772" sldId="266"/>
            <ac:spMk id="26" creationId="{D827BDC1-28C7-AAC9-CD4B-F6F1B8790853}"/>
          </ac:spMkLst>
        </pc:spChg>
        <pc:spChg chg="mod">
          <ac:chgData name="Juan David Roa Moyano" userId="3783ab1e-d8c5-49bb-90d0-c9e85a66d443" providerId="ADAL" clId="{75CE910A-5C3F-4DBC-BB34-E27A27C91CAD}" dt="2023-04-17T23:42:24.599" v="1169" actId="1076"/>
          <ac:spMkLst>
            <pc:docMk/>
            <pc:sldMk cId="1798769772" sldId="266"/>
            <ac:spMk id="33" creationId="{6D0C6ECB-F838-0005-B9E9-C2B1D440968B}"/>
          </ac:spMkLst>
        </pc:spChg>
      </pc:sldChg>
      <pc:sldChg chg="addSp delSp modSp add mod ord">
        <pc:chgData name="Juan David Roa Moyano" userId="3783ab1e-d8c5-49bb-90d0-c9e85a66d443" providerId="ADAL" clId="{75CE910A-5C3F-4DBC-BB34-E27A27C91CAD}" dt="2023-04-17T23:24:35.739" v="897" actId="478"/>
        <pc:sldMkLst>
          <pc:docMk/>
          <pc:sldMk cId="203559054" sldId="267"/>
        </pc:sldMkLst>
        <pc:spChg chg="mod">
          <ac:chgData name="Juan David Roa Moyano" userId="3783ab1e-d8c5-49bb-90d0-c9e85a66d443" providerId="ADAL" clId="{75CE910A-5C3F-4DBC-BB34-E27A27C91CAD}" dt="2023-04-17T23:15:19.109" v="571" actId="20577"/>
          <ac:spMkLst>
            <pc:docMk/>
            <pc:sldMk cId="203559054" sldId="267"/>
            <ac:spMk id="2" creationId="{F002BCB5-B7FD-E786-6DE7-1523B9B57EC1}"/>
          </ac:spMkLst>
        </pc:spChg>
        <pc:spChg chg="del mod">
          <ac:chgData name="Juan David Roa Moyano" userId="3783ab1e-d8c5-49bb-90d0-c9e85a66d443" providerId="ADAL" clId="{75CE910A-5C3F-4DBC-BB34-E27A27C91CAD}" dt="2023-04-17T23:20:34.770" v="665" actId="478"/>
          <ac:spMkLst>
            <pc:docMk/>
            <pc:sldMk cId="203559054" sldId="267"/>
            <ac:spMk id="3" creationId="{498C5F25-5E80-4F2D-49B5-08087EE17DD7}"/>
          </ac:spMkLst>
        </pc:spChg>
        <pc:spChg chg="del">
          <ac:chgData name="Juan David Roa Moyano" userId="3783ab1e-d8c5-49bb-90d0-c9e85a66d443" providerId="ADAL" clId="{75CE910A-5C3F-4DBC-BB34-E27A27C91CAD}" dt="2023-04-17T23:20:36.235" v="666" actId="478"/>
          <ac:spMkLst>
            <pc:docMk/>
            <pc:sldMk cId="203559054" sldId="267"/>
            <ac:spMk id="4" creationId="{5D829215-8BDB-39B6-E37B-F4016AC5D223}"/>
          </ac:spMkLst>
        </pc:spChg>
        <pc:spChg chg="mod">
          <ac:chgData name="Juan David Roa Moyano" userId="3783ab1e-d8c5-49bb-90d0-c9e85a66d443" providerId="ADAL" clId="{75CE910A-5C3F-4DBC-BB34-E27A27C91CAD}" dt="2023-04-17T23:24:04.186" v="896" actId="20577"/>
          <ac:spMkLst>
            <pc:docMk/>
            <pc:sldMk cId="203559054" sldId="267"/>
            <ac:spMk id="6" creationId="{D0B4E590-F6C7-2B36-D438-74A52D381034}"/>
          </ac:spMkLst>
        </pc:spChg>
        <pc:spChg chg="mod">
          <ac:chgData name="Juan David Roa Moyano" userId="3783ab1e-d8c5-49bb-90d0-c9e85a66d443" providerId="ADAL" clId="{75CE910A-5C3F-4DBC-BB34-E27A27C91CAD}" dt="2023-04-17T23:20:46.352" v="669" actId="404"/>
          <ac:spMkLst>
            <pc:docMk/>
            <pc:sldMk cId="203559054" sldId="267"/>
            <ac:spMk id="7" creationId="{4FE29983-D079-5AD5-DBD2-3299A6582761}"/>
          </ac:spMkLst>
        </pc:spChg>
        <pc:spChg chg="add mod">
          <ac:chgData name="Juan David Roa Moyano" userId="3783ab1e-d8c5-49bb-90d0-c9e85a66d443" providerId="ADAL" clId="{75CE910A-5C3F-4DBC-BB34-E27A27C91CAD}" dt="2023-04-17T23:21:16.071" v="706" actId="20577"/>
          <ac:spMkLst>
            <pc:docMk/>
            <pc:sldMk cId="203559054" sldId="267"/>
            <ac:spMk id="8" creationId="{B0784C74-9BAC-43AE-1AED-E5314FD25415}"/>
          </ac:spMkLst>
        </pc:spChg>
        <pc:spChg chg="del">
          <ac:chgData name="Juan David Roa Moyano" userId="3783ab1e-d8c5-49bb-90d0-c9e85a66d443" providerId="ADAL" clId="{75CE910A-5C3F-4DBC-BB34-E27A27C91CAD}" dt="2023-04-17T23:15:45.637" v="593" actId="478"/>
          <ac:spMkLst>
            <pc:docMk/>
            <pc:sldMk cId="203559054" sldId="267"/>
            <ac:spMk id="10" creationId="{75E33FC6-D8EE-33BD-A74B-3F577DA7677D}"/>
          </ac:spMkLst>
        </pc:spChg>
        <pc:spChg chg="add mod">
          <ac:chgData name="Juan David Roa Moyano" userId="3783ab1e-d8c5-49bb-90d0-c9e85a66d443" providerId="ADAL" clId="{75CE910A-5C3F-4DBC-BB34-E27A27C91CAD}" dt="2023-04-17T23:21:42.792" v="731" actId="20577"/>
          <ac:spMkLst>
            <pc:docMk/>
            <pc:sldMk cId="203559054" sldId="267"/>
            <ac:spMk id="11" creationId="{C851FF23-CBE9-A236-3C4B-6129CF3650DA}"/>
          </ac:spMkLst>
        </pc:spChg>
        <pc:spChg chg="add mod">
          <ac:chgData name="Juan David Roa Moyano" userId="3783ab1e-d8c5-49bb-90d0-c9e85a66d443" providerId="ADAL" clId="{75CE910A-5C3F-4DBC-BB34-E27A27C91CAD}" dt="2023-04-17T23:22:04.174" v="747" actId="20577"/>
          <ac:spMkLst>
            <pc:docMk/>
            <pc:sldMk cId="203559054" sldId="267"/>
            <ac:spMk id="12" creationId="{BEC9F3B1-0FE8-81E6-859D-E3592B2A4660}"/>
          </ac:spMkLst>
        </pc:spChg>
        <pc:spChg chg="del mod">
          <ac:chgData name="Juan David Roa Moyano" userId="3783ab1e-d8c5-49bb-90d0-c9e85a66d443" providerId="ADAL" clId="{75CE910A-5C3F-4DBC-BB34-E27A27C91CAD}" dt="2023-04-17T23:24:35.739" v="897" actId="478"/>
          <ac:spMkLst>
            <pc:docMk/>
            <pc:sldMk cId="203559054" sldId="267"/>
            <ac:spMk id="24" creationId="{DC213D8B-5013-E386-F4A2-DDB9CF56D49A}"/>
          </ac:spMkLst>
        </pc:spChg>
        <pc:spChg chg="mod">
          <ac:chgData name="Juan David Roa Moyano" userId="3783ab1e-d8c5-49bb-90d0-c9e85a66d443" providerId="ADAL" clId="{75CE910A-5C3F-4DBC-BB34-E27A27C91CAD}" dt="2023-04-17T23:20:26.019" v="663" actId="404"/>
          <ac:spMkLst>
            <pc:docMk/>
            <pc:sldMk cId="203559054" sldId="267"/>
            <ac:spMk id="25" creationId="{2D829BBD-3890-2320-EB3E-B3DDD3B0399F}"/>
          </ac:spMkLst>
        </pc:spChg>
        <pc:spChg chg="mod">
          <ac:chgData name="Juan David Roa Moyano" userId="3783ab1e-d8c5-49bb-90d0-c9e85a66d443" providerId="ADAL" clId="{75CE910A-5C3F-4DBC-BB34-E27A27C91CAD}" dt="2023-04-17T23:20:17.711" v="662" actId="404"/>
          <ac:spMkLst>
            <pc:docMk/>
            <pc:sldMk cId="203559054" sldId="267"/>
            <ac:spMk id="31" creationId="{4C6822D6-9EE8-D944-FFD9-16F0E2DC9223}"/>
          </ac:spMkLst>
        </pc:spChg>
        <pc:spChg chg="del mod">
          <ac:chgData name="Juan David Roa Moyano" userId="3783ab1e-d8c5-49bb-90d0-c9e85a66d443" providerId="ADAL" clId="{75CE910A-5C3F-4DBC-BB34-E27A27C91CAD}" dt="2023-04-17T23:18:04.879" v="627" actId="478"/>
          <ac:spMkLst>
            <pc:docMk/>
            <pc:sldMk cId="203559054" sldId="267"/>
            <ac:spMk id="32" creationId="{B7758651-61D7-579E-7AEB-C3EA35BC1C94}"/>
          </ac:spMkLst>
        </pc:spChg>
        <pc:graphicFrameChg chg="modGraphic">
          <ac:chgData name="Juan David Roa Moyano" userId="3783ab1e-d8c5-49bb-90d0-c9e85a66d443" providerId="ADAL" clId="{75CE910A-5C3F-4DBC-BB34-E27A27C91CAD}" dt="2023-04-17T23:23:40.570" v="876" actId="20577"/>
          <ac:graphicFrameMkLst>
            <pc:docMk/>
            <pc:sldMk cId="203559054" sldId="267"/>
            <ac:graphicFrameMk id="14" creationId="{EA2C547F-920B-46E8-9080-A2EE4D0E870E}"/>
          </ac:graphicFrameMkLst>
        </pc:graphicFrameChg>
      </pc:sldChg>
      <pc:sldChg chg="delSp modSp add del mod">
        <pc:chgData name="Juan David Roa Moyano" userId="3783ab1e-d8c5-49bb-90d0-c9e85a66d443" providerId="ADAL" clId="{75CE910A-5C3F-4DBC-BB34-E27A27C91CAD}" dt="2023-04-17T23:15:04.592" v="535" actId="47"/>
        <pc:sldMkLst>
          <pc:docMk/>
          <pc:sldMk cId="1645730793" sldId="267"/>
        </pc:sldMkLst>
        <pc:spChg chg="mod">
          <ac:chgData name="Juan David Roa Moyano" userId="3783ab1e-d8c5-49bb-90d0-c9e85a66d443" providerId="ADAL" clId="{75CE910A-5C3F-4DBC-BB34-E27A27C91CAD}" dt="2023-04-17T23:13:27.430" v="492" actId="20577"/>
          <ac:spMkLst>
            <pc:docMk/>
            <pc:sldMk cId="1645730793" sldId="267"/>
            <ac:spMk id="2" creationId="{F002BCB5-B7FD-E786-6DE7-1523B9B57EC1}"/>
          </ac:spMkLst>
        </pc:spChg>
        <pc:spChg chg="mod">
          <ac:chgData name="Juan David Roa Moyano" userId="3783ab1e-d8c5-49bb-90d0-c9e85a66d443" providerId="ADAL" clId="{75CE910A-5C3F-4DBC-BB34-E27A27C91CAD}" dt="2023-04-17T23:14:29.755" v="533" actId="20577"/>
          <ac:spMkLst>
            <pc:docMk/>
            <pc:sldMk cId="1645730793" sldId="267"/>
            <ac:spMk id="6" creationId="{D0B4E590-F6C7-2B36-D438-74A52D381034}"/>
          </ac:spMkLst>
        </pc:spChg>
        <pc:spChg chg="del">
          <ac:chgData name="Juan David Roa Moyano" userId="3783ab1e-d8c5-49bb-90d0-c9e85a66d443" providerId="ADAL" clId="{75CE910A-5C3F-4DBC-BB34-E27A27C91CAD}" dt="2023-04-17T23:13:59.182" v="500" actId="478"/>
          <ac:spMkLst>
            <pc:docMk/>
            <pc:sldMk cId="1645730793" sldId="267"/>
            <ac:spMk id="8" creationId="{F2C13728-0303-6A12-C402-B8EE9686B598}"/>
          </ac:spMkLst>
        </pc:spChg>
        <pc:spChg chg="del">
          <ac:chgData name="Juan David Roa Moyano" userId="3783ab1e-d8c5-49bb-90d0-c9e85a66d443" providerId="ADAL" clId="{75CE910A-5C3F-4DBC-BB34-E27A27C91CAD}" dt="2023-04-17T23:13:43.746" v="493" actId="478"/>
          <ac:spMkLst>
            <pc:docMk/>
            <pc:sldMk cId="1645730793" sldId="267"/>
            <ac:spMk id="12" creationId="{AD2DC7FB-FBD6-6DC1-F3A4-9D7558C55E79}"/>
          </ac:spMkLst>
        </pc:spChg>
        <pc:spChg chg="del">
          <ac:chgData name="Juan David Roa Moyano" userId="3783ab1e-d8c5-49bb-90d0-c9e85a66d443" providerId="ADAL" clId="{75CE910A-5C3F-4DBC-BB34-E27A27C91CAD}" dt="2023-04-17T23:13:45.152" v="494" actId="478"/>
          <ac:spMkLst>
            <pc:docMk/>
            <pc:sldMk cId="1645730793" sldId="267"/>
            <ac:spMk id="17" creationId="{EB5A8784-D998-420F-3178-06E87F2378EA}"/>
          </ac:spMkLst>
        </pc:spChg>
        <pc:spChg chg="del">
          <ac:chgData name="Juan David Roa Moyano" userId="3783ab1e-d8c5-49bb-90d0-c9e85a66d443" providerId="ADAL" clId="{75CE910A-5C3F-4DBC-BB34-E27A27C91CAD}" dt="2023-04-17T23:13:56.203" v="499" actId="478"/>
          <ac:spMkLst>
            <pc:docMk/>
            <pc:sldMk cId="1645730793" sldId="267"/>
            <ac:spMk id="18" creationId="{378AE530-827B-D41A-E06E-AA4EFC8DE327}"/>
          </ac:spMkLst>
        </pc:spChg>
        <pc:spChg chg="del">
          <ac:chgData name="Juan David Roa Moyano" userId="3783ab1e-d8c5-49bb-90d0-c9e85a66d443" providerId="ADAL" clId="{75CE910A-5C3F-4DBC-BB34-E27A27C91CAD}" dt="2023-04-17T23:13:47.307" v="495" actId="478"/>
          <ac:spMkLst>
            <pc:docMk/>
            <pc:sldMk cId="1645730793" sldId="267"/>
            <ac:spMk id="19" creationId="{57176EB8-493D-85AF-6989-8730CB555641}"/>
          </ac:spMkLst>
        </pc:spChg>
        <pc:spChg chg="del">
          <ac:chgData name="Juan David Roa Moyano" userId="3783ab1e-d8c5-49bb-90d0-c9e85a66d443" providerId="ADAL" clId="{75CE910A-5C3F-4DBC-BB34-E27A27C91CAD}" dt="2023-04-17T23:13:50.150" v="496" actId="478"/>
          <ac:spMkLst>
            <pc:docMk/>
            <pc:sldMk cId="1645730793" sldId="267"/>
            <ac:spMk id="20" creationId="{770BA2BC-DF54-4040-82AB-BD1D5D2CAD6C}"/>
          </ac:spMkLst>
        </pc:spChg>
        <pc:spChg chg="del">
          <ac:chgData name="Juan David Roa Moyano" userId="3783ab1e-d8c5-49bb-90d0-c9e85a66d443" providerId="ADAL" clId="{75CE910A-5C3F-4DBC-BB34-E27A27C91CAD}" dt="2023-04-17T23:13:52.200" v="497" actId="478"/>
          <ac:spMkLst>
            <pc:docMk/>
            <pc:sldMk cId="1645730793" sldId="267"/>
            <ac:spMk id="21" creationId="{36A8A992-A174-A9E4-A9F9-92A56560A6B8}"/>
          </ac:spMkLst>
        </pc:spChg>
        <pc:spChg chg="del">
          <ac:chgData name="Juan David Roa Moyano" userId="3783ab1e-d8c5-49bb-90d0-c9e85a66d443" providerId="ADAL" clId="{75CE910A-5C3F-4DBC-BB34-E27A27C91CAD}" dt="2023-04-17T23:13:54.764" v="498" actId="478"/>
          <ac:spMkLst>
            <pc:docMk/>
            <pc:sldMk cId="1645730793" sldId="267"/>
            <ac:spMk id="22" creationId="{52A9ED4E-ED8A-F68D-CC11-D129A69D8156}"/>
          </ac:spMkLst>
        </pc:spChg>
        <pc:spChg chg="mod">
          <ac:chgData name="Juan David Roa Moyano" userId="3783ab1e-d8c5-49bb-90d0-c9e85a66d443" providerId="ADAL" clId="{75CE910A-5C3F-4DBC-BB34-E27A27C91CAD}" dt="2023-04-17T23:14:52.543" v="534" actId="1076"/>
          <ac:spMkLst>
            <pc:docMk/>
            <pc:sldMk cId="1645730793" sldId="267"/>
            <ac:spMk id="33" creationId="{6D0C6ECB-F838-0005-B9E9-C2B1D440968B}"/>
          </ac:spMkLst>
        </pc:spChg>
      </pc:sldChg>
      <pc:sldChg chg="add del">
        <pc:chgData name="Juan David Roa Moyano" userId="3783ab1e-d8c5-49bb-90d0-c9e85a66d443" providerId="ADAL" clId="{75CE910A-5C3F-4DBC-BB34-E27A27C91CAD}" dt="2023-04-17T22:53:34.723" v="11"/>
        <pc:sldMkLst>
          <pc:docMk/>
          <pc:sldMk cId="437294654" sldId="268"/>
        </pc:sldMkLst>
      </pc:sldChg>
      <pc:sldChg chg="add del">
        <pc:chgData name="Juan David Roa Moyano" userId="3783ab1e-d8c5-49bb-90d0-c9e85a66d443" providerId="ADAL" clId="{75CE910A-5C3F-4DBC-BB34-E27A27C91CAD}" dt="2023-04-17T22:53:31.630" v="10"/>
        <pc:sldMkLst>
          <pc:docMk/>
          <pc:sldMk cId="1499752906" sldId="269"/>
        </pc:sldMkLst>
      </pc:sldChg>
      <pc:sldChg chg="add del">
        <pc:chgData name="Juan David Roa Moyano" userId="3783ab1e-d8c5-49bb-90d0-c9e85a66d443" providerId="ADAL" clId="{75CE910A-5C3F-4DBC-BB34-E27A27C91CAD}" dt="2023-04-17T23:20:39.858" v="668"/>
        <pc:sldMkLst>
          <pc:docMk/>
          <pc:sldMk cId="3478999470" sldId="269"/>
        </pc:sldMkLst>
      </pc:sldChg>
      <pc:sldChg chg="add del">
        <pc:chgData name="Juan David Roa Moyano" userId="3783ab1e-d8c5-49bb-90d0-c9e85a66d443" providerId="ADAL" clId="{75CE910A-5C3F-4DBC-BB34-E27A27C91CAD}" dt="2023-04-17T22:53:31.199" v="9"/>
        <pc:sldMkLst>
          <pc:docMk/>
          <pc:sldMk cId="2461100035" sldId="270"/>
        </pc:sldMkLst>
      </pc:sldChg>
      <pc:sldChg chg="add del">
        <pc:chgData name="Juan David Roa Moyano" userId="3783ab1e-d8c5-49bb-90d0-c9e85a66d443" providerId="ADAL" clId="{75CE910A-5C3F-4DBC-BB34-E27A27C91CAD}" dt="2023-04-17T22:53:30.579" v="8"/>
        <pc:sldMkLst>
          <pc:docMk/>
          <pc:sldMk cId="153998194" sldId="271"/>
        </pc:sldMkLst>
      </pc:sldChg>
    </pc:docChg>
  </pc:docChgLst>
  <pc:docChgLst>
    <pc:chgData name="Juan Esteban Alvarez Garcia" userId="891f5aa5-0e1d-42d5-a04a-f4300310bc80" providerId="ADAL" clId="{B360F07D-B8C3-4224-92FC-9D8EB78AEF27}"/>
    <pc:docChg chg="undo redo custSel addSld delSld modSld sldOrd">
      <pc:chgData name="Juan Esteban Alvarez Garcia" userId="891f5aa5-0e1d-42d5-a04a-f4300310bc80" providerId="ADAL" clId="{B360F07D-B8C3-4224-92FC-9D8EB78AEF27}" dt="2023-04-17T23:39:53.703" v="1992" actId="1076"/>
      <pc:docMkLst>
        <pc:docMk/>
      </pc:docMkLst>
      <pc:sldChg chg="delSp modSp mod">
        <pc:chgData name="Juan Esteban Alvarez Garcia" userId="891f5aa5-0e1d-42d5-a04a-f4300310bc80" providerId="ADAL" clId="{B360F07D-B8C3-4224-92FC-9D8EB78AEF27}" dt="2023-04-17T23:39:53.703" v="1992" actId="1076"/>
        <pc:sldMkLst>
          <pc:docMk/>
          <pc:sldMk cId="2406273178" sldId="256"/>
        </pc:sldMkLst>
        <pc:graphicFrameChg chg="mod">
          <ac:chgData name="Juan Esteban Alvarez Garcia" userId="891f5aa5-0e1d-42d5-a04a-f4300310bc80" providerId="ADAL" clId="{B360F07D-B8C3-4224-92FC-9D8EB78AEF27}" dt="2023-04-17T23:39:53.703" v="1992" actId="1076"/>
          <ac:graphicFrameMkLst>
            <pc:docMk/>
            <pc:sldMk cId="2406273178" sldId="256"/>
            <ac:graphicFrameMk id="4" creationId="{7F726B58-14D7-BD5D-1E82-F307DB5BAC2E}"/>
          </ac:graphicFrameMkLst>
        </pc:graphicFrameChg>
        <pc:picChg chg="del">
          <ac:chgData name="Juan Esteban Alvarez Garcia" userId="891f5aa5-0e1d-42d5-a04a-f4300310bc80" providerId="ADAL" clId="{B360F07D-B8C3-4224-92FC-9D8EB78AEF27}" dt="2023-04-17T23:39:40.662" v="1990" actId="478"/>
          <ac:picMkLst>
            <pc:docMk/>
            <pc:sldMk cId="2406273178" sldId="256"/>
            <ac:picMk id="15130" creationId="{571CD1B2-73D8-14BC-CDDF-4ABE633A8E01}"/>
          </ac:picMkLst>
        </pc:picChg>
        <pc:picChg chg="del mod">
          <ac:chgData name="Juan Esteban Alvarez Garcia" userId="891f5aa5-0e1d-42d5-a04a-f4300310bc80" providerId="ADAL" clId="{B360F07D-B8C3-4224-92FC-9D8EB78AEF27}" dt="2023-04-17T23:39:38.943" v="1989" actId="478"/>
          <ac:picMkLst>
            <pc:docMk/>
            <pc:sldMk cId="2406273178" sldId="256"/>
            <ac:picMk id="15131" creationId="{955D4AE2-6F51-8195-AA41-484BAF84285D}"/>
          </ac:picMkLst>
        </pc:picChg>
      </pc:sldChg>
      <pc:sldChg chg="addSp modSp mod">
        <pc:chgData name="Juan Esteban Alvarez Garcia" userId="891f5aa5-0e1d-42d5-a04a-f4300310bc80" providerId="ADAL" clId="{B360F07D-B8C3-4224-92FC-9D8EB78AEF27}" dt="2023-04-17T23:17:18.338" v="866" actId="20577"/>
        <pc:sldMkLst>
          <pc:docMk/>
          <pc:sldMk cId="1973075544" sldId="257"/>
        </pc:sldMkLst>
        <pc:spChg chg="add mod">
          <ac:chgData name="Juan Esteban Alvarez Garcia" userId="891f5aa5-0e1d-42d5-a04a-f4300310bc80" providerId="ADAL" clId="{B360F07D-B8C3-4224-92FC-9D8EB78AEF27}" dt="2023-04-17T22:26:26.518" v="47" actId="207"/>
          <ac:spMkLst>
            <pc:docMk/>
            <pc:sldMk cId="1973075544" sldId="257"/>
            <ac:spMk id="3" creationId="{720544EA-073F-7D59-333F-2F1AB1C94A86}"/>
          </ac:spMkLst>
        </pc:spChg>
        <pc:spChg chg="add mod">
          <ac:chgData name="Juan Esteban Alvarez Garcia" userId="891f5aa5-0e1d-42d5-a04a-f4300310bc80" providerId="ADAL" clId="{B360F07D-B8C3-4224-92FC-9D8EB78AEF27}" dt="2023-04-17T22:26:26.518" v="47" actId="207"/>
          <ac:spMkLst>
            <pc:docMk/>
            <pc:sldMk cId="1973075544" sldId="257"/>
            <ac:spMk id="4" creationId="{3B92BA07-2F69-DD9D-069E-E28541B3C350}"/>
          </ac:spMkLst>
        </pc:spChg>
        <pc:spChg chg="add mod">
          <ac:chgData name="Juan Esteban Alvarez Garcia" userId="891f5aa5-0e1d-42d5-a04a-f4300310bc80" providerId="ADAL" clId="{B360F07D-B8C3-4224-92FC-9D8EB78AEF27}" dt="2023-04-17T23:17:18.338" v="866" actId="20577"/>
          <ac:spMkLst>
            <pc:docMk/>
            <pc:sldMk cId="1973075544" sldId="257"/>
            <ac:spMk id="5" creationId="{34065C8D-42F0-D80F-239A-37AFCDAC32DE}"/>
          </ac:spMkLst>
        </pc:spChg>
        <pc:spChg chg="add mod">
          <ac:chgData name="Juan Esteban Alvarez Garcia" userId="891f5aa5-0e1d-42d5-a04a-f4300310bc80" providerId="ADAL" clId="{B360F07D-B8C3-4224-92FC-9D8EB78AEF27}" dt="2023-04-17T22:26:26.518" v="47" actId="207"/>
          <ac:spMkLst>
            <pc:docMk/>
            <pc:sldMk cId="1973075544" sldId="257"/>
            <ac:spMk id="6" creationId="{496E59B9-713A-4C7A-50CC-39E3C9EB6DE3}"/>
          </ac:spMkLst>
        </pc:spChg>
        <pc:spChg chg="mod">
          <ac:chgData name="Juan Esteban Alvarez Garcia" userId="891f5aa5-0e1d-42d5-a04a-f4300310bc80" providerId="ADAL" clId="{B360F07D-B8C3-4224-92FC-9D8EB78AEF27}" dt="2023-04-17T22:22:10.397" v="24" actId="207"/>
          <ac:spMkLst>
            <pc:docMk/>
            <pc:sldMk cId="1973075544" sldId="257"/>
            <ac:spMk id="13" creationId="{DCA42376-C17C-8429-9416-DEF9BB99BB20}"/>
          </ac:spMkLst>
        </pc:spChg>
        <pc:spChg chg="mod">
          <ac:chgData name="Juan Esteban Alvarez Garcia" userId="891f5aa5-0e1d-42d5-a04a-f4300310bc80" providerId="ADAL" clId="{B360F07D-B8C3-4224-92FC-9D8EB78AEF27}" dt="2023-04-17T23:06:56.973" v="474" actId="20577"/>
          <ac:spMkLst>
            <pc:docMk/>
            <pc:sldMk cId="1973075544" sldId="257"/>
            <ac:spMk id="21" creationId="{25351BE1-D3A5-F9EE-F4A4-9BDCD2C15C66}"/>
          </ac:spMkLst>
        </pc:spChg>
        <pc:spChg chg="mod">
          <ac:chgData name="Juan Esteban Alvarez Garcia" userId="891f5aa5-0e1d-42d5-a04a-f4300310bc80" providerId="ADAL" clId="{B360F07D-B8C3-4224-92FC-9D8EB78AEF27}" dt="2023-04-17T23:07:07.743" v="482" actId="20577"/>
          <ac:spMkLst>
            <pc:docMk/>
            <pc:sldMk cId="1973075544" sldId="257"/>
            <ac:spMk id="22" creationId="{BCB37E74-4B78-FC0A-F4CB-CDCE3AFDDFA5}"/>
          </ac:spMkLst>
        </pc:spChg>
        <pc:spChg chg="mod">
          <ac:chgData name="Juan Esteban Alvarez Garcia" userId="891f5aa5-0e1d-42d5-a04a-f4300310bc80" providerId="ADAL" clId="{B360F07D-B8C3-4224-92FC-9D8EB78AEF27}" dt="2023-04-17T22:28:30.439" v="62" actId="2085"/>
          <ac:spMkLst>
            <pc:docMk/>
            <pc:sldMk cId="1973075544" sldId="257"/>
            <ac:spMk id="23" creationId="{648771BF-C5CF-296D-D709-557413B3DAFB}"/>
          </ac:spMkLst>
        </pc:spChg>
        <pc:spChg chg="mod">
          <ac:chgData name="Juan Esteban Alvarez Garcia" userId="891f5aa5-0e1d-42d5-a04a-f4300310bc80" providerId="ADAL" clId="{B360F07D-B8C3-4224-92FC-9D8EB78AEF27}" dt="2023-04-17T22:25:33.852" v="43" actId="207"/>
          <ac:spMkLst>
            <pc:docMk/>
            <pc:sldMk cId="1973075544" sldId="257"/>
            <ac:spMk id="24" creationId="{877269F6-2336-2559-990E-64CBEAC3916D}"/>
          </ac:spMkLst>
        </pc:spChg>
        <pc:spChg chg="mod">
          <ac:chgData name="Juan Esteban Alvarez Garcia" userId="891f5aa5-0e1d-42d5-a04a-f4300310bc80" providerId="ADAL" clId="{B360F07D-B8C3-4224-92FC-9D8EB78AEF27}" dt="2023-04-17T22:25:33.852" v="43" actId="207"/>
          <ac:spMkLst>
            <pc:docMk/>
            <pc:sldMk cId="1973075544" sldId="257"/>
            <ac:spMk id="25" creationId="{77E05543-1891-02DE-F6AF-94C492E09554}"/>
          </ac:spMkLst>
        </pc:spChg>
        <pc:spChg chg="mod">
          <ac:chgData name="Juan Esteban Alvarez Garcia" userId="891f5aa5-0e1d-42d5-a04a-f4300310bc80" providerId="ADAL" clId="{B360F07D-B8C3-4224-92FC-9D8EB78AEF27}" dt="2023-04-17T22:28:28.762" v="61" actId="2085"/>
          <ac:spMkLst>
            <pc:docMk/>
            <pc:sldMk cId="1973075544" sldId="257"/>
            <ac:spMk id="27" creationId="{41113B08-059A-B0BB-FD3D-A3A2D0E96991}"/>
          </ac:spMkLst>
        </pc:spChg>
        <pc:grpChg chg="add mod">
          <ac:chgData name="Juan Esteban Alvarez Garcia" userId="891f5aa5-0e1d-42d5-a04a-f4300310bc80" providerId="ADAL" clId="{B360F07D-B8C3-4224-92FC-9D8EB78AEF27}" dt="2023-04-17T22:25:04.238" v="40" actId="1076"/>
          <ac:grpSpMkLst>
            <pc:docMk/>
            <pc:sldMk cId="1973075544" sldId="257"/>
            <ac:grpSpMk id="7" creationId="{AA671F09-2361-4B2C-7B07-FC90BE84E6E5}"/>
          </ac:grpSpMkLst>
        </pc:grpChg>
        <pc:grpChg chg="add mod">
          <ac:chgData name="Juan Esteban Alvarez Garcia" userId="891f5aa5-0e1d-42d5-a04a-f4300310bc80" providerId="ADAL" clId="{B360F07D-B8C3-4224-92FC-9D8EB78AEF27}" dt="2023-04-17T22:25:33.852" v="43" actId="207"/>
          <ac:grpSpMkLst>
            <pc:docMk/>
            <pc:sldMk cId="1973075544" sldId="257"/>
            <ac:grpSpMk id="9" creationId="{378C17D3-3E8A-0230-E38A-3497A47084A7}"/>
          </ac:grpSpMkLst>
        </pc:grpChg>
      </pc:sldChg>
      <pc:sldChg chg="modSp mod">
        <pc:chgData name="Juan Esteban Alvarez Garcia" userId="891f5aa5-0e1d-42d5-a04a-f4300310bc80" providerId="ADAL" clId="{B360F07D-B8C3-4224-92FC-9D8EB78AEF27}" dt="2023-04-17T22:20:58.041" v="19" actId="1076"/>
        <pc:sldMkLst>
          <pc:docMk/>
          <pc:sldMk cId="1085221767" sldId="258"/>
        </pc:sldMkLst>
        <pc:spChg chg="mod">
          <ac:chgData name="Juan Esteban Alvarez Garcia" userId="891f5aa5-0e1d-42d5-a04a-f4300310bc80" providerId="ADAL" clId="{B360F07D-B8C3-4224-92FC-9D8EB78AEF27}" dt="2023-04-17T22:19:32.587" v="12" actId="207"/>
          <ac:spMkLst>
            <pc:docMk/>
            <pc:sldMk cId="1085221767" sldId="258"/>
            <ac:spMk id="5" creationId="{2DDD604B-1DC9-880B-F526-E5C65AEE1FA0}"/>
          </ac:spMkLst>
        </pc:spChg>
        <pc:spChg chg="mod">
          <ac:chgData name="Juan Esteban Alvarez Garcia" userId="891f5aa5-0e1d-42d5-a04a-f4300310bc80" providerId="ADAL" clId="{B360F07D-B8C3-4224-92FC-9D8EB78AEF27}" dt="2023-04-17T22:20:56.824" v="18" actId="208"/>
          <ac:spMkLst>
            <pc:docMk/>
            <pc:sldMk cId="1085221767" sldId="258"/>
            <ac:spMk id="7" creationId="{A79CBE53-C803-CC39-D1A6-463DEF893AF5}"/>
          </ac:spMkLst>
        </pc:spChg>
        <pc:spChg chg="mod">
          <ac:chgData name="Juan Esteban Alvarez Garcia" userId="891f5aa5-0e1d-42d5-a04a-f4300310bc80" providerId="ADAL" clId="{B360F07D-B8C3-4224-92FC-9D8EB78AEF27}" dt="2023-04-17T22:20:58.041" v="19" actId="1076"/>
          <ac:spMkLst>
            <pc:docMk/>
            <pc:sldMk cId="1085221767" sldId="258"/>
            <ac:spMk id="9" creationId="{FCF82519-D097-4086-2C8D-6CA341B112CF}"/>
          </ac:spMkLst>
        </pc:spChg>
        <pc:spChg chg="mod">
          <ac:chgData name="Juan Esteban Alvarez Garcia" userId="891f5aa5-0e1d-42d5-a04a-f4300310bc80" providerId="ADAL" clId="{B360F07D-B8C3-4224-92FC-9D8EB78AEF27}" dt="2023-04-17T22:20:06.269" v="14" actId="207"/>
          <ac:spMkLst>
            <pc:docMk/>
            <pc:sldMk cId="1085221767" sldId="258"/>
            <ac:spMk id="21" creationId="{EE83919E-5375-CE8C-A07B-21C7AFC8EACF}"/>
          </ac:spMkLst>
        </pc:spChg>
        <pc:picChg chg="mod">
          <ac:chgData name="Juan Esteban Alvarez Garcia" userId="891f5aa5-0e1d-42d5-a04a-f4300310bc80" providerId="ADAL" clId="{B360F07D-B8C3-4224-92FC-9D8EB78AEF27}" dt="2023-04-17T22:18:07.911" v="6" actId="1367"/>
          <ac:picMkLst>
            <pc:docMk/>
            <pc:sldMk cId="1085221767" sldId="258"/>
            <ac:picMk id="6" creationId="{6A15F4B5-C074-A54A-33A5-C834420E11D6}"/>
          </ac:picMkLst>
        </pc:picChg>
      </pc:sldChg>
      <pc:sldChg chg="addSp delSp modSp mod ord">
        <pc:chgData name="Juan Esteban Alvarez Garcia" userId="891f5aa5-0e1d-42d5-a04a-f4300310bc80" providerId="ADAL" clId="{B360F07D-B8C3-4224-92FC-9D8EB78AEF27}" dt="2023-04-17T22:49:28.864" v="383" actId="2085"/>
        <pc:sldMkLst>
          <pc:docMk/>
          <pc:sldMk cId="1156441330" sldId="259"/>
        </pc:sldMkLst>
        <pc:spChg chg="add del mod">
          <ac:chgData name="Juan Esteban Alvarez Garcia" userId="891f5aa5-0e1d-42d5-a04a-f4300310bc80" providerId="ADAL" clId="{B360F07D-B8C3-4224-92FC-9D8EB78AEF27}" dt="2023-04-17T22:28:19.849" v="60" actId="478"/>
          <ac:spMkLst>
            <pc:docMk/>
            <pc:sldMk cId="1156441330" sldId="259"/>
            <ac:spMk id="4" creationId="{B701A86A-CBF4-5C56-9DED-319906507070}"/>
          </ac:spMkLst>
        </pc:spChg>
        <pc:spChg chg="mod">
          <ac:chgData name="Juan Esteban Alvarez Garcia" userId="891f5aa5-0e1d-42d5-a04a-f4300310bc80" providerId="ADAL" clId="{B360F07D-B8C3-4224-92FC-9D8EB78AEF27}" dt="2023-04-17T22:48:01.278" v="368" actId="207"/>
          <ac:spMkLst>
            <pc:docMk/>
            <pc:sldMk cId="1156441330" sldId="259"/>
            <ac:spMk id="5" creationId="{CCD0A395-B4B7-CE7A-D2C0-F3D27B87503F}"/>
          </ac:spMkLst>
        </pc:spChg>
        <pc:spChg chg="mod topLvl">
          <ac:chgData name="Juan Esteban Alvarez Garcia" userId="891f5aa5-0e1d-42d5-a04a-f4300310bc80" providerId="ADAL" clId="{B360F07D-B8C3-4224-92FC-9D8EB78AEF27}" dt="2023-04-17T22:39:13.347" v="185" actId="1076"/>
          <ac:spMkLst>
            <pc:docMk/>
            <pc:sldMk cId="1156441330" sldId="259"/>
            <ac:spMk id="6" creationId="{D0B4E590-F6C7-2B36-D438-74A52D381034}"/>
          </ac:spMkLst>
        </pc:spChg>
        <pc:spChg chg="del">
          <ac:chgData name="Juan Esteban Alvarez Garcia" userId="891f5aa5-0e1d-42d5-a04a-f4300310bc80" providerId="ADAL" clId="{B360F07D-B8C3-4224-92FC-9D8EB78AEF27}" dt="2023-04-17T22:41:34.732" v="227" actId="478"/>
          <ac:spMkLst>
            <pc:docMk/>
            <pc:sldMk cId="1156441330" sldId="259"/>
            <ac:spMk id="7" creationId="{48964A41-835F-482D-75F1-A9BE3BDE5217}"/>
          </ac:spMkLst>
        </pc:spChg>
        <pc:spChg chg="mod topLvl">
          <ac:chgData name="Juan Esteban Alvarez Garcia" userId="891f5aa5-0e1d-42d5-a04a-f4300310bc80" providerId="ADAL" clId="{B360F07D-B8C3-4224-92FC-9D8EB78AEF27}" dt="2023-04-17T22:47:40.563" v="366" actId="1076"/>
          <ac:spMkLst>
            <pc:docMk/>
            <pc:sldMk cId="1156441330" sldId="259"/>
            <ac:spMk id="8" creationId="{F2C13728-0303-6A12-C402-B8EE9686B598}"/>
          </ac:spMkLst>
        </pc:spChg>
        <pc:spChg chg="mod">
          <ac:chgData name="Juan Esteban Alvarez Garcia" userId="891f5aa5-0e1d-42d5-a04a-f4300310bc80" providerId="ADAL" clId="{B360F07D-B8C3-4224-92FC-9D8EB78AEF27}" dt="2023-04-17T22:48:05.563" v="369" actId="14100"/>
          <ac:spMkLst>
            <pc:docMk/>
            <pc:sldMk cId="1156441330" sldId="259"/>
            <ac:spMk id="9" creationId="{0FD594FF-783A-950D-FEC8-BB07D900D119}"/>
          </ac:spMkLst>
        </pc:spChg>
        <pc:spChg chg="del mod">
          <ac:chgData name="Juan Esteban Alvarez Garcia" userId="891f5aa5-0e1d-42d5-a04a-f4300310bc80" providerId="ADAL" clId="{B360F07D-B8C3-4224-92FC-9D8EB78AEF27}" dt="2023-04-17T22:45:22.622" v="309" actId="478"/>
          <ac:spMkLst>
            <pc:docMk/>
            <pc:sldMk cId="1156441330" sldId="259"/>
            <ac:spMk id="10" creationId="{C75DC5C1-8791-1567-5FE5-65A335B24B74}"/>
          </ac:spMkLst>
        </pc:spChg>
        <pc:spChg chg="del mod">
          <ac:chgData name="Juan Esteban Alvarez Garcia" userId="891f5aa5-0e1d-42d5-a04a-f4300310bc80" providerId="ADAL" clId="{B360F07D-B8C3-4224-92FC-9D8EB78AEF27}" dt="2023-04-17T22:41:32.287" v="226" actId="478"/>
          <ac:spMkLst>
            <pc:docMk/>
            <pc:sldMk cId="1156441330" sldId="259"/>
            <ac:spMk id="11" creationId="{51F44EA6-FC33-26EC-4651-990F098AC3D5}"/>
          </ac:spMkLst>
        </pc:spChg>
        <pc:spChg chg="add mod ord">
          <ac:chgData name="Juan Esteban Alvarez Garcia" userId="891f5aa5-0e1d-42d5-a04a-f4300310bc80" providerId="ADAL" clId="{B360F07D-B8C3-4224-92FC-9D8EB78AEF27}" dt="2023-04-17T22:47:31.782" v="363" actId="1036"/>
          <ac:spMkLst>
            <pc:docMk/>
            <pc:sldMk cId="1156441330" sldId="259"/>
            <ac:spMk id="12" creationId="{AD2DC7FB-FBD6-6DC1-F3A4-9D7558C55E79}"/>
          </ac:spMkLst>
        </pc:spChg>
        <pc:spChg chg="add del mod">
          <ac:chgData name="Juan Esteban Alvarez Garcia" userId="891f5aa5-0e1d-42d5-a04a-f4300310bc80" providerId="ADAL" clId="{B360F07D-B8C3-4224-92FC-9D8EB78AEF27}" dt="2023-04-17T22:34:55.394" v="92" actId="478"/>
          <ac:spMkLst>
            <pc:docMk/>
            <pc:sldMk cId="1156441330" sldId="259"/>
            <ac:spMk id="13" creationId="{40133339-03C2-15F5-06C8-54C1F381009F}"/>
          </ac:spMkLst>
        </pc:spChg>
        <pc:spChg chg="add del mod">
          <ac:chgData name="Juan Esteban Alvarez Garcia" userId="891f5aa5-0e1d-42d5-a04a-f4300310bc80" providerId="ADAL" clId="{B360F07D-B8C3-4224-92FC-9D8EB78AEF27}" dt="2023-04-17T22:35:54.801" v="113" actId="478"/>
          <ac:spMkLst>
            <pc:docMk/>
            <pc:sldMk cId="1156441330" sldId="259"/>
            <ac:spMk id="15" creationId="{29630E6D-4DB9-7713-8505-16988884FCD4}"/>
          </ac:spMkLst>
        </pc:spChg>
        <pc:spChg chg="add del mod">
          <ac:chgData name="Juan Esteban Alvarez Garcia" userId="891f5aa5-0e1d-42d5-a04a-f4300310bc80" providerId="ADAL" clId="{B360F07D-B8C3-4224-92FC-9D8EB78AEF27}" dt="2023-04-17T22:35:52.347" v="112"/>
          <ac:spMkLst>
            <pc:docMk/>
            <pc:sldMk cId="1156441330" sldId="259"/>
            <ac:spMk id="16" creationId="{BC8A446F-1E7E-12D7-A132-1B5A8559B25D}"/>
          </ac:spMkLst>
        </pc:spChg>
        <pc:spChg chg="add mod">
          <ac:chgData name="Juan Esteban Alvarez Garcia" userId="891f5aa5-0e1d-42d5-a04a-f4300310bc80" providerId="ADAL" clId="{B360F07D-B8C3-4224-92FC-9D8EB78AEF27}" dt="2023-04-17T22:47:53.559" v="367" actId="207"/>
          <ac:spMkLst>
            <pc:docMk/>
            <pc:sldMk cId="1156441330" sldId="259"/>
            <ac:spMk id="17" creationId="{EB5A8784-D998-420F-3178-06E87F2378EA}"/>
          </ac:spMkLst>
        </pc:spChg>
        <pc:spChg chg="add mod">
          <ac:chgData name="Juan Esteban Alvarez Garcia" userId="891f5aa5-0e1d-42d5-a04a-f4300310bc80" providerId="ADAL" clId="{B360F07D-B8C3-4224-92FC-9D8EB78AEF27}" dt="2023-04-17T22:47:53.559" v="367" actId="207"/>
          <ac:spMkLst>
            <pc:docMk/>
            <pc:sldMk cId="1156441330" sldId="259"/>
            <ac:spMk id="18" creationId="{378AE530-827B-D41A-E06E-AA4EFC8DE327}"/>
          </ac:spMkLst>
        </pc:spChg>
        <pc:spChg chg="add mod">
          <ac:chgData name="Juan Esteban Alvarez Garcia" userId="891f5aa5-0e1d-42d5-a04a-f4300310bc80" providerId="ADAL" clId="{B360F07D-B8C3-4224-92FC-9D8EB78AEF27}" dt="2023-04-17T22:47:31.782" v="363" actId="1036"/>
          <ac:spMkLst>
            <pc:docMk/>
            <pc:sldMk cId="1156441330" sldId="259"/>
            <ac:spMk id="19" creationId="{57176EB8-493D-85AF-6989-8730CB555641}"/>
          </ac:spMkLst>
        </pc:spChg>
        <pc:spChg chg="add mod">
          <ac:chgData name="Juan Esteban Alvarez Garcia" userId="891f5aa5-0e1d-42d5-a04a-f4300310bc80" providerId="ADAL" clId="{B360F07D-B8C3-4224-92FC-9D8EB78AEF27}" dt="2023-04-17T22:47:31.782" v="363" actId="1036"/>
          <ac:spMkLst>
            <pc:docMk/>
            <pc:sldMk cId="1156441330" sldId="259"/>
            <ac:spMk id="20" creationId="{770BA2BC-DF54-4040-82AB-BD1D5D2CAD6C}"/>
          </ac:spMkLst>
        </pc:spChg>
        <pc:spChg chg="add mod">
          <ac:chgData name="Juan Esteban Alvarez Garcia" userId="891f5aa5-0e1d-42d5-a04a-f4300310bc80" providerId="ADAL" clId="{B360F07D-B8C3-4224-92FC-9D8EB78AEF27}" dt="2023-04-17T22:47:53.559" v="367" actId="207"/>
          <ac:spMkLst>
            <pc:docMk/>
            <pc:sldMk cId="1156441330" sldId="259"/>
            <ac:spMk id="21" creationId="{36A8A992-A174-A9E4-A9F9-92A56560A6B8}"/>
          </ac:spMkLst>
        </pc:spChg>
        <pc:spChg chg="add mod">
          <ac:chgData name="Juan Esteban Alvarez Garcia" userId="891f5aa5-0e1d-42d5-a04a-f4300310bc80" providerId="ADAL" clId="{B360F07D-B8C3-4224-92FC-9D8EB78AEF27}" dt="2023-04-17T22:47:31.782" v="363" actId="1036"/>
          <ac:spMkLst>
            <pc:docMk/>
            <pc:sldMk cId="1156441330" sldId="259"/>
            <ac:spMk id="22" creationId="{52A9ED4E-ED8A-F68D-CC11-D129A69D8156}"/>
          </ac:spMkLst>
        </pc:spChg>
        <pc:spChg chg="add mod">
          <ac:chgData name="Juan Esteban Alvarez Garcia" userId="891f5aa5-0e1d-42d5-a04a-f4300310bc80" providerId="ADAL" clId="{B360F07D-B8C3-4224-92FC-9D8EB78AEF27}" dt="2023-04-17T22:44:07.898" v="302" actId="1035"/>
          <ac:spMkLst>
            <pc:docMk/>
            <pc:sldMk cId="1156441330" sldId="259"/>
            <ac:spMk id="23" creationId="{FFEC15C1-7E7E-0731-D14E-72BAC56623EF}"/>
          </ac:spMkLst>
        </pc:spChg>
        <pc:spChg chg="add mod">
          <ac:chgData name="Juan Esteban Alvarez Garcia" userId="891f5aa5-0e1d-42d5-a04a-f4300310bc80" providerId="ADAL" clId="{B360F07D-B8C3-4224-92FC-9D8EB78AEF27}" dt="2023-04-17T22:44:07.898" v="302" actId="1035"/>
          <ac:spMkLst>
            <pc:docMk/>
            <pc:sldMk cId="1156441330" sldId="259"/>
            <ac:spMk id="24" creationId="{DC213D8B-5013-E386-F4A2-DDB9CF56D49A}"/>
          </ac:spMkLst>
        </pc:spChg>
        <pc:spChg chg="add mod">
          <ac:chgData name="Juan Esteban Alvarez Garcia" userId="891f5aa5-0e1d-42d5-a04a-f4300310bc80" providerId="ADAL" clId="{B360F07D-B8C3-4224-92FC-9D8EB78AEF27}" dt="2023-04-17T22:44:07.898" v="302" actId="1035"/>
          <ac:spMkLst>
            <pc:docMk/>
            <pc:sldMk cId="1156441330" sldId="259"/>
            <ac:spMk id="25" creationId="{2D829BBD-3890-2320-EB3E-B3DDD3B0399F}"/>
          </ac:spMkLst>
        </pc:spChg>
        <pc:spChg chg="add mod">
          <ac:chgData name="Juan Esteban Alvarez Garcia" userId="891f5aa5-0e1d-42d5-a04a-f4300310bc80" providerId="ADAL" clId="{B360F07D-B8C3-4224-92FC-9D8EB78AEF27}" dt="2023-04-17T22:44:07.898" v="302" actId="1035"/>
          <ac:spMkLst>
            <pc:docMk/>
            <pc:sldMk cId="1156441330" sldId="259"/>
            <ac:spMk id="26" creationId="{D827BDC1-28C7-AAC9-CD4B-F6F1B8790853}"/>
          </ac:spMkLst>
        </pc:spChg>
        <pc:spChg chg="add del mod">
          <ac:chgData name="Juan Esteban Alvarez Garcia" userId="891f5aa5-0e1d-42d5-a04a-f4300310bc80" providerId="ADAL" clId="{B360F07D-B8C3-4224-92FC-9D8EB78AEF27}" dt="2023-04-17T22:39:45.849" v="218"/>
          <ac:spMkLst>
            <pc:docMk/>
            <pc:sldMk cId="1156441330" sldId="259"/>
            <ac:spMk id="27" creationId="{F7A420E2-90B6-0845-DFC2-488BE2596F67}"/>
          </ac:spMkLst>
        </pc:spChg>
        <pc:spChg chg="add del mod">
          <ac:chgData name="Juan Esteban Alvarez Garcia" userId="891f5aa5-0e1d-42d5-a04a-f4300310bc80" providerId="ADAL" clId="{B360F07D-B8C3-4224-92FC-9D8EB78AEF27}" dt="2023-04-17T22:39:45.849" v="218"/>
          <ac:spMkLst>
            <pc:docMk/>
            <pc:sldMk cId="1156441330" sldId="259"/>
            <ac:spMk id="28" creationId="{C0EF920D-A180-6F98-29AE-2450C364058A}"/>
          </ac:spMkLst>
        </pc:spChg>
        <pc:spChg chg="add mod">
          <ac:chgData name="Juan Esteban Alvarez Garcia" userId="891f5aa5-0e1d-42d5-a04a-f4300310bc80" providerId="ADAL" clId="{B360F07D-B8C3-4224-92FC-9D8EB78AEF27}" dt="2023-04-17T22:44:07.898" v="302" actId="1035"/>
          <ac:spMkLst>
            <pc:docMk/>
            <pc:sldMk cId="1156441330" sldId="259"/>
            <ac:spMk id="29" creationId="{9C9B622E-AB5A-003C-79EA-CB5A6F470F19}"/>
          </ac:spMkLst>
        </pc:spChg>
        <pc:spChg chg="add mod">
          <ac:chgData name="Juan Esteban Alvarez Garcia" userId="891f5aa5-0e1d-42d5-a04a-f4300310bc80" providerId="ADAL" clId="{B360F07D-B8C3-4224-92FC-9D8EB78AEF27}" dt="2023-04-17T22:44:07.898" v="302" actId="1035"/>
          <ac:spMkLst>
            <pc:docMk/>
            <pc:sldMk cId="1156441330" sldId="259"/>
            <ac:spMk id="30" creationId="{8B5C2DB9-D84B-2DED-AC71-E1BF58C9EF7A}"/>
          </ac:spMkLst>
        </pc:spChg>
        <pc:spChg chg="add mod">
          <ac:chgData name="Juan Esteban Alvarez Garcia" userId="891f5aa5-0e1d-42d5-a04a-f4300310bc80" providerId="ADAL" clId="{B360F07D-B8C3-4224-92FC-9D8EB78AEF27}" dt="2023-04-17T22:44:13.237" v="304" actId="1076"/>
          <ac:spMkLst>
            <pc:docMk/>
            <pc:sldMk cId="1156441330" sldId="259"/>
            <ac:spMk id="31" creationId="{4C6822D6-9EE8-D944-FFD9-16F0E2DC9223}"/>
          </ac:spMkLst>
        </pc:spChg>
        <pc:spChg chg="add mod">
          <ac:chgData name="Juan Esteban Alvarez Garcia" userId="891f5aa5-0e1d-42d5-a04a-f4300310bc80" providerId="ADAL" clId="{B360F07D-B8C3-4224-92FC-9D8EB78AEF27}" dt="2023-04-17T22:44:16.109" v="308" actId="20577"/>
          <ac:spMkLst>
            <pc:docMk/>
            <pc:sldMk cId="1156441330" sldId="259"/>
            <ac:spMk id="32" creationId="{B7758651-61D7-579E-7AEB-C3EA35BC1C94}"/>
          </ac:spMkLst>
        </pc:spChg>
        <pc:spChg chg="add mod">
          <ac:chgData name="Juan Esteban Alvarez Garcia" userId="891f5aa5-0e1d-42d5-a04a-f4300310bc80" providerId="ADAL" clId="{B360F07D-B8C3-4224-92FC-9D8EB78AEF27}" dt="2023-04-17T22:49:11.181" v="382" actId="207"/>
          <ac:spMkLst>
            <pc:docMk/>
            <pc:sldMk cId="1156441330" sldId="259"/>
            <ac:spMk id="33" creationId="{6D0C6ECB-F838-0005-B9E9-C2B1D440968B}"/>
          </ac:spMkLst>
        </pc:spChg>
        <pc:spChg chg="add mod ord">
          <ac:chgData name="Juan Esteban Alvarez Garcia" userId="891f5aa5-0e1d-42d5-a04a-f4300310bc80" providerId="ADAL" clId="{B360F07D-B8C3-4224-92FC-9D8EB78AEF27}" dt="2023-04-17T22:49:28.864" v="383" actId="2085"/>
          <ac:spMkLst>
            <pc:docMk/>
            <pc:sldMk cId="1156441330" sldId="259"/>
            <ac:spMk id="34" creationId="{C951B64A-02E4-9552-01EB-470D810781E1}"/>
          </ac:spMkLst>
        </pc:spChg>
        <pc:grpChg chg="add del mod">
          <ac:chgData name="Juan Esteban Alvarez Garcia" userId="891f5aa5-0e1d-42d5-a04a-f4300310bc80" providerId="ADAL" clId="{B360F07D-B8C3-4224-92FC-9D8EB78AEF27}" dt="2023-04-17T22:33:48.160" v="76" actId="165"/>
          <ac:grpSpMkLst>
            <pc:docMk/>
            <pc:sldMk cId="1156441330" sldId="259"/>
            <ac:grpSpMk id="3" creationId="{59A59B58-75A8-C04E-02EB-A861314E1B6D}"/>
          </ac:grpSpMkLst>
        </pc:grpChg>
        <pc:graphicFrameChg chg="add mod modGraphic">
          <ac:chgData name="Juan Esteban Alvarez Garcia" userId="891f5aa5-0e1d-42d5-a04a-f4300310bc80" providerId="ADAL" clId="{B360F07D-B8C3-4224-92FC-9D8EB78AEF27}" dt="2023-04-17T22:47:36.657" v="365" actId="14100"/>
          <ac:graphicFrameMkLst>
            <pc:docMk/>
            <pc:sldMk cId="1156441330" sldId="259"/>
            <ac:graphicFrameMk id="14" creationId="{EA2C547F-920B-46E8-9080-A2EE4D0E870E}"/>
          </ac:graphicFrameMkLst>
        </pc:graphicFrameChg>
      </pc:sldChg>
      <pc:sldChg chg="addSp delSp modSp del mod">
        <pc:chgData name="Juan Esteban Alvarez Garcia" userId="891f5aa5-0e1d-42d5-a04a-f4300310bc80" providerId="ADAL" clId="{B360F07D-B8C3-4224-92FC-9D8EB78AEF27}" dt="2023-04-17T23:03:44.877" v="436" actId="47"/>
        <pc:sldMkLst>
          <pc:docMk/>
          <pc:sldMk cId="1954658619" sldId="260"/>
        </pc:sldMkLst>
        <pc:spChg chg="mod">
          <ac:chgData name="Juan Esteban Alvarez Garcia" userId="891f5aa5-0e1d-42d5-a04a-f4300310bc80" providerId="ADAL" clId="{B360F07D-B8C3-4224-92FC-9D8EB78AEF27}" dt="2023-04-17T22:31:26.672" v="75" actId="20577"/>
          <ac:spMkLst>
            <pc:docMk/>
            <pc:sldMk cId="1954658619" sldId="260"/>
            <ac:spMk id="2" creationId="{F002BCB5-B7FD-E786-6DE7-1523B9B57EC1}"/>
          </ac:spMkLst>
        </pc:spChg>
        <pc:spChg chg="del">
          <ac:chgData name="Juan Esteban Alvarez Garcia" userId="891f5aa5-0e1d-42d5-a04a-f4300310bc80" providerId="ADAL" clId="{B360F07D-B8C3-4224-92FC-9D8EB78AEF27}" dt="2023-04-17T22:49:45.264" v="384" actId="478"/>
          <ac:spMkLst>
            <pc:docMk/>
            <pc:sldMk cId="1954658619" sldId="260"/>
            <ac:spMk id="10" creationId="{C75DC5C1-8791-1567-5FE5-65A335B24B74}"/>
          </ac:spMkLst>
        </pc:spChg>
        <pc:spChg chg="add mod">
          <ac:chgData name="Juan Esteban Alvarez Garcia" userId="891f5aa5-0e1d-42d5-a04a-f4300310bc80" providerId="ADAL" clId="{B360F07D-B8C3-4224-92FC-9D8EB78AEF27}" dt="2023-04-17T22:49:46.040" v="385"/>
          <ac:spMkLst>
            <pc:docMk/>
            <pc:sldMk cId="1954658619" sldId="260"/>
            <ac:spMk id="11" creationId="{1EA84F80-D51D-9E5F-A174-C1592CBFBE9D}"/>
          </ac:spMkLst>
        </pc:spChg>
        <pc:spChg chg="add mod">
          <ac:chgData name="Juan Esteban Alvarez Garcia" userId="891f5aa5-0e1d-42d5-a04a-f4300310bc80" providerId="ADAL" clId="{B360F07D-B8C3-4224-92FC-9D8EB78AEF27}" dt="2023-04-17T22:49:46.040" v="385"/>
          <ac:spMkLst>
            <pc:docMk/>
            <pc:sldMk cId="1954658619" sldId="260"/>
            <ac:spMk id="12" creationId="{E712B0F4-BD80-6C5E-1928-01B929C8C6CA}"/>
          </ac:spMkLst>
        </pc:spChg>
        <pc:graphicFrameChg chg="mod modGraphic">
          <ac:chgData name="Juan Esteban Alvarez Garcia" userId="891f5aa5-0e1d-42d5-a04a-f4300310bc80" providerId="ADAL" clId="{B360F07D-B8C3-4224-92FC-9D8EB78AEF27}" dt="2023-04-17T22:52:49.094" v="435" actId="20577"/>
          <ac:graphicFrameMkLst>
            <pc:docMk/>
            <pc:sldMk cId="1954658619" sldId="260"/>
            <ac:graphicFrameMk id="4" creationId="{8DDCF0F9-77D9-9B45-06CA-E36FF4F43CF1}"/>
          </ac:graphicFrameMkLst>
        </pc:graphicFrameChg>
      </pc:sldChg>
      <pc:sldChg chg="addSp delSp modSp mod">
        <pc:chgData name="Juan Esteban Alvarez Garcia" userId="891f5aa5-0e1d-42d5-a04a-f4300310bc80" providerId="ADAL" clId="{B360F07D-B8C3-4224-92FC-9D8EB78AEF27}" dt="2023-04-17T23:36:48.806" v="1828" actId="20577"/>
        <pc:sldMkLst>
          <pc:docMk/>
          <pc:sldMk cId="1798769772" sldId="266"/>
        </pc:sldMkLst>
        <pc:spChg chg="mod">
          <ac:chgData name="Juan Esteban Alvarez Garcia" userId="891f5aa5-0e1d-42d5-a04a-f4300310bc80" providerId="ADAL" clId="{B360F07D-B8C3-4224-92FC-9D8EB78AEF27}" dt="2023-04-17T23:17:25.389" v="874" actId="20577"/>
          <ac:spMkLst>
            <pc:docMk/>
            <pc:sldMk cId="1798769772" sldId="266"/>
            <ac:spMk id="2" creationId="{F002BCB5-B7FD-E786-6DE7-1523B9B57EC1}"/>
          </ac:spMkLst>
        </pc:spChg>
        <pc:spChg chg="add mod ord">
          <ac:chgData name="Juan Esteban Alvarez Garcia" userId="891f5aa5-0e1d-42d5-a04a-f4300310bc80" providerId="ADAL" clId="{B360F07D-B8C3-4224-92FC-9D8EB78AEF27}" dt="2023-04-17T23:15:44.436" v="823" actId="1036"/>
          <ac:spMkLst>
            <pc:docMk/>
            <pc:sldMk cId="1798769772" sldId="266"/>
            <ac:spMk id="3" creationId="{EB31D040-46F3-A62A-5962-1F6BBB9A03D8}"/>
          </ac:spMkLst>
        </pc:spChg>
        <pc:spChg chg="add mod">
          <ac:chgData name="Juan Esteban Alvarez Garcia" userId="891f5aa5-0e1d-42d5-a04a-f4300310bc80" providerId="ADAL" clId="{B360F07D-B8C3-4224-92FC-9D8EB78AEF27}" dt="2023-04-17T23:15:44.436" v="823" actId="1036"/>
          <ac:spMkLst>
            <pc:docMk/>
            <pc:sldMk cId="1798769772" sldId="266"/>
            <ac:spMk id="4" creationId="{5FF0D12E-1D19-1284-E78C-B393A8DF22AD}"/>
          </ac:spMkLst>
        </pc:spChg>
        <pc:spChg chg="mod">
          <ac:chgData name="Juan Esteban Alvarez Garcia" userId="891f5aa5-0e1d-42d5-a04a-f4300310bc80" providerId="ADAL" clId="{B360F07D-B8C3-4224-92FC-9D8EB78AEF27}" dt="2023-04-17T23:10:56.724" v="579" actId="1035"/>
          <ac:spMkLst>
            <pc:docMk/>
            <pc:sldMk cId="1798769772" sldId="266"/>
            <ac:spMk id="6" creationId="{D0B4E590-F6C7-2B36-D438-74A52D381034}"/>
          </ac:spMkLst>
        </pc:spChg>
        <pc:spChg chg="add mod">
          <ac:chgData name="Juan Esteban Alvarez Garcia" userId="891f5aa5-0e1d-42d5-a04a-f4300310bc80" providerId="ADAL" clId="{B360F07D-B8C3-4224-92FC-9D8EB78AEF27}" dt="2023-04-17T23:16:56.679" v="858" actId="20577"/>
          <ac:spMkLst>
            <pc:docMk/>
            <pc:sldMk cId="1798769772" sldId="266"/>
            <ac:spMk id="7" creationId="{DEC90C86-2EA5-C46C-BAD5-9FE569B8F49F}"/>
          </ac:spMkLst>
        </pc:spChg>
        <pc:spChg chg="mod ord">
          <ac:chgData name="Juan Esteban Alvarez Garcia" userId="891f5aa5-0e1d-42d5-a04a-f4300310bc80" providerId="ADAL" clId="{B360F07D-B8C3-4224-92FC-9D8EB78AEF27}" dt="2023-04-17T23:15:44.436" v="823" actId="1036"/>
          <ac:spMkLst>
            <pc:docMk/>
            <pc:sldMk cId="1798769772" sldId="266"/>
            <ac:spMk id="8" creationId="{F2C13728-0303-6A12-C402-B8EE9686B598}"/>
          </ac:spMkLst>
        </pc:spChg>
        <pc:spChg chg="add del mod">
          <ac:chgData name="Juan Esteban Alvarez Garcia" userId="891f5aa5-0e1d-42d5-a04a-f4300310bc80" providerId="ADAL" clId="{B360F07D-B8C3-4224-92FC-9D8EB78AEF27}" dt="2023-04-17T23:12:45.636" v="630" actId="478"/>
          <ac:spMkLst>
            <pc:docMk/>
            <pc:sldMk cId="1798769772" sldId="266"/>
            <ac:spMk id="10" creationId="{CA9B0068-F983-C152-3417-0F2232B07C02}"/>
          </ac:spMkLst>
        </pc:spChg>
        <pc:spChg chg="add del mod">
          <ac:chgData name="Juan Esteban Alvarez Garcia" userId="891f5aa5-0e1d-42d5-a04a-f4300310bc80" providerId="ADAL" clId="{B360F07D-B8C3-4224-92FC-9D8EB78AEF27}" dt="2023-04-17T23:12:45.636" v="630" actId="478"/>
          <ac:spMkLst>
            <pc:docMk/>
            <pc:sldMk cId="1798769772" sldId="266"/>
            <ac:spMk id="11" creationId="{585FDEA1-E397-D638-B494-D7A665E42654}"/>
          </ac:spMkLst>
        </pc:spChg>
        <pc:spChg chg="mod">
          <ac:chgData name="Juan Esteban Alvarez Garcia" userId="891f5aa5-0e1d-42d5-a04a-f4300310bc80" providerId="ADAL" clId="{B360F07D-B8C3-4224-92FC-9D8EB78AEF27}" dt="2023-04-17T23:15:38.247" v="804" actId="1036"/>
          <ac:spMkLst>
            <pc:docMk/>
            <pc:sldMk cId="1798769772" sldId="266"/>
            <ac:spMk id="12" creationId="{AD2DC7FB-FBD6-6DC1-F3A4-9D7558C55E79}"/>
          </ac:spMkLst>
        </pc:spChg>
        <pc:spChg chg="mod">
          <ac:chgData name="Juan Esteban Alvarez Garcia" userId="891f5aa5-0e1d-42d5-a04a-f4300310bc80" providerId="ADAL" clId="{B360F07D-B8C3-4224-92FC-9D8EB78AEF27}" dt="2023-04-17T23:15:38.247" v="804" actId="1036"/>
          <ac:spMkLst>
            <pc:docMk/>
            <pc:sldMk cId="1798769772" sldId="266"/>
            <ac:spMk id="17" creationId="{EB5A8784-D998-420F-3178-06E87F2378EA}"/>
          </ac:spMkLst>
        </pc:spChg>
        <pc:spChg chg="del mod">
          <ac:chgData name="Juan Esteban Alvarez Garcia" userId="891f5aa5-0e1d-42d5-a04a-f4300310bc80" providerId="ADAL" clId="{B360F07D-B8C3-4224-92FC-9D8EB78AEF27}" dt="2023-04-17T23:11:47.636" v="622" actId="478"/>
          <ac:spMkLst>
            <pc:docMk/>
            <pc:sldMk cId="1798769772" sldId="266"/>
            <ac:spMk id="18" creationId="{378AE530-827B-D41A-E06E-AA4EFC8DE327}"/>
          </ac:spMkLst>
        </pc:spChg>
        <pc:spChg chg="mod">
          <ac:chgData name="Juan Esteban Alvarez Garcia" userId="891f5aa5-0e1d-42d5-a04a-f4300310bc80" providerId="ADAL" clId="{B360F07D-B8C3-4224-92FC-9D8EB78AEF27}" dt="2023-04-17T23:15:38.247" v="804" actId="1036"/>
          <ac:spMkLst>
            <pc:docMk/>
            <pc:sldMk cId="1798769772" sldId="266"/>
            <ac:spMk id="19" creationId="{57176EB8-493D-85AF-6989-8730CB555641}"/>
          </ac:spMkLst>
        </pc:spChg>
        <pc:spChg chg="mod">
          <ac:chgData name="Juan Esteban Alvarez Garcia" userId="891f5aa5-0e1d-42d5-a04a-f4300310bc80" providerId="ADAL" clId="{B360F07D-B8C3-4224-92FC-9D8EB78AEF27}" dt="2023-04-17T23:15:38.247" v="804" actId="1036"/>
          <ac:spMkLst>
            <pc:docMk/>
            <pc:sldMk cId="1798769772" sldId="266"/>
            <ac:spMk id="20" creationId="{770BA2BC-DF54-4040-82AB-BD1D5D2CAD6C}"/>
          </ac:spMkLst>
        </pc:spChg>
        <pc:spChg chg="mod">
          <ac:chgData name="Juan Esteban Alvarez Garcia" userId="891f5aa5-0e1d-42d5-a04a-f4300310bc80" providerId="ADAL" clId="{B360F07D-B8C3-4224-92FC-9D8EB78AEF27}" dt="2023-04-17T23:15:38.247" v="804" actId="1036"/>
          <ac:spMkLst>
            <pc:docMk/>
            <pc:sldMk cId="1798769772" sldId="266"/>
            <ac:spMk id="21" creationId="{36A8A992-A174-A9E4-A9F9-92A56560A6B8}"/>
          </ac:spMkLst>
        </pc:spChg>
        <pc:spChg chg="del mod">
          <ac:chgData name="Juan Esteban Alvarez Garcia" userId="891f5aa5-0e1d-42d5-a04a-f4300310bc80" providerId="ADAL" clId="{B360F07D-B8C3-4224-92FC-9D8EB78AEF27}" dt="2023-04-17T23:11:47.636" v="622" actId="478"/>
          <ac:spMkLst>
            <pc:docMk/>
            <pc:sldMk cId="1798769772" sldId="266"/>
            <ac:spMk id="22" creationId="{52A9ED4E-ED8A-F68D-CC11-D129A69D8156}"/>
          </ac:spMkLst>
        </pc:spChg>
        <pc:spChg chg="mod">
          <ac:chgData name="Juan Esteban Alvarez Garcia" userId="891f5aa5-0e1d-42d5-a04a-f4300310bc80" providerId="ADAL" clId="{B360F07D-B8C3-4224-92FC-9D8EB78AEF27}" dt="2023-04-17T23:16:37.077" v="839" actId="1035"/>
          <ac:spMkLst>
            <pc:docMk/>
            <pc:sldMk cId="1798769772" sldId="266"/>
            <ac:spMk id="23" creationId="{FFEC15C1-7E7E-0731-D14E-72BAC56623EF}"/>
          </ac:spMkLst>
        </pc:spChg>
        <pc:spChg chg="mod">
          <ac:chgData name="Juan Esteban Alvarez Garcia" userId="891f5aa5-0e1d-42d5-a04a-f4300310bc80" providerId="ADAL" clId="{B360F07D-B8C3-4224-92FC-9D8EB78AEF27}" dt="2023-04-17T23:16:37.077" v="839" actId="1035"/>
          <ac:spMkLst>
            <pc:docMk/>
            <pc:sldMk cId="1798769772" sldId="266"/>
            <ac:spMk id="24" creationId="{DC213D8B-5013-E386-F4A2-DDB9CF56D49A}"/>
          </ac:spMkLst>
        </pc:spChg>
        <pc:spChg chg="mod">
          <ac:chgData name="Juan Esteban Alvarez Garcia" userId="891f5aa5-0e1d-42d5-a04a-f4300310bc80" providerId="ADAL" clId="{B360F07D-B8C3-4224-92FC-9D8EB78AEF27}" dt="2023-04-17T23:16:40.981" v="854" actId="1035"/>
          <ac:spMkLst>
            <pc:docMk/>
            <pc:sldMk cId="1798769772" sldId="266"/>
            <ac:spMk id="25" creationId="{2D829BBD-3890-2320-EB3E-B3DDD3B0399F}"/>
          </ac:spMkLst>
        </pc:spChg>
        <pc:spChg chg="mod">
          <ac:chgData name="Juan Esteban Alvarez Garcia" userId="891f5aa5-0e1d-42d5-a04a-f4300310bc80" providerId="ADAL" clId="{B360F07D-B8C3-4224-92FC-9D8EB78AEF27}" dt="2023-04-17T23:16:40.981" v="854" actId="1035"/>
          <ac:spMkLst>
            <pc:docMk/>
            <pc:sldMk cId="1798769772" sldId="266"/>
            <ac:spMk id="26" creationId="{D827BDC1-28C7-AAC9-CD4B-F6F1B8790853}"/>
          </ac:spMkLst>
        </pc:spChg>
        <pc:spChg chg="del">
          <ac:chgData name="Juan Esteban Alvarez Garcia" userId="891f5aa5-0e1d-42d5-a04a-f4300310bc80" providerId="ADAL" clId="{B360F07D-B8C3-4224-92FC-9D8EB78AEF27}" dt="2023-04-17T23:10:45.727" v="525" actId="478"/>
          <ac:spMkLst>
            <pc:docMk/>
            <pc:sldMk cId="1798769772" sldId="266"/>
            <ac:spMk id="29" creationId="{9C9B622E-AB5A-003C-79EA-CB5A6F470F19}"/>
          </ac:spMkLst>
        </pc:spChg>
        <pc:spChg chg="del">
          <ac:chgData name="Juan Esteban Alvarez Garcia" userId="891f5aa5-0e1d-42d5-a04a-f4300310bc80" providerId="ADAL" clId="{B360F07D-B8C3-4224-92FC-9D8EB78AEF27}" dt="2023-04-17T23:10:45.727" v="525" actId="478"/>
          <ac:spMkLst>
            <pc:docMk/>
            <pc:sldMk cId="1798769772" sldId="266"/>
            <ac:spMk id="30" creationId="{8B5C2DB9-D84B-2DED-AC71-E1BF58C9EF7A}"/>
          </ac:spMkLst>
        </pc:spChg>
        <pc:spChg chg="del">
          <ac:chgData name="Juan Esteban Alvarez Garcia" userId="891f5aa5-0e1d-42d5-a04a-f4300310bc80" providerId="ADAL" clId="{B360F07D-B8C3-4224-92FC-9D8EB78AEF27}" dt="2023-04-17T23:10:45.727" v="525" actId="478"/>
          <ac:spMkLst>
            <pc:docMk/>
            <pc:sldMk cId="1798769772" sldId="266"/>
            <ac:spMk id="31" creationId="{4C6822D6-9EE8-D944-FFD9-16F0E2DC9223}"/>
          </ac:spMkLst>
        </pc:spChg>
        <pc:spChg chg="del">
          <ac:chgData name="Juan Esteban Alvarez Garcia" userId="891f5aa5-0e1d-42d5-a04a-f4300310bc80" providerId="ADAL" clId="{B360F07D-B8C3-4224-92FC-9D8EB78AEF27}" dt="2023-04-17T23:10:45.727" v="525" actId="478"/>
          <ac:spMkLst>
            <pc:docMk/>
            <pc:sldMk cId="1798769772" sldId="266"/>
            <ac:spMk id="32" creationId="{B7758651-61D7-579E-7AEB-C3EA35BC1C94}"/>
          </ac:spMkLst>
        </pc:spChg>
        <pc:graphicFrameChg chg="modGraphic">
          <ac:chgData name="Juan Esteban Alvarez Garcia" userId="891f5aa5-0e1d-42d5-a04a-f4300310bc80" providerId="ADAL" clId="{B360F07D-B8C3-4224-92FC-9D8EB78AEF27}" dt="2023-04-17T23:36:48.806" v="1828" actId="20577"/>
          <ac:graphicFrameMkLst>
            <pc:docMk/>
            <pc:sldMk cId="1798769772" sldId="266"/>
            <ac:graphicFrameMk id="14" creationId="{EA2C547F-920B-46E8-9080-A2EE4D0E870E}"/>
          </ac:graphicFrameMkLst>
        </pc:graphicFrameChg>
      </pc:sldChg>
      <pc:sldChg chg="addSp delSp modSp add mod">
        <pc:chgData name="Juan Esteban Alvarez Garcia" userId="891f5aa5-0e1d-42d5-a04a-f4300310bc80" providerId="ADAL" clId="{B360F07D-B8C3-4224-92FC-9D8EB78AEF27}" dt="2023-04-17T23:39:27.849" v="1987" actId="20577"/>
        <pc:sldMkLst>
          <pc:docMk/>
          <pc:sldMk cId="1707453645" sldId="268"/>
        </pc:sldMkLst>
        <pc:spChg chg="mod">
          <ac:chgData name="Juan Esteban Alvarez Garcia" userId="891f5aa5-0e1d-42d5-a04a-f4300310bc80" providerId="ADAL" clId="{B360F07D-B8C3-4224-92FC-9D8EB78AEF27}" dt="2023-04-17T23:22:17.450" v="1067" actId="1076"/>
          <ac:spMkLst>
            <pc:docMk/>
            <pc:sldMk cId="1707453645" sldId="268"/>
            <ac:spMk id="2" creationId="{F002BCB5-B7FD-E786-6DE7-1523B9B57EC1}"/>
          </ac:spMkLst>
        </pc:spChg>
        <pc:spChg chg="mod ord">
          <ac:chgData name="Juan Esteban Alvarez Garcia" userId="891f5aa5-0e1d-42d5-a04a-f4300310bc80" providerId="ADAL" clId="{B360F07D-B8C3-4224-92FC-9D8EB78AEF27}" dt="2023-04-17T23:32:36.182" v="1738" actId="14100"/>
          <ac:spMkLst>
            <pc:docMk/>
            <pc:sldMk cId="1707453645" sldId="268"/>
            <ac:spMk id="3" creationId="{EB31D040-46F3-A62A-5962-1F6BBB9A03D8}"/>
          </ac:spMkLst>
        </pc:spChg>
        <pc:spChg chg="mod ord">
          <ac:chgData name="Juan Esteban Alvarez Garcia" userId="891f5aa5-0e1d-42d5-a04a-f4300310bc80" providerId="ADAL" clId="{B360F07D-B8C3-4224-92FC-9D8EB78AEF27}" dt="2023-04-17T23:28:04.185" v="1448" actId="1036"/>
          <ac:spMkLst>
            <pc:docMk/>
            <pc:sldMk cId="1707453645" sldId="268"/>
            <ac:spMk id="4" creationId="{5FF0D12E-1D19-1284-E78C-B393A8DF22AD}"/>
          </ac:spMkLst>
        </pc:spChg>
        <pc:spChg chg="mod">
          <ac:chgData name="Juan Esteban Alvarez Garcia" userId="891f5aa5-0e1d-42d5-a04a-f4300310bc80" providerId="ADAL" clId="{B360F07D-B8C3-4224-92FC-9D8EB78AEF27}" dt="2023-04-17T23:19:50.622" v="1011" actId="1035"/>
          <ac:spMkLst>
            <pc:docMk/>
            <pc:sldMk cId="1707453645" sldId="268"/>
            <ac:spMk id="6" creationId="{D0B4E590-F6C7-2B36-D438-74A52D381034}"/>
          </ac:spMkLst>
        </pc:spChg>
        <pc:spChg chg="mod ord">
          <ac:chgData name="Juan Esteban Alvarez Garcia" userId="891f5aa5-0e1d-42d5-a04a-f4300310bc80" providerId="ADAL" clId="{B360F07D-B8C3-4224-92FC-9D8EB78AEF27}" dt="2023-04-17T23:28:04.185" v="1448" actId="1036"/>
          <ac:spMkLst>
            <pc:docMk/>
            <pc:sldMk cId="1707453645" sldId="268"/>
            <ac:spMk id="7" creationId="{DEC90C86-2EA5-C46C-BAD5-9FE569B8F49F}"/>
          </ac:spMkLst>
        </pc:spChg>
        <pc:spChg chg="mod ord">
          <ac:chgData name="Juan Esteban Alvarez Garcia" userId="891f5aa5-0e1d-42d5-a04a-f4300310bc80" providerId="ADAL" clId="{B360F07D-B8C3-4224-92FC-9D8EB78AEF27}" dt="2023-04-17T23:34:22.173" v="1807" actId="1036"/>
          <ac:spMkLst>
            <pc:docMk/>
            <pc:sldMk cId="1707453645" sldId="268"/>
            <ac:spMk id="8" creationId="{F2C13728-0303-6A12-C402-B8EE9686B598}"/>
          </ac:spMkLst>
        </pc:spChg>
        <pc:spChg chg="mod">
          <ac:chgData name="Juan Esteban Alvarez Garcia" userId="891f5aa5-0e1d-42d5-a04a-f4300310bc80" providerId="ADAL" clId="{B360F07D-B8C3-4224-92FC-9D8EB78AEF27}" dt="2023-04-17T23:32:24.355" v="1735" actId="2085"/>
          <ac:spMkLst>
            <pc:docMk/>
            <pc:sldMk cId="1707453645" sldId="268"/>
            <ac:spMk id="9" creationId="{0FD594FF-783A-950D-FEC8-BB07D900D119}"/>
          </ac:spMkLst>
        </pc:spChg>
        <pc:spChg chg="add mod">
          <ac:chgData name="Juan Esteban Alvarez Garcia" userId="891f5aa5-0e1d-42d5-a04a-f4300310bc80" providerId="ADAL" clId="{B360F07D-B8C3-4224-92FC-9D8EB78AEF27}" dt="2023-04-17T23:19:56.882" v="1014" actId="1036"/>
          <ac:spMkLst>
            <pc:docMk/>
            <pc:sldMk cId="1707453645" sldId="268"/>
            <ac:spMk id="10" creationId="{3C84BE21-1687-A0AF-47B6-E999C46CFBED}"/>
          </ac:spMkLst>
        </pc:spChg>
        <pc:spChg chg="add mod">
          <ac:chgData name="Juan Esteban Alvarez Garcia" userId="891f5aa5-0e1d-42d5-a04a-f4300310bc80" providerId="ADAL" clId="{B360F07D-B8C3-4224-92FC-9D8EB78AEF27}" dt="2023-04-17T23:20:06.245" v="1023" actId="20577"/>
          <ac:spMkLst>
            <pc:docMk/>
            <pc:sldMk cId="1707453645" sldId="268"/>
            <ac:spMk id="11" creationId="{6F513C60-5FD7-B6A4-BBD1-3AEDE5ADC66D}"/>
          </ac:spMkLst>
        </pc:spChg>
        <pc:spChg chg="del">
          <ac:chgData name="Juan Esteban Alvarez Garcia" userId="891f5aa5-0e1d-42d5-a04a-f4300310bc80" providerId="ADAL" clId="{B360F07D-B8C3-4224-92FC-9D8EB78AEF27}" dt="2023-04-17T23:22:49.181" v="1173" actId="478"/>
          <ac:spMkLst>
            <pc:docMk/>
            <pc:sldMk cId="1707453645" sldId="268"/>
            <ac:spMk id="12" creationId="{AD2DC7FB-FBD6-6DC1-F3A4-9D7558C55E79}"/>
          </ac:spMkLst>
        </pc:spChg>
        <pc:spChg chg="add mod">
          <ac:chgData name="Juan Esteban Alvarez Garcia" userId="891f5aa5-0e1d-42d5-a04a-f4300310bc80" providerId="ADAL" clId="{B360F07D-B8C3-4224-92FC-9D8EB78AEF27}" dt="2023-04-17T23:19:56.882" v="1014" actId="1036"/>
          <ac:spMkLst>
            <pc:docMk/>
            <pc:sldMk cId="1707453645" sldId="268"/>
            <ac:spMk id="13" creationId="{E19D08E4-84C1-6B1C-89EC-4806FB25961C}"/>
          </ac:spMkLst>
        </pc:spChg>
        <pc:spChg chg="add mod">
          <ac:chgData name="Juan Esteban Alvarez Garcia" userId="891f5aa5-0e1d-42d5-a04a-f4300310bc80" providerId="ADAL" clId="{B360F07D-B8C3-4224-92FC-9D8EB78AEF27}" dt="2023-04-17T23:23:56.175" v="1290" actId="20577"/>
          <ac:spMkLst>
            <pc:docMk/>
            <pc:sldMk cId="1707453645" sldId="268"/>
            <ac:spMk id="15" creationId="{0B973498-3FC3-54B7-7078-AC92F3DAFEE1}"/>
          </ac:spMkLst>
        </pc:spChg>
        <pc:spChg chg="add mod">
          <ac:chgData name="Juan Esteban Alvarez Garcia" userId="891f5aa5-0e1d-42d5-a04a-f4300310bc80" providerId="ADAL" clId="{B360F07D-B8C3-4224-92FC-9D8EB78AEF27}" dt="2023-04-17T23:33:37.635" v="1763" actId="1076"/>
          <ac:spMkLst>
            <pc:docMk/>
            <pc:sldMk cId="1707453645" sldId="268"/>
            <ac:spMk id="16" creationId="{FC6BA49D-1793-4C40-4162-D88AFC05E38C}"/>
          </ac:spMkLst>
        </pc:spChg>
        <pc:spChg chg="del">
          <ac:chgData name="Juan Esteban Alvarez Garcia" userId="891f5aa5-0e1d-42d5-a04a-f4300310bc80" providerId="ADAL" clId="{B360F07D-B8C3-4224-92FC-9D8EB78AEF27}" dt="2023-04-17T23:22:49.181" v="1173" actId="478"/>
          <ac:spMkLst>
            <pc:docMk/>
            <pc:sldMk cId="1707453645" sldId="268"/>
            <ac:spMk id="17" creationId="{EB5A8784-D998-420F-3178-06E87F2378EA}"/>
          </ac:spMkLst>
        </pc:spChg>
        <pc:spChg chg="add mod">
          <ac:chgData name="Juan Esteban Alvarez Garcia" userId="891f5aa5-0e1d-42d5-a04a-f4300310bc80" providerId="ADAL" clId="{B360F07D-B8C3-4224-92FC-9D8EB78AEF27}" dt="2023-04-17T23:33:36.242" v="1762" actId="1037"/>
          <ac:spMkLst>
            <pc:docMk/>
            <pc:sldMk cId="1707453645" sldId="268"/>
            <ac:spMk id="18" creationId="{7023B1E4-3723-57E8-FBFE-03FD003E1565}"/>
          </ac:spMkLst>
        </pc:spChg>
        <pc:spChg chg="del">
          <ac:chgData name="Juan Esteban Alvarez Garcia" userId="891f5aa5-0e1d-42d5-a04a-f4300310bc80" providerId="ADAL" clId="{B360F07D-B8C3-4224-92FC-9D8EB78AEF27}" dt="2023-04-17T23:22:49.181" v="1173" actId="478"/>
          <ac:spMkLst>
            <pc:docMk/>
            <pc:sldMk cId="1707453645" sldId="268"/>
            <ac:spMk id="19" creationId="{57176EB8-493D-85AF-6989-8730CB555641}"/>
          </ac:spMkLst>
        </pc:spChg>
        <pc:spChg chg="del">
          <ac:chgData name="Juan Esteban Alvarez Garcia" userId="891f5aa5-0e1d-42d5-a04a-f4300310bc80" providerId="ADAL" clId="{B360F07D-B8C3-4224-92FC-9D8EB78AEF27}" dt="2023-04-17T23:22:49.181" v="1173" actId="478"/>
          <ac:spMkLst>
            <pc:docMk/>
            <pc:sldMk cId="1707453645" sldId="268"/>
            <ac:spMk id="20" creationId="{770BA2BC-DF54-4040-82AB-BD1D5D2CAD6C}"/>
          </ac:spMkLst>
        </pc:spChg>
        <pc:spChg chg="del">
          <ac:chgData name="Juan Esteban Alvarez Garcia" userId="891f5aa5-0e1d-42d5-a04a-f4300310bc80" providerId="ADAL" clId="{B360F07D-B8C3-4224-92FC-9D8EB78AEF27}" dt="2023-04-17T23:22:49.181" v="1173" actId="478"/>
          <ac:spMkLst>
            <pc:docMk/>
            <pc:sldMk cId="1707453645" sldId="268"/>
            <ac:spMk id="21" creationId="{36A8A992-A174-A9E4-A9F9-92A56560A6B8}"/>
          </ac:spMkLst>
        </pc:spChg>
        <pc:spChg chg="add mod">
          <ac:chgData name="Juan Esteban Alvarez Garcia" userId="891f5aa5-0e1d-42d5-a04a-f4300310bc80" providerId="ADAL" clId="{B360F07D-B8C3-4224-92FC-9D8EB78AEF27}" dt="2023-04-17T23:32:01.731" v="1733" actId="1037"/>
          <ac:spMkLst>
            <pc:docMk/>
            <pc:sldMk cId="1707453645" sldId="268"/>
            <ac:spMk id="22" creationId="{B5AA1F6A-37AB-0EDF-BAFC-7A6B18987BD5}"/>
          </ac:spMkLst>
        </pc:spChg>
        <pc:spChg chg="mod">
          <ac:chgData name="Juan Esteban Alvarez Garcia" userId="891f5aa5-0e1d-42d5-a04a-f4300310bc80" providerId="ADAL" clId="{B360F07D-B8C3-4224-92FC-9D8EB78AEF27}" dt="2023-04-17T23:19:36.150" v="935" actId="1035"/>
          <ac:spMkLst>
            <pc:docMk/>
            <pc:sldMk cId="1707453645" sldId="268"/>
            <ac:spMk id="23" creationId="{FFEC15C1-7E7E-0731-D14E-72BAC56623EF}"/>
          </ac:spMkLst>
        </pc:spChg>
        <pc:spChg chg="mod">
          <ac:chgData name="Juan Esteban Alvarez Garcia" userId="891f5aa5-0e1d-42d5-a04a-f4300310bc80" providerId="ADAL" clId="{B360F07D-B8C3-4224-92FC-9D8EB78AEF27}" dt="2023-04-17T23:19:36.150" v="935" actId="1035"/>
          <ac:spMkLst>
            <pc:docMk/>
            <pc:sldMk cId="1707453645" sldId="268"/>
            <ac:spMk id="24" creationId="{DC213D8B-5013-E386-F4A2-DDB9CF56D49A}"/>
          </ac:spMkLst>
        </pc:spChg>
        <pc:spChg chg="mod">
          <ac:chgData name="Juan Esteban Alvarez Garcia" userId="891f5aa5-0e1d-42d5-a04a-f4300310bc80" providerId="ADAL" clId="{B360F07D-B8C3-4224-92FC-9D8EB78AEF27}" dt="2023-04-17T23:19:36.150" v="935" actId="1035"/>
          <ac:spMkLst>
            <pc:docMk/>
            <pc:sldMk cId="1707453645" sldId="268"/>
            <ac:spMk id="25" creationId="{2D829BBD-3890-2320-EB3E-B3DDD3B0399F}"/>
          </ac:spMkLst>
        </pc:spChg>
        <pc:spChg chg="mod">
          <ac:chgData name="Juan Esteban Alvarez Garcia" userId="891f5aa5-0e1d-42d5-a04a-f4300310bc80" providerId="ADAL" clId="{B360F07D-B8C3-4224-92FC-9D8EB78AEF27}" dt="2023-04-17T23:19:36.150" v="935" actId="1035"/>
          <ac:spMkLst>
            <pc:docMk/>
            <pc:sldMk cId="1707453645" sldId="268"/>
            <ac:spMk id="26" creationId="{D827BDC1-28C7-AAC9-CD4B-F6F1B8790853}"/>
          </ac:spMkLst>
        </pc:spChg>
        <pc:spChg chg="add mod">
          <ac:chgData name="Juan Esteban Alvarez Garcia" userId="891f5aa5-0e1d-42d5-a04a-f4300310bc80" providerId="ADAL" clId="{B360F07D-B8C3-4224-92FC-9D8EB78AEF27}" dt="2023-04-17T23:32:01.731" v="1733" actId="1037"/>
          <ac:spMkLst>
            <pc:docMk/>
            <pc:sldMk cId="1707453645" sldId="268"/>
            <ac:spMk id="27" creationId="{1B2F8ED9-5789-5644-5F39-09154E174927}"/>
          </ac:spMkLst>
        </pc:spChg>
        <pc:spChg chg="add mod">
          <ac:chgData name="Juan Esteban Alvarez Garcia" userId="891f5aa5-0e1d-42d5-a04a-f4300310bc80" providerId="ADAL" clId="{B360F07D-B8C3-4224-92FC-9D8EB78AEF27}" dt="2023-04-17T23:32:01.731" v="1733" actId="1037"/>
          <ac:spMkLst>
            <pc:docMk/>
            <pc:sldMk cId="1707453645" sldId="268"/>
            <ac:spMk id="28" creationId="{8DA82E40-61A7-C01B-7E92-91503A66FBFF}"/>
          </ac:spMkLst>
        </pc:spChg>
        <pc:spChg chg="add mod">
          <ac:chgData name="Juan Esteban Alvarez Garcia" userId="891f5aa5-0e1d-42d5-a04a-f4300310bc80" providerId="ADAL" clId="{B360F07D-B8C3-4224-92FC-9D8EB78AEF27}" dt="2023-04-17T23:32:01.731" v="1733" actId="1037"/>
          <ac:spMkLst>
            <pc:docMk/>
            <pc:sldMk cId="1707453645" sldId="268"/>
            <ac:spMk id="29" creationId="{29B20257-D493-DD8B-2531-165059D409E6}"/>
          </ac:spMkLst>
        </pc:spChg>
        <pc:spChg chg="add mod">
          <ac:chgData name="Juan Esteban Alvarez Garcia" userId="891f5aa5-0e1d-42d5-a04a-f4300310bc80" providerId="ADAL" clId="{B360F07D-B8C3-4224-92FC-9D8EB78AEF27}" dt="2023-04-17T23:32:01.731" v="1733" actId="1037"/>
          <ac:spMkLst>
            <pc:docMk/>
            <pc:sldMk cId="1707453645" sldId="268"/>
            <ac:spMk id="30" creationId="{A64D0C3F-4069-F204-5E54-67D914D2B2B8}"/>
          </ac:spMkLst>
        </pc:spChg>
        <pc:spChg chg="add mod">
          <ac:chgData name="Juan Esteban Alvarez Garcia" userId="891f5aa5-0e1d-42d5-a04a-f4300310bc80" providerId="ADAL" clId="{B360F07D-B8C3-4224-92FC-9D8EB78AEF27}" dt="2023-04-17T23:32:01.731" v="1733" actId="1037"/>
          <ac:spMkLst>
            <pc:docMk/>
            <pc:sldMk cId="1707453645" sldId="268"/>
            <ac:spMk id="31" creationId="{A2D8A7B7-956C-84BB-B7FD-1C23CCBAADDC}"/>
          </ac:spMkLst>
        </pc:spChg>
        <pc:spChg chg="add mod">
          <ac:chgData name="Juan Esteban Alvarez Garcia" userId="891f5aa5-0e1d-42d5-a04a-f4300310bc80" providerId="ADAL" clId="{B360F07D-B8C3-4224-92FC-9D8EB78AEF27}" dt="2023-04-17T23:32:01.731" v="1733" actId="1037"/>
          <ac:spMkLst>
            <pc:docMk/>
            <pc:sldMk cId="1707453645" sldId="268"/>
            <ac:spMk id="32" creationId="{F8007FF9-C52A-394D-5FE7-1F2A857BB11F}"/>
          </ac:spMkLst>
        </pc:spChg>
        <pc:spChg chg="mod">
          <ac:chgData name="Juan Esteban Alvarez Garcia" userId="891f5aa5-0e1d-42d5-a04a-f4300310bc80" providerId="ADAL" clId="{B360F07D-B8C3-4224-92FC-9D8EB78AEF27}" dt="2023-04-17T23:32:29.682" v="1736" actId="14100"/>
          <ac:spMkLst>
            <pc:docMk/>
            <pc:sldMk cId="1707453645" sldId="268"/>
            <ac:spMk id="34" creationId="{C951B64A-02E4-9552-01EB-470D810781E1}"/>
          </ac:spMkLst>
        </pc:spChg>
        <pc:spChg chg="add mod">
          <ac:chgData name="Juan Esteban Alvarez Garcia" userId="891f5aa5-0e1d-42d5-a04a-f4300310bc80" providerId="ADAL" clId="{B360F07D-B8C3-4224-92FC-9D8EB78AEF27}" dt="2023-04-17T23:32:01.731" v="1733" actId="1037"/>
          <ac:spMkLst>
            <pc:docMk/>
            <pc:sldMk cId="1707453645" sldId="268"/>
            <ac:spMk id="35" creationId="{FBD1C84D-39E4-8766-A763-ADD3C672654B}"/>
          </ac:spMkLst>
        </pc:spChg>
        <pc:spChg chg="add mod">
          <ac:chgData name="Juan Esteban Alvarez Garcia" userId="891f5aa5-0e1d-42d5-a04a-f4300310bc80" providerId="ADAL" clId="{B360F07D-B8C3-4224-92FC-9D8EB78AEF27}" dt="2023-04-17T23:34:15.952" v="1796" actId="1036"/>
          <ac:spMkLst>
            <pc:docMk/>
            <pc:sldMk cId="1707453645" sldId="268"/>
            <ac:spMk id="38" creationId="{E621D396-85E4-CBC0-D671-84C38A96073E}"/>
          </ac:spMkLst>
        </pc:spChg>
        <pc:spChg chg="add mod">
          <ac:chgData name="Juan Esteban Alvarez Garcia" userId="891f5aa5-0e1d-42d5-a04a-f4300310bc80" providerId="ADAL" clId="{B360F07D-B8C3-4224-92FC-9D8EB78AEF27}" dt="2023-04-17T23:33:55.781" v="1789" actId="1038"/>
          <ac:spMkLst>
            <pc:docMk/>
            <pc:sldMk cId="1707453645" sldId="268"/>
            <ac:spMk id="39" creationId="{74926F7A-55DE-8DE9-02BA-F707735BF350}"/>
          </ac:spMkLst>
        </pc:spChg>
        <pc:graphicFrameChg chg="mod modGraphic">
          <ac:chgData name="Juan Esteban Alvarez Garcia" userId="891f5aa5-0e1d-42d5-a04a-f4300310bc80" providerId="ADAL" clId="{B360F07D-B8C3-4224-92FC-9D8EB78AEF27}" dt="2023-04-17T23:39:13.100" v="1965" actId="20577"/>
          <ac:graphicFrameMkLst>
            <pc:docMk/>
            <pc:sldMk cId="1707453645" sldId="268"/>
            <ac:graphicFrameMk id="14" creationId="{EA2C547F-920B-46E8-9080-A2EE4D0E870E}"/>
          </ac:graphicFrameMkLst>
        </pc:graphicFrameChg>
        <pc:graphicFrameChg chg="add del mod">
          <ac:chgData name="Juan Esteban Alvarez Garcia" userId="891f5aa5-0e1d-42d5-a04a-f4300310bc80" providerId="ADAL" clId="{B360F07D-B8C3-4224-92FC-9D8EB78AEF27}" dt="2023-04-17T23:25:35.665" v="1393" actId="478"/>
          <ac:graphicFrameMkLst>
            <pc:docMk/>
            <pc:sldMk cId="1707453645" sldId="268"/>
            <ac:graphicFrameMk id="36" creationId="{28551B66-F050-3794-3541-4FFC90989603}"/>
          </ac:graphicFrameMkLst>
        </pc:graphicFrameChg>
        <pc:graphicFrameChg chg="add mod modGraphic">
          <ac:chgData name="Juan Esteban Alvarez Garcia" userId="891f5aa5-0e1d-42d5-a04a-f4300310bc80" providerId="ADAL" clId="{B360F07D-B8C3-4224-92FC-9D8EB78AEF27}" dt="2023-04-17T23:39:27.849" v="1987" actId="20577"/>
          <ac:graphicFrameMkLst>
            <pc:docMk/>
            <pc:sldMk cId="1707453645" sldId="268"/>
            <ac:graphicFrameMk id="37" creationId="{FE11D2C6-4F2C-A605-4815-79451942BBDF}"/>
          </ac:graphicFrameMkLst>
        </pc:graphicFrameChg>
      </pc:sldChg>
    </pc:docChg>
  </pc:docChgLst>
  <pc:docChgLst>
    <pc:chgData name="Juan David Roa Moyano" userId="S::jd.roa@uniandes.edu.co::3783ab1e-d8c5-49bb-90d0-c9e85a66d443" providerId="AD" clId="Web-{A0487552-0B64-40EE-AD38-7A18C9A7C4D6}"/>
    <pc:docChg chg="addSld modSld">
      <pc:chgData name="Juan David Roa Moyano" userId="S::jd.roa@uniandes.edu.co::3783ab1e-d8c5-49bb-90d0-c9e85a66d443" providerId="AD" clId="Web-{A0487552-0B64-40EE-AD38-7A18C9A7C4D6}" dt="2023-04-17T20:38:06.259" v="26"/>
      <pc:docMkLst>
        <pc:docMk/>
      </pc:docMkLst>
      <pc:sldChg chg="addSp delSp modSp new">
        <pc:chgData name="Juan David Roa Moyano" userId="S::jd.roa@uniandes.edu.co::3783ab1e-d8c5-49bb-90d0-c9e85a66d443" providerId="AD" clId="Web-{A0487552-0B64-40EE-AD38-7A18C9A7C4D6}" dt="2023-04-17T20:38:06.259" v="26"/>
        <pc:sldMkLst>
          <pc:docMk/>
          <pc:sldMk cId="1156441330" sldId="259"/>
        </pc:sldMkLst>
        <pc:spChg chg="mod">
          <ac:chgData name="Juan David Roa Moyano" userId="S::jd.roa@uniandes.edu.co::3783ab1e-d8c5-49bb-90d0-c9e85a66d443" providerId="AD" clId="Web-{A0487552-0B64-40EE-AD38-7A18C9A7C4D6}" dt="2023-04-17T20:36:23.882" v="9" actId="14100"/>
          <ac:spMkLst>
            <pc:docMk/>
            <pc:sldMk cId="1156441330" sldId="259"/>
            <ac:spMk id="2" creationId="{F002BCB5-B7FD-E786-6DE7-1523B9B57EC1}"/>
          </ac:spMkLst>
        </pc:spChg>
        <pc:spChg chg="del mod">
          <ac:chgData name="Juan David Roa Moyano" userId="S::jd.roa@uniandes.edu.co::3783ab1e-d8c5-49bb-90d0-c9e85a66d443" providerId="AD" clId="Web-{A0487552-0B64-40EE-AD38-7A18C9A7C4D6}" dt="2023-04-17T20:37:11.352" v="12"/>
          <ac:spMkLst>
            <pc:docMk/>
            <pc:sldMk cId="1156441330" sldId="259"/>
            <ac:spMk id="3" creationId="{EA79DDA1-047B-DE23-CDBB-3E4FC071506F}"/>
          </ac:spMkLst>
        </pc:spChg>
        <pc:spChg chg="add">
          <ac:chgData name="Juan David Roa Moyano" userId="S::jd.roa@uniandes.edu.co::3783ab1e-d8c5-49bb-90d0-c9e85a66d443" providerId="AD" clId="Web-{A0487552-0B64-40EE-AD38-7A18C9A7C4D6}" dt="2023-04-17T20:37:12.242" v="13"/>
          <ac:spMkLst>
            <pc:docMk/>
            <pc:sldMk cId="1156441330" sldId="259"/>
            <ac:spMk id="5" creationId="{CCD0A395-B4B7-CE7A-D2C0-F3D27B87503F}"/>
          </ac:spMkLst>
        </pc:spChg>
        <pc:spChg chg="add mod">
          <ac:chgData name="Juan David Roa Moyano" userId="S::jd.roa@uniandes.edu.co::3783ab1e-d8c5-49bb-90d0-c9e85a66d443" providerId="AD" clId="Web-{A0487552-0B64-40EE-AD38-7A18C9A7C4D6}" dt="2023-04-17T20:37:56.790" v="25" actId="20577"/>
          <ac:spMkLst>
            <pc:docMk/>
            <pc:sldMk cId="1156441330" sldId="259"/>
            <ac:spMk id="7" creationId="{48964A41-835F-482D-75F1-A9BE3BDE5217}"/>
          </ac:spMkLst>
        </pc:spChg>
        <pc:spChg chg="add">
          <ac:chgData name="Juan David Roa Moyano" userId="S::jd.roa@uniandes.edu.co::3783ab1e-d8c5-49bb-90d0-c9e85a66d443" providerId="AD" clId="Web-{A0487552-0B64-40EE-AD38-7A18C9A7C4D6}" dt="2023-04-17T20:38:06.259" v="26"/>
          <ac:spMkLst>
            <pc:docMk/>
            <pc:sldMk cId="1156441330" sldId="259"/>
            <ac:spMk id="9" creationId="{0FD594FF-783A-950D-FEC8-BB07D900D119}"/>
          </ac:spMkLst>
        </pc:spChg>
      </pc:sldChg>
    </pc:docChg>
  </pc:docChgLst>
  <pc:docChgLst>
    <pc:chgData name="Juan Esteban Alvarez Garcia" userId="S::je.alvarezg1@uniandes.edu.co::891f5aa5-0e1d-42d5-a04a-f4300310bc80" providerId="AD" clId="Web-{BF8A84F6-0738-955B-A08A-68D68CFECDF3}"/>
    <pc:docChg chg="modSld">
      <pc:chgData name="Juan Esteban Alvarez Garcia" userId="S::je.alvarezg1@uniandes.edu.co::891f5aa5-0e1d-42d5-a04a-f4300310bc80" providerId="AD" clId="Web-{BF8A84F6-0738-955B-A08A-68D68CFECDF3}" dt="2023-04-17T21:59:52.145" v="46"/>
      <pc:docMkLst>
        <pc:docMk/>
      </pc:docMkLst>
      <pc:sldChg chg="delSp modSp">
        <pc:chgData name="Juan Esteban Alvarez Garcia" userId="S::je.alvarezg1@uniandes.edu.co::891f5aa5-0e1d-42d5-a04a-f4300310bc80" providerId="AD" clId="Web-{BF8A84F6-0738-955B-A08A-68D68CFECDF3}" dt="2023-04-17T21:59:52.145" v="46"/>
        <pc:sldMkLst>
          <pc:docMk/>
          <pc:sldMk cId="1085221767" sldId="258"/>
        </pc:sldMkLst>
        <pc:spChg chg="mod topLvl">
          <ac:chgData name="Juan Esteban Alvarez Garcia" userId="S::je.alvarezg1@uniandes.edu.co::891f5aa5-0e1d-42d5-a04a-f4300310bc80" providerId="AD" clId="Web-{BF8A84F6-0738-955B-A08A-68D68CFECDF3}" dt="2023-04-17T21:59:52.145" v="46"/>
          <ac:spMkLst>
            <pc:docMk/>
            <pc:sldMk cId="1085221767" sldId="258"/>
            <ac:spMk id="5" creationId="{2DDD604B-1DC9-880B-F526-E5C65AEE1FA0}"/>
          </ac:spMkLst>
        </pc:spChg>
        <pc:spChg chg="mod topLvl">
          <ac:chgData name="Juan Esteban Alvarez Garcia" userId="S::je.alvarezg1@uniandes.edu.co::891f5aa5-0e1d-42d5-a04a-f4300310bc80" providerId="AD" clId="Web-{BF8A84F6-0738-955B-A08A-68D68CFECDF3}" dt="2023-04-17T21:59:22.362" v="42"/>
          <ac:spMkLst>
            <pc:docMk/>
            <pc:sldMk cId="1085221767" sldId="258"/>
            <ac:spMk id="7" creationId="{A79CBE53-C803-CC39-D1A6-463DEF893AF5}"/>
          </ac:spMkLst>
        </pc:spChg>
        <pc:spChg chg="mod topLvl">
          <ac:chgData name="Juan Esteban Alvarez Garcia" userId="S::je.alvarezg1@uniandes.edu.co::891f5aa5-0e1d-42d5-a04a-f4300310bc80" providerId="AD" clId="Web-{BF8A84F6-0738-955B-A08A-68D68CFECDF3}" dt="2023-04-17T21:58:42.736" v="39"/>
          <ac:spMkLst>
            <pc:docMk/>
            <pc:sldMk cId="1085221767" sldId="258"/>
            <ac:spMk id="11" creationId="{D626B6C9-E82F-C3FD-6E6C-2DBB738613C5}"/>
          </ac:spMkLst>
        </pc:spChg>
        <pc:spChg chg="mod topLvl">
          <ac:chgData name="Juan Esteban Alvarez Garcia" userId="S::je.alvarezg1@uniandes.edu.co::891f5aa5-0e1d-42d5-a04a-f4300310bc80" providerId="AD" clId="Web-{BF8A84F6-0738-955B-A08A-68D68CFECDF3}" dt="2023-04-17T21:58:42.736" v="39"/>
          <ac:spMkLst>
            <pc:docMk/>
            <pc:sldMk cId="1085221767" sldId="258"/>
            <ac:spMk id="13" creationId="{4501490B-9794-656B-4CCC-F7C69E953CC5}"/>
          </ac:spMkLst>
        </pc:spChg>
        <pc:spChg chg="mod topLvl">
          <ac:chgData name="Juan Esteban Alvarez Garcia" userId="S::je.alvarezg1@uniandes.edu.co::891f5aa5-0e1d-42d5-a04a-f4300310bc80" providerId="AD" clId="Web-{BF8A84F6-0738-955B-A08A-68D68CFECDF3}" dt="2023-04-17T21:59:37.832" v="44"/>
          <ac:spMkLst>
            <pc:docMk/>
            <pc:sldMk cId="1085221767" sldId="258"/>
            <ac:spMk id="15" creationId="{F18F12DC-47F6-4596-53A1-D233A7C4363C}"/>
          </ac:spMkLst>
        </pc:spChg>
        <pc:spChg chg="mod topLvl">
          <ac:chgData name="Juan Esteban Alvarez Garcia" userId="S::je.alvarezg1@uniandes.edu.co::891f5aa5-0e1d-42d5-a04a-f4300310bc80" providerId="AD" clId="Web-{BF8A84F6-0738-955B-A08A-68D68CFECDF3}" dt="2023-04-17T21:59:37.847" v="45"/>
          <ac:spMkLst>
            <pc:docMk/>
            <pc:sldMk cId="1085221767" sldId="258"/>
            <ac:spMk id="17" creationId="{34591F32-9770-18C2-C003-4D78009B5527}"/>
          </ac:spMkLst>
        </pc:spChg>
        <pc:spChg chg="mod topLvl">
          <ac:chgData name="Juan Esteban Alvarez Garcia" userId="S::je.alvarezg1@uniandes.edu.co::891f5aa5-0e1d-42d5-a04a-f4300310bc80" providerId="AD" clId="Web-{BF8A84F6-0738-955B-A08A-68D68CFECDF3}" dt="2023-04-17T21:58:42.736" v="39"/>
          <ac:spMkLst>
            <pc:docMk/>
            <pc:sldMk cId="1085221767" sldId="258"/>
            <ac:spMk id="21" creationId="{EE83919E-5375-CE8C-A07B-21C7AFC8EACF}"/>
          </ac:spMkLst>
        </pc:spChg>
        <pc:grpChg chg="del">
          <ac:chgData name="Juan Esteban Alvarez Garcia" userId="S::je.alvarezg1@uniandes.edu.co::891f5aa5-0e1d-42d5-a04a-f4300310bc80" providerId="AD" clId="Web-{BF8A84F6-0738-955B-A08A-68D68CFECDF3}" dt="2023-04-17T21:58:42.736" v="39"/>
          <ac:grpSpMkLst>
            <pc:docMk/>
            <pc:sldMk cId="1085221767" sldId="258"/>
            <ac:grpSpMk id="8" creationId="{1AA7CFC9-968C-75D8-DABC-B9B773C4DFCF}"/>
          </ac:grpSpMkLst>
        </pc:grpChg>
        <pc:picChg chg="mod topLvl">
          <ac:chgData name="Juan Esteban Alvarez Garcia" userId="S::je.alvarezg1@uniandes.edu.co::891f5aa5-0e1d-42d5-a04a-f4300310bc80" providerId="AD" clId="Web-{BF8A84F6-0738-955B-A08A-68D68CFECDF3}" dt="2023-04-17T21:58:42.736" v="39"/>
          <ac:picMkLst>
            <pc:docMk/>
            <pc:sldMk cId="1085221767" sldId="258"/>
            <ac:picMk id="6" creationId="{6A15F4B5-C074-A54A-33A5-C834420E11D6}"/>
          </ac:picMkLst>
        </pc:picChg>
      </pc:sldChg>
      <pc:sldChg chg="modSp">
        <pc:chgData name="Juan Esteban Alvarez Garcia" userId="S::je.alvarezg1@uniandes.edu.co::891f5aa5-0e1d-42d5-a04a-f4300310bc80" providerId="AD" clId="Web-{BF8A84F6-0738-955B-A08A-68D68CFECDF3}" dt="2023-04-17T21:53:17.694" v="2"/>
        <pc:sldMkLst>
          <pc:docMk/>
          <pc:sldMk cId="1712224730" sldId="261"/>
        </pc:sldMkLst>
        <pc:spChg chg="mod">
          <ac:chgData name="Juan Esteban Alvarez Garcia" userId="S::je.alvarezg1@uniandes.edu.co::891f5aa5-0e1d-42d5-a04a-f4300310bc80" providerId="AD" clId="Web-{BF8A84F6-0738-955B-A08A-68D68CFECDF3}" dt="2023-04-17T21:53:17.694" v="2"/>
          <ac:spMkLst>
            <pc:docMk/>
            <pc:sldMk cId="1712224730" sldId="261"/>
            <ac:spMk id="9" creationId="{0FD594FF-783A-950D-FEC8-BB07D900D119}"/>
          </ac:spMkLst>
        </pc:spChg>
        <pc:spChg chg="mod">
          <ac:chgData name="Juan Esteban Alvarez Garcia" userId="S::je.alvarezg1@uniandes.edu.co::891f5aa5-0e1d-42d5-a04a-f4300310bc80" providerId="AD" clId="Web-{BF8A84F6-0738-955B-A08A-68D68CFECDF3}" dt="2023-04-17T21:52:56.443" v="1"/>
          <ac:spMkLst>
            <pc:docMk/>
            <pc:sldMk cId="1712224730" sldId="261"/>
            <ac:spMk id="10" creationId="{C75DC5C1-8791-1567-5FE5-65A335B24B74}"/>
          </ac:spMkLst>
        </pc:spChg>
      </pc:sldChg>
      <pc:sldChg chg="modSp">
        <pc:chgData name="Juan Esteban Alvarez Garcia" userId="S::je.alvarezg1@uniandes.edu.co::891f5aa5-0e1d-42d5-a04a-f4300310bc80" providerId="AD" clId="Web-{BF8A84F6-0738-955B-A08A-68D68CFECDF3}" dt="2023-04-17T21:58:06.922" v="22"/>
        <pc:sldMkLst>
          <pc:docMk/>
          <pc:sldMk cId="646603336" sldId="262"/>
        </pc:sldMkLst>
        <pc:spChg chg="mod ord">
          <ac:chgData name="Juan Esteban Alvarez Garcia" userId="S::je.alvarezg1@uniandes.edu.co::891f5aa5-0e1d-42d5-a04a-f4300310bc80" providerId="AD" clId="Web-{BF8A84F6-0738-955B-A08A-68D68CFECDF3}" dt="2023-04-17T21:55:56.106" v="4"/>
          <ac:spMkLst>
            <pc:docMk/>
            <pc:sldMk cId="646603336" sldId="262"/>
            <ac:spMk id="5" creationId="{CCD0A395-B4B7-CE7A-D2C0-F3D27B87503F}"/>
          </ac:spMkLst>
        </pc:spChg>
        <pc:spChg chg="mod">
          <ac:chgData name="Juan Esteban Alvarez Garcia" userId="S::je.alvarezg1@uniandes.edu.co::891f5aa5-0e1d-42d5-a04a-f4300310bc80" providerId="AD" clId="Web-{BF8A84F6-0738-955B-A08A-68D68CFECDF3}" dt="2023-04-17T21:56:23.544" v="10" actId="20577"/>
          <ac:spMkLst>
            <pc:docMk/>
            <pc:sldMk cId="646603336" sldId="262"/>
            <ac:spMk id="6" creationId="{D0B4E590-F6C7-2B36-D438-74A52D381034}"/>
          </ac:spMkLst>
        </pc:spChg>
        <pc:spChg chg="mod">
          <ac:chgData name="Juan Esteban Alvarez Garcia" userId="S::je.alvarezg1@uniandes.edu.co::891f5aa5-0e1d-42d5-a04a-f4300310bc80" providerId="AD" clId="Web-{BF8A84F6-0738-955B-A08A-68D68CFECDF3}" dt="2023-04-17T21:56:23.560" v="11" actId="20577"/>
          <ac:spMkLst>
            <pc:docMk/>
            <pc:sldMk cId="646603336" sldId="262"/>
            <ac:spMk id="8" creationId="{F2C13728-0303-6A12-C402-B8EE9686B598}"/>
          </ac:spMkLst>
        </pc:spChg>
        <pc:spChg chg="mod">
          <ac:chgData name="Juan Esteban Alvarez Garcia" userId="S::je.alvarezg1@uniandes.edu.co::891f5aa5-0e1d-42d5-a04a-f4300310bc80" providerId="AD" clId="Web-{BF8A84F6-0738-955B-A08A-68D68CFECDF3}" dt="2023-04-17T21:56:02.496" v="5"/>
          <ac:spMkLst>
            <pc:docMk/>
            <pc:sldMk cId="646603336" sldId="262"/>
            <ac:spMk id="9" creationId="{0FD594FF-783A-950D-FEC8-BB07D900D119}"/>
          </ac:spMkLst>
        </pc:spChg>
        <pc:graphicFrameChg chg="mod modGraphic">
          <ac:chgData name="Juan Esteban Alvarez Garcia" userId="S::je.alvarezg1@uniandes.edu.co::891f5aa5-0e1d-42d5-a04a-f4300310bc80" providerId="AD" clId="Web-{BF8A84F6-0738-955B-A08A-68D68CFECDF3}" dt="2023-04-17T21:58:06.922" v="22"/>
          <ac:graphicFrameMkLst>
            <pc:docMk/>
            <pc:sldMk cId="646603336" sldId="262"/>
            <ac:graphicFrameMk id="11" creationId="{E30C1B68-F722-294A-8162-F167237646DF}"/>
          </ac:graphicFrameMkLst>
        </pc:graphicFrameChg>
      </pc:sldChg>
    </pc:docChg>
  </pc:docChgLst>
  <pc:docChgLst>
    <pc:chgData name="Santiago Tinjaca Roncancio" userId="S::s.tinjaca@uniandes.edu.co::752f4fb8-14a3-48c6-b846-fa225fe47ced" providerId="AD" clId="Web-{F3A0F8E7-A6ED-8053-12E5-D298538A5963}"/>
    <pc:docChg chg="modSld">
      <pc:chgData name="Santiago Tinjaca Roncancio" userId="S::s.tinjaca@uniandes.edu.co::752f4fb8-14a3-48c6-b846-fa225fe47ced" providerId="AD" clId="Web-{F3A0F8E7-A6ED-8053-12E5-D298538A5963}" dt="2023-04-18T23:35:20.075" v="676"/>
      <pc:docMkLst>
        <pc:docMk/>
      </pc:docMkLst>
      <pc:sldChg chg="addSp delSp modSp">
        <pc:chgData name="Santiago Tinjaca Roncancio" userId="S::s.tinjaca@uniandes.edu.co::752f4fb8-14a3-48c6-b846-fa225fe47ced" providerId="AD" clId="Web-{F3A0F8E7-A6ED-8053-12E5-D298538A5963}" dt="2023-04-18T23:35:00.747" v="623" actId="1076"/>
        <pc:sldMkLst>
          <pc:docMk/>
          <pc:sldMk cId="609722310" sldId="269"/>
        </pc:sldMkLst>
        <pc:spChg chg="mod">
          <ac:chgData name="Santiago Tinjaca Roncancio" userId="S::s.tinjaca@uniandes.edu.co::752f4fb8-14a3-48c6-b846-fa225fe47ced" providerId="AD" clId="Web-{F3A0F8E7-A6ED-8053-12E5-D298538A5963}" dt="2023-04-18T23:17:43.039" v="19" actId="20577"/>
          <ac:spMkLst>
            <pc:docMk/>
            <pc:sldMk cId="609722310" sldId="269"/>
            <ac:spMk id="7" creationId="{0C2F35F4-84B3-FB9A-4110-F2358109DEA7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18:08.665" v="33" actId="20577"/>
          <ac:spMkLst>
            <pc:docMk/>
            <pc:sldMk cId="609722310" sldId="269"/>
            <ac:spMk id="11" creationId="{2571944A-C2BF-71EB-DF43-8865AA178465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18:14.368" v="35" actId="20577"/>
          <ac:spMkLst>
            <pc:docMk/>
            <pc:sldMk cId="609722310" sldId="269"/>
            <ac:spMk id="14" creationId="{69C911C3-3D8B-67A9-C0DD-ECAECC77BA38}"/>
          </ac:spMkLst>
        </pc:spChg>
        <pc:spChg chg="add del mod">
          <ac:chgData name="Santiago Tinjaca Roncancio" userId="S::s.tinjaca@uniandes.edu.co::752f4fb8-14a3-48c6-b846-fa225fe47ced" providerId="AD" clId="Web-{F3A0F8E7-A6ED-8053-12E5-D298538A5963}" dt="2023-04-18T23:18:36.572" v="40"/>
          <ac:spMkLst>
            <pc:docMk/>
            <pc:sldMk cId="609722310" sldId="269"/>
            <ac:spMk id="16" creationId="{B7653755-8E28-AE47-62A9-3ECAA09DE34B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00.747" v="623" actId="1076"/>
          <ac:spMkLst>
            <pc:docMk/>
            <pc:sldMk cId="609722310" sldId="269"/>
            <ac:spMk id="22" creationId="{D80E663C-BD1A-F53D-08F9-467947449034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18:51.791" v="54" actId="20577"/>
          <ac:spMkLst>
            <pc:docMk/>
            <pc:sldMk cId="609722310" sldId="269"/>
            <ac:spMk id="23" creationId="{66FFCCC4-3308-7CCA-273B-9E524BEDB2DA}"/>
          </ac:spMkLst>
        </pc:spChg>
        <pc:spChg chg="add del mod">
          <ac:chgData name="Santiago Tinjaca Roncancio" userId="S::s.tinjaca@uniandes.edu.co::752f4fb8-14a3-48c6-b846-fa225fe47ced" providerId="AD" clId="Web-{F3A0F8E7-A6ED-8053-12E5-D298538A5963}" dt="2023-04-18T23:19:55.372" v="142"/>
          <ac:spMkLst>
            <pc:docMk/>
            <pc:sldMk cId="609722310" sldId="269"/>
            <ac:spMk id="24" creationId="{84DB31E0-5827-6B3D-5D4A-6B14D5D653B2}"/>
          </ac:spMkLst>
        </pc:spChg>
        <pc:spChg chg="add mod">
          <ac:chgData name="Santiago Tinjaca Roncancio" userId="S::s.tinjaca@uniandes.edu.co::752f4fb8-14a3-48c6-b846-fa225fe47ced" providerId="AD" clId="Web-{F3A0F8E7-A6ED-8053-12E5-D298538A5963}" dt="2023-04-18T23:20:20.795" v="163" actId="20577"/>
          <ac:spMkLst>
            <pc:docMk/>
            <pc:sldMk cId="609722310" sldId="269"/>
            <ac:spMk id="25" creationId="{C9D1D72C-F511-D062-1DEE-61BE64D3819D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20:42.920" v="178" actId="20577"/>
          <ac:spMkLst>
            <pc:docMk/>
            <pc:sldMk cId="609722310" sldId="269"/>
            <ac:spMk id="29" creationId="{1FD79B84-7313-BD79-BD50-559B4A2C4055}"/>
          </ac:spMkLst>
        </pc:spChg>
        <pc:spChg chg="add del mod">
          <ac:chgData name="Santiago Tinjaca Roncancio" userId="S::s.tinjaca@uniandes.edu.co::752f4fb8-14a3-48c6-b846-fa225fe47ced" providerId="AD" clId="Web-{F3A0F8E7-A6ED-8053-12E5-D298538A5963}" dt="2023-04-18T23:20:31.514" v="168"/>
          <ac:spMkLst>
            <pc:docMk/>
            <pc:sldMk cId="609722310" sldId="269"/>
            <ac:spMk id="31" creationId="{18682A2C-2AB2-D0FB-9467-6AD1ED9957DD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19:09.980" v="63" actId="14100"/>
          <ac:spMkLst>
            <pc:docMk/>
            <pc:sldMk cId="609722310" sldId="269"/>
            <ac:spMk id="36" creationId="{548B8460-B386-054B-CE1B-ABAA29B44759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20:50.686" v="187" actId="20577"/>
          <ac:spMkLst>
            <pc:docMk/>
            <pc:sldMk cId="609722310" sldId="269"/>
            <ac:spMk id="38" creationId="{B3842E12-1DB3-C67E-896C-E5CC0846E116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17:34.851" v="13"/>
          <ac:spMkLst>
            <pc:docMk/>
            <pc:sldMk cId="609722310" sldId="269"/>
            <ac:spMk id="40" creationId="{02533EA2-0391-CE08-6D92-9D4EE88DF54D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00.731" v="622" actId="1076"/>
          <ac:spMkLst>
            <pc:docMk/>
            <pc:sldMk cId="609722310" sldId="269"/>
            <ac:spMk id="41" creationId="{40DA0F7E-DC59-41F8-102C-CE4BE4C24F5C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17:34.851" v="12"/>
          <ac:spMkLst>
            <pc:docMk/>
            <pc:sldMk cId="609722310" sldId="269"/>
            <ac:spMk id="42" creationId="{46613384-2FBA-EEE1-41E2-915EA40328CC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17:16.210" v="10" actId="1076"/>
          <ac:spMkLst>
            <pc:docMk/>
            <pc:sldMk cId="609722310" sldId="269"/>
            <ac:spMk id="43" creationId="{7A9D770F-A012-0326-B0DF-88419456A953}"/>
          </ac:spMkLst>
        </pc:spChg>
        <pc:spChg chg="add del">
          <ac:chgData name="Santiago Tinjaca Roncancio" userId="S::s.tinjaca@uniandes.edu.co::752f4fb8-14a3-48c6-b846-fa225fe47ced" providerId="AD" clId="Web-{F3A0F8E7-A6ED-8053-12E5-D298538A5963}" dt="2023-04-18T23:34:03.526" v="618"/>
          <ac:spMkLst>
            <pc:docMk/>
            <pc:sldMk cId="609722310" sldId="269"/>
            <ac:spMk id="44" creationId="{DF6092E2-78E4-2728-7E17-0FD65C96E4C4}"/>
          </ac:spMkLst>
        </pc:spChg>
        <pc:spChg chg="add del">
          <ac:chgData name="Santiago Tinjaca Roncancio" userId="S::s.tinjaca@uniandes.edu.co::752f4fb8-14a3-48c6-b846-fa225fe47ced" providerId="AD" clId="Web-{F3A0F8E7-A6ED-8053-12E5-D298538A5963}" dt="2023-04-18T23:34:05.276" v="619"/>
          <ac:spMkLst>
            <pc:docMk/>
            <pc:sldMk cId="609722310" sldId="269"/>
            <ac:spMk id="46" creationId="{4CBF3AC5-27B0-6A30-086E-A7E9C3E780F2}"/>
          </ac:spMkLst>
        </pc:spChg>
        <pc:spChg chg="add del">
          <ac:chgData name="Santiago Tinjaca Roncancio" userId="S::s.tinjaca@uniandes.edu.co::752f4fb8-14a3-48c6-b846-fa225fe47ced" providerId="AD" clId="Web-{F3A0F8E7-A6ED-8053-12E5-D298538A5963}" dt="2023-04-18T23:29:42.126" v="465"/>
          <ac:spMkLst>
            <pc:docMk/>
            <pc:sldMk cId="609722310" sldId="269"/>
            <ac:spMk id="47" creationId="{82816131-51ED-271A-721B-F8D3FA63586C}"/>
          </ac:spMkLst>
        </pc:spChg>
        <pc:grpChg chg="add">
          <ac:chgData name="Santiago Tinjaca Roncancio" userId="S::s.tinjaca@uniandes.edu.co::752f4fb8-14a3-48c6-b846-fa225fe47ced" providerId="AD" clId="Web-{F3A0F8E7-A6ED-8053-12E5-D298538A5963}" dt="2023-04-18T23:17:31.976" v="11"/>
          <ac:grpSpMkLst>
            <pc:docMk/>
            <pc:sldMk cId="609722310" sldId="269"/>
            <ac:grpSpMk id="3" creationId="{6BFC3110-C5FB-F815-F6D8-2354DBAE5CA1}"/>
          </ac:grpSpMkLst>
        </pc:grpChg>
        <pc:grpChg chg="add mod">
          <ac:chgData name="Santiago Tinjaca Roncancio" userId="S::s.tinjaca@uniandes.edu.co::752f4fb8-14a3-48c6-b846-fa225fe47ced" providerId="AD" clId="Web-{F3A0F8E7-A6ED-8053-12E5-D298538A5963}" dt="2023-04-18T23:17:40.101" v="15" actId="1076"/>
          <ac:grpSpMkLst>
            <pc:docMk/>
            <pc:sldMk cId="609722310" sldId="269"/>
            <ac:grpSpMk id="4" creationId="{D33006DD-D48D-C971-6402-E3F42ED47220}"/>
          </ac:grpSpMkLst>
        </pc:grpChg>
        <pc:grpChg chg="add mod">
          <ac:chgData name="Santiago Tinjaca Roncancio" userId="S::s.tinjaca@uniandes.edu.co::752f4fb8-14a3-48c6-b846-fa225fe47ced" providerId="AD" clId="Web-{F3A0F8E7-A6ED-8053-12E5-D298538A5963}" dt="2023-04-18T23:17:51.008" v="21" actId="1076"/>
          <ac:grpSpMkLst>
            <pc:docMk/>
            <pc:sldMk cId="609722310" sldId="269"/>
            <ac:grpSpMk id="8" creationId="{1E919205-2E47-F584-7A20-E018BE7B512B}"/>
          </ac:grpSpMkLst>
        </pc:grpChg>
        <pc:grpChg chg="add del mod">
          <ac:chgData name="Santiago Tinjaca Roncancio" userId="S::s.tinjaca@uniandes.edu.co::752f4fb8-14a3-48c6-b846-fa225fe47ced" providerId="AD" clId="Web-{F3A0F8E7-A6ED-8053-12E5-D298538A5963}" dt="2023-04-18T23:18:21.931" v="36"/>
          <ac:grpSpMkLst>
            <pc:docMk/>
            <pc:sldMk cId="609722310" sldId="269"/>
            <ac:grpSpMk id="12" creationId="{31BA853B-CC5A-F091-B80C-7F8EBD6DCAFC}"/>
          </ac:grpSpMkLst>
        </pc:grpChg>
        <pc:grpChg chg="add mod">
          <ac:chgData name="Santiago Tinjaca Roncancio" userId="S::s.tinjaca@uniandes.edu.co::752f4fb8-14a3-48c6-b846-fa225fe47ced" providerId="AD" clId="Web-{F3A0F8E7-A6ED-8053-12E5-D298538A5963}" dt="2023-04-18T23:18:40.541" v="42" actId="1076"/>
          <ac:grpSpMkLst>
            <pc:docMk/>
            <pc:sldMk cId="609722310" sldId="269"/>
            <ac:grpSpMk id="18" creationId="{51D96F7D-F3BB-EA07-E90B-BC44EB553215}"/>
          </ac:grpSpMkLst>
        </pc:grpChg>
        <pc:grpChg chg="add mod">
          <ac:chgData name="Santiago Tinjaca Roncancio" userId="S::s.tinjaca@uniandes.edu.co::752f4fb8-14a3-48c6-b846-fa225fe47ced" providerId="AD" clId="Web-{F3A0F8E7-A6ED-8053-12E5-D298538A5963}" dt="2023-04-18T23:21:00.390" v="189" actId="1076"/>
          <ac:grpSpMkLst>
            <pc:docMk/>
            <pc:sldMk cId="609722310" sldId="269"/>
            <ac:grpSpMk id="26" creationId="{B26E94FC-E04F-20EF-C548-537FB75D4312}"/>
          </ac:grpSpMkLst>
        </pc:grpChg>
        <pc:grpChg chg="add mod">
          <ac:chgData name="Santiago Tinjaca Roncancio" userId="S::s.tinjaca@uniandes.edu.co::752f4fb8-14a3-48c6-b846-fa225fe47ced" providerId="AD" clId="Web-{F3A0F8E7-A6ED-8053-12E5-D298538A5963}" dt="2023-04-18T23:20:54.811" v="188" actId="1076"/>
          <ac:grpSpMkLst>
            <pc:docMk/>
            <pc:sldMk cId="609722310" sldId="269"/>
            <ac:grpSpMk id="32" creationId="{98031F69-33F7-C01D-F8D1-72FF38E9AD18}"/>
          </ac:grpSpMkLst>
        </pc:grpChg>
        <pc:graphicFrameChg chg="mod modGraphic">
          <ac:chgData name="Santiago Tinjaca Roncancio" userId="S::s.tinjaca@uniandes.edu.co::752f4fb8-14a3-48c6-b846-fa225fe47ced" providerId="AD" clId="Web-{F3A0F8E7-A6ED-8053-12E5-D298538A5963}" dt="2023-04-18T23:21:44.032" v="319"/>
          <ac:graphicFrameMkLst>
            <pc:docMk/>
            <pc:sldMk cId="609722310" sldId="269"/>
            <ac:graphicFrameMk id="37" creationId="{FE11D2C6-4F2C-A605-4815-79451942BBDF}"/>
          </ac:graphicFrameMkLst>
        </pc:graphicFrameChg>
      </pc:sldChg>
      <pc:sldChg chg="addSp delSp modSp">
        <pc:chgData name="Santiago Tinjaca Roncancio" userId="S::s.tinjaca@uniandes.edu.co::752f4fb8-14a3-48c6-b846-fa225fe47ced" providerId="AD" clId="Web-{F3A0F8E7-A6ED-8053-12E5-D298538A5963}" dt="2023-04-18T23:35:20.075" v="676"/>
        <pc:sldMkLst>
          <pc:docMk/>
          <pc:sldMk cId="1935619506" sldId="270"/>
        </pc:sldMkLst>
        <pc:spChg chg="mod">
          <ac:chgData name="Santiago Tinjaca Roncancio" userId="S::s.tinjaca@uniandes.edu.co::752f4fb8-14a3-48c6-b846-fa225fe47ced" providerId="AD" clId="Web-{F3A0F8E7-A6ED-8053-12E5-D298538A5963}" dt="2023-04-18T23:35:19.700" v="660"/>
          <ac:spMkLst>
            <pc:docMk/>
            <pc:sldMk cId="1935619506" sldId="270"/>
            <ac:spMk id="2" creationId="{F002BCB5-B7FD-E786-6DE7-1523B9B57EC1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763" v="664"/>
          <ac:spMkLst>
            <pc:docMk/>
            <pc:sldMk cId="1935619506" sldId="270"/>
            <ac:spMk id="3" creationId="{EB31D040-46F3-A62A-5962-1F6BBB9A03D8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841" v="669"/>
          <ac:spMkLst>
            <pc:docMk/>
            <pc:sldMk cId="1935619506" sldId="270"/>
            <ac:spMk id="4" creationId="{5FF0D12E-1D19-1284-E78C-B393A8DF22AD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669" v="658"/>
          <ac:spMkLst>
            <pc:docMk/>
            <pc:sldMk cId="1935619506" sldId="270"/>
            <ac:spMk id="5" creationId="{CCD0A395-B4B7-CE7A-D2C0-F3D27B87503F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716" v="661"/>
          <ac:spMkLst>
            <pc:docMk/>
            <pc:sldMk cId="1935619506" sldId="270"/>
            <ac:spMk id="6" creationId="{D0B4E590-F6C7-2B36-D438-74A52D381034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857" v="670"/>
          <ac:spMkLst>
            <pc:docMk/>
            <pc:sldMk cId="1935619506" sldId="270"/>
            <ac:spMk id="7" creationId="{DEC90C86-2EA5-C46C-BAD5-9FE569B8F49F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8:19.030" v="435"/>
          <ac:spMkLst>
            <pc:docMk/>
            <pc:sldMk cId="1935619506" sldId="270"/>
            <ac:spMk id="8" creationId="{F2C13728-0303-6A12-C402-B8EE9686B598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685" v="659"/>
          <ac:spMkLst>
            <pc:docMk/>
            <pc:sldMk cId="1935619506" sldId="270"/>
            <ac:spMk id="9" creationId="{0FD594FF-783A-950D-FEC8-BB07D900D119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825" v="668"/>
          <ac:spMkLst>
            <pc:docMk/>
            <pc:sldMk cId="1935619506" sldId="270"/>
            <ac:spMk id="10" creationId="{3C84BE21-1687-A0AF-47B6-E999C46CFBED}"/>
          </ac:spMkLst>
        </pc:spChg>
        <pc:spChg chg="del mod">
          <ac:chgData name="Santiago Tinjaca Roncancio" userId="S::s.tinjaca@uniandes.edu.co::752f4fb8-14a3-48c6-b846-fa225fe47ced" providerId="AD" clId="Web-{F3A0F8E7-A6ED-8053-12E5-D298538A5963}" dt="2023-04-18T23:31:23.849" v="501"/>
          <ac:spMkLst>
            <pc:docMk/>
            <pc:sldMk cId="1935619506" sldId="270"/>
            <ac:spMk id="11" creationId="{6F513C60-5FD7-B6A4-BBD1-3AEDE5ADC66D}"/>
          </ac:spMkLst>
        </pc:spChg>
        <pc:spChg chg="add mod">
          <ac:chgData name="Santiago Tinjaca Roncancio" userId="S::s.tinjaca@uniandes.edu.co::752f4fb8-14a3-48c6-b846-fa225fe47ced" providerId="AD" clId="Web-{F3A0F8E7-A6ED-8053-12E5-D298538A5963}" dt="2023-04-18T23:35:19.888" v="672"/>
          <ac:spMkLst>
            <pc:docMk/>
            <pc:sldMk cId="1935619506" sldId="270"/>
            <ac:spMk id="12" creationId="{309E4B5B-75D6-CD73-3B79-A27AC89A6301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872" v="671"/>
          <ac:spMkLst>
            <pc:docMk/>
            <pc:sldMk cId="1935619506" sldId="270"/>
            <ac:spMk id="13" creationId="{E19D08E4-84C1-6B1C-89EC-4806FB25961C}"/>
          </ac:spMkLst>
        </pc:spChg>
        <pc:spChg chg="add del mod">
          <ac:chgData name="Santiago Tinjaca Roncancio" userId="S::s.tinjaca@uniandes.edu.co::752f4fb8-14a3-48c6-b846-fa225fe47ced" providerId="AD" clId="Web-{F3A0F8E7-A6ED-8053-12E5-D298538A5963}" dt="2023-04-18T23:30:56.723" v="493"/>
          <ac:spMkLst>
            <pc:docMk/>
            <pc:sldMk cId="1935619506" sldId="270"/>
            <ac:spMk id="14" creationId="{692F104A-CFA2-74FE-6214-72ED12BAD550}"/>
          </ac:spMkLst>
        </pc:spChg>
        <pc:spChg chg="del mod">
          <ac:chgData name="Santiago Tinjaca Roncancio" userId="S::s.tinjaca@uniandes.edu.co::752f4fb8-14a3-48c6-b846-fa225fe47ced" providerId="AD" clId="Web-{F3A0F8E7-A6ED-8053-12E5-D298538A5963}" dt="2023-04-18T23:31:23.849" v="500"/>
          <ac:spMkLst>
            <pc:docMk/>
            <pc:sldMk cId="1935619506" sldId="270"/>
            <ac:spMk id="15" creationId="{0B973498-3FC3-54B7-7078-AC92F3DAFEE1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3:58.068" v="379"/>
          <ac:spMkLst>
            <pc:docMk/>
            <pc:sldMk cId="1935619506" sldId="270"/>
            <ac:spMk id="16" creationId="{FC6BA49D-1793-4C40-4162-D88AFC05E38C}"/>
          </ac:spMkLst>
        </pc:spChg>
        <pc:spChg chg="add del">
          <ac:chgData name="Santiago Tinjaca Roncancio" userId="S::s.tinjaca@uniandes.edu.co::752f4fb8-14a3-48c6-b846-fa225fe47ced" providerId="AD" clId="Web-{F3A0F8E7-A6ED-8053-12E5-D298538A5963}" dt="2023-04-18T23:24:39.803" v="395"/>
          <ac:spMkLst>
            <pc:docMk/>
            <pc:sldMk cId="1935619506" sldId="270"/>
            <ac:spMk id="17" creationId="{F61BBAE6-6963-16FB-A495-C5BD2EAAC9A4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4:18.912" v="389"/>
          <ac:spMkLst>
            <pc:docMk/>
            <pc:sldMk cId="1935619506" sldId="270"/>
            <ac:spMk id="18" creationId="{7023B1E4-3723-57E8-FBFE-03FD003E1565}"/>
          </ac:spMkLst>
        </pc:spChg>
        <pc:spChg chg="add del">
          <ac:chgData name="Santiago Tinjaca Roncancio" userId="S::s.tinjaca@uniandes.edu.co::752f4fb8-14a3-48c6-b846-fa225fe47ced" providerId="AD" clId="Web-{F3A0F8E7-A6ED-8053-12E5-D298538A5963}" dt="2023-04-18T23:24:39.803" v="394"/>
          <ac:spMkLst>
            <pc:docMk/>
            <pc:sldMk cId="1935619506" sldId="270"/>
            <ac:spMk id="19" creationId="{1AF2219F-9C12-4DB9-7543-89AC788363E7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4:18.912" v="388"/>
          <ac:spMkLst>
            <pc:docMk/>
            <pc:sldMk cId="1935619506" sldId="270"/>
            <ac:spMk id="22" creationId="{B5AA1F6A-37AB-0EDF-BAFC-7A6B18987BD5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732" v="662"/>
          <ac:spMkLst>
            <pc:docMk/>
            <pc:sldMk cId="1935619506" sldId="270"/>
            <ac:spMk id="23" creationId="{FFEC15C1-7E7E-0731-D14E-72BAC56623EF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747" v="663"/>
          <ac:spMkLst>
            <pc:docMk/>
            <pc:sldMk cId="1935619506" sldId="270"/>
            <ac:spMk id="24" creationId="{DC213D8B-5013-E386-F4A2-DDB9CF56D49A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779" v="665"/>
          <ac:spMkLst>
            <pc:docMk/>
            <pc:sldMk cId="1935619506" sldId="270"/>
            <ac:spMk id="25" creationId="{2D829BBD-3890-2320-EB3E-B3DDD3B0399F}"/>
          </ac:spMkLst>
        </pc:spChg>
        <pc:spChg chg="del mod">
          <ac:chgData name="Santiago Tinjaca Roncancio" userId="S::s.tinjaca@uniandes.edu.co::752f4fb8-14a3-48c6-b846-fa225fe47ced" providerId="AD" clId="Web-{F3A0F8E7-A6ED-8053-12E5-D298538A5963}" dt="2023-04-18T23:31:23.849" v="502"/>
          <ac:spMkLst>
            <pc:docMk/>
            <pc:sldMk cId="1935619506" sldId="270"/>
            <ac:spMk id="26" creationId="{D827BDC1-28C7-AAC9-CD4B-F6F1B8790853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4:18.912" v="387"/>
          <ac:spMkLst>
            <pc:docMk/>
            <pc:sldMk cId="1935619506" sldId="270"/>
            <ac:spMk id="27" creationId="{1B2F8ED9-5789-5644-5F39-09154E174927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4:18.912" v="386"/>
          <ac:spMkLst>
            <pc:docMk/>
            <pc:sldMk cId="1935619506" sldId="270"/>
            <ac:spMk id="28" creationId="{8DA82E40-61A7-C01B-7E92-91503A66FBFF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4:18.912" v="385"/>
          <ac:spMkLst>
            <pc:docMk/>
            <pc:sldMk cId="1935619506" sldId="270"/>
            <ac:spMk id="29" creationId="{29B20257-D493-DD8B-2531-165059D409E6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4:18.912" v="384"/>
          <ac:spMkLst>
            <pc:docMk/>
            <pc:sldMk cId="1935619506" sldId="270"/>
            <ac:spMk id="30" creationId="{A64D0C3F-4069-F204-5E54-67D914D2B2B8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4:18.912" v="383"/>
          <ac:spMkLst>
            <pc:docMk/>
            <pc:sldMk cId="1935619506" sldId="270"/>
            <ac:spMk id="31" creationId="{A2D8A7B7-956C-84BB-B7FD-1C23CCBAADDC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4:18.912" v="382"/>
          <ac:spMkLst>
            <pc:docMk/>
            <pc:sldMk cId="1935619506" sldId="270"/>
            <ac:spMk id="32" creationId="{F8007FF9-C52A-394D-5FE7-1F2A857BB11F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810" v="667"/>
          <ac:spMkLst>
            <pc:docMk/>
            <pc:sldMk cId="1935619506" sldId="270"/>
            <ac:spMk id="33" creationId="{6D0C6ECB-F838-0005-B9E9-C2B1D440968B}"/>
          </ac:spMkLst>
        </pc:spChg>
        <pc:spChg chg="mod">
          <ac:chgData name="Santiago Tinjaca Roncancio" userId="S::s.tinjaca@uniandes.edu.co::752f4fb8-14a3-48c6-b846-fa225fe47ced" providerId="AD" clId="Web-{F3A0F8E7-A6ED-8053-12E5-D298538A5963}" dt="2023-04-18T23:35:19.794" v="666"/>
          <ac:spMkLst>
            <pc:docMk/>
            <pc:sldMk cId="1935619506" sldId="270"/>
            <ac:spMk id="34" creationId="{C951B64A-02E4-9552-01EB-470D810781E1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4:18.912" v="381"/>
          <ac:spMkLst>
            <pc:docMk/>
            <pc:sldMk cId="1935619506" sldId="270"/>
            <ac:spMk id="35" creationId="{FBD1C84D-39E4-8766-A763-ADD3C672654B}"/>
          </ac:spMkLst>
        </pc:spChg>
        <pc:spChg chg="add mod">
          <ac:chgData name="Santiago Tinjaca Roncancio" userId="S::s.tinjaca@uniandes.edu.co::752f4fb8-14a3-48c6-b846-fa225fe47ced" providerId="AD" clId="Web-{F3A0F8E7-A6ED-8053-12E5-D298538A5963}" dt="2023-04-18T23:35:20.013" v="673"/>
          <ac:spMkLst>
            <pc:docMk/>
            <pc:sldMk cId="1935619506" sldId="270"/>
            <ac:spMk id="36" creationId="{E269A0C0-718F-1E3F-989F-E82BA93BFABA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8:22.467" v="436"/>
          <ac:spMkLst>
            <pc:docMk/>
            <pc:sldMk cId="1935619506" sldId="270"/>
            <ac:spMk id="38" creationId="{E621D396-85E4-CBC0-D671-84C38A96073E}"/>
          </ac:spMkLst>
        </pc:spChg>
        <pc:spChg chg="del">
          <ac:chgData name="Santiago Tinjaca Roncancio" userId="S::s.tinjaca@uniandes.edu.co::752f4fb8-14a3-48c6-b846-fa225fe47ced" providerId="AD" clId="Web-{F3A0F8E7-A6ED-8053-12E5-D298538A5963}" dt="2023-04-18T23:24:18.912" v="380"/>
          <ac:spMkLst>
            <pc:docMk/>
            <pc:sldMk cId="1935619506" sldId="270"/>
            <ac:spMk id="39" creationId="{74926F7A-55DE-8DE9-02BA-F707735BF350}"/>
          </ac:spMkLst>
        </pc:spChg>
        <pc:spChg chg="add mod">
          <ac:chgData name="Santiago Tinjaca Roncancio" userId="S::s.tinjaca@uniandes.edu.co::752f4fb8-14a3-48c6-b846-fa225fe47ced" providerId="AD" clId="Web-{F3A0F8E7-A6ED-8053-12E5-D298538A5963}" dt="2023-04-18T23:35:20.029" v="674"/>
          <ac:spMkLst>
            <pc:docMk/>
            <pc:sldMk cId="1935619506" sldId="270"/>
            <ac:spMk id="41" creationId="{978EFC7B-834D-0667-0EB1-929C16CFA2A2}"/>
          </ac:spMkLst>
        </pc:spChg>
        <pc:spChg chg="add mod">
          <ac:chgData name="Santiago Tinjaca Roncancio" userId="S::s.tinjaca@uniandes.edu.co::752f4fb8-14a3-48c6-b846-fa225fe47ced" providerId="AD" clId="Web-{F3A0F8E7-A6ED-8053-12E5-D298538A5963}" dt="2023-04-18T23:35:20.060" v="675"/>
          <ac:spMkLst>
            <pc:docMk/>
            <pc:sldMk cId="1935619506" sldId="270"/>
            <ac:spMk id="43" creationId="{C701F781-17A7-6670-6247-48ED9B8A7B66}"/>
          </ac:spMkLst>
        </pc:spChg>
        <pc:spChg chg="add mod">
          <ac:chgData name="Santiago Tinjaca Roncancio" userId="S::s.tinjaca@uniandes.edu.co::752f4fb8-14a3-48c6-b846-fa225fe47ced" providerId="AD" clId="Web-{F3A0F8E7-A6ED-8053-12E5-D298538A5963}" dt="2023-04-18T23:35:20.075" v="676"/>
          <ac:spMkLst>
            <pc:docMk/>
            <pc:sldMk cId="1935619506" sldId="270"/>
            <ac:spMk id="45" creationId="{B0CE44B9-6BE7-2C4A-A264-D909AD3750BD}"/>
          </ac:spMkLst>
        </pc:spChg>
        <pc:graphicFrameChg chg="add mod modGraphic">
          <ac:chgData name="Santiago Tinjaca Roncancio" userId="S::s.tinjaca@uniandes.edu.co::752f4fb8-14a3-48c6-b846-fa225fe47ced" providerId="AD" clId="Web-{F3A0F8E7-A6ED-8053-12E5-D298538A5963}" dt="2023-04-18T23:35:16.888" v="653"/>
          <ac:graphicFrameMkLst>
            <pc:docMk/>
            <pc:sldMk cId="1935619506" sldId="270"/>
            <ac:graphicFrameMk id="21" creationId="{CBC750CE-A93C-F15F-B52B-4A586E2301A2}"/>
          </ac:graphicFrameMkLst>
        </pc:graphicFrameChg>
        <pc:graphicFrameChg chg="del">
          <ac:chgData name="Santiago Tinjaca Roncancio" userId="S::s.tinjaca@uniandes.edu.co::752f4fb8-14a3-48c6-b846-fa225fe47ced" providerId="AD" clId="Web-{F3A0F8E7-A6ED-8053-12E5-D298538A5963}" dt="2023-04-18T23:28:13.780" v="434"/>
          <ac:graphicFrameMkLst>
            <pc:docMk/>
            <pc:sldMk cId="1935619506" sldId="270"/>
            <ac:graphicFrameMk id="37" creationId="{FE11D2C6-4F2C-A605-4815-79451942BBDF}"/>
          </ac:graphicFrameMkLst>
        </pc:graphicFrameChg>
      </pc:sldChg>
    </pc:docChg>
  </pc:docChgLst>
  <pc:docChgLst>
    <pc:chgData name="Santiago Tinjaca Roncancio" userId="S::s.tinjaca@uniandes.edu.co::752f4fb8-14a3-48c6-b846-fa225fe47ced" providerId="AD" clId="Web-{45039B04-EBE0-EBA0-7146-9F1122649B15}"/>
    <pc:docChg chg="modSld">
      <pc:chgData name="Santiago Tinjaca Roncancio" userId="S::s.tinjaca@uniandes.edu.co::752f4fb8-14a3-48c6-b846-fa225fe47ced" providerId="AD" clId="Web-{45039B04-EBE0-EBA0-7146-9F1122649B15}" dt="2023-04-18T23:15:33.464" v="308" actId="1076"/>
      <pc:docMkLst>
        <pc:docMk/>
      </pc:docMkLst>
      <pc:sldChg chg="addSp delSp modSp">
        <pc:chgData name="Santiago Tinjaca Roncancio" userId="S::s.tinjaca@uniandes.edu.co::752f4fb8-14a3-48c6-b846-fa225fe47ced" providerId="AD" clId="Web-{45039B04-EBE0-EBA0-7146-9F1122649B15}" dt="2023-04-18T23:15:33.464" v="308" actId="1076"/>
        <pc:sldMkLst>
          <pc:docMk/>
          <pc:sldMk cId="609722310" sldId="269"/>
        </pc:sldMkLst>
        <pc:spChg chg="mod">
          <ac:chgData name="Santiago Tinjaca Roncancio" userId="S::s.tinjaca@uniandes.edu.co::752f4fb8-14a3-48c6-b846-fa225fe47ced" providerId="AD" clId="Web-{45039B04-EBE0-EBA0-7146-9F1122649B15}" dt="2023-04-18T23:14:14.274" v="256" actId="20577"/>
          <ac:spMkLst>
            <pc:docMk/>
            <pc:sldMk cId="609722310" sldId="269"/>
            <ac:spMk id="2" creationId="{F002BCB5-B7FD-E786-6DE7-1523B9B57EC1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30.114" v="30"/>
          <ac:spMkLst>
            <pc:docMk/>
            <pc:sldMk cId="609722310" sldId="269"/>
            <ac:spMk id="3" creationId="{EB31D040-46F3-A62A-5962-1F6BBB9A03D8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42.177" v="31"/>
          <ac:spMkLst>
            <pc:docMk/>
            <pc:sldMk cId="609722310" sldId="269"/>
            <ac:spMk id="4" creationId="{5FF0D12E-1D19-1284-E78C-B393A8DF22AD}"/>
          </ac:spMkLst>
        </pc:spChg>
        <pc:spChg chg="mod">
          <ac:chgData name="Santiago Tinjaca Roncancio" userId="S::s.tinjaca@uniandes.edu.co::752f4fb8-14a3-48c6-b846-fa225fe47ced" providerId="AD" clId="Web-{45039B04-EBE0-EBA0-7146-9F1122649B15}" dt="2023-04-18T23:14:14.227" v="254" actId="20577"/>
          <ac:spMkLst>
            <pc:docMk/>
            <pc:sldMk cId="609722310" sldId="269"/>
            <ac:spMk id="5" creationId="{CCD0A395-B4B7-CE7A-D2C0-F3D27B87503F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5:26.132" v="45"/>
          <ac:spMkLst>
            <pc:docMk/>
            <pc:sldMk cId="609722310" sldId="269"/>
            <ac:spMk id="6" creationId="{D0B4E590-F6C7-2B36-D438-74A52D381034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28.770" v="29"/>
          <ac:spMkLst>
            <pc:docMk/>
            <pc:sldMk cId="609722310" sldId="269"/>
            <ac:spMk id="7" creationId="{DEC90C86-2EA5-C46C-BAD5-9FE569B8F49F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45.646" v="32"/>
          <ac:spMkLst>
            <pc:docMk/>
            <pc:sldMk cId="609722310" sldId="269"/>
            <ac:spMk id="8" creationId="{F2C13728-0303-6A12-C402-B8EE9686B598}"/>
          </ac:spMkLst>
        </pc:spChg>
        <pc:spChg chg="mod">
          <ac:chgData name="Santiago Tinjaca Roncancio" userId="S::s.tinjaca@uniandes.edu.co::752f4fb8-14a3-48c6-b846-fa225fe47ced" providerId="AD" clId="Web-{45039B04-EBE0-EBA0-7146-9F1122649B15}" dt="2023-04-18T23:14:14.258" v="255" actId="20577"/>
          <ac:spMkLst>
            <pc:docMk/>
            <pc:sldMk cId="609722310" sldId="269"/>
            <ac:spMk id="9" creationId="{0FD594FF-783A-950D-FEC8-BB07D900D119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5:19.819" v="42"/>
          <ac:spMkLst>
            <pc:docMk/>
            <pc:sldMk cId="609722310" sldId="269"/>
            <ac:spMk id="10" creationId="{3C84BE21-1687-A0AF-47B6-E999C46CFBED}"/>
          </ac:spMkLst>
        </pc:spChg>
        <pc:spChg chg="del mod">
          <ac:chgData name="Santiago Tinjaca Roncancio" userId="S::s.tinjaca@uniandes.edu.co::752f4fb8-14a3-48c6-b846-fa225fe47ced" providerId="AD" clId="Web-{45039B04-EBE0-EBA0-7146-9F1122649B15}" dt="2023-04-18T23:05:12.100" v="39"/>
          <ac:spMkLst>
            <pc:docMk/>
            <pc:sldMk cId="609722310" sldId="269"/>
            <ac:spMk id="11" creationId="{6F513C60-5FD7-B6A4-BBD1-3AEDE5ADC66D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5:24.413" v="44"/>
          <ac:spMkLst>
            <pc:docMk/>
            <pc:sldMk cId="609722310" sldId="269"/>
            <ac:spMk id="13" creationId="{E19D08E4-84C1-6B1C-89EC-4806FB25961C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5:22.256" v="43"/>
          <ac:spMkLst>
            <pc:docMk/>
            <pc:sldMk cId="609722310" sldId="269"/>
            <ac:spMk id="15" creationId="{0B973498-3FC3-54B7-7078-AC92F3DAFEE1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18.254" v="25"/>
          <ac:spMkLst>
            <pc:docMk/>
            <pc:sldMk cId="609722310" sldId="269"/>
            <ac:spMk id="16" creationId="{FC6BA49D-1793-4C40-4162-D88AFC05E38C}"/>
          </ac:spMkLst>
        </pc:spChg>
        <pc:spChg chg="mod">
          <ac:chgData name="Santiago Tinjaca Roncancio" userId="S::s.tinjaca@uniandes.edu.co::752f4fb8-14a3-48c6-b846-fa225fe47ced" providerId="AD" clId="Web-{45039B04-EBE0-EBA0-7146-9F1122649B15}" dt="2023-04-18T23:14:14.352" v="281" actId="20577"/>
          <ac:spMkLst>
            <pc:docMk/>
            <pc:sldMk cId="609722310" sldId="269"/>
            <ac:spMk id="17" creationId="{9BBBC747-542C-BB18-C5CF-342301C50868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23.676" v="27"/>
          <ac:spMkLst>
            <pc:docMk/>
            <pc:sldMk cId="609722310" sldId="269"/>
            <ac:spMk id="18" creationId="{7023B1E4-3723-57E8-FBFE-03FD003E1565}"/>
          </ac:spMkLst>
        </pc:spChg>
        <pc:spChg chg="add mod">
          <ac:chgData name="Santiago Tinjaca Roncancio" userId="S::s.tinjaca@uniandes.edu.co::752f4fb8-14a3-48c6-b846-fa225fe47ced" providerId="AD" clId="Web-{45039B04-EBE0-EBA0-7146-9F1122649B15}" dt="2023-04-18T23:14:14.414" v="284" actId="20577"/>
          <ac:spMkLst>
            <pc:docMk/>
            <pc:sldMk cId="609722310" sldId="269"/>
            <ac:spMk id="20" creationId="{B035FB67-897B-F812-E7E6-0F3DE25F9DA6}"/>
          </ac:spMkLst>
        </pc:spChg>
        <pc:spChg chg="mod">
          <ac:chgData name="Santiago Tinjaca Roncancio" userId="S::s.tinjaca@uniandes.edu.co::752f4fb8-14a3-48c6-b846-fa225fe47ced" providerId="AD" clId="Web-{45039B04-EBE0-EBA0-7146-9F1122649B15}" dt="2023-04-18T23:14:14.368" v="282" actId="20577"/>
          <ac:spMkLst>
            <pc:docMk/>
            <pc:sldMk cId="609722310" sldId="269"/>
            <ac:spMk id="21" creationId="{5BB4E9C3-C410-31F1-98CE-3EFF8F1A4423}"/>
          </ac:spMkLst>
        </pc:spChg>
        <pc:spChg chg="add mod">
          <ac:chgData name="Santiago Tinjaca Roncancio" userId="S::s.tinjaca@uniandes.edu.co::752f4fb8-14a3-48c6-b846-fa225fe47ced" providerId="AD" clId="Web-{45039B04-EBE0-EBA0-7146-9F1122649B15}" dt="2023-04-18T23:14:14.430" v="285" actId="20577"/>
          <ac:spMkLst>
            <pc:docMk/>
            <pc:sldMk cId="609722310" sldId="269"/>
            <ac:spMk id="22" creationId="{D80E663C-BD1A-F53D-08F9-467947449034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5:17.241" v="41"/>
          <ac:spMkLst>
            <pc:docMk/>
            <pc:sldMk cId="609722310" sldId="269"/>
            <ac:spMk id="23" creationId="{FFEC15C1-7E7E-0731-D14E-72BAC56623EF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5:14.444" v="40"/>
          <ac:spMkLst>
            <pc:docMk/>
            <pc:sldMk cId="609722310" sldId="269"/>
            <ac:spMk id="24" creationId="{DC213D8B-5013-E386-F4A2-DDB9CF56D49A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5:07.975" v="37"/>
          <ac:spMkLst>
            <pc:docMk/>
            <pc:sldMk cId="609722310" sldId="269"/>
            <ac:spMk id="25" creationId="{2D829BBD-3890-2320-EB3E-B3DDD3B0399F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5:05.662" v="36"/>
          <ac:spMkLst>
            <pc:docMk/>
            <pc:sldMk cId="609722310" sldId="269"/>
            <ac:spMk id="26" creationId="{D827BDC1-28C7-AAC9-CD4B-F6F1B8790853}"/>
          </ac:spMkLst>
        </pc:spChg>
        <pc:spChg chg="add mod">
          <ac:chgData name="Santiago Tinjaca Roncancio" userId="S::s.tinjaca@uniandes.edu.co::752f4fb8-14a3-48c6-b846-fa225fe47ced" providerId="AD" clId="Web-{45039B04-EBE0-EBA0-7146-9F1122649B15}" dt="2023-04-18T23:15:18.760" v="305" actId="1076"/>
          <ac:spMkLst>
            <pc:docMk/>
            <pc:sldMk cId="609722310" sldId="269"/>
            <ac:spMk id="28" creationId="{D2074F2D-6A65-4632-08DF-3F46F7FBC704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17.129" v="24"/>
          <ac:spMkLst>
            <pc:docMk/>
            <pc:sldMk cId="609722310" sldId="269"/>
            <ac:spMk id="30" creationId="{A64D0C3F-4069-F204-5E54-67D914D2B2B8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13.926" v="22"/>
          <ac:spMkLst>
            <pc:docMk/>
            <pc:sldMk cId="609722310" sldId="269"/>
            <ac:spMk id="31" creationId="{A2D8A7B7-956C-84BB-B7FD-1C23CCBAADDC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21.411" v="26"/>
          <ac:spMkLst>
            <pc:docMk/>
            <pc:sldMk cId="609722310" sldId="269"/>
            <ac:spMk id="32" creationId="{F8007FF9-C52A-394D-5FE7-1F2A857BB11F}"/>
          </ac:spMkLst>
        </pc:spChg>
        <pc:spChg chg="mod">
          <ac:chgData name="Santiago Tinjaca Roncancio" userId="S::s.tinjaca@uniandes.edu.co::752f4fb8-14a3-48c6-b846-fa225fe47ced" providerId="AD" clId="Web-{45039B04-EBE0-EBA0-7146-9F1122649B15}" dt="2023-04-18T23:14:14.305" v="258" actId="20577"/>
          <ac:spMkLst>
            <pc:docMk/>
            <pc:sldMk cId="609722310" sldId="269"/>
            <ac:spMk id="33" creationId="{6D0C6ECB-F838-0005-B9E9-C2B1D440968B}"/>
          </ac:spMkLst>
        </pc:spChg>
        <pc:spChg chg="mod">
          <ac:chgData name="Santiago Tinjaca Roncancio" userId="S::s.tinjaca@uniandes.edu.co::752f4fb8-14a3-48c6-b846-fa225fe47ced" providerId="AD" clId="Web-{45039B04-EBE0-EBA0-7146-9F1122649B15}" dt="2023-04-18T23:14:14.289" v="257" actId="20577"/>
          <ac:spMkLst>
            <pc:docMk/>
            <pc:sldMk cId="609722310" sldId="269"/>
            <ac:spMk id="34" creationId="{C951B64A-02E4-9552-01EB-470D810781E1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15.879" v="23"/>
          <ac:spMkLst>
            <pc:docMk/>
            <pc:sldMk cId="609722310" sldId="269"/>
            <ac:spMk id="35" creationId="{FBD1C84D-39E4-8766-A763-ADD3C672654B}"/>
          </ac:spMkLst>
        </pc:spChg>
        <pc:spChg chg="add mod">
          <ac:chgData name="Santiago Tinjaca Roncancio" userId="S::s.tinjaca@uniandes.edu.co::752f4fb8-14a3-48c6-b846-fa225fe47ced" providerId="AD" clId="Web-{45039B04-EBE0-EBA0-7146-9F1122649B15}" dt="2023-04-18T23:15:13.729" v="304" actId="1076"/>
          <ac:spMkLst>
            <pc:docMk/>
            <pc:sldMk cId="609722310" sldId="269"/>
            <ac:spMk id="36" creationId="{548B8460-B386-054B-CE1B-ABAA29B44759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48.818" v="33"/>
          <ac:spMkLst>
            <pc:docMk/>
            <pc:sldMk cId="609722310" sldId="269"/>
            <ac:spMk id="38" creationId="{E621D396-85E4-CBC0-D671-84C38A96073E}"/>
          </ac:spMkLst>
        </pc:spChg>
        <pc:spChg chg="del">
          <ac:chgData name="Santiago Tinjaca Roncancio" userId="S::s.tinjaca@uniandes.edu.co::752f4fb8-14a3-48c6-b846-fa225fe47ced" providerId="AD" clId="Web-{45039B04-EBE0-EBA0-7146-9F1122649B15}" dt="2023-04-18T23:04:25.317" v="28"/>
          <ac:spMkLst>
            <pc:docMk/>
            <pc:sldMk cId="609722310" sldId="269"/>
            <ac:spMk id="39" creationId="{74926F7A-55DE-8DE9-02BA-F707735BF350}"/>
          </ac:spMkLst>
        </pc:spChg>
        <pc:spChg chg="add mod">
          <ac:chgData name="Santiago Tinjaca Roncancio" userId="S::s.tinjaca@uniandes.edu.co::752f4fb8-14a3-48c6-b846-fa225fe47ced" providerId="AD" clId="Web-{45039B04-EBE0-EBA0-7146-9F1122649B15}" dt="2023-04-18T23:15:23.510" v="306" actId="1076"/>
          <ac:spMkLst>
            <pc:docMk/>
            <pc:sldMk cId="609722310" sldId="269"/>
            <ac:spMk id="40" creationId="{02533EA2-0391-CE08-6D92-9D4EE88DF54D}"/>
          </ac:spMkLst>
        </pc:spChg>
        <pc:spChg chg="mod">
          <ac:chgData name="Santiago Tinjaca Roncancio" userId="S::s.tinjaca@uniandes.edu.co::752f4fb8-14a3-48c6-b846-fa225fe47ced" providerId="AD" clId="Web-{45039B04-EBE0-EBA0-7146-9F1122649B15}" dt="2023-04-18T23:14:14.399" v="283" actId="20577"/>
          <ac:spMkLst>
            <pc:docMk/>
            <pc:sldMk cId="609722310" sldId="269"/>
            <ac:spMk id="41" creationId="{40DA0F7E-DC59-41F8-102C-CE4BE4C24F5C}"/>
          </ac:spMkLst>
        </pc:spChg>
        <pc:spChg chg="add mod">
          <ac:chgData name="Santiago Tinjaca Roncancio" userId="S::s.tinjaca@uniandes.edu.co::752f4fb8-14a3-48c6-b846-fa225fe47ced" providerId="AD" clId="Web-{45039B04-EBE0-EBA0-7146-9F1122649B15}" dt="2023-04-18T23:15:00.478" v="302" actId="14100"/>
          <ac:spMkLst>
            <pc:docMk/>
            <pc:sldMk cId="609722310" sldId="269"/>
            <ac:spMk id="42" creationId="{46613384-2FBA-EEE1-41E2-915EA40328CC}"/>
          </ac:spMkLst>
        </pc:spChg>
        <pc:spChg chg="add mod">
          <ac:chgData name="Santiago Tinjaca Roncancio" userId="S::s.tinjaca@uniandes.edu.co::752f4fb8-14a3-48c6-b846-fa225fe47ced" providerId="AD" clId="Web-{45039B04-EBE0-EBA0-7146-9F1122649B15}" dt="2023-04-18T23:15:33.464" v="308" actId="1076"/>
          <ac:spMkLst>
            <pc:docMk/>
            <pc:sldMk cId="609722310" sldId="269"/>
            <ac:spMk id="43" creationId="{7A9D770F-A012-0326-B0DF-88419456A953}"/>
          </ac:spMkLst>
        </pc:spChg>
        <pc:graphicFrameChg chg="add del mod modGraphic">
          <ac:chgData name="Santiago Tinjaca Roncancio" userId="S::s.tinjaca@uniandes.edu.co::752f4fb8-14a3-48c6-b846-fa225fe47ced" providerId="AD" clId="Web-{45039B04-EBE0-EBA0-7146-9F1122649B15}" dt="2023-04-18T23:06:54.150" v="69"/>
          <ac:graphicFrameMkLst>
            <pc:docMk/>
            <pc:sldMk cId="609722310" sldId="269"/>
            <ac:graphicFrameMk id="12" creationId="{A121311E-CDDE-5CF7-A7CC-31D469391968}"/>
          </ac:graphicFrameMkLst>
        </pc:graphicFrameChg>
        <pc:graphicFrameChg chg="add del mod modGraphic">
          <ac:chgData name="Santiago Tinjaca Roncancio" userId="S::s.tinjaca@uniandes.edu.co::752f4fb8-14a3-48c6-b846-fa225fe47ced" providerId="AD" clId="Web-{45039B04-EBE0-EBA0-7146-9F1122649B15}" dt="2023-04-18T23:10:08.531" v="152"/>
          <ac:graphicFrameMkLst>
            <pc:docMk/>
            <pc:sldMk cId="609722310" sldId="269"/>
            <ac:graphicFrameMk id="14" creationId="{655DC7B7-2E56-8821-599D-EA17D1C438D4}"/>
          </ac:graphicFrameMkLst>
        </pc:graphicFrameChg>
        <pc:graphicFrameChg chg="add del mod modGraphic">
          <ac:chgData name="Santiago Tinjaca Roncancio" userId="S::s.tinjaca@uniandes.edu.co::752f4fb8-14a3-48c6-b846-fa225fe47ced" providerId="AD" clId="Web-{45039B04-EBE0-EBA0-7146-9F1122649B15}" dt="2023-04-18T23:10:10.328" v="153"/>
          <ac:graphicFrameMkLst>
            <pc:docMk/>
            <pc:sldMk cId="609722310" sldId="269"/>
            <ac:graphicFrameMk id="19" creationId="{287767D8-8BE4-6713-ECE1-5F346A4C10F1}"/>
          </ac:graphicFrameMkLst>
        </pc:graphicFrameChg>
        <pc:graphicFrameChg chg="mod modGraphic">
          <ac:chgData name="Santiago Tinjaca Roncancio" userId="S::s.tinjaca@uniandes.edu.co::752f4fb8-14a3-48c6-b846-fa225fe47ced" providerId="AD" clId="Web-{45039B04-EBE0-EBA0-7146-9F1122649B15}" dt="2023-04-18T23:14:14.336" v="280"/>
          <ac:graphicFrameMkLst>
            <pc:docMk/>
            <pc:sldMk cId="609722310" sldId="269"/>
            <ac:graphicFrameMk id="37" creationId="{FE11D2C6-4F2C-A605-4815-79451942BBDF}"/>
          </ac:graphicFrameMkLst>
        </pc:graphicFrameChg>
      </pc:sldChg>
    </pc:docChg>
  </pc:docChgLst>
  <pc:docChgLst>
    <pc:chgData name="Juan Esteban Alvarez Garcia" userId="S::je.alvarezg1@uniandes.edu.co::891f5aa5-0e1d-42d5-a04a-f4300310bc80" providerId="AD" clId="Web-{E9EE4DE5-8F56-536F-3D25-20173AA65921}"/>
    <pc:docChg chg="modSld">
      <pc:chgData name="Juan Esteban Alvarez Garcia" userId="S::je.alvarezg1@uniandes.edu.co::891f5aa5-0e1d-42d5-a04a-f4300310bc80" providerId="AD" clId="Web-{E9EE4DE5-8F56-536F-3D25-20173AA65921}" dt="2023-04-17T22:12:05.441" v="112"/>
      <pc:docMkLst>
        <pc:docMk/>
      </pc:docMkLst>
      <pc:sldChg chg="addSp delSp modSp">
        <pc:chgData name="Juan Esteban Alvarez Garcia" userId="S::je.alvarezg1@uniandes.edu.co::891f5aa5-0e1d-42d5-a04a-f4300310bc80" providerId="AD" clId="Web-{E9EE4DE5-8F56-536F-3D25-20173AA65921}" dt="2023-04-17T22:11:52.128" v="108" actId="14100"/>
        <pc:sldMkLst>
          <pc:docMk/>
          <pc:sldMk cId="2406273178" sldId="256"/>
        </pc:sldMkLst>
        <pc:picChg chg="add del">
          <ac:chgData name="Juan Esteban Alvarez Garcia" userId="S::je.alvarezg1@uniandes.edu.co::891f5aa5-0e1d-42d5-a04a-f4300310bc80" providerId="AD" clId="Web-{E9EE4DE5-8F56-536F-3D25-20173AA65921}" dt="2023-04-17T22:11:30.940" v="105"/>
          <ac:picMkLst>
            <pc:docMk/>
            <pc:sldMk cId="2406273178" sldId="256"/>
            <ac:picMk id="15130" creationId="{571CD1B2-73D8-14BC-CDDF-4ABE633A8E01}"/>
          </ac:picMkLst>
        </pc:picChg>
        <pc:picChg chg="add mod">
          <ac:chgData name="Juan Esteban Alvarez Garcia" userId="S::je.alvarezg1@uniandes.edu.co::891f5aa5-0e1d-42d5-a04a-f4300310bc80" providerId="AD" clId="Web-{E9EE4DE5-8F56-536F-3D25-20173AA65921}" dt="2023-04-17T22:11:52.128" v="108" actId="14100"/>
          <ac:picMkLst>
            <pc:docMk/>
            <pc:sldMk cId="2406273178" sldId="256"/>
            <ac:picMk id="15131" creationId="{955D4AE2-6F51-8195-AA41-484BAF84285D}"/>
          </ac:picMkLst>
        </pc:picChg>
      </pc:sldChg>
      <pc:sldChg chg="modSp">
        <pc:chgData name="Juan Esteban Alvarez Garcia" userId="S::je.alvarezg1@uniandes.edu.co::891f5aa5-0e1d-42d5-a04a-f4300310bc80" providerId="AD" clId="Web-{E9EE4DE5-8F56-536F-3D25-20173AA65921}" dt="2023-04-17T22:08:51.686" v="103"/>
        <pc:sldMkLst>
          <pc:docMk/>
          <pc:sldMk cId="1973075544" sldId="257"/>
        </pc:sldMkLst>
        <pc:spChg chg="mod">
          <ac:chgData name="Juan Esteban Alvarez Garcia" userId="S::je.alvarezg1@uniandes.edu.co::891f5aa5-0e1d-42d5-a04a-f4300310bc80" providerId="AD" clId="Web-{E9EE4DE5-8F56-536F-3D25-20173AA65921}" dt="2023-04-17T22:02:44.006" v="3" actId="20577"/>
          <ac:spMkLst>
            <pc:docMk/>
            <pc:sldMk cId="1973075544" sldId="257"/>
            <ac:spMk id="8" creationId="{E2C1A8DD-0788-C69F-5016-52C0926EA87C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51.686" v="103"/>
          <ac:spMkLst>
            <pc:docMk/>
            <pc:sldMk cId="1973075544" sldId="257"/>
            <ac:spMk id="13" creationId="{DCA42376-C17C-8429-9416-DEF9BB99BB20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39.795" v="90"/>
          <ac:spMkLst>
            <pc:docMk/>
            <pc:sldMk cId="1973075544" sldId="257"/>
            <ac:spMk id="14" creationId="{1E1AA492-45A7-600B-82CD-1B433262C93C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39.795" v="89"/>
          <ac:spMkLst>
            <pc:docMk/>
            <pc:sldMk cId="1973075544" sldId="257"/>
            <ac:spMk id="17" creationId="{88437F08-4092-66F6-DBE0-0030CB46EB24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39.795" v="88"/>
          <ac:spMkLst>
            <pc:docMk/>
            <pc:sldMk cId="1973075544" sldId="257"/>
            <ac:spMk id="19" creationId="{E68E9A30-B482-06EF-2D8D-7B8CAC7F99DF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39.795" v="87"/>
          <ac:spMkLst>
            <pc:docMk/>
            <pc:sldMk cId="1973075544" sldId="257"/>
            <ac:spMk id="20" creationId="{2737EF40-87D0-10A0-EC15-975CEAF94C6C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39.795" v="86"/>
          <ac:spMkLst>
            <pc:docMk/>
            <pc:sldMk cId="1973075544" sldId="257"/>
            <ac:spMk id="21" creationId="{25351BE1-D3A5-F9EE-F4A4-9BDCD2C15C66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39.795" v="85"/>
          <ac:spMkLst>
            <pc:docMk/>
            <pc:sldMk cId="1973075544" sldId="257"/>
            <ac:spMk id="22" creationId="{BCB37E74-4B78-FC0A-F4CB-CDCE3AFDDFA5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41.202" v="91"/>
          <ac:spMkLst>
            <pc:docMk/>
            <pc:sldMk cId="1973075544" sldId="257"/>
            <ac:spMk id="23" creationId="{648771BF-C5CF-296D-D709-557413B3DAFB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48.639" v="101"/>
          <ac:spMkLst>
            <pc:docMk/>
            <pc:sldMk cId="1973075544" sldId="257"/>
            <ac:spMk id="24" creationId="{877269F6-2336-2559-990E-64CBEAC3916D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48.639" v="100"/>
          <ac:spMkLst>
            <pc:docMk/>
            <pc:sldMk cId="1973075544" sldId="257"/>
            <ac:spMk id="25" creationId="{77E05543-1891-02DE-F6AF-94C492E09554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8:49.764" v="102"/>
          <ac:spMkLst>
            <pc:docMk/>
            <pc:sldMk cId="1973075544" sldId="257"/>
            <ac:spMk id="27" creationId="{41113B08-059A-B0BB-FD3D-A3A2D0E96991}"/>
          </ac:spMkLst>
        </pc:spChg>
        <pc:spChg chg="mod">
          <ac:chgData name="Juan Esteban Alvarez Garcia" userId="S::je.alvarezg1@uniandes.edu.co::891f5aa5-0e1d-42d5-a04a-f4300310bc80" providerId="AD" clId="Web-{E9EE4DE5-8F56-536F-3D25-20173AA65921}" dt="2023-04-17T22:02:44.084" v="4" actId="20577"/>
          <ac:spMkLst>
            <pc:docMk/>
            <pc:sldMk cId="1973075544" sldId="257"/>
            <ac:spMk id="32" creationId="{BD3D7215-FB23-1C0B-3C05-371C308A446B}"/>
          </ac:spMkLst>
        </pc:spChg>
      </pc:sldChg>
      <pc:sldChg chg="addSp delSp modSp">
        <pc:chgData name="Juan Esteban Alvarez Garcia" userId="S::je.alvarezg1@uniandes.edu.co::891f5aa5-0e1d-42d5-a04a-f4300310bc80" providerId="AD" clId="Web-{E9EE4DE5-8F56-536F-3D25-20173AA65921}" dt="2023-04-17T22:12:05.441" v="112"/>
        <pc:sldMkLst>
          <pc:docMk/>
          <pc:sldMk cId="1085221767" sldId="258"/>
        </pc:sldMkLst>
        <pc:picChg chg="add del mod">
          <ac:chgData name="Juan Esteban Alvarez Garcia" userId="S::je.alvarezg1@uniandes.edu.co::891f5aa5-0e1d-42d5-a04a-f4300310bc80" providerId="AD" clId="Web-{E9EE4DE5-8F56-536F-3D25-20173AA65921}" dt="2023-04-17T22:12:05.441" v="112"/>
          <ac:picMkLst>
            <pc:docMk/>
            <pc:sldMk cId="1085221767" sldId="258"/>
            <ac:picMk id="2" creationId="{EA143617-F00E-3C07-815C-1FD6B137F0D3}"/>
          </ac:picMkLst>
        </pc:picChg>
      </pc:sldChg>
    </pc:docChg>
  </pc:docChgLst>
  <pc:docChgLst>
    <pc:chgData name="Santiago Tinjaca Roncancio" userId="S::s.tinjaca@uniandes.edu.co::752f4fb8-14a3-48c6-b846-fa225fe47ced" providerId="AD" clId="Web-{8A0440CE-EABD-2AF1-F9C0-1A0519CE1EFA}"/>
    <pc:docChg chg="addSld modSld">
      <pc:chgData name="Santiago Tinjaca Roncancio" userId="S::s.tinjaca@uniandes.edu.co::752f4fb8-14a3-48c6-b846-fa225fe47ced" providerId="AD" clId="Web-{8A0440CE-EABD-2AF1-F9C0-1A0519CE1EFA}" dt="2023-04-18T22:53:46.235" v="89"/>
      <pc:docMkLst>
        <pc:docMk/>
      </pc:docMkLst>
      <pc:sldChg chg="addSp delSp modSp add replId">
        <pc:chgData name="Santiago Tinjaca Roncancio" userId="S::s.tinjaca@uniandes.edu.co::752f4fb8-14a3-48c6-b846-fa225fe47ced" providerId="AD" clId="Web-{8A0440CE-EABD-2AF1-F9C0-1A0519CE1EFA}" dt="2023-04-18T22:53:46.235" v="89"/>
        <pc:sldMkLst>
          <pc:docMk/>
          <pc:sldMk cId="609722310" sldId="269"/>
        </pc:sldMkLst>
        <pc:spChg chg="mod">
          <ac:chgData name="Santiago Tinjaca Roncancio" userId="S::s.tinjaca@uniandes.edu.co::752f4fb8-14a3-48c6-b846-fa225fe47ced" providerId="AD" clId="Web-{8A0440CE-EABD-2AF1-F9C0-1A0519CE1EFA}" dt="2023-04-18T22:50:41.731" v="16" actId="20577"/>
          <ac:spMkLst>
            <pc:docMk/>
            <pc:sldMk cId="609722310" sldId="269"/>
            <ac:spMk id="2" creationId="{F002BCB5-B7FD-E786-6DE7-1523B9B57EC1}"/>
          </ac:spMkLst>
        </pc:spChg>
        <pc:spChg chg="mod">
          <ac:chgData name="Santiago Tinjaca Roncancio" userId="S::s.tinjaca@uniandes.edu.co::752f4fb8-14a3-48c6-b846-fa225fe47ced" providerId="AD" clId="Web-{8A0440CE-EABD-2AF1-F9C0-1A0519CE1EFA}" dt="2023-04-18T22:51:20.325" v="22" actId="14100"/>
          <ac:spMkLst>
            <pc:docMk/>
            <pc:sldMk cId="609722310" sldId="269"/>
            <ac:spMk id="16" creationId="{FC6BA49D-1793-4C40-4162-D88AFC05E38C}"/>
          </ac:spMkLst>
        </pc:spChg>
        <pc:spChg chg="add mod">
          <ac:chgData name="Santiago Tinjaca Roncancio" userId="S::s.tinjaca@uniandes.edu.co::752f4fb8-14a3-48c6-b846-fa225fe47ced" providerId="AD" clId="Web-{8A0440CE-EABD-2AF1-F9C0-1A0519CE1EFA}" dt="2023-04-18T22:52:35.577" v="54" actId="14100"/>
          <ac:spMkLst>
            <pc:docMk/>
            <pc:sldMk cId="609722310" sldId="269"/>
            <ac:spMk id="17" creationId="{9BBBC747-542C-BB18-C5CF-342301C50868}"/>
          </ac:spMkLst>
        </pc:spChg>
        <pc:spChg chg="del topLvl">
          <ac:chgData name="Santiago Tinjaca Roncancio" userId="S::s.tinjaca@uniandes.edu.co::752f4fb8-14a3-48c6-b846-fa225fe47ced" providerId="AD" clId="Web-{8A0440CE-EABD-2AF1-F9C0-1A0519CE1EFA}" dt="2023-04-18T22:51:37.122" v="29"/>
          <ac:spMkLst>
            <pc:docMk/>
            <pc:sldMk cId="609722310" sldId="269"/>
            <ac:spMk id="20" creationId="{FB019965-0015-DE7A-A68E-6BBA2037D3B4}"/>
          </ac:spMkLst>
        </pc:spChg>
        <pc:spChg chg="mod topLvl">
          <ac:chgData name="Santiago Tinjaca Roncancio" userId="S::s.tinjaca@uniandes.edu.co::752f4fb8-14a3-48c6-b846-fa225fe47ced" providerId="AD" clId="Web-{8A0440CE-EABD-2AF1-F9C0-1A0519CE1EFA}" dt="2023-04-18T22:52:52.999" v="58" actId="1076"/>
          <ac:spMkLst>
            <pc:docMk/>
            <pc:sldMk cId="609722310" sldId="269"/>
            <ac:spMk id="21" creationId="{5BB4E9C3-C410-31F1-98CE-3EFF8F1A4423}"/>
          </ac:spMkLst>
        </pc:spChg>
        <pc:spChg chg="del">
          <ac:chgData name="Santiago Tinjaca Roncancio" userId="S::s.tinjaca@uniandes.edu.co::752f4fb8-14a3-48c6-b846-fa225fe47ced" providerId="AD" clId="Web-{8A0440CE-EABD-2AF1-F9C0-1A0519CE1EFA}" dt="2023-04-18T22:51:28.185" v="26"/>
          <ac:spMkLst>
            <pc:docMk/>
            <pc:sldMk cId="609722310" sldId="269"/>
            <ac:spMk id="22" creationId="{B5AA1F6A-37AB-0EDF-BAFC-7A6B18987BD5}"/>
          </ac:spMkLst>
        </pc:spChg>
        <pc:spChg chg="del">
          <ac:chgData name="Santiago Tinjaca Roncancio" userId="S::s.tinjaca@uniandes.edu.co::752f4fb8-14a3-48c6-b846-fa225fe47ced" providerId="AD" clId="Web-{8A0440CE-EABD-2AF1-F9C0-1A0519CE1EFA}" dt="2023-04-18T22:51:26.841" v="25"/>
          <ac:spMkLst>
            <pc:docMk/>
            <pc:sldMk cId="609722310" sldId="269"/>
            <ac:spMk id="27" creationId="{1B2F8ED9-5789-5644-5F39-09154E174927}"/>
          </ac:spMkLst>
        </pc:spChg>
        <pc:spChg chg="del">
          <ac:chgData name="Santiago Tinjaca Roncancio" userId="S::s.tinjaca@uniandes.edu.co::752f4fb8-14a3-48c6-b846-fa225fe47ced" providerId="AD" clId="Web-{8A0440CE-EABD-2AF1-F9C0-1A0519CE1EFA}" dt="2023-04-18T22:51:30.357" v="27"/>
          <ac:spMkLst>
            <pc:docMk/>
            <pc:sldMk cId="609722310" sldId="269"/>
            <ac:spMk id="28" creationId="{8DA82E40-61A7-C01B-7E92-91503A66FBFF}"/>
          </ac:spMkLst>
        </pc:spChg>
        <pc:spChg chg="del">
          <ac:chgData name="Santiago Tinjaca Roncancio" userId="S::s.tinjaca@uniandes.edu.co::752f4fb8-14a3-48c6-b846-fa225fe47ced" providerId="AD" clId="Web-{8A0440CE-EABD-2AF1-F9C0-1A0519CE1EFA}" dt="2023-04-18T22:51:24.982" v="24"/>
          <ac:spMkLst>
            <pc:docMk/>
            <pc:sldMk cId="609722310" sldId="269"/>
            <ac:spMk id="29" creationId="{29B20257-D493-DD8B-2531-165059D409E6}"/>
          </ac:spMkLst>
        </pc:spChg>
        <pc:spChg chg="add mod">
          <ac:chgData name="Santiago Tinjaca Roncancio" userId="S::s.tinjaca@uniandes.edu.co::752f4fb8-14a3-48c6-b846-fa225fe47ced" providerId="AD" clId="Web-{8A0440CE-EABD-2AF1-F9C0-1A0519CE1EFA}" dt="2023-04-18T22:52:55.640" v="59" actId="1076"/>
          <ac:spMkLst>
            <pc:docMk/>
            <pc:sldMk cId="609722310" sldId="269"/>
            <ac:spMk id="41" creationId="{40DA0F7E-DC59-41F8-102C-CE4BE4C24F5C}"/>
          </ac:spMkLst>
        </pc:spChg>
        <pc:spChg chg="add del">
          <ac:chgData name="Santiago Tinjaca Roncancio" userId="S::s.tinjaca@uniandes.edu.co::752f4fb8-14a3-48c6-b846-fa225fe47ced" providerId="AD" clId="Web-{8A0440CE-EABD-2AF1-F9C0-1A0519CE1EFA}" dt="2023-04-18T22:53:40.329" v="83"/>
          <ac:spMkLst>
            <pc:docMk/>
            <pc:sldMk cId="609722310" sldId="269"/>
            <ac:spMk id="43" creationId="{3364CCAE-5318-0039-26AC-6DA30FB51475}"/>
          </ac:spMkLst>
        </pc:spChg>
        <pc:spChg chg="add del">
          <ac:chgData name="Santiago Tinjaca Roncancio" userId="S::s.tinjaca@uniandes.edu.co::752f4fb8-14a3-48c6-b846-fa225fe47ced" providerId="AD" clId="Web-{8A0440CE-EABD-2AF1-F9C0-1A0519CE1EFA}" dt="2023-04-18T22:53:40.329" v="81"/>
          <ac:spMkLst>
            <pc:docMk/>
            <pc:sldMk cId="609722310" sldId="269"/>
            <ac:spMk id="49" creationId="{926E035E-5923-31B6-CBA8-A4D0072ECE1D}"/>
          </ac:spMkLst>
        </pc:spChg>
        <pc:spChg chg="add del">
          <ac:chgData name="Santiago Tinjaca Roncancio" userId="S::s.tinjaca@uniandes.edu.co::752f4fb8-14a3-48c6-b846-fa225fe47ced" providerId="AD" clId="Web-{8A0440CE-EABD-2AF1-F9C0-1A0519CE1EFA}" dt="2023-04-18T22:53:46.235" v="89"/>
          <ac:spMkLst>
            <pc:docMk/>
            <pc:sldMk cId="609722310" sldId="269"/>
            <ac:spMk id="51" creationId="{487B11F6-D02F-B4C5-E536-FDCA8EF13576}"/>
          </ac:spMkLst>
        </pc:spChg>
        <pc:spChg chg="add del">
          <ac:chgData name="Santiago Tinjaca Roncancio" userId="S::s.tinjaca@uniandes.edu.co::752f4fb8-14a3-48c6-b846-fa225fe47ced" providerId="AD" clId="Web-{8A0440CE-EABD-2AF1-F9C0-1A0519CE1EFA}" dt="2023-04-18T22:53:46.235" v="87"/>
          <ac:spMkLst>
            <pc:docMk/>
            <pc:sldMk cId="609722310" sldId="269"/>
            <ac:spMk id="57" creationId="{FD61B1C7-0050-2CE8-87AF-FD7662EC4E17}"/>
          </ac:spMkLst>
        </pc:spChg>
        <pc:grpChg chg="add del">
          <ac:chgData name="Santiago Tinjaca Roncancio" userId="S::s.tinjaca@uniandes.edu.co::752f4fb8-14a3-48c6-b846-fa225fe47ced" providerId="AD" clId="Web-{8A0440CE-EABD-2AF1-F9C0-1A0519CE1EFA}" dt="2023-04-18T22:51:37.122" v="29"/>
          <ac:grpSpMkLst>
            <pc:docMk/>
            <pc:sldMk cId="609722310" sldId="269"/>
            <ac:grpSpMk id="36" creationId="{9C2E6602-B9BC-C943-36CD-DFEBD4379D61}"/>
          </ac:grpSpMkLst>
        </pc:grpChg>
        <pc:grpChg chg="add del">
          <ac:chgData name="Santiago Tinjaca Roncancio" userId="S::s.tinjaca@uniandes.edu.co::752f4fb8-14a3-48c6-b846-fa225fe47ced" providerId="AD" clId="Web-{8A0440CE-EABD-2AF1-F9C0-1A0519CE1EFA}" dt="2023-04-18T22:53:40.329" v="82"/>
          <ac:grpSpMkLst>
            <pc:docMk/>
            <pc:sldMk cId="609722310" sldId="269"/>
            <ac:grpSpMk id="47" creationId="{D0F27C0B-0C08-CBE6-5102-42084B6730BE}"/>
          </ac:grpSpMkLst>
        </pc:grpChg>
        <pc:grpChg chg="add del">
          <ac:chgData name="Santiago Tinjaca Roncancio" userId="S::s.tinjaca@uniandes.edu.co::752f4fb8-14a3-48c6-b846-fa225fe47ced" providerId="AD" clId="Web-{8A0440CE-EABD-2AF1-F9C0-1A0519CE1EFA}" dt="2023-04-18T22:53:46.235" v="88"/>
          <ac:grpSpMkLst>
            <pc:docMk/>
            <pc:sldMk cId="609722310" sldId="269"/>
            <ac:grpSpMk id="55" creationId="{B54F0D1C-9091-960D-69F8-4F226A669051}"/>
          </ac:grpSpMkLst>
        </pc:grpChg>
        <pc:graphicFrameChg chg="del">
          <ac:chgData name="Santiago Tinjaca Roncancio" userId="S::s.tinjaca@uniandes.edu.co::752f4fb8-14a3-48c6-b846-fa225fe47ced" providerId="AD" clId="Web-{8A0440CE-EABD-2AF1-F9C0-1A0519CE1EFA}" dt="2023-04-18T22:51:15.591" v="18"/>
          <ac:graphicFrameMkLst>
            <pc:docMk/>
            <pc:sldMk cId="609722310" sldId="269"/>
            <ac:graphicFrameMk id="14" creationId="{EA2C547F-920B-46E8-9080-A2EE4D0E870E}"/>
          </ac:graphicFrameMkLst>
        </pc:graphicFrameChg>
        <pc:graphicFrameChg chg="mod modGraphic">
          <ac:chgData name="Santiago Tinjaca Roncancio" userId="S::s.tinjaca@uniandes.edu.co::752f4fb8-14a3-48c6-b846-fa225fe47ced" providerId="AD" clId="Web-{8A0440CE-EABD-2AF1-F9C0-1A0519CE1EFA}" dt="2023-04-18T22:53:35.375" v="77"/>
          <ac:graphicFrameMkLst>
            <pc:docMk/>
            <pc:sldMk cId="609722310" sldId="269"/>
            <ac:graphicFrameMk id="37" creationId="{FE11D2C6-4F2C-A605-4815-79451942BBDF}"/>
          </ac:graphicFrameMkLst>
        </pc:graphicFrameChg>
      </pc:sldChg>
      <pc:sldChg chg="delSp modSp add replId">
        <pc:chgData name="Santiago Tinjaca Roncancio" userId="S::s.tinjaca@uniandes.edu.co::752f4fb8-14a3-48c6-b846-fa225fe47ced" providerId="AD" clId="Web-{8A0440CE-EABD-2AF1-F9C0-1A0519CE1EFA}" dt="2023-04-18T22:51:10.278" v="17"/>
        <pc:sldMkLst>
          <pc:docMk/>
          <pc:sldMk cId="1935619506" sldId="270"/>
        </pc:sldMkLst>
        <pc:spChg chg="mod">
          <ac:chgData name="Santiago Tinjaca Roncancio" userId="S::s.tinjaca@uniandes.edu.co::752f4fb8-14a3-48c6-b846-fa225fe47ced" providerId="AD" clId="Web-{8A0440CE-EABD-2AF1-F9C0-1A0519CE1EFA}" dt="2023-04-18T22:50:31.980" v="14" actId="20577"/>
          <ac:spMkLst>
            <pc:docMk/>
            <pc:sldMk cId="1935619506" sldId="270"/>
            <ac:spMk id="2" creationId="{F002BCB5-B7FD-E786-6DE7-1523B9B57EC1}"/>
          </ac:spMkLst>
        </pc:spChg>
        <pc:graphicFrameChg chg="del">
          <ac:chgData name="Santiago Tinjaca Roncancio" userId="S::s.tinjaca@uniandes.edu.co::752f4fb8-14a3-48c6-b846-fa225fe47ced" providerId="AD" clId="Web-{8A0440CE-EABD-2AF1-F9C0-1A0519CE1EFA}" dt="2023-04-18T22:51:10.278" v="17"/>
          <ac:graphicFrameMkLst>
            <pc:docMk/>
            <pc:sldMk cId="1935619506" sldId="270"/>
            <ac:graphicFrameMk id="14" creationId="{EA2C547F-920B-46E8-9080-A2EE4D0E870E}"/>
          </ac:graphicFrameMkLst>
        </pc:graphicFrameChg>
      </pc:sldChg>
    </pc:docChg>
  </pc:docChgLst>
  <pc:docChgLst>
    <pc:chgData name="Juan David Roa Moyano" userId="S::jd.roa@uniandes.edu.co::3783ab1e-d8c5-49bb-90d0-c9e85a66d443" providerId="AD" clId="Web-{5DAAAC2D-AB49-CCCA-B1E8-4C462E4E5821}"/>
    <pc:docChg chg="addSld delSld modSld">
      <pc:chgData name="Juan David Roa Moyano" userId="S::jd.roa@uniandes.edu.co::3783ab1e-d8c5-49bb-90d0-c9e85a66d443" providerId="AD" clId="Web-{5DAAAC2D-AB49-CCCA-B1E8-4C462E4E5821}" dt="2023-04-17T21:58:10.907" v="1099"/>
      <pc:docMkLst>
        <pc:docMk/>
      </pc:docMkLst>
      <pc:sldChg chg="addSp delSp modSp">
        <pc:chgData name="Juan David Roa Moyano" userId="S::jd.roa@uniandes.edu.co::3783ab1e-d8c5-49bb-90d0-c9e85a66d443" providerId="AD" clId="Web-{5DAAAC2D-AB49-CCCA-B1E8-4C462E4E5821}" dt="2023-04-17T20:49:18.944" v="131"/>
        <pc:sldMkLst>
          <pc:docMk/>
          <pc:sldMk cId="1156441330" sldId="259"/>
        </pc:sldMkLst>
        <pc:spChg chg="add del mod">
          <ac:chgData name="Juan David Roa Moyano" userId="S::jd.roa@uniandes.edu.co::3783ab1e-d8c5-49bb-90d0-c9e85a66d443" providerId="AD" clId="Web-{5DAAAC2D-AB49-CCCA-B1E8-4C462E4E5821}" dt="2023-04-17T20:39:54.974" v="4"/>
          <ac:spMkLst>
            <pc:docMk/>
            <pc:sldMk cId="1156441330" sldId="259"/>
            <ac:spMk id="3" creationId="{158C3E7D-3E8F-4C3E-DCBC-4B4463BCE129}"/>
          </ac:spMkLst>
        </pc:spChg>
        <pc:spChg chg="add mod">
          <ac:chgData name="Juan David Roa Moyano" userId="S::jd.roa@uniandes.edu.co::3783ab1e-d8c5-49bb-90d0-c9e85a66d443" providerId="AD" clId="Web-{5DAAAC2D-AB49-CCCA-B1E8-4C462E4E5821}" dt="2023-04-17T20:43:05.761" v="52" actId="1076"/>
          <ac:spMkLst>
            <pc:docMk/>
            <pc:sldMk cId="1156441330" sldId="259"/>
            <ac:spMk id="6" creationId="{D0B4E590-F6C7-2B36-D438-74A52D381034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0:47:52.629" v="104" actId="20577"/>
          <ac:spMkLst>
            <pc:docMk/>
            <pc:sldMk cId="1156441330" sldId="259"/>
            <ac:spMk id="7" creationId="{48964A41-835F-482D-75F1-A9BE3BDE5217}"/>
          </ac:spMkLst>
        </pc:spChg>
        <pc:spChg chg="add mod">
          <ac:chgData name="Juan David Roa Moyano" userId="S::jd.roa@uniandes.edu.co::3783ab1e-d8c5-49bb-90d0-c9e85a66d443" providerId="AD" clId="Web-{5DAAAC2D-AB49-CCCA-B1E8-4C462E4E5821}" dt="2023-04-17T20:43:05.777" v="53" actId="1076"/>
          <ac:spMkLst>
            <pc:docMk/>
            <pc:sldMk cId="1156441330" sldId="259"/>
            <ac:spMk id="8" creationId="{F2C13728-0303-6A12-C402-B8EE9686B598}"/>
          </ac:spMkLst>
        </pc:spChg>
        <pc:spChg chg="add del mod ord">
          <ac:chgData name="Juan David Roa Moyano" userId="S::jd.roa@uniandes.edu.co::3783ab1e-d8c5-49bb-90d0-c9e85a66d443" providerId="AD" clId="Web-{5DAAAC2D-AB49-CCCA-B1E8-4C462E4E5821}" dt="2023-04-17T20:40:45.570" v="10"/>
          <ac:spMkLst>
            <pc:docMk/>
            <pc:sldMk cId="1156441330" sldId="259"/>
            <ac:spMk id="9" creationId="{0FD594FF-783A-950D-FEC8-BB07D900D119}"/>
          </ac:spMkLst>
        </pc:spChg>
        <pc:spChg chg="add mod">
          <ac:chgData name="Juan David Roa Moyano" userId="S::jd.roa@uniandes.edu.co::3783ab1e-d8c5-49bb-90d0-c9e85a66d443" providerId="AD" clId="Web-{5DAAAC2D-AB49-CCCA-B1E8-4C462E4E5821}" dt="2023-04-17T20:46:15.876" v="101"/>
          <ac:spMkLst>
            <pc:docMk/>
            <pc:sldMk cId="1156441330" sldId="259"/>
            <ac:spMk id="10" creationId="{C75DC5C1-8791-1567-5FE5-65A335B24B74}"/>
          </ac:spMkLst>
        </pc:spChg>
        <pc:spChg chg="add mod">
          <ac:chgData name="Juan David Roa Moyano" userId="S::jd.roa@uniandes.edu.co::3783ab1e-d8c5-49bb-90d0-c9e85a66d443" providerId="AD" clId="Web-{5DAAAC2D-AB49-CCCA-B1E8-4C462E4E5821}" dt="2023-04-17T20:49:18.944" v="131"/>
          <ac:spMkLst>
            <pc:docMk/>
            <pc:sldMk cId="1156441330" sldId="259"/>
            <ac:spMk id="11" creationId="{51F44EA6-FC33-26EC-4651-990F098AC3D5}"/>
          </ac:spMkLst>
        </pc:spChg>
      </pc:sldChg>
      <pc:sldChg chg="addSp delSp modSp add replId">
        <pc:chgData name="Juan David Roa Moyano" userId="S::jd.roa@uniandes.edu.co::3783ab1e-d8c5-49bb-90d0-c9e85a66d443" providerId="AD" clId="Web-{5DAAAC2D-AB49-CCCA-B1E8-4C462E4E5821}" dt="2023-04-17T21:28:57.614" v="277"/>
        <pc:sldMkLst>
          <pc:docMk/>
          <pc:sldMk cId="1954658619" sldId="260"/>
        </pc:sldMkLst>
        <pc:spChg chg="add mod">
          <ac:chgData name="Juan David Roa Moyano" userId="S::jd.roa@uniandes.edu.co::3783ab1e-d8c5-49bb-90d0-c9e85a66d443" providerId="AD" clId="Web-{5DAAAC2D-AB49-CCCA-B1E8-4C462E4E5821}" dt="2023-04-17T21:28:36.582" v="257" actId="1076"/>
          <ac:spMkLst>
            <pc:docMk/>
            <pc:sldMk cId="1954658619" sldId="260"/>
            <ac:spMk id="3" creationId="{951EC318-D1AA-1B36-33F9-9073B21EA197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28:36.551" v="255" actId="1076"/>
          <ac:spMkLst>
            <pc:docMk/>
            <pc:sldMk cId="1954658619" sldId="260"/>
            <ac:spMk id="6" creationId="{D0B4E590-F6C7-2B36-D438-74A52D381034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21:31.333" v="250" actId="20577"/>
          <ac:spMkLst>
            <pc:docMk/>
            <pc:sldMk cId="1954658619" sldId="260"/>
            <ac:spMk id="7" creationId="{48964A41-835F-482D-75F1-A9BE3BDE5217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28:36.566" v="256" actId="1076"/>
          <ac:spMkLst>
            <pc:docMk/>
            <pc:sldMk cId="1954658619" sldId="260"/>
            <ac:spMk id="8" creationId="{F2C13728-0303-6A12-C402-B8EE9686B598}"/>
          </ac:spMkLst>
        </pc:spChg>
        <pc:spChg chg="del">
          <ac:chgData name="Juan David Roa Moyano" userId="S::jd.roa@uniandes.edu.co::3783ab1e-d8c5-49bb-90d0-c9e85a66d443" providerId="AD" clId="Web-{5DAAAC2D-AB49-CCCA-B1E8-4C462E4E5821}" dt="2023-04-17T21:21:42.115" v="251"/>
          <ac:spMkLst>
            <pc:docMk/>
            <pc:sldMk cId="1954658619" sldId="260"/>
            <ac:spMk id="11" creationId="{51F44EA6-FC33-26EC-4651-990F098AC3D5}"/>
          </ac:spMkLst>
        </pc:spChg>
        <pc:graphicFrameChg chg="add mod modGraphic">
          <ac:chgData name="Juan David Roa Moyano" userId="S::jd.roa@uniandes.edu.co::3783ab1e-d8c5-49bb-90d0-c9e85a66d443" providerId="AD" clId="Web-{5DAAAC2D-AB49-CCCA-B1E8-4C462E4E5821}" dt="2023-04-17T21:28:57.614" v="277"/>
          <ac:graphicFrameMkLst>
            <pc:docMk/>
            <pc:sldMk cId="1954658619" sldId="260"/>
            <ac:graphicFrameMk id="4" creationId="{8DDCF0F9-77D9-9B45-06CA-E36FF4F43CF1}"/>
          </ac:graphicFrameMkLst>
        </pc:graphicFrameChg>
      </pc:sldChg>
      <pc:sldChg chg="modSp add replId">
        <pc:chgData name="Juan David Roa Moyano" userId="S::jd.roa@uniandes.edu.co::3783ab1e-d8c5-49bb-90d0-c9e85a66d443" providerId="AD" clId="Web-{5DAAAC2D-AB49-CCCA-B1E8-4C462E4E5821}" dt="2023-04-17T21:35:31.611" v="456"/>
        <pc:sldMkLst>
          <pc:docMk/>
          <pc:sldMk cId="1712224730" sldId="261"/>
        </pc:sldMkLst>
        <pc:spChg chg="mod">
          <ac:chgData name="Juan David Roa Moyano" userId="S::jd.roa@uniandes.edu.co::3783ab1e-d8c5-49bb-90d0-c9e85a66d443" providerId="AD" clId="Web-{5DAAAC2D-AB49-CCCA-B1E8-4C462E4E5821}" dt="2023-04-17T21:32:17.761" v="302" actId="20577"/>
          <ac:spMkLst>
            <pc:docMk/>
            <pc:sldMk cId="1712224730" sldId="261"/>
            <ac:spMk id="2" creationId="{F002BCB5-B7FD-E786-6DE7-1523B9B57EC1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35:01.063" v="406" actId="20577"/>
          <ac:spMkLst>
            <pc:docMk/>
            <pc:sldMk cId="1712224730" sldId="261"/>
            <ac:spMk id="3" creationId="{951EC318-D1AA-1B36-33F9-9073B21EA197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32:44.184" v="336" actId="20577"/>
          <ac:spMkLst>
            <pc:docMk/>
            <pc:sldMk cId="1712224730" sldId="261"/>
            <ac:spMk id="6" creationId="{D0B4E590-F6C7-2B36-D438-74A52D381034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35:12.001" v="422" actId="20577"/>
          <ac:spMkLst>
            <pc:docMk/>
            <pc:sldMk cId="1712224730" sldId="261"/>
            <ac:spMk id="7" creationId="{48964A41-835F-482D-75F1-A9BE3BDE5217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32:53.590" v="362" actId="20577"/>
          <ac:spMkLst>
            <pc:docMk/>
            <pc:sldMk cId="1712224730" sldId="261"/>
            <ac:spMk id="8" creationId="{F2C13728-0303-6A12-C402-B8EE9686B598}"/>
          </ac:spMkLst>
        </pc:spChg>
        <pc:graphicFrameChg chg="mod modGraphic">
          <ac:chgData name="Juan David Roa Moyano" userId="S::jd.roa@uniandes.edu.co::3783ab1e-d8c5-49bb-90d0-c9e85a66d443" providerId="AD" clId="Web-{5DAAAC2D-AB49-CCCA-B1E8-4C462E4E5821}" dt="2023-04-17T21:35:31.611" v="456"/>
          <ac:graphicFrameMkLst>
            <pc:docMk/>
            <pc:sldMk cId="1712224730" sldId="261"/>
            <ac:graphicFrameMk id="4" creationId="{8DDCF0F9-77D9-9B45-06CA-E36FF4F43CF1}"/>
          </ac:graphicFrameMkLst>
        </pc:graphicFrameChg>
      </pc:sldChg>
      <pc:sldChg chg="addSp delSp modSp add replId">
        <pc:chgData name="Juan David Roa Moyano" userId="S::jd.roa@uniandes.edu.co::3783ab1e-d8c5-49bb-90d0-c9e85a66d443" providerId="AD" clId="Web-{5DAAAC2D-AB49-CCCA-B1E8-4C462E4E5821}" dt="2023-04-17T21:46:54.322" v="630"/>
        <pc:sldMkLst>
          <pc:docMk/>
          <pc:sldMk cId="646603336" sldId="262"/>
        </pc:sldMkLst>
        <pc:spChg chg="mod">
          <ac:chgData name="Juan David Roa Moyano" userId="S::jd.roa@uniandes.edu.co::3783ab1e-d8c5-49bb-90d0-c9e85a66d443" providerId="AD" clId="Web-{5DAAAC2D-AB49-CCCA-B1E8-4C462E4E5821}" dt="2023-04-17T21:41:08.013" v="478" actId="20577"/>
          <ac:spMkLst>
            <pc:docMk/>
            <pc:sldMk cId="646603336" sldId="262"/>
            <ac:spMk id="2" creationId="{F002BCB5-B7FD-E786-6DE7-1523B9B57EC1}"/>
          </ac:spMkLst>
        </pc:spChg>
        <pc:spChg chg="del">
          <ac:chgData name="Juan David Roa Moyano" userId="S::jd.roa@uniandes.edu.co::3783ab1e-d8c5-49bb-90d0-c9e85a66d443" providerId="AD" clId="Web-{5DAAAC2D-AB49-CCCA-B1E8-4C462E4E5821}" dt="2023-04-17T21:42:00.390" v="520"/>
          <ac:spMkLst>
            <pc:docMk/>
            <pc:sldMk cId="646603336" sldId="262"/>
            <ac:spMk id="3" creationId="{951EC318-D1AA-1B36-33F9-9073B21EA197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41:47.312" v="503" actId="20577"/>
          <ac:spMkLst>
            <pc:docMk/>
            <pc:sldMk cId="646603336" sldId="262"/>
            <ac:spMk id="6" creationId="{D0B4E590-F6C7-2B36-D438-74A52D381034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42:10.312" v="522" actId="20577"/>
          <ac:spMkLst>
            <pc:docMk/>
            <pc:sldMk cId="646603336" sldId="262"/>
            <ac:spMk id="8" creationId="{F2C13728-0303-6A12-C402-B8EE9686B598}"/>
          </ac:spMkLst>
        </pc:spChg>
        <pc:graphicFrameChg chg="del mod modGraphic">
          <ac:chgData name="Juan David Roa Moyano" userId="S::jd.roa@uniandes.edu.co::3783ab1e-d8c5-49bb-90d0-c9e85a66d443" providerId="AD" clId="Web-{5DAAAC2D-AB49-CCCA-B1E8-4C462E4E5821}" dt="2023-04-17T21:45:02.584" v="561"/>
          <ac:graphicFrameMkLst>
            <pc:docMk/>
            <pc:sldMk cId="646603336" sldId="262"/>
            <ac:graphicFrameMk id="4" creationId="{8DDCF0F9-77D9-9B45-06CA-E36FF4F43CF1}"/>
          </ac:graphicFrameMkLst>
        </pc:graphicFrameChg>
        <pc:graphicFrameChg chg="add mod modGraphic">
          <ac:chgData name="Juan David Roa Moyano" userId="S::jd.roa@uniandes.edu.co::3783ab1e-d8c5-49bb-90d0-c9e85a66d443" providerId="AD" clId="Web-{5DAAAC2D-AB49-CCCA-B1E8-4C462E4E5821}" dt="2023-04-17T21:46:54.322" v="630"/>
          <ac:graphicFrameMkLst>
            <pc:docMk/>
            <pc:sldMk cId="646603336" sldId="262"/>
            <ac:graphicFrameMk id="11" creationId="{E30C1B68-F722-294A-8162-F167237646DF}"/>
          </ac:graphicFrameMkLst>
        </pc:graphicFrameChg>
      </pc:sldChg>
      <pc:sldChg chg="addSp modSp add replId">
        <pc:chgData name="Juan David Roa Moyano" userId="S::jd.roa@uniandes.edu.co::3783ab1e-d8c5-49bb-90d0-c9e85a66d443" providerId="AD" clId="Web-{5DAAAC2D-AB49-CCCA-B1E8-4C462E4E5821}" dt="2023-04-17T21:52:32.099" v="826" actId="20577"/>
        <pc:sldMkLst>
          <pc:docMk/>
          <pc:sldMk cId="2540038489" sldId="263"/>
        </pc:sldMkLst>
        <pc:spChg chg="mod">
          <ac:chgData name="Juan David Roa Moyano" userId="S::jd.roa@uniandes.edu.co::3783ab1e-d8c5-49bb-90d0-c9e85a66d443" providerId="AD" clId="Web-{5DAAAC2D-AB49-CCCA-B1E8-4C462E4E5821}" dt="2023-04-17T21:50:57.158" v="650" actId="20577"/>
          <ac:spMkLst>
            <pc:docMk/>
            <pc:sldMk cId="2540038489" sldId="263"/>
            <ac:spMk id="2" creationId="{F002BCB5-B7FD-E786-6DE7-1523B9B57EC1}"/>
          </ac:spMkLst>
        </pc:spChg>
        <pc:spChg chg="add mod">
          <ac:chgData name="Juan David Roa Moyano" userId="S::jd.roa@uniandes.edu.co::3783ab1e-d8c5-49bb-90d0-c9e85a66d443" providerId="AD" clId="Web-{5DAAAC2D-AB49-CCCA-B1E8-4C462E4E5821}" dt="2023-04-17T21:52:32.099" v="826" actId="20577"/>
          <ac:spMkLst>
            <pc:docMk/>
            <pc:sldMk cId="2540038489" sldId="263"/>
            <ac:spMk id="3" creationId="{F9A81F6C-8039-677A-40CE-F5D249216168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51:44.160" v="765" actId="20577"/>
          <ac:spMkLst>
            <pc:docMk/>
            <pc:sldMk cId="2540038489" sldId="263"/>
            <ac:spMk id="6" creationId="{D0B4E590-F6C7-2B36-D438-74A52D381034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51:49.363" v="781" actId="20577"/>
          <ac:spMkLst>
            <pc:docMk/>
            <pc:sldMk cId="2540038489" sldId="263"/>
            <ac:spMk id="8" creationId="{F2C13728-0303-6A12-C402-B8EE9686B598}"/>
          </ac:spMkLst>
        </pc:spChg>
        <pc:graphicFrameChg chg="mod modGraphic">
          <ac:chgData name="Juan David Roa Moyano" userId="S::jd.roa@uniandes.edu.co::3783ab1e-d8c5-49bb-90d0-c9e85a66d443" providerId="AD" clId="Web-{5DAAAC2D-AB49-CCCA-B1E8-4C462E4E5821}" dt="2023-04-17T21:51:32.972" v="763"/>
          <ac:graphicFrameMkLst>
            <pc:docMk/>
            <pc:sldMk cId="2540038489" sldId="263"/>
            <ac:graphicFrameMk id="11" creationId="{E30C1B68-F722-294A-8162-F167237646DF}"/>
          </ac:graphicFrameMkLst>
        </pc:graphicFrameChg>
      </pc:sldChg>
      <pc:sldChg chg="addSp delSp modSp add replId">
        <pc:chgData name="Juan David Roa Moyano" userId="S::jd.roa@uniandes.edu.co::3783ab1e-d8c5-49bb-90d0-c9e85a66d443" providerId="AD" clId="Web-{5DAAAC2D-AB49-CCCA-B1E8-4C462E4E5821}" dt="2023-04-17T21:58:10.907" v="1099"/>
        <pc:sldMkLst>
          <pc:docMk/>
          <pc:sldMk cId="779186372" sldId="264"/>
        </pc:sldMkLst>
        <pc:spChg chg="mod">
          <ac:chgData name="Juan David Roa Moyano" userId="S::jd.roa@uniandes.edu.co::3783ab1e-d8c5-49bb-90d0-c9e85a66d443" providerId="AD" clId="Web-{5DAAAC2D-AB49-CCCA-B1E8-4C462E4E5821}" dt="2023-04-17T21:54:54.526" v="835" actId="20577"/>
          <ac:spMkLst>
            <pc:docMk/>
            <pc:sldMk cId="779186372" sldId="264"/>
            <ac:spMk id="2" creationId="{F002BCB5-B7FD-E786-6DE7-1523B9B57EC1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56:55.170" v="962" actId="1076"/>
          <ac:spMkLst>
            <pc:docMk/>
            <pc:sldMk cId="779186372" sldId="264"/>
            <ac:spMk id="3" creationId="{F9A81F6C-8039-677A-40CE-F5D249216168}"/>
          </ac:spMkLst>
        </pc:spChg>
        <pc:spChg chg="add mod">
          <ac:chgData name="Juan David Roa Moyano" userId="S::jd.roa@uniandes.edu.co::3783ab1e-d8c5-49bb-90d0-c9e85a66d443" providerId="AD" clId="Web-{5DAAAC2D-AB49-CCCA-B1E8-4C462E4E5821}" dt="2023-04-17T21:56:55.186" v="963" actId="1076"/>
          <ac:spMkLst>
            <pc:docMk/>
            <pc:sldMk cId="779186372" sldId="264"/>
            <ac:spMk id="4" creationId="{F621F43E-B699-9EA3-DE75-5F8C472A7C61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56:55.139" v="960" actId="1076"/>
          <ac:spMkLst>
            <pc:docMk/>
            <pc:sldMk cId="779186372" sldId="264"/>
            <ac:spMk id="6" creationId="{D0B4E590-F6C7-2B36-D438-74A52D381034}"/>
          </ac:spMkLst>
        </pc:spChg>
        <pc:spChg chg="add del mod">
          <ac:chgData name="Juan David Roa Moyano" userId="S::jd.roa@uniandes.edu.co::3783ab1e-d8c5-49bb-90d0-c9e85a66d443" providerId="AD" clId="Web-{5DAAAC2D-AB49-CCCA-B1E8-4C462E4E5821}" dt="2023-04-17T21:57:07.875" v="980" actId="20577"/>
          <ac:spMkLst>
            <pc:docMk/>
            <pc:sldMk cId="779186372" sldId="264"/>
            <ac:spMk id="7" creationId="{48964A41-835F-482D-75F1-A9BE3BDE5217}"/>
          </ac:spMkLst>
        </pc:spChg>
        <pc:spChg chg="mod">
          <ac:chgData name="Juan David Roa Moyano" userId="S::jd.roa@uniandes.edu.co::3783ab1e-d8c5-49bb-90d0-c9e85a66d443" providerId="AD" clId="Web-{5DAAAC2D-AB49-CCCA-B1E8-4C462E4E5821}" dt="2023-04-17T21:56:55.155" v="961" actId="1076"/>
          <ac:spMkLst>
            <pc:docMk/>
            <pc:sldMk cId="779186372" sldId="264"/>
            <ac:spMk id="8" creationId="{F2C13728-0303-6A12-C402-B8EE9686B598}"/>
          </ac:spMkLst>
        </pc:spChg>
        <pc:graphicFrameChg chg="mod modGraphic">
          <ac:chgData name="Juan David Roa Moyano" userId="S::jd.roa@uniandes.edu.co::3783ab1e-d8c5-49bb-90d0-c9e85a66d443" providerId="AD" clId="Web-{5DAAAC2D-AB49-CCCA-B1E8-4C462E4E5821}" dt="2023-04-17T21:58:10.907" v="1099"/>
          <ac:graphicFrameMkLst>
            <pc:docMk/>
            <pc:sldMk cId="779186372" sldId="264"/>
            <ac:graphicFrameMk id="11" creationId="{E30C1B68-F722-294A-8162-F167237646DF}"/>
          </ac:graphicFrameMkLst>
        </pc:graphicFrameChg>
      </pc:sldChg>
      <pc:sldChg chg="add del replId">
        <pc:chgData name="Juan David Roa Moyano" userId="S::jd.roa@uniandes.edu.co::3783ab1e-d8c5-49bb-90d0-c9e85a66d443" providerId="AD" clId="Web-{5DAAAC2D-AB49-CCCA-B1E8-4C462E4E5821}" dt="2023-04-17T21:52:02.442" v="785"/>
        <pc:sldMkLst>
          <pc:docMk/>
          <pc:sldMk cId="882199071" sldId="264"/>
        </pc:sldMkLst>
      </pc:sldChg>
      <pc:sldChg chg="add del replId">
        <pc:chgData name="Juan David Roa Moyano" userId="S::jd.roa@uniandes.edu.co::3783ab1e-d8c5-49bb-90d0-c9e85a66d443" providerId="AD" clId="Web-{5DAAAC2D-AB49-CCCA-B1E8-4C462E4E5821}" dt="2023-04-17T21:51:57.129" v="783"/>
        <pc:sldMkLst>
          <pc:docMk/>
          <pc:sldMk cId="896254663" sldId="264"/>
        </pc:sldMkLst>
      </pc:sldChg>
    </pc:docChg>
  </pc:docChgLst>
  <pc:docChgLst>
    <pc:chgData name="Juan Esteban Alvarez Garcia" userId="S::je.alvarezg1@uniandes.edu.co::891f5aa5-0e1d-42d5-a04a-f4300310bc80" providerId="AD" clId="Web-{34E45332-43AC-3C64-C575-08DB5F773484}"/>
    <pc:docChg chg="modSld">
      <pc:chgData name="Juan Esteban Alvarez Garcia" userId="S::je.alvarezg1@uniandes.edu.co::891f5aa5-0e1d-42d5-a04a-f4300310bc80" providerId="AD" clId="Web-{34E45332-43AC-3C64-C575-08DB5F773484}" dt="2023-04-17T21:52:04.788" v="212" actId="20577"/>
      <pc:docMkLst>
        <pc:docMk/>
      </pc:docMkLst>
      <pc:sldChg chg="addSp modSp">
        <pc:chgData name="Juan Esteban Alvarez Garcia" userId="S::je.alvarezg1@uniandes.edu.co::891f5aa5-0e1d-42d5-a04a-f4300310bc80" providerId="AD" clId="Web-{34E45332-43AC-3C64-C575-08DB5F773484}" dt="2023-04-17T21:15:52.462" v="3" actId="14100"/>
        <pc:sldMkLst>
          <pc:docMk/>
          <pc:sldMk cId="2406273178" sldId="256"/>
        </pc:sldMkLst>
        <pc:graphicFrameChg chg="mod">
          <ac:chgData name="Juan Esteban Alvarez Garcia" userId="S::je.alvarezg1@uniandes.edu.co::891f5aa5-0e1d-42d5-a04a-f4300310bc80" providerId="AD" clId="Web-{34E45332-43AC-3C64-C575-08DB5F773484}" dt="2023-04-17T21:15:48.743" v="2" actId="14100"/>
          <ac:graphicFrameMkLst>
            <pc:docMk/>
            <pc:sldMk cId="2406273178" sldId="256"/>
            <ac:graphicFrameMk id="4" creationId="{7F726B58-14D7-BD5D-1E82-F307DB5BAC2E}"/>
          </ac:graphicFrameMkLst>
        </pc:graphicFrameChg>
        <pc:picChg chg="add mod">
          <ac:chgData name="Juan Esteban Alvarez Garcia" userId="S::je.alvarezg1@uniandes.edu.co::891f5aa5-0e1d-42d5-a04a-f4300310bc80" providerId="AD" clId="Web-{34E45332-43AC-3C64-C575-08DB5F773484}" dt="2023-04-17T21:15:52.462" v="3" actId="14100"/>
          <ac:picMkLst>
            <pc:docMk/>
            <pc:sldMk cId="2406273178" sldId="256"/>
            <ac:picMk id="15130" creationId="{571CD1B2-73D8-14BC-CDDF-4ABE633A8E01}"/>
          </ac:picMkLst>
        </pc:picChg>
      </pc:sldChg>
      <pc:sldChg chg="modSp">
        <pc:chgData name="Juan Esteban Alvarez Garcia" userId="S::je.alvarezg1@uniandes.edu.co::891f5aa5-0e1d-42d5-a04a-f4300310bc80" providerId="AD" clId="Web-{34E45332-43AC-3C64-C575-08DB5F773484}" dt="2023-04-17T21:44:16.084" v="152"/>
        <pc:sldMkLst>
          <pc:docMk/>
          <pc:sldMk cId="1973075544" sldId="257"/>
        </pc:sldMkLst>
        <pc:spChg chg="mod">
          <ac:chgData name="Juan Esteban Alvarez Garcia" userId="S::je.alvarezg1@uniandes.edu.co::891f5aa5-0e1d-42d5-a04a-f4300310bc80" providerId="AD" clId="Web-{34E45332-43AC-3C64-C575-08DB5F773484}" dt="2023-04-17T21:39:58.824" v="116" actId="20577"/>
          <ac:spMkLst>
            <pc:docMk/>
            <pc:sldMk cId="1973075544" sldId="257"/>
            <ac:spMk id="8" creationId="{E2C1A8DD-0788-C69F-5016-52C0926EA87C}"/>
          </ac:spMkLst>
        </pc:spChg>
        <pc:spChg chg="mod ord">
          <ac:chgData name="Juan Esteban Alvarez Garcia" userId="S::je.alvarezg1@uniandes.edu.co::891f5aa5-0e1d-42d5-a04a-f4300310bc80" providerId="AD" clId="Web-{34E45332-43AC-3C64-C575-08DB5F773484}" dt="2023-04-17T21:39:31.355" v="112"/>
          <ac:spMkLst>
            <pc:docMk/>
            <pc:sldMk cId="1973075544" sldId="257"/>
            <ac:spMk id="13" creationId="{DCA42376-C17C-8429-9416-DEF9BB99BB20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5:52.613" v="87" actId="20577"/>
          <ac:spMkLst>
            <pc:docMk/>
            <pc:sldMk cId="1973075544" sldId="257"/>
            <ac:spMk id="14" creationId="{1E1AA492-45A7-600B-82CD-1B433262C93C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5:52.691" v="88" actId="20577"/>
          <ac:spMkLst>
            <pc:docMk/>
            <pc:sldMk cId="1973075544" sldId="257"/>
            <ac:spMk id="17" creationId="{88437F08-4092-66F6-DBE0-0030CB46EB24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5:52.769" v="89" actId="20577"/>
          <ac:spMkLst>
            <pc:docMk/>
            <pc:sldMk cId="1973075544" sldId="257"/>
            <ac:spMk id="19" creationId="{E68E9A30-B482-06EF-2D8D-7B8CAC7F99DF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5:52.847" v="90" actId="20577"/>
          <ac:spMkLst>
            <pc:docMk/>
            <pc:sldMk cId="1973075544" sldId="257"/>
            <ac:spMk id="20" creationId="{2737EF40-87D0-10A0-EC15-975CEAF94C6C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5:52.925" v="91" actId="20577"/>
          <ac:spMkLst>
            <pc:docMk/>
            <pc:sldMk cId="1973075544" sldId="257"/>
            <ac:spMk id="21" creationId="{25351BE1-D3A5-F9EE-F4A4-9BDCD2C15C66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5:53.019" v="92" actId="20577"/>
          <ac:spMkLst>
            <pc:docMk/>
            <pc:sldMk cId="1973075544" sldId="257"/>
            <ac:spMk id="22" creationId="{BCB37E74-4B78-FC0A-F4CB-CDCE3AFDDFA5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8:00.852" v="103"/>
          <ac:spMkLst>
            <pc:docMk/>
            <pc:sldMk cId="1973075544" sldId="257"/>
            <ac:spMk id="23" creationId="{648771BF-C5CF-296D-D709-557413B3DAFB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8:48.541" v="109" actId="20577"/>
          <ac:spMkLst>
            <pc:docMk/>
            <pc:sldMk cId="1973075544" sldId="257"/>
            <ac:spMk id="24" creationId="{877269F6-2336-2559-990E-64CBEAC3916D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8:48.650" v="110" actId="20577"/>
          <ac:spMkLst>
            <pc:docMk/>
            <pc:sldMk cId="1973075544" sldId="257"/>
            <ac:spMk id="25" creationId="{77E05543-1891-02DE-F6AF-94C492E09554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4:16.084" v="152"/>
          <ac:spMkLst>
            <pc:docMk/>
            <pc:sldMk cId="1973075544" sldId="257"/>
            <ac:spMk id="27" creationId="{41113B08-059A-B0BB-FD3D-A3A2D0E96991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9:58.824" v="115" actId="20577"/>
          <ac:spMkLst>
            <pc:docMk/>
            <pc:sldMk cId="1973075544" sldId="257"/>
            <ac:spMk id="32" creationId="{BD3D7215-FB23-1C0B-3C05-371C308A446B}"/>
          </ac:spMkLst>
        </pc:spChg>
      </pc:sldChg>
      <pc:sldChg chg="addSp delSp modSp mod setBg">
        <pc:chgData name="Juan Esteban Alvarez Garcia" userId="S::je.alvarezg1@uniandes.edu.co::891f5aa5-0e1d-42d5-a04a-f4300310bc80" providerId="AD" clId="Web-{34E45332-43AC-3C64-C575-08DB5F773484}" dt="2023-04-17T21:30:57.431" v="57" actId="14100"/>
        <pc:sldMkLst>
          <pc:docMk/>
          <pc:sldMk cId="1085221767" sldId="258"/>
        </pc:sldMkLst>
        <pc:spChg chg="add del ord">
          <ac:chgData name="Juan Esteban Alvarez Garcia" userId="S::je.alvarezg1@uniandes.edu.co::891f5aa5-0e1d-42d5-a04a-f4300310bc80" providerId="AD" clId="Web-{34E45332-43AC-3C64-C575-08DB5F773484}" dt="2023-04-17T21:23:11.789" v="16"/>
          <ac:spMkLst>
            <pc:docMk/>
            <pc:sldMk cId="1085221767" sldId="258"/>
            <ac:spMk id="3" creationId="{1856B478-FB42-5CAC-FF38-E10440DF4973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24:32.464" v="22"/>
          <ac:spMkLst>
            <pc:docMk/>
            <pc:sldMk cId="1085221767" sldId="258"/>
            <ac:spMk id="5" creationId="{2DDD604B-1DC9-880B-F526-E5C65AEE1FA0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25:30.575" v="28"/>
          <ac:spMkLst>
            <pc:docMk/>
            <pc:sldMk cId="1085221767" sldId="258"/>
            <ac:spMk id="7" creationId="{A79CBE53-C803-CC39-D1A6-463DEF893AF5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30:44.243" v="55"/>
          <ac:spMkLst>
            <pc:docMk/>
            <pc:sldMk cId="1085221767" sldId="258"/>
            <ac:spMk id="9" creationId="{FCF82519-D097-4086-2C8D-6CA341B112CF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26:12.467" v="35"/>
          <ac:spMkLst>
            <pc:docMk/>
            <pc:sldMk cId="1085221767" sldId="258"/>
            <ac:spMk id="11" creationId="{D626B6C9-E82F-C3FD-6E6C-2DBB738613C5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26:15.686" v="36"/>
          <ac:spMkLst>
            <pc:docMk/>
            <pc:sldMk cId="1085221767" sldId="258"/>
            <ac:spMk id="13" creationId="{4501490B-9794-656B-4CCC-F7C69E953CC5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25:58.311" v="32"/>
          <ac:spMkLst>
            <pc:docMk/>
            <pc:sldMk cId="1085221767" sldId="258"/>
            <ac:spMk id="21" creationId="{EE83919E-5375-CE8C-A07B-21C7AFC8EACF}"/>
          </ac:spMkLst>
        </pc:spChg>
        <pc:spChg chg="add del">
          <ac:chgData name="Juan Esteban Alvarez Garcia" userId="S::je.alvarezg1@uniandes.edu.co::891f5aa5-0e1d-42d5-a04a-f4300310bc80" providerId="AD" clId="Web-{34E45332-43AC-3C64-C575-08DB5F773484}" dt="2023-04-17T21:30:28.211" v="48"/>
          <ac:spMkLst>
            <pc:docMk/>
            <pc:sldMk cId="1085221767" sldId="258"/>
            <ac:spMk id="26" creationId="{7DA1F35B-C8F7-4A5A-9339-7DA4D785B300}"/>
          </ac:spMkLst>
        </pc:spChg>
        <pc:spChg chg="add del">
          <ac:chgData name="Juan Esteban Alvarez Garcia" userId="S::je.alvarezg1@uniandes.edu.co::891f5aa5-0e1d-42d5-a04a-f4300310bc80" providerId="AD" clId="Web-{34E45332-43AC-3C64-C575-08DB5F773484}" dt="2023-04-17T21:30:28.211" v="48"/>
          <ac:spMkLst>
            <pc:docMk/>
            <pc:sldMk cId="1085221767" sldId="258"/>
            <ac:spMk id="28" creationId="{B2D4AD41-40DA-4A81-92F5-B6E3BA1ED82A}"/>
          </ac:spMkLst>
        </pc:spChg>
        <pc:spChg chg="add del">
          <ac:chgData name="Juan Esteban Alvarez Garcia" userId="S::je.alvarezg1@uniandes.edu.co::891f5aa5-0e1d-42d5-a04a-f4300310bc80" providerId="AD" clId="Web-{34E45332-43AC-3C64-C575-08DB5F773484}" dt="2023-04-17T21:30:32.164" v="50"/>
          <ac:spMkLst>
            <pc:docMk/>
            <pc:sldMk cId="1085221767" sldId="258"/>
            <ac:spMk id="31" creationId="{7DD77B92-CB36-4B20-A59A-59625E0F08AB}"/>
          </ac:spMkLst>
        </pc:spChg>
        <pc:spChg chg="add del">
          <ac:chgData name="Juan Esteban Alvarez Garcia" userId="S::je.alvarezg1@uniandes.edu.co::891f5aa5-0e1d-42d5-a04a-f4300310bc80" providerId="AD" clId="Web-{34E45332-43AC-3C64-C575-08DB5F773484}" dt="2023-04-17T21:30:32.164" v="50"/>
          <ac:spMkLst>
            <pc:docMk/>
            <pc:sldMk cId="1085221767" sldId="258"/>
            <ac:spMk id="32" creationId="{2C1BBA94-3F40-40AA-8BB9-E69E25E537C1}"/>
          </ac:spMkLst>
        </pc:spChg>
        <pc:spChg chg="add del">
          <ac:chgData name="Juan Esteban Alvarez Garcia" userId="S::je.alvarezg1@uniandes.edu.co::891f5aa5-0e1d-42d5-a04a-f4300310bc80" providerId="AD" clId="Web-{34E45332-43AC-3C64-C575-08DB5F773484}" dt="2023-04-17T21:30:41.742" v="52"/>
          <ac:spMkLst>
            <pc:docMk/>
            <pc:sldMk cId="1085221767" sldId="258"/>
            <ac:spMk id="35" creationId="{6C4028FD-8BAA-4A19-BFDE-594D991B7552}"/>
          </ac:spMkLst>
        </pc:spChg>
        <pc:spChg chg="add del">
          <ac:chgData name="Juan Esteban Alvarez Garcia" userId="S::je.alvarezg1@uniandes.edu.co::891f5aa5-0e1d-42d5-a04a-f4300310bc80" providerId="AD" clId="Web-{34E45332-43AC-3C64-C575-08DB5F773484}" dt="2023-04-17T21:30:44.227" v="54"/>
          <ac:spMkLst>
            <pc:docMk/>
            <pc:sldMk cId="1085221767" sldId="258"/>
            <ac:spMk id="37" creationId="{955A2079-FA98-4876-80F0-72364A7D2EA4}"/>
          </ac:spMkLst>
        </pc:spChg>
        <pc:spChg chg="add">
          <ac:chgData name="Juan Esteban Alvarez Garcia" userId="S::je.alvarezg1@uniandes.edu.co::891f5aa5-0e1d-42d5-a04a-f4300310bc80" providerId="AD" clId="Web-{34E45332-43AC-3C64-C575-08DB5F773484}" dt="2023-04-17T21:30:44.243" v="55"/>
          <ac:spMkLst>
            <pc:docMk/>
            <pc:sldMk cId="1085221767" sldId="258"/>
            <ac:spMk id="39" creationId="{6C4028FD-8BAA-4A19-BFDE-594D991B7552}"/>
          </ac:spMkLst>
        </pc:spChg>
        <pc:grpChg chg="add mod">
          <ac:chgData name="Juan Esteban Alvarez Garcia" userId="S::je.alvarezg1@uniandes.edu.co::891f5aa5-0e1d-42d5-a04a-f4300310bc80" providerId="AD" clId="Web-{34E45332-43AC-3C64-C575-08DB5F773484}" dt="2023-04-17T21:30:57.431" v="57" actId="14100"/>
          <ac:grpSpMkLst>
            <pc:docMk/>
            <pc:sldMk cId="1085221767" sldId="258"/>
            <ac:grpSpMk id="8" creationId="{1AA7CFC9-968C-75D8-DABC-B9B773C4DFCF}"/>
          </ac:grpSpMkLst>
        </pc:grpChg>
        <pc:grpChg chg="add del">
          <ac:chgData name="Juan Esteban Alvarez Garcia" userId="S::je.alvarezg1@uniandes.edu.co::891f5aa5-0e1d-42d5-a04a-f4300310bc80" providerId="AD" clId="Web-{34E45332-43AC-3C64-C575-08DB5F773484}" dt="2023-04-17T21:30:32.164" v="50"/>
          <ac:grpSpMkLst>
            <pc:docMk/>
            <pc:sldMk cId="1085221767" sldId="258"/>
            <ac:grpSpMk id="33" creationId="{B14B560F-9DD7-4302-A60B-EBD3EF59B073}"/>
          </ac:grpSpMkLst>
        </pc:grpChg>
        <pc:picChg chg="add del mod">
          <ac:chgData name="Juan Esteban Alvarez Garcia" userId="S::je.alvarezg1@uniandes.edu.co::891f5aa5-0e1d-42d5-a04a-f4300310bc80" providerId="AD" clId="Web-{34E45332-43AC-3C64-C575-08DB5F773484}" dt="2023-04-17T21:29:58.960" v="45"/>
          <ac:picMkLst>
            <pc:docMk/>
            <pc:sldMk cId="1085221767" sldId="258"/>
            <ac:picMk id="2" creationId="{B14FCB2F-6F34-4A57-7411-525A6FD7EB48}"/>
          </ac:picMkLst>
        </pc:picChg>
        <pc:picChg chg="add del">
          <ac:chgData name="Juan Esteban Alvarez Garcia" userId="S::je.alvarezg1@uniandes.edu.co::891f5aa5-0e1d-42d5-a04a-f4300310bc80" providerId="AD" clId="Web-{34E45332-43AC-3C64-C575-08DB5F773484}" dt="2023-04-17T21:27:10.657" v="38"/>
          <ac:picMkLst>
            <pc:docMk/>
            <pc:sldMk cId="1085221767" sldId="258"/>
            <ac:picMk id="4" creationId="{5905A1BA-D9AD-2F14-35C7-84BEEF339942}"/>
          </ac:picMkLst>
        </pc:picChg>
        <pc:picChg chg="add mod">
          <ac:chgData name="Juan Esteban Alvarez Garcia" userId="S::je.alvarezg1@uniandes.edu.co::891f5aa5-0e1d-42d5-a04a-f4300310bc80" providerId="AD" clId="Web-{34E45332-43AC-3C64-C575-08DB5F773484}" dt="2023-04-17T21:29:48.319" v="44" actId="1076"/>
          <ac:picMkLst>
            <pc:docMk/>
            <pc:sldMk cId="1085221767" sldId="258"/>
            <ac:picMk id="6" creationId="{6A15F4B5-C074-A54A-33A5-C834420E11D6}"/>
          </ac:picMkLst>
        </pc:picChg>
        <pc:picChg chg="add del mod">
          <ac:chgData name="Juan Esteban Alvarez Garcia" userId="S::je.alvarezg1@uniandes.edu.co::891f5aa5-0e1d-42d5-a04a-f4300310bc80" providerId="AD" clId="Web-{34E45332-43AC-3C64-C575-08DB5F773484}" dt="2023-04-17T21:29:34.053" v="39"/>
          <ac:picMkLst>
            <pc:docMk/>
            <pc:sldMk cId="1085221767" sldId="258"/>
            <ac:picMk id="19" creationId="{9E2A95DA-A96C-5C02-24C9-286695535AB2}"/>
          </ac:picMkLst>
        </pc:picChg>
      </pc:sldChg>
      <pc:sldChg chg="modSp">
        <pc:chgData name="Juan Esteban Alvarez Garcia" userId="S::je.alvarezg1@uniandes.edu.co::891f5aa5-0e1d-42d5-a04a-f4300310bc80" providerId="AD" clId="Web-{34E45332-43AC-3C64-C575-08DB5F773484}" dt="2023-04-17T21:52:04.788" v="212" actId="20577"/>
        <pc:sldMkLst>
          <pc:docMk/>
          <pc:sldMk cId="1156441330" sldId="259"/>
        </pc:sldMkLst>
        <pc:spChg chg="mod ord">
          <ac:chgData name="Juan Esteban Alvarez Garcia" userId="S::je.alvarezg1@uniandes.edu.co::891f5aa5-0e1d-42d5-a04a-f4300310bc80" providerId="AD" clId="Web-{34E45332-43AC-3C64-C575-08DB5F773484}" dt="2023-04-17T21:40:29.622" v="120"/>
          <ac:spMkLst>
            <pc:docMk/>
            <pc:sldMk cId="1156441330" sldId="259"/>
            <ac:spMk id="5" creationId="{CCD0A395-B4B7-CE7A-D2C0-F3D27B87503F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3:30.613" v="147"/>
          <ac:spMkLst>
            <pc:docMk/>
            <pc:sldMk cId="1156441330" sldId="259"/>
            <ac:spMk id="6" creationId="{D0B4E590-F6C7-2B36-D438-74A52D381034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52:04.788" v="212" actId="20577"/>
          <ac:spMkLst>
            <pc:docMk/>
            <pc:sldMk cId="1156441330" sldId="259"/>
            <ac:spMk id="7" creationId="{48964A41-835F-482D-75F1-A9BE3BDE5217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3:30.613" v="148"/>
          <ac:spMkLst>
            <pc:docMk/>
            <pc:sldMk cId="1156441330" sldId="259"/>
            <ac:spMk id="8" creationId="{F2C13728-0303-6A12-C402-B8EE9686B598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2:30.580" v="141"/>
          <ac:spMkLst>
            <pc:docMk/>
            <pc:sldMk cId="1156441330" sldId="259"/>
            <ac:spMk id="9" creationId="{0FD594FF-783A-950D-FEC8-BB07D900D119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6:31.104" v="168"/>
          <ac:spMkLst>
            <pc:docMk/>
            <pc:sldMk cId="1156441330" sldId="259"/>
            <ac:spMk id="10" creationId="{C75DC5C1-8791-1567-5FE5-65A335B24B74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3:09.987" v="146" actId="20577"/>
          <ac:spMkLst>
            <pc:docMk/>
            <pc:sldMk cId="1156441330" sldId="259"/>
            <ac:spMk id="11" creationId="{51F44EA6-FC33-26EC-4651-990F098AC3D5}"/>
          </ac:spMkLst>
        </pc:spChg>
      </pc:sldChg>
      <pc:sldChg chg="modSp">
        <pc:chgData name="Juan Esteban Alvarez Garcia" userId="S::je.alvarezg1@uniandes.edu.co::891f5aa5-0e1d-42d5-a04a-f4300310bc80" providerId="AD" clId="Web-{34E45332-43AC-3C64-C575-08DB5F773484}" dt="2023-04-17T21:49:36.204" v="190" actId="20577"/>
        <pc:sldMkLst>
          <pc:docMk/>
          <pc:sldMk cId="1954658619" sldId="260"/>
        </pc:sldMkLst>
        <pc:spChg chg="mod">
          <ac:chgData name="Juan Esteban Alvarez Garcia" userId="S::je.alvarezg1@uniandes.edu.co::891f5aa5-0e1d-42d5-a04a-f4300310bc80" providerId="AD" clId="Web-{34E45332-43AC-3C64-C575-08DB5F773484}" dt="2023-04-17T21:46:45.245" v="171"/>
          <ac:spMkLst>
            <pc:docMk/>
            <pc:sldMk cId="1954658619" sldId="260"/>
            <ac:spMk id="3" creationId="{951EC318-D1AA-1B36-33F9-9073B21EA197}"/>
          </ac:spMkLst>
        </pc:spChg>
        <pc:spChg chg="mod ord">
          <ac:chgData name="Juan Esteban Alvarez Garcia" userId="S::je.alvarezg1@uniandes.edu.co::891f5aa5-0e1d-42d5-a04a-f4300310bc80" providerId="AD" clId="Web-{34E45332-43AC-3C64-C575-08DB5F773484}" dt="2023-04-17T21:44:49.194" v="156"/>
          <ac:spMkLst>
            <pc:docMk/>
            <pc:sldMk cId="1954658619" sldId="260"/>
            <ac:spMk id="5" creationId="{CCD0A395-B4B7-CE7A-D2C0-F3D27B87503F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6:45.214" v="169"/>
          <ac:spMkLst>
            <pc:docMk/>
            <pc:sldMk cId="1954658619" sldId="260"/>
            <ac:spMk id="6" creationId="{D0B4E590-F6C7-2B36-D438-74A52D381034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9:36.204" v="190" actId="20577"/>
          <ac:spMkLst>
            <pc:docMk/>
            <pc:sldMk cId="1954658619" sldId="260"/>
            <ac:spMk id="7" creationId="{48964A41-835F-482D-75F1-A9BE3BDE5217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6:45.229" v="170"/>
          <ac:spMkLst>
            <pc:docMk/>
            <pc:sldMk cId="1954658619" sldId="260"/>
            <ac:spMk id="8" creationId="{F2C13728-0303-6A12-C402-B8EE9686B598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4:37.256" v="154"/>
          <ac:spMkLst>
            <pc:docMk/>
            <pc:sldMk cId="1954658619" sldId="260"/>
            <ac:spMk id="9" creationId="{0FD594FF-783A-950D-FEC8-BB07D900D119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5:36.071" v="165"/>
          <ac:spMkLst>
            <pc:docMk/>
            <pc:sldMk cId="1954658619" sldId="260"/>
            <ac:spMk id="10" creationId="{C75DC5C1-8791-1567-5FE5-65A335B24B74}"/>
          </ac:spMkLst>
        </pc:spChg>
        <pc:graphicFrameChg chg="mod modGraphic">
          <ac:chgData name="Juan Esteban Alvarez Garcia" userId="S::je.alvarezg1@uniandes.edu.co::891f5aa5-0e1d-42d5-a04a-f4300310bc80" providerId="AD" clId="Web-{34E45332-43AC-3C64-C575-08DB5F773484}" dt="2023-04-17T21:49:20.282" v="187"/>
          <ac:graphicFrameMkLst>
            <pc:docMk/>
            <pc:sldMk cId="1954658619" sldId="260"/>
            <ac:graphicFrameMk id="4" creationId="{8DDCF0F9-77D9-9B45-06CA-E36FF4F43CF1}"/>
          </ac:graphicFrameMkLst>
        </pc:graphicFrameChg>
      </pc:sldChg>
      <pc:sldChg chg="modSp">
        <pc:chgData name="Juan Esteban Alvarez Garcia" userId="S::je.alvarezg1@uniandes.edu.co::891f5aa5-0e1d-42d5-a04a-f4300310bc80" providerId="AD" clId="Web-{34E45332-43AC-3C64-C575-08DB5F773484}" dt="2023-04-17T21:51:54.147" v="211"/>
        <pc:sldMkLst>
          <pc:docMk/>
          <pc:sldMk cId="1712224730" sldId="261"/>
        </pc:sldMkLst>
        <pc:spChg chg="mod">
          <ac:chgData name="Juan Esteban Alvarez Garcia" userId="S::je.alvarezg1@uniandes.edu.co::891f5aa5-0e1d-42d5-a04a-f4300310bc80" providerId="AD" clId="Web-{34E45332-43AC-3C64-C575-08DB5F773484}" dt="2023-04-17T21:50:42.441" v="199" actId="20577"/>
          <ac:spMkLst>
            <pc:docMk/>
            <pc:sldMk cId="1712224730" sldId="261"/>
            <ac:spMk id="3" creationId="{951EC318-D1AA-1B36-33F9-9073B21EA197}"/>
          </ac:spMkLst>
        </pc:spChg>
        <pc:spChg chg="mod ord">
          <ac:chgData name="Juan Esteban Alvarez Garcia" userId="S::je.alvarezg1@uniandes.edu.co::891f5aa5-0e1d-42d5-a04a-f4300310bc80" providerId="AD" clId="Web-{34E45332-43AC-3C64-C575-08DB5F773484}" dt="2023-04-17T21:50:15.315" v="193"/>
          <ac:spMkLst>
            <pc:docMk/>
            <pc:sldMk cId="1712224730" sldId="261"/>
            <ac:spMk id="5" creationId="{CCD0A395-B4B7-CE7A-D2C0-F3D27B87503F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50:42.425" v="197" actId="20577"/>
          <ac:spMkLst>
            <pc:docMk/>
            <pc:sldMk cId="1712224730" sldId="261"/>
            <ac:spMk id="6" creationId="{D0B4E590-F6C7-2B36-D438-74A52D381034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50:42.441" v="198" actId="20577"/>
          <ac:spMkLst>
            <pc:docMk/>
            <pc:sldMk cId="1712224730" sldId="261"/>
            <ac:spMk id="8" creationId="{F2C13728-0303-6A12-C402-B8EE9686B598}"/>
          </ac:spMkLst>
        </pc:spChg>
        <pc:spChg chg="mod">
          <ac:chgData name="Juan Esteban Alvarez Garcia" userId="S::je.alvarezg1@uniandes.edu.co::891f5aa5-0e1d-42d5-a04a-f4300310bc80" providerId="AD" clId="Web-{34E45332-43AC-3C64-C575-08DB5F773484}" dt="2023-04-17T21:49:58.799" v="191"/>
          <ac:spMkLst>
            <pc:docMk/>
            <pc:sldMk cId="1712224730" sldId="261"/>
            <ac:spMk id="9" creationId="{0FD594FF-783A-950D-FEC8-BB07D900D119}"/>
          </ac:spMkLst>
        </pc:spChg>
        <pc:graphicFrameChg chg="mod modGraphic">
          <ac:chgData name="Juan Esteban Alvarez Garcia" userId="S::je.alvarezg1@uniandes.edu.co::891f5aa5-0e1d-42d5-a04a-f4300310bc80" providerId="AD" clId="Web-{34E45332-43AC-3C64-C575-08DB5F773484}" dt="2023-04-17T21:51:54.147" v="211"/>
          <ac:graphicFrameMkLst>
            <pc:docMk/>
            <pc:sldMk cId="1712224730" sldId="261"/>
            <ac:graphicFrameMk id="4" creationId="{8DDCF0F9-77D9-9B45-06CA-E36FF4F43CF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09016-AD48-4431-9DE7-2C32029566E1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5FD39E13-D0BF-4304-840E-01EE222170A7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Menú Principal</a:t>
          </a:r>
        </a:p>
      </dgm:t>
    </dgm:pt>
    <dgm:pt modelId="{BF4CCD77-D0DE-489F-B3D2-269D020A87B6}" type="parTrans" cxnId="{7FA422E3-D8C6-4F34-A872-C5734B970E1B}">
      <dgm:prSet/>
      <dgm:spPr/>
      <dgm:t>
        <a:bodyPr/>
        <a:lstStyle/>
        <a:p>
          <a:endParaRPr lang="es-ES"/>
        </a:p>
      </dgm:t>
    </dgm:pt>
    <dgm:pt modelId="{B1340BE7-EDCD-4FE1-97C3-F26FD46CC0F7}" type="sibTrans" cxnId="{7FA422E3-D8C6-4F34-A872-C5734B970E1B}">
      <dgm:prSet/>
      <dgm:spPr/>
      <dgm:t>
        <a:bodyPr/>
        <a:lstStyle/>
        <a:p>
          <a:endParaRPr lang="es-ES"/>
        </a:p>
      </dgm:t>
    </dgm:pt>
    <dgm:pt modelId="{E7333D86-C8AA-4A35-BA8D-FB81CF8D3E32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Tarifas</a:t>
          </a:r>
        </a:p>
      </dgm:t>
    </dgm:pt>
    <dgm:pt modelId="{E4378BDA-29ED-492E-9D69-503584D0AD8F}" type="parTrans" cxnId="{583D194A-A73C-49D5-BF5C-95FE674FE773}">
      <dgm:prSet/>
      <dgm:spPr/>
      <dgm:t>
        <a:bodyPr/>
        <a:lstStyle/>
        <a:p>
          <a:endParaRPr lang="es-ES"/>
        </a:p>
      </dgm:t>
    </dgm:pt>
    <dgm:pt modelId="{3E1B4118-05FC-40F4-90B6-23341E4D5C5D}" type="sibTrans" cxnId="{583D194A-A73C-49D5-BF5C-95FE674FE773}">
      <dgm:prSet/>
      <dgm:spPr/>
      <dgm:t>
        <a:bodyPr/>
        <a:lstStyle/>
        <a:p>
          <a:endParaRPr lang="es-ES"/>
        </a:p>
      </dgm:t>
    </dgm:pt>
    <dgm:pt modelId="{F19B8AC2-C838-4871-91D4-24127FB5FAA7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Servicios Hotel</a:t>
          </a:r>
        </a:p>
      </dgm:t>
    </dgm:pt>
    <dgm:pt modelId="{0B58C2CC-084C-4801-BE31-3D9592729D79}" type="parTrans" cxnId="{8D05D336-DBC5-4368-9425-D8011AED0996}">
      <dgm:prSet/>
      <dgm:spPr/>
      <dgm:t>
        <a:bodyPr/>
        <a:lstStyle/>
        <a:p>
          <a:endParaRPr lang="es-ES"/>
        </a:p>
      </dgm:t>
    </dgm:pt>
    <dgm:pt modelId="{D8D1D994-1995-4014-A8E5-9EA5FD685133}" type="sibTrans" cxnId="{8D05D336-DBC5-4368-9425-D8011AED0996}">
      <dgm:prSet/>
      <dgm:spPr/>
      <dgm:t>
        <a:bodyPr/>
        <a:lstStyle/>
        <a:p>
          <a:endParaRPr lang="es-ES"/>
        </a:p>
      </dgm:t>
    </dgm:pt>
    <dgm:pt modelId="{F4FFE855-C2EF-406B-984D-75928E5E1DC3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Habitaciones</a:t>
          </a:r>
        </a:p>
      </dgm:t>
    </dgm:pt>
    <dgm:pt modelId="{C86ED6B7-5BA8-405B-84DD-C1F26C7AB76D}" type="parTrans" cxnId="{6807E2B0-8F2A-4DD7-AB49-443A5337E8ED}">
      <dgm:prSet/>
      <dgm:spPr/>
      <dgm:t>
        <a:bodyPr/>
        <a:lstStyle/>
        <a:p>
          <a:endParaRPr lang="es-ES"/>
        </a:p>
      </dgm:t>
    </dgm:pt>
    <dgm:pt modelId="{2B451408-01DA-47E6-843D-AA0C519A7F49}" type="sibTrans" cxnId="{6807E2B0-8F2A-4DD7-AB49-443A5337E8ED}">
      <dgm:prSet/>
      <dgm:spPr/>
      <dgm:t>
        <a:bodyPr/>
        <a:lstStyle/>
        <a:p>
          <a:endParaRPr lang="es-ES"/>
        </a:p>
      </dgm:t>
    </dgm:pt>
    <dgm:pt modelId="{07B75B7F-4CE0-41D6-A7AE-7C57FC75EC6D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Restaurante</a:t>
          </a:r>
        </a:p>
      </dgm:t>
    </dgm:pt>
    <dgm:pt modelId="{9DD169AD-63B4-4E5D-A6BA-A5BC49A1F69B}" type="parTrans" cxnId="{5AD87410-9221-47DA-B817-DAE304AEEDB6}">
      <dgm:prSet/>
      <dgm:spPr/>
      <dgm:t>
        <a:bodyPr/>
        <a:lstStyle/>
        <a:p>
          <a:endParaRPr lang="es-ES"/>
        </a:p>
      </dgm:t>
    </dgm:pt>
    <dgm:pt modelId="{32F36B80-1080-4824-8990-C648F18B9A95}" type="sibTrans" cxnId="{5AD87410-9221-47DA-B817-DAE304AEEDB6}">
      <dgm:prSet/>
      <dgm:spPr/>
      <dgm:t>
        <a:bodyPr/>
        <a:lstStyle/>
        <a:p>
          <a:endParaRPr lang="es-ES"/>
        </a:p>
      </dgm:t>
    </dgm:pt>
    <dgm:pt modelId="{342F3EE0-7D42-44C9-B7C4-9F9FAFB887D9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Check- in</a:t>
          </a:r>
        </a:p>
      </dgm:t>
    </dgm:pt>
    <dgm:pt modelId="{612A5E24-2710-48A0-B8C6-58349E571FC7}" type="parTrans" cxnId="{17B6E67C-BB65-439D-B975-AAD69777ACE4}">
      <dgm:prSet/>
      <dgm:spPr/>
      <dgm:t>
        <a:bodyPr/>
        <a:lstStyle/>
        <a:p>
          <a:endParaRPr lang="es-ES"/>
        </a:p>
      </dgm:t>
    </dgm:pt>
    <dgm:pt modelId="{E2335637-4E62-49A6-B35C-22BA620CAAD4}" type="sibTrans" cxnId="{17B6E67C-BB65-439D-B975-AAD69777ACE4}">
      <dgm:prSet/>
      <dgm:spPr/>
      <dgm:t>
        <a:bodyPr/>
        <a:lstStyle/>
        <a:p>
          <a:endParaRPr lang="es-ES"/>
        </a:p>
      </dgm:t>
    </dgm:pt>
    <dgm:pt modelId="{C8E827B4-262C-4713-851E-E884221DC5CC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Autenticación</a:t>
          </a:r>
        </a:p>
      </dgm:t>
    </dgm:pt>
    <dgm:pt modelId="{25790C07-CEDA-4B90-98B9-8D5F75561072}" type="parTrans" cxnId="{3C1829EB-000A-4325-93FC-C3A1138583D2}">
      <dgm:prSet/>
      <dgm:spPr/>
      <dgm:t>
        <a:bodyPr/>
        <a:lstStyle/>
        <a:p>
          <a:endParaRPr lang="es-CO"/>
        </a:p>
      </dgm:t>
    </dgm:pt>
    <dgm:pt modelId="{CE62087F-C94F-48D6-9049-4DC372E81AB1}" type="sibTrans" cxnId="{3C1829EB-000A-4325-93FC-C3A1138583D2}">
      <dgm:prSet/>
      <dgm:spPr/>
      <dgm:t>
        <a:bodyPr/>
        <a:lstStyle/>
        <a:p>
          <a:endParaRPr lang="es-CO"/>
        </a:p>
      </dgm:t>
    </dgm:pt>
    <dgm:pt modelId="{11D086A5-9DA7-46D5-93F2-07BC60835A79}">
      <dgm:prSet phldr="0"/>
      <dgm:spPr/>
      <dgm:t>
        <a:bodyPr/>
        <a:lstStyle/>
        <a:p>
          <a:r>
            <a:rPr lang="es-ES" err="1">
              <a:latin typeface="Times New Roman"/>
              <a:cs typeface="Times New Roman"/>
            </a:rPr>
            <a:t>Check-out</a:t>
          </a:r>
          <a:endParaRPr lang="es-ES">
            <a:latin typeface="Times New Roman"/>
            <a:cs typeface="Times New Roman"/>
          </a:endParaRPr>
        </a:p>
      </dgm:t>
    </dgm:pt>
    <dgm:pt modelId="{A959D7B6-C902-49E0-987B-0CEDC69012CB}" type="parTrans" cxnId="{A28E0C3D-B5CA-4C90-B377-62624FC1C98C}">
      <dgm:prSet/>
      <dgm:spPr/>
      <dgm:t>
        <a:bodyPr/>
        <a:lstStyle/>
        <a:p>
          <a:endParaRPr lang="es-ES"/>
        </a:p>
      </dgm:t>
    </dgm:pt>
    <dgm:pt modelId="{320EB67E-CE7B-4ED4-98D9-661BF311AD16}" type="sibTrans" cxnId="{A28E0C3D-B5CA-4C90-B377-62624FC1C98C}">
      <dgm:prSet/>
      <dgm:spPr/>
      <dgm:t>
        <a:bodyPr/>
        <a:lstStyle/>
        <a:p>
          <a:endParaRPr lang="es-CO"/>
        </a:p>
      </dgm:t>
    </dgm:pt>
    <dgm:pt modelId="{E4AA788F-32A2-471A-8698-687CDC87FAD6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Administar usuarios</a:t>
          </a:r>
        </a:p>
      </dgm:t>
    </dgm:pt>
    <dgm:pt modelId="{FF68A7C2-AE0A-4D53-92F0-0B1076D260B6}" type="parTrans" cxnId="{73251D21-704A-43EA-91AE-EA8CBBCA2AF3}">
      <dgm:prSet/>
      <dgm:spPr/>
      <dgm:t>
        <a:bodyPr/>
        <a:lstStyle/>
        <a:p>
          <a:endParaRPr lang="es-ES"/>
        </a:p>
      </dgm:t>
    </dgm:pt>
    <dgm:pt modelId="{F7497798-DCB7-4C4A-B4DA-60FEBAEDFA77}" type="sibTrans" cxnId="{73251D21-704A-43EA-91AE-EA8CBBCA2AF3}">
      <dgm:prSet/>
      <dgm:spPr/>
      <dgm:t>
        <a:bodyPr/>
        <a:lstStyle/>
        <a:p>
          <a:endParaRPr lang="es-CO"/>
        </a:p>
      </dgm:t>
    </dgm:pt>
    <dgm:pt modelId="{9F353708-6EB5-43D9-A837-1AB59698EAE5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Tarifas faltantes</a:t>
          </a:r>
        </a:p>
      </dgm:t>
    </dgm:pt>
    <dgm:pt modelId="{74993D76-4951-4B7D-BC63-0D9E4B105EBE}" type="parTrans" cxnId="{E20937A6-CDCE-4F57-A3FB-AFA141633D23}">
      <dgm:prSet/>
      <dgm:spPr/>
      <dgm:t>
        <a:bodyPr/>
        <a:lstStyle/>
        <a:p>
          <a:endParaRPr lang="es-ES"/>
        </a:p>
      </dgm:t>
    </dgm:pt>
    <dgm:pt modelId="{F8769A5F-D27A-4924-BFD1-2303BFD48F76}" type="sibTrans" cxnId="{E20937A6-CDCE-4F57-A3FB-AFA141633D23}">
      <dgm:prSet/>
      <dgm:spPr/>
      <dgm:t>
        <a:bodyPr/>
        <a:lstStyle/>
        <a:p>
          <a:endParaRPr lang="es-CO"/>
        </a:p>
      </dgm:t>
    </dgm:pt>
    <dgm:pt modelId="{3B2F65B2-4F38-431A-862F-7168783D2D4F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Tarifas Creadas</a:t>
          </a:r>
        </a:p>
      </dgm:t>
    </dgm:pt>
    <dgm:pt modelId="{FD107BCF-82AE-4DE8-A69C-A030FE4B5E23}" type="parTrans" cxnId="{7DA63C1B-EECE-4C13-A356-E87D3647EE78}">
      <dgm:prSet/>
      <dgm:spPr/>
      <dgm:t>
        <a:bodyPr/>
        <a:lstStyle/>
        <a:p>
          <a:endParaRPr lang="es-ES"/>
        </a:p>
      </dgm:t>
    </dgm:pt>
    <dgm:pt modelId="{F0DCA8D1-70CB-4FE4-BBC6-B955E501AD8C}" type="sibTrans" cxnId="{7DA63C1B-EECE-4C13-A356-E87D3647EE78}">
      <dgm:prSet/>
      <dgm:spPr/>
      <dgm:t>
        <a:bodyPr/>
        <a:lstStyle/>
        <a:p>
          <a:endParaRPr lang="es-CO"/>
        </a:p>
      </dgm:t>
    </dgm:pt>
    <dgm:pt modelId="{5A798E47-0379-48AB-B4C2-07B58061B379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Establecer tarifas</a:t>
          </a:r>
        </a:p>
      </dgm:t>
    </dgm:pt>
    <dgm:pt modelId="{DF975117-D6A1-446D-A79D-9BA97FC7CBF0}" type="parTrans" cxnId="{A5A61EEC-6CAF-4540-9A87-1653B5946BAE}">
      <dgm:prSet/>
      <dgm:spPr/>
      <dgm:t>
        <a:bodyPr/>
        <a:lstStyle/>
        <a:p>
          <a:endParaRPr lang="es-ES"/>
        </a:p>
      </dgm:t>
    </dgm:pt>
    <dgm:pt modelId="{D4CEDA36-C868-46E1-9048-6B0579BE0F94}" type="sibTrans" cxnId="{A5A61EEC-6CAF-4540-9A87-1653B5946BAE}">
      <dgm:prSet/>
      <dgm:spPr/>
      <dgm:t>
        <a:bodyPr/>
        <a:lstStyle/>
        <a:p>
          <a:endParaRPr lang="es-CO"/>
        </a:p>
      </dgm:t>
    </dgm:pt>
    <dgm:pt modelId="{254C19EB-5620-46D6-BFB0-9F9BDD0B13CF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Consultar servicios</a:t>
          </a:r>
        </a:p>
      </dgm:t>
    </dgm:pt>
    <dgm:pt modelId="{E41B45C7-4D31-4A4D-8B48-814157FF8622}" type="parTrans" cxnId="{C82B3FDF-69BD-41A8-99EB-9D6A7CDB8C2C}">
      <dgm:prSet/>
      <dgm:spPr/>
      <dgm:t>
        <a:bodyPr/>
        <a:lstStyle/>
        <a:p>
          <a:endParaRPr lang="es-ES"/>
        </a:p>
      </dgm:t>
    </dgm:pt>
    <dgm:pt modelId="{7725530F-4404-45AC-97FD-F5066204035D}" type="sibTrans" cxnId="{C82B3FDF-69BD-41A8-99EB-9D6A7CDB8C2C}">
      <dgm:prSet/>
      <dgm:spPr/>
      <dgm:t>
        <a:bodyPr/>
        <a:lstStyle/>
        <a:p>
          <a:endParaRPr lang="es-CO"/>
        </a:p>
      </dgm:t>
    </dgm:pt>
    <dgm:pt modelId="{5DAD2E50-D4C6-4BD7-B576-0974644BE81D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Reservas</a:t>
          </a:r>
        </a:p>
      </dgm:t>
    </dgm:pt>
    <dgm:pt modelId="{E799F568-A5E2-42A0-91B0-4D35A89834E0}" type="parTrans" cxnId="{A53B218C-5ABB-474E-B605-10890A736710}">
      <dgm:prSet/>
      <dgm:spPr/>
      <dgm:t>
        <a:bodyPr/>
        <a:lstStyle/>
        <a:p>
          <a:endParaRPr lang="es-ES"/>
        </a:p>
      </dgm:t>
    </dgm:pt>
    <dgm:pt modelId="{0A12555F-AFA4-48E6-9713-7226D242561B}" type="sibTrans" cxnId="{A53B218C-5ABB-474E-B605-10890A736710}">
      <dgm:prSet/>
      <dgm:spPr/>
      <dgm:t>
        <a:bodyPr/>
        <a:lstStyle/>
        <a:p>
          <a:endParaRPr lang="es-CO"/>
        </a:p>
      </dgm:t>
    </dgm:pt>
    <dgm:pt modelId="{E2CEAA7F-348E-46B7-AC67-004F00A0A63C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Consultar reserva</a:t>
          </a:r>
        </a:p>
      </dgm:t>
    </dgm:pt>
    <dgm:pt modelId="{288F3A1E-9F59-4D73-9EE9-C36B010AFB60}" type="parTrans" cxnId="{E92ADAC6-54C2-497A-A67D-84CCC5B13A7D}">
      <dgm:prSet/>
      <dgm:spPr/>
      <dgm:t>
        <a:bodyPr/>
        <a:lstStyle/>
        <a:p>
          <a:endParaRPr lang="es-ES"/>
        </a:p>
      </dgm:t>
    </dgm:pt>
    <dgm:pt modelId="{42DDD942-8079-466F-8C29-EEC78C11E922}" type="sibTrans" cxnId="{E92ADAC6-54C2-497A-A67D-84CCC5B13A7D}">
      <dgm:prSet/>
      <dgm:spPr/>
      <dgm:t>
        <a:bodyPr/>
        <a:lstStyle/>
        <a:p>
          <a:endParaRPr lang="es-CO"/>
        </a:p>
      </dgm:t>
    </dgm:pt>
    <dgm:pt modelId="{B41A55C7-048F-421F-8FDD-0017FAF3FD20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Crear reserva</a:t>
          </a:r>
        </a:p>
      </dgm:t>
    </dgm:pt>
    <dgm:pt modelId="{A06E0F28-B403-4B0E-A80D-CCCF69BF073F}" type="parTrans" cxnId="{719862D9-3CDC-4D5E-BF46-90B42F5B93D1}">
      <dgm:prSet/>
      <dgm:spPr/>
      <dgm:t>
        <a:bodyPr/>
        <a:lstStyle/>
        <a:p>
          <a:endParaRPr lang="es-ES"/>
        </a:p>
      </dgm:t>
    </dgm:pt>
    <dgm:pt modelId="{0CA8F619-6C3D-4ED3-A89B-B0EB4EBBD17B}" type="sibTrans" cxnId="{719862D9-3CDC-4D5E-BF46-90B42F5B93D1}">
      <dgm:prSet/>
      <dgm:spPr/>
      <dgm:t>
        <a:bodyPr/>
        <a:lstStyle/>
        <a:p>
          <a:endParaRPr lang="es-CO"/>
        </a:p>
      </dgm:t>
    </dgm:pt>
    <dgm:pt modelId="{E72F087E-1ADA-4BD3-AD1B-235CEDC2B236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Cancelar reserva</a:t>
          </a:r>
        </a:p>
      </dgm:t>
    </dgm:pt>
    <dgm:pt modelId="{63F920C3-E5E6-42E0-930D-36EA29EC97F2}" type="parTrans" cxnId="{FFCDC47B-A0F2-4FFA-BF28-4E69ED5A10CE}">
      <dgm:prSet/>
      <dgm:spPr/>
      <dgm:t>
        <a:bodyPr/>
        <a:lstStyle/>
        <a:p>
          <a:endParaRPr lang="es-ES"/>
        </a:p>
      </dgm:t>
    </dgm:pt>
    <dgm:pt modelId="{7BADC6BE-0D48-4924-BF08-8AC875F7CF78}" type="sibTrans" cxnId="{FFCDC47B-A0F2-4FFA-BF28-4E69ED5A10CE}">
      <dgm:prSet/>
      <dgm:spPr/>
      <dgm:t>
        <a:bodyPr/>
        <a:lstStyle/>
        <a:p>
          <a:endParaRPr lang="es-CO"/>
        </a:p>
      </dgm:t>
    </dgm:pt>
    <dgm:pt modelId="{F7840887-EF29-4A2D-A075-6593AFB4B7A4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Reserva en curso</a:t>
          </a:r>
        </a:p>
      </dgm:t>
    </dgm:pt>
    <dgm:pt modelId="{54C219F9-66B0-4E49-8D7A-C0310441909B}" type="parTrans" cxnId="{718A9240-D6B0-4AF6-8E3A-2CB1425439BC}">
      <dgm:prSet/>
      <dgm:spPr/>
      <dgm:t>
        <a:bodyPr/>
        <a:lstStyle/>
        <a:p>
          <a:endParaRPr lang="es-ES"/>
        </a:p>
      </dgm:t>
    </dgm:pt>
    <dgm:pt modelId="{429714D4-6DF6-463F-ABA5-31351C47A69C}" type="sibTrans" cxnId="{718A9240-D6B0-4AF6-8E3A-2CB1425439BC}">
      <dgm:prSet/>
      <dgm:spPr/>
      <dgm:t>
        <a:bodyPr/>
        <a:lstStyle/>
        <a:p>
          <a:endParaRPr lang="es-CO"/>
        </a:p>
      </dgm:t>
    </dgm:pt>
    <dgm:pt modelId="{FA254A49-5EDB-47D3-8599-3A5DBAD1630C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Crear servicios</a:t>
          </a:r>
        </a:p>
      </dgm:t>
    </dgm:pt>
    <dgm:pt modelId="{4DB8BD86-705C-4888-B672-BE190D3C414F}" type="parTrans" cxnId="{2FF4C94E-D7AE-4085-A80F-3B5625410D92}">
      <dgm:prSet/>
      <dgm:spPr/>
      <dgm:t>
        <a:bodyPr/>
        <a:lstStyle/>
        <a:p>
          <a:endParaRPr lang="es-ES"/>
        </a:p>
      </dgm:t>
    </dgm:pt>
    <dgm:pt modelId="{9B61C67C-EB7C-4D56-A6B3-A88A3DFE9295}" type="sibTrans" cxnId="{2FF4C94E-D7AE-4085-A80F-3B5625410D92}">
      <dgm:prSet/>
      <dgm:spPr/>
      <dgm:t>
        <a:bodyPr/>
        <a:lstStyle/>
        <a:p>
          <a:endParaRPr lang="es-CO"/>
        </a:p>
      </dgm:t>
    </dgm:pt>
    <dgm:pt modelId="{9CA35781-E36A-4B43-A6C2-25437FF4A8B8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Añadir servicio habitación</a:t>
          </a:r>
        </a:p>
      </dgm:t>
    </dgm:pt>
    <dgm:pt modelId="{2099F8AF-D5F2-48E3-83E3-90294343AF74}" type="parTrans" cxnId="{89C16683-6AF8-4229-A4A0-538C3497B2D3}">
      <dgm:prSet/>
      <dgm:spPr/>
      <dgm:t>
        <a:bodyPr/>
        <a:lstStyle/>
        <a:p>
          <a:endParaRPr lang="es-ES"/>
        </a:p>
      </dgm:t>
    </dgm:pt>
    <dgm:pt modelId="{43784F95-9CA9-4007-AA24-DEF4CB87AE76}" type="sibTrans" cxnId="{89C16683-6AF8-4229-A4A0-538C3497B2D3}">
      <dgm:prSet/>
      <dgm:spPr/>
      <dgm:t>
        <a:bodyPr/>
        <a:lstStyle/>
        <a:p>
          <a:endParaRPr lang="es-CO"/>
        </a:p>
      </dgm:t>
    </dgm:pt>
    <dgm:pt modelId="{71FB4B40-708A-4668-8FCF-6BD4E71225C1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Consultar habitaciones</a:t>
          </a:r>
        </a:p>
      </dgm:t>
    </dgm:pt>
    <dgm:pt modelId="{BB05326F-2AD0-4446-9DFD-3F7AA90FDEDB}" type="parTrans" cxnId="{1A3770B1-9AFB-4E39-A510-8EC123F51D1A}">
      <dgm:prSet/>
      <dgm:spPr/>
      <dgm:t>
        <a:bodyPr/>
        <a:lstStyle/>
        <a:p>
          <a:endParaRPr lang="es-ES"/>
        </a:p>
      </dgm:t>
    </dgm:pt>
    <dgm:pt modelId="{B78EF88A-7460-492E-9042-E4C9F1C43C93}" type="sibTrans" cxnId="{1A3770B1-9AFB-4E39-A510-8EC123F51D1A}">
      <dgm:prSet/>
      <dgm:spPr/>
      <dgm:t>
        <a:bodyPr/>
        <a:lstStyle/>
        <a:p>
          <a:endParaRPr lang="es-CO"/>
        </a:p>
      </dgm:t>
    </dgm:pt>
    <dgm:pt modelId="{63782AA7-B95A-4F43-ACF1-001F87D06C9B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Crear habitacion</a:t>
          </a:r>
        </a:p>
      </dgm:t>
    </dgm:pt>
    <dgm:pt modelId="{5B123539-BD8E-41D6-81B1-5F72D13BC7FB}" type="parTrans" cxnId="{CCB811FF-9969-49D1-8844-81D75C9099C9}">
      <dgm:prSet/>
      <dgm:spPr/>
      <dgm:t>
        <a:bodyPr/>
        <a:lstStyle/>
        <a:p>
          <a:endParaRPr lang="es-ES"/>
        </a:p>
      </dgm:t>
    </dgm:pt>
    <dgm:pt modelId="{4AA157DC-1639-47FF-B9B3-13886D8A4254}" type="sibTrans" cxnId="{CCB811FF-9969-49D1-8844-81D75C9099C9}">
      <dgm:prSet/>
      <dgm:spPr/>
      <dgm:t>
        <a:bodyPr/>
        <a:lstStyle/>
        <a:p>
          <a:endParaRPr lang="es-CO"/>
        </a:p>
      </dgm:t>
    </dgm:pt>
    <dgm:pt modelId="{7BC8DFF2-A413-4171-9F99-E011DA8B1828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Consultar menú</a:t>
          </a:r>
        </a:p>
      </dgm:t>
    </dgm:pt>
    <dgm:pt modelId="{4A9E2996-E58A-4D42-8EE0-9B5D782B785D}" type="parTrans" cxnId="{A3116690-FD28-474C-9C2C-D3C092212636}">
      <dgm:prSet/>
      <dgm:spPr/>
      <dgm:t>
        <a:bodyPr/>
        <a:lstStyle/>
        <a:p>
          <a:endParaRPr lang="es-ES"/>
        </a:p>
      </dgm:t>
    </dgm:pt>
    <dgm:pt modelId="{052D94AC-0DC2-4D6B-A764-85B0F1B76037}" type="sibTrans" cxnId="{A3116690-FD28-474C-9C2C-D3C092212636}">
      <dgm:prSet/>
      <dgm:spPr/>
      <dgm:t>
        <a:bodyPr/>
        <a:lstStyle/>
        <a:p>
          <a:endParaRPr lang="es-CO"/>
        </a:p>
      </dgm:t>
    </dgm:pt>
    <dgm:pt modelId="{8C2760C0-80B1-4CFC-AEA0-006B66E3FD7A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Añadir producto a habitacion</a:t>
          </a:r>
        </a:p>
      </dgm:t>
    </dgm:pt>
    <dgm:pt modelId="{7387F783-FD63-4F83-A7E5-78F900A4F566}" type="parTrans" cxnId="{6B2E46FC-E0CA-4362-ACC3-A29A87B52D88}">
      <dgm:prSet/>
      <dgm:spPr/>
      <dgm:t>
        <a:bodyPr/>
        <a:lstStyle/>
        <a:p>
          <a:endParaRPr lang="es-ES"/>
        </a:p>
      </dgm:t>
    </dgm:pt>
    <dgm:pt modelId="{B0B24126-4791-4C1F-8A60-9CECAD4DE159}" type="sibTrans" cxnId="{6B2E46FC-E0CA-4362-ACC3-A29A87B52D88}">
      <dgm:prSet/>
      <dgm:spPr/>
      <dgm:t>
        <a:bodyPr/>
        <a:lstStyle/>
        <a:p>
          <a:endParaRPr lang="es-CO"/>
        </a:p>
      </dgm:t>
    </dgm:pt>
    <dgm:pt modelId="{BE269E6A-2D2C-42B3-B3B5-0A5D03E62F9D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Crear producto menu</a:t>
          </a:r>
        </a:p>
      </dgm:t>
    </dgm:pt>
    <dgm:pt modelId="{A0B30EB9-A3C6-4A02-85F7-3649FA4E4984}" type="parTrans" cxnId="{7249D04F-9107-426F-B774-C73C22B4C376}">
      <dgm:prSet/>
      <dgm:spPr/>
      <dgm:t>
        <a:bodyPr/>
        <a:lstStyle/>
        <a:p>
          <a:endParaRPr lang="es-ES"/>
        </a:p>
      </dgm:t>
    </dgm:pt>
    <dgm:pt modelId="{361B907B-2040-4315-A005-0C5DE4998144}" type="sibTrans" cxnId="{7249D04F-9107-426F-B774-C73C22B4C376}">
      <dgm:prSet/>
      <dgm:spPr/>
      <dgm:t>
        <a:bodyPr/>
        <a:lstStyle/>
        <a:p>
          <a:endParaRPr lang="es-CO"/>
        </a:p>
      </dgm:t>
    </dgm:pt>
    <dgm:pt modelId="{4D8C4EC2-344B-43E1-91AA-22F50F9AD29C}" type="pres">
      <dgm:prSet presAssocID="{3EA09016-AD48-4431-9DE7-2C32029566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0B92CD-752E-4AC7-9616-66E4FFCEC7E2}" type="pres">
      <dgm:prSet presAssocID="{C8E827B4-262C-4713-851E-E884221DC5CC}" presName="hierRoot1" presStyleCnt="0">
        <dgm:presLayoutVars>
          <dgm:hierBranch val="init"/>
        </dgm:presLayoutVars>
      </dgm:prSet>
      <dgm:spPr/>
    </dgm:pt>
    <dgm:pt modelId="{895F0FC0-FC1A-4A45-A000-FB05A86301B4}" type="pres">
      <dgm:prSet presAssocID="{C8E827B4-262C-4713-851E-E884221DC5CC}" presName="rootComposite1" presStyleCnt="0"/>
      <dgm:spPr/>
    </dgm:pt>
    <dgm:pt modelId="{0DDDCE03-70B0-4B69-9D1B-01AEB87EC075}" type="pres">
      <dgm:prSet presAssocID="{C8E827B4-262C-4713-851E-E884221DC5CC}" presName="rootText1" presStyleLbl="node0" presStyleIdx="0" presStyleCnt="1">
        <dgm:presLayoutVars>
          <dgm:chPref val="3"/>
        </dgm:presLayoutVars>
      </dgm:prSet>
      <dgm:spPr/>
    </dgm:pt>
    <dgm:pt modelId="{4468ECE6-BEC6-4237-A9C8-E5CC8A00D196}" type="pres">
      <dgm:prSet presAssocID="{C8E827B4-262C-4713-851E-E884221DC5CC}" presName="rootConnector1" presStyleLbl="node1" presStyleIdx="0" presStyleCnt="0"/>
      <dgm:spPr/>
    </dgm:pt>
    <dgm:pt modelId="{A85C0236-959C-4796-BAE6-91A5273B1E3F}" type="pres">
      <dgm:prSet presAssocID="{C8E827B4-262C-4713-851E-E884221DC5CC}" presName="hierChild2" presStyleCnt="0"/>
      <dgm:spPr/>
    </dgm:pt>
    <dgm:pt modelId="{5948A508-FD64-48D9-8510-4C1DA9BCA93F}" type="pres">
      <dgm:prSet presAssocID="{BF4CCD77-D0DE-489F-B3D2-269D020A87B6}" presName="Name37" presStyleLbl="parChTrans1D2" presStyleIdx="0" presStyleCnt="1"/>
      <dgm:spPr/>
    </dgm:pt>
    <dgm:pt modelId="{2A3F4582-B0D6-4B0F-A2E8-C83464CE2D5F}" type="pres">
      <dgm:prSet presAssocID="{5FD39E13-D0BF-4304-840E-01EE222170A7}" presName="hierRoot2" presStyleCnt="0">
        <dgm:presLayoutVars>
          <dgm:hierBranch val="init"/>
        </dgm:presLayoutVars>
      </dgm:prSet>
      <dgm:spPr/>
    </dgm:pt>
    <dgm:pt modelId="{F3C45C1E-2EA7-4D1D-B6E2-28BC644FC8B8}" type="pres">
      <dgm:prSet presAssocID="{5FD39E13-D0BF-4304-840E-01EE222170A7}" presName="rootComposite" presStyleCnt="0"/>
      <dgm:spPr/>
    </dgm:pt>
    <dgm:pt modelId="{EE787F96-6416-4E06-A40A-745C813B711F}" type="pres">
      <dgm:prSet presAssocID="{5FD39E13-D0BF-4304-840E-01EE222170A7}" presName="rootText" presStyleLbl="node2" presStyleIdx="0" presStyleCnt="1">
        <dgm:presLayoutVars>
          <dgm:chPref val="3"/>
        </dgm:presLayoutVars>
      </dgm:prSet>
      <dgm:spPr/>
    </dgm:pt>
    <dgm:pt modelId="{17661B79-EFF0-46EC-82B7-CE732F5D5E83}" type="pres">
      <dgm:prSet presAssocID="{5FD39E13-D0BF-4304-840E-01EE222170A7}" presName="rootConnector" presStyleLbl="node2" presStyleIdx="0" presStyleCnt="1"/>
      <dgm:spPr/>
    </dgm:pt>
    <dgm:pt modelId="{05154756-93A2-4901-A674-4782FAD2ED61}" type="pres">
      <dgm:prSet presAssocID="{5FD39E13-D0BF-4304-840E-01EE222170A7}" presName="hierChild4" presStyleCnt="0"/>
      <dgm:spPr/>
    </dgm:pt>
    <dgm:pt modelId="{B3721121-5930-407E-91D5-251F3BF9F56E}" type="pres">
      <dgm:prSet presAssocID="{FF68A7C2-AE0A-4D53-92F0-0B1076D260B6}" presName="Name37" presStyleLbl="parChTrans1D3" presStyleIdx="0" presStyleCnt="8"/>
      <dgm:spPr/>
    </dgm:pt>
    <dgm:pt modelId="{192756A5-0B05-47F2-9608-0B2516C4BC9E}" type="pres">
      <dgm:prSet presAssocID="{E4AA788F-32A2-471A-8698-687CDC87FAD6}" presName="hierRoot2" presStyleCnt="0">
        <dgm:presLayoutVars>
          <dgm:hierBranch val="init"/>
        </dgm:presLayoutVars>
      </dgm:prSet>
      <dgm:spPr/>
    </dgm:pt>
    <dgm:pt modelId="{4B56F796-B9DA-4491-B980-40D17A53EF37}" type="pres">
      <dgm:prSet presAssocID="{E4AA788F-32A2-471A-8698-687CDC87FAD6}" presName="rootComposite" presStyleCnt="0"/>
      <dgm:spPr/>
    </dgm:pt>
    <dgm:pt modelId="{188F54FE-0621-4809-8A6C-7FDDD154BF97}" type="pres">
      <dgm:prSet presAssocID="{E4AA788F-32A2-471A-8698-687CDC87FAD6}" presName="rootText" presStyleLbl="node3" presStyleIdx="0" presStyleCnt="8">
        <dgm:presLayoutVars>
          <dgm:chPref val="3"/>
        </dgm:presLayoutVars>
      </dgm:prSet>
      <dgm:spPr/>
    </dgm:pt>
    <dgm:pt modelId="{3CFF5245-1101-4B6D-AD16-16720D9C3BA8}" type="pres">
      <dgm:prSet presAssocID="{E4AA788F-32A2-471A-8698-687CDC87FAD6}" presName="rootConnector" presStyleLbl="node3" presStyleIdx="0" presStyleCnt="8"/>
      <dgm:spPr/>
    </dgm:pt>
    <dgm:pt modelId="{636838D4-CFF8-47EC-8071-230C1054C4D6}" type="pres">
      <dgm:prSet presAssocID="{E4AA788F-32A2-471A-8698-687CDC87FAD6}" presName="hierChild4" presStyleCnt="0"/>
      <dgm:spPr/>
    </dgm:pt>
    <dgm:pt modelId="{A5EF89A8-F063-487A-8C73-1E02CFF87916}" type="pres">
      <dgm:prSet presAssocID="{E4AA788F-32A2-471A-8698-687CDC87FAD6}" presName="hierChild5" presStyleCnt="0"/>
      <dgm:spPr/>
    </dgm:pt>
    <dgm:pt modelId="{72129935-C6DE-4C97-B19F-316BAE8C42F5}" type="pres">
      <dgm:prSet presAssocID="{E4378BDA-29ED-492E-9D69-503584D0AD8F}" presName="Name37" presStyleLbl="parChTrans1D3" presStyleIdx="1" presStyleCnt="8"/>
      <dgm:spPr/>
    </dgm:pt>
    <dgm:pt modelId="{7042790E-ADD4-48A4-B58E-479F16AF32D6}" type="pres">
      <dgm:prSet presAssocID="{E7333D86-C8AA-4A35-BA8D-FB81CF8D3E32}" presName="hierRoot2" presStyleCnt="0">
        <dgm:presLayoutVars>
          <dgm:hierBranch val="init"/>
        </dgm:presLayoutVars>
      </dgm:prSet>
      <dgm:spPr/>
    </dgm:pt>
    <dgm:pt modelId="{515E0AA3-DCF3-4FC6-A67C-1B1320C878D4}" type="pres">
      <dgm:prSet presAssocID="{E7333D86-C8AA-4A35-BA8D-FB81CF8D3E32}" presName="rootComposite" presStyleCnt="0"/>
      <dgm:spPr/>
    </dgm:pt>
    <dgm:pt modelId="{AA03D927-003A-474F-8F4D-7ADD65956E51}" type="pres">
      <dgm:prSet presAssocID="{E7333D86-C8AA-4A35-BA8D-FB81CF8D3E32}" presName="rootText" presStyleLbl="node3" presStyleIdx="1" presStyleCnt="8">
        <dgm:presLayoutVars>
          <dgm:chPref val="3"/>
        </dgm:presLayoutVars>
      </dgm:prSet>
      <dgm:spPr/>
    </dgm:pt>
    <dgm:pt modelId="{BB100182-E707-48AE-871B-BA28EDE331EC}" type="pres">
      <dgm:prSet presAssocID="{E7333D86-C8AA-4A35-BA8D-FB81CF8D3E32}" presName="rootConnector" presStyleLbl="node3" presStyleIdx="1" presStyleCnt="8"/>
      <dgm:spPr/>
    </dgm:pt>
    <dgm:pt modelId="{E0BCA9C5-F518-4109-B1E8-27A70B0E9F05}" type="pres">
      <dgm:prSet presAssocID="{E7333D86-C8AA-4A35-BA8D-FB81CF8D3E32}" presName="hierChild4" presStyleCnt="0"/>
      <dgm:spPr/>
    </dgm:pt>
    <dgm:pt modelId="{D4A1017A-4AA1-4B35-A5DC-27486D5689FD}" type="pres">
      <dgm:prSet presAssocID="{74993D76-4951-4B7D-BC63-0D9E4B105EBE}" presName="Name37" presStyleLbl="parChTrans1D4" presStyleIdx="0" presStyleCnt="15"/>
      <dgm:spPr/>
    </dgm:pt>
    <dgm:pt modelId="{01CF042D-7E53-47DD-A289-A63A83CC731D}" type="pres">
      <dgm:prSet presAssocID="{9F353708-6EB5-43D9-A837-1AB59698EAE5}" presName="hierRoot2" presStyleCnt="0">
        <dgm:presLayoutVars>
          <dgm:hierBranch val="init"/>
        </dgm:presLayoutVars>
      </dgm:prSet>
      <dgm:spPr/>
    </dgm:pt>
    <dgm:pt modelId="{863049CE-F2F4-4C2D-A15C-173E44BC420A}" type="pres">
      <dgm:prSet presAssocID="{9F353708-6EB5-43D9-A837-1AB59698EAE5}" presName="rootComposite" presStyleCnt="0"/>
      <dgm:spPr/>
    </dgm:pt>
    <dgm:pt modelId="{72B84654-36DC-42EB-83CE-126D6A746C94}" type="pres">
      <dgm:prSet presAssocID="{9F353708-6EB5-43D9-A837-1AB59698EAE5}" presName="rootText" presStyleLbl="node4" presStyleIdx="0" presStyleCnt="15">
        <dgm:presLayoutVars>
          <dgm:chPref val="3"/>
        </dgm:presLayoutVars>
      </dgm:prSet>
      <dgm:spPr/>
    </dgm:pt>
    <dgm:pt modelId="{5533FE79-0CC1-45A6-9599-31E88E7F96BE}" type="pres">
      <dgm:prSet presAssocID="{9F353708-6EB5-43D9-A837-1AB59698EAE5}" presName="rootConnector" presStyleLbl="node4" presStyleIdx="0" presStyleCnt="15"/>
      <dgm:spPr/>
    </dgm:pt>
    <dgm:pt modelId="{7393BA1E-B400-4A47-A602-9B5935E37494}" type="pres">
      <dgm:prSet presAssocID="{9F353708-6EB5-43D9-A837-1AB59698EAE5}" presName="hierChild4" presStyleCnt="0"/>
      <dgm:spPr/>
    </dgm:pt>
    <dgm:pt modelId="{13FC5A60-7ECC-483F-8938-C22AA6D6731D}" type="pres">
      <dgm:prSet presAssocID="{9F353708-6EB5-43D9-A837-1AB59698EAE5}" presName="hierChild5" presStyleCnt="0"/>
      <dgm:spPr/>
    </dgm:pt>
    <dgm:pt modelId="{6AC89679-B967-4DED-A559-4698EE578A06}" type="pres">
      <dgm:prSet presAssocID="{FD107BCF-82AE-4DE8-A69C-A030FE4B5E23}" presName="Name37" presStyleLbl="parChTrans1D4" presStyleIdx="1" presStyleCnt="15"/>
      <dgm:spPr/>
    </dgm:pt>
    <dgm:pt modelId="{D9F01844-A350-4624-A32F-6F5B210D7FC9}" type="pres">
      <dgm:prSet presAssocID="{3B2F65B2-4F38-431A-862F-7168783D2D4F}" presName="hierRoot2" presStyleCnt="0">
        <dgm:presLayoutVars>
          <dgm:hierBranch val="init"/>
        </dgm:presLayoutVars>
      </dgm:prSet>
      <dgm:spPr/>
    </dgm:pt>
    <dgm:pt modelId="{09B806F1-7470-4011-B99B-244501C4E7C8}" type="pres">
      <dgm:prSet presAssocID="{3B2F65B2-4F38-431A-862F-7168783D2D4F}" presName="rootComposite" presStyleCnt="0"/>
      <dgm:spPr/>
    </dgm:pt>
    <dgm:pt modelId="{F26C9F59-4672-439A-84A2-CEAA7EB65489}" type="pres">
      <dgm:prSet presAssocID="{3B2F65B2-4F38-431A-862F-7168783D2D4F}" presName="rootText" presStyleLbl="node4" presStyleIdx="1" presStyleCnt="15">
        <dgm:presLayoutVars>
          <dgm:chPref val="3"/>
        </dgm:presLayoutVars>
      </dgm:prSet>
      <dgm:spPr/>
    </dgm:pt>
    <dgm:pt modelId="{1FFC24F2-5DBE-4212-B927-398D17E51711}" type="pres">
      <dgm:prSet presAssocID="{3B2F65B2-4F38-431A-862F-7168783D2D4F}" presName="rootConnector" presStyleLbl="node4" presStyleIdx="1" presStyleCnt="15"/>
      <dgm:spPr/>
    </dgm:pt>
    <dgm:pt modelId="{FDA824FC-05E3-4814-9632-7A6571BDF746}" type="pres">
      <dgm:prSet presAssocID="{3B2F65B2-4F38-431A-862F-7168783D2D4F}" presName="hierChild4" presStyleCnt="0"/>
      <dgm:spPr/>
    </dgm:pt>
    <dgm:pt modelId="{67A6902D-84C1-4893-9256-30E7FCFE94F6}" type="pres">
      <dgm:prSet presAssocID="{3B2F65B2-4F38-431A-862F-7168783D2D4F}" presName="hierChild5" presStyleCnt="0"/>
      <dgm:spPr/>
    </dgm:pt>
    <dgm:pt modelId="{E2E2ED95-0BCF-4AFA-846F-838BA6BC243A}" type="pres">
      <dgm:prSet presAssocID="{DF975117-D6A1-446D-A79D-9BA97FC7CBF0}" presName="Name37" presStyleLbl="parChTrans1D4" presStyleIdx="2" presStyleCnt="15"/>
      <dgm:spPr/>
    </dgm:pt>
    <dgm:pt modelId="{7C8E8EA4-E035-450E-9FC8-D713E0193B4A}" type="pres">
      <dgm:prSet presAssocID="{5A798E47-0379-48AB-B4C2-07B58061B379}" presName="hierRoot2" presStyleCnt="0">
        <dgm:presLayoutVars>
          <dgm:hierBranch val="init"/>
        </dgm:presLayoutVars>
      </dgm:prSet>
      <dgm:spPr/>
    </dgm:pt>
    <dgm:pt modelId="{406718E1-CD22-40BB-9EFF-9D6B05921A27}" type="pres">
      <dgm:prSet presAssocID="{5A798E47-0379-48AB-B4C2-07B58061B379}" presName="rootComposite" presStyleCnt="0"/>
      <dgm:spPr/>
    </dgm:pt>
    <dgm:pt modelId="{076C8F51-14DB-469A-8753-C104B91F5748}" type="pres">
      <dgm:prSet presAssocID="{5A798E47-0379-48AB-B4C2-07B58061B379}" presName="rootText" presStyleLbl="node4" presStyleIdx="2" presStyleCnt="15">
        <dgm:presLayoutVars>
          <dgm:chPref val="3"/>
        </dgm:presLayoutVars>
      </dgm:prSet>
      <dgm:spPr/>
    </dgm:pt>
    <dgm:pt modelId="{41FB4089-03B3-4279-A48D-B66AAB77B4DD}" type="pres">
      <dgm:prSet presAssocID="{5A798E47-0379-48AB-B4C2-07B58061B379}" presName="rootConnector" presStyleLbl="node4" presStyleIdx="2" presStyleCnt="15"/>
      <dgm:spPr/>
    </dgm:pt>
    <dgm:pt modelId="{2FE97BAA-D9F5-4FA1-8DB9-5451FA4E4C86}" type="pres">
      <dgm:prSet presAssocID="{5A798E47-0379-48AB-B4C2-07B58061B379}" presName="hierChild4" presStyleCnt="0"/>
      <dgm:spPr/>
    </dgm:pt>
    <dgm:pt modelId="{28973C0D-4E20-46A3-BE71-12213AB68E6E}" type="pres">
      <dgm:prSet presAssocID="{5A798E47-0379-48AB-B4C2-07B58061B379}" presName="hierChild5" presStyleCnt="0"/>
      <dgm:spPr/>
    </dgm:pt>
    <dgm:pt modelId="{ACE1FF01-7A6B-442C-9B1D-D4C1CE11F1FE}" type="pres">
      <dgm:prSet presAssocID="{E7333D86-C8AA-4A35-BA8D-FB81CF8D3E32}" presName="hierChild5" presStyleCnt="0"/>
      <dgm:spPr/>
    </dgm:pt>
    <dgm:pt modelId="{3729DC1D-ABA0-44F8-97B6-215C3FB431D7}" type="pres">
      <dgm:prSet presAssocID="{0B58C2CC-084C-4801-BE31-3D9592729D79}" presName="Name37" presStyleLbl="parChTrans1D3" presStyleIdx="2" presStyleCnt="8"/>
      <dgm:spPr/>
    </dgm:pt>
    <dgm:pt modelId="{460AA878-DE60-4166-858C-71A16CFF60C9}" type="pres">
      <dgm:prSet presAssocID="{F19B8AC2-C838-4871-91D4-24127FB5FAA7}" presName="hierRoot2" presStyleCnt="0">
        <dgm:presLayoutVars>
          <dgm:hierBranch val="init"/>
        </dgm:presLayoutVars>
      </dgm:prSet>
      <dgm:spPr/>
    </dgm:pt>
    <dgm:pt modelId="{3C2BC249-5D01-4553-ABCB-60BA57803642}" type="pres">
      <dgm:prSet presAssocID="{F19B8AC2-C838-4871-91D4-24127FB5FAA7}" presName="rootComposite" presStyleCnt="0"/>
      <dgm:spPr/>
    </dgm:pt>
    <dgm:pt modelId="{F8C68003-5E49-45A6-A972-DAA8E804A971}" type="pres">
      <dgm:prSet presAssocID="{F19B8AC2-C838-4871-91D4-24127FB5FAA7}" presName="rootText" presStyleLbl="node3" presStyleIdx="2" presStyleCnt="8">
        <dgm:presLayoutVars>
          <dgm:chPref val="3"/>
        </dgm:presLayoutVars>
      </dgm:prSet>
      <dgm:spPr/>
    </dgm:pt>
    <dgm:pt modelId="{CF4C729E-976B-468E-99EC-405B1AD5C1C2}" type="pres">
      <dgm:prSet presAssocID="{F19B8AC2-C838-4871-91D4-24127FB5FAA7}" presName="rootConnector" presStyleLbl="node3" presStyleIdx="2" presStyleCnt="8"/>
      <dgm:spPr/>
    </dgm:pt>
    <dgm:pt modelId="{2CCE07DC-BBBA-4435-8565-27DA82D1CAF1}" type="pres">
      <dgm:prSet presAssocID="{F19B8AC2-C838-4871-91D4-24127FB5FAA7}" presName="hierChild4" presStyleCnt="0"/>
      <dgm:spPr/>
    </dgm:pt>
    <dgm:pt modelId="{57C5C93F-1BB6-405C-8A26-44AA322BD255}" type="pres">
      <dgm:prSet presAssocID="{E41B45C7-4D31-4A4D-8B48-814157FF8622}" presName="Name37" presStyleLbl="parChTrans1D4" presStyleIdx="3" presStyleCnt="15"/>
      <dgm:spPr/>
    </dgm:pt>
    <dgm:pt modelId="{02AA2B11-4D7D-4210-ADFD-D17C6EB28631}" type="pres">
      <dgm:prSet presAssocID="{254C19EB-5620-46D6-BFB0-9F9BDD0B13CF}" presName="hierRoot2" presStyleCnt="0">
        <dgm:presLayoutVars>
          <dgm:hierBranch val="init"/>
        </dgm:presLayoutVars>
      </dgm:prSet>
      <dgm:spPr/>
    </dgm:pt>
    <dgm:pt modelId="{D374122F-6438-4358-9AD5-3FBE7A180E12}" type="pres">
      <dgm:prSet presAssocID="{254C19EB-5620-46D6-BFB0-9F9BDD0B13CF}" presName="rootComposite" presStyleCnt="0"/>
      <dgm:spPr/>
    </dgm:pt>
    <dgm:pt modelId="{29C21945-C4EA-48C6-8A8D-956C841A134D}" type="pres">
      <dgm:prSet presAssocID="{254C19EB-5620-46D6-BFB0-9F9BDD0B13CF}" presName="rootText" presStyleLbl="node4" presStyleIdx="3" presStyleCnt="15">
        <dgm:presLayoutVars>
          <dgm:chPref val="3"/>
        </dgm:presLayoutVars>
      </dgm:prSet>
      <dgm:spPr/>
    </dgm:pt>
    <dgm:pt modelId="{25486763-41D4-4B64-A192-16A916360287}" type="pres">
      <dgm:prSet presAssocID="{254C19EB-5620-46D6-BFB0-9F9BDD0B13CF}" presName="rootConnector" presStyleLbl="node4" presStyleIdx="3" presStyleCnt="15"/>
      <dgm:spPr/>
    </dgm:pt>
    <dgm:pt modelId="{21563985-6227-40FF-8DD5-348F69BF6C14}" type="pres">
      <dgm:prSet presAssocID="{254C19EB-5620-46D6-BFB0-9F9BDD0B13CF}" presName="hierChild4" presStyleCnt="0"/>
      <dgm:spPr/>
    </dgm:pt>
    <dgm:pt modelId="{2E87EB75-B81C-4CEA-A0B8-018FE4AAF1A9}" type="pres">
      <dgm:prSet presAssocID="{254C19EB-5620-46D6-BFB0-9F9BDD0B13CF}" presName="hierChild5" presStyleCnt="0"/>
      <dgm:spPr/>
    </dgm:pt>
    <dgm:pt modelId="{067A1B30-6EA9-4130-AB7E-1898B49794AE}" type="pres">
      <dgm:prSet presAssocID="{4DB8BD86-705C-4888-B672-BE190D3C414F}" presName="Name37" presStyleLbl="parChTrans1D4" presStyleIdx="4" presStyleCnt="15"/>
      <dgm:spPr/>
    </dgm:pt>
    <dgm:pt modelId="{4640798B-1A0E-47AC-9F98-4EE0F15128E1}" type="pres">
      <dgm:prSet presAssocID="{FA254A49-5EDB-47D3-8599-3A5DBAD1630C}" presName="hierRoot2" presStyleCnt="0">
        <dgm:presLayoutVars>
          <dgm:hierBranch val="init"/>
        </dgm:presLayoutVars>
      </dgm:prSet>
      <dgm:spPr/>
    </dgm:pt>
    <dgm:pt modelId="{6ED203D7-8B45-407A-9F4C-13C981574FAE}" type="pres">
      <dgm:prSet presAssocID="{FA254A49-5EDB-47D3-8599-3A5DBAD1630C}" presName="rootComposite" presStyleCnt="0"/>
      <dgm:spPr/>
    </dgm:pt>
    <dgm:pt modelId="{9C69322B-485D-41DD-B5AF-025CE4FC2748}" type="pres">
      <dgm:prSet presAssocID="{FA254A49-5EDB-47D3-8599-3A5DBAD1630C}" presName="rootText" presStyleLbl="node4" presStyleIdx="4" presStyleCnt="15">
        <dgm:presLayoutVars>
          <dgm:chPref val="3"/>
        </dgm:presLayoutVars>
      </dgm:prSet>
      <dgm:spPr/>
    </dgm:pt>
    <dgm:pt modelId="{D935CF99-18EB-4AA2-B505-63B4C2A5EB04}" type="pres">
      <dgm:prSet presAssocID="{FA254A49-5EDB-47D3-8599-3A5DBAD1630C}" presName="rootConnector" presStyleLbl="node4" presStyleIdx="4" presStyleCnt="15"/>
      <dgm:spPr/>
    </dgm:pt>
    <dgm:pt modelId="{ADC11303-15D7-4A7D-B6B7-BD4F568F0661}" type="pres">
      <dgm:prSet presAssocID="{FA254A49-5EDB-47D3-8599-3A5DBAD1630C}" presName="hierChild4" presStyleCnt="0"/>
      <dgm:spPr/>
    </dgm:pt>
    <dgm:pt modelId="{28984C15-785C-47CD-BB56-368B6C46D21E}" type="pres">
      <dgm:prSet presAssocID="{FA254A49-5EDB-47D3-8599-3A5DBAD1630C}" presName="hierChild5" presStyleCnt="0"/>
      <dgm:spPr/>
    </dgm:pt>
    <dgm:pt modelId="{D07FC9F5-5CAC-4483-987D-333BAB8EE2D6}" type="pres">
      <dgm:prSet presAssocID="{2099F8AF-D5F2-48E3-83E3-90294343AF74}" presName="Name37" presStyleLbl="parChTrans1D4" presStyleIdx="5" presStyleCnt="15"/>
      <dgm:spPr/>
    </dgm:pt>
    <dgm:pt modelId="{AD775553-6BD6-419A-B4F2-96C410F2CBD8}" type="pres">
      <dgm:prSet presAssocID="{9CA35781-E36A-4B43-A6C2-25437FF4A8B8}" presName="hierRoot2" presStyleCnt="0">
        <dgm:presLayoutVars>
          <dgm:hierBranch val="init"/>
        </dgm:presLayoutVars>
      </dgm:prSet>
      <dgm:spPr/>
    </dgm:pt>
    <dgm:pt modelId="{7B45EBA6-0727-4876-B1D6-7031B959BF0F}" type="pres">
      <dgm:prSet presAssocID="{9CA35781-E36A-4B43-A6C2-25437FF4A8B8}" presName="rootComposite" presStyleCnt="0"/>
      <dgm:spPr/>
    </dgm:pt>
    <dgm:pt modelId="{96A75B90-E977-496A-B465-663C3EF6CB8D}" type="pres">
      <dgm:prSet presAssocID="{9CA35781-E36A-4B43-A6C2-25437FF4A8B8}" presName="rootText" presStyleLbl="node4" presStyleIdx="5" presStyleCnt="15">
        <dgm:presLayoutVars>
          <dgm:chPref val="3"/>
        </dgm:presLayoutVars>
      </dgm:prSet>
      <dgm:spPr/>
    </dgm:pt>
    <dgm:pt modelId="{582DEEC2-6C5C-433C-88AD-B7A311870B1C}" type="pres">
      <dgm:prSet presAssocID="{9CA35781-E36A-4B43-A6C2-25437FF4A8B8}" presName="rootConnector" presStyleLbl="node4" presStyleIdx="5" presStyleCnt="15"/>
      <dgm:spPr/>
    </dgm:pt>
    <dgm:pt modelId="{4A486B11-20C3-40CE-8867-585D4604290B}" type="pres">
      <dgm:prSet presAssocID="{9CA35781-E36A-4B43-A6C2-25437FF4A8B8}" presName="hierChild4" presStyleCnt="0"/>
      <dgm:spPr/>
    </dgm:pt>
    <dgm:pt modelId="{29681CAA-AA30-4D2D-86A4-F56941D77704}" type="pres">
      <dgm:prSet presAssocID="{9CA35781-E36A-4B43-A6C2-25437FF4A8B8}" presName="hierChild5" presStyleCnt="0"/>
      <dgm:spPr/>
    </dgm:pt>
    <dgm:pt modelId="{852BBF85-9191-47E7-A053-3F4E5FAE1C4E}" type="pres">
      <dgm:prSet presAssocID="{F19B8AC2-C838-4871-91D4-24127FB5FAA7}" presName="hierChild5" presStyleCnt="0"/>
      <dgm:spPr/>
    </dgm:pt>
    <dgm:pt modelId="{11AC0FD7-0530-4B12-B5E0-FD5319B224CC}" type="pres">
      <dgm:prSet presAssocID="{C86ED6B7-5BA8-405B-84DD-C1F26C7AB76D}" presName="Name37" presStyleLbl="parChTrans1D3" presStyleIdx="3" presStyleCnt="8"/>
      <dgm:spPr/>
    </dgm:pt>
    <dgm:pt modelId="{5F97FD17-79F4-4159-9E48-B501F18B6E59}" type="pres">
      <dgm:prSet presAssocID="{F4FFE855-C2EF-406B-984D-75928E5E1DC3}" presName="hierRoot2" presStyleCnt="0">
        <dgm:presLayoutVars>
          <dgm:hierBranch val="init"/>
        </dgm:presLayoutVars>
      </dgm:prSet>
      <dgm:spPr/>
    </dgm:pt>
    <dgm:pt modelId="{B1E62BB2-75F0-40E3-B41E-2B2429F6D811}" type="pres">
      <dgm:prSet presAssocID="{F4FFE855-C2EF-406B-984D-75928E5E1DC3}" presName="rootComposite" presStyleCnt="0"/>
      <dgm:spPr/>
    </dgm:pt>
    <dgm:pt modelId="{F0C02633-E02F-4DC1-8785-B3E3535552AF}" type="pres">
      <dgm:prSet presAssocID="{F4FFE855-C2EF-406B-984D-75928E5E1DC3}" presName="rootText" presStyleLbl="node3" presStyleIdx="3" presStyleCnt="8">
        <dgm:presLayoutVars>
          <dgm:chPref val="3"/>
        </dgm:presLayoutVars>
      </dgm:prSet>
      <dgm:spPr/>
    </dgm:pt>
    <dgm:pt modelId="{E703F122-664B-4EAD-94D5-B94160D848FC}" type="pres">
      <dgm:prSet presAssocID="{F4FFE855-C2EF-406B-984D-75928E5E1DC3}" presName="rootConnector" presStyleLbl="node3" presStyleIdx="3" presStyleCnt="8"/>
      <dgm:spPr/>
    </dgm:pt>
    <dgm:pt modelId="{C8152489-D1FE-4B7E-90F1-6DB74E1A15CC}" type="pres">
      <dgm:prSet presAssocID="{F4FFE855-C2EF-406B-984D-75928E5E1DC3}" presName="hierChild4" presStyleCnt="0"/>
      <dgm:spPr/>
    </dgm:pt>
    <dgm:pt modelId="{5F410D1B-4974-4C61-BF8A-B62301616B6E}" type="pres">
      <dgm:prSet presAssocID="{BB05326F-2AD0-4446-9DFD-3F7AA90FDEDB}" presName="Name37" presStyleLbl="parChTrans1D4" presStyleIdx="6" presStyleCnt="15"/>
      <dgm:spPr/>
    </dgm:pt>
    <dgm:pt modelId="{FDEBFAD0-4B1C-439A-B294-774771F7CDA4}" type="pres">
      <dgm:prSet presAssocID="{71FB4B40-708A-4668-8FCF-6BD4E71225C1}" presName="hierRoot2" presStyleCnt="0">
        <dgm:presLayoutVars>
          <dgm:hierBranch val="init"/>
        </dgm:presLayoutVars>
      </dgm:prSet>
      <dgm:spPr/>
    </dgm:pt>
    <dgm:pt modelId="{1D4B762C-5473-40C4-97BE-78A46238603B}" type="pres">
      <dgm:prSet presAssocID="{71FB4B40-708A-4668-8FCF-6BD4E71225C1}" presName="rootComposite" presStyleCnt="0"/>
      <dgm:spPr/>
    </dgm:pt>
    <dgm:pt modelId="{2D6B9F7F-BD5E-42BB-9220-1AFF44DA6A32}" type="pres">
      <dgm:prSet presAssocID="{71FB4B40-708A-4668-8FCF-6BD4E71225C1}" presName="rootText" presStyleLbl="node4" presStyleIdx="6" presStyleCnt="15">
        <dgm:presLayoutVars>
          <dgm:chPref val="3"/>
        </dgm:presLayoutVars>
      </dgm:prSet>
      <dgm:spPr/>
    </dgm:pt>
    <dgm:pt modelId="{2F838B13-B47D-4090-B028-DE5A1ECD432C}" type="pres">
      <dgm:prSet presAssocID="{71FB4B40-708A-4668-8FCF-6BD4E71225C1}" presName="rootConnector" presStyleLbl="node4" presStyleIdx="6" presStyleCnt="15"/>
      <dgm:spPr/>
    </dgm:pt>
    <dgm:pt modelId="{77CF3C04-E0BD-49DD-8C37-4F8C5C5D723D}" type="pres">
      <dgm:prSet presAssocID="{71FB4B40-708A-4668-8FCF-6BD4E71225C1}" presName="hierChild4" presStyleCnt="0"/>
      <dgm:spPr/>
    </dgm:pt>
    <dgm:pt modelId="{BABACA48-995C-46E7-A9DF-46156FFC9497}" type="pres">
      <dgm:prSet presAssocID="{71FB4B40-708A-4668-8FCF-6BD4E71225C1}" presName="hierChild5" presStyleCnt="0"/>
      <dgm:spPr/>
    </dgm:pt>
    <dgm:pt modelId="{A9E77B64-E45F-4BA4-9E51-A020BD5D12C1}" type="pres">
      <dgm:prSet presAssocID="{5B123539-BD8E-41D6-81B1-5F72D13BC7FB}" presName="Name37" presStyleLbl="parChTrans1D4" presStyleIdx="7" presStyleCnt="15"/>
      <dgm:spPr/>
    </dgm:pt>
    <dgm:pt modelId="{90A587BF-E269-4E51-83E4-9E02AD331289}" type="pres">
      <dgm:prSet presAssocID="{63782AA7-B95A-4F43-ACF1-001F87D06C9B}" presName="hierRoot2" presStyleCnt="0">
        <dgm:presLayoutVars>
          <dgm:hierBranch val="init"/>
        </dgm:presLayoutVars>
      </dgm:prSet>
      <dgm:spPr/>
    </dgm:pt>
    <dgm:pt modelId="{700F15A1-F0DD-4255-927E-265A91304A38}" type="pres">
      <dgm:prSet presAssocID="{63782AA7-B95A-4F43-ACF1-001F87D06C9B}" presName="rootComposite" presStyleCnt="0"/>
      <dgm:spPr/>
    </dgm:pt>
    <dgm:pt modelId="{B5B43C89-47B7-4ED1-892E-715A94CC0C0B}" type="pres">
      <dgm:prSet presAssocID="{63782AA7-B95A-4F43-ACF1-001F87D06C9B}" presName="rootText" presStyleLbl="node4" presStyleIdx="7" presStyleCnt="15">
        <dgm:presLayoutVars>
          <dgm:chPref val="3"/>
        </dgm:presLayoutVars>
      </dgm:prSet>
      <dgm:spPr/>
    </dgm:pt>
    <dgm:pt modelId="{5DFFD361-DD21-4F49-9016-AD74F1F2C423}" type="pres">
      <dgm:prSet presAssocID="{63782AA7-B95A-4F43-ACF1-001F87D06C9B}" presName="rootConnector" presStyleLbl="node4" presStyleIdx="7" presStyleCnt="15"/>
      <dgm:spPr/>
    </dgm:pt>
    <dgm:pt modelId="{55B9EE85-B1CE-42B3-850A-71ADCF036845}" type="pres">
      <dgm:prSet presAssocID="{63782AA7-B95A-4F43-ACF1-001F87D06C9B}" presName="hierChild4" presStyleCnt="0"/>
      <dgm:spPr/>
    </dgm:pt>
    <dgm:pt modelId="{E3A483D0-5CE6-425E-93C7-E8E133DEECD4}" type="pres">
      <dgm:prSet presAssocID="{63782AA7-B95A-4F43-ACF1-001F87D06C9B}" presName="hierChild5" presStyleCnt="0"/>
      <dgm:spPr/>
    </dgm:pt>
    <dgm:pt modelId="{CDFDB2D0-AF75-4F10-AF29-020D7CF68F74}" type="pres">
      <dgm:prSet presAssocID="{F4FFE855-C2EF-406B-984D-75928E5E1DC3}" presName="hierChild5" presStyleCnt="0"/>
      <dgm:spPr/>
    </dgm:pt>
    <dgm:pt modelId="{E436FE0E-051C-4A22-A466-69E2F2D116DA}" type="pres">
      <dgm:prSet presAssocID="{9DD169AD-63B4-4E5D-A6BA-A5BC49A1F69B}" presName="Name37" presStyleLbl="parChTrans1D3" presStyleIdx="4" presStyleCnt="8"/>
      <dgm:spPr/>
    </dgm:pt>
    <dgm:pt modelId="{BEE7A6DE-633A-439D-860D-11C6DD0E8303}" type="pres">
      <dgm:prSet presAssocID="{07B75B7F-4CE0-41D6-A7AE-7C57FC75EC6D}" presName="hierRoot2" presStyleCnt="0">
        <dgm:presLayoutVars>
          <dgm:hierBranch val="init"/>
        </dgm:presLayoutVars>
      </dgm:prSet>
      <dgm:spPr/>
    </dgm:pt>
    <dgm:pt modelId="{A0659580-6BA7-455C-8C4D-010377A5562D}" type="pres">
      <dgm:prSet presAssocID="{07B75B7F-4CE0-41D6-A7AE-7C57FC75EC6D}" presName="rootComposite" presStyleCnt="0"/>
      <dgm:spPr/>
    </dgm:pt>
    <dgm:pt modelId="{1FC5FCF7-BCE0-421B-90BC-685D6BB445F6}" type="pres">
      <dgm:prSet presAssocID="{07B75B7F-4CE0-41D6-A7AE-7C57FC75EC6D}" presName="rootText" presStyleLbl="node3" presStyleIdx="4" presStyleCnt="8">
        <dgm:presLayoutVars>
          <dgm:chPref val="3"/>
        </dgm:presLayoutVars>
      </dgm:prSet>
      <dgm:spPr/>
    </dgm:pt>
    <dgm:pt modelId="{0AEE812A-6B2E-420A-B988-8B1248257117}" type="pres">
      <dgm:prSet presAssocID="{07B75B7F-4CE0-41D6-A7AE-7C57FC75EC6D}" presName="rootConnector" presStyleLbl="node3" presStyleIdx="4" presStyleCnt="8"/>
      <dgm:spPr/>
    </dgm:pt>
    <dgm:pt modelId="{508368F5-F7DC-422D-A4C4-CCFE241A6A9C}" type="pres">
      <dgm:prSet presAssocID="{07B75B7F-4CE0-41D6-A7AE-7C57FC75EC6D}" presName="hierChild4" presStyleCnt="0"/>
      <dgm:spPr/>
    </dgm:pt>
    <dgm:pt modelId="{81FA6091-7B2A-42C9-B56B-E79225BCD076}" type="pres">
      <dgm:prSet presAssocID="{4A9E2996-E58A-4D42-8EE0-9B5D782B785D}" presName="Name37" presStyleLbl="parChTrans1D4" presStyleIdx="8" presStyleCnt="15"/>
      <dgm:spPr/>
    </dgm:pt>
    <dgm:pt modelId="{5171B04C-F5F5-45D0-96FF-010CCF178597}" type="pres">
      <dgm:prSet presAssocID="{7BC8DFF2-A413-4171-9F99-E011DA8B1828}" presName="hierRoot2" presStyleCnt="0">
        <dgm:presLayoutVars>
          <dgm:hierBranch val="init"/>
        </dgm:presLayoutVars>
      </dgm:prSet>
      <dgm:spPr/>
    </dgm:pt>
    <dgm:pt modelId="{3E7E76AF-1264-4A62-A5F1-8BA61C6255D1}" type="pres">
      <dgm:prSet presAssocID="{7BC8DFF2-A413-4171-9F99-E011DA8B1828}" presName="rootComposite" presStyleCnt="0"/>
      <dgm:spPr/>
    </dgm:pt>
    <dgm:pt modelId="{FC28C81F-319A-4E66-AACB-5EDAABD4038E}" type="pres">
      <dgm:prSet presAssocID="{7BC8DFF2-A413-4171-9F99-E011DA8B1828}" presName="rootText" presStyleLbl="node4" presStyleIdx="8" presStyleCnt="15">
        <dgm:presLayoutVars>
          <dgm:chPref val="3"/>
        </dgm:presLayoutVars>
      </dgm:prSet>
      <dgm:spPr/>
    </dgm:pt>
    <dgm:pt modelId="{3D717051-24F1-458F-8BDA-30DB93C40313}" type="pres">
      <dgm:prSet presAssocID="{7BC8DFF2-A413-4171-9F99-E011DA8B1828}" presName="rootConnector" presStyleLbl="node4" presStyleIdx="8" presStyleCnt="15"/>
      <dgm:spPr/>
    </dgm:pt>
    <dgm:pt modelId="{18B16362-C88E-464B-A793-8963EB9B0C65}" type="pres">
      <dgm:prSet presAssocID="{7BC8DFF2-A413-4171-9F99-E011DA8B1828}" presName="hierChild4" presStyleCnt="0"/>
      <dgm:spPr/>
    </dgm:pt>
    <dgm:pt modelId="{076E9561-0C99-4839-A0C2-2917B94C6E2A}" type="pres">
      <dgm:prSet presAssocID="{7BC8DFF2-A413-4171-9F99-E011DA8B1828}" presName="hierChild5" presStyleCnt="0"/>
      <dgm:spPr/>
    </dgm:pt>
    <dgm:pt modelId="{D88EE5C5-EA37-4F6C-8DCC-06039E4504A3}" type="pres">
      <dgm:prSet presAssocID="{7387F783-FD63-4F83-A7E5-78F900A4F566}" presName="Name37" presStyleLbl="parChTrans1D4" presStyleIdx="9" presStyleCnt="15"/>
      <dgm:spPr/>
    </dgm:pt>
    <dgm:pt modelId="{FA5AB295-02BE-4082-817C-7CE56025559A}" type="pres">
      <dgm:prSet presAssocID="{8C2760C0-80B1-4CFC-AEA0-006B66E3FD7A}" presName="hierRoot2" presStyleCnt="0">
        <dgm:presLayoutVars>
          <dgm:hierBranch val="init"/>
        </dgm:presLayoutVars>
      </dgm:prSet>
      <dgm:spPr/>
    </dgm:pt>
    <dgm:pt modelId="{43CC2DA2-99B5-42CC-AD69-FE3C5FDBB7FA}" type="pres">
      <dgm:prSet presAssocID="{8C2760C0-80B1-4CFC-AEA0-006B66E3FD7A}" presName="rootComposite" presStyleCnt="0"/>
      <dgm:spPr/>
    </dgm:pt>
    <dgm:pt modelId="{52F471AB-2073-4A8B-85CC-D7EEB2A576B0}" type="pres">
      <dgm:prSet presAssocID="{8C2760C0-80B1-4CFC-AEA0-006B66E3FD7A}" presName="rootText" presStyleLbl="node4" presStyleIdx="9" presStyleCnt="15">
        <dgm:presLayoutVars>
          <dgm:chPref val="3"/>
        </dgm:presLayoutVars>
      </dgm:prSet>
      <dgm:spPr/>
    </dgm:pt>
    <dgm:pt modelId="{029B22FB-B731-41E4-95F8-57EAB8EBC219}" type="pres">
      <dgm:prSet presAssocID="{8C2760C0-80B1-4CFC-AEA0-006B66E3FD7A}" presName="rootConnector" presStyleLbl="node4" presStyleIdx="9" presStyleCnt="15"/>
      <dgm:spPr/>
    </dgm:pt>
    <dgm:pt modelId="{7916A068-57AA-4677-BBF9-D84E5CE842CB}" type="pres">
      <dgm:prSet presAssocID="{8C2760C0-80B1-4CFC-AEA0-006B66E3FD7A}" presName="hierChild4" presStyleCnt="0"/>
      <dgm:spPr/>
    </dgm:pt>
    <dgm:pt modelId="{76E54DE3-A75F-4ECE-BB1B-71C7EEF25994}" type="pres">
      <dgm:prSet presAssocID="{8C2760C0-80B1-4CFC-AEA0-006B66E3FD7A}" presName="hierChild5" presStyleCnt="0"/>
      <dgm:spPr/>
    </dgm:pt>
    <dgm:pt modelId="{A09EAD3D-5F5B-45D3-B5F5-31B75FB80FB3}" type="pres">
      <dgm:prSet presAssocID="{A0B30EB9-A3C6-4A02-85F7-3649FA4E4984}" presName="Name37" presStyleLbl="parChTrans1D4" presStyleIdx="10" presStyleCnt="15"/>
      <dgm:spPr/>
    </dgm:pt>
    <dgm:pt modelId="{6EBA9E85-1A59-4858-AF20-C9B7A5A236A5}" type="pres">
      <dgm:prSet presAssocID="{BE269E6A-2D2C-42B3-B3B5-0A5D03E62F9D}" presName="hierRoot2" presStyleCnt="0">
        <dgm:presLayoutVars>
          <dgm:hierBranch val="init"/>
        </dgm:presLayoutVars>
      </dgm:prSet>
      <dgm:spPr/>
    </dgm:pt>
    <dgm:pt modelId="{9CC0EEF7-2D60-472D-B011-8F164F0CE34A}" type="pres">
      <dgm:prSet presAssocID="{BE269E6A-2D2C-42B3-B3B5-0A5D03E62F9D}" presName="rootComposite" presStyleCnt="0"/>
      <dgm:spPr/>
    </dgm:pt>
    <dgm:pt modelId="{F41A01E1-B88D-44B5-AB76-E9436379F1DC}" type="pres">
      <dgm:prSet presAssocID="{BE269E6A-2D2C-42B3-B3B5-0A5D03E62F9D}" presName="rootText" presStyleLbl="node4" presStyleIdx="10" presStyleCnt="15">
        <dgm:presLayoutVars>
          <dgm:chPref val="3"/>
        </dgm:presLayoutVars>
      </dgm:prSet>
      <dgm:spPr/>
    </dgm:pt>
    <dgm:pt modelId="{3381A54A-6B7D-47C3-9C80-388DABCF6DBE}" type="pres">
      <dgm:prSet presAssocID="{BE269E6A-2D2C-42B3-B3B5-0A5D03E62F9D}" presName="rootConnector" presStyleLbl="node4" presStyleIdx="10" presStyleCnt="15"/>
      <dgm:spPr/>
    </dgm:pt>
    <dgm:pt modelId="{8A012DDD-F62A-4338-A12A-D438BA69CE52}" type="pres">
      <dgm:prSet presAssocID="{BE269E6A-2D2C-42B3-B3B5-0A5D03E62F9D}" presName="hierChild4" presStyleCnt="0"/>
      <dgm:spPr/>
    </dgm:pt>
    <dgm:pt modelId="{3EE3338C-CBA5-42BA-8193-56470E26B709}" type="pres">
      <dgm:prSet presAssocID="{BE269E6A-2D2C-42B3-B3B5-0A5D03E62F9D}" presName="hierChild5" presStyleCnt="0"/>
      <dgm:spPr/>
    </dgm:pt>
    <dgm:pt modelId="{D31BD8A4-FFF4-4A0E-8C94-502C3135A733}" type="pres">
      <dgm:prSet presAssocID="{07B75B7F-4CE0-41D6-A7AE-7C57FC75EC6D}" presName="hierChild5" presStyleCnt="0"/>
      <dgm:spPr/>
    </dgm:pt>
    <dgm:pt modelId="{A837E4D4-E4EC-44D7-9963-07763BBD9DD4}" type="pres">
      <dgm:prSet presAssocID="{E799F568-A5E2-42A0-91B0-4D35A89834E0}" presName="Name37" presStyleLbl="parChTrans1D3" presStyleIdx="5" presStyleCnt="8"/>
      <dgm:spPr/>
    </dgm:pt>
    <dgm:pt modelId="{D096B933-2291-4047-A4FD-46C4809F78B9}" type="pres">
      <dgm:prSet presAssocID="{5DAD2E50-D4C6-4BD7-B576-0974644BE81D}" presName="hierRoot2" presStyleCnt="0">
        <dgm:presLayoutVars>
          <dgm:hierBranch val="init"/>
        </dgm:presLayoutVars>
      </dgm:prSet>
      <dgm:spPr/>
    </dgm:pt>
    <dgm:pt modelId="{1C35005D-08FC-462C-85F6-31F1E95F47D2}" type="pres">
      <dgm:prSet presAssocID="{5DAD2E50-D4C6-4BD7-B576-0974644BE81D}" presName="rootComposite" presStyleCnt="0"/>
      <dgm:spPr/>
    </dgm:pt>
    <dgm:pt modelId="{2CFCCDA3-FC66-43F9-A27C-B0E92D95731F}" type="pres">
      <dgm:prSet presAssocID="{5DAD2E50-D4C6-4BD7-B576-0974644BE81D}" presName="rootText" presStyleLbl="node3" presStyleIdx="5" presStyleCnt="8">
        <dgm:presLayoutVars>
          <dgm:chPref val="3"/>
        </dgm:presLayoutVars>
      </dgm:prSet>
      <dgm:spPr/>
    </dgm:pt>
    <dgm:pt modelId="{FF231E65-EA62-4B71-A27D-ED6336DE0F57}" type="pres">
      <dgm:prSet presAssocID="{5DAD2E50-D4C6-4BD7-B576-0974644BE81D}" presName="rootConnector" presStyleLbl="node3" presStyleIdx="5" presStyleCnt="8"/>
      <dgm:spPr/>
    </dgm:pt>
    <dgm:pt modelId="{C92B1D93-DE20-4A1B-9731-25F8639657CB}" type="pres">
      <dgm:prSet presAssocID="{5DAD2E50-D4C6-4BD7-B576-0974644BE81D}" presName="hierChild4" presStyleCnt="0"/>
      <dgm:spPr/>
    </dgm:pt>
    <dgm:pt modelId="{8EC2FC23-AF25-42FB-BC40-A7900E6E67C6}" type="pres">
      <dgm:prSet presAssocID="{288F3A1E-9F59-4D73-9EE9-C36B010AFB60}" presName="Name37" presStyleLbl="parChTrans1D4" presStyleIdx="11" presStyleCnt="15"/>
      <dgm:spPr/>
    </dgm:pt>
    <dgm:pt modelId="{6BA467B0-AD07-493A-ACBE-F5038020156B}" type="pres">
      <dgm:prSet presAssocID="{E2CEAA7F-348E-46B7-AC67-004F00A0A63C}" presName="hierRoot2" presStyleCnt="0">
        <dgm:presLayoutVars>
          <dgm:hierBranch val="init"/>
        </dgm:presLayoutVars>
      </dgm:prSet>
      <dgm:spPr/>
    </dgm:pt>
    <dgm:pt modelId="{364669A4-005E-4525-974B-01C0004A5CA4}" type="pres">
      <dgm:prSet presAssocID="{E2CEAA7F-348E-46B7-AC67-004F00A0A63C}" presName="rootComposite" presStyleCnt="0"/>
      <dgm:spPr/>
    </dgm:pt>
    <dgm:pt modelId="{3EB6BB0F-9D37-4F54-BA76-2491C75F99D7}" type="pres">
      <dgm:prSet presAssocID="{E2CEAA7F-348E-46B7-AC67-004F00A0A63C}" presName="rootText" presStyleLbl="node4" presStyleIdx="11" presStyleCnt="15">
        <dgm:presLayoutVars>
          <dgm:chPref val="3"/>
        </dgm:presLayoutVars>
      </dgm:prSet>
      <dgm:spPr/>
    </dgm:pt>
    <dgm:pt modelId="{7214822B-BAE2-4214-BADA-9866BEC3B2AC}" type="pres">
      <dgm:prSet presAssocID="{E2CEAA7F-348E-46B7-AC67-004F00A0A63C}" presName="rootConnector" presStyleLbl="node4" presStyleIdx="11" presStyleCnt="15"/>
      <dgm:spPr/>
    </dgm:pt>
    <dgm:pt modelId="{4981DC4D-BA54-488E-9BFE-1EF5031DAFDB}" type="pres">
      <dgm:prSet presAssocID="{E2CEAA7F-348E-46B7-AC67-004F00A0A63C}" presName="hierChild4" presStyleCnt="0"/>
      <dgm:spPr/>
    </dgm:pt>
    <dgm:pt modelId="{AB0A63F1-8702-4C47-85DA-594FF0D3A688}" type="pres">
      <dgm:prSet presAssocID="{E2CEAA7F-348E-46B7-AC67-004F00A0A63C}" presName="hierChild5" presStyleCnt="0"/>
      <dgm:spPr/>
    </dgm:pt>
    <dgm:pt modelId="{B115599C-11B4-4B4E-8D62-C2CB1CA3F699}" type="pres">
      <dgm:prSet presAssocID="{A06E0F28-B403-4B0E-A80D-CCCF69BF073F}" presName="Name37" presStyleLbl="parChTrans1D4" presStyleIdx="12" presStyleCnt="15"/>
      <dgm:spPr/>
    </dgm:pt>
    <dgm:pt modelId="{26337F2B-CC13-45D1-9565-93B3BC9B2E0F}" type="pres">
      <dgm:prSet presAssocID="{B41A55C7-048F-421F-8FDD-0017FAF3FD20}" presName="hierRoot2" presStyleCnt="0">
        <dgm:presLayoutVars>
          <dgm:hierBranch val="init"/>
        </dgm:presLayoutVars>
      </dgm:prSet>
      <dgm:spPr/>
    </dgm:pt>
    <dgm:pt modelId="{BD6A4777-E0D7-47EC-8367-94AE4FCCD098}" type="pres">
      <dgm:prSet presAssocID="{B41A55C7-048F-421F-8FDD-0017FAF3FD20}" presName="rootComposite" presStyleCnt="0"/>
      <dgm:spPr/>
    </dgm:pt>
    <dgm:pt modelId="{C160F2D7-A03B-4C4E-B81B-4214758F28F2}" type="pres">
      <dgm:prSet presAssocID="{B41A55C7-048F-421F-8FDD-0017FAF3FD20}" presName="rootText" presStyleLbl="node4" presStyleIdx="12" presStyleCnt="15">
        <dgm:presLayoutVars>
          <dgm:chPref val="3"/>
        </dgm:presLayoutVars>
      </dgm:prSet>
      <dgm:spPr/>
    </dgm:pt>
    <dgm:pt modelId="{2F5BCCF2-AB36-4492-BC11-F9906D848A13}" type="pres">
      <dgm:prSet presAssocID="{B41A55C7-048F-421F-8FDD-0017FAF3FD20}" presName="rootConnector" presStyleLbl="node4" presStyleIdx="12" presStyleCnt="15"/>
      <dgm:spPr/>
    </dgm:pt>
    <dgm:pt modelId="{20A54D27-00C5-49F1-947A-EEA123351396}" type="pres">
      <dgm:prSet presAssocID="{B41A55C7-048F-421F-8FDD-0017FAF3FD20}" presName="hierChild4" presStyleCnt="0"/>
      <dgm:spPr/>
    </dgm:pt>
    <dgm:pt modelId="{CFE5F603-FE9D-4557-8FF6-34CBD1041CBA}" type="pres">
      <dgm:prSet presAssocID="{B41A55C7-048F-421F-8FDD-0017FAF3FD20}" presName="hierChild5" presStyleCnt="0"/>
      <dgm:spPr/>
    </dgm:pt>
    <dgm:pt modelId="{FC19EC7B-EAA5-4C9E-A6D6-473F86098256}" type="pres">
      <dgm:prSet presAssocID="{63F920C3-E5E6-42E0-930D-36EA29EC97F2}" presName="Name37" presStyleLbl="parChTrans1D4" presStyleIdx="13" presStyleCnt="15"/>
      <dgm:spPr/>
    </dgm:pt>
    <dgm:pt modelId="{A3FD0F1D-1519-4EAB-98CE-1191E8D91C4D}" type="pres">
      <dgm:prSet presAssocID="{E72F087E-1ADA-4BD3-AD1B-235CEDC2B236}" presName="hierRoot2" presStyleCnt="0">
        <dgm:presLayoutVars>
          <dgm:hierBranch val="init"/>
        </dgm:presLayoutVars>
      </dgm:prSet>
      <dgm:spPr/>
    </dgm:pt>
    <dgm:pt modelId="{F2B89BF1-F25F-4AB7-8B14-9D14CF52595E}" type="pres">
      <dgm:prSet presAssocID="{E72F087E-1ADA-4BD3-AD1B-235CEDC2B236}" presName="rootComposite" presStyleCnt="0"/>
      <dgm:spPr/>
    </dgm:pt>
    <dgm:pt modelId="{1B95DCCA-B6DC-4095-A10B-D1BA487C702A}" type="pres">
      <dgm:prSet presAssocID="{E72F087E-1ADA-4BD3-AD1B-235CEDC2B236}" presName="rootText" presStyleLbl="node4" presStyleIdx="13" presStyleCnt="15">
        <dgm:presLayoutVars>
          <dgm:chPref val="3"/>
        </dgm:presLayoutVars>
      </dgm:prSet>
      <dgm:spPr/>
    </dgm:pt>
    <dgm:pt modelId="{7AF920BD-581C-403B-A10A-D2C4B2DB7C96}" type="pres">
      <dgm:prSet presAssocID="{E72F087E-1ADA-4BD3-AD1B-235CEDC2B236}" presName="rootConnector" presStyleLbl="node4" presStyleIdx="13" presStyleCnt="15"/>
      <dgm:spPr/>
    </dgm:pt>
    <dgm:pt modelId="{8158AD81-7A99-422A-8AD8-728587FA3E83}" type="pres">
      <dgm:prSet presAssocID="{E72F087E-1ADA-4BD3-AD1B-235CEDC2B236}" presName="hierChild4" presStyleCnt="0"/>
      <dgm:spPr/>
    </dgm:pt>
    <dgm:pt modelId="{1E1ADA06-1BE5-4109-B1FB-0024FC497D5A}" type="pres">
      <dgm:prSet presAssocID="{E72F087E-1ADA-4BD3-AD1B-235CEDC2B236}" presName="hierChild5" presStyleCnt="0"/>
      <dgm:spPr/>
    </dgm:pt>
    <dgm:pt modelId="{0519BD6F-9FCE-4CB1-83CE-3C34626E48EF}" type="pres">
      <dgm:prSet presAssocID="{54C219F9-66B0-4E49-8D7A-C0310441909B}" presName="Name37" presStyleLbl="parChTrans1D4" presStyleIdx="14" presStyleCnt="15"/>
      <dgm:spPr/>
    </dgm:pt>
    <dgm:pt modelId="{51051B54-247F-47C0-A485-EA7EB07B59CD}" type="pres">
      <dgm:prSet presAssocID="{F7840887-EF29-4A2D-A075-6593AFB4B7A4}" presName="hierRoot2" presStyleCnt="0">
        <dgm:presLayoutVars>
          <dgm:hierBranch val="init"/>
        </dgm:presLayoutVars>
      </dgm:prSet>
      <dgm:spPr/>
    </dgm:pt>
    <dgm:pt modelId="{13B541D5-FA00-47B0-9A5E-963F0BE60427}" type="pres">
      <dgm:prSet presAssocID="{F7840887-EF29-4A2D-A075-6593AFB4B7A4}" presName="rootComposite" presStyleCnt="0"/>
      <dgm:spPr/>
    </dgm:pt>
    <dgm:pt modelId="{F40CE0F9-04B4-4343-B402-088D3FBBA2F9}" type="pres">
      <dgm:prSet presAssocID="{F7840887-EF29-4A2D-A075-6593AFB4B7A4}" presName="rootText" presStyleLbl="node4" presStyleIdx="14" presStyleCnt="15">
        <dgm:presLayoutVars>
          <dgm:chPref val="3"/>
        </dgm:presLayoutVars>
      </dgm:prSet>
      <dgm:spPr/>
    </dgm:pt>
    <dgm:pt modelId="{F7DA2A53-EF96-4256-8D21-D170BE68D3D9}" type="pres">
      <dgm:prSet presAssocID="{F7840887-EF29-4A2D-A075-6593AFB4B7A4}" presName="rootConnector" presStyleLbl="node4" presStyleIdx="14" presStyleCnt="15"/>
      <dgm:spPr/>
    </dgm:pt>
    <dgm:pt modelId="{D5571E8C-C626-41FC-95A8-D7964DBEF457}" type="pres">
      <dgm:prSet presAssocID="{F7840887-EF29-4A2D-A075-6593AFB4B7A4}" presName="hierChild4" presStyleCnt="0"/>
      <dgm:spPr/>
    </dgm:pt>
    <dgm:pt modelId="{5647DA93-19E7-4994-AE5E-DC999AC26165}" type="pres">
      <dgm:prSet presAssocID="{F7840887-EF29-4A2D-A075-6593AFB4B7A4}" presName="hierChild5" presStyleCnt="0"/>
      <dgm:spPr/>
    </dgm:pt>
    <dgm:pt modelId="{13ED3DAA-6A8B-462C-8952-EB29713D6FAB}" type="pres">
      <dgm:prSet presAssocID="{5DAD2E50-D4C6-4BD7-B576-0974644BE81D}" presName="hierChild5" presStyleCnt="0"/>
      <dgm:spPr/>
    </dgm:pt>
    <dgm:pt modelId="{5C1742DE-DE9D-4212-AC70-71C84CCA3A0C}" type="pres">
      <dgm:prSet presAssocID="{612A5E24-2710-48A0-B8C6-58349E571FC7}" presName="Name37" presStyleLbl="parChTrans1D3" presStyleIdx="6" presStyleCnt="8"/>
      <dgm:spPr/>
    </dgm:pt>
    <dgm:pt modelId="{73E62FE7-63AB-4CD0-9F23-A06E38872241}" type="pres">
      <dgm:prSet presAssocID="{342F3EE0-7D42-44C9-B7C4-9F9FAFB887D9}" presName="hierRoot2" presStyleCnt="0">
        <dgm:presLayoutVars>
          <dgm:hierBranch val="init"/>
        </dgm:presLayoutVars>
      </dgm:prSet>
      <dgm:spPr/>
    </dgm:pt>
    <dgm:pt modelId="{FABC26A5-138E-43D1-ADC3-95374822621C}" type="pres">
      <dgm:prSet presAssocID="{342F3EE0-7D42-44C9-B7C4-9F9FAFB887D9}" presName="rootComposite" presStyleCnt="0"/>
      <dgm:spPr/>
    </dgm:pt>
    <dgm:pt modelId="{8231BF0D-163E-4E31-93DA-7F757F5968D3}" type="pres">
      <dgm:prSet presAssocID="{342F3EE0-7D42-44C9-B7C4-9F9FAFB887D9}" presName="rootText" presStyleLbl="node3" presStyleIdx="6" presStyleCnt="8">
        <dgm:presLayoutVars>
          <dgm:chPref val="3"/>
        </dgm:presLayoutVars>
      </dgm:prSet>
      <dgm:spPr/>
    </dgm:pt>
    <dgm:pt modelId="{C70BF4A2-DBEB-42F8-91C2-1860F72DE262}" type="pres">
      <dgm:prSet presAssocID="{342F3EE0-7D42-44C9-B7C4-9F9FAFB887D9}" presName="rootConnector" presStyleLbl="node3" presStyleIdx="6" presStyleCnt="8"/>
      <dgm:spPr/>
    </dgm:pt>
    <dgm:pt modelId="{8D352FED-7CC5-4A9C-B40A-5764CF6F4259}" type="pres">
      <dgm:prSet presAssocID="{342F3EE0-7D42-44C9-B7C4-9F9FAFB887D9}" presName="hierChild4" presStyleCnt="0"/>
      <dgm:spPr/>
    </dgm:pt>
    <dgm:pt modelId="{043D5A7C-5091-4671-B781-1D08F7CCF420}" type="pres">
      <dgm:prSet presAssocID="{342F3EE0-7D42-44C9-B7C4-9F9FAFB887D9}" presName="hierChild5" presStyleCnt="0"/>
      <dgm:spPr/>
    </dgm:pt>
    <dgm:pt modelId="{8E3F20D2-A0B0-4984-9B5A-8DEB4715D0AF}" type="pres">
      <dgm:prSet presAssocID="{A959D7B6-C902-49E0-987B-0CEDC69012CB}" presName="Name37" presStyleLbl="parChTrans1D3" presStyleIdx="7" presStyleCnt="8"/>
      <dgm:spPr/>
    </dgm:pt>
    <dgm:pt modelId="{2DD83960-49BA-4E4E-9BF6-2C8AC39B51D8}" type="pres">
      <dgm:prSet presAssocID="{11D086A5-9DA7-46D5-93F2-07BC60835A79}" presName="hierRoot2" presStyleCnt="0">
        <dgm:presLayoutVars>
          <dgm:hierBranch val="init"/>
        </dgm:presLayoutVars>
      </dgm:prSet>
      <dgm:spPr/>
    </dgm:pt>
    <dgm:pt modelId="{EA402720-7457-4C04-AEEE-3C9E110210C0}" type="pres">
      <dgm:prSet presAssocID="{11D086A5-9DA7-46D5-93F2-07BC60835A79}" presName="rootComposite" presStyleCnt="0"/>
      <dgm:spPr/>
    </dgm:pt>
    <dgm:pt modelId="{8249F300-AB6F-45C8-858D-333EE1FD1742}" type="pres">
      <dgm:prSet presAssocID="{11D086A5-9DA7-46D5-93F2-07BC60835A79}" presName="rootText" presStyleLbl="node3" presStyleIdx="7" presStyleCnt="8">
        <dgm:presLayoutVars>
          <dgm:chPref val="3"/>
        </dgm:presLayoutVars>
      </dgm:prSet>
      <dgm:spPr/>
    </dgm:pt>
    <dgm:pt modelId="{7A24D3F1-470A-4468-A403-D602E581DB72}" type="pres">
      <dgm:prSet presAssocID="{11D086A5-9DA7-46D5-93F2-07BC60835A79}" presName="rootConnector" presStyleLbl="node3" presStyleIdx="7" presStyleCnt="8"/>
      <dgm:spPr/>
    </dgm:pt>
    <dgm:pt modelId="{04E5575A-6DBE-44BC-93AF-21DB9B27D1A0}" type="pres">
      <dgm:prSet presAssocID="{11D086A5-9DA7-46D5-93F2-07BC60835A79}" presName="hierChild4" presStyleCnt="0"/>
      <dgm:spPr/>
    </dgm:pt>
    <dgm:pt modelId="{3E53F936-249C-4AB7-A217-A1504117BDB0}" type="pres">
      <dgm:prSet presAssocID="{11D086A5-9DA7-46D5-93F2-07BC60835A79}" presName="hierChild5" presStyleCnt="0"/>
      <dgm:spPr/>
    </dgm:pt>
    <dgm:pt modelId="{E00A78FB-121D-487F-B32D-ACCB1A23BCB4}" type="pres">
      <dgm:prSet presAssocID="{5FD39E13-D0BF-4304-840E-01EE222170A7}" presName="hierChild5" presStyleCnt="0"/>
      <dgm:spPr/>
    </dgm:pt>
    <dgm:pt modelId="{D0B78C49-D482-4704-AD04-76892454EB7D}" type="pres">
      <dgm:prSet presAssocID="{C8E827B4-262C-4713-851E-E884221DC5CC}" presName="hierChild3" presStyleCnt="0"/>
      <dgm:spPr/>
    </dgm:pt>
  </dgm:ptLst>
  <dgm:cxnLst>
    <dgm:cxn modelId="{D61E2802-5121-4688-86AD-B5865FB81204}" type="presOf" srcId="{254C19EB-5620-46D6-BFB0-9F9BDD0B13CF}" destId="{29C21945-C4EA-48C6-8A8D-956C841A134D}" srcOrd="0" destOrd="0" presId="urn:microsoft.com/office/officeart/2005/8/layout/orgChart1"/>
    <dgm:cxn modelId="{09D22C02-EA10-45F4-A396-615F3BE44B30}" type="presOf" srcId="{71FB4B40-708A-4668-8FCF-6BD4E71225C1}" destId="{2D6B9F7F-BD5E-42BB-9220-1AFF44DA6A32}" srcOrd="0" destOrd="0" presId="urn:microsoft.com/office/officeart/2005/8/layout/orgChart1"/>
    <dgm:cxn modelId="{33410103-4967-4580-B0D1-EB6104FEEBAA}" type="presOf" srcId="{F19B8AC2-C838-4871-91D4-24127FB5FAA7}" destId="{CF4C729E-976B-468E-99EC-405B1AD5C1C2}" srcOrd="1" destOrd="0" presId="urn:microsoft.com/office/officeart/2005/8/layout/orgChart1"/>
    <dgm:cxn modelId="{7A7B2803-6F66-4C1C-A3B0-C21A7A894652}" type="presOf" srcId="{E72F087E-1ADA-4BD3-AD1B-235CEDC2B236}" destId="{7AF920BD-581C-403B-A10A-D2C4B2DB7C96}" srcOrd="1" destOrd="0" presId="urn:microsoft.com/office/officeart/2005/8/layout/orgChart1"/>
    <dgm:cxn modelId="{E037DD07-08C5-47A1-B640-D9E809E85548}" type="presOf" srcId="{B41A55C7-048F-421F-8FDD-0017FAF3FD20}" destId="{C160F2D7-A03B-4C4E-B81B-4214758F28F2}" srcOrd="0" destOrd="0" presId="urn:microsoft.com/office/officeart/2005/8/layout/orgChart1"/>
    <dgm:cxn modelId="{3E3BFE0A-3B84-40DB-8744-18645A8A9392}" type="presOf" srcId="{2099F8AF-D5F2-48E3-83E3-90294343AF74}" destId="{D07FC9F5-5CAC-4483-987D-333BAB8EE2D6}" srcOrd="0" destOrd="0" presId="urn:microsoft.com/office/officeart/2005/8/layout/orgChart1"/>
    <dgm:cxn modelId="{AECFE60B-98E6-4D87-8654-079F92F891B9}" type="presOf" srcId="{5FD39E13-D0BF-4304-840E-01EE222170A7}" destId="{EE787F96-6416-4E06-A40A-745C813B711F}" srcOrd="0" destOrd="0" presId="urn:microsoft.com/office/officeart/2005/8/layout/orgChart1"/>
    <dgm:cxn modelId="{9FB5D50F-1637-4B1D-B3F6-C71B04814F52}" type="presOf" srcId="{9CA35781-E36A-4B43-A6C2-25437FF4A8B8}" destId="{582DEEC2-6C5C-433C-88AD-B7A311870B1C}" srcOrd="1" destOrd="0" presId="urn:microsoft.com/office/officeart/2005/8/layout/orgChart1"/>
    <dgm:cxn modelId="{5AD87410-9221-47DA-B817-DAE304AEEDB6}" srcId="{5FD39E13-D0BF-4304-840E-01EE222170A7}" destId="{07B75B7F-4CE0-41D6-A7AE-7C57FC75EC6D}" srcOrd="4" destOrd="0" parTransId="{9DD169AD-63B4-4E5D-A6BA-A5BC49A1F69B}" sibTransId="{32F36B80-1080-4824-8990-C648F18B9A95}"/>
    <dgm:cxn modelId="{6391E813-3A14-4BA6-A981-A4A6AA52B890}" type="presOf" srcId="{5FD39E13-D0BF-4304-840E-01EE222170A7}" destId="{17661B79-EFF0-46EC-82B7-CE732F5D5E83}" srcOrd="1" destOrd="0" presId="urn:microsoft.com/office/officeart/2005/8/layout/orgChart1"/>
    <dgm:cxn modelId="{CDFD7F17-9B47-4A47-8ADE-8B4BFF632E95}" type="presOf" srcId="{8C2760C0-80B1-4CFC-AEA0-006B66E3FD7A}" destId="{029B22FB-B731-41E4-95F8-57EAB8EBC219}" srcOrd="1" destOrd="0" presId="urn:microsoft.com/office/officeart/2005/8/layout/orgChart1"/>
    <dgm:cxn modelId="{89914918-E1DD-4F68-B65B-AF0795140AC2}" type="presOf" srcId="{F7840887-EF29-4A2D-A075-6593AFB4B7A4}" destId="{F7DA2A53-EF96-4256-8D21-D170BE68D3D9}" srcOrd="1" destOrd="0" presId="urn:microsoft.com/office/officeart/2005/8/layout/orgChart1"/>
    <dgm:cxn modelId="{7DA63C1B-EECE-4C13-A356-E87D3647EE78}" srcId="{E7333D86-C8AA-4A35-BA8D-FB81CF8D3E32}" destId="{3B2F65B2-4F38-431A-862F-7168783D2D4F}" srcOrd="1" destOrd="0" parTransId="{FD107BCF-82AE-4DE8-A69C-A030FE4B5E23}" sibTransId="{F0DCA8D1-70CB-4FE4-BBC6-B955E501AD8C}"/>
    <dgm:cxn modelId="{C443DD1D-E27D-453D-B071-223E6A70F2E7}" type="presOf" srcId="{9DD169AD-63B4-4E5D-A6BA-A5BC49A1F69B}" destId="{E436FE0E-051C-4A22-A466-69E2F2D116DA}" srcOrd="0" destOrd="0" presId="urn:microsoft.com/office/officeart/2005/8/layout/orgChart1"/>
    <dgm:cxn modelId="{7E6D361F-FB35-480F-BA97-612FA24B4B58}" type="presOf" srcId="{E4378BDA-29ED-492E-9D69-503584D0AD8F}" destId="{72129935-C6DE-4C97-B19F-316BAE8C42F5}" srcOrd="0" destOrd="0" presId="urn:microsoft.com/office/officeart/2005/8/layout/orgChart1"/>
    <dgm:cxn modelId="{73251D21-704A-43EA-91AE-EA8CBBCA2AF3}" srcId="{5FD39E13-D0BF-4304-840E-01EE222170A7}" destId="{E4AA788F-32A2-471A-8698-687CDC87FAD6}" srcOrd="0" destOrd="0" parTransId="{FF68A7C2-AE0A-4D53-92F0-0B1076D260B6}" sibTransId="{F7497798-DCB7-4C4A-B4DA-60FEBAEDFA77}"/>
    <dgm:cxn modelId="{AAFAE225-7138-4631-A981-B0BE859EAEED}" type="presOf" srcId="{4DB8BD86-705C-4888-B672-BE190D3C414F}" destId="{067A1B30-6EA9-4130-AB7E-1898B49794AE}" srcOrd="0" destOrd="0" presId="urn:microsoft.com/office/officeart/2005/8/layout/orgChart1"/>
    <dgm:cxn modelId="{C5DD102A-7B5A-4114-B1FA-4BF92BF33218}" type="presOf" srcId="{BB05326F-2AD0-4446-9DFD-3F7AA90FDEDB}" destId="{5F410D1B-4974-4C61-BF8A-B62301616B6E}" srcOrd="0" destOrd="0" presId="urn:microsoft.com/office/officeart/2005/8/layout/orgChart1"/>
    <dgm:cxn modelId="{E489112F-72D9-4D42-B08E-C34EC9B66837}" type="presOf" srcId="{FA254A49-5EDB-47D3-8599-3A5DBAD1630C}" destId="{9C69322B-485D-41DD-B5AF-025CE4FC2748}" srcOrd="0" destOrd="0" presId="urn:microsoft.com/office/officeart/2005/8/layout/orgChart1"/>
    <dgm:cxn modelId="{4A70CF2F-2A61-4A92-96C2-EC287A23F091}" type="presOf" srcId="{A06E0F28-B403-4B0E-A80D-CCCF69BF073F}" destId="{B115599C-11B4-4B4E-8D62-C2CB1CA3F699}" srcOrd="0" destOrd="0" presId="urn:microsoft.com/office/officeart/2005/8/layout/orgChart1"/>
    <dgm:cxn modelId="{16172F32-B4BF-4C33-BE2C-9989E3891087}" type="presOf" srcId="{E7333D86-C8AA-4A35-BA8D-FB81CF8D3E32}" destId="{BB100182-E707-48AE-871B-BA28EDE331EC}" srcOrd="1" destOrd="0" presId="urn:microsoft.com/office/officeart/2005/8/layout/orgChart1"/>
    <dgm:cxn modelId="{00499532-4D49-4292-B464-B80493BCF36A}" type="presOf" srcId="{11D086A5-9DA7-46D5-93F2-07BC60835A79}" destId="{7A24D3F1-470A-4468-A403-D602E581DB72}" srcOrd="1" destOrd="0" presId="urn:microsoft.com/office/officeart/2005/8/layout/orgChart1"/>
    <dgm:cxn modelId="{CEE59536-3C73-4B06-8093-7991D4BC6F11}" type="presOf" srcId="{3EA09016-AD48-4431-9DE7-2C32029566E1}" destId="{4D8C4EC2-344B-43E1-91AA-22F50F9AD29C}" srcOrd="0" destOrd="0" presId="urn:microsoft.com/office/officeart/2005/8/layout/orgChart1"/>
    <dgm:cxn modelId="{8D05D336-DBC5-4368-9425-D8011AED0996}" srcId="{5FD39E13-D0BF-4304-840E-01EE222170A7}" destId="{F19B8AC2-C838-4871-91D4-24127FB5FAA7}" srcOrd="2" destOrd="0" parTransId="{0B58C2CC-084C-4801-BE31-3D9592729D79}" sibTransId="{D8D1D994-1995-4014-A8E5-9EA5FD685133}"/>
    <dgm:cxn modelId="{A28E0C3D-B5CA-4C90-B377-62624FC1C98C}" srcId="{5FD39E13-D0BF-4304-840E-01EE222170A7}" destId="{11D086A5-9DA7-46D5-93F2-07BC60835A79}" srcOrd="7" destOrd="0" parTransId="{A959D7B6-C902-49E0-987B-0CEDC69012CB}" sibTransId="{320EB67E-CE7B-4ED4-98D9-661BF311AD16}"/>
    <dgm:cxn modelId="{EBA1A93D-E573-4DEC-956F-17B24BB45C1E}" type="presOf" srcId="{11D086A5-9DA7-46D5-93F2-07BC60835A79}" destId="{8249F300-AB6F-45C8-858D-333EE1FD1742}" srcOrd="0" destOrd="0" presId="urn:microsoft.com/office/officeart/2005/8/layout/orgChart1"/>
    <dgm:cxn modelId="{718A9240-D6B0-4AF6-8E3A-2CB1425439BC}" srcId="{5DAD2E50-D4C6-4BD7-B576-0974644BE81D}" destId="{F7840887-EF29-4A2D-A075-6593AFB4B7A4}" srcOrd="3" destOrd="0" parTransId="{54C219F9-66B0-4E49-8D7A-C0310441909B}" sibTransId="{429714D4-6DF6-463F-ABA5-31351C47A69C}"/>
    <dgm:cxn modelId="{BD21315B-1FA0-4326-B3B2-B4887F4B8800}" type="presOf" srcId="{63782AA7-B95A-4F43-ACF1-001F87D06C9B}" destId="{5DFFD361-DD21-4F49-9016-AD74F1F2C423}" srcOrd="1" destOrd="0" presId="urn:microsoft.com/office/officeart/2005/8/layout/orgChart1"/>
    <dgm:cxn modelId="{F96ABC5B-077A-4F1D-9514-D8304C98D729}" type="presOf" srcId="{74993D76-4951-4B7D-BC63-0D9E4B105EBE}" destId="{D4A1017A-4AA1-4B35-A5DC-27486D5689FD}" srcOrd="0" destOrd="0" presId="urn:microsoft.com/office/officeart/2005/8/layout/orgChart1"/>
    <dgm:cxn modelId="{0D2DA164-CEEF-45D5-B519-A2B4097985AD}" type="presOf" srcId="{71FB4B40-708A-4668-8FCF-6BD4E71225C1}" destId="{2F838B13-B47D-4090-B028-DE5A1ECD432C}" srcOrd="1" destOrd="0" presId="urn:microsoft.com/office/officeart/2005/8/layout/orgChart1"/>
    <dgm:cxn modelId="{281ABB67-F3B6-4B60-A58C-B7DC5483F32B}" type="presOf" srcId="{F7840887-EF29-4A2D-A075-6593AFB4B7A4}" destId="{F40CE0F9-04B4-4343-B402-088D3FBBA2F9}" srcOrd="0" destOrd="0" presId="urn:microsoft.com/office/officeart/2005/8/layout/orgChart1"/>
    <dgm:cxn modelId="{63413268-6FDB-4866-95B7-896C390CCC7C}" type="presOf" srcId="{FF68A7C2-AE0A-4D53-92F0-0B1076D260B6}" destId="{B3721121-5930-407E-91D5-251F3BF9F56E}" srcOrd="0" destOrd="0" presId="urn:microsoft.com/office/officeart/2005/8/layout/orgChart1"/>
    <dgm:cxn modelId="{490BC669-3396-4416-9FD2-34BF81A55F17}" type="presOf" srcId="{FD107BCF-82AE-4DE8-A69C-A030FE4B5E23}" destId="{6AC89679-B967-4DED-A559-4698EE578A06}" srcOrd="0" destOrd="0" presId="urn:microsoft.com/office/officeart/2005/8/layout/orgChart1"/>
    <dgm:cxn modelId="{583D194A-A73C-49D5-BF5C-95FE674FE773}" srcId="{5FD39E13-D0BF-4304-840E-01EE222170A7}" destId="{E7333D86-C8AA-4A35-BA8D-FB81CF8D3E32}" srcOrd="1" destOrd="0" parTransId="{E4378BDA-29ED-492E-9D69-503584D0AD8F}" sibTransId="{3E1B4118-05FC-40F4-90B6-23341E4D5C5D}"/>
    <dgm:cxn modelId="{24593A6B-130B-4083-B687-CF58CA31AE2F}" type="presOf" srcId="{F4FFE855-C2EF-406B-984D-75928E5E1DC3}" destId="{F0C02633-E02F-4DC1-8785-B3E3535552AF}" srcOrd="0" destOrd="0" presId="urn:microsoft.com/office/officeart/2005/8/layout/orgChart1"/>
    <dgm:cxn modelId="{46DC634B-EDE1-4CA7-BEC0-18C53A38CA7A}" type="presOf" srcId="{E7333D86-C8AA-4A35-BA8D-FB81CF8D3E32}" destId="{AA03D927-003A-474F-8F4D-7ADD65956E51}" srcOrd="0" destOrd="0" presId="urn:microsoft.com/office/officeart/2005/8/layout/orgChart1"/>
    <dgm:cxn modelId="{CA76D14C-EADC-4AFA-A4E7-404E1EB3D1C5}" type="presOf" srcId="{5DAD2E50-D4C6-4BD7-B576-0974644BE81D}" destId="{FF231E65-EA62-4B71-A27D-ED6336DE0F57}" srcOrd="1" destOrd="0" presId="urn:microsoft.com/office/officeart/2005/8/layout/orgChart1"/>
    <dgm:cxn modelId="{81AD036D-1A01-4808-8657-D8DF10CC19F4}" type="presOf" srcId="{F19B8AC2-C838-4871-91D4-24127FB5FAA7}" destId="{F8C68003-5E49-45A6-A972-DAA8E804A971}" srcOrd="0" destOrd="0" presId="urn:microsoft.com/office/officeart/2005/8/layout/orgChart1"/>
    <dgm:cxn modelId="{9655746D-F3D3-49B7-8428-2790EDC364EE}" type="presOf" srcId="{9CA35781-E36A-4B43-A6C2-25437FF4A8B8}" destId="{96A75B90-E977-496A-B465-663C3EF6CB8D}" srcOrd="0" destOrd="0" presId="urn:microsoft.com/office/officeart/2005/8/layout/orgChart1"/>
    <dgm:cxn modelId="{7B54254E-520F-425E-A76C-E06F6F92AEEA}" type="presOf" srcId="{288F3A1E-9F59-4D73-9EE9-C36B010AFB60}" destId="{8EC2FC23-AF25-42FB-BC40-A7900E6E67C6}" srcOrd="0" destOrd="0" presId="urn:microsoft.com/office/officeart/2005/8/layout/orgChart1"/>
    <dgm:cxn modelId="{CC27936E-D01D-431B-8C02-6D3C4639EA07}" type="presOf" srcId="{BE269E6A-2D2C-42B3-B3B5-0A5D03E62F9D}" destId="{F41A01E1-B88D-44B5-AB76-E9436379F1DC}" srcOrd="0" destOrd="0" presId="urn:microsoft.com/office/officeart/2005/8/layout/orgChart1"/>
    <dgm:cxn modelId="{2FF4C94E-D7AE-4085-A80F-3B5625410D92}" srcId="{F19B8AC2-C838-4871-91D4-24127FB5FAA7}" destId="{FA254A49-5EDB-47D3-8599-3A5DBAD1630C}" srcOrd="1" destOrd="0" parTransId="{4DB8BD86-705C-4888-B672-BE190D3C414F}" sibTransId="{9B61C67C-EB7C-4D56-A6B3-A88A3DFE9295}"/>
    <dgm:cxn modelId="{129AEF4E-691D-46ED-8AB5-B26A13F0C768}" type="presOf" srcId="{7BC8DFF2-A413-4171-9F99-E011DA8B1828}" destId="{FC28C81F-319A-4E66-AACB-5EDAABD4038E}" srcOrd="0" destOrd="0" presId="urn:microsoft.com/office/officeart/2005/8/layout/orgChart1"/>
    <dgm:cxn modelId="{7249D04F-9107-426F-B774-C73C22B4C376}" srcId="{07B75B7F-4CE0-41D6-A7AE-7C57FC75EC6D}" destId="{BE269E6A-2D2C-42B3-B3B5-0A5D03E62F9D}" srcOrd="2" destOrd="0" parTransId="{A0B30EB9-A3C6-4A02-85F7-3649FA4E4984}" sibTransId="{361B907B-2040-4315-A005-0C5DE4998144}"/>
    <dgm:cxn modelId="{4EE71E71-71E7-4439-BB1E-35545ABBAE3A}" type="presOf" srcId="{E2CEAA7F-348E-46B7-AC67-004F00A0A63C}" destId="{3EB6BB0F-9D37-4F54-BA76-2491C75F99D7}" srcOrd="0" destOrd="0" presId="urn:microsoft.com/office/officeart/2005/8/layout/orgChart1"/>
    <dgm:cxn modelId="{C12C9071-1BCB-4688-9EC6-93D24D8ED410}" type="presOf" srcId="{BF4CCD77-D0DE-489F-B3D2-269D020A87B6}" destId="{5948A508-FD64-48D9-8510-4C1DA9BCA93F}" srcOrd="0" destOrd="0" presId="urn:microsoft.com/office/officeart/2005/8/layout/orgChart1"/>
    <dgm:cxn modelId="{2C99DD55-4B8B-4F1B-A2A9-049C7AD0BC43}" type="presOf" srcId="{A0B30EB9-A3C6-4A02-85F7-3649FA4E4984}" destId="{A09EAD3D-5F5B-45D3-B5F5-31B75FB80FB3}" srcOrd="0" destOrd="0" presId="urn:microsoft.com/office/officeart/2005/8/layout/orgChart1"/>
    <dgm:cxn modelId="{048D5676-C8CA-43DB-9267-BAC9B06E7025}" type="presOf" srcId="{5B123539-BD8E-41D6-81B1-5F72D13BC7FB}" destId="{A9E77B64-E45F-4BA4-9E51-A020BD5D12C1}" srcOrd="0" destOrd="0" presId="urn:microsoft.com/office/officeart/2005/8/layout/orgChart1"/>
    <dgm:cxn modelId="{C932EF76-F351-4EED-927C-0E84D411B1D5}" type="presOf" srcId="{254C19EB-5620-46D6-BFB0-9F9BDD0B13CF}" destId="{25486763-41D4-4B64-A192-16A916360287}" srcOrd="1" destOrd="0" presId="urn:microsoft.com/office/officeart/2005/8/layout/orgChart1"/>
    <dgm:cxn modelId="{CF4AFA77-41DB-40F9-A414-D5680C7C56C4}" type="presOf" srcId="{E4AA788F-32A2-471A-8698-687CDC87FAD6}" destId="{3CFF5245-1101-4B6D-AD16-16720D9C3BA8}" srcOrd="1" destOrd="0" presId="urn:microsoft.com/office/officeart/2005/8/layout/orgChart1"/>
    <dgm:cxn modelId="{3D950259-811C-4B7A-9356-E9B4195D4B61}" type="presOf" srcId="{612A5E24-2710-48A0-B8C6-58349E571FC7}" destId="{5C1742DE-DE9D-4212-AC70-71C84CCA3A0C}" srcOrd="0" destOrd="0" presId="urn:microsoft.com/office/officeart/2005/8/layout/orgChart1"/>
    <dgm:cxn modelId="{FFCDC47B-A0F2-4FFA-BF28-4E69ED5A10CE}" srcId="{5DAD2E50-D4C6-4BD7-B576-0974644BE81D}" destId="{E72F087E-1ADA-4BD3-AD1B-235CEDC2B236}" srcOrd="2" destOrd="0" parTransId="{63F920C3-E5E6-42E0-930D-36EA29EC97F2}" sibTransId="{7BADC6BE-0D48-4924-BF08-8AC875F7CF78}"/>
    <dgm:cxn modelId="{17B6E67C-BB65-439D-B975-AAD69777ACE4}" srcId="{5FD39E13-D0BF-4304-840E-01EE222170A7}" destId="{342F3EE0-7D42-44C9-B7C4-9F9FAFB887D9}" srcOrd="6" destOrd="0" parTransId="{612A5E24-2710-48A0-B8C6-58349E571FC7}" sibTransId="{E2335637-4E62-49A6-B35C-22BA620CAAD4}"/>
    <dgm:cxn modelId="{D57B047E-F7F6-4091-9D73-DD101ACBF536}" type="presOf" srcId="{B41A55C7-048F-421F-8FDD-0017FAF3FD20}" destId="{2F5BCCF2-AB36-4492-BC11-F9906D848A13}" srcOrd="1" destOrd="0" presId="urn:microsoft.com/office/officeart/2005/8/layout/orgChart1"/>
    <dgm:cxn modelId="{E6BBBA80-4457-4D56-AC53-D6D904F9FCF2}" type="presOf" srcId="{5A798E47-0379-48AB-B4C2-07B58061B379}" destId="{41FB4089-03B3-4279-A48D-B66AAB77B4DD}" srcOrd="1" destOrd="0" presId="urn:microsoft.com/office/officeart/2005/8/layout/orgChart1"/>
    <dgm:cxn modelId="{E9252481-A592-4F84-B75C-76B91F913A82}" type="presOf" srcId="{FA254A49-5EDB-47D3-8599-3A5DBAD1630C}" destId="{D935CF99-18EB-4AA2-B505-63B4C2A5EB04}" srcOrd="1" destOrd="0" presId="urn:microsoft.com/office/officeart/2005/8/layout/orgChart1"/>
    <dgm:cxn modelId="{4BE13682-B929-43F2-BC3E-9377F7790E12}" type="presOf" srcId="{E72F087E-1ADA-4BD3-AD1B-235CEDC2B236}" destId="{1B95DCCA-B6DC-4095-A10B-D1BA487C702A}" srcOrd="0" destOrd="0" presId="urn:microsoft.com/office/officeart/2005/8/layout/orgChart1"/>
    <dgm:cxn modelId="{89C16683-6AF8-4229-A4A0-538C3497B2D3}" srcId="{F19B8AC2-C838-4871-91D4-24127FB5FAA7}" destId="{9CA35781-E36A-4B43-A6C2-25437FF4A8B8}" srcOrd="2" destOrd="0" parTransId="{2099F8AF-D5F2-48E3-83E3-90294343AF74}" sibTransId="{43784F95-9CA9-4007-AA24-DEF4CB87AE76}"/>
    <dgm:cxn modelId="{09482B8B-2EF1-4F12-923F-B282CD503879}" type="presOf" srcId="{8C2760C0-80B1-4CFC-AEA0-006B66E3FD7A}" destId="{52F471AB-2073-4A8B-85CC-D7EEB2A576B0}" srcOrd="0" destOrd="0" presId="urn:microsoft.com/office/officeart/2005/8/layout/orgChart1"/>
    <dgm:cxn modelId="{A53B218C-5ABB-474E-B605-10890A736710}" srcId="{5FD39E13-D0BF-4304-840E-01EE222170A7}" destId="{5DAD2E50-D4C6-4BD7-B576-0974644BE81D}" srcOrd="5" destOrd="0" parTransId="{E799F568-A5E2-42A0-91B0-4D35A89834E0}" sibTransId="{0A12555F-AFA4-48E6-9713-7226D242561B}"/>
    <dgm:cxn modelId="{A3116690-FD28-474C-9C2C-D3C092212636}" srcId="{07B75B7F-4CE0-41D6-A7AE-7C57FC75EC6D}" destId="{7BC8DFF2-A413-4171-9F99-E011DA8B1828}" srcOrd="0" destOrd="0" parTransId="{4A9E2996-E58A-4D42-8EE0-9B5D782B785D}" sibTransId="{052D94AC-0DC2-4D6B-A764-85B0F1B76037}"/>
    <dgm:cxn modelId="{EE53CD94-E49F-4C24-9C6C-A626820036CD}" type="presOf" srcId="{F4FFE855-C2EF-406B-984D-75928E5E1DC3}" destId="{E703F122-664B-4EAD-94D5-B94160D848FC}" srcOrd="1" destOrd="0" presId="urn:microsoft.com/office/officeart/2005/8/layout/orgChart1"/>
    <dgm:cxn modelId="{881D5496-9B2A-4A6C-A6E6-553EDF107D51}" type="presOf" srcId="{63F920C3-E5E6-42E0-930D-36EA29EC97F2}" destId="{FC19EC7B-EAA5-4C9E-A6D6-473F86098256}" srcOrd="0" destOrd="0" presId="urn:microsoft.com/office/officeart/2005/8/layout/orgChart1"/>
    <dgm:cxn modelId="{F37E7D97-B977-4496-9F07-555D86F74D4D}" type="presOf" srcId="{A959D7B6-C902-49E0-987B-0CEDC69012CB}" destId="{8E3F20D2-A0B0-4984-9B5A-8DEB4715D0AF}" srcOrd="0" destOrd="0" presId="urn:microsoft.com/office/officeart/2005/8/layout/orgChart1"/>
    <dgm:cxn modelId="{CB6FCA97-893B-4B21-A4BC-79B3DF1BFC82}" type="presOf" srcId="{07B75B7F-4CE0-41D6-A7AE-7C57FC75EC6D}" destId="{0AEE812A-6B2E-420A-B988-8B1248257117}" srcOrd="1" destOrd="0" presId="urn:microsoft.com/office/officeart/2005/8/layout/orgChart1"/>
    <dgm:cxn modelId="{ECECD897-F24C-4F6D-BEAA-5B9F0BB5C5E7}" type="presOf" srcId="{C86ED6B7-5BA8-405B-84DD-C1F26C7AB76D}" destId="{11AC0FD7-0530-4B12-B5E0-FD5319B224CC}" srcOrd="0" destOrd="0" presId="urn:microsoft.com/office/officeart/2005/8/layout/orgChart1"/>
    <dgm:cxn modelId="{DE087F9D-6B1B-4843-9DEB-4FF121620F13}" type="presOf" srcId="{DF975117-D6A1-446D-A79D-9BA97FC7CBF0}" destId="{E2E2ED95-0BCF-4AFA-846F-838BA6BC243A}" srcOrd="0" destOrd="0" presId="urn:microsoft.com/office/officeart/2005/8/layout/orgChart1"/>
    <dgm:cxn modelId="{72A0F69D-0831-4E25-84D0-009650EA7E6B}" type="presOf" srcId="{C8E827B4-262C-4713-851E-E884221DC5CC}" destId="{4468ECE6-BEC6-4237-A9C8-E5CC8A00D196}" srcOrd="1" destOrd="0" presId="urn:microsoft.com/office/officeart/2005/8/layout/orgChart1"/>
    <dgm:cxn modelId="{56CD1CA6-2A9F-4185-9101-FE65F9F250A8}" type="presOf" srcId="{342F3EE0-7D42-44C9-B7C4-9F9FAFB887D9}" destId="{C70BF4A2-DBEB-42F8-91C2-1860F72DE262}" srcOrd="1" destOrd="0" presId="urn:microsoft.com/office/officeart/2005/8/layout/orgChart1"/>
    <dgm:cxn modelId="{E20937A6-CDCE-4F57-A3FB-AFA141633D23}" srcId="{E7333D86-C8AA-4A35-BA8D-FB81CF8D3E32}" destId="{9F353708-6EB5-43D9-A837-1AB59698EAE5}" srcOrd="0" destOrd="0" parTransId="{74993D76-4951-4B7D-BC63-0D9E4B105EBE}" sibTransId="{F8769A5F-D27A-4924-BFD1-2303BFD48F76}"/>
    <dgm:cxn modelId="{D31CA8A6-2487-455A-B42C-F1420F4097AF}" type="presOf" srcId="{E799F568-A5E2-42A0-91B0-4D35A89834E0}" destId="{A837E4D4-E4EC-44D7-9963-07763BBD9DD4}" srcOrd="0" destOrd="0" presId="urn:microsoft.com/office/officeart/2005/8/layout/orgChart1"/>
    <dgm:cxn modelId="{CE4840A9-3B41-43A6-8586-6FA66BE653FE}" type="presOf" srcId="{63782AA7-B95A-4F43-ACF1-001F87D06C9B}" destId="{B5B43C89-47B7-4ED1-892E-715A94CC0C0B}" srcOrd="0" destOrd="0" presId="urn:microsoft.com/office/officeart/2005/8/layout/orgChart1"/>
    <dgm:cxn modelId="{F0D0DCAE-69F0-4D14-B547-063045BADEC1}" type="presOf" srcId="{BE269E6A-2D2C-42B3-B3B5-0A5D03E62F9D}" destId="{3381A54A-6B7D-47C3-9C80-388DABCF6DBE}" srcOrd="1" destOrd="0" presId="urn:microsoft.com/office/officeart/2005/8/layout/orgChart1"/>
    <dgm:cxn modelId="{8F02C8AF-EC8F-4128-B1AF-2D135F4F5033}" type="presOf" srcId="{3B2F65B2-4F38-431A-862F-7168783D2D4F}" destId="{F26C9F59-4672-439A-84A2-CEAA7EB65489}" srcOrd="0" destOrd="0" presId="urn:microsoft.com/office/officeart/2005/8/layout/orgChart1"/>
    <dgm:cxn modelId="{6807E2B0-8F2A-4DD7-AB49-443A5337E8ED}" srcId="{5FD39E13-D0BF-4304-840E-01EE222170A7}" destId="{F4FFE855-C2EF-406B-984D-75928E5E1DC3}" srcOrd="3" destOrd="0" parTransId="{C86ED6B7-5BA8-405B-84DD-C1F26C7AB76D}" sibTransId="{2B451408-01DA-47E6-843D-AA0C519A7F49}"/>
    <dgm:cxn modelId="{1A3770B1-9AFB-4E39-A510-8EC123F51D1A}" srcId="{F4FFE855-C2EF-406B-984D-75928E5E1DC3}" destId="{71FB4B40-708A-4668-8FCF-6BD4E71225C1}" srcOrd="0" destOrd="0" parTransId="{BB05326F-2AD0-4446-9DFD-3F7AA90FDEDB}" sibTransId="{B78EF88A-7460-492E-9042-E4C9F1C43C93}"/>
    <dgm:cxn modelId="{3EC495B1-6EC8-4140-ADBB-65B2D6B053C4}" type="presOf" srcId="{E41B45C7-4D31-4A4D-8B48-814157FF8622}" destId="{57C5C93F-1BB6-405C-8A26-44AA322BD255}" srcOrd="0" destOrd="0" presId="urn:microsoft.com/office/officeart/2005/8/layout/orgChart1"/>
    <dgm:cxn modelId="{855AE8B4-A4C4-469C-83FE-3E210F0BA882}" type="presOf" srcId="{4A9E2996-E58A-4D42-8EE0-9B5D782B785D}" destId="{81FA6091-7B2A-42C9-B56B-E79225BCD076}" srcOrd="0" destOrd="0" presId="urn:microsoft.com/office/officeart/2005/8/layout/orgChart1"/>
    <dgm:cxn modelId="{D74FC2BD-256E-4A0D-9241-A5B1D75BD1A0}" type="presOf" srcId="{0B58C2CC-084C-4801-BE31-3D9592729D79}" destId="{3729DC1D-ABA0-44F8-97B6-215C3FB431D7}" srcOrd="0" destOrd="0" presId="urn:microsoft.com/office/officeart/2005/8/layout/orgChart1"/>
    <dgm:cxn modelId="{66C891BF-F841-4B96-AACF-5F569A3B8412}" type="presOf" srcId="{C8E827B4-262C-4713-851E-E884221DC5CC}" destId="{0DDDCE03-70B0-4B69-9D1B-01AEB87EC075}" srcOrd="0" destOrd="0" presId="urn:microsoft.com/office/officeart/2005/8/layout/orgChart1"/>
    <dgm:cxn modelId="{E92ADAC6-54C2-497A-A67D-84CCC5B13A7D}" srcId="{5DAD2E50-D4C6-4BD7-B576-0974644BE81D}" destId="{E2CEAA7F-348E-46B7-AC67-004F00A0A63C}" srcOrd="0" destOrd="0" parTransId="{288F3A1E-9F59-4D73-9EE9-C36B010AFB60}" sibTransId="{42DDD942-8079-466F-8C29-EEC78C11E922}"/>
    <dgm:cxn modelId="{EC75D1CE-F37E-4786-B637-565575AC1E01}" type="presOf" srcId="{9F353708-6EB5-43D9-A837-1AB59698EAE5}" destId="{5533FE79-0CC1-45A6-9599-31E88E7F96BE}" srcOrd="1" destOrd="0" presId="urn:microsoft.com/office/officeart/2005/8/layout/orgChart1"/>
    <dgm:cxn modelId="{8130F7D3-AC36-4A45-A3BD-ED746A7F4F98}" type="presOf" srcId="{342F3EE0-7D42-44C9-B7C4-9F9FAFB887D9}" destId="{8231BF0D-163E-4E31-93DA-7F757F5968D3}" srcOrd="0" destOrd="0" presId="urn:microsoft.com/office/officeart/2005/8/layout/orgChart1"/>
    <dgm:cxn modelId="{3D6C3AD4-278E-4A3B-BE6B-B83B3703CCC2}" type="presOf" srcId="{7BC8DFF2-A413-4171-9F99-E011DA8B1828}" destId="{3D717051-24F1-458F-8BDA-30DB93C40313}" srcOrd="1" destOrd="0" presId="urn:microsoft.com/office/officeart/2005/8/layout/orgChart1"/>
    <dgm:cxn modelId="{4997CBD5-D8E7-4E53-A7B3-E9208282D753}" type="presOf" srcId="{7387F783-FD63-4F83-A7E5-78F900A4F566}" destId="{D88EE5C5-EA37-4F6C-8DCC-06039E4504A3}" srcOrd="0" destOrd="0" presId="urn:microsoft.com/office/officeart/2005/8/layout/orgChart1"/>
    <dgm:cxn modelId="{719862D9-3CDC-4D5E-BF46-90B42F5B93D1}" srcId="{5DAD2E50-D4C6-4BD7-B576-0974644BE81D}" destId="{B41A55C7-048F-421F-8FDD-0017FAF3FD20}" srcOrd="1" destOrd="0" parTransId="{A06E0F28-B403-4B0E-A80D-CCCF69BF073F}" sibTransId="{0CA8F619-6C3D-4ED3-A89B-B0EB4EBBD17B}"/>
    <dgm:cxn modelId="{C82B3FDF-69BD-41A8-99EB-9D6A7CDB8C2C}" srcId="{F19B8AC2-C838-4871-91D4-24127FB5FAA7}" destId="{254C19EB-5620-46D6-BFB0-9F9BDD0B13CF}" srcOrd="0" destOrd="0" parTransId="{E41B45C7-4D31-4A4D-8B48-814157FF8622}" sibTransId="{7725530F-4404-45AC-97FD-F5066204035D}"/>
    <dgm:cxn modelId="{A4D477DF-D62E-4656-ACDC-FF6085B8888C}" type="presOf" srcId="{5A798E47-0379-48AB-B4C2-07B58061B379}" destId="{076C8F51-14DB-469A-8753-C104B91F5748}" srcOrd="0" destOrd="0" presId="urn:microsoft.com/office/officeart/2005/8/layout/orgChart1"/>
    <dgm:cxn modelId="{B42702E0-2608-400A-A73C-28B70A67AD3F}" type="presOf" srcId="{9F353708-6EB5-43D9-A837-1AB59698EAE5}" destId="{72B84654-36DC-42EB-83CE-126D6A746C94}" srcOrd="0" destOrd="0" presId="urn:microsoft.com/office/officeart/2005/8/layout/orgChart1"/>
    <dgm:cxn modelId="{7FA422E3-D8C6-4F34-A872-C5734B970E1B}" srcId="{C8E827B4-262C-4713-851E-E884221DC5CC}" destId="{5FD39E13-D0BF-4304-840E-01EE222170A7}" srcOrd="0" destOrd="0" parTransId="{BF4CCD77-D0DE-489F-B3D2-269D020A87B6}" sibTransId="{B1340BE7-EDCD-4FE1-97C3-F26FD46CC0F7}"/>
    <dgm:cxn modelId="{84D36EE8-1888-45B7-AD9F-CA393398070B}" type="presOf" srcId="{54C219F9-66B0-4E49-8D7A-C0310441909B}" destId="{0519BD6F-9FCE-4CB1-83CE-3C34626E48EF}" srcOrd="0" destOrd="0" presId="urn:microsoft.com/office/officeart/2005/8/layout/orgChart1"/>
    <dgm:cxn modelId="{3C1829EB-000A-4325-93FC-C3A1138583D2}" srcId="{3EA09016-AD48-4431-9DE7-2C32029566E1}" destId="{C8E827B4-262C-4713-851E-E884221DC5CC}" srcOrd="0" destOrd="0" parTransId="{25790C07-CEDA-4B90-98B9-8D5F75561072}" sibTransId="{CE62087F-C94F-48D6-9049-4DC372E81AB1}"/>
    <dgm:cxn modelId="{A5A61EEC-6CAF-4540-9A87-1653B5946BAE}" srcId="{E7333D86-C8AA-4A35-BA8D-FB81CF8D3E32}" destId="{5A798E47-0379-48AB-B4C2-07B58061B379}" srcOrd="2" destOrd="0" parTransId="{DF975117-D6A1-446D-A79D-9BA97FC7CBF0}" sibTransId="{D4CEDA36-C868-46E1-9048-6B0579BE0F94}"/>
    <dgm:cxn modelId="{62D3F1EE-A02E-4DE0-BBE1-55F01C50335E}" type="presOf" srcId="{5DAD2E50-D4C6-4BD7-B576-0974644BE81D}" destId="{2CFCCDA3-FC66-43F9-A27C-B0E92D95731F}" srcOrd="0" destOrd="0" presId="urn:microsoft.com/office/officeart/2005/8/layout/orgChart1"/>
    <dgm:cxn modelId="{07C0BEEF-9E72-489E-B178-AC5CC4F11BE9}" type="presOf" srcId="{3B2F65B2-4F38-431A-862F-7168783D2D4F}" destId="{1FFC24F2-5DBE-4212-B927-398D17E51711}" srcOrd="1" destOrd="0" presId="urn:microsoft.com/office/officeart/2005/8/layout/orgChart1"/>
    <dgm:cxn modelId="{B0D6D5F7-28CB-4F6D-9537-525D84AD6633}" type="presOf" srcId="{E4AA788F-32A2-471A-8698-687CDC87FAD6}" destId="{188F54FE-0621-4809-8A6C-7FDDD154BF97}" srcOrd="0" destOrd="0" presId="urn:microsoft.com/office/officeart/2005/8/layout/orgChart1"/>
    <dgm:cxn modelId="{82C613FB-C506-4B7A-A799-84427461182B}" type="presOf" srcId="{E2CEAA7F-348E-46B7-AC67-004F00A0A63C}" destId="{7214822B-BAE2-4214-BADA-9866BEC3B2AC}" srcOrd="1" destOrd="0" presId="urn:microsoft.com/office/officeart/2005/8/layout/orgChart1"/>
    <dgm:cxn modelId="{CB5A8BFB-B065-4AF4-93D5-C6C8A260D430}" type="presOf" srcId="{07B75B7F-4CE0-41D6-A7AE-7C57FC75EC6D}" destId="{1FC5FCF7-BCE0-421B-90BC-685D6BB445F6}" srcOrd="0" destOrd="0" presId="urn:microsoft.com/office/officeart/2005/8/layout/orgChart1"/>
    <dgm:cxn modelId="{6B2E46FC-E0CA-4362-ACC3-A29A87B52D88}" srcId="{07B75B7F-4CE0-41D6-A7AE-7C57FC75EC6D}" destId="{8C2760C0-80B1-4CFC-AEA0-006B66E3FD7A}" srcOrd="1" destOrd="0" parTransId="{7387F783-FD63-4F83-A7E5-78F900A4F566}" sibTransId="{B0B24126-4791-4C1F-8A60-9CECAD4DE159}"/>
    <dgm:cxn modelId="{CCB811FF-9969-49D1-8844-81D75C9099C9}" srcId="{F4FFE855-C2EF-406B-984D-75928E5E1DC3}" destId="{63782AA7-B95A-4F43-ACF1-001F87D06C9B}" srcOrd="1" destOrd="0" parTransId="{5B123539-BD8E-41D6-81B1-5F72D13BC7FB}" sibTransId="{4AA157DC-1639-47FF-B9B3-13886D8A4254}"/>
    <dgm:cxn modelId="{EB93776A-EB73-41DB-8B12-DE82DDC4B576}" type="presParOf" srcId="{4D8C4EC2-344B-43E1-91AA-22F50F9AD29C}" destId="{1A0B92CD-752E-4AC7-9616-66E4FFCEC7E2}" srcOrd="0" destOrd="0" presId="urn:microsoft.com/office/officeart/2005/8/layout/orgChart1"/>
    <dgm:cxn modelId="{37F4289C-31D2-4663-B7A9-79C933F1756A}" type="presParOf" srcId="{1A0B92CD-752E-4AC7-9616-66E4FFCEC7E2}" destId="{895F0FC0-FC1A-4A45-A000-FB05A86301B4}" srcOrd="0" destOrd="0" presId="urn:microsoft.com/office/officeart/2005/8/layout/orgChart1"/>
    <dgm:cxn modelId="{DA8CDB00-419F-4837-944A-4B1EDB8E6EEE}" type="presParOf" srcId="{895F0FC0-FC1A-4A45-A000-FB05A86301B4}" destId="{0DDDCE03-70B0-4B69-9D1B-01AEB87EC075}" srcOrd="0" destOrd="0" presId="urn:microsoft.com/office/officeart/2005/8/layout/orgChart1"/>
    <dgm:cxn modelId="{585B1CFB-16F3-43A4-B3C3-40FED8AEE01A}" type="presParOf" srcId="{895F0FC0-FC1A-4A45-A000-FB05A86301B4}" destId="{4468ECE6-BEC6-4237-A9C8-E5CC8A00D196}" srcOrd="1" destOrd="0" presId="urn:microsoft.com/office/officeart/2005/8/layout/orgChart1"/>
    <dgm:cxn modelId="{A88E7D26-35BB-4A25-A726-433D05292A80}" type="presParOf" srcId="{1A0B92CD-752E-4AC7-9616-66E4FFCEC7E2}" destId="{A85C0236-959C-4796-BAE6-91A5273B1E3F}" srcOrd="1" destOrd="0" presId="urn:microsoft.com/office/officeart/2005/8/layout/orgChart1"/>
    <dgm:cxn modelId="{21A10CDF-9874-4ABA-99E0-243FF85BAD6E}" type="presParOf" srcId="{A85C0236-959C-4796-BAE6-91A5273B1E3F}" destId="{5948A508-FD64-48D9-8510-4C1DA9BCA93F}" srcOrd="0" destOrd="0" presId="urn:microsoft.com/office/officeart/2005/8/layout/orgChart1"/>
    <dgm:cxn modelId="{A7E55E90-DF67-49BC-91BA-8954D7DEA7BF}" type="presParOf" srcId="{A85C0236-959C-4796-BAE6-91A5273B1E3F}" destId="{2A3F4582-B0D6-4B0F-A2E8-C83464CE2D5F}" srcOrd="1" destOrd="0" presId="urn:microsoft.com/office/officeart/2005/8/layout/orgChart1"/>
    <dgm:cxn modelId="{3542DE75-4404-4518-AD81-FF622005A6BF}" type="presParOf" srcId="{2A3F4582-B0D6-4B0F-A2E8-C83464CE2D5F}" destId="{F3C45C1E-2EA7-4D1D-B6E2-28BC644FC8B8}" srcOrd="0" destOrd="0" presId="urn:microsoft.com/office/officeart/2005/8/layout/orgChart1"/>
    <dgm:cxn modelId="{5761751C-0ED9-45EC-A9E6-1345FE149F73}" type="presParOf" srcId="{F3C45C1E-2EA7-4D1D-B6E2-28BC644FC8B8}" destId="{EE787F96-6416-4E06-A40A-745C813B711F}" srcOrd="0" destOrd="0" presId="urn:microsoft.com/office/officeart/2005/8/layout/orgChart1"/>
    <dgm:cxn modelId="{8A5B9632-676E-42C6-90CE-C25ECED7B713}" type="presParOf" srcId="{F3C45C1E-2EA7-4D1D-B6E2-28BC644FC8B8}" destId="{17661B79-EFF0-46EC-82B7-CE732F5D5E83}" srcOrd="1" destOrd="0" presId="urn:microsoft.com/office/officeart/2005/8/layout/orgChart1"/>
    <dgm:cxn modelId="{DC4F0C45-57F8-47F0-8051-6DB4A9561C26}" type="presParOf" srcId="{2A3F4582-B0D6-4B0F-A2E8-C83464CE2D5F}" destId="{05154756-93A2-4901-A674-4782FAD2ED61}" srcOrd="1" destOrd="0" presId="urn:microsoft.com/office/officeart/2005/8/layout/orgChart1"/>
    <dgm:cxn modelId="{BDC68D00-271B-4F1E-A1E3-1EFDC11F5B07}" type="presParOf" srcId="{05154756-93A2-4901-A674-4782FAD2ED61}" destId="{B3721121-5930-407E-91D5-251F3BF9F56E}" srcOrd="0" destOrd="0" presId="urn:microsoft.com/office/officeart/2005/8/layout/orgChart1"/>
    <dgm:cxn modelId="{05405191-2B5F-41D6-9004-117CAE1E315E}" type="presParOf" srcId="{05154756-93A2-4901-A674-4782FAD2ED61}" destId="{192756A5-0B05-47F2-9608-0B2516C4BC9E}" srcOrd="1" destOrd="0" presId="urn:microsoft.com/office/officeart/2005/8/layout/orgChart1"/>
    <dgm:cxn modelId="{F285A724-18A7-4D8D-A569-38F270F5BD0A}" type="presParOf" srcId="{192756A5-0B05-47F2-9608-0B2516C4BC9E}" destId="{4B56F796-B9DA-4491-B980-40D17A53EF37}" srcOrd="0" destOrd="0" presId="urn:microsoft.com/office/officeart/2005/8/layout/orgChart1"/>
    <dgm:cxn modelId="{C07728ED-669D-4521-8C2F-B3C869F18808}" type="presParOf" srcId="{4B56F796-B9DA-4491-B980-40D17A53EF37}" destId="{188F54FE-0621-4809-8A6C-7FDDD154BF97}" srcOrd="0" destOrd="0" presId="urn:microsoft.com/office/officeart/2005/8/layout/orgChart1"/>
    <dgm:cxn modelId="{51B45BAD-04DA-4033-AFE0-571F836733DB}" type="presParOf" srcId="{4B56F796-B9DA-4491-B980-40D17A53EF37}" destId="{3CFF5245-1101-4B6D-AD16-16720D9C3BA8}" srcOrd="1" destOrd="0" presId="urn:microsoft.com/office/officeart/2005/8/layout/orgChart1"/>
    <dgm:cxn modelId="{16224B66-4CB9-44FE-9B1D-D93B0509B94A}" type="presParOf" srcId="{192756A5-0B05-47F2-9608-0B2516C4BC9E}" destId="{636838D4-CFF8-47EC-8071-230C1054C4D6}" srcOrd="1" destOrd="0" presId="urn:microsoft.com/office/officeart/2005/8/layout/orgChart1"/>
    <dgm:cxn modelId="{DD43517B-FCD3-418C-ABAA-FA348DD17ADD}" type="presParOf" srcId="{192756A5-0B05-47F2-9608-0B2516C4BC9E}" destId="{A5EF89A8-F063-487A-8C73-1E02CFF87916}" srcOrd="2" destOrd="0" presId="urn:microsoft.com/office/officeart/2005/8/layout/orgChart1"/>
    <dgm:cxn modelId="{4BAE3695-C01D-49C6-9120-44CC04A6F0DD}" type="presParOf" srcId="{05154756-93A2-4901-A674-4782FAD2ED61}" destId="{72129935-C6DE-4C97-B19F-316BAE8C42F5}" srcOrd="2" destOrd="0" presId="urn:microsoft.com/office/officeart/2005/8/layout/orgChart1"/>
    <dgm:cxn modelId="{D679E754-879E-4B8E-8C1F-ED50CE6ED025}" type="presParOf" srcId="{05154756-93A2-4901-A674-4782FAD2ED61}" destId="{7042790E-ADD4-48A4-B58E-479F16AF32D6}" srcOrd="3" destOrd="0" presId="urn:microsoft.com/office/officeart/2005/8/layout/orgChart1"/>
    <dgm:cxn modelId="{EE2ADD4A-B153-4F3A-B779-92900F733D6E}" type="presParOf" srcId="{7042790E-ADD4-48A4-B58E-479F16AF32D6}" destId="{515E0AA3-DCF3-4FC6-A67C-1B1320C878D4}" srcOrd="0" destOrd="0" presId="urn:microsoft.com/office/officeart/2005/8/layout/orgChart1"/>
    <dgm:cxn modelId="{D9768C41-357B-4839-B7EC-9DDDE537C0E1}" type="presParOf" srcId="{515E0AA3-DCF3-4FC6-A67C-1B1320C878D4}" destId="{AA03D927-003A-474F-8F4D-7ADD65956E51}" srcOrd="0" destOrd="0" presId="urn:microsoft.com/office/officeart/2005/8/layout/orgChart1"/>
    <dgm:cxn modelId="{EBEE108A-9189-4862-927A-48786F193A14}" type="presParOf" srcId="{515E0AA3-DCF3-4FC6-A67C-1B1320C878D4}" destId="{BB100182-E707-48AE-871B-BA28EDE331EC}" srcOrd="1" destOrd="0" presId="urn:microsoft.com/office/officeart/2005/8/layout/orgChart1"/>
    <dgm:cxn modelId="{EB389D19-C64F-4B52-9075-97056195236B}" type="presParOf" srcId="{7042790E-ADD4-48A4-B58E-479F16AF32D6}" destId="{E0BCA9C5-F518-4109-B1E8-27A70B0E9F05}" srcOrd="1" destOrd="0" presId="urn:microsoft.com/office/officeart/2005/8/layout/orgChart1"/>
    <dgm:cxn modelId="{D96976A4-BC13-4F6C-B34B-738A4B14E246}" type="presParOf" srcId="{E0BCA9C5-F518-4109-B1E8-27A70B0E9F05}" destId="{D4A1017A-4AA1-4B35-A5DC-27486D5689FD}" srcOrd="0" destOrd="0" presId="urn:microsoft.com/office/officeart/2005/8/layout/orgChart1"/>
    <dgm:cxn modelId="{864B7126-EBA0-4698-A3BE-E3E0AAFE4367}" type="presParOf" srcId="{E0BCA9C5-F518-4109-B1E8-27A70B0E9F05}" destId="{01CF042D-7E53-47DD-A289-A63A83CC731D}" srcOrd="1" destOrd="0" presId="urn:microsoft.com/office/officeart/2005/8/layout/orgChart1"/>
    <dgm:cxn modelId="{2575D2B6-E0FD-425F-A0DE-35B40CB4EA46}" type="presParOf" srcId="{01CF042D-7E53-47DD-A289-A63A83CC731D}" destId="{863049CE-F2F4-4C2D-A15C-173E44BC420A}" srcOrd="0" destOrd="0" presId="urn:microsoft.com/office/officeart/2005/8/layout/orgChart1"/>
    <dgm:cxn modelId="{31E39B62-6805-469E-AE58-08CB8548CC04}" type="presParOf" srcId="{863049CE-F2F4-4C2D-A15C-173E44BC420A}" destId="{72B84654-36DC-42EB-83CE-126D6A746C94}" srcOrd="0" destOrd="0" presId="urn:microsoft.com/office/officeart/2005/8/layout/orgChart1"/>
    <dgm:cxn modelId="{A7527E23-AD7D-41FC-8A9D-5B5E6D314F7F}" type="presParOf" srcId="{863049CE-F2F4-4C2D-A15C-173E44BC420A}" destId="{5533FE79-0CC1-45A6-9599-31E88E7F96BE}" srcOrd="1" destOrd="0" presId="urn:microsoft.com/office/officeart/2005/8/layout/orgChart1"/>
    <dgm:cxn modelId="{373379B1-83F4-4163-BC8A-01F3380D0FB8}" type="presParOf" srcId="{01CF042D-7E53-47DD-A289-A63A83CC731D}" destId="{7393BA1E-B400-4A47-A602-9B5935E37494}" srcOrd="1" destOrd="0" presId="urn:microsoft.com/office/officeart/2005/8/layout/orgChart1"/>
    <dgm:cxn modelId="{685F7C7E-F6F5-4398-B900-BEB38FFF65EC}" type="presParOf" srcId="{01CF042D-7E53-47DD-A289-A63A83CC731D}" destId="{13FC5A60-7ECC-483F-8938-C22AA6D6731D}" srcOrd="2" destOrd="0" presId="urn:microsoft.com/office/officeart/2005/8/layout/orgChart1"/>
    <dgm:cxn modelId="{D4389D1A-797D-4338-816A-1E956F2AF48E}" type="presParOf" srcId="{E0BCA9C5-F518-4109-B1E8-27A70B0E9F05}" destId="{6AC89679-B967-4DED-A559-4698EE578A06}" srcOrd="2" destOrd="0" presId="urn:microsoft.com/office/officeart/2005/8/layout/orgChart1"/>
    <dgm:cxn modelId="{C7DA02A9-A161-4A30-9D5E-AFD0ACA9EDD1}" type="presParOf" srcId="{E0BCA9C5-F518-4109-B1E8-27A70B0E9F05}" destId="{D9F01844-A350-4624-A32F-6F5B210D7FC9}" srcOrd="3" destOrd="0" presId="urn:microsoft.com/office/officeart/2005/8/layout/orgChart1"/>
    <dgm:cxn modelId="{F82C8067-3DD8-475F-B697-4D946061A5B8}" type="presParOf" srcId="{D9F01844-A350-4624-A32F-6F5B210D7FC9}" destId="{09B806F1-7470-4011-B99B-244501C4E7C8}" srcOrd="0" destOrd="0" presId="urn:microsoft.com/office/officeart/2005/8/layout/orgChart1"/>
    <dgm:cxn modelId="{292AFD45-DBAE-4047-A07B-8251B90E7EB6}" type="presParOf" srcId="{09B806F1-7470-4011-B99B-244501C4E7C8}" destId="{F26C9F59-4672-439A-84A2-CEAA7EB65489}" srcOrd="0" destOrd="0" presId="urn:microsoft.com/office/officeart/2005/8/layout/orgChart1"/>
    <dgm:cxn modelId="{BEFD84BF-D1A5-452B-9DB1-32751DDA4CB1}" type="presParOf" srcId="{09B806F1-7470-4011-B99B-244501C4E7C8}" destId="{1FFC24F2-5DBE-4212-B927-398D17E51711}" srcOrd="1" destOrd="0" presId="urn:microsoft.com/office/officeart/2005/8/layout/orgChart1"/>
    <dgm:cxn modelId="{F046F1F6-DADD-43B6-BA60-A59F8E7A451C}" type="presParOf" srcId="{D9F01844-A350-4624-A32F-6F5B210D7FC9}" destId="{FDA824FC-05E3-4814-9632-7A6571BDF746}" srcOrd="1" destOrd="0" presId="urn:microsoft.com/office/officeart/2005/8/layout/orgChart1"/>
    <dgm:cxn modelId="{AE5E743C-6347-43F0-B334-0EF776DB5EC3}" type="presParOf" srcId="{D9F01844-A350-4624-A32F-6F5B210D7FC9}" destId="{67A6902D-84C1-4893-9256-30E7FCFE94F6}" srcOrd="2" destOrd="0" presId="urn:microsoft.com/office/officeart/2005/8/layout/orgChart1"/>
    <dgm:cxn modelId="{79466002-4824-47A6-919E-B260CA74B299}" type="presParOf" srcId="{E0BCA9C5-F518-4109-B1E8-27A70B0E9F05}" destId="{E2E2ED95-0BCF-4AFA-846F-838BA6BC243A}" srcOrd="4" destOrd="0" presId="urn:microsoft.com/office/officeart/2005/8/layout/orgChart1"/>
    <dgm:cxn modelId="{6B5CB8A3-2B22-41AC-8F4C-4A4FAF22A9CD}" type="presParOf" srcId="{E0BCA9C5-F518-4109-B1E8-27A70B0E9F05}" destId="{7C8E8EA4-E035-450E-9FC8-D713E0193B4A}" srcOrd="5" destOrd="0" presId="urn:microsoft.com/office/officeart/2005/8/layout/orgChart1"/>
    <dgm:cxn modelId="{3A7D82AF-AA4C-48CC-A88F-26119AD21D05}" type="presParOf" srcId="{7C8E8EA4-E035-450E-9FC8-D713E0193B4A}" destId="{406718E1-CD22-40BB-9EFF-9D6B05921A27}" srcOrd="0" destOrd="0" presId="urn:microsoft.com/office/officeart/2005/8/layout/orgChart1"/>
    <dgm:cxn modelId="{86662EEA-CB5A-4113-AE2A-33BDC337881A}" type="presParOf" srcId="{406718E1-CD22-40BB-9EFF-9D6B05921A27}" destId="{076C8F51-14DB-469A-8753-C104B91F5748}" srcOrd="0" destOrd="0" presId="urn:microsoft.com/office/officeart/2005/8/layout/orgChart1"/>
    <dgm:cxn modelId="{5A69A317-E261-4A75-9961-CAAAD2B21DA0}" type="presParOf" srcId="{406718E1-CD22-40BB-9EFF-9D6B05921A27}" destId="{41FB4089-03B3-4279-A48D-B66AAB77B4DD}" srcOrd="1" destOrd="0" presId="urn:microsoft.com/office/officeart/2005/8/layout/orgChart1"/>
    <dgm:cxn modelId="{95A8B432-F902-4DD2-AC27-A85AF7975DD7}" type="presParOf" srcId="{7C8E8EA4-E035-450E-9FC8-D713E0193B4A}" destId="{2FE97BAA-D9F5-4FA1-8DB9-5451FA4E4C86}" srcOrd="1" destOrd="0" presId="urn:microsoft.com/office/officeart/2005/8/layout/orgChart1"/>
    <dgm:cxn modelId="{AD2AD0CD-D8FF-4CCB-A15E-3DE812DC0B39}" type="presParOf" srcId="{7C8E8EA4-E035-450E-9FC8-D713E0193B4A}" destId="{28973C0D-4E20-46A3-BE71-12213AB68E6E}" srcOrd="2" destOrd="0" presId="urn:microsoft.com/office/officeart/2005/8/layout/orgChart1"/>
    <dgm:cxn modelId="{093A9F45-19CE-4F90-A6F7-8DC21A0F68C7}" type="presParOf" srcId="{7042790E-ADD4-48A4-B58E-479F16AF32D6}" destId="{ACE1FF01-7A6B-442C-9B1D-D4C1CE11F1FE}" srcOrd="2" destOrd="0" presId="urn:microsoft.com/office/officeart/2005/8/layout/orgChart1"/>
    <dgm:cxn modelId="{393F4125-75D6-4D88-B36C-07E640246B74}" type="presParOf" srcId="{05154756-93A2-4901-A674-4782FAD2ED61}" destId="{3729DC1D-ABA0-44F8-97B6-215C3FB431D7}" srcOrd="4" destOrd="0" presId="urn:microsoft.com/office/officeart/2005/8/layout/orgChart1"/>
    <dgm:cxn modelId="{BAF24429-7135-4614-A536-9A591E0DCD0F}" type="presParOf" srcId="{05154756-93A2-4901-A674-4782FAD2ED61}" destId="{460AA878-DE60-4166-858C-71A16CFF60C9}" srcOrd="5" destOrd="0" presId="urn:microsoft.com/office/officeart/2005/8/layout/orgChart1"/>
    <dgm:cxn modelId="{4129139B-E840-46CF-9396-555C06C8114E}" type="presParOf" srcId="{460AA878-DE60-4166-858C-71A16CFF60C9}" destId="{3C2BC249-5D01-4553-ABCB-60BA57803642}" srcOrd="0" destOrd="0" presId="urn:microsoft.com/office/officeart/2005/8/layout/orgChart1"/>
    <dgm:cxn modelId="{D8320198-101A-4B80-A7EF-9F0C3C8D6EFE}" type="presParOf" srcId="{3C2BC249-5D01-4553-ABCB-60BA57803642}" destId="{F8C68003-5E49-45A6-A972-DAA8E804A971}" srcOrd="0" destOrd="0" presId="urn:microsoft.com/office/officeart/2005/8/layout/orgChart1"/>
    <dgm:cxn modelId="{8348C774-3920-42C7-BBA2-A6027201C0CB}" type="presParOf" srcId="{3C2BC249-5D01-4553-ABCB-60BA57803642}" destId="{CF4C729E-976B-468E-99EC-405B1AD5C1C2}" srcOrd="1" destOrd="0" presId="urn:microsoft.com/office/officeart/2005/8/layout/orgChart1"/>
    <dgm:cxn modelId="{D2D42109-01F2-4AA4-962F-CB6FFE8E9736}" type="presParOf" srcId="{460AA878-DE60-4166-858C-71A16CFF60C9}" destId="{2CCE07DC-BBBA-4435-8565-27DA82D1CAF1}" srcOrd="1" destOrd="0" presId="urn:microsoft.com/office/officeart/2005/8/layout/orgChart1"/>
    <dgm:cxn modelId="{5606193B-255B-485A-B4F5-202C2316CAEE}" type="presParOf" srcId="{2CCE07DC-BBBA-4435-8565-27DA82D1CAF1}" destId="{57C5C93F-1BB6-405C-8A26-44AA322BD255}" srcOrd="0" destOrd="0" presId="urn:microsoft.com/office/officeart/2005/8/layout/orgChart1"/>
    <dgm:cxn modelId="{8FA72B51-E358-4AAD-8F3F-36FF5CF80142}" type="presParOf" srcId="{2CCE07DC-BBBA-4435-8565-27DA82D1CAF1}" destId="{02AA2B11-4D7D-4210-ADFD-D17C6EB28631}" srcOrd="1" destOrd="0" presId="urn:microsoft.com/office/officeart/2005/8/layout/orgChart1"/>
    <dgm:cxn modelId="{1A3A54D8-4443-48DB-8F38-8CC7B745C84E}" type="presParOf" srcId="{02AA2B11-4D7D-4210-ADFD-D17C6EB28631}" destId="{D374122F-6438-4358-9AD5-3FBE7A180E12}" srcOrd="0" destOrd="0" presId="urn:microsoft.com/office/officeart/2005/8/layout/orgChart1"/>
    <dgm:cxn modelId="{2D396725-C157-4F02-ADAB-33CEC055459D}" type="presParOf" srcId="{D374122F-6438-4358-9AD5-3FBE7A180E12}" destId="{29C21945-C4EA-48C6-8A8D-956C841A134D}" srcOrd="0" destOrd="0" presId="urn:microsoft.com/office/officeart/2005/8/layout/orgChart1"/>
    <dgm:cxn modelId="{534A1AFD-F8F5-4A77-BD49-056AA433299F}" type="presParOf" srcId="{D374122F-6438-4358-9AD5-3FBE7A180E12}" destId="{25486763-41D4-4B64-A192-16A916360287}" srcOrd="1" destOrd="0" presId="urn:microsoft.com/office/officeart/2005/8/layout/orgChart1"/>
    <dgm:cxn modelId="{0A96B567-0640-4597-B0B8-1BB35C2220AD}" type="presParOf" srcId="{02AA2B11-4D7D-4210-ADFD-D17C6EB28631}" destId="{21563985-6227-40FF-8DD5-348F69BF6C14}" srcOrd="1" destOrd="0" presId="urn:microsoft.com/office/officeart/2005/8/layout/orgChart1"/>
    <dgm:cxn modelId="{CE706229-5D0C-4341-8960-CE55988DFD83}" type="presParOf" srcId="{02AA2B11-4D7D-4210-ADFD-D17C6EB28631}" destId="{2E87EB75-B81C-4CEA-A0B8-018FE4AAF1A9}" srcOrd="2" destOrd="0" presId="urn:microsoft.com/office/officeart/2005/8/layout/orgChart1"/>
    <dgm:cxn modelId="{251F861D-3B1E-4751-8093-7725FCD975AE}" type="presParOf" srcId="{2CCE07DC-BBBA-4435-8565-27DA82D1CAF1}" destId="{067A1B30-6EA9-4130-AB7E-1898B49794AE}" srcOrd="2" destOrd="0" presId="urn:microsoft.com/office/officeart/2005/8/layout/orgChart1"/>
    <dgm:cxn modelId="{0A5A5258-C2A3-45F8-B4DC-4A94F5888052}" type="presParOf" srcId="{2CCE07DC-BBBA-4435-8565-27DA82D1CAF1}" destId="{4640798B-1A0E-47AC-9F98-4EE0F15128E1}" srcOrd="3" destOrd="0" presId="urn:microsoft.com/office/officeart/2005/8/layout/orgChart1"/>
    <dgm:cxn modelId="{C520CAD1-2893-43B9-B18F-4CEAF2522CB2}" type="presParOf" srcId="{4640798B-1A0E-47AC-9F98-4EE0F15128E1}" destId="{6ED203D7-8B45-407A-9F4C-13C981574FAE}" srcOrd="0" destOrd="0" presId="urn:microsoft.com/office/officeart/2005/8/layout/orgChart1"/>
    <dgm:cxn modelId="{5FBFF692-0234-49E4-9BB1-17F7C7022852}" type="presParOf" srcId="{6ED203D7-8B45-407A-9F4C-13C981574FAE}" destId="{9C69322B-485D-41DD-B5AF-025CE4FC2748}" srcOrd="0" destOrd="0" presId="urn:microsoft.com/office/officeart/2005/8/layout/orgChart1"/>
    <dgm:cxn modelId="{DDB23001-3031-4E90-812E-CC928294454B}" type="presParOf" srcId="{6ED203D7-8B45-407A-9F4C-13C981574FAE}" destId="{D935CF99-18EB-4AA2-B505-63B4C2A5EB04}" srcOrd="1" destOrd="0" presId="urn:microsoft.com/office/officeart/2005/8/layout/orgChart1"/>
    <dgm:cxn modelId="{3CD67FD7-CED6-475A-8B50-318E5F2D3B15}" type="presParOf" srcId="{4640798B-1A0E-47AC-9F98-4EE0F15128E1}" destId="{ADC11303-15D7-4A7D-B6B7-BD4F568F0661}" srcOrd="1" destOrd="0" presId="urn:microsoft.com/office/officeart/2005/8/layout/orgChart1"/>
    <dgm:cxn modelId="{53F9A6FB-128F-4816-A86F-EE0A95ED4A11}" type="presParOf" srcId="{4640798B-1A0E-47AC-9F98-4EE0F15128E1}" destId="{28984C15-785C-47CD-BB56-368B6C46D21E}" srcOrd="2" destOrd="0" presId="urn:microsoft.com/office/officeart/2005/8/layout/orgChart1"/>
    <dgm:cxn modelId="{BE4CEC44-9776-4839-95B0-CCF2BA7E2591}" type="presParOf" srcId="{2CCE07DC-BBBA-4435-8565-27DA82D1CAF1}" destId="{D07FC9F5-5CAC-4483-987D-333BAB8EE2D6}" srcOrd="4" destOrd="0" presId="urn:microsoft.com/office/officeart/2005/8/layout/orgChart1"/>
    <dgm:cxn modelId="{60075345-02CE-4326-9974-8920C28B7D09}" type="presParOf" srcId="{2CCE07DC-BBBA-4435-8565-27DA82D1CAF1}" destId="{AD775553-6BD6-419A-B4F2-96C410F2CBD8}" srcOrd="5" destOrd="0" presId="urn:microsoft.com/office/officeart/2005/8/layout/orgChart1"/>
    <dgm:cxn modelId="{8AFD57CB-CCA7-4E38-B55D-477F3184BB2B}" type="presParOf" srcId="{AD775553-6BD6-419A-B4F2-96C410F2CBD8}" destId="{7B45EBA6-0727-4876-B1D6-7031B959BF0F}" srcOrd="0" destOrd="0" presId="urn:microsoft.com/office/officeart/2005/8/layout/orgChart1"/>
    <dgm:cxn modelId="{709F6422-F2EF-4189-ABDE-4EFDCD38F85C}" type="presParOf" srcId="{7B45EBA6-0727-4876-B1D6-7031B959BF0F}" destId="{96A75B90-E977-496A-B465-663C3EF6CB8D}" srcOrd="0" destOrd="0" presId="urn:microsoft.com/office/officeart/2005/8/layout/orgChart1"/>
    <dgm:cxn modelId="{97CD60C4-8B6D-44DD-9F0C-965DA4E2D6AC}" type="presParOf" srcId="{7B45EBA6-0727-4876-B1D6-7031B959BF0F}" destId="{582DEEC2-6C5C-433C-88AD-B7A311870B1C}" srcOrd="1" destOrd="0" presId="urn:microsoft.com/office/officeart/2005/8/layout/orgChart1"/>
    <dgm:cxn modelId="{8718B100-DD44-4C62-9A38-79141A216599}" type="presParOf" srcId="{AD775553-6BD6-419A-B4F2-96C410F2CBD8}" destId="{4A486B11-20C3-40CE-8867-585D4604290B}" srcOrd="1" destOrd="0" presId="urn:microsoft.com/office/officeart/2005/8/layout/orgChart1"/>
    <dgm:cxn modelId="{715E8E78-44B1-49F7-BD58-6956183C45EB}" type="presParOf" srcId="{AD775553-6BD6-419A-B4F2-96C410F2CBD8}" destId="{29681CAA-AA30-4D2D-86A4-F56941D77704}" srcOrd="2" destOrd="0" presId="urn:microsoft.com/office/officeart/2005/8/layout/orgChart1"/>
    <dgm:cxn modelId="{20DF1EE8-3CE9-4746-B74C-069AD828E126}" type="presParOf" srcId="{460AA878-DE60-4166-858C-71A16CFF60C9}" destId="{852BBF85-9191-47E7-A053-3F4E5FAE1C4E}" srcOrd="2" destOrd="0" presId="urn:microsoft.com/office/officeart/2005/8/layout/orgChart1"/>
    <dgm:cxn modelId="{C9238DDC-7E29-4169-B49D-524B7A89156C}" type="presParOf" srcId="{05154756-93A2-4901-A674-4782FAD2ED61}" destId="{11AC0FD7-0530-4B12-B5E0-FD5319B224CC}" srcOrd="6" destOrd="0" presId="urn:microsoft.com/office/officeart/2005/8/layout/orgChart1"/>
    <dgm:cxn modelId="{26E5C3D8-A5C0-4D3C-AEF5-72D6CAEF0845}" type="presParOf" srcId="{05154756-93A2-4901-A674-4782FAD2ED61}" destId="{5F97FD17-79F4-4159-9E48-B501F18B6E59}" srcOrd="7" destOrd="0" presId="urn:microsoft.com/office/officeart/2005/8/layout/orgChart1"/>
    <dgm:cxn modelId="{9408CC97-2117-4BDD-ACF3-9876D42A0F9F}" type="presParOf" srcId="{5F97FD17-79F4-4159-9E48-B501F18B6E59}" destId="{B1E62BB2-75F0-40E3-B41E-2B2429F6D811}" srcOrd="0" destOrd="0" presId="urn:microsoft.com/office/officeart/2005/8/layout/orgChart1"/>
    <dgm:cxn modelId="{68ECCF64-2644-4C34-A1B4-F0DEF26CC81A}" type="presParOf" srcId="{B1E62BB2-75F0-40E3-B41E-2B2429F6D811}" destId="{F0C02633-E02F-4DC1-8785-B3E3535552AF}" srcOrd="0" destOrd="0" presId="urn:microsoft.com/office/officeart/2005/8/layout/orgChart1"/>
    <dgm:cxn modelId="{9925CF8D-29DF-43AC-857C-FF4FF3E2E316}" type="presParOf" srcId="{B1E62BB2-75F0-40E3-B41E-2B2429F6D811}" destId="{E703F122-664B-4EAD-94D5-B94160D848FC}" srcOrd="1" destOrd="0" presId="urn:microsoft.com/office/officeart/2005/8/layout/orgChart1"/>
    <dgm:cxn modelId="{29760D1F-10D9-4F75-A28A-CF94D8869E34}" type="presParOf" srcId="{5F97FD17-79F4-4159-9E48-B501F18B6E59}" destId="{C8152489-D1FE-4B7E-90F1-6DB74E1A15CC}" srcOrd="1" destOrd="0" presId="urn:microsoft.com/office/officeart/2005/8/layout/orgChart1"/>
    <dgm:cxn modelId="{76B27DB8-98D9-45D7-A926-3E3D0A8831FB}" type="presParOf" srcId="{C8152489-D1FE-4B7E-90F1-6DB74E1A15CC}" destId="{5F410D1B-4974-4C61-BF8A-B62301616B6E}" srcOrd="0" destOrd="0" presId="urn:microsoft.com/office/officeart/2005/8/layout/orgChart1"/>
    <dgm:cxn modelId="{CF2833DF-7CF4-4892-B34B-BFACA25BA99F}" type="presParOf" srcId="{C8152489-D1FE-4B7E-90F1-6DB74E1A15CC}" destId="{FDEBFAD0-4B1C-439A-B294-774771F7CDA4}" srcOrd="1" destOrd="0" presId="urn:microsoft.com/office/officeart/2005/8/layout/orgChart1"/>
    <dgm:cxn modelId="{B4797669-6E92-45ED-9EF1-BD912F8D1FAE}" type="presParOf" srcId="{FDEBFAD0-4B1C-439A-B294-774771F7CDA4}" destId="{1D4B762C-5473-40C4-97BE-78A46238603B}" srcOrd="0" destOrd="0" presId="urn:microsoft.com/office/officeart/2005/8/layout/orgChart1"/>
    <dgm:cxn modelId="{CB5C8B8D-067D-4FB9-AC2B-8FAD885DE4CA}" type="presParOf" srcId="{1D4B762C-5473-40C4-97BE-78A46238603B}" destId="{2D6B9F7F-BD5E-42BB-9220-1AFF44DA6A32}" srcOrd="0" destOrd="0" presId="urn:microsoft.com/office/officeart/2005/8/layout/orgChart1"/>
    <dgm:cxn modelId="{AEB32127-B544-4E10-9211-EFB6078081C1}" type="presParOf" srcId="{1D4B762C-5473-40C4-97BE-78A46238603B}" destId="{2F838B13-B47D-4090-B028-DE5A1ECD432C}" srcOrd="1" destOrd="0" presId="urn:microsoft.com/office/officeart/2005/8/layout/orgChart1"/>
    <dgm:cxn modelId="{FC9590C7-8A6B-4278-A50A-9DE7F0AB41A0}" type="presParOf" srcId="{FDEBFAD0-4B1C-439A-B294-774771F7CDA4}" destId="{77CF3C04-E0BD-49DD-8C37-4F8C5C5D723D}" srcOrd="1" destOrd="0" presId="urn:microsoft.com/office/officeart/2005/8/layout/orgChart1"/>
    <dgm:cxn modelId="{E296F16D-B679-4CF7-A069-BA9038F14BFD}" type="presParOf" srcId="{FDEBFAD0-4B1C-439A-B294-774771F7CDA4}" destId="{BABACA48-995C-46E7-A9DF-46156FFC9497}" srcOrd="2" destOrd="0" presId="urn:microsoft.com/office/officeart/2005/8/layout/orgChart1"/>
    <dgm:cxn modelId="{FBB100A3-0EDB-419E-A037-9C8F0C0ADD7A}" type="presParOf" srcId="{C8152489-D1FE-4B7E-90F1-6DB74E1A15CC}" destId="{A9E77B64-E45F-4BA4-9E51-A020BD5D12C1}" srcOrd="2" destOrd="0" presId="urn:microsoft.com/office/officeart/2005/8/layout/orgChart1"/>
    <dgm:cxn modelId="{B7E49BA2-0636-4AEA-B1A8-08E031629CC3}" type="presParOf" srcId="{C8152489-D1FE-4B7E-90F1-6DB74E1A15CC}" destId="{90A587BF-E269-4E51-83E4-9E02AD331289}" srcOrd="3" destOrd="0" presId="urn:microsoft.com/office/officeart/2005/8/layout/orgChart1"/>
    <dgm:cxn modelId="{629A0C8D-E4E9-4BA8-B6B3-825FF55404F8}" type="presParOf" srcId="{90A587BF-E269-4E51-83E4-9E02AD331289}" destId="{700F15A1-F0DD-4255-927E-265A91304A38}" srcOrd="0" destOrd="0" presId="urn:microsoft.com/office/officeart/2005/8/layout/orgChart1"/>
    <dgm:cxn modelId="{D1C2FD25-931E-4E43-B351-66E1D5ADD219}" type="presParOf" srcId="{700F15A1-F0DD-4255-927E-265A91304A38}" destId="{B5B43C89-47B7-4ED1-892E-715A94CC0C0B}" srcOrd="0" destOrd="0" presId="urn:microsoft.com/office/officeart/2005/8/layout/orgChart1"/>
    <dgm:cxn modelId="{C15670B8-F742-4773-BB98-D9917951562F}" type="presParOf" srcId="{700F15A1-F0DD-4255-927E-265A91304A38}" destId="{5DFFD361-DD21-4F49-9016-AD74F1F2C423}" srcOrd="1" destOrd="0" presId="urn:microsoft.com/office/officeart/2005/8/layout/orgChart1"/>
    <dgm:cxn modelId="{4ECA6C05-980C-452D-A1BF-4A00AD5D6C49}" type="presParOf" srcId="{90A587BF-E269-4E51-83E4-9E02AD331289}" destId="{55B9EE85-B1CE-42B3-850A-71ADCF036845}" srcOrd="1" destOrd="0" presId="urn:microsoft.com/office/officeart/2005/8/layout/orgChart1"/>
    <dgm:cxn modelId="{DE2A034D-D3F0-4FC7-B49E-873CE4CCDEDF}" type="presParOf" srcId="{90A587BF-E269-4E51-83E4-9E02AD331289}" destId="{E3A483D0-5CE6-425E-93C7-E8E133DEECD4}" srcOrd="2" destOrd="0" presId="urn:microsoft.com/office/officeart/2005/8/layout/orgChart1"/>
    <dgm:cxn modelId="{37225A5A-B44A-46AD-A8C5-14228C96847F}" type="presParOf" srcId="{5F97FD17-79F4-4159-9E48-B501F18B6E59}" destId="{CDFDB2D0-AF75-4F10-AF29-020D7CF68F74}" srcOrd="2" destOrd="0" presId="urn:microsoft.com/office/officeart/2005/8/layout/orgChart1"/>
    <dgm:cxn modelId="{1F20E7C2-B40F-4767-B418-FD631A920F68}" type="presParOf" srcId="{05154756-93A2-4901-A674-4782FAD2ED61}" destId="{E436FE0E-051C-4A22-A466-69E2F2D116DA}" srcOrd="8" destOrd="0" presId="urn:microsoft.com/office/officeart/2005/8/layout/orgChart1"/>
    <dgm:cxn modelId="{496FF39E-70E4-4771-8C75-F1089BFFE3AC}" type="presParOf" srcId="{05154756-93A2-4901-A674-4782FAD2ED61}" destId="{BEE7A6DE-633A-439D-860D-11C6DD0E8303}" srcOrd="9" destOrd="0" presId="urn:microsoft.com/office/officeart/2005/8/layout/orgChart1"/>
    <dgm:cxn modelId="{C9A84005-9B21-4371-8EA9-C01DDEC97A2B}" type="presParOf" srcId="{BEE7A6DE-633A-439D-860D-11C6DD0E8303}" destId="{A0659580-6BA7-455C-8C4D-010377A5562D}" srcOrd="0" destOrd="0" presId="urn:microsoft.com/office/officeart/2005/8/layout/orgChart1"/>
    <dgm:cxn modelId="{7F8F353C-C54A-4688-92AB-86F74CE071E5}" type="presParOf" srcId="{A0659580-6BA7-455C-8C4D-010377A5562D}" destId="{1FC5FCF7-BCE0-421B-90BC-685D6BB445F6}" srcOrd="0" destOrd="0" presId="urn:microsoft.com/office/officeart/2005/8/layout/orgChart1"/>
    <dgm:cxn modelId="{7FDDCE87-73B4-4D50-BD3C-077F8B4DDD4B}" type="presParOf" srcId="{A0659580-6BA7-455C-8C4D-010377A5562D}" destId="{0AEE812A-6B2E-420A-B988-8B1248257117}" srcOrd="1" destOrd="0" presId="urn:microsoft.com/office/officeart/2005/8/layout/orgChart1"/>
    <dgm:cxn modelId="{9DDC8984-2680-40D7-B521-F5C54BD64E99}" type="presParOf" srcId="{BEE7A6DE-633A-439D-860D-11C6DD0E8303}" destId="{508368F5-F7DC-422D-A4C4-CCFE241A6A9C}" srcOrd="1" destOrd="0" presId="urn:microsoft.com/office/officeart/2005/8/layout/orgChart1"/>
    <dgm:cxn modelId="{51C9D79A-E1C0-4486-B210-BEF401731D63}" type="presParOf" srcId="{508368F5-F7DC-422D-A4C4-CCFE241A6A9C}" destId="{81FA6091-7B2A-42C9-B56B-E79225BCD076}" srcOrd="0" destOrd="0" presId="urn:microsoft.com/office/officeart/2005/8/layout/orgChart1"/>
    <dgm:cxn modelId="{F03A2DF0-2B6F-440E-8594-C2C6243936A9}" type="presParOf" srcId="{508368F5-F7DC-422D-A4C4-CCFE241A6A9C}" destId="{5171B04C-F5F5-45D0-96FF-010CCF178597}" srcOrd="1" destOrd="0" presId="urn:microsoft.com/office/officeart/2005/8/layout/orgChart1"/>
    <dgm:cxn modelId="{D0DB2A0B-9966-4268-A905-7D00BEC93EAC}" type="presParOf" srcId="{5171B04C-F5F5-45D0-96FF-010CCF178597}" destId="{3E7E76AF-1264-4A62-A5F1-8BA61C6255D1}" srcOrd="0" destOrd="0" presId="urn:microsoft.com/office/officeart/2005/8/layout/orgChart1"/>
    <dgm:cxn modelId="{D8BE10D9-8F49-4B7A-9258-75F63D5FF630}" type="presParOf" srcId="{3E7E76AF-1264-4A62-A5F1-8BA61C6255D1}" destId="{FC28C81F-319A-4E66-AACB-5EDAABD4038E}" srcOrd="0" destOrd="0" presId="urn:microsoft.com/office/officeart/2005/8/layout/orgChart1"/>
    <dgm:cxn modelId="{A277AB80-63C3-4EC7-B97A-6EE2750B4731}" type="presParOf" srcId="{3E7E76AF-1264-4A62-A5F1-8BA61C6255D1}" destId="{3D717051-24F1-458F-8BDA-30DB93C40313}" srcOrd="1" destOrd="0" presId="urn:microsoft.com/office/officeart/2005/8/layout/orgChart1"/>
    <dgm:cxn modelId="{487D81BC-FF7F-489E-A486-F9A5CA008B8A}" type="presParOf" srcId="{5171B04C-F5F5-45D0-96FF-010CCF178597}" destId="{18B16362-C88E-464B-A793-8963EB9B0C65}" srcOrd="1" destOrd="0" presId="urn:microsoft.com/office/officeart/2005/8/layout/orgChart1"/>
    <dgm:cxn modelId="{1B143A75-1F9C-4B12-953F-CDFC8C77F6B0}" type="presParOf" srcId="{5171B04C-F5F5-45D0-96FF-010CCF178597}" destId="{076E9561-0C99-4839-A0C2-2917B94C6E2A}" srcOrd="2" destOrd="0" presId="urn:microsoft.com/office/officeart/2005/8/layout/orgChart1"/>
    <dgm:cxn modelId="{DBBBF70E-3A42-48B2-AA3F-CC6E84189C44}" type="presParOf" srcId="{508368F5-F7DC-422D-A4C4-CCFE241A6A9C}" destId="{D88EE5C5-EA37-4F6C-8DCC-06039E4504A3}" srcOrd="2" destOrd="0" presId="urn:microsoft.com/office/officeart/2005/8/layout/orgChart1"/>
    <dgm:cxn modelId="{A68DE625-A95D-4F37-878C-F112825569F8}" type="presParOf" srcId="{508368F5-F7DC-422D-A4C4-CCFE241A6A9C}" destId="{FA5AB295-02BE-4082-817C-7CE56025559A}" srcOrd="3" destOrd="0" presId="urn:microsoft.com/office/officeart/2005/8/layout/orgChart1"/>
    <dgm:cxn modelId="{B357EE7A-7F97-4771-ACE3-B8D1ADEEE2CD}" type="presParOf" srcId="{FA5AB295-02BE-4082-817C-7CE56025559A}" destId="{43CC2DA2-99B5-42CC-AD69-FE3C5FDBB7FA}" srcOrd="0" destOrd="0" presId="urn:microsoft.com/office/officeart/2005/8/layout/orgChart1"/>
    <dgm:cxn modelId="{07A51480-0046-435F-B5F6-5C577384C876}" type="presParOf" srcId="{43CC2DA2-99B5-42CC-AD69-FE3C5FDBB7FA}" destId="{52F471AB-2073-4A8B-85CC-D7EEB2A576B0}" srcOrd="0" destOrd="0" presId="urn:microsoft.com/office/officeart/2005/8/layout/orgChart1"/>
    <dgm:cxn modelId="{9B30B843-DF3D-4009-9F7B-5DF249F267C4}" type="presParOf" srcId="{43CC2DA2-99B5-42CC-AD69-FE3C5FDBB7FA}" destId="{029B22FB-B731-41E4-95F8-57EAB8EBC219}" srcOrd="1" destOrd="0" presId="urn:microsoft.com/office/officeart/2005/8/layout/orgChart1"/>
    <dgm:cxn modelId="{13356D84-9B12-4BE5-9D64-D515A399B5AA}" type="presParOf" srcId="{FA5AB295-02BE-4082-817C-7CE56025559A}" destId="{7916A068-57AA-4677-BBF9-D84E5CE842CB}" srcOrd="1" destOrd="0" presId="urn:microsoft.com/office/officeart/2005/8/layout/orgChart1"/>
    <dgm:cxn modelId="{E7B97BAA-F87E-457E-8E1B-A9B6B1A21FDF}" type="presParOf" srcId="{FA5AB295-02BE-4082-817C-7CE56025559A}" destId="{76E54DE3-A75F-4ECE-BB1B-71C7EEF25994}" srcOrd="2" destOrd="0" presId="urn:microsoft.com/office/officeart/2005/8/layout/orgChart1"/>
    <dgm:cxn modelId="{1EB7F2BA-19B2-499F-9DC1-D900B98C8F49}" type="presParOf" srcId="{508368F5-F7DC-422D-A4C4-CCFE241A6A9C}" destId="{A09EAD3D-5F5B-45D3-B5F5-31B75FB80FB3}" srcOrd="4" destOrd="0" presId="urn:microsoft.com/office/officeart/2005/8/layout/orgChart1"/>
    <dgm:cxn modelId="{14A15A7C-4F4C-44C7-AD90-014FA1B31E55}" type="presParOf" srcId="{508368F5-F7DC-422D-A4C4-CCFE241A6A9C}" destId="{6EBA9E85-1A59-4858-AF20-C9B7A5A236A5}" srcOrd="5" destOrd="0" presId="urn:microsoft.com/office/officeart/2005/8/layout/orgChart1"/>
    <dgm:cxn modelId="{7AE40BC2-1AD8-4740-B787-9F36360B2A19}" type="presParOf" srcId="{6EBA9E85-1A59-4858-AF20-C9B7A5A236A5}" destId="{9CC0EEF7-2D60-472D-B011-8F164F0CE34A}" srcOrd="0" destOrd="0" presId="urn:microsoft.com/office/officeart/2005/8/layout/orgChart1"/>
    <dgm:cxn modelId="{4673B46C-A64A-435A-84C9-4644CF07D178}" type="presParOf" srcId="{9CC0EEF7-2D60-472D-B011-8F164F0CE34A}" destId="{F41A01E1-B88D-44B5-AB76-E9436379F1DC}" srcOrd="0" destOrd="0" presId="urn:microsoft.com/office/officeart/2005/8/layout/orgChart1"/>
    <dgm:cxn modelId="{89455E44-3072-4C8A-85E3-0AAAF963CEE4}" type="presParOf" srcId="{9CC0EEF7-2D60-472D-B011-8F164F0CE34A}" destId="{3381A54A-6B7D-47C3-9C80-388DABCF6DBE}" srcOrd="1" destOrd="0" presId="urn:microsoft.com/office/officeart/2005/8/layout/orgChart1"/>
    <dgm:cxn modelId="{E025C6D1-117A-4C7F-8A62-D232307AA9F5}" type="presParOf" srcId="{6EBA9E85-1A59-4858-AF20-C9B7A5A236A5}" destId="{8A012DDD-F62A-4338-A12A-D438BA69CE52}" srcOrd="1" destOrd="0" presId="urn:microsoft.com/office/officeart/2005/8/layout/orgChart1"/>
    <dgm:cxn modelId="{C8CA16A9-62EB-4CCC-9A74-06FF44301029}" type="presParOf" srcId="{6EBA9E85-1A59-4858-AF20-C9B7A5A236A5}" destId="{3EE3338C-CBA5-42BA-8193-56470E26B709}" srcOrd="2" destOrd="0" presId="urn:microsoft.com/office/officeart/2005/8/layout/orgChart1"/>
    <dgm:cxn modelId="{609A1152-AB52-418E-B8A2-AE814295B768}" type="presParOf" srcId="{BEE7A6DE-633A-439D-860D-11C6DD0E8303}" destId="{D31BD8A4-FFF4-4A0E-8C94-502C3135A733}" srcOrd="2" destOrd="0" presId="urn:microsoft.com/office/officeart/2005/8/layout/orgChart1"/>
    <dgm:cxn modelId="{1D05849D-799C-4EF4-B769-43BBB053510A}" type="presParOf" srcId="{05154756-93A2-4901-A674-4782FAD2ED61}" destId="{A837E4D4-E4EC-44D7-9963-07763BBD9DD4}" srcOrd="10" destOrd="0" presId="urn:microsoft.com/office/officeart/2005/8/layout/orgChart1"/>
    <dgm:cxn modelId="{423E54F6-B7C7-402A-AD7C-9F30F9780519}" type="presParOf" srcId="{05154756-93A2-4901-A674-4782FAD2ED61}" destId="{D096B933-2291-4047-A4FD-46C4809F78B9}" srcOrd="11" destOrd="0" presId="urn:microsoft.com/office/officeart/2005/8/layout/orgChart1"/>
    <dgm:cxn modelId="{5954A78A-0A09-495B-8093-EA1BC5465777}" type="presParOf" srcId="{D096B933-2291-4047-A4FD-46C4809F78B9}" destId="{1C35005D-08FC-462C-85F6-31F1E95F47D2}" srcOrd="0" destOrd="0" presId="urn:microsoft.com/office/officeart/2005/8/layout/orgChart1"/>
    <dgm:cxn modelId="{EE1E0FE9-8DE4-46F8-AF23-74356F0AB4A2}" type="presParOf" srcId="{1C35005D-08FC-462C-85F6-31F1E95F47D2}" destId="{2CFCCDA3-FC66-43F9-A27C-B0E92D95731F}" srcOrd="0" destOrd="0" presId="urn:microsoft.com/office/officeart/2005/8/layout/orgChart1"/>
    <dgm:cxn modelId="{344C425D-1E11-453E-949A-BD4650E592D5}" type="presParOf" srcId="{1C35005D-08FC-462C-85F6-31F1E95F47D2}" destId="{FF231E65-EA62-4B71-A27D-ED6336DE0F57}" srcOrd="1" destOrd="0" presId="urn:microsoft.com/office/officeart/2005/8/layout/orgChart1"/>
    <dgm:cxn modelId="{2E8C5038-273A-4B70-A084-5C8BEED0CFA5}" type="presParOf" srcId="{D096B933-2291-4047-A4FD-46C4809F78B9}" destId="{C92B1D93-DE20-4A1B-9731-25F8639657CB}" srcOrd="1" destOrd="0" presId="urn:microsoft.com/office/officeart/2005/8/layout/orgChart1"/>
    <dgm:cxn modelId="{FCF49570-0EF7-46CB-AD66-707F126B5241}" type="presParOf" srcId="{C92B1D93-DE20-4A1B-9731-25F8639657CB}" destId="{8EC2FC23-AF25-42FB-BC40-A7900E6E67C6}" srcOrd="0" destOrd="0" presId="urn:microsoft.com/office/officeart/2005/8/layout/orgChart1"/>
    <dgm:cxn modelId="{8E87023D-B7A9-482C-8E33-AACBD4DDF649}" type="presParOf" srcId="{C92B1D93-DE20-4A1B-9731-25F8639657CB}" destId="{6BA467B0-AD07-493A-ACBE-F5038020156B}" srcOrd="1" destOrd="0" presId="urn:microsoft.com/office/officeart/2005/8/layout/orgChart1"/>
    <dgm:cxn modelId="{24B372D7-6DCB-4CA4-97DC-D9DC7D67C958}" type="presParOf" srcId="{6BA467B0-AD07-493A-ACBE-F5038020156B}" destId="{364669A4-005E-4525-974B-01C0004A5CA4}" srcOrd="0" destOrd="0" presId="urn:microsoft.com/office/officeart/2005/8/layout/orgChart1"/>
    <dgm:cxn modelId="{F3961521-695B-4141-B28F-09ED362A7CA0}" type="presParOf" srcId="{364669A4-005E-4525-974B-01C0004A5CA4}" destId="{3EB6BB0F-9D37-4F54-BA76-2491C75F99D7}" srcOrd="0" destOrd="0" presId="urn:microsoft.com/office/officeart/2005/8/layout/orgChart1"/>
    <dgm:cxn modelId="{0FC1987C-806C-4A9F-B172-C2462982FA99}" type="presParOf" srcId="{364669A4-005E-4525-974B-01C0004A5CA4}" destId="{7214822B-BAE2-4214-BADA-9866BEC3B2AC}" srcOrd="1" destOrd="0" presId="urn:microsoft.com/office/officeart/2005/8/layout/orgChart1"/>
    <dgm:cxn modelId="{E6DE2345-2BA9-4C9A-9FD5-ACEC2E8D75EE}" type="presParOf" srcId="{6BA467B0-AD07-493A-ACBE-F5038020156B}" destId="{4981DC4D-BA54-488E-9BFE-1EF5031DAFDB}" srcOrd="1" destOrd="0" presId="urn:microsoft.com/office/officeart/2005/8/layout/orgChart1"/>
    <dgm:cxn modelId="{0F7E5AA0-8215-4459-883F-60058B2727D5}" type="presParOf" srcId="{6BA467B0-AD07-493A-ACBE-F5038020156B}" destId="{AB0A63F1-8702-4C47-85DA-594FF0D3A688}" srcOrd="2" destOrd="0" presId="urn:microsoft.com/office/officeart/2005/8/layout/orgChart1"/>
    <dgm:cxn modelId="{332F9226-B847-4EBA-9AC2-50367BC1007F}" type="presParOf" srcId="{C92B1D93-DE20-4A1B-9731-25F8639657CB}" destId="{B115599C-11B4-4B4E-8D62-C2CB1CA3F699}" srcOrd="2" destOrd="0" presId="urn:microsoft.com/office/officeart/2005/8/layout/orgChart1"/>
    <dgm:cxn modelId="{5F32445C-2FB3-4439-AC8F-CB920536C36B}" type="presParOf" srcId="{C92B1D93-DE20-4A1B-9731-25F8639657CB}" destId="{26337F2B-CC13-45D1-9565-93B3BC9B2E0F}" srcOrd="3" destOrd="0" presId="urn:microsoft.com/office/officeart/2005/8/layout/orgChart1"/>
    <dgm:cxn modelId="{C63733F7-881F-4A71-9148-E1137C7C6D97}" type="presParOf" srcId="{26337F2B-CC13-45D1-9565-93B3BC9B2E0F}" destId="{BD6A4777-E0D7-47EC-8367-94AE4FCCD098}" srcOrd="0" destOrd="0" presId="urn:microsoft.com/office/officeart/2005/8/layout/orgChart1"/>
    <dgm:cxn modelId="{0D4EEA12-6FF6-45A5-B2D2-3792E1F22E05}" type="presParOf" srcId="{BD6A4777-E0D7-47EC-8367-94AE4FCCD098}" destId="{C160F2D7-A03B-4C4E-B81B-4214758F28F2}" srcOrd="0" destOrd="0" presId="urn:microsoft.com/office/officeart/2005/8/layout/orgChart1"/>
    <dgm:cxn modelId="{32B26394-0267-4E0E-86C5-43CCF22EB691}" type="presParOf" srcId="{BD6A4777-E0D7-47EC-8367-94AE4FCCD098}" destId="{2F5BCCF2-AB36-4492-BC11-F9906D848A13}" srcOrd="1" destOrd="0" presId="urn:microsoft.com/office/officeart/2005/8/layout/orgChart1"/>
    <dgm:cxn modelId="{16ED87BA-34D2-4F85-A2A7-C84C497C936D}" type="presParOf" srcId="{26337F2B-CC13-45D1-9565-93B3BC9B2E0F}" destId="{20A54D27-00C5-49F1-947A-EEA123351396}" srcOrd="1" destOrd="0" presId="urn:microsoft.com/office/officeart/2005/8/layout/orgChart1"/>
    <dgm:cxn modelId="{D0697741-0279-4E8C-BD6F-67F75EC4DAD3}" type="presParOf" srcId="{26337F2B-CC13-45D1-9565-93B3BC9B2E0F}" destId="{CFE5F603-FE9D-4557-8FF6-34CBD1041CBA}" srcOrd="2" destOrd="0" presId="urn:microsoft.com/office/officeart/2005/8/layout/orgChart1"/>
    <dgm:cxn modelId="{F61F1183-D7C4-48A1-810C-1BDC553A2006}" type="presParOf" srcId="{C92B1D93-DE20-4A1B-9731-25F8639657CB}" destId="{FC19EC7B-EAA5-4C9E-A6D6-473F86098256}" srcOrd="4" destOrd="0" presId="urn:microsoft.com/office/officeart/2005/8/layout/orgChart1"/>
    <dgm:cxn modelId="{92C13B8C-908E-4CB5-BC62-48C723C4E907}" type="presParOf" srcId="{C92B1D93-DE20-4A1B-9731-25F8639657CB}" destId="{A3FD0F1D-1519-4EAB-98CE-1191E8D91C4D}" srcOrd="5" destOrd="0" presId="urn:microsoft.com/office/officeart/2005/8/layout/orgChart1"/>
    <dgm:cxn modelId="{3F411B5D-793A-4FDD-9C9F-2D207DDC1BC8}" type="presParOf" srcId="{A3FD0F1D-1519-4EAB-98CE-1191E8D91C4D}" destId="{F2B89BF1-F25F-4AB7-8B14-9D14CF52595E}" srcOrd="0" destOrd="0" presId="urn:microsoft.com/office/officeart/2005/8/layout/orgChart1"/>
    <dgm:cxn modelId="{DBD9288B-D24C-4435-BAB1-7998C783A5AE}" type="presParOf" srcId="{F2B89BF1-F25F-4AB7-8B14-9D14CF52595E}" destId="{1B95DCCA-B6DC-4095-A10B-D1BA487C702A}" srcOrd="0" destOrd="0" presId="urn:microsoft.com/office/officeart/2005/8/layout/orgChart1"/>
    <dgm:cxn modelId="{6D23B03A-45C0-47FF-BAEA-0EBD28AC78B0}" type="presParOf" srcId="{F2B89BF1-F25F-4AB7-8B14-9D14CF52595E}" destId="{7AF920BD-581C-403B-A10A-D2C4B2DB7C96}" srcOrd="1" destOrd="0" presId="urn:microsoft.com/office/officeart/2005/8/layout/orgChart1"/>
    <dgm:cxn modelId="{D878B752-4A73-4B2F-8FD4-C03D2FF3497E}" type="presParOf" srcId="{A3FD0F1D-1519-4EAB-98CE-1191E8D91C4D}" destId="{8158AD81-7A99-422A-8AD8-728587FA3E83}" srcOrd="1" destOrd="0" presId="urn:microsoft.com/office/officeart/2005/8/layout/orgChart1"/>
    <dgm:cxn modelId="{4604E5FA-B13B-43F8-B84C-FAC051A8BF9B}" type="presParOf" srcId="{A3FD0F1D-1519-4EAB-98CE-1191E8D91C4D}" destId="{1E1ADA06-1BE5-4109-B1FB-0024FC497D5A}" srcOrd="2" destOrd="0" presId="urn:microsoft.com/office/officeart/2005/8/layout/orgChart1"/>
    <dgm:cxn modelId="{C5F2B3C6-F552-4EFB-BBFF-E30F288225D9}" type="presParOf" srcId="{C92B1D93-DE20-4A1B-9731-25F8639657CB}" destId="{0519BD6F-9FCE-4CB1-83CE-3C34626E48EF}" srcOrd="6" destOrd="0" presId="urn:microsoft.com/office/officeart/2005/8/layout/orgChart1"/>
    <dgm:cxn modelId="{5B390ACC-BA28-4FFD-BA71-9EE1B1A27AE1}" type="presParOf" srcId="{C92B1D93-DE20-4A1B-9731-25F8639657CB}" destId="{51051B54-247F-47C0-A485-EA7EB07B59CD}" srcOrd="7" destOrd="0" presId="urn:microsoft.com/office/officeart/2005/8/layout/orgChart1"/>
    <dgm:cxn modelId="{3B45EA14-D418-41BE-B2A6-A61B11A85325}" type="presParOf" srcId="{51051B54-247F-47C0-A485-EA7EB07B59CD}" destId="{13B541D5-FA00-47B0-9A5E-963F0BE60427}" srcOrd="0" destOrd="0" presId="urn:microsoft.com/office/officeart/2005/8/layout/orgChart1"/>
    <dgm:cxn modelId="{3573C880-12B3-4989-BAA8-CF28D611216D}" type="presParOf" srcId="{13B541D5-FA00-47B0-9A5E-963F0BE60427}" destId="{F40CE0F9-04B4-4343-B402-088D3FBBA2F9}" srcOrd="0" destOrd="0" presId="urn:microsoft.com/office/officeart/2005/8/layout/orgChart1"/>
    <dgm:cxn modelId="{460CF00D-5FD1-4C81-9EAB-DB07E95E2E9C}" type="presParOf" srcId="{13B541D5-FA00-47B0-9A5E-963F0BE60427}" destId="{F7DA2A53-EF96-4256-8D21-D170BE68D3D9}" srcOrd="1" destOrd="0" presId="urn:microsoft.com/office/officeart/2005/8/layout/orgChart1"/>
    <dgm:cxn modelId="{0E6020DD-8CE9-4CC3-AD6D-768190D2F8BE}" type="presParOf" srcId="{51051B54-247F-47C0-A485-EA7EB07B59CD}" destId="{D5571E8C-C626-41FC-95A8-D7964DBEF457}" srcOrd="1" destOrd="0" presId="urn:microsoft.com/office/officeart/2005/8/layout/orgChart1"/>
    <dgm:cxn modelId="{23BEA61C-1CDB-464B-9D3E-A3735C6DD179}" type="presParOf" srcId="{51051B54-247F-47C0-A485-EA7EB07B59CD}" destId="{5647DA93-19E7-4994-AE5E-DC999AC26165}" srcOrd="2" destOrd="0" presId="urn:microsoft.com/office/officeart/2005/8/layout/orgChart1"/>
    <dgm:cxn modelId="{0DAC3854-9976-4F4A-BCA7-1597C73B6DEB}" type="presParOf" srcId="{D096B933-2291-4047-A4FD-46C4809F78B9}" destId="{13ED3DAA-6A8B-462C-8952-EB29713D6FAB}" srcOrd="2" destOrd="0" presId="urn:microsoft.com/office/officeart/2005/8/layout/orgChart1"/>
    <dgm:cxn modelId="{92F5435F-C051-4CD0-8879-73263727C886}" type="presParOf" srcId="{05154756-93A2-4901-A674-4782FAD2ED61}" destId="{5C1742DE-DE9D-4212-AC70-71C84CCA3A0C}" srcOrd="12" destOrd="0" presId="urn:microsoft.com/office/officeart/2005/8/layout/orgChart1"/>
    <dgm:cxn modelId="{BFE58C8E-B39F-44DA-ABA5-3D9A3359184C}" type="presParOf" srcId="{05154756-93A2-4901-A674-4782FAD2ED61}" destId="{73E62FE7-63AB-4CD0-9F23-A06E38872241}" srcOrd="13" destOrd="0" presId="urn:microsoft.com/office/officeart/2005/8/layout/orgChart1"/>
    <dgm:cxn modelId="{5FB47636-AF51-4793-9135-C622197CBD1E}" type="presParOf" srcId="{73E62FE7-63AB-4CD0-9F23-A06E38872241}" destId="{FABC26A5-138E-43D1-ADC3-95374822621C}" srcOrd="0" destOrd="0" presId="urn:microsoft.com/office/officeart/2005/8/layout/orgChart1"/>
    <dgm:cxn modelId="{19070F70-DBD0-4E5E-9758-8EB5019B7E3C}" type="presParOf" srcId="{FABC26A5-138E-43D1-ADC3-95374822621C}" destId="{8231BF0D-163E-4E31-93DA-7F757F5968D3}" srcOrd="0" destOrd="0" presId="urn:microsoft.com/office/officeart/2005/8/layout/orgChart1"/>
    <dgm:cxn modelId="{9C87DF2F-1F9F-4663-BB5A-3FFA4C6FFE3E}" type="presParOf" srcId="{FABC26A5-138E-43D1-ADC3-95374822621C}" destId="{C70BF4A2-DBEB-42F8-91C2-1860F72DE262}" srcOrd="1" destOrd="0" presId="urn:microsoft.com/office/officeart/2005/8/layout/orgChart1"/>
    <dgm:cxn modelId="{837363A9-BCAF-443A-AEA5-A962EE840AC2}" type="presParOf" srcId="{73E62FE7-63AB-4CD0-9F23-A06E38872241}" destId="{8D352FED-7CC5-4A9C-B40A-5764CF6F4259}" srcOrd="1" destOrd="0" presId="urn:microsoft.com/office/officeart/2005/8/layout/orgChart1"/>
    <dgm:cxn modelId="{921DC0CB-B132-477C-9C73-C363B209779D}" type="presParOf" srcId="{73E62FE7-63AB-4CD0-9F23-A06E38872241}" destId="{043D5A7C-5091-4671-B781-1D08F7CCF420}" srcOrd="2" destOrd="0" presId="urn:microsoft.com/office/officeart/2005/8/layout/orgChart1"/>
    <dgm:cxn modelId="{147A8E5E-8CE6-4107-8892-9E0BE92872D0}" type="presParOf" srcId="{05154756-93A2-4901-A674-4782FAD2ED61}" destId="{8E3F20D2-A0B0-4984-9B5A-8DEB4715D0AF}" srcOrd="14" destOrd="0" presId="urn:microsoft.com/office/officeart/2005/8/layout/orgChart1"/>
    <dgm:cxn modelId="{2B0E63C4-4333-4CAF-961D-E4B6DCF86F59}" type="presParOf" srcId="{05154756-93A2-4901-A674-4782FAD2ED61}" destId="{2DD83960-49BA-4E4E-9BF6-2C8AC39B51D8}" srcOrd="15" destOrd="0" presId="urn:microsoft.com/office/officeart/2005/8/layout/orgChart1"/>
    <dgm:cxn modelId="{767C3A09-9818-4FFE-A297-2890422B5151}" type="presParOf" srcId="{2DD83960-49BA-4E4E-9BF6-2C8AC39B51D8}" destId="{EA402720-7457-4C04-AEEE-3C9E110210C0}" srcOrd="0" destOrd="0" presId="urn:microsoft.com/office/officeart/2005/8/layout/orgChart1"/>
    <dgm:cxn modelId="{9A11B25F-ACCF-4B83-B283-B1B96A7F3981}" type="presParOf" srcId="{EA402720-7457-4C04-AEEE-3C9E110210C0}" destId="{8249F300-AB6F-45C8-858D-333EE1FD1742}" srcOrd="0" destOrd="0" presId="urn:microsoft.com/office/officeart/2005/8/layout/orgChart1"/>
    <dgm:cxn modelId="{4B68B1A0-46CD-4A0A-803B-C1D018F27CE9}" type="presParOf" srcId="{EA402720-7457-4C04-AEEE-3C9E110210C0}" destId="{7A24D3F1-470A-4468-A403-D602E581DB72}" srcOrd="1" destOrd="0" presId="urn:microsoft.com/office/officeart/2005/8/layout/orgChart1"/>
    <dgm:cxn modelId="{ACEDA584-DAA1-4C0A-A6AF-B5A9F7B6F60F}" type="presParOf" srcId="{2DD83960-49BA-4E4E-9BF6-2C8AC39B51D8}" destId="{04E5575A-6DBE-44BC-93AF-21DB9B27D1A0}" srcOrd="1" destOrd="0" presId="urn:microsoft.com/office/officeart/2005/8/layout/orgChart1"/>
    <dgm:cxn modelId="{C97357D1-21A1-4FCE-8745-9FAD65AE4807}" type="presParOf" srcId="{2DD83960-49BA-4E4E-9BF6-2C8AC39B51D8}" destId="{3E53F936-249C-4AB7-A217-A1504117BDB0}" srcOrd="2" destOrd="0" presId="urn:microsoft.com/office/officeart/2005/8/layout/orgChart1"/>
    <dgm:cxn modelId="{9FCA4ACE-5FDE-4AD7-AE27-00627BCAACD8}" type="presParOf" srcId="{2A3F4582-B0D6-4B0F-A2E8-C83464CE2D5F}" destId="{E00A78FB-121D-487F-B32D-ACCB1A23BCB4}" srcOrd="2" destOrd="0" presId="urn:microsoft.com/office/officeart/2005/8/layout/orgChart1"/>
    <dgm:cxn modelId="{F4A9C7BA-BCC0-4D53-BE4E-15A20807B47E}" type="presParOf" srcId="{1A0B92CD-752E-4AC7-9616-66E4FFCEC7E2}" destId="{D0B78C49-D482-4704-AD04-76892454EB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F20D2-A0B0-4984-9B5A-8DEB4715D0AF}">
      <dsp:nvSpPr>
        <dsp:cNvPr id="0" name=""/>
        <dsp:cNvSpPr/>
      </dsp:nvSpPr>
      <dsp:spPr>
        <a:xfrm>
          <a:off x="4882149" y="1362997"/>
          <a:ext cx="4366370" cy="21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57"/>
              </a:lnTo>
              <a:lnTo>
                <a:pt x="4366370" y="108257"/>
              </a:lnTo>
              <a:lnTo>
                <a:pt x="4366370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742DE-DE9D-4212-AC70-71C84CCA3A0C}">
      <dsp:nvSpPr>
        <dsp:cNvPr id="0" name=""/>
        <dsp:cNvSpPr/>
      </dsp:nvSpPr>
      <dsp:spPr>
        <a:xfrm>
          <a:off x="4882149" y="1362997"/>
          <a:ext cx="3118836" cy="21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57"/>
              </a:lnTo>
              <a:lnTo>
                <a:pt x="3118836" y="108257"/>
              </a:lnTo>
              <a:lnTo>
                <a:pt x="3118836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BD6F-9FCE-4CB1-83CE-3C34626E48EF}">
      <dsp:nvSpPr>
        <dsp:cNvPr id="0" name=""/>
        <dsp:cNvSpPr/>
      </dsp:nvSpPr>
      <dsp:spPr>
        <a:xfrm>
          <a:off x="6341042" y="2095021"/>
          <a:ext cx="154653" cy="267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342"/>
              </a:lnTo>
              <a:lnTo>
                <a:pt x="154653" y="26703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9EC7B-EAA5-4C9E-A6D6-473F86098256}">
      <dsp:nvSpPr>
        <dsp:cNvPr id="0" name=""/>
        <dsp:cNvSpPr/>
      </dsp:nvSpPr>
      <dsp:spPr>
        <a:xfrm>
          <a:off x="6341042" y="2095021"/>
          <a:ext cx="154653" cy="1938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18"/>
              </a:lnTo>
              <a:lnTo>
                <a:pt x="154653" y="1938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5599C-11B4-4B4E-8D62-C2CB1CA3F699}">
      <dsp:nvSpPr>
        <dsp:cNvPr id="0" name=""/>
        <dsp:cNvSpPr/>
      </dsp:nvSpPr>
      <dsp:spPr>
        <a:xfrm>
          <a:off x="6341042" y="2095021"/>
          <a:ext cx="154653" cy="120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293"/>
              </a:lnTo>
              <a:lnTo>
                <a:pt x="154653" y="12062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2FC23-AF25-42FB-BC40-A7900E6E67C6}">
      <dsp:nvSpPr>
        <dsp:cNvPr id="0" name=""/>
        <dsp:cNvSpPr/>
      </dsp:nvSpPr>
      <dsp:spPr>
        <a:xfrm>
          <a:off x="6341042" y="2095021"/>
          <a:ext cx="154653" cy="47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69"/>
              </a:lnTo>
              <a:lnTo>
                <a:pt x="154653" y="47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7E4D4-E4EC-44D7-9963-07763BBD9DD4}">
      <dsp:nvSpPr>
        <dsp:cNvPr id="0" name=""/>
        <dsp:cNvSpPr/>
      </dsp:nvSpPr>
      <dsp:spPr>
        <a:xfrm>
          <a:off x="4882149" y="1362997"/>
          <a:ext cx="1871301" cy="21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57"/>
              </a:lnTo>
              <a:lnTo>
                <a:pt x="1871301" y="108257"/>
              </a:lnTo>
              <a:lnTo>
                <a:pt x="1871301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EAD3D-5F5B-45D3-B5F5-31B75FB80FB3}">
      <dsp:nvSpPr>
        <dsp:cNvPr id="0" name=""/>
        <dsp:cNvSpPr/>
      </dsp:nvSpPr>
      <dsp:spPr>
        <a:xfrm>
          <a:off x="5093508" y="2095021"/>
          <a:ext cx="154653" cy="1938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18"/>
              </a:lnTo>
              <a:lnTo>
                <a:pt x="154653" y="1938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EE5C5-EA37-4F6C-8DCC-06039E4504A3}">
      <dsp:nvSpPr>
        <dsp:cNvPr id="0" name=""/>
        <dsp:cNvSpPr/>
      </dsp:nvSpPr>
      <dsp:spPr>
        <a:xfrm>
          <a:off x="5093508" y="2095021"/>
          <a:ext cx="154653" cy="120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293"/>
              </a:lnTo>
              <a:lnTo>
                <a:pt x="154653" y="12062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A6091-7B2A-42C9-B56B-E79225BCD076}">
      <dsp:nvSpPr>
        <dsp:cNvPr id="0" name=""/>
        <dsp:cNvSpPr/>
      </dsp:nvSpPr>
      <dsp:spPr>
        <a:xfrm>
          <a:off x="5093508" y="2095021"/>
          <a:ext cx="154653" cy="47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69"/>
              </a:lnTo>
              <a:lnTo>
                <a:pt x="154653" y="47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6FE0E-051C-4A22-A466-69E2F2D116DA}">
      <dsp:nvSpPr>
        <dsp:cNvPr id="0" name=""/>
        <dsp:cNvSpPr/>
      </dsp:nvSpPr>
      <dsp:spPr>
        <a:xfrm>
          <a:off x="4882149" y="1362997"/>
          <a:ext cx="623767" cy="21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57"/>
              </a:lnTo>
              <a:lnTo>
                <a:pt x="623767" y="108257"/>
              </a:lnTo>
              <a:lnTo>
                <a:pt x="623767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77B64-E45F-4BA4-9E51-A020BD5D12C1}">
      <dsp:nvSpPr>
        <dsp:cNvPr id="0" name=""/>
        <dsp:cNvSpPr/>
      </dsp:nvSpPr>
      <dsp:spPr>
        <a:xfrm>
          <a:off x="3845973" y="2095021"/>
          <a:ext cx="154653" cy="120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293"/>
              </a:lnTo>
              <a:lnTo>
                <a:pt x="154653" y="12062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10D1B-4974-4C61-BF8A-B62301616B6E}">
      <dsp:nvSpPr>
        <dsp:cNvPr id="0" name=""/>
        <dsp:cNvSpPr/>
      </dsp:nvSpPr>
      <dsp:spPr>
        <a:xfrm>
          <a:off x="3845973" y="2095021"/>
          <a:ext cx="154653" cy="47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69"/>
              </a:lnTo>
              <a:lnTo>
                <a:pt x="154653" y="47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C0FD7-0530-4B12-B5E0-FD5319B224CC}">
      <dsp:nvSpPr>
        <dsp:cNvPr id="0" name=""/>
        <dsp:cNvSpPr/>
      </dsp:nvSpPr>
      <dsp:spPr>
        <a:xfrm>
          <a:off x="4258381" y="1362997"/>
          <a:ext cx="623767" cy="216514"/>
        </a:xfrm>
        <a:custGeom>
          <a:avLst/>
          <a:gdLst/>
          <a:ahLst/>
          <a:cxnLst/>
          <a:rect l="0" t="0" r="0" b="0"/>
          <a:pathLst>
            <a:path>
              <a:moveTo>
                <a:pt x="623767" y="0"/>
              </a:moveTo>
              <a:lnTo>
                <a:pt x="623767" y="108257"/>
              </a:lnTo>
              <a:lnTo>
                <a:pt x="0" y="108257"/>
              </a:lnTo>
              <a:lnTo>
                <a:pt x="0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FC9F5-5CAC-4483-987D-333BAB8EE2D6}">
      <dsp:nvSpPr>
        <dsp:cNvPr id="0" name=""/>
        <dsp:cNvSpPr/>
      </dsp:nvSpPr>
      <dsp:spPr>
        <a:xfrm>
          <a:off x="2598439" y="2095021"/>
          <a:ext cx="154653" cy="1938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18"/>
              </a:lnTo>
              <a:lnTo>
                <a:pt x="154653" y="1938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1B30-6EA9-4130-AB7E-1898B49794AE}">
      <dsp:nvSpPr>
        <dsp:cNvPr id="0" name=""/>
        <dsp:cNvSpPr/>
      </dsp:nvSpPr>
      <dsp:spPr>
        <a:xfrm>
          <a:off x="2598439" y="2095021"/>
          <a:ext cx="154653" cy="120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293"/>
              </a:lnTo>
              <a:lnTo>
                <a:pt x="154653" y="12062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5C93F-1BB6-405C-8A26-44AA322BD255}">
      <dsp:nvSpPr>
        <dsp:cNvPr id="0" name=""/>
        <dsp:cNvSpPr/>
      </dsp:nvSpPr>
      <dsp:spPr>
        <a:xfrm>
          <a:off x="2598439" y="2095021"/>
          <a:ext cx="154653" cy="47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69"/>
              </a:lnTo>
              <a:lnTo>
                <a:pt x="154653" y="47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9DC1D-ABA0-44F8-97B6-215C3FB431D7}">
      <dsp:nvSpPr>
        <dsp:cNvPr id="0" name=""/>
        <dsp:cNvSpPr/>
      </dsp:nvSpPr>
      <dsp:spPr>
        <a:xfrm>
          <a:off x="3010847" y="1362997"/>
          <a:ext cx="1871301" cy="216514"/>
        </a:xfrm>
        <a:custGeom>
          <a:avLst/>
          <a:gdLst/>
          <a:ahLst/>
          <a:cxnLst/>
          <a:rect l="0" t="0" r="0" b="0"/>
          <a:pathLst>
            <a:path>
              <a:moveTo>
                <a:pt x="1871301" y="0"/>
              </a:moveTo>
              <a:lnTo>
                <a:pt x="1871301" y="108257"/>
              </a:lnTo>
              <a:lnTo>
                <a:pt x="0" y="108257"/>
              </a:lnTo>
              <a:lnTo>
                <a:pt x="0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2ED95-0BCF-4AFA-846F-838BA6BC243A}">
      <dsp:nvSpPr>
        <dsp:cNvPr id="0" name=""/>
        <dsp:cNvSpPr/>
      </dsp:nvSpPr>
      <dsp:spPr>
        <a:xfrm>
          <a:off x="1350904" y="2095021"/>
          <a:ext cx="154653" cy="1938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18"/>
              </a:lnTo>
              <a:lnTo>
                <a:pt x="154653" y="1938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89679-B967-4DED-A559-4698EE578A06}">
      <dsp:nvSpPr>
        <dsp:cNvPr id="0" name=""/>
        <dsp:cNvSpPr/>
      </dsp:nvSpPr>
      <dsp:spPr>
        <a:xfrm>
          <a:off x="1350904" y="2095021"/>
          <a:ext cx="154653" cy="120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293"/>
              </a:lnTo>
              <a:lnTo>
                <a:pt x="154653" y="12062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1017A-4AA1-4B35-A5DC-27486D5689FD}">
      <dsp:nvSpPr>
        <dsp:cNvPr id="0" name=""/>
        <dsp:cNvSpPr/>
      </dsp:nvSpPr>
      <dsp:spPr>
        <a:xfrm>
          <a:off x="1350904" y="2095021"/>
          <a:ext cx="154653" cy="47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69"/>
              </a:lnTo>
              <a:lnTo>
                <a:pt x="154653" y="47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29935-C6DE-4C97-B19F-316BAE8C42F5}">
      <dsp:nvSpPr>
        <dsp:cNvPr id="0" name=""/>
        <dsp:cNvSpPr/>
      </dsp:nvSpPr>
      <dsp:spPr>
        <a:xfrm>
          <a:off x="1763312" y="1362997"/>
          <a:ext cx="3118836" cy="216514"/>
        </a:xfrm>
        <a:custGeom>
          <a:avLst/>
          <a:gdLst/>
          <a:ahLst/>
          <a:cxnLst/>
          <a:rect l="0" t="0" r="0" b="0"/>
          <a:pathLst>
            <a:path>
              <a:moveTo>
                <a:pt x="3118836" y="0"/>
              </a:moveTo>
              <a:lnTo>
                <a:pt x="3118836" y="108257"/>
              </a:lnTo>
              <a:lnTo>
                <a:pt x="0" y="108257"/>
              </a:lnTo>
              <a:lnTo>
                <a:pt x="0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21121-5930-407E-91D5-251F3BF9F56E}">
      <dsp:nvSpPr>
        <dsp:cNvPr id="0" name=""/>
        <dsp:cNvSpPr/>
      </dsp:nvSpPr>
      <dsp:spPr>
        <a:xfrm>
          <a:off x="515778" y="1362997"/>
          <a:ext cx="4366370" cy="216514"/>
        </a:xfrm>
        <a:custGeom>
          <a:avLst/>
          <a:gdLst/>
          <a:ahLst/>
          <a:cxnLst/>
          <a:rect l="0" t="0" r="0" b="0"/>
          <a:pathLst>
            <a:path>
              <a:moveTo>
                <a:pt x="4366370" y="0"/>
              </a:moveTo>
              <a:lnTo>
                <a:pt x="4366370" y="108257"/>
              </a:lnTo>
              <a:lnTo>
                <a:pt x="0" y="108257"/>
              </a:lnTo>
              <a:lnTo>
                <a:pt x="0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8A508-FD64-48D9-8510-4C1DA9BCA93F}">
      <dsp:nvSpPr>
        <dsp:cNvPr id="0" name=""/>
        <dsp:cNvSpPr/>
      </dsp:nvSpPr>
      <dsp:spPr>
        <a:xfrm>
          <a:off x="4836429" y="630972"/>
          <a:ext cx="91440" cy="2165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5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DCE03-70B0-4B69-9D1B-01AEB87EC075}">
      <dsp:nvSpPr>
        <dsp:cNvPr id="0" name=""/>
        <dsp:cNvSpPr/>
      </dsp:nvSpPr>
      <dsp:spPr>
        <a:xfrm>
          <a:off x="4366638" y="115462"/>
          <a:ext cx="1031020" cy="5155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Autenticación</a:t>
          </a:r>
        </a:p>
      </dsp:txBody>
      <dsp:txXfrm>
        <a:off x="4366638" y="115462"/>
        <a:ext cx="1031020" cy="515510"/>
      </dsp:txXfrm>
    </dsp:sp>
    <dsp:sp modelId="{EE787F96-6416-4E06-A40A-745C813B711F}">
      <dsp:nvSpPr>
        <dsp:cNvPr id="0" name=""/>
        <dsp:cNvSpPr/>
      </dsp:nvSpPr>
      <dsp:spPr>
        <a:xfrm>
          <a:off x="4366638" y="847487"/>
          <a:ext cx="1031020" cy="5155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Menú Principal</a:t>
          </a:r>
        </a:p>
      </dsp:txBody>
      <dsp:txXfrm>
        <a:off x="4366638" y="847487"/>
        <a:ext cx="1031020" cy="515510"/>
      </dsp:txXfrm>
    </dsp:sp>
    <dsp:sp modelId="{188F54FE-0621-4809-8A6C-7FDDD154BF97}">
      <dsp:nvSpPr>
        <dsp:cNvPr id="0" name=""/>
        <dsp:cNvSpPr/>
      </dsp:nvSpPr>
      <dsp:spPr>
        <a:xfrm>
          <a:off x="268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Administar usuarios</a:t>
          </a:r>
        </a:p>
      </dsp:txBody>
      <dsp:txXfrm>
        <a:off x="268" y="1579511"/>
        <a:ext cx="1031020" cy="515510"/>
      </dsp:txXfrm>
    </dsp:sp>
    <dsp:sp modelId="{AA03D927-003A-474F-8F4D-7ADD65956E51}">
      <dsp:nvSpPr>
        <dsp:cNvPr id="0" name=""/>
        <dsp:cNvSpPr/>
      </dsp:nvSpPr>
      <dsp:spPr>
        <a:xfrm>
          <a:off x="1247802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Tarifas</a:t>
          </a:r>
        </a:p>
      </dsp:txBody>
      <dsp:txXfrm>
        <a:off x="1247802" y="1579511"/>
        <a:ext cx="1031020" cy="515510"/>
      </dsp:txXfrm>
    </dsp:sp>
    <dsp:sp modelId="{72B84654-36DC-42EB-83CE-126D6A746C94}">
      <dsp:nvSpPr>
        <dsp:cNvPr id="0" name=""/>
        <dsp:cNvSpPr/>
      </dsp:nvSpPr>
      <dsp:spPr>
        <a:xfrm>
          <a:off x="1505557" y="2311535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Tarifas faltantes</a:t>
          </a:r>
        </a:p>
      </dsp:txBody>
      <dsp:txXfrm>
        <a:off x="1505557" y="2311535"/>
        <a:ext cx="1031020" cy="515510"/>
      </dsp:txXfrm>
    </dsp:sp>
    <dsp:sp modelId="{F26C9F59-4672-439A-84A2-CEAA7EB65489}">
      <dsp:nvSpPr>
        <dsp:cNvPr id="0" name=""/>
        <dsp:cNvSpPr/>
      </dsp:nvSpPr>
      <dsp:spPr>
        <a:xfrm>
          <a:off x="1505557" y="3043560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Tarifas Creadas</a:t>
          </a:r>
        </a:p>
      </dsp:txBody>
      <dsp:txXfrm>
        <a:off x="1505557" y="3043560"/>
        <a:ext cx="1031020" cy="515510"/>
      </dsp:txXfrm>
    </dsp:sp>
    <dsp:sp modelId="{076C8F51-14DB-469A-8753-C104B91F5748}">
      <dsp:nvSpPr>
        <dsp:cNvPr id="0" name=""/>
        <dsp:cNvSpPr/>
      </dsp:nvSpPr>
      <dsp:spPr>
        <a:xfrm>
          <a:off x="1505557" y="3775584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Establecer tarifas</a:t>
          </a:r>
        </a:p>
      </dsp:txBody>
      <dsp:txXfrm>
        <a:off x="1505557" y="3775584"/>
        <a:ext cx="1031020" cy="515510"/>
      </dsp:txXfrm>
    </dsp:sp>
    <dsp:sp modelId="{F8C68003-5E49-45A6-A972-DAA8E804A971}">
      <dsp:nvSpPr>
        <dsp:cNvPr id="0" name=""/>
        <dsp:cNvSpPr/>
      </dsp:nvSpPr>
      <dsp:spPr>
        <a:xfrm>
          <a:off x="2495337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Servicios Hotel</a:t>
          </a:r>
        </a:p>
      </dsp:txBody>
      <dsp:txXfrm>
        <a:off x="2495337" y="1579511"/>
        <a:ext cx="1031020" cy="515510"/>
      </dsp:txXfrm>
    </dsp:sp>
    <dsp:sp modelId="{29C21945-C4EA-48C6-8A8D-956C841A134D}">
      <dsp:nvSpPr>
        <dsp:cNvPr id="0" name=""/>
        <dsp:cNvSpPr/>
      </dsp:nvSpPr>
      <dsp:spPr>
        <a:xfrm>
          <a:off x="2753092" y="2311535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Consultar servicios</a:t>
          </a:r>
        </a:p>
      </dsp:txBody>
      <dsp:txXfrm>
        <a:off x="2753092" y="2311535"/>
        <a:ext cx="1031020" cy="515510"/>
      </dsp:txXfrm>
    </dsp:sp>
    <dsp:sp modelId="{9C69322B-485D-41DD-B5AF-025CE4FC2748}">
      <dsp:nvSpPr>
        <dsp:cNvPr id="0" name=""/>
        <dsp:cNvSpPr/>
      </dsp:nvSpPr>
      <dsp:spPr>
        <a:xfrm>
          <a:off x="2753092" y="3043560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Crear servicios</a:t>
          </a:r>
        </a:p>
      </dsp:txBody>
      <dsp:txXfrm>
        <a:off x="2753092" y="3043560"/>
        <a:ext cx="1031020" cy="515510"/>
      </dsp:txXfrm>
    </dsp:sp>
    <dsp:sp modelId="{96A75B90-E977-496A-B465-663C3EF6CB8D}">
      <dsp:nvSpPr>
        <dsp:cNvPr id="0" name=""/>
        <dsp:cNvSpPr/>
      </dsp:nvSpPr>
      <dsp:spPr>
        <a:xfrm>
          <a:off x="2753092" y="3775584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Añadir servicio habitación</a:t>
          </a:r>
        </a:p>
      </dsp:txBody>
      <dsp:txXfrm>
        <a:off x="2753092" y="3775584"/>
        <a:ext cx="1031020" cy="515510"/>
      </dsp:txXfrm>
    </dsp:sp>
    <dsp:sp modelId="{F0C02633-E02F-4DC1-8785-B3E3535552AF}">
      <dsp:nvSpPr>
        <dsp:cNvPr id="0" name=""/>
        <dsp:cNvSpPr/>
      </dsp:nvSpPr>
      <dsp:spPr>
        <a:xfrm>
          <a:off x="3742871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Habitaciones</a:t>
          </a:r>
        </a:p>
      </dsp:txBody>
      <dsp:txXfrm>
        <a:off x="3742871" y="1579511"/>
        <a:ext cx="1031020" cy="515510"/>
      </dsp:txXfrm>
    </dsp:sp>
    <dsp:sp modelId="{2D6B9F7F-BD5E-42BB-9220-1AFF44DA6A32}">
      <dsp:nvSpPr>
        <dsp:cNvPr id="0" name=""/>
        <dsp:cNvSpPr/>
      </dsp:nvSpPr>
      <dsp:spPr>
        <a:xfrm>
          <a:off x="4000626" y="2311535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Consultar habitaciones</a:t>
          </a:r>
        </a:p>
      </dsp:txBody>
      <dsp:txXfrm>
        <a:off x="4000626" y="2311535"/>
        <a:ext cx="1031020" cy="515510"/>
      </dsp:txXfrm>
    </dsp:sp>
    <dsp:sp modelId="{B5B43C89-47B7-4ED1-892E-715A94CC0C0B}">
      <dsp:nvSpPr>
        <dsp:cNvPr id="0" name=""/>
        <dsp:cNvSpPr/>
      </dsp:nvSpPr>
      <dsp:spPr>
        <a:xfrm>
          <a:off x="4000626" y="3043560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Crear habitacion</a:t>
          </a:r>
        </a:p>
      </dsp:txBody>
      <dsp:txXfrm>
        <a:off x="4000626" y="3043560"/>
        <a:ext cx="1031020" cy="515510"/>
      </dsp:txXfrm>
    </dsp:sp>
    <dsp:sp modelId="{1FC5FCF7-BCE0-421B-90BC-685D6BB445F6}">
      <dsp:nvSpPr>
        <dsp:cNvPr id="0" name=""/>
        <dsp:cNvSpPr/>
      </dsp:nvSpPr>
      <dsp:spPr>
        <a:xfrm>
          <a:off x="4990406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Restaurante</a:t>
          </a:r>
        </a:p>
      </dsp:txBody>
      <dsp:txXfrm>
        <a:off x="4990406" y="1579511"/>
        <a:ext cx="1031020" cy="515510"/>
      </dsp:txXfrm>
    </dsp:sp>
    <dsp:sp modelId="{FC28C81F-319A-4E66-AACB-5EDAABD4038E}">
      <dsp:nvSpPr>
        <dsp:cNvPr id="0" name=""/>
        <dsp:cNvSpPr/>
      </dsp:nvSpPr>
      <dsp:spPr>
        <a:xfrm>
          <a:off x="5248161" y="2311535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Consultar menú</a:t>
          </a:r>
        </a:p>
      </dsp:txBody>
      <dsp:txXfrm>
        <a:off x="5248161" y="2311535"/>
        <a:ext cx="1031020" cy="515510"/>
      </dsp:txXfrm>
    </dsp:sp>
    <dsp:sp modelId="{52F471AB-2073-4A8B-85CC-D7EEB2A576B0}">
      <dsp:nvSpPr>
        <dsp:cNvPr id="0" name=""/>
        <dsp:cNvSpPr/>
      </dsp:nvSpPr>
      <dsp:spPr>
        <a:xfrm>
          <a:off x="5248161" y="3043560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Añadir producto a habitacion</a:t>
          </a:r>
        </a:p>
      </dsp:txBody>
      <dsp:txXfrm>
        <a:off x="5248161" y="3043560"/>
        <a:ext cx="1031020" cy="515510"/>
      </dsp:txXfrm>
    </dsp:sp>
    <dsp:sp modelId="{F41A01E1-B88D-44B5-AB76-E9436379F1DC}">
      <dsp:nvSpPr>
        <dsp:cNvPr id="0" name=""/>
        <dsp:cNvSpPr/>
      </dsp:nvSpPr>
      <dsp:spPr>
        <a:xfrm>
          <a:off x="5248161" y="3775584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Crear producto menu</a:t>
          </a:r>
        </a:p>
      </dsp:txBody>
      <dsp:txXfrm>
        <a:off x="5248161" y="3775584"/>
        <a:ext cx="1031020" cy="515510"/>
      </dsp:txXfrm>
    </dsp:sp>
    <dsp:sp modelId="{2CFCCDA3-FC66-43F9-A27C-B0E92D95731F}">
      <dsp:nvSpPr>
        <dsp:cNvPr id="0" name=""/>
        <dsp:cNvSpPr/>
      </dsp:nvSpPr>
      <dsp:spPr>
        <a:xfrm>
          <a:off x="6237940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Reservas</a:t>
          </a:r>
        </a:p>
      </dsp:txBody>
      <dsp:txXfrm>
        <a:off x="6237940" y="1579511"/>
        <a:ext cx="1031020" cy="515510"/>
      </dsp:txXfrm>
    </dsp:sp>
    <dsp:sp modelId="{3EB6BB0F-9D37-4F54-BA76-2491C75F99D7}">
      <dsp:nvSpPr>
        <dsp:cNvPr id="0" name=""/>
        <dsp:cNvSpPr/>
      </dsp:nvSpPr>
      <dsp:spPr>
        <a:xfrm>
          <a:off x="6495695" y="2311535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Consultar reserva</a:t>
          </a:r>
        </a:p>
      </dsp:txBody>
      <dsp:txXfrm>
        <a:off x="6495695" y="2311535"/>
        <a:ext cx="1031020" cy="515510"/>
      </dsp:txXfrm>
    </dsp:sp>
    <dsp:sp modelId="{C160F2D7-A03B-4C4E-B81B-4214758F28F2}">
      <dsp:nvSpPr>
        <dsp:cNvPr id="0" name=""/>
        <dsp:cNvSpPr/>
      </dsp:nvSpPr>
      <dsp:spPr>
        <a:xfrm>
          <a:off x="6495695" y="3043560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Crear reserva</a:t>
          </a:r>
        </a:p>
      </dsp:txBody>
      <dsp:txXfrm>
        <a:off x="6495695" y="3043560"/>
        <a:ext cx="1031020" cy="515510"/>
      </dsp:txXfrm>
    </dsp:sp>
    <dsp:sp modelId="{1B95DCCA-B6DC-4095-A10B-D1BA487C702A}">
      <dsp:nvSpPr>
        <dsp:cNvPr id="0" name=""/>
        <dsp:cNvSpPr/>
      </dsp:nvSpPr>
      <dsp:spPr>
        <a:xfrm>
          <a:off x="6495695" y="3775584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Cancelar reserva</a:t>
          </a:r>
        </a:p>
      </dsp:txBody>
      <dsp:txXfrm>
        <a:off x="6495695" y="3775584"/>
        <a:ext cx="1031020" cy="515510"/>
      </dsp:txXfrm>
    </dsp:sp>
    <dsp:sp modelId="{F40CE0F9-04B4-4343-B402-088D3FBBA2F9}">
      <dsp:nvSpPr>
        <dsp:cNvPr id="0" name=""/>
        <dsp:cNvSpPr/>
      </dsp:nvSpPr>
      <dsp:spPr>
        <a:xfrm>
          <a:off x="6495695" y="4507609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Reserva en curso</a:t>
          </a:r>
        </a:p>
      </dsp:txBody>
      <dsp:txXfrm>
        <a:off x="6495695" y="4507609"/>
        <a:ext cx="1031020" cy="515510"/>
      </dsp:txXfrm>
    </dsp:sp>
    <dsp:sp modelId="{8231BF0D-163E-4E31-93DA-7F757F5968D3}">
      <dsp:nvSpPr>
        <dsp:cNvPr id="0" name=""/>
        <dsp:cNvSpPr/>
      </dsp:nvSpPr>
      <dsp:spPr>
        <a:xfrm>
          <a:off x="7485475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Check- in</a:t>
          </a:r>
        </a:p>
      </dsp:txBody>
      <dsp:txXfrm>
        <a:off x="7485475" y="1579511"/>
        <a:ext cx="1031020" cy="515510"/>
      </dsp:txXfrm>
    </dsp:sp>
    <dsp:sp modelId="{8249F300-AB6F-45C8-858D-333EE1FD1742}">
      <dsp:nvSpPr>
        <dsp:cNvPr id="0" name=""/>
        <dsp:cNvSpPr/>
      </dsp:nvSpPr>
      <dsp:spPr>
        <a:xfrm>
          <a:off x="8733009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err="1">
              <a:latin typeface="Times New Roman"/>
              <a:cs typeface="Times New Roman"/>
            </a:rPr>
            <a:t>Check-out</a:t>
          </a:r>
          <a:endParaRPr lang="es-ES" sz="1200" kern="1200">
            <a:latin typeface="Times New Roman"/>
            <a:cs typeface="Times New Roman"/>
          </a:endParaRPr>
        </a:p>
      </dsp:txBody>
      <dsp:txXfrm>
        <a:off x="8733009" y="1579511"/>
        <a:ext cx="1031020" cy="515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7F726B58-14D7-BD5D-1E82-F307DB5BA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697415"/>
              </p:ext>
            </p:extLst>
          </p:nvPr>
        </p:nvGraphicFramePr>
        <p:xfrm>
          <a:off x="1145113" y="1072116"/>
          <a:ext cx="9764298" cy="513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048" name="Rectángulo: esquina doblada 15047">
            <a:extLst>
              <a:ext uri="{FF2B5EF4-FFF2-40B4-BE49-F238E27FC236}">
                <a16:creationId xmlns:a16="http://schemas.microsoft.com/office/drawing/2014/main" id="{7FE16B80-B423-2EF9-0B9E-C9D3FD27D4E7}"/>
              </a:ext>
            </a:extLst>
          </p:cNvPr>
          <p:cNvSpPr/>
          <p:nvPr/>
        </p:nvSpPr>
        <p:spPr>
          <a:xfrm>
            <a:off x="735418" y="655674"/>
            <a:ext cx="2578394" cy="832884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rgbClr val="757070"/>
                </a:solidFill>
                <a:latin typeface="Times New Roman"/>
                <a:cs typeface="Calibri"/>
              </a:rPr>
              <a:t>Ventanas mínimas que debe tener la aplicación </a:t>
            </a:r>
            <a:br>
              <a:rPr lang="es-ES" sz="1400">
                <a:solidFill>
                  <a:srgbClr val="757070"/>
                </a:solidFill>
                <a:latin typeface="Times New Roman"/>
                <a:cs typeface="Calibri"/>
              </a:rPr>
            </a:br>
            <a:r>
              <a:rPr lang="es-ES" sz="1400">
                <a:solidFill>
                  <a:srgbClr val="757070"/>
                </a:solidFill>
                <a:latin typeface="Times New Roman"/>
                <a:cs typeface="Calibri"/>
              </a:rPr>
              <a:t>(Pueden agruparse)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 dirty="0">
              <a:latin typeface="Arial"/>
              <a:cs typeface="Arial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 dirty="0">
              <a:latin typeface="Arial"/>
              <a:cs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Arial"/>
                <a:cs typeface="Calibri Light"/>
              </a:rPr>
              <a:t>Crear reserva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B4E590-F6C7-2B36-D438-74A52D381034}"/>
              </a:ext>
            </a:extLst>
          </p:cNvPr>
          <p:cNvSpPr/>
          <p:nvPr/>
        </p:nvSpPr>
        <p:spPr>
          <a:xfrm>
            <a:off x="1940522" y="4714225"/>
            <a:ext cx="1665767" cy="5050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>
                <a:solidFill>
                  <a:srgbClr val="172026"/>
                </a:solidFill>
                <a:latin typeface="Arial"/>
                <a:cs typeface="Calibri"/>
              </a:rPr>
              <a:t>Agregar </a:t>
            </a:r>
            <a:r>
              <a:rPr lang="es-ES" sz="1400" dirty="0" err="1">
                <a:solidFill>
                  <a:srgbClr val="172026"/>
                </a:solidFill>
                <a:latin typeface="Arial"/>
                <a:cs typeface="Calibri"/>
              </a:rPr>
              <a:t>Huesped</a:t>
            </a:r>
            <a:endParaRPr lang="es-ES" sz="1400">
              <a:solidFill>
                <a:srgbClr val="172026"/>
              </a:solidFill>
              <a:latin typeface="Arial"/>
              <a:cs typeface="Calibri"/>
            </a:endParaRPr>
          </a:p>
        </p:txBody>
      </p:sp>
      <p:sp>
        <p:nvSpPr>
          <p:cNvPr id="23" name="Rectángulo 10">
            <a:extLst>
              <a:ext uri="{FF2B5EF4-FFF2-40B4-BE49-F238E27FC236}">
                <a16:creationId xmlns:a16="http://schemas.microsoft.com/office/drawing/2014/main" id="{FFEC15C1-7E7E-0731-D14E-72BAC56623EF}"/>
              </a:ext>
            </a:extLst>
          </p:cNvPr>
          <p:cNvSpPr/>
          <p:nvPr/>
        </p:nvSpPr>
        <p:spPr>
          <a:xfrm>
            <a:off x="1800028" y="1841877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>
                <a:solidFill>
                  <a:srgbClr val="757070"/>
                </a:solidFill>
                <a:latin typeface="Arial"/>
                <a:cs typeface="Times New Roman"/>
              </a:rPr>
              <a:t>Nombre</a:t>
            </a:r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1941012" y="1741286"/>
            <a:ext cx="10728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endParaRPr lang="es-ES" sz="1200" dirty="0">
              <a:latin typeface="Arial"/>
            </a:endParaRPr>
          </a:p>
        </p:txBody>
      </p:sp>
      <p:sp>
        <p:nvSpPr>
          <p:cNvPr id="3" name="Rectángulo 26">
            <a:extLst>
              <a:ext uri="{FF2B5EF4-FFF2-40B4-BE49-F238E27FC236}">
                <a16:creationId xmlns:a16="http://schemas.microsoft.com/office/drawing/2014/main" id="{EB31D040-46F3-A62A-5962-1F6BBB9A03D8}"/>
              </a:ext>
            </a:extLst>
          </p:cNvPr>
          <p:cNvSpPr/>
          <p:nvPr/>
        </p:nvSpPr>
        <p:spPr>
          <a:xfrm>
            <a:off x="4262424" y="1240532"/>
            <a:ext cx="6413989" cy="1571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 dirty="0">
              <a:latin typeface="Arial"/>
              <a:cs typeface="Arial"/>
            </a:endParaRPr>
          </a:p>
        </p:txBody>
      </p:sp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1800028" y="2413377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>
                <a:solidFill>
                  <a:srgbClr val="757070"/>
                </a:solidFill>
                <a:latin typeface="Arial"/>
                <a:cs typeface="Times New Roman"/>
              </a:rPr>
              <a:t>Correo</a:t>
            </a:r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1365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 dirty="0">
              <a:latin typeface="Arial"/>
              <a:cs typeface="Arial"/>
            </a:endParaRPr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1992964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 dirty="0">
                <a:solidFill>
                  <a:srgbClr val="172026"/>
                </a:solidFill>
                <a:latin typeface="Arial"/>
                <a:cs typeface="Calibri"/>
              </a:rPr>
              <a:t>Volver</a:t>
            </a:r>
          </a:p>
        </p:txBody>
      </p:sp>
      <p:sp>
        <p:nvSpPr>
          <p:cNvPr id="10" name="Rectángulo 10">
            <a:extLst>
              <a:ext uri="{FF2B5EF4-FFF2-40B4-BE49-F238E27FC236}">
                <a16:creationId xmlns:a16="http://schemas.microsoft.com/office/drawing/2014/main" id="{3C84BE21-1687-A0AF-47B6-E999C46CFBED}"/>
              </a:ext>
            </a:extLst>
          </p:cNvPr>
          <p:cNvSpPr/>
          <p:nvPr/>
        </p:nvSpPr>
        <p:spPr>
          <a:xfrm>
            <a:off x="1800028" y="2984877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>
                <a:solidFill>
                  <a:srgbClr val="757070"/>
                </a:solidFill>
                <a:latin typeface="Arial"/>
                <a:cs typeface="Times New Roman"/>
              </a:rPr>
              <a:t>Edad</a:t>
            </a:r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5FF0D12E-1D19-1284-E78C-B393A8DF22AD}"/>
              </a:ext>
            </a:extLst>
          </p:cNvPr>
          <p:cNvSpPr/>
          <p:nvPr/>
        </p:nvSpPr>
        <p:spPr>
          <a:xfrm>
            <a:off x="4683031" y="1993976"/>
            <a:ext cx="1882584" cy="25939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rgbClr val="757070"/>
                </a:solidFill>
                <a:latin typeface="Arial"/>
                <a:cs typeface="Calibri"/>
              </a:rPr>
              <a:t>No. habitación</a:t>
            </a:r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DEC90C86-2EA5-C46C-BAD5-9FE569B8F49F}"/>
              </a:ext>
            </a:extLst>
          </p:cNvPr>
          <p:cNvSpPr txBox="1"/>
          <p:nvPr/>
        </p:nvSpPr>
        <p:spPr>
          <a:xfrm>
            <a:off x="4596094" y="1558552"/>
            <a:ext cx="22845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CO" sz="1600" b="1" dirty="0">
                <a:solidFill>
                  <a:srgbClr val="172026"/>
                </a:solidFill>
                <a:latin typeface="Arial"/>
              </a:rPr>
              <a:t>Añadir habitación</a:t>
            </a:r>
            <a:endParaRPr lang="es-ES" sz="1600" b="1">
              <a:solidFill>
                <a:srgbClr val="172026"/>
              </a:solidFill>
              <a:latin typeface="Arial"/>
            </a:endParaRP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E19D08E4-84C1-6B1C-89EC-4806FB25961C}"/>
              </a:ext>
            </a:extLst>
          </p:cNvPr>
          <p:cNvSpPr/>
          <p:nvPr/>
        </p:nvSpPr>
        <p:spPr>
          <a:xfrm>
            <a:off x="1800028" y="3556377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>
                <a:solidFill>
                  <a:srgbClr val="757070"/>
                </a:solidFill>
                <a:latin typeface="Arial"/>
                <a:cs typeface="Times New Roman"/>
              </a:rPr>
              <a:t>Teléfono</a:t>
            </a:r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12" name="Rectángulo 10">
            <a:extLst>
              <a:ext uri="{FF2B5EF4-FFF2-40B4-BE49-F238E27FC236}">
                <a16:creationId xmlns:a16="http://schemas.microsoft.com/office/drawing/2014/main" id="{309E4B5B-75D6-CD73-3B79-A27AC89A6301}"/>
              </a:ext>
            </a:extLst>
          </p:cNvPr>
          <p:cNvSpPr/>
          <p:nvPr/>
        </p:nvSpPr>
        <p:spPr>
          <a:xfrm>
            <a:off x="1800028" y="4127877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>
                <a:solidFill>
                  <a:srgbClr val="757070"/>
                </a:solidFill>
                <a:latin typeface="Arial"/>
                <a:cs typeface="Times New Roman"/>
              </a:rPr>
              <a:t>No. identificación</a:t>
            </a:r>
          </a:p>
        </p:txBody>
      </p:sp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CBC750CE-A93C-F15F-B52B-4A586E230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80143"/>
              </p:ext>
            </p:extLst>
          </p:nvPr>
        </p:nvGraphicFramePr>
        <p:xfrm>
          <a:off x="4263894" y="2827735"/>
          <a:ext cx="6407136" cy="279201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203568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3203568">
                  <a:extLst>
                    <a:ext uri="{9D8B030D-6E8A-4147-A177-3AD203B41FA5}">
                      <a16:colId xmlns:a16="http://schemas.microsoft.com/office/drawing/2014/main" val="3851274836"/>
                    </a:ext>
                  </a:extLst>
                </a:gridCol>
              </a:tblGrid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/>
                          </a:solidFill>
                          <a:latin typeface="Arial"/>
                        </a:rPr>
                        <a:t>Huéspedes</a:t>
                      </a:r>
                      <a:endParaRPr lang="es-CO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solidFill>
                            <a:schemeClr val="bg1"/>
                          </a:solidFill>
                          <a:latin typeface="Arial"/>
                        </a:rPr>
                        <a:t>Habitaciones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Arial"/>
                        </a:rPr>
                        <a:t>Alejandra Gonzales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latin typeface="Arial"/>
                        </a:rPr>
                        <a:t>203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latin typeface="Arial"/>
                        </a:rPr>
                        <a:t>Camila </a:t>
                      </a:r>
                      <a:r>
                        <a:rPr lang="es-CO" dirty="0" err="1">
                          <a:latin typeface="Arial"/>
                        </a:rPr>
                        <a:t>Rodiguez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latin typeface="Arial"/>
                        </a:rPr>
                        <a:t>304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94571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97032"/>
                  </a:ext>
                </a:extLst>
              </a:tr>
            </a:tbl>
          </a:graphicData>
        </a:graphic>
      </p:graphicFrame>
      <p:sp>
        <p:nvSpPr>
          <p:cNvPr id="36" name="CuadroTexto 14">
            <a:extLst>
              <a:ext uri="{FF2B5EF4-FFF2-40B4-BE49-F238E27FC236}">
                <a16:creationId xmlns:a16="http://schemas.microsoft.com/office/drawing/2014/main" id="{E269A0C0-718F-1E3F-989F-E82BA93BFABA}"/>
              </a:ext>
            </a:extLst>
          </p:cNvPr>
          <p:cNvSpPr txBox="1"/>
          <p:nvPr/>
        </p:nvSpPr>
        <p:spPr>
          <a:xfrm>
            <a:off x="1823177" y="1372070"/>
            <a:ext cx="2133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latin typeface="Arial"/>
              </a:rPr>
              <a:t>Añadir huésped</a:t>
            </a:r>
            <a:endParaRPr lang="es-ES" sz="2400" b="1">
              <a:latin typeface="Arial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78EFC7B-834D-0667-0EB1-929C16CFA2A2}"/>
              </a:ext>
            </a:extLst>
          </p:cNvPr>
          <p:cNvSpPr/>
          <p:nvPr/>
        </p:nvSpPr>
        <p:spPr>
          <a:xfrm>
            <a:off x="7467948" y="1728541"/>
            <a:ext cx="1864201" cy="5207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>
                <a:solidFill>
                  <a:schemeClr val="accent4"/>
                </a:solidFill>
                <a:latin typeface="Arial"/>
                <a:cs typeface="Calibri"/>
              </a:rPr>
              <a:t>Agregar Habitación</a:t>
            </a:r>
            <a:endParaRPr lang="es-ES" sz="1400">
              <a:solidFill>
                <a:schemeClr val="accent4"/>
              </a:solidFill>
              <a:latin typeface="Arial"/>
              <a:cs typeface="Calibri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C701F781-17A7-6670-6247-48ED9B8A7B66}"/>
              </a:ext>
            </a:extLst>
          </p:cNvPr>
          <p:cNvSpPr/>
          <p:nvPr/>
        </p:nvSpPr>
        <p:spPr>
          <a:xfrm>
            <a:off x="5294048" y="5909758"/>
            <a:ext cx="1625285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>
                <a:solidFill>
                  <a:srgbClr val="172026"/>
                </a:solidFill>
                <a:latin typeface="Arial"/>
                <a:cs typeface="Calibri"/>
              </a:rPr>
              <a:t>Crear reserva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0CE44B9-6BE7-2C4A-A264-D909AD3750BD}"/>
              </a:ext>
            </a:extLst>
          </p:cNvPr>
          <p:cNvSpPr/>
          <p:nvPr/>
        </p:nvSpPr>
        <p:spPr>
          <a:xfrm>
            <a:off x="8084747" y="5860278"/>
            <a:ext cx="1922168" cy="4955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>
                <a:solidFill>
                  <a:srgbClr val="172026"/>
                </a:solidFill>
                <a:latin typeface="Arial"/>
                <a:cs typeface="Calibri"/>
              </a:rPr>
              <a:t>Cancelar Reserva</a:t>
            </a:r>
          </a:p>
        </p:txBody>
      </p:sp>
    </p:spTree>
    <p:extLst>
      <p:ext uri="{BB962C8B-B14F-4D97-AF65-F5344CB8AC3E}">
        <p14:creationId xmlns:p14="http://schemas.microsoft.com/office/powerpoint/2010/main" val="193561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CF82519-D097-4086-2C8D-6CA341B1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24332"/>
            <a:ext cx="10515600" cy="1133693"/>
          </a:xfrm>
        </p:spPr>
        <p:txBody>
          <a:bodyPr>
            <a:normAutofit/>
          </a:bodyPr>
          <a:lstStyle/>
          <a:p>
            <a:r>
              <a:rPr lang="es-ES" sz="5200">
                <a:latin typeface="Times New Roman"/>
                <a:cs typeface="Calibri Light"/>
              </a:rPr>
              <a:t>Autenticación</a:t>
            </a:r>
            <a:endParaRPr lang="es-ES" sz="5200">
              <a:latin typeface="Times New Roman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DD604B-1DC9-880B-F526-E5C65AEE1FA0}"/>
              </a:ext>
            </a:extLst>
          </p:cNvPr>
          <p:cNvSpPr/>
          <p:nvPr/>
        </p:nvSpPr>
        <p:spPr>
          <a:xfrm>
            <a:off x="1575554" y="1350540"/>
            <a:ext cx="8583189" cy="5328260"/>
          </a:xfrm>
          <a:prstGeom prst="rect">
            <a:avLst/>
          </a:prstGeom>
          <a:solidFill>
            <a:schemeClr val="accent3">
              <a:lumMod val="9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79CBE53-C803-CC39-D1A6-463DEF893AF5}"/>
              </a:ext>
            </a:extLst>
          </p:cNvPr>
          <p:cNvSpPr/>
          <p:nvPr/>
        </p:nvSpPr>
        <p:spPr>
          <a:xfrm>
            <a:off x="4041558" y="1935648"/>
            <a:ext cx="3651182" cy="433835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626B6C9-E82F-C3FD-6E6C-2DBB738613C5}"/>
              </a:ext>
            </a:extLst>
          </p:cNvPr>
          <p:cNvSpPr/>
          <p:nvPr/>
        </p:nvSpPr>
        <p:spPr>
          <a:xfrm>
            <a:off x="4532264" y="4536689"/>
            <a:ext cx="2678088" cy="3098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01490B-9794-656B-4CCC-F7C69E953CC5}"/>
              </a:ext>
            </a:extLst>
          </p:cNvPr>
          <p:cNvSpPr/>
          <p:nvPr/>
        </p:nvSpPr>
        <p:spPr>
          <a:xfrm>
            <a:off x="4532264" y="5268356"/>
            <a:ext cx="2678088" cy="3098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8F12DC-47F6-4596-53A1-D233A7C4363C}"/>
              </a:ext>
            </a:extLst>
          </p:cNvPr>
          <p:cNvSpPr txBox="1"/>
          <p:nvPr/>
        </p:nvSpPr>
        <p:spPr>
          <a:xfrm>
            <a:off x="4532265" y="4175159"/>
            <a:ext cx="1072898" cy="311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 sz="1422" kern="1200">
                <a:solidFill>
                  <a:srgbClr val="FFFFFF"/>
                </a:solidFill>
                <a:latin typeface="Times New Roman"/>
                <a:ea typeface="+mn-ea"/>
                <a:cs typeface="Calibri"/>
              </a:rPr>
              <a:t>Usuario:</a:t>
            </a:r>
            <a:endParaRPr lang="es-E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591F32-9770-18C2-C003-4D78009B5527}"/>
              </a:ext>
            </a:extLst>
          </p:cNvPr>
          <p:cNvSpPr txBox="1"/>
          <p:nvPr/>
        </p:nvSpPr>
        <p:spPr>
          <a:xfrm>
            <a:off x="4532265" y="4906826"/>
            <a:ext cx="1405579" cy="311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 sz="1422" kern="1200">
                <a:solidFill>
                  <a:srgbClr val="FFFFFF"/>
                </a:solidFill>
                <a:latin typeface="Times New Roman"/>
                <a:ea typeface="+mn-ea"/>
                <a:cs typeface="Calibri"/>
              </a:rPr>
              <a:t>Contraseña:</a:t>
            </a:r>
            <a:endParaRPr lang="es-E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E83919E-5375-CE8C-A07B-21C7AFC8EACF}"/>
              </a:ext>
            </a:extLst>
          </p:cNvPr>
          <p:cNvSpPr/>
          <p:nvPr/>
        </p:nvSpPr>
        <p:spPr>
          <a:xfrm>
            <a:off x="5122774" y="5836475"/>
            <a:ext cx="1563604" cy="3184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s-ES" sz="1422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Iniciar Sesión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6" name="Imagen 7">
            <a:extLst>
              <a:ext uri="{FF2B5EF4-FFF2-40B4-BE49-F238E27FC236}">
                <a16:creationId xmlns:a16="http://schemas.microsoft.com/office/drawing/2014/main" id="{6A15F4B5-C074-A54A-33A5-C834420E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046649" y="2301160"/>
            <a:ext cx="1649319" cy="17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2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A42376-C17C-8429-9416-DEF9BB99BB20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1113B08-059A-B0BB-FD3D-A3A2D0E96991}"/>
              </a:ext>
            </a:extLst>
          </p:cNvPr>
          <p:cNvSpPr/>
          <p:nvPr/>
        </p:nvSpPr>
        <p:spPr>
          <a:xfrm>
            <a:off x="4306184" y="5732719"/>
            <a:ext cx="6361814" cy="9923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8771BF-C5CF-296D-D709-557413B3DAFB}"/>
              </a:ext>
            </a:extLst>
          </p:cNvPr>
          <p:cNvSpPr/>
          <p:nvPr/>
        </p:nvSpPr>
        <p:spPr>
          <a:xfrm>
            <a:off x="1523999" y="1240464"/>
            <a:ext cx="2782186" cy="5484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DDD4E2-7A85-7A03-6A3A-76F8E398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99311"/>
            <a:ext cx="10515600" cy="1325563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Menú principal</a:t>
            </a:r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C1A8DD-0788-C69F-5016-52C0926EA87C}"/>
              </a:ext>
            </a:extLst>
          </p:cNvPr>
          <p:cNvSpPr txBox="1"/>
          <p:nvPr/>
        </p:nvSpPr>
        <p:spPr>
          <a:xfrm>
            <a:off x="4669465" y="1765850"/>
            <a:ext cx="2188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172026"/>
                </a:solidFill>
                <a:latin typeface="Times New Roman"/>
                <a:cs typeface="Calibri"/>
              </a:rPr>
              <a:t>Ocupación hoy:</a:t>
            </a:r>
            <a:endParaRPr lang="es-ES">
              <a:solidFill>
                <a:srgbClr val="172026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C17D3-3E8A-0230-E38A-3497A47084A7}"/>
              </a:ext>
            </a:extLst>
          </p:cNvPr>
          <p:cNvGrpSpPr/>
          <p:nvPr/>
        </p:nvGrpSpPr>
        <p:grpSpPr>
          <a:xfrm>
            <a:off x="5103626" y="6025114"/>
            <a:ext cx="4766929" cy="407582"/>
            <a:chOff x="5201089" y="6051694"/>
            <a:chExt cx="4766929" cy="407582"/>
          </a:xfrm>
          <a:solidFill>
            <a:schemeClr val="accent4"/>
          </a:solidFill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877269F6-2336-2559-990E-64CBEAC3916D}"/>
                </a:ext>
              </a:extLst>
            </p:cNvPr>
            <p:cNvSpPr/>
            <p:nvPr/>
          </p:nvSpPr>
          <p:spPr>
            <a:xfrm>
              <a:off x="5201089" y="6051694"/>
              <a:ext cx="1665767" cy="407582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err="1">
                  <a:solidFill>
                    <a:srgbClr val="172026"/>
                  </a:solidFill>
                  <a:cs typeface="Calibri"/>
                </a:rPr>
                <a:t>Check</a:t>
              </a:r>
              <a:r>
                <a:rPr lang="es-ES" sz="1600">
                  <a:solidFill>
                    <a:srgbClr val="172026"/>
                  </a:solidFill>
                  <a:cs typeface="Calibri"/>
                </a:rPr>
                <a:t> - in</a:t>
              </a: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77E05543-1891-02DE-F6AF-94C492E09554}"/>
                </a:ext>
              </a:extLst>
            </p:cNvPr>
            <p:cNvSpPr/>
            <p:nvPr/>
          </p:nvSpPr>
          <p:spPr>
            <a:xfrm>
              <a:off x="8302251" y="6051694"/>
              <a:ext cx="1665767" cy="407582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err="1">
                  <a:solidFill>
                    <a:srgbClr val="172026"/>
                  </a:solidFill>
                  <a:cs typeface="Calibri"/>
                </a:rPr>
                <a:t>Check</a:t>
              </a:r>
              <a:r>
                <a:rPr lang="es-ES" sz="1600">
                  <a:solidFill>
                    <a:srgbClr val="172026"/>
                  </a:solidFill>
                  <a:cs typeface="Calibri"/>
                </a:rPr>
                <a:t> - </a:t>
              </a:r>
              <a:r>
                <a:rPr lang="es-ES" sz="1600" err="1">
                  <a:solidFill>
                    <a:srgbClr val="172026"/>
                  </a:solidFill>
                  <a:cs typeface="Calibri"/>
                </a:rPr>
                <a:t>out</a:t>
              </a:r>
              <a:endParaRPr lang="es-ES" sz="1600">
                <a:solidFill>
                  <a:srgbClr val="172026"/>
                </a:solidFill>
                <a:cs typeface="Calibri"/>
              </a:endParaRPr>
            </a:p>
          </p:txBody>
        </p:sp>
      </p:grp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EF70458C-FA13-CAA5-C66D-C33C8F0CC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55284"/>
              </p:ext>
            </p:extLst>
          </p:nvPr>
        </p:nvGraphicFramePr>
        <p:xfrm>
          <a:off x="4757494" y="3917994"/>
          <a:ext cx="5459194" cy="15849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9938">
                  <a:extLst>
                    <a:ext uri="{9D8B030D-6E8A-4147-A177-3AD203B41FA5}">
                      <a16:colId xmlns:a16="http://schemas.microsoft.com/office/drawing/2014/main" val="42418125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835987029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3734702925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872400946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85062837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3880317676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234407816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195557390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4166537140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2994028904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3196095771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150193987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2708922953"/>
                    </a:ext>
                  </a:extLst>
                </a:gridCol>
              </a:tblGrid>
              <a:tr h="190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>
                        <a:latin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Aug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Sep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70863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Mon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57929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>
                          <a:latin typeface="Times New Roman"/>
                        </a:rPr>
                        <a:t>Tue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49890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Wen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6700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Thr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9382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Fri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8299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Sat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20398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700" err="1">
                          <a:latin typeface="Times New Roman"/>
                        </a:rPr>
                        <a:t>Sun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19135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BD3D7215-FB23-1C0B-3C05-371C308A446B}"/>
              </a:ext>
            </a:extLst>
          </p:cNvPr>
          <p:cNvSpPr txBox="1"/>
          <p:nvPr/>
        </p:nvSpPr>
        <p:spPr>
          <a:xfrm>
            <a:off x="4669465" y="3477767"/>
            <a:ext cx="2188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172026"/>
                </a:solidFill>
                <a:latin typeface="Times New Roman"/>
                <a:cs typeface="Calibri"/>
              </a:rPr>
              <a:t>Ocupación año:</a:t>
            </a:r>
            <a:endParaRPr lang="es-ES">
              <a:solidFill>
                <a:srgbClr val="172026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3" name="Tabla 29">
            <a:extLst>
              <a:ext uri="{FF2B5EF4-FFF2-40B4-BE49-F238E27FC236}">
                <a16:creationId xmlns:a16="http://schemas.microsoft.com/office/drawing/2014/main" id="{EDC1E7D4-DCF9-1F28-A4CB-04E1C53C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30531"/>
              </p:ext>
            </p:extLst>
          </p:nvPr>
        </p:nvGraphicFramePr>
        <p:xfrm>
          <a:off x="4757494" y="2180573"/>
          <a:ext cx="2914660" cy="95237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91466">
                  <a:extLst>
                    <a:ext uri="{9D8B030D-6E8A-4147-A177-3AD203B41FA5}">
                      <a16:colId xmlns:a16="http://schemas.microsoft.com/office/drawing/2014/main" val="1835987029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3734702925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872400946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85062837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234407816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195557390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4166537140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2994028904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3196095771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150193987"/>
                    </a:ext>
                  </a:extLst>
                </a:gridCol>
              </a:tblGrid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101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103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57929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201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206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210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49890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309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6700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304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8299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401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402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410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039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A671F09-2361-4B2C-7B07-FC90BE84E6E5}"/>
              </a:ext>
            </a:extLst>
          </p:cNvPr>
          <p:cNvGrpSpPr/>
          <p:nvPr/>
        </p:nvGrpSpPr>
        <p:grpSpPr>
          <a:xfrm>
            <a:off x="2068917" y="1792027"/>
            <a:ext cx="1692350" cy="4381499"/>
            <a:chOff x="2082206" y="1679057"/>
            <a:chExt cx="1692350" cy="4381499"/>
          </a:xfrm>
          <a:solidFill>
            <a:schemeClr val="accent3"/>
          </a:solidFill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25351BE1-D3A5-F9EE-F4A4-9BDCD2C15C66}"/>
                </a:ext>
              </a:extLst>
            </p:cNvPr>
            <p:cNvSpPr/>
            <p:nvPr/>
          </p:nvSpPr>
          <p:spPr>
            <a:xfrm>
              <a:off x="2108789" y="4775790"/>
              <a:ext cx="1665767" cy="505046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Restaurante</a:t>
              </a:r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BCB37E74-4B78-FC0A-F4CB-CDCE3AFDDFA5}"/>
                </a:ext>
              </a:extLst>
            </p:cNvPr>
            <p:cNvSpPr/>
            <p:nvPr/>
          </p:nvSpPr>
          <p:spPr>
            <a:xfrm>
              <a:off x="2108787" y="5546649"/>
              <a:ext cx="1665767" cy="51390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Reservas</a:t>
              </a:r>
            </a:p>
          </p:txBody>
        </p:sp>
        <p:sp>
          <p:nvSpPr>
            <p:cNvPr id="3" name="Rectángulo: esquinas redondeadas 13">
              <a:extLst>
                <a:ext uri="{FF2B5EF4-FFF2-40B4-BE49-F238E27FC236}">
                  <a16:creationId xmlns:a16="http://schemas.microsoft.com/office/drawing/2014/main" id="{720544EA-073F-7D59-333F-2F1AB1C94A86}"/>
                </a:ext>
              </a:extLst>
            </p:cNvPr>
            <p:cNvSpPr/>
            <p:nvPr/>
          </p:nvSpPr>
          <p:spPr>
            <a:xfrm>
              <a:off x="2082208" y="1679057"/>
              <a:ext cx="1665767" cy="505046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Administrar usuarios</a:t>
              </a:r>
            </a:p>
          </p:txBody>
        </p:sp>
        <p:sp>
          <p:nvSpPr>
            <p:cNvPr id="4" name="Rectángulo: esquinas redondeadas 16">
              <a:extLst>
                <a:ext uri="{FF2B5EF4-FFF2-40B4-BE49-F238E27FC236}">
                  <a16:creationId xmlns:a16="http://schemas.microsoft.com/office/drawing/2014/main" id="{3B92BA07-2F69-DD9D-069E-E28541B3C350}"/>
                </a:ext>
              </a:extLst>
            </p:cNvPr>
            <p:cNvSpPr/>
            <p:nvPr/>
          </p:nvSpPr>
          <p:spPr>
            <a:xfrm>
              <a:off x="2082206" y="2441056"/>
              <a:ext cx="1665767" cy="51390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Tarifas</a:t>
              </a:r>
            </a:p>
          </p:txBody>
        </p:sp>
        <p:sp>
          <p:nvSpPr>
            <p:cNvPr id="5" name="Rectángulo: esquinas redondeadas 18">
              <a:extLst>
                <a:ext uri="{FF2B5EF4-FFF2-40B4-BE49-F238E27FC236}">
                  <a16:creationId xmlns:a16="http://schemas.microsoft.com/office/drawing/2014/main" id="{34065C8D-42F0-D80F-239A-37AFCDAC32DE}"/>
                </a:ext>
              </a:extLst>
            </p:cNvPr>
            <p:cNvSpPr/>
            <p:nvPr/>
          </p:nvSpPr>
          <p:spPr>
            <a:xfrm>
              <a:off x="2108789" y="3211918"/>
              <a:ext cx="1665767" cy="505046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Servicios</a:t>
              </a:r>
            </a:p>
          </p:txBody>
        </p:sp>
        <p:sp>
          <p:nvSpPr>
            <p:cNvPr id="6" name="Rectángulo: esquinas redondeadas 19">
              <a:extLst>
                <a:ext uri="{FF2B5EF4-FFF2-40B4-BE49-F238E27FC236}">
                  <a16:creationId xmlns:a16="http://schemas.microsoft.com/office/drawing/2014/main" id="{496E59B9-713A-4C7A-50CC-39E3C9EB6DE3}"/>
                </a:ext>
              </a:extLst>
            </p:cNvPr>
            <p:cNvSpPr/>
            <p:nvPr/>
          </p:nvSpPr>
          <p:spPr>
            <a:xfrm>
              <a:off x="2108787" y="3982777"/>
              <a:ext cx="1665767" cy="51390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Habitaciones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07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Rectángulo 26">
            <a:extLst>
              <a:ext uri="{FF2B5EF4-FFF2-40B4-BE49-F238E27FC236}">
                <a16:creationId xmlns:a16="http://schemas.microsoft.com/office/drawing/2014/main" id="{AD2DC7FB-FBD6-6DC1-F3A4-9D7558C55E79}"/>
              </a:ext>
            </a:extLst>
          </p:cNvPr>
          <p:cNvSpPr/>
          <p:nvPr/>
        </p:nvSpPr>
        <p:spPr>
          <a:xfrm>
            <a:off x="7850524" y="2541356"/>
            <a:ext cx="2407624" cy="2517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Administrar Usuarios</a:t>
            </a:r>
            <a:endParaRPr lang="es-ES">
              <a:latin typeface="Times New Roman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B4E590-F6C7-2B36-D438-74A52D381034}"/>
              </a:ext>
            </a:extLst>
          </p:cNvPr>
          <p:cNvSpPr/>
          <p:nvPr/>
        </p:nvSpPr>
        <p:spPr>
          <a:xfrm>
            <a:off x="2061797" y="4837417"/>
            <a:ext cx="1665767" cy="5050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cs typeface="Calibri"/>
              </a:rPr>
              <a:t>Agregar usuario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2C13728-0303-6A12-C402-B8EE9686B598}"/>
              </a:ext>
            </a:extLst>
          </p:cNvPr>
          <p:cNvSpPr/>
          <p:nvPr/>
        </p:nvSpPr>
        <p:spPr>
          <a:xfrm>
            <a:off x="8165351" y="5347039"/>
            <a:ext cx="1665767" cy="4658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chemeClr val="accent4"/>
                </a:solidFill>
                <a:cs typeface="Calibri"/>
              </a:rPr>
              <a:t>Quitar usuario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58013"/>
              </p:ext>
            </p:extLst>
          </p:nvPr>
        </p:nvGraphicFramePr>
        <p:xfrm>
          <a:off x="4664035" y="1574064"/>
          <a:ext cx="2748743" cy="47489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8743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Usuarios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Jose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Valentina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Pedro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Carlos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17" name="Rectángulo 10">
            <a:extLst>
              <a:ext uri="{FF2B5EF4-FFF2-40B4-BE49-F238E27FC236}">
                <a16:creationId xmlns:a16="http://schemas.microsoft.com/office/drawing/2014/main" id="{EB5A8784-D998-420F-3178-06E87F2378EA}"/>
              </a:ext>
            </a:extLst>
          </p:cNvPr>
          <p:cNvSpPr/>
          <p:nvPr/>
        </p:nvSpPr>
        <p:spPr>
          <a:xfrm>
            <a:off x="8044821" y="3105841"/>
            <a:ext cx="1882584" cy="259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2">
            <a:extLst>
              <a:ext uri="{FF2B5EF4-FFF2-40B4-BE49-F238E27FC236}">
                <a16:creationId xmlns:a16="http://schemas.microsoft.com/office/drawing/2014/main" id="{378AE530-827B-D41A-E06E-AA4EFC8DE327}"/>
              </a:ext>
            </a:extLst>
          </p:cNvPr>
          <p:cNvSpPr/>
          <p:nvPr/>
        </p:nvSpPr>
        <p:spPr>
          <a:xfrm>
            <a:off x="8044820" y="4531495"/>
            <a:ext cx="1906831" cy="292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4">
            <a:extLst>
              <a:ext uri="{FF2B5EF4-FFF2-40B4-BE49-F238E27FC236}">
                <a16:creationId xmlns:a16="http://schemas.microsoft.com/office/drawing/2014/main" id="{57176EB8-493D-85AF-6989-8730CB555641}"/>
              </a:ext>
            </a:extLst>
          </p:cNvPr>
          <p:cNvSpPr txBox="1"/>
          <p:nvPr/>
        </p:nvSpPr>
        <p:spPr>
          <a:xfrm>
            <a:off x="7973596" y="2678273"/>
            <a:ext cx="1486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rgbClr val="172026"/>
                </a:solidFill>
              </a:rPr>
              <a:t>Nombre</a:t>
            </a:r>
          </a:p>
        </p:txBody>
      </p:sp>
      <p:sp>
        <p:nvSpPr>
          <p:cNvPr id="20" name="CuadroTexto 16">
            <a:extLst>
              <a:ext uri="{FF2B5EF4-FFF2-40B4-BE49-F238E27FC236}">
                <a16:creationId xmlns:a16="http://schemas.microsoft.com/office/drawing/2014/main" id="{770BA2BC-DF54-4040-82AB-BD1D5D2CAD6C}"/>
              </a:ext>
            </a:extLst>
          </p:cNvPr>
          <p:cNvSpPr txBox="1"/>
          <p:nvPr/>
        </p:nvSpPr>
        <p:spPr>
          <a:xfrm>
            <a:off x="7973596" y="3453450"/>
            <a:ext cx="642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>
                <a:solidFill>
                  <a:srgbClr val="172026"/>
                </a:solidFill>
                <a:latin typeface="Times New Roman"/>
                <a:cs typeface="Times New Roman"/>
              </a:rPr>
              <a:t>Área</a:t>
            </a:r>
          </a:p>
        </p:txBody>
      </p:sp>
      <p:sp>
        <p:nvSpPr>
          <p:cNvPr id="21" name="Rectángulo 12">
            <a:extLst>
              <a:ext uri="{FF2B5EF4-FFF2-40B4-BE49-F238E27FC236}">
                <a16:creationId xmlns:a16="http://schemas.microsoft.com/office/drawing/2014/main" id="{36A8A992-A174-A9E4-A9F9-92A56560A6B8}"/>
              </a:ext>
            </a:extLst>
          </p:cNvPr>
          <p:cNvSpPr/>
          <p:nvPr/>
        </p:nvSpPr>
        <p:spPr>
          <a:xfrm>
            <a:off x="8044820" y="3850300"/>
            <a:ext cx="1882585" cy="292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16">
            <a:extLst>
              <a:ext uri="{FF2B5EF4-FFF2-40B4-BE49-F238E27FC236}">
                <a16:creationId xmlns:a16="http://schemas.microsoft.com/office/drawing/2014/main" id="{52A9ED4E-ED8A-F68D-CC11-D129A69D8156}"/>
              </a:ext>
            </a:extLst>
          </p:cNvPr>
          <p:cNvSpPr txBox="1"/>
          <p:nvPr/>
        </p:nvSpPr>
        <p:spPr>
          <a:xfrm>
            <a:off x="8014403" y="4152705"/>
            <a:ext cx="642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>
                <a:solidFill>
                  <a:srgbClr val="172026"/>
                </a:solidFill>
                <a:latin typeface="Times New Roman"/>
                <a:cs typeface="Times New Roman"/>
              </a:rPr>
              <a:t>Tipo</a:t>
            </a:r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1965393" y="1436085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26" name="CuadroTexto 14">
            <a:extLst>
              <a:ext uri="{FF2B5EF4-FFF2-40B4-BE49-F238E27FC236}">
                <a16:creationId xmlns:a16="http://schemas.microsoft.com/office/drawing/2014/main" id="{D827BDC1-28C7-AAC9-CD4B-F6F1B8790853}"/>
              </a:ext>
            </a:extLst>
          </p:cNvPr>
          <p:cNvSpPr txBox="1"/>
          <p:nvPr/>
        </p:nvSpPr>
        <p:spPr>
          <a:xfrm>
            <a:off x="1933852" y="2190985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Contraseña</a:t>
            </a:r>
          </a:p>
        </p:txBody>
      </p:sp>
      <p:sp>
        <p:nvSpPr>
          <p:cNvPr id="30" name="CuadroTexto 14">
            <a:extLst>
              <a:ext uri="{FF2B5EF4-FFF2-40B4-BE49-F238E27FC236}">
                <a16:creationId xmlns:a16="http://schemas.microsoft.com/office/drawing/2014/main" id="{8B5C2DB9-D84B-2DED-AC71-E1BF58C9EF7A}"/>
              </a:ext>
            </a:extLst>
          </p:cNvPr>
          <p:cNvSpPr txBox="1"/>
          <p:nvPr/>
        </p:nvSpPr>
        <p:spPr>
          <a:xfrm>
            <a:off x="1941012" y="3074368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Área</a:t>
            </a:r>
          </a:p>
        </p:txBody>
      </p:sp>
      <p:sp>
        <p:nvSpPr>
          <p:cNvPr id="31" name="Rectángulo 10">
            <a:extLst>
              <a:ext uri="{FF2B5EF4-FFF2-40B4-BE49-F238E27FC236}">
                <a16:creationId xmlns:a16="http://schemas.microsoft.com/office/drawing/2014/main" id="{4C6822D6-9EE8-D944-FFD9-16F0E2DC9223}"/>
              </a:ext>
            </a:extLst>
          </p:cNvPr>
          <p:cNvSpPr/>
          <p:nvPr/>
        </p:nvSpPr>
        <p:spPr>
          <a:xfrm>
            <a:off x="2056320" y="4337371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14">
            <a:extLst>
              <a:ext uri="{FF2B5EF4-FFF2-40B4-BE49-F238E27FC236}">
                <a16:creationId xmlns:a16="http://schemas.microsoft.com/office/drawing/2014/main" id="{B7758651-61D7-579E-7AEB-C3EA35BC1C94}"/>
              </a:ext>
            </a:extLst>
          </p:cNvPr>
          <p:cNvSpPr txBox="1"/>
          <p:nvPr/>
        </p:nvSpPr>
        <p:spPr>
          <a:xfrm>
            <a:off x="1965393" y="3928532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Tipo</a:t>
            </a: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8743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2061797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15" name="Rectángulo 10">
            <a:extLst>
              <a:ext uri="{FF2B5EF4-FFF2-40B4-BE49-F238E27FC236}">
                <a16:creationId xmlns:a16="http://schemas.microsoft.com/office/drawing/2014/main" id="{742F90D1-D378-8BEC-A567-1A60C746748E}"/>
              </a:ext>
            </a:extLst>
          </p:cNvPr>
          <p:cNvSpPr/>
          <p:nvPr/>
        </p:nvSpPr>
        <p:spPr>
          <a:xfrm>
            <a:off x="2062747" y="3483207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0">
            <a:extLst>
              <a:ext uri="{FF2B5EF4-FFF2-40B4-BE49-F238E27FC236}">
                <a16:creationId xmlns:a16="http://schemas.microsoft.com/office/drawing/2014/main" id="{DA4A7195-25D3-FD3E-844E-3DA12859E744}"/>
              </a:ext>
            </a:extLst>
          </p:cNvPr>
          <p:cNvSpPr/>
          <p:nvPr/>
        </p:nvSpPr>
        <p:spPr>
          <a:xfrm>
            <a:off x="2062747" y="2669331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10">
            <a:extLst>
              <a:ext uri="{FF2B5EF4-FFF2-40B4-BE49-F238E27FC236}">
                <a16:creationId xmlns:a16="http://schemas.microsoft.com/office/drawing/2014/main" id="{F508B9D3-BD77-1137-3F59-2089266888E0}"/>
              </a:ext>
            </a:extLst>
          </p:cNvPr>
          <p:cNvSpPr/>
          <p:nvPr/>
        </p:nvSpPr>
        <p:spPr>
          <a:xfrm>
            <a:off x="2062747" y="1760887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14">
            <a:extLst>
              <a:ext uri="{FF2B5EF4-FFF2-40B4-BE49-F238E27FC236}">
                <a16:creationId xmlns:a16="http://schemas.microsoft.com/office/drawing/2014/main" id="{92D41196-8C10-F7F8-62EF-BD816CAB9C26}"/>
              </a:ext>
            </a:extLst>
          </p:cNvPr>
          <p:cNvSpPr txBox="1"/>
          <p:nvPr/>
        </p:nvSpPr>
        <p:spPr>
          <a:xfrm>
            <a:off x="1972983" y="1436085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85E06F67-067E-3A3B-2F29-74581EF297ED}"/>
              </a:ext>
            </a:extLst>
          </p:cNvPr>
          <p:cNvSpPr txBox="1"/>
          <p:nvPr/>
        </p:nvSpPr>
        <p:spPr>
          <a:xfrm>
            <a:off x="1941442" y="2190985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Contraseña</a:t>
            </a:r>
          </a:p>
        </p:txBody>
      </p:sp>
      <p:sp>
        <p:nvSpPr>
          <p:cNvPr id="36" name="CuadroTexto 14">
            <a:extLst>
              <a:ext uri="{FF2B5EF4-FFF2-40B4-BE49-F238E27FC236}">
                <a16:creationId xmlns:a16="http://schemas.microsoft.com/office/drawing/2014/main" id="{CAA984B2-C447-0520-E507-157D968E4E65}"/>
              </a:ext>
            </a:extLst>
          </p:cNvPr>
          <p:cNvSpPr txBox="1"/>
          <p:nvPr/>
        </p:nvSpPr>
        <p:spPr>
          <a:xfrm>
            <a:off x="1948602" y="3074368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Área</a:t>
            </a:r>
          </a:p>
        </p:txBody>
      </p:sp>
      <p:sp>
        <p:nvSpPr>
          <p:cNvPr id="37" name="CuadroTexto 14">
            <a:extLst>
              <a:ext uri="{FF2B5EF4-FFF2-40B4-BE49-F238E27FC236}">
                <a16:creationId xmlns:a16="http://schemas.microsoft.com/office/drawing/2014/main" id="{B0783A62-94E3-644E-D2C4-90AA433B026F}"/>
              </a:ext>
            </a:extLst>
          </p:cNvPr>
          <p:cNvSpPr txBox="1"/>
          <p:nvPr/>
        </p:nvSpPr>
        <p:spPr>
          <a:xfrm>
            <a:off x="1972983" y="3928532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Tipo</a:t>
            </a:r>
          </a:p>
        </p:txBody>
      </p:sp>
      <p:sp>
        <p:nvSpPr>
          <p:cNvPr id="38" name="Rectángulo 10">
            <a:extLst>
              <a:ext uri="{FF2B5EF4-FFF2-40B4-BE49-F238E27FC236}">
                <a16:creationId xmlns:a16="http://schemas.microsoft.com/office/drawing/2014/main" id="{7745342D-757B-7E7D-D0CE-36B0D07BCB25}"/>
              </a:ext>
            </a:extLst>
          </p:cNvPr>
          <p:cNvSpPr/>
          <p:nvPr/>
        </p:nvSpPr>
        <p:spPr>
          <a:xfrm>
            <a:off x="2070337" y="3483207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10">
            <a:extLst>
              <a:ext uri="{FF2B5EF4-FFF2-40B4-BE49-F238E27FC236}">
                <a16:creationId xmlns:a16="http://schemas.microsoft.com/office/drawing/2014/main" id="{34B4DCEC-72F7-61B1-6B74-9FE0C193E0E8}"/>
              </a:ext>
            </a:extLst>
          </p:cNvPr>
          <p:cNvSpPr/>
          <p:nvPr/>
        </p:nvSpPr>
        <p:spPr>
          <a:xfrm>
            <a:off x="2070337" y="2669331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10">
            <a:extLst>
              <a:ext uri="{FF2B5EF4-FFF2-40B4-BE49-F238E27FC236}">
                <a16:creationId xmlns:a16="http://schemas.microsoft.com/office/drawing/2014/main" id="{A7AF93D7-D954-79A2-294C-ABAF3BA5D4AB}"/>
              </a:ext>
            </a:extLst>
          </p:cNvPr>
          <p:cNvSpPr/>
          <p:nvPr/>
        </p:nvSpPr>
        <p:spPr>
          <a:xfrm>
            <a:off x="2070337" y="1760887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44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Tarifas</a:t>
            </a:r>
            <a:endParaRPr lang="es-ES">
              <a:latin typeface="Times New Roman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B4E590-F6C7-2B36-D438-74A52D381034}"/>
              </a:ext>
            </a:extLst>
          </p:cNvPr>
          <p:cNvSpPr/>
          <p:nvPr/>
        </p:nvSpPr>
        <p:spPr>
          <a:xfrm>
            <a:off x="2061418" y="4811232"/>
            <a:ext cx="1666146" cy="5050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cs typeface="Calibri"/>
              </a:rPr>
              <a:t>Crear Tarifa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75711"/>
              </p:ext>
            </p:extLst>
          </p:nvPr>
        </p:nvGraphicFramePr>
        <p:xfrm>
          <a:off x="4546316" y="2646051"/>
          <a:ext cx="5840729" cy="390369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0092">
                  <a:extLst>
                    <a:ext uri="{9D8B030D-6E8A-4147-A177-3AD203B41FA5}">
                      <a16:colId xmlns:a16="http://schemas.microsoft.com/office/drawing/2014/main" val="829504457"/>
                    </a:ext>
                  </a:extLst>
                </a:gridCol>
                <a:gridCol w="1596054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1401116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1183467">
                  <a:extLst>
                    <a:ext uri="{9D8B030D-6E8A-4147-A177-3AD203B41FA5}">
                      <a16:colId xmlns:a16="http://schemas.microsoft.com/office/drawing/2014/main" val="1677318657"/>
                    </a:ext>
                  </a:extLst>
                </a:gridCol>
              </a:tblGrid>
              <a:tr h="55767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Fecha 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Fecha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Precio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Tipo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55767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20/10/2023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30/10/2023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5000000$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Suit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55767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55767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55767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55767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55767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8743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2061797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11" name="Rectángulo 26">
            <a:extLst>
              <a:ext uri="{FF2B5EF4-FFF2-40B4-BE49-F238E27FC236}">
                <a16:creationId xmlns:a16="http://schemas.microsoft.com/office/drawing/2014/main" id="{27C27842-9A7E-EE8A-EE49-1F8C1EFAAC84}"/>
              </a:ext>
            </a:extLst>
          </p:cNvPr>
          <p:cNvSpPr/>
          <p:nvPr/>
        </p:nvSpPr>
        <p:spPr>
          <a:xfrm>
            <a:off x="4518050" y="1365223"/>
            <a:ext cx="5840728" cy="11661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E78F2B4-30BF-DBCC-841A-84AFA18BC17D}"/>
              </a:ext>
            </a:extLst>
          </p:cNvPr>
          <p:cNvGrpSpPr/>
          <p:nvPr/>
        </p:nvGrpSpPr>
        <p:grpSpPr>
          <a:xfrm>
            <a:off x="5146895" y="1589040"/>
            <a:ext cx="1712108" cy="718493"/>
            <a:chOff x="4625071" y="1584221"/>
            <a:chExt cx="1712108" cy="718493"/>
          </a:xfrm>
        </p:grpSpPr>
        <p:sp>
          <p:nvSpPr>
            <p:cNvPr id="7" name="Rectángulo 10">
              <a:extLst>
                <a:ext uri="{FF2B5EF4-FFF2-40B4-BE49-F238E27FC236}">
                  <a16:creationId xmlns:a16="http://schemas.microsoft.com/office/drawing/2014/main" id="{4FE29983-D079-5AD5-DBD2-3299A6582761}"/>
                </a:ext>
              </a:extLst>
            </p:cNvPr>
            <p:cNvSpPr/>
            <p:nvPr/>
          </p:nvSpPr>
          <p:spPr>
            <a:xfrm>
              <a:off x="4627614" y="1584221"/>
              <a:ext cx="1709565" cy="3265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20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Fecha Inicial</a:t>
              </a:r>
            </a:p>
          </p:txBody>
        </p:sp>
        <p:sp>
          <p:nvSpPr>
            <p:cNvPr id="10" name="Rectángulo 10">
              <a:extLst>
                <a:ext uri="{FF2B5EF4-FFF2-40B4-BE49-F238E27FC236}">
                  <a16:creationId xmlns:a16="http://schemas.microsoft.com/office/drawing/2014/main" id="{75E33FC6-D8EE-33BD-A74B-3F577DA7677D}"/>
                </a:ext>
              </a:extLst>
            </p:cNvPr>
            <p:cNvSpPr/>
            <p:nvPr/>
          </p:nvSpPr>
          <p:spPr>
            <a:xfrm>
              <a:off x="4625071" y="1976144"/>
              <a:ext cx="1712108" cy="3265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20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Fecha Final</a:t>
              </a:r>
            </a:p>
          </p:txBody>
        </p:sp>
      </p:grp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7693C1A-42EE-5CDE-44B5-E0796937A2C9}"/>
              </a:ext>
            </a:extLst>
          </p:cNvPr>
          <p:cNvSpPr/>
          <p:nvPr/>
        </p:nvSpPr>
        <p:spPr>
          <a:xfrm>
            <a:off x="7667598" y="1715346"/>
            <a:ext cx="1882584" cy="4658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chemeClr val="accent4"/>
                </a:solidFill>
                <a:cs typeface="Calibri"/>
              </a:rPr>
              <a:t>Buscar Tarifas</a:t>
            </a: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1A279B37-5E77-FE8D-A1B7-2E03EC5FDC76}"/>
              </a:ext>
            </a:extLst>
          </p:cNvPr>
          <p:cNvSpPr/>
          <p:nvPr/>
        </p:nvSpPr>
        <p:spPr>
          <a:xfrm>
            <a:off x="2056320" y="4337371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2F8DC2A4-1E74-2095-DD36-15FC51F45198}"/>
              </a:ext>
            </a:extLst>
          </p:cNvPr>
          <p:cNvSpPr txBox="1"/>
          <p:nvPr/>
        </p:nvSpPr>
        <p:spPr>
          <a:xfrm>
            <a:off x="1972983" y="1436085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Tipo</a:t>
            </a:r>
          </a:p>
        </p:txBody>
      </p:sp>
      <p:sp>
        <p:nvSpPr>
          <p:cNvPr id="36" name="CuadroTexto 14">
            <a:extLst>
              <a:ext uri="{FF2B5EF4-FFF2-40B4-BE49-F238E27FC236}">
                <a16:creationId xmlns:a16="http://schemas.microsoft.com/office/drawing/2014/main" id="{75B5BCCE-EE04-FAF6-047D-17FD29105FE1}"/>
              </a:ext>
            </a:extLst>
          </p:cNvPr>
          <p:cNvSpPr txBox="1"/>
          <p:nvPr/>
        </p:nvSpPr>
        <p:spPr>
          <a:xfrm>
            <a:off x="1973638" y="2257089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Precio</a:t>
            </a:r>
          </a:p>
        </p:txBody>
      </p:sp>
      <p:sp>
        <p:nvSpPr>
          <p:cNvPr id="37" name="CuadroTexto 14">
            <a:extLst>
              <a:ext uri="{FF2B5EF4-FFF2-40B4-BE49-F238E27FC236}">
                <a16:creationId xmlns:a16="http://schemas.microsoft.com/office/drawing/2014/main" id="{512AEE64-0A77-2041-91A5-6DC02FEE1DE1}"/>
              </a:ext>
            </a:extLst>
          </p:cNvPr>
          <p:cNvSpPr txBox="1"/>
          <p:nvPr/>
        </p:nvSpPr>
        <p:spPr>
          <a:xfrm>
            <a:off x="1948601" y="3074368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Fecha Inicial</a:t>
            </a:r>
          </a:p>
        </p:txBody>
      </p:sp>
      <p:sp>
        <p:nvSpPr>
          <p:cNvPr id="38" name="CuadroTexto 14">
            <a:extLst>
              <a:ext uri="{FF2B5EF4-FFF2-40B4-BE49-F238E27FC236}">
                <a16:creationId xmlns:a16="http://schemas.microsoft.com/office/drawing/2014/main" id="{470BEFF9-F03D-15CD-7563-127E9698A290}"/>
              </a:ext>
            </a:extLst>
          </p:cNvPr>
          <p:cNvSpPr txBox="1"/>
          <p:nvPr/>
        </p:nvSpPr>
        <p:spPr>
          <a:xfrm>
            <a:off x="1972983" y="3888908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Fecha Final</a:t>
            </a:r>
          </a:p>
        </p:txBody>
      </p:sp>
      <p:sp>
        <p:nvSpPr>
          <p:cNvPr id="39" name="Rectángulo 10">
            <a:extLst>
              <a:ext uri="{FF2B5EF4-FFF2-40B4-BE49-F238E27FC236}">
                <a16:creationId xmlns:a16="http://schemas.microsoft.com/office/drawing/2014/main" id="{0369D84A-3251-77F4-7FD2-4CA9BA9F77F4}"/>
              </a:ext>
            </a:extLst>
          </p:cNvPr>
          <p:cNvSpPr/>
          <p:nvPr/>
        </p:nvSpPr>
        <p:spPr>
          <a:xfrm>
            <a:off x="2070337" y="3483207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10">
            <a:extLst>
              <a:ext uri="{FF2B5EF4-FFF2-40B4-BE49-F238E27FC236}">
                <a16:creationId xmlns:a16="http://schemas.microsoft.com/office/drawing/2014/main" id="{4FDE4BB4-0D2E-2527-DB16-C2A00C0EB0EB}"/>
              </a:ext>
            </a:extLst>
          </p:cNvPr>
          <p:cNvSpPr/>
          <p:nvPr/>
        </p:nvSpPr>
        <p:spPr>
          <a:xfrm>
            <a:off x="2070337" y="2669331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10">
            <a:extLst>
              <a:ext uri="{FF2B5EF4-FFF2-40B4-BE49-F238E27FC236}">
                <a16:creationId xmlns:a16="http://schemas.microsoft.com/office/drawing/2014/main" id="{B2B3EDC1-7F10-4876-D768-83C9E48384FB}"/>
              </a:ext>
            </a:extLst>
          </p:cNvPr>
          <p:cNvSpPr/>
          <p:nvPr/>
        </p:nvSpPr>
        <p:spPr>
          <a:xfrm>
            <a:off x="2070337" y="1844924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59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Rectángulo 26">
            <a:extLst>
              <a:ext uri="{FF2B5EF4-FFF2-40B4-BE49-F238E27FC236}">
                <a16:creationId xmlns:a16="http://schemas.microsoft.com/office/drawing/2014/main" id="{AD2DC7FB-FBD6-6DC1-F3A4-9D7558C55E79}"/>
              </a:ext>
            </a:extLst>
          </p:cNvPr>
          <p:cNvSpPr/>
          <p:nvPr/>
        </p:nvSpPr>
        <p:spPr>
          <a:xfrm>
            <a:off x="7850524" y="1831235"/>
            <a:ext cx="2407624" cy="18604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Servicios</a:t>
            </a:r>
            <a:endParaRPr lang="es-ES">
              <a:latin typeface="Times New Roman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B4E590-F6C7-2B36-D438-74A52D381034}"/>
              </a:ext>
            </a:extLst>
          </p:cNvPr>
          <p:cNvSpPr/>
          <p:nvPr/>
        </p:nvSpPr>
        <p:spPr>
          <a:xfrm>
            <a:off x="2061797" y="3910355"/>
            <a:ext cx="1665767" cy="5050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cs typeface="Calibri"/>
              </a:rPr>
              <a:t>Agregar servicio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5690"/>
              </p:ext>
            </p:extLst>
          </p:nvPr>
        </p:nvGraphicFramePr>
        <p:xfrm>
          <a:off x="4664035" y="1574064"/>
          <a:ext cx="2748743" cy="47489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8743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Servicios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SPA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BBQ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Golf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Piscina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17" name="Rectángulo 10">
            <a:extLst>
              <a:ext uri="{FF2B5EF4-FFF2-40B4-BE49-F238E27FC236}">
                <a16:creationId xmlns:a16="http://schemas.microsoft.com/office/drawing/2014/main" id="{EB5A8784-D998-420F-3178-06E87F2378EA}"/>
              </a:ext>
            </a:extLst>
          </p:cNvPr>
          <p:cNvSpPr/>
          <p:nvPr/>
        </p:nvSpPr>
        <p:spPr>
          <a:xfrm>
            <a:off x="8044821" y="2395720"/>
            <a:ext cx="1882584" cy="259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4">
            <a:extLst>
              <a:ext uri="{FF2B5EF4-FFF2-40B4-BE49-F238E27FC236}">
                <a16:creationId xmlns:a16="http://schemas.microsoft.com/office/drawing/2014/main" id="{57176EB8-493D-85AF-6989-8730CB555641}"/>
              </a:ext>
            </a:extLst>
          </p:cNvPr>
          <p:cNvSpPr txBox="1"/>
          <p:nvPr/>
        </p:nvSpPr>
        <p:spPr>
          <a:xfrm>
            <a:off x="7973596" y="1968152"/>
            <a:ext cx="1486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rgbClr val="172026"/>
                </a:solidFill>
              </a:rPr>
              <a:t>Nombre</a:t>
            </a:r>
          </a:p>
        </p:txBody>
      </p:sp>
      <p:sp>
        <p:nvSpPr>
          <p:cNvPr id="20" name="CuadroTexto 16">
            <a:extLst>
              <a:ext uri="{FF2B5EF4-FFF2-40B4-BE49-F238E27FC236}">
                <a16:creationId xmlns:a16="http://schemas.microsoft.com/office/drawing/2014/main" id="{770BA2BC-DF54-4040-82AB-BD1D5D2CAD6C}"/>
              </a:ext>
            </a:extLst>
          </p:cNvPr>
          <p:cNvSpPr txBox="1"/>
          <p:nvPr/>
        </p:nvSpPr>
        <p:spPr>
          <a:xfrm>
            <a:off x="7973596" y="2743329"/>
            <a:ext cx="995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>
                <a:solidFill>
                  <a:srgbClr val="172026"/>
                </a:solidFill>
                <a:latin typeface="Times New Roman"/>
                <a:cs typeface="Times New Roman"/>
              </a:rPr>
              <a:t>Precio</a:t>
            </a:r>
          </a:p>
        </p:txBody>
      </p:sp>
      <p:sp>
        <p:nvSpPr>
          <p:cNvPr id="21" name="Rectángulo 12">
            <a:extLst>
              <a:ext uri="{FF2B5EF4-FFF2-40B4-BE49-F238E27FC236}">
                <a16:creationId xmlns:a16="http://schemas.microsoft.com/office/drawing/2014/main" id="{36A8A992-A174-A9E4-A9F9-92A56560A6B8}"/>
              </a:ext>
            </a:extLst>
          </p:cNvPr>
          <p:cNvSpPr/>
          <p:nvPr/>
        </p:nvSpPr>
        <p:spPr>
          <a:xfrm>
            <a:off x="8044820" y="3140179"/>
            <a:ext cx="1882585" cy="292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10">
            <a:extLst>
              <a:ext uri="{FF2B5EF4-FFF2-40B4-BE49-F238E27FC236}">
                <a16:creationId xmlns:a16="http://schemas.microsoft.com/office/drawing/2014/main" id="{FFEC15C1-7E7E-0731-D14E-72BAC56623EF}"/>
              </a:ext>
            </a:extLst>
          </p:cNvPr>
          <p:cNvSpPr/>
          <p:nvPr/>
        </p:nvSpPr>
        <p:spPr>
          <a:xfrm>
            <a:off x="2069981" y="2471734"/>
            <a:ext cx="1657583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6">
            <a:extLst>
              <a:ext uri="{FF2B5EF4-FFF2-40B4-BE49-F238E27FC236}">
                <a16:creationId xmlns:a16="http://schemas.microsoft.com/office/drawing/2014/main" id="{EB31D040-46F3-A62A-5962-1F6BBB9A03D8}"/>
              </a:ext>
            </a:extLst>
          </p:cNvPr>
          <p:cNvSpPr/>
          <p:nvPr/>
        </p:nvSpPr>
        <p:spPr>
          <a:xfrm>
            <a:off x="7850524" y="4173166"/>
            <a:ext cx="2407624" cy="16731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2075059" y="2102402"/>
            <a:ext cx="1067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2061797" y="3286532"/>
            <a:ext cx="1657583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14">
            <a:extLst>
              <a:ext uri="{FF2B5EF4-FFF2-40B4-BE49-F238E27FC236}">
                <a16:creationId xmlns:a16="http://schemas.microsoft.com/office/drawing/2014/main" id="{D827BDC1-28C7-AAC9-CD4B-F6F1B8790853}"/>
              </a:ext>
            </a:extLst>
          </p:cNvPr>
          <p:cNvSpPr txBox="1"/>
          <p:nvPr/>
        </p:nvSpPr>
        <p:spPr>
          <a:xfrm>
            <a:off x="2061796" y="2915073"/>
            <a:ext cx="1479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Precio</a:t>
            </a: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8743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2061797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5FF0D12E-1D19-1284-E78C-B393A8DF22AD}"/>
              </a:ext>
            </a:extLst>
          </p:cNvPr>
          <p:cNvSpPr/>
          <p:nvPr/>
        </p:nvSpPr>
        <p:spPr>
          <a:xfrm>
            <a:off x="8062995" y="4632703"/>
            <a:ext cx="1882584" cy="244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DEC90C86-2EA5-C46C-BAD5-9FE569B8F49F}"/>
              </a:ext>
            </a:extLst>
          </p:cNvPr>
          <p:cNvSpPr txBox="1"/>
          <p:nvPr/>
        </p:nvSpPr>
        <p:spPr>
          <a:xfrm>
            <a:off x="7924956" y="4263371"/>
            <a:ext cx="2284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rgbClr val="172026"/>
                </a:solidFill>
              </a:rPr>
              <a:t>N</a:t>
            </a:r>
            <a:r>
              <a:rPr lang="es-CO" err="1">
                <a:solidFill>
                  <a:srgbClr val="172026"/>
                </a:solidFill>
              </a:rPr>
              <a:t>úmero</a:t>
            </a:r>
            <a:r>
              <a:rPr lang="es-CO">
                <a:solidFill>
                  <a:srgbClr val="172026"/>
                </a:solidFill>
              </a:rPr>
              <a:t> de habitación</a:t>
            </a:r>
            <a:endParaRPr lang="es-ES">
              <a:solidFill>
                <a:srgbClr val="172026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2C13728-0303-6A12-C402-B8EE9686B598}"/>
              </a:ext>
            </a:extLst>
          </p:cNvPr>
          <p:cNvSpPr/>
          <p:nvPr/>
        </p:nvSpPr>
        <p:spPr>
          <a:xfrm>
            <a:off x="8068071" y="5103848"/>
            <a:ext cx="1882584" cy="4658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chemeClr val="accent4"/>
                </a:solidFill>
                <a:cs typeface="Calibri"/>
              </a:rPr>
              <a:t>Añadir a habitación</a:t>
            </a:r>
          </a:p>
        </p:txBody>
      </p:sp>
    </p:spTree>
    <p:extLst>
      <p:ext uri="{BB962C8B-B14F-4D97-AF65-F5344CB8AC3E}">
        <p14:creationId xmlns:p14="http://schemas.microsoft.com/office/powerpoint/2010/main" val="179876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Habitaciones</a:t>
            </a:r>
            <a:endParaRPr lang="es-ES">
              <a:latin typeface="Times New Roman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B4E590-F6C7-2B36-D438-74A52D381034}"/>
              </a:ext>
            </a:extLst>
          </p:cNvPr>
          <p:cNvSpPr/>
          <p:nvPr/>
        </p:nvSpPr>
        <p:spPr>
          <a:xfrm>
            <a:off x="2047536" y="4705840"/>
            <a:ext cx="1722799" cy="5050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cs typeface="Calibri"/>
              </a:rPr>
              <a:t>Crear Habitación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2825"/>
              </p:ext>
            </p:extLst>
          </p:nvPr>
        </p:nvGraphicFramePr>
        <p:xfrm>
          <a:off x="4553693" y="1637543"/>
          <a:ext cx="5840729" cy="47489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57895">
                  <a:extLst>
                    <a:ext uri="{9D8B030D-6E8A-4147-A177-3AD203B41FA5}">
                      <a16:colId xmlns:a16="http://schemas.microsoft.com/office/drawing/2014/main" val="829504457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1196789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833717">
                  <a:extLst>
                    <a:ext uri="{9D8B030D-6E8A-4147-A177-3AD203B41FA5}">
                      <a16:colId xmlns:a16="http://schemas.microsoft.com/office/drawing/2014/main" val="1677318657"/>
                    </a:ext>
                  </a:extLst>
                </a:gridCol>
                <a:gridCol w="1653834">
                  <a:extLst>
                    <a:ext uri="{9D8B030D-6E8A-4147-A177-3AD203B41FA5}">
                      <a16:colId xmlns:a16="http://schemas.microsoft.com/office/drawing/2014/main" val="1768144206"/>
                    </a:ext>
                  </a:extLst>
                </a:gridCol>
              </a:tblGrid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Capacidad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Apto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Servicios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305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Double suit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2045970" y="2416825"/>
            <a:ext cx="1709565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Tipo Habitación</a:t>
            </a:r>
            <a:endParaRPr lang="es-ES"/>
          </a:p>
        </p:txBody>
      </p:sp>
      <p:sp>
        <p:nvSpPr>
          <p:cNvPr id="31" name="Rectángulo 10">
            <a:extLst>
              <a:ext uri="{FF2B5EF4-FFF2-40B4-BE49-F238E27FC236}">
                <a16:creationId xmlns:a16="http://schemas.microsoft.com/office/drawing/2014/main" id="{4C6822D6-9EE8-D944-FFD9-16F0E2DC9223}"/>
              </a:ext>
            </a:extLst>
          </p:cNvPr>
          <p:cNvSpPr/>
          <p:nvPr/>
        </p:nvSpPr>
        <p:spPr>
          <a:xfrm>
            <a:off x="2048514" y="2877560"/>
            <a:ext cx="1707021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Capacidad Cama</a:t>
            </a:r>
            <a:endParaRPr lang="es-ES"/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8743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2061797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7" name="Rectángulo 10">
            <a:extLst>
              <a:ext uri="{FF2B5EF4-FFF2-40B4-BE49-F238E27FC236}">
                <a16:creationId xmlns:a16="http://schemas.microsoft.com/office/drawing/2014/main" id="{4FE29983-D079-5AD5-DBD2-3299A6582761}"/>
              </a:ext>
            </a:extLst>
          </p:cNvPr>
          <p:cNvSpPr/>
          <p:nvPr/>
        </p:nvSpPr>
        <p:spPr>
          <a:xfrm>
            <a:off x="2048514" y="1954785"/>
            <a:ext cx="1709565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ID</a:t>
            </a:r>
          </a:p>
        </p:txBody>
      </p:sp>
      <p:sp>
        <p:nvSpPr>
          <p:cNvPr id="8" name="Rectángulo 10">
            <a:extLst>
              <a:ext uri="{FF2B5EF4-FFF2-40B4-BE49-F238E27FC236}">
                <a16:creationId xmlns:a16="http://schemas.microsoft.com/office/drawing/2014/main" id="{B0784C74-9BAC-43AE-1AED-E5314FD25415}"/>
              </a:ext>
            </a:extLst>
          </p:cNvPr>
          <p:cNvSpPr/>
          <p:nvPr/>
        </p:nvSpPr>
        <p:spPr>
          <a:xfrm>
            <a:off x="2041169" y="3338295"/>
            <a:ext cx="1707021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Apto Para Niños</a:t>
            </a:r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51FF23-CBE9-A236-3C4B-6129CF3650DA}"/>
              </a:ext>
            </a:extLst>
          </p:cNvPr>
          <p:cNvSpPr/>
          <p:nvPr/>
        </p:nvSpPr>
        <p:spPr>
          <a:xfrm>
            <a:off x="2047536" y="3799030"/>
            <a:ext cx="1707021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Servicio</a:t>
            </a:r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C9F3B1-0FE8-81E6-859D-E3592B2A4660}"/>
              </a:ext>
            </a:extLst>
          </p:cNvPr>
          <p:cNvSpPr/>
          <p:nvPr/>
        </p:nvSpPr>
        <p:spPr>
          <a:xfrm>
            <a:off x="2041168" y="4259765"/>
            <a:ext cx="1707021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Precio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5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Restaurante</a:t>
            </a:r>
            <a:endParaRPr lang="es-ES">
              <a:latin typeface="Times New Roman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B4E590-F6C7-2B36-D438-74A52D381034}"/>
              </a:ext>
            </a:extLst>
          </p:cNvPr>
          <p:cNvSpPr/>
          <p:nvPr/>
        </p:nvSpPr>
        <p:spPr>
          <a:xfrm>
            <a:off x="1960314" y="4581494"/>
            <a:ext cx="1665767" cy="5050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cs typeface="Calibri"/>
              </a:rPr>
              <a:t>Agregar al menú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19111"/>
              </p:ext>
            </p:extLst>
          </p:nvPr>
        </p:nvGraphicFramePr>
        <p:xfrm>
          <a:off x="4656339" y="1398080"/>
          <a:ext cx="3221914" cy="292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21914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28653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Menú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Pollo gratinado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Costillas BBQ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Sobrebarriga en salsa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Salmón dorado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Pollo frito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Papas a la francesa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  <a:tr h="28653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Limonada natural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374808"/>
                  </a:ext>
                </a:extLst>
              </a:tr>
            </a:tbl>
          </a:graphicData>
        </a:graphic>
      </p:graphicFrame>
      <p:sp>
        <p:nvSpPr>
          <p:cNvPr id="23" name="Rectángulo 10">
            <a:extLst>
              <a:ext uri="{FF2B5EF4-FFF2-40B4-BE49-F238E27FC236}">
                <a16:creationId xmlns:a16="http://schemas.microsoft.com/office/drawing/2014/main" id="{FFEC15C1-7E7E-0731-D14E-72BAC56623EF}"/>
              </a:ext>
            </a:extLst>
          </p:cNvPr>
          <p:cNvSpPr/>
          <p:nvPr/>
        </p:nvSpPr>
        <p:spPr>
          <a:xfrm>
            <a:off x="1941012" y="1996885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1941012" y="1632429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3" name="Rectángulo 26">
            <a:extLst>
              <a:ext uri="{FF2B5EF4-FFF2-40B4-BE49-F238E27FC236}">
                <a16:creationId xmlns:a16="http://schemas.microsoft.com/office/drawing/2014/main" id="{EB31D040-46F3-A62A-5962-1F6BBB9A03D8}"/>
              </a:ext>
            </a:extLst>
          </p:cNvPr>
          <p:cNvSpPr/>
          <p:nvPr/>
        </p:nvSpPr>
        <p:spPr>
          <a:xfrm>
            <a:off x="8268816" y="5058388"/>
            <a:ext cx="2423309" cy="16731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1927749" y="2680367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14">
            <a:extLst>
              <a:ext uri="{FF2B5EF4-FFF2-40B4-BE49-F238E27FC236}">
                <a16:creationId xmlns:a16="http://schemas.microsoft.com/office/drawing/2014/main" id="{D827BDC1-28C7-AAC9-CD4B-F6F1B8790853}"/>
              </a:ext>
            </a:extLst>
          </p:cNvPr>
          <p:cNvSpPr txBox="1"/>
          <p:nvPr/>
        </p:nvSpPr>
        <p:spPr>
          <a:xfrm>
            <a:off x="1927749" y="2308908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Precio</a:t>
            </a: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1365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1992964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10" name="Rectángulo 10">
            <a:extLst>
              <a:ext uri="{FF2B5EF4-FFF2-40B4-BE49-F238E27FC236}">
                <a16:creationId xmlns:a16="http://schemas.microsoft.com/office/drawing/2014/main" id="{3C84BE21-1687-A0AF-47B6-E999C46CFBED}"/>
              </a:ext>
            </a:extLst>
          </p:cNvPr>
          <p:cNvSpPr/>
          <p:nvPr/>
        </p:nvSpPr>
        <p:spPr>
          <a:xfrm>
            <a:off x="1941012" y="3349037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5FF0D12E-1D19-1284-E78C-B393A8DF22AD}"/>
              </a:ext>
            </a:extLst>
          </p:cNvPr>
          <p:cNvSpPr/>
          <p:nvPr/>
        </p:nvSpPr>
        <p:spPr>
          <a:xfrm>
            <a:off x="8414474" y="5576161"/>
            <a:ext cx="1882584" cy="259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DEC90C86-2EA5-C46C-BAD5-9FE569B8F49F}"/>
              </a:ext>
            </a:extLst>
          </p:cNvPr>
          <p:cNvSpPr txBox="1"/>
          <p:nvPr/>
        </p:nvSpPr>
        <p:spPr>
          <a:xfrm>
            <a:off x="8343249" y="5148593"/>
            <a:ext cx="2284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rgbClr val="172026"/>
                </a:solidFill>
              </a:rPr>
              <a:t>N</a:t>
            </a:r>
            <a:r>
              <a:rPr lang="es-CO" err="1">
                <a:solidFill>
                  <a:srgbClr val="172026"/>
                </a:solidFill>
              </a:rPr>
              <a:t>úmero</a:t>
            </a:r>
            <a:r>
              <a:rPr lang="es-CO">
                <a:solidFill>
                  <a:srgbClr val="172026"/>
                </a:solidFill>
              </a:rPr>
              <a:t> de habitación</a:t>
            </a:r>
            <a:endParaRPr lang="es-ES">
              <a:solidFill>
                <a:srgbClr val="172026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2C13728-0303-6A12-C402-B8EE9686B598}"/>
              </a:ext>
            </a:extLst>
          </p:cNvPr>
          <p:cNvSpPr/>
          <p:nvPr/>
        </p:nvSpPr>
        <p:spPr>
          <a:xfrm>
            <a:off x="8418272" y="6008526"/>
            <a:ext cx="998106" cy="50380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chemeClr val="accent4"/>
                </a:solidFill>
                <a:cs typeface="Calibri"/>
              </a:rPr>
              <a:t>Cargar a la habitación</a:t>
            </a:r>
          </a:p>
        </p:txBody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6F513C60-5FD7-B6A4-BBD1-3AEDE5ADC66D}"/>
              </a:ext>
            </a:extLst>
          </p:cNvPr>
          <p:cNvSpPr txBox="1"/>
          <p:nvPr/>
        </p:nvSpPr>
        <p:spPr>
          <a:xfrm>
            <a:off x="1941012" y="2984581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Horario</a:t>
            </a: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E19D08E4-84C1-6B1C-89EC-4806FB25961C}"/>
              </a:ext>
            </a:extLst>
          </p:cNvPr>
          <p:cNvSpPr/>
          <p:nvPr/>
        </p:nvSpPr>
        <p:spPr>
          <a:xfrm>
            <a:off x="1927749" y="4032519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973498-3FC3-54B7-7078-AC92F3DAFEE1}"/>
              </a:ext>
            </a:extLst>
          </p:cNvPr>
          <p:cNvSpPr txBox="1"/>
          <p:nvPr/>
        </p:nvSpPr>
        <p:spPr>
          <a:xfrm>
            <a:off x="1927749" y="3661060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Llevable</a:t>
            </a:r>
          </a:p>
        </p:txBody>
      </p:sp>
      <p:sp>
        <p:nvSpPr>
          <p:cNvPr id="16" name="Rectángulo 8">
            <a:extLst>
              <a:ext uri="{FF2B5EF4-FFF2-40B4-BE49-F238E27FC236}">
                <a16:creationId xmlns:a16="http://schemas.microsoft.com/office/drawing/2014/main" id="{FC6BA49D-1793-4C40-4162-D88AFC05E38C}"/>
              </a:ext>
            </a:extLst>
          </p:cNvPr>
          <p:cNvSpPr/>
          <p:nvPr/>
        </p:nvSpPr>
        <p:spPr>
          <a:xfrm>
            <a:off x="8268817" y="1259526"/>
            <a:ext cx="2423310" cy="3794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8" name="Rectángulo: esquinas redondeadas 5">
            <a:extLst>
              <a:ext uri="{FF2B5EF4-FFF2-40B4-BE49-F238E27FC236}">
                <a16:creationId xmlns:a16="http://schemas.microsoft.com/office/drawing/2014/main" id="{7023B1E4-3723-57E8-FBFE-03FD003E1565}"/>
              </a:ext>
            </a:extLst>
          </p:cNvPr>
          <p:cNvSpPr/>
          <p:nvPr/>
        </p:nvSpPr>
        <p:spPr>
          <a:xfrm>
            <a:off x="8621952" y="4075257"/>
            <a:ext cx="1713148" cy="3089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cs typeface="Calibri"/>
              </a:rPr>
              <a:t>Agregar a la orden</a:t>
            </a:r>
          </a:p>
        </p:txBody>
      </p:sp>
      <p:sp>
        <p:nvSpPr>
          <p:cNvPr id="22" name="Rectángulo 10">
            <a:extLst>
              <a:ext uri="{FF2B5EF4-FFF2-40B4-BE49-F238E27FC236}">
                <a16:creationId xmlns:a16="http://schemas.microsoft.com/office/drawing/2014/main" id="{B5AA1F6A-37AB-0EDF-BAFC-7A6B18987BD5}"/>
              </a:ext>
            </a:extLst>
          </p:cNvPr>
          <p:cNvSpPr/>
          <p:nvPr/>
        </p:nvSpPr>
        <p:spPr>
          <a:xfrm>
            <a:off x="8562329" y="1623982"/>
            <a:ext cx="1665767" cy="241298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14">
            <a:extLst>
              <a:ext uri="{FF2B5EF4-FFF2-40B4-BE49-F238E27FC236}">
                <a16:creationId xmlns:a16="http://schemas.microsoft.com/office/drawing/2014/main" id="{1B2F8ED9-5789-5644-5F39-09154E174927}"/>
              </a:ext>
            </a:extLst>
          </p:cNvPr>
          <p:cNvSpPr txBox="1"/>
          <p:nvPr/>
        </p:nvSpPr>
        <p:spPr>
          <a:xfrm>
            <a:off x="8562329" y="1259526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8DA82E40-61A7-C01B-7E92-91503A66FBFF}"/>
              </a:ext>
            </a:extLst>
          </p:cNvPr>
          <p:cNvSpPr/>
          <p:nvPr/>
        </p:nvSpPr>
        <p:spPr>
          <a:xfrm>
            <a:off x="8549066" y="2307464"/>
            <a:ext cx="1665767" cy="241298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14">
            <a:extLst>
              <a:ext uri="{FF2B5EF4-FFF2-40B4-BE49-F238E27FC236}">
                <a16:creationId xmlns:a16="http://schemas.microsoft.com/office/drawing/2014/main" id="{29B20257-D493-DD8B-2531-165059D409E6}"/>
              </a:ext>
            </a:extLst>
          </p:cNvPr>
          <p:cNvSpPr txBox="1"/>
          <p:nvPr/>
        </p:nvSpPr>
        <p:spPr>
          <a:xfrm>
            <a:off x="8549066" y="1936005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Precio</a:t>
            </a:r>
          </a:p>
        </p:txBody>
      </p:sp>
      <p:sp>
        <p:nvSpPr>
          <p:cNvPr id="30" name="Rectángulo 10">
            <a:extLst>
              <a:ext uri="{FF2B5EF4-FFF2-40B4-BE49-F238E27FC236}">
                <a16:creationId xmlns:a16="http://schemas.microsoft.com/office/drawing/2014/main" id="{A64D0C3F-4069-F204-5E54-67D914D2B2B8}"/>
              </a:ext>
            </a:extLst>
          </p:cNvPr>
          <p:cNvSpPr/>
          <p:nvPr/>
        </p:nvSpPr>
        <p:spPr>
          <a:xfrm>
            <a:off x="8562329" y="2976134"/>
            <a:ext cx="1665767" cy="241298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14">
            <a:extLst>
              <a:ext uri="{FF2B5EF4-FFF2-40B4-BE49-F238E27FC236}">
                <a16:creationId xmlns:a16="http://schemas.microsoft.com/office/drawing/2014/main" id="{A2D8A7B7-956C-84BB-B7FD-1C23CCBAADDC}"/>
              </a:ext>
            </a:extLst>
          </p:cNvPr>
          <p:cNvSpPr txBox="1"/>
          <p:nvPr/>
        </p:nvSpPr>
        <p:spPr>
          <a:xfrm>
            <a:off x="8562329" y="2611678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Horario</a:t>
            </a:r>
          </a:p>
        </p:txBody>
      </p:sp>
      <p:sp>
        <p:nvSpPr>
          <p:cNvPr id="32" name="Rectángulo 10">
            <a:extLst>
              <a:ext uri="{FF2B5EF4-FFF2-40B4-BE49-F238E27FC236}">
                <a16:creationId xmlns:a16="http://schemas.microsoft.com/office/drawing/2014/main" id="{F8007FF9-C52A-394D-5FE7-1F2A857BB11F}"/>
              </a:ext>
            </a:extLst>
          </p:cNvPr>
          <p:cNvSpPr/>
          <p:nvPr/>
        </p:nvSpPr>
        <p:spPr>
          <a:xfrm>
            <a:off x="8549066" y="3658555"/>
            <a:ext cx="1665767" cy="241298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FBD1C84D-39E4-8766-A763-ADD3C672654B}"/>
              </a:ext>
            </a:extLst>
          </p:cNvPr>
          <p:cNvSpPr txBox="1"/>
          <p:nvPr/>
        </p:nvSpPr>
        <p:spPr>
          <a:xfrm>
            <a:off x="8549066" y="3287096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Llevable</a:t>
            </a:r>
          </a:p>
        </p:txBody>
      </p:sp>
      <p:graphicFrame>
        <p:nvGraphicFramePr>
          <p:cNvPr id="37" name="Table 14">
            <a:extLst>
              <a:ext uri="{FF2B5EF4-FFF2-40B4-BE49-F238E27FC236}">
                <a16:creationId xmlns:a16="http://schemas.microsoft.com/office/drawing/2014/main" id="{FE11D2C6-4F2C-A605-4815-79451942B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56705"/>
              </p:ext>
            </p:extLst>
          </p:nvPr>
        </p:nvGraphicFramePr>
        <p:xfrm>
          <a:off x="4655398" y="4605979"/>
          <a:ext cx="326322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63220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308789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Orden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308789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Costillas BBQ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308789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Coca-cola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308789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308789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</a:tbl>
          </a:graphicData>
        </a:graphic>
      </p:graphicFrame>
      <p:sp>
        <p:nvSpPr>
          <p:cNvPr id="38" name="Rectángulo: esquinas redondeadas 7">
            <a:extLst>
              <a:ext uri="{FF2B5EF4-FFF2-40B4-BE49-F238E27FC236}">
                <a16:creationId xmlns:a16="http://schemas.microsoft.com/office/drawing/2014/main" id="{E621D396-85E4-CBC0-D671-84C38A96073E}"/>
              </a:ext>
            </a:extLst>
          </p:cNvPr>
          <p:cNvSpPr/>
          <p:nvPr/>
        </p:nvSpPr>
        <p:spPr>
          <a:xfrm>
            <a:off x="9511538" y="6015031"/>
            <a:ext cx="998106" cy="50380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chemeClr val="accent4"/>
                </a:solidFill>
                <a:cs typeface="Calibri"/>
              </a:rPr>
              <a:t>Pagar ahora</a:t>
            </a:r>
          </a:p>
        </p:txBody>
      </p:sp>
      <p:sp>
        <p:nvSpPr>
          <p:cNvPr id="39" name="Rectángulo: esquinas redondeadas 5">
            <a:extLst>
              <a:ext uri="{FF2B5EF4-FFF2-40B4-BE49-F238E27FC236}">
                <a16:creationId xmlns:a16="http://schemas.microsoft.com/office/drawing/2014/main" id="{74926F7A-55DE-8DE9-02BA-F707735BF350}"/>
              </a:ext>
            </a:extLst>
          </p:cNvPr>
          <p:cNvSpPr/>
          <p:nvPr/>
        </p:nvSpPr>
        <p:spPr>
          <a:xfrm>
            <a:off x="8621955" y="4508545"/>
            <a:ext cx="1699885" cy="3089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cs typeface="Calibri"/>
              </a:rPr>
              <a:t>Eliminar de la orden</a:t>
            </a:r>
          </a:p>
        </p:txBody>
      </p:sp>
    </p:spTree>
    <p:extLst>
      <p:ext uri="{BB962C8B-B14F-4D97-AF65-F5344CB8AC3E}">
        <p14:creationId xmlns:p14="http://schemas.microsoft.com/office/powerpoint/2010/main" val="170745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latin typeface="Times New Roman"/>
              <a:cs typeface="Times New Roman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4265220" y="5614544"/>
            <a:ext cx="6402923" cy="11014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latin typeface="Times New Roman"/>
              <a:cs typeface="Times New Roman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 dirty="0">
                <a:latin typeface="Times New Roman"/>
                <a:cs typeface="Calibri Light"/>
              </a:rPr>
              <a:t>Reservas general</a:t>
            </a: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1365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latin typeface="Times New Roman"/>
              <a:cs typeface="Times New Roman"/>
            </a:endParaRPr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1992964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172026"/>
                </a:solidFill>
                <a:latin typeface="Times New Roman"/>
                <a:cs typeface="Calibri"/>
              </a:rPr>
              <a:t>Volver</a:t>
            </a:r>
          </a:p>
        </p:txBody>
      </p:sp>
      <p:graphicFrame>
        <p:nvGraphicFramePr>
          <p:cNvPr id="37" name="Table 14">
            <a:extLst>
              <a:ext uri="{FF2B5EF4-FFF2-40B4-BE49-F238E27FC236}">
                <a16:creationId xmlns:a16="http://schemas.microsoft.com/office/drawing/2014/main" id="{FE11D2C6-4F2C-A605-4815-79451942B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04155"/>
              </p:ext>
            </p:extLst>
          </p:nvPr>
        </p:nvGraphicFramePr>
        <p:xfrm>
          <a:off x="1543792" y="2790701"/>
          <a:ext cx="9124629" cy="279201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041543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3041543">
                  <a:extLst>
                    <a:ext uri="{9D8B030D-6E8A-4147-A177-3AD203B41FA5}">
                      <a16:colId xmlns:a16="http://schemas.microsoft.com/office/drawing/2014/main" val="3851274836"/>
                    </a:ext>
                  </a:extLst>
                </a:gridCol>
                <a:gridCol w="3041543">
                  <a:extLst>
                    <a:ext uri="{9D8B030D-6E8A-4147-A177-3AD203B41FA5}">
                      <a16:colId xmlns:a16="http://schemas.microsoft.com/office/drawing/2014/main" val="3974069936"/>
                    </a:ext>
                  </a:extLst>
                </a:gridCol>
              </a:tblGrid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es-CO" dirty="0" err="1">
                          <a:solidFill>
                            <a:schemeClr val="bg1"/>
                          </a:solidFill>
                          <a:latin typeface="Times New Roman"/>
                        </a:rPr>
                        <a:t>Huespedes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solidFill>
                            <a:schemeClr val="bg1"/>
                          </a:solidFill>
                          <a:latin typeface="Times New Roman"/>
                        </a:rPr>
                        <a:t>Habitaciones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solidFill>
                            <a:schemeClr val="bg1"/>
                          </a:solidFill>
                          <a:latin typeface="Times New Roman"/>
                        </a:rPr>
                        <a:t>Servicios Consumidos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Times New Roman"/>
                        </a:rPr>
                        <a:t>Alejandra Gonzales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latin typeface="Times New Roman"/>
                        </a:rPr>
                        <a:t>203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latin typeface="Times New Roman"/>
                        </a:rPr>
                        <a:t>Spa X 4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latin typeface="Times New Roman"/>
                        </a:rPr>
                        <a:t>Camila </a:t>
                      </a:r>
                      <a:r>
                        <a:rPr lang="es-CO" dirty="0" err="1">
                          <a:latin typeface="Times New Roman"/>
                        </a:rPr>
                        <a:t>Rodiguez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latin typeface="Times New Roman"/>
                        </a:rPr>
                        <a:t>304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dirty="0">
                          <a:latin typeface="Times New Roman"/>
                        </a:rPr>
                        <a:t>BBQ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94571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97032"/>
                  </a:ext>
                </a:extLst>
              </a:tr>
            </a:tbl>
          </a:graphicData>
        </a:graphic>
      </p:graphicFrame>
      <p:sp>
        <p:nvSpPr>
          <p:cNvPr id="17" name="Rectángulo 26">
            <a:extLst>
              <a:ext uri="{FF2B5EF4-FFF2-40B4-BE49-F238E27FC236}">
                <a16:creationId xmlns:a16="http://schemas.microsoft.com/office/drawing/2014/main" id="{9BBBC747-542C-BB18-C5CF-342301C50868}"/>
              </a:ext>
            </a:extLst>
          </p:cNvPr>
          <p:cNvSpPr/>
          <p:nvPr/>
        </p:nvSpPr>
        <p:spPr>
          <a:xfrm>
            <a:off x="1522829" y="1242602"/>
            <a:ext cx="3046499" cy="1506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latin typeface="Times New Roman"/>
              <a:cs typeface="Times New Roman"/>
            </a:endParaRPr>
          </a:p>
        </p:txBody>
      </p:sp>
      <p:sp>
        <p:nvSpPr>
          <p:cNvPr id="21" name="Rectángulo 10">
            <a:extLst>
              <a:ext uri="{FF2B5EF4-FFF2-40B4-BE49-F238E27FC236}">
                <a16:creationId xmlns:a16="http://schemas.microsoft.com/office/drawing/2014/main" id="{5BB4E9C3-C410-31F1-98CE-3EFF8F1A4423}"/>
              </a:ext>
            </a:extLst>
          </p:cNvPr>
          <p:cNvSpPr/>
          <p:nvPr/>
        </p:nvSpPr>
        <p:spPr>
          <a:xfrm>
            <a:off x="1766522" y="1521874"/>
            <a:ext cx="2272659" cy="300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AEABAB"/>
                </a:solidFill>
                <a:latin typeface="Times New Roman"/>
                <a:cs typeface="Calibri"/>
              </a:rPr>
              <a:t>Numero de reserva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40DA0F7E-DC59-41F8-102C-CE4BE4C24F5C}"/>
              </a:ext>
            </a:extLst>
          </p:cNvPr>
          <p:cNvSpPr/>
          <p:nvPr/>
        </p:nvSpPr>
        <p:spPr>
          <a:xfrm>
            <a:off x="5262625" y="5909757"/>
            <a:ext cx="1625285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rgbClr val="172026"/>
                </a:solidFill>
                <a:latin typeface="Times New Roman"/>
                <a:cs typeface="Calibri"/>
              </a:rPr>
              <a:t>Crear reserva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035FB67-897B-F812-E7E6-0F3DE25F9DA6}"/>
              </a:ext>
            </a:extLst>
          </p:cNvPr>
          <p:cNvSpPr/>
          <p:nvPr/>
        </p:nvSpPr>
        <p:spPr>
          <a:xfrm>
            <a:off x="2085056" y="2103226"/>
            <a:ext cx="1625285" cy="45598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rgbClr val="DFE5ED"/>
                </a:solidFill>
                <a:latin typeface="Times New Roman"/>
                <a:cs typeface="Calibri"/>
              </a:rPr>
              <a:t>Buscar Reserva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80E663C-BD1A-F53D-08F9-467947449034}"/>
              </a:ext>
            </a:extLst>
          </p:cNvPr>
          <p:cNvSpPr/>
          <p:nvPr/>
        </p:nvSpPr>
        <p:spPr>
          <a:xfrm>
            <a:off x="8053324" y="5860277"/>
            <a:ext cx="1922168" cy="4955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rgbClr val="172026"/>
                </a:solidFill>
                <a:latin typeface="Times New Roman"/>
                <a:cs typeface="Calibri"/>
              </a:rPr>
              <a:t>Cancelar Reserva</a:t>
            </a:r>
          </a:p>
        </p:txBody>
      </p:sp>
      <p:sp>
        <p:nvSpPr>
          <p:cNvPr id="36" name="CuadroTexto 14">
            <a:extLst>
              <a:ext uri="{FF2B5EF4-FFF2-40B4-BE49-F238E27FC236}">
                <a16:creationId xmlns:a16="http://schemas.microsoft.com/office/drawing/2014/main" id="{548B8460-B386-054B-CE1B-ABAA29B44759}"/>
              </a:ext>
            </a:extLst>
          </p:cNvPr>
          <p:cNvSpPr txBox="1"/>
          <p:nvPr/>
        </p:nvSpPr>
        <p:spPr>
          <a:xfrm>
            <a:off x="4758461" y="1381338"/>
            <a:ext cx="3903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Datos del líder del grupo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BFC3110-C5FB-F815-F6D8-2354DBAE5CA1}"/>
              </a:ext>
            </a:extLst>
          </p:cNvPr>
          <p:cNvGrpSpPr/>
          <p:nvPr/>
        </p:nvGrpSpPr>
        <p:grpSpPr>
          <a:xfrm>
            <a:off x="4760234" y="1717852"/>
            <a:ext cx="1498702" cy="457021"/>
            <a:chOff x="4760234" y="1717852"/>
            <a:chExt cx="1498702" cy="457021"/>
          </a:xfrm>
        </p:grpSpPr>
        <p:sp>
          <p:nvSpPr>
            <p:cNvPr id="28" name="Rectángulo 10">
              <a:extLst>
                <a:ext uri="{FF2B5EF4-FFF2-40B4-BE49-F238E27FC236}">
                  <a16:creationId xmlns:a16="http://schemas.microsoft.com/office/drawing/2014/main" id="{D2074F2D-6A65-4632-08DF-3F46F7FBC704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dirty="0">
                <a:latin typeface="Times New Roman"/>
                <a:cs typeface="Times New Roman"/>
              </a:endParaRPr>
            </a:p>
          </p:txBody>
        </p:sp>
        <p:sp>
          <p:nvSpPr>
            <p:cNvPr id="43" name="CuadroTexto 14">
              <a:extLst>
                <a:ext uri="{FF2B5EF4-FFF2-40B4-BE49-F238E27FC236}">
                  <a16:creationId xmlns:a16="http://schemas.microsoft.com/office/drawing/2014/main" id="{7A9D770F-A012-0326-B0DF-88419456A953}"/>
                </a:ext>
              </a:extLst>
            </p:cNvPr>
            <p:cNvSpPr txBox="1"/>
            <p:nvPr/>
          </p:nvSpPr>
          <p:spPr>
            <a:xfrm>
              <a:off x="4760234" y="1717852"/>
              <a:ext cx="84528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 dirty="0">
                  <a:solidFill>
                    <a:srgbClr val="172026"/>
                  </a:solidFill>
                </a:rPr>
                <a:t>Nombre:</a:t>
              </a:r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33006DD-D48D-C971-6402-E3F42ED47220}"/>
              </a:ext>
            </a:extLst>
          </p:cNvPr>
          <p:cNvGrpSpPr/>
          <p:nvPr/>
        </p:nvGrpSpPr>
        <p:grpSpPr>
          <a:xfrm>
            <a:off x="4760234" y="2173072"/>
            <a:ext cx="1498702" cy="457021"/>
            <a:chOff x="4760234" y="1717852"/>
            <a:chExt cx="1498702" cy="457021"/>
          </a:xfrm>
        </p:grpSpPr>
        <p:sp>
          <p:nvSpPr>
            <p:cNvPr id="6" name="Rectángulo 10">
              <a:extLst>
                <a:ext uri="{FF2B5EF4-FFF2-40B4-BE49-F238E27FC236}">
                  <a16:creationId xmlns:a16="http://schemas.microsoft.com/office/drawing/2014/main" id="{2A0FAC45-5B6D-9BA4-00F5-F39C49EF1D3D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dirty="0">
                <a:latin typeface="Times New Roman"/>
                <a:cs typeface="Times New Roman"/>
              </a:endParaRPr>
            </a:p>
          </p:txBody>
        </p:sp>
        <p:sp>
          <p:nvSpPr>
            <p:cNvPr id="7" name="CuadroTexto 14">
              <a:extLst>
                <a:ext uri="{FF2B5EF4-FFF2-40B4-BE49-F238E27FC236}">
                  <a16:creationId xmlns:a16="http://schemas.microsoft.com/office/drawing/2014/main" id="{0C2F35F4-84B3-FB9A-4110-F2358109DEA7}"/>
                </a:ext>
              </a:extLst>
            </p:cNvPr>
            <p:cNvSpPr txBox="1"/>
            <p:nvPr/>
          </p:nvSpPr>
          <p:spPr>
            <a:xfrm>
              <a:off x="4760234" y="1717852"/>
              <a:ext cx="84528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 dirty="0">
                  <a:solidFill>
                    <a:srgbClr val="172026"/>
                  </a:solidFill>
                </a:rPr>
                <a:t>Correo:</a:t>
              </a:r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E919205-2E47-F584-7A20-E018BE7B512B}"/>
              </a:ext>
            </a:extLst>
          </p:cNvPr>
          <p:cNvGrpSpPr/>
          <p:nvPr/>
        </p:nvGrpSpPr>
        <p:grpSpPr>
          <a:xfrm>
            <a:off x="6432675" y="1717851"/>
            <a:ext cx="2082299" cy="457021"/>
            <a:chOff x="4760234" y="1717852"/>
            <a:chExt cx="2082299" cy="457021"/>
          </a:xfrm>
        </p:grpSpPr>
        <p:sp>
          <p:nvSpPr>
            <p:cNvPr id="10" name="Rectángulo 10">
              <a:extLst>
                <a:ext uri="{FF2B5EF4-FFF2-40B4-BE49-F238E27FC236}">
                  <a16:creationId xmlns:a16="http://schemas.microsoft.com/office/drawing/2014/main" id="{EE556010-799B-7557-F01B-5ED7FFCFACF0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dirty="0">
                <a:latin typeface="Times New Roman"/>
                <a:cs typeface="Times New Roman"/>
              </a:endParaRPr>
            </a:p>
          </p:txBody>
        </p:sp>
        <p:sp>
          <p:nvSpPr>
            <p:cNvPr id="11" name="CuadroTexto 14">
              <a:extLst>
                <a:ext uri="{FF2B5EF4-FFF2-40B4-BE49-F238E27FC236}">
                  <a16:creationId xmlns:a16="http://schemas.microsoft.com/office/drawing/2014/main" id="{2571944A-C2BF-71EB-DF43-8865AA178465}"/>
                </a:ext>
              </a:extLst>
            </p:cNvPr>
            <p:cNvSpPr txBox="1"/>
            <p:nvPr/>
          </p:nvSpPr>
          <p:spPr>
            <a:xfrm>
              <a:off x="4760234" y="1717852"/>
              <a:ext cx="208229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 dirty="0">
                  <a:solidFill>
                    <a:srgbClr val="172026"/>
                  </a:solidFill>
                </a:rPr>
                <a:t>No. de </a:t>
              </a:r>
              <a:r>
                <a:rPr lang="es-ES" sz="1200" b="1" dirty="0" err="1">
                  <a:solidFill>
                    <a:srgbClr val="172026"/>
                  </a:solidFill>
                </a:rPr>
                <a:t>identificacion</a:t>
              </a:r>
              <a:r>
                <a:rPr lang="es-ES" sz="1200" b="1" dirty="0">
                  <a:solidFill>
                    <a:srgbClr val="172026"/>
                  </a:solidFill>
                </a:rPr>
                <a:t>:</a:t>
              </a:r>
              <a:endParaRPr lang="es-ES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1D96F7D-F3BB-EA07-E90B-BC44EB553215}"/>
              </a:ext>
            </a:extLst>
          </p:cNvPr>
          <p:cNvGrpSpPr/>
          <p:nvPr/>
        </p:nvGrpSpPr>
        <p:grpSpPr>
          <a:xfrm>
            <a:off x="6422778" y="2173071"/>
            <a:ext cx="2082299" cy="457021"/>
            <a:chOff x="4760234" y="1717852"/>
            <a:chExt cx="2082299" cy="457021"/>
          </a:xfrm>
        </p:grpSpPr>
        <p:sp>
          <p:nvSpPr>
            <p:cNvPr id="19" name="Rectángulo 10">
              <a:extLst>
                <a:ext uri="{FF2B5EF4-FFF2-40B4-BE49-F238E27FC236}">
                  <a16:creationId xmlns:a16="http://schemas.microsoft.com/office/drawing/2014/main" id="{BBC2ABF4-6B08-BEA7-CF4E-7F7163F7BBF1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dirty="0">
                <a:latin typeface="Times New Roman"/>
                <a:cs typeface="Times New Roman"/>
              </a:endParaRPr>
            </a:p>
          </p:txBody>
        </p:sp>
        <p:sp>
          <p:nvSpPr>
            <p:cNvPr id="23" name="CuadroTexto 14">
              <a:extLst>
                <a:ext uri="{FF2B5EF4-FFF2-40B4-BE49-F238E27FC236}">
                  <a16:creationId xmlns:a16="http://schemas.microsoft.com/office/drawing/2014/main" id="{66FFCCC4-3308-7CCA-273B-9E524BEDB2DA}"/>
                </a:ext>
              </a:extLst>
            </p:cNvPr>
            <p:cNvSpPr txBox="1"/>
            <p:nvPr/>
          </p:nvSpPr>
          <p:spPr>
            <a:xfrm>
              <a:off x="4760234" y="1717852"/>
              <a:ext cx="208229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 dirty="0" err="1">
                  <a:solidFill>
                    <a:srgbClr val="172026"/>
                  </a:solidFill>
                </a:rPr>
                <a:t>Telefono</a:t>
              </a:r>
              <a:r>
                <a:rPr lang="es-ES" sz="1200" b="1" dirty="0">
                  <a:solidFill>
                    <a:srgbClr val="172026"/>
                  </a:solidFill>
                </a:rPr>
                <a:t>:</a:t>
              </a:r>
            </a:p>
          </p:txBody>
        </p:sp>
      </p:grpSp>
      <p:sp>
        <p:nvSpPr>
          <p:cNvPr id="25" name="CuadroTexto 14">
            <a:extLst>
              <a:ext uri="{FF2B5EF4-FFF2-40B4-BE49-F238E27FC236}">
                <a16:creationId xmlns:a16="http://schemas.microsoft.com/office/drawing/2014/main" id="{C9D1D72C-F511-D062-1DEE-61BE64D3819D}"/>
              </a:ext>
            </a:extLst>
          </p:cNvPr>
          <p:cNvSpPr txBox="1"/>
          <p:nvPr/>
        </p:nvSpPr>
        <p:spPr>
          <a:xfrm>
            <a:off x="8291369" y="1381337"/>
            <a:ext cx="3903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Información reserva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26E94FC-E04F-20EF-C548-537FB75D4312}"/>
              </a:ext>
            </a:extLst>
          </p:cNvPr>
          <p:cNvGrpSpPr/>
          <p:nvPr/>
        </p:nvGrpSpPr>
        <p:grpSpPr>
          <a:xfrm>
            <a:off x="8510857" y="1717851"/>
            <a:ext cx="2082299" cy="457021"/>
            <a:chOff x="4760234" y="1717852"/>
            <a:chExt cx="2082299" cy="457021"/>
          </a:xfrm>
        </p:grpSpPr>
        <p:sp>
          <p:nvSpPr>
            <p:cNvPr id="27" name="Rectángulo 10">
              <a:extLst>
                <a:ext uri="{FF2B5EF4-FFF2-40B4-BE49-F238E27FC236}">
                  <a16:creationId xmlns:a16="http://schemas.microsoft.com/office/drawing/2014/main" id="{D87FAF98-F3C4-BC8E-3D7A-4E1BF6D62927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dirty="0">
                <a:latin typeface="Times New Roman"/>
                <a:cs typeface="Times New Roman"/>
              </a:endParaRPr>
            </a:p>
          </p:txBody>
        </p:sp>
        <p:sp>
          <p:nvSpPr>
            <p:cNvPr id="29" name="CuadroTexto 14">
              <a:extLst>
                <a:ext uri="{FF2B5EF4-FFF2-40B4-BE49-F238E27FC236}">
                  <a16:creationId xmlns:a16="http://schemas.microsoft.com/office/drawing/2014/main" id="{1FD79B84-7313-BD79-BD50-559B4A2C4055}"/>
                </a:ext>
              </a:extLst>
            </p:cNvPr>
            <p:cNvSpPr txBox="1"/>
            <p:nvPr/>
          </p:nvSpPr>
          <p:spPr>
            <a:xfrm>
              <a:off x="4760234" y="1717852"/>
              <a:ext cx="208229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 dirty="0">
                  <a:solidFill>
                    <a:srgbClr val="172026"/>
                  </a:solidFill>
                </a:rPr>
                <a:t>Fecha inicio:</a:t>
              </a:r>
              <a:endParaRPr lang="es-ES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98031F69-33F7-C01D-F8D1-72FF38E9AD18}"/>
              </a:ext>
            </a:extLst>
          </p:cNvPr>
          <p:cNvGrpSpPr/>
          <p:nvPr/>
        </p:nvGrpSpPr>
        <p:grpSpPr>
          <a:xfrm>
            <a:off x="8510856" y="2173071"/>
            <a:ext cx="2082299" cy="457021"/>
            <a:chOff x="4760234" y="1717852"/>
            <a:chExt cx="2082299" cy="457021"/>
          </a:xfrm>
        </p:grpSpPr>
        <p:sp>
          <p:nvSpPr>
            <p:cNvPr id="35" name="Rectángulo 10">
              <a:extLst>
                <a:ext uri="{FF2B5EF4-FFF2-40B4-BE49-F238E27FC236}">
                  <a16:creationId xmlns:a16="http://schemas.microsoft.com/office/drawing/2014/main" id="{37D48A44-EB3C-E2A1-4945-FFCD9F799442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dirty="0">
                <a:latin typeface="Times New Roman"/>
                <a:cs typeface="Times New Roman"/>
              </a:endParaRPr>
            </a:p>
          </p:txBody>
        </p:sp>
        <p:sp>
          <p:nvSpPr>
            <p:cNvPr id="38" name="CuadroTexto 14">
              <a:extLst>
                <a:ext uri="{FF2B5EF4-FFF2-40B4-BE49-F238E27FC236}">
                  <a16:creationId xmlns:a16="http://schemas.microsoft.com/office/drawing/2014/main" id="{B3842E12-1DB3-C67E-896C-E5CC0846E116}"/>
                </a:ext>
              </a:extLst>
            </p:cNvPr>
            <p:cNvSpPr txBox="1"/>
            <p:nvPr/>
          </p:nvSpPr>
          <p:spPr>
            <a:xfrm>
              <a:off x="4760234" y="1717852"/>
              <a:ext cx="208229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 dirty="0">
                  <a:solidFill>
                    <a:srgbClr val="172026"/>
                  </a:solidFill>
                </a:rPr>
                <a:t>Fecha de fin: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609722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4473"/>
      </a:accent1>
      <a:accent2>
        <a:srgbClr val="607EA6"/>
      </a:accent2>
      <a:accent3>
        <a:srgbClr val="ACCAF2"/>
      </a:accent3>
      <a:accent4>
        <a:srgbClr val="D0ECF2"/>
      </a:accent4>
      <a:accent5>
        <a:srgbClr val="7E8C69"/>
      </a:accent5>
      <a:accent6>
        <a:srgbClr val="4472C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Autenticación</vt:lpstr>
      <vt:lpstr>Menú principal</vt:lpstr>
      <vt:lpstr>Administrar Usuarios</vt:lpstr>
      <vt:lpstr>Tarifas</vt:lpstr>
      <vt:lpstr>Servicios</vt:lpstr>
      <vt:lpstr>Habitaciones</vt:lpstr>
      <vt:lpstr>Restaurante</vt:lpstr>
      <vt:lpstr>Reservas general</vt:lpstr>
      <vt:lpstr>Crear reserva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243</cp:revision>
  <dcterms:created xsi:type="dcterms:W3CDTF">2023-04-17T16:17:01Z</dcterms:created>
  <dcterms:modified xsi:type="dcterms:W3CDTF">2023-04-18T23:35:26Z</dcterms:modified>
</cp:coreProperties>
</file>