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9" r:id="rId1"/>
  </p:sldMasterIdLst>
  <p:notesMasterIdLst>
    <p:notesMasterId r:id="rId18"/>
  </p:notesMasterIdLst>
  <p:sldIdLst>
    <p:sldId id="256" r:id="rId2"/>
    <p:sldId id="290" r:id="rId3"/>
    <p:sldId id="257" r:id="rId4"/>
    <p:sldId id="274" r:id="rId5"/>
    <p:sldId id="275" r:id="rId6"/>
    <p:sldId id="276" r:id="rId7"/>
    <p:sldId id="277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8" r:id="rId16"/>
    <p:sldId id="29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B8215D-63BF-455B-8D8F-AB8C9AC299B6}" v="12" dt="2023-06-18T06:05:54.386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5CBCD"/>
          </a:solidFill>
        </a:fill>
      </a:tcStyle>
    </a:wholeTbl>
    <a:band2H>
      <a:tcTxStyle/>
      <a:tcStyle>
        <a:tcBdr/>
        <a:fill>
          <a:solidFill>
            <a:srgbClr val="F3E7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D4F9"/>
          </a:solidFill>
        </a:fill>
      </a:tcStyle>
    </a:wholeTbl>
    <a:band2H>
      <a:tcTxStyle/>
      <a:tcStyle>
        <a:tcBdr/>
        <a:fill>
          <a:solidFill>
            <a:srgbClr val="F3EBF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2DBDF"/>
          </a:solidFill>
        </a:fill>
      </a:tcStyle>
    </a:wholeTbl>
    <a:band2H>
      <a:tcTxStyle/>
      <a:tcStyle>
        <a:tcBdr/>
        <a:fill>
          <a:solidFill>
            <a:srgbClr val="EAEE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10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Gill Sans MT"/>
      </a:defRPr>
    </a:lvl1pPr>
    <a:lvl2pPr indent="228600" defTabSz="457200" latinLnBrk="0">
      <a:defRPr sz="1200">
        <a:latin typeface="+mj-lt"/>
        <a:ea typeface="+mj-ea"/>
        <a:cs typeface="+mj-cs"/>
        <a:sym typeface="Gill Sans MT"/>
      </a:defRPr>
    </a:lvl2pPr>
    <a:lvl3pPr indent="457200" defTabSz="457200" latinLnBrk="0">
      <a:defRPr sz="1200">
        <a:latin typeface="+mj-lt"/>
        <a:ea typeface="+mj-ea"/>
        <a:cs typeface="+mj-cs"/>
        <a:sym typeface="Gill Sans MT"/>
      </a:defRPr>
    </a:lvl3pPr>
    <a:lvl4pPr indent="685800" defTabSz="457200" latinLnBrk="0">
      <a:defRPr sz="1200">
        <a:latin typeface="+mj-lt"/>
        <a:ea typeface="+mj-ea"/>
        <a:cs typeface="+mj-cs"/>
        <a:sym typeface="Gill Sans MT"/>
      </a:defRPr>
    </a:lvl4pPr>
    <a:lvl5pPr indent="914400" defTabSz="457200" latinLnBrk="0">
      <a:defRPr sz="1200">
        <a:latin typeface="+mj-lt"/>
        <a:ea typeface="+mj-ea"/>
        <a:cs typeface="+mj-cs"/>
        <a:sym typeface="Gill Sans MT"/>
      </a:defRPr>
    </a:lvl5pPr>
    <a:lvl6pPr indent="1143000" defTabSz="457200" latinLnBrk="0">
      <a:defRPr sz="1200">
        <a:latin typeface="+mj-lt"/>
        <a:ea typeface="+mj-ea"/>
        <a:cs typeface="+mj-cs"/>
        <a:sym typeface="Gill Sans MT"/>
      </a:defRPr>
    </a:lvl6pPr>
    <a:lvl7pPr indent="1371600" defTabSz="457200" latinLnBrk="0">
      <a:defRPr sz="1200">
        <a:latin typeface="+mj-lt"/>
        <a:ea typeface="+mj-ea"/>
        <a:cs typeface="+mj-cs"/>
        <a:sym typeface="Gill Sans MT"/>
      </a:defRPr>
    </a:lvl7pPr>
    <a:lvl8pPr indent="1600200" defTabSz="457200" latinLnBrk="0">
      <a:defRPr sz="1200">
        <a:latin typeface="+mj-lt"/>
        <a:ea typeface="+mj-ea"/>
        <a:cs typeface="+mj-cs"/>
        <a:sym typeface="Gill Sans MT"/>
      </a:defRPr>
    </a:lvl8pPr>
    <a:lvl9pPr indent="1828800" defTabSz="457200" latinLnBrk="0">
      <a:defRPr sz="1200">
        <a:latin typeface="+mj-lt"/>
        <a:ea typeface="+mj-ea"/>
        <a:cs typeface="+mj-cs"/>
        <a:sym typeface="Gill Sans MT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294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82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774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7485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30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29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119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18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8913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Text"/>
          <p:cNvSpPr txBox="1">
            <a:spLocks noGrp="1"/>
          </p:cNvSpPr>
          <p:nvPr>
            <p:ph type="title"/>
          </p:nvPr>
        </p:nvSpPr>
        <p:spPr>
          <a:xfrm>
            <a:off x="1447191" y="804162"/>
            <a:ext cx="9607661" cy="105632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447191" y="2019549"/>
            <a:ext cx="4645153" cy="801944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ClrTx/>
              <a:buSzTx/>
              <a:buFontTx/>
              <a:buNone/>
              <a:defRPr sz="2200" cap="all">
                <a:solidFill>
                  <a:schemeClr val="accent1"/>
                </a:solidFill>
              </a:defRPr>
            </a:lvl1pPr>
            <a:lvl2pPr marL="0" indent="457200">
              <a:lnSpc>
                <a:spcPct val="100000"/>
              </a:lnSpc>
              <a:buClrTx/>
              <a:buSzTx/>
              <a:buFontTx/>
              <a:buNone/>
              <a:defRPr sz="2200" cap="all">
                <a:solidFill>
                  <a:schemeClr val="accent1"/>
                </a:solidFill>
              </a:defRPr>
            </a:lvl2pPr>
            <a:lvl3pPr marL="0" indent="914400">
              <a:lnSpc>
                <a:spcPct val="100000"/>
              </a:lnSpc>
              <a:buClrTx/>
              <a:buSzTx/>
              <a:buFontTx/>
              <a:buNone/>
              <a:defRPr sz="2200" cap="all">
                <a:solidFill>
                  <a:schemeClr val="accent1"/>
                </a:solidFill>
              </a:defRPr>
            </a:lvl3pPr>
            <a:lvl4pPr marL="0" indent="1371600">
              <a:lnSpc>
                <a:spcPct val="100000"/>
              </a:lnSpc>
              <a:buClrTx/>
              <a:buSzTx/>
              <a:buFontTx/>
              <a:buNone/>
              <a:defRPr sz="2200" cap="all">
                <a:solidFill>
                  <a:schemeClr val="accent1"/>
                </a:solidFill>
              </a:defRPr>
            </a:lvl4pPr>
            <a:lvl5pPr marL="0" indent="1828800">
              <a:lnSpc>
                <a:spcPct val="100000"/>
              </a:lnSpc>
              <a:buClrTx/>
              <a:buSzTx/>
              <a:buFontTx/>
              <a:buNone/>
              <a:defRPr sz="2200" cap="all">
                <a:solidFill>
                  <a:schemeClr val="accent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412362" y="2023003"/>
            <a:ext cx="4645153" cy="802238"/>
          </a:xfrm>
          <a:prstGeom prst="rect">
            <a:avLst/>
          </a:prstGeom>
        </p:spPr>
        <p:txBody>
          <a:bodyPr anchor="b"/>
          <a:lstStyle/>
          <a:p>
            <a:pPr marL="0" indent="0">
              <a:lnSpc>
                <a:spcPct val="100000"/>
              </a:lnSpc>
              <a:buClrTx/>
              <a:buSzTx/>
              <a:buFontTx/>
              <a:buNone/>
              <a:defRPr sz="2200" cap="all">
                <a:solidFill>
                  <a:schemeClr val="accent1"/>
                </a:solidFill>
              </a:defRPr>
            </a:pPr>
            <a:endParaRPr/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015772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880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641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687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979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23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3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448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96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AAD347D-5ACD-4C99-B74B-A9C85AD731AF}" type="datetimeFigureOut">
              <a:rPr lang="en-US" smtClean="0"/>
              <a:t>8/27/2023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2215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  <p:sldLayoutId id="2147483777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TEAM - II</a:t>
            </a:r>
          </a:p>
        </p:txBody>
      </p:sp>
      <p:sp>
        <p:nvSpPr>
          <p:cNvPr id="133" name="Subtitle 2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                                                             - PLACEMENT WEBSITE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574" y="786999"/>
            <a:ext cx="9426852" cy="43354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865" y="697780"/>
            <a:ext cx="9844270" cy="44915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679" y="584196"/>
            <a:ext cx="10160305" cy="46197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73" y="71284"/>
            <a:ext cx="5506882" cy="5869036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This is upcoming calendar of drive which displays upcoming…"/>
          <p:cNvSpPr txBox="1"/>
          <p:nvPr/>
        </p:nvSpPr>
        <p:spPr>
          <a:xfrm>
            <a:off x="6096000" y="1957462"/>
            <a:ext cx="6228456" cy="1209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/>
              <a:t>This is upcoming calendar of drive which displays upcoming </a:t>
            </a:r>
          </a:p>
          <a:p>
            <a:r>
              <a:rPr dirty="0"/>
              <a:t>events, on clicking on marked dates it shows description.</a:t>
            </a:r>
          </a:p>
          <a:p>
            <a:r>
              <a:rPr dirty="0"/>
              <a:t>Here </a:t>
            </a:r>
            <a:r>
              <a:rPr dirty="0" err="1"/>
              <a:t>colour</a:t>
            </a:r>
            <a:r>
              <a:rPr dirty="0"/>
              <a:t> is given for past drivers which is red and for </a:t>
            </a:r>
          </a:p>
          <a:p>
            <a:r>
              <a:rPr dirty="0"/>
              <a:t>upcoming drive it is blue.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110" y="943109"/>
            <a:ext cx="8493043" cy="3905463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Description of a drive"/>
          <p:cNvSpPr txBox="1"/>
          <p:nvPr/>
        </p:nvSpPr>
        <p:spPr>
          <a:xfrm>
            <a:off x="4970302" y="224798"/>
            <a:ext cx="255774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en-IN" b="1" u="sng" dirty="0"/>
              <a:t>DRIVE DESCRIPTION</a:t>
            </a:r>
            <a:endParaRPr b="1" u="sng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Flow of website"/>
          <p:cNvSpPr txBox="1"/>
          <p:nvPr/>
        </p:nvSpPr>
        <p:spPr>
          <a:xfrm>
            <a:off x="4261496" y="538479"/>
            <a:ext cx="393290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/>
            <a:r>
              <a:rPr lang="en-IN" b="1" u="sng" dirty="0"/>
              <a:t>DATA FLOW DIAGRAM</a:t>
            </a:r>
            <a:endParaRPr b="1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39D7EF-B210-31AC-1850-917FA6563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278" y="1192713"/>
            <a:ext cx="8385341" cy="432318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F69E52-1F6A-F95E-9FB3-82B38E90DE03}"/>
              </a:ext>
            </a:extLst>
          </p:cNvPr>
          <p:cNvSpPr txBox="1"/>
          <p:nvPr/>
        </p:nvSpPr>
        <p:spPr>
          <a:xfrm>
            <a:off x="3067664" y="2782671"/>
            <a:ext cx="6440129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3600" b="1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Gill Sans M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12155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698C5-EEE1-430E-EEBB-AEBF80D56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854" y="784498"/>
            <a:ext cx="9607661" cy="1056320"/>
          </a:xfrm>
        </p:spPr>
        <p:txBody>
          <a:bodyPr/>
          <a:lstStyle/>
          <a:p>
            <a:pPr algn="ctr"/>
            <a:r>
              <a:rPr lang="en-IN" b="1" u="sng" dirty="0"/>
              <a:t>OUR TEAM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E84F28-50F6-DFCF-A21F-595DD944BF47}"/>
              </a:ext>
            </a:extLst>
          </p:cNvPr>
          <p:cNvSpPr txBox="1"/>
          <p:nvPr/>
        </p:nvSpPr>
        <p:spPr>
          <a:xfrm>
            <a:off x="6774426" y="2010950"/>
            <a:ext cx="4621161" cy="15917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defTabSz="804672">
              <a:spcBef>
                <a:spcPts val="800"/>
              </a:spcBef>
              <a:defRPr sz="1936">
                <a:solidFill>
                  <a:srgbClr val="000000"/>
                </a:solidFill>
              </a:defRPr>
            </a:pPr>
            <a:r>
              <a:rPr lang="en-IN" b="1" u="sng" dirty="0"/>
              <a:t>BACKEND DEVELOPERS</a:t>
            </a:r>
            <a:endParaRPr lang="en-IN" dirty="0"/>
          </a:p>
          <a:p>
            <a:pPr defTabSz="804672">
              <a:spcBef>
                <a:spcPts val="800"/>
              </a:spcBef>
              <a:defRPr sz="1936">
                <a:solidFill>
                  <a:srgbClr val="000000"/>
                </a:solidFill>
              </a:defRPr>
            </a:pPr>
            <a:r>
              <a:rPr lang="en-IN" dirty="0"/>
              <a:t>1. DARISI PRIYATHAM</a:t>
            </a:r>
          </a:p>
          <a:p>
            <a:pPr defTabSz="804672">
              <a:spcBef>
                <a:spcPts val="800"/>
              </a:spcBef>
              <a:defRPr sz="1936">
                <a:solidFill>
                  <a:srgbClr val="000000"/>
                </a:solidFill>
              </a:defRPr>
            </a:pPr>
            <a:r>
              <a:rPr lang="en-IN" dirty="0"/>
              <a:t>2. SMARIDDHI RATHORE</a:t>
            </a:r>
          </a:p>
          <a:p>
            <a:pPr defTabSz="804672">
              <a:spcBef>
                <a:spcPts val="800"/>
              </a:spcBef>
              <a:defRPr sz="1936">
                <a:solidFill>
                  <a:srgbClr val="000000"/>
                </a:solidFill>
              </a:defRPr>
            </a:pPr>
            <a:r>
              <a:rPr lang="en-IN" dirty="0"/>
              <a:t>3.YOGESH JHANWAR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348971-120D-CB0B-C000-7FF7C4A1EA87}"/>
              </a:ext>
            </a:extLst>
          </p:cNvPr>
          <p:cNvSpPr txBox="1"/>
          <p:nvPr/>
        </p:nvSpPr>
        <p:spPr>
          <a:xfrm>
            <a:off x="1563329" y="1995948"/>
            <a:ext cx="4375355" cy="33262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800" b="1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Gill Sans MT"/>
              </a:rPr>
              <a:t>FRONTEND DEVELOPERS-</a:t>
            </a:r>
          </a:p>
          <a:p>
            <a:pPr defTabSz="804672">
              <a:spcBef>
                <a:spcPts val="800"/>
              </a:spcBef>
              <a:defRPr sz="1936">
                <a:solidFill>
                  <a:srgbClr val="000000"/>
                </a:solidFill>
              </a:defRPr>
            </a:pPr>
            <a:r>
              <a:rPr lang="en-IN" dirty="0"/>
              <a:t>1. Richa</a:t>
            </a:r>
          </a:p>
          <a:p>
            <a:pPr defTabSz="804672">
              <a:spcBef>
                <a:spcPts val="800"/>
              </a:spcBef>
              <a:defRPr sz="1936">
                <a:solidFill>
                  <a:srgbClr val="000000"/>
                </a:solidFill>
              </a:defRPr>
            </a:pPr>
            <a:r>
              <a:rPr lang="en-IN" dirty="0"/>
              <a:t>2. Ankit Raj</a:t>
            </a:r>
          </a:p>
          <a:p>
            <a:pPr defTabSz="804672">
              <a:spcBef>
                <a:spcPts val="800"/>
              </a:spcBef>
              <a:defRPr sz="1936">
                <a:solidFill>
                  <a:srgbClr val="000000"/>
                </a:solidFill>
              </a:defRPr>
            </a:pPr>
            <a:r>
              <a:rPr lang="en-IN" dirty="0"/>
              <a:t>3. SUDARSHAN KHARADE</a:t>
            </a:r>
          </a:p>
          <a:p>
            <a:pPr defTabSz="804672">
              <a:spcBef>
                <a:spcPts val="800"/>
              </a:spcBef>
              <a:defRPr sz="1936">
                <a:solidFill>
                  <a:srgbClr val="000000"/>
                </a:solidFill>
              </a:defRPr>
            </a:pPr>
            <a:r>
              <a:rPr lang="en-IN" dirty="0"/>
              <a:t>4. POLU VIVEKANANDA</a:t>
            </a:r>
          </a:p>
          <a:p>
            <a:pPr defTabSz="804672">
              <a:spcBef>
                <a:spcPts val="800"/>
              </a:spcBef>
              <a:defRPr sz="1936">
                <a:solidFill>
                  <a:srgbClr val="000000"/>
                </a:solidFill>
              </a:defRPr>
            </a:pPr>
            <a:r>
              <a:rPr lang="en-IN" dirty="0"/>
              <a:t>5. K V CHAKRADHAR</a:t>
            </a:r>
          </a:p>
          <a:p>
            <a:pPr defTabSz="804672">
              <a:spcBef>
                <a:spcPts val="800"/>
              </a:spcBef>
              <a:defRPr sz="1936">
                <a:solidFill>
                  <a:srgbClr val="000000"/>
                </a:solidFill>
              </a:defRPr>
            </a:pPr>
            <a:r>
              <a:rPr lang="en-IN" dirty="0"/>
              <a:t>6. PALAKOLANU VISHNU</a:t>
            </a:r>
          </a:p>
          <a:p>
            <a:pPr marL="0" marR="0" indent="0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1" i="0" u="sng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1" i="0" u="sng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57754439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dirty="0"/>
              <a:t>PROJECT OVERVIEW</a:t>
            </a:r>
            <a:endParaRPr dirty="0"/>
          </a:p>
        </p:txBody>
      </p:sp>
      <p:sp>
        <p:nvSpPr>
          <p:cNvPr id="136" name="Content Placeholder 2"/>
          <p:cNvSpPr txBox="1">
            <a:spLocks noGrp="1"/>
          </p:cNvSpPr>
          <p:nvPr>
            <p:ph idx="1"/>
          </p:nvPr>
        </p:nvSpPr>
        <p:spPr>
          <a:xfrm>
            <a:off x="1451577" y="2863465"/>
            <a:ext cx="9603277" cy="19565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 </a:t>
            </a:r>
            <a:r>
              <a:rPr lang="en-IN" dirty="0"/>
              <a:t>Providing an integrated platform for the company and the students of our college. </a:t>
            </a:r>
          </a:p>
          <a:p>
            <a:r>
              <a:rPr lang="en-IN" dirty="0"/>
              <a:t> We aim to give the students a central platform from where they students can find out about the every detail of the company visiting our college.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48" y="1847024"/>
            <a:ext cx="6357006" cy="2809258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The login page of a website serves as the entry point for users to access their personal accounts or gain access to specific features and functionalities. It plays a crucial role in ensuring the security and privacy of user data.After login this will dir"/>
          <p:cNvSpPr txBox="1"/>
          <p:nvPr/>
        </p:nvSpPr>
        <p:spPr>
          <a:xfrm>
            <a:off x="7895303" y="1847024"/>
            <a:ext cx="3739607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lang="en-IN" sz="2400" dirty="0"/>
              <a:t>The landing page of our website ,where the users can login with their personal Gmail id or with their college email id.</a:t>
            </a:r>
            <a:r>
              <a:rPr sz="8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729C90-1D9E-42FE-A28A-AC3CF58BEED5}"/>
              </a:ext>
            </a:extLst>
          </p:cNvPr>
          <p:cNvSpPr txBox="1"/>
          <p:nvPr/>
        </p:nvSpPr>
        <p:spPr>
          <a:xfrm>
            <a:off x="471948" y="186813"/>
            <a:ext cx="10874478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4000" b="1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Gill Sans MT"/>
              </a:rPr>
              <a:t>Added Features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670" y="1008285"/>
            <a:ext cx="9590558" cy="4841429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398DF7-EF9C-C2B4-83D5-0ABA0435C4A1}"/>
              </a:ext>
            </a:extLst>
          </p:cNvPr>
          <p:cNvSpPr txBox="1"/>
          <p:nvPr/>
        </p:nvSpPr>
        <p:spPr>
          <a:xfrm>
            <a:off x="2615381" y="147484"/>
            <a:ext cx="5742038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Gill Sans MT"/>
              </a:rPr>
              <a:t>Registration Form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14" y="192291"/>
            <a:ext cx="11910972" cy="55892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66" y="176692"/>
            <a:ext cx="11571068" cy="56119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68" y="1120868"/>
            <a:ext cx="7305932" cy="3389587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The dashboard is divided into several sections, each serving a specific purpose to cater to the various needs of the users.It contains upcoming Drivers and past drivers with a upcoming calendar.Through profile icon basic, educational, additional details "/>
          <p:cNvSpPr txBox="1"/>
          <p:nvPr/>
        </p:nvSpPr>
        <p:spPr>
          <a:xfrm>
            <a:off x="7830583" y="1988957"/>
            <a:ext cx="4361417" cy="646331"/>
          </a:xfrm>
          <a:prstGeom prst="rect">
            <a:avLst/>
          </a:prstGeom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lang="en-IN" dirty="0"/>
              <a:t>Students can find out about all the upcoming,  ongoing and past drives from here. 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02C830-1D07-B880-1780-09B226FD6088}"/>
              </a:ext>
            </a:extLst>
          </p:cNvPr>
          <p:cNvSpPr txBox="1"/>
          <p:nvPr/>
        </p:nvSpPr>
        <p:spPr>
          <a:xfrm>
            <a:off x="3057832" y="108155"/>
            <a:ext cx="5240594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sz="2400" b="1" u="sng" dirty="0"/>
              <a:t>STUDENT</a:t>
            </a:r>
            <a:r>
              <a:rPr kumimoji="0" lang="en-IN" sz="2400" b="1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Gill Sans MT"/>
              </a:rPr>
              <a:t> DASHBOARD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209" y="839109"/>
            <a:ext cx="9581423" cy="4387402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Basic details of student"/>
          <p:cNvSpPr txBox="1"/>
          <p:nvPr/>
        </p:nvSpPr>
        <p:spPr>
          <a:xfrm>
            <a:off x="118098" y="4636020"/>
            <a:ext cx="923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DA3692-C33A-715F-95C8-3468C09D61D7}"/>
              </a:ext>
            </a:extLst>
          </p:cNvPr>
          <p:cNvSpPr txBox="1"/>
          <p:nvPr/>
        </p:nvSpPr>
        <p:spPr>
          <a:xfrm>
            <a:off x="3961758" y="265470"/>
            <a:ext cx="468998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800" b="1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Gill Sans MT"/>
              </a:rPr>
              <a:t>USER PROFILE PAGE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Gallery">
  <a:themeElements>
    <a:clrScheme name="Gallery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0000FF"/>
      </a:hlink>
      <a:folHlink>
        <a:srgbClr val="FF00FF"/>
      </a:folHlink>
    </a:clrScheme>
    <a:fontScheme name="Gallery">
      <a:majorFont>
        <a:latin typeface="Gill Sans MT"/>
        <a:ea typeface="Gill Sans MT"/>
        <a:cs typeface="Gill Sans MT"/>
      </a:majorFont>
      <a:minorFont>
        <a:latin typeface="Helvetica"/>
        <a:ea typeface="Helvetica"/>
        <a:cs typeface="Helvetica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</TotalTime>
  <Words>189</Words>
  <Application>Microsoft Office PowerPoint</Application>
  <PresentationFormat>Widescreen</PresentationFormat>
  <Paragraphs>30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Corbel</vt:lpstr>
      <vt:lpstr>Gill Sans MT</vt:lpstr>
      <vt:lpstr>Wingdings 2</vt:lpstr>
      <vt:lpstr>Slate</vt:lpstr>
      <vt:lpstr>TEAM - II</vt:lpstr>
      <vt:lpstr>OUR TEAM</vt:lpstr>
      <vt:lpstr>PROJECT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- II</dc:title>
  <dc:creator>PRIYATHAM DARISI</dc:creator>
  <cp:lastModifiedBy>PRIYATHAM DARISI</cp:lastModifiedBy>
  <cp:revision>3</cp:revision>
  <dcterms:modified xsi:type="dcterms:W3CDTF">2023-08-27T12:48:10Z</dcterms:modified>
</cp:coreProperties>
</file>