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9" r:id="rId7"/>
    <p:sldId id="271" r:id="rId8"/>
    <p:sldId id="272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7" r:id="rId33"/>
    <p:sldId id="286" r:id="rId34"/>
    <p:sldId id="288" r:id="rId35"/>
    <p:sldId id="289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3BFBBC-CF1B-46EE-BC74-AA53D26D96AC}" v="146" dt="2020-07-06T08:29:04.8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6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ho" userId="6d99db0d-5b2b-45d6-8fdb-95897bec813b" providerId="ADAL" clId="{6E3BFBBC-CF1B-46EE-BC74-AA53D26D96AC}"/>
    <pc:docChg chg="undo custSel addSld delSld modSld sldOrd">
      <pc:chgData name="jiho" userId="6d99db0d-5b2b-45d6-8fdb-95897bec813b" providerId="ADAL" clId="{6E3BFBBC-CF1B-46EE-BC74-AA53D26D96AC}" dt="2020-07-06T08:29:14.985" v="1313" actId="20577"/>
      <pc:docMkLst>
        <pc:docMk/>
      </pc:docMkLst>
      <pc:sldChg chg="addSp modSp mod">
        <pc:chgData name="jiho" userId="6d99db0d-5b2b-45d6-8fdb-95897bec813b" providerId="ADAL" clId="{6E3BFBBC-CF1B-46EE-BC74-AA53D26D96AC}" dt="2020-07-06T08:09:17.832" v="11" actId="14100"/>
        <pc:sldMkLst>
          <pc:docMk/>
          <pc:sldMk cId="2775830082" sldId="259"/>
        </pc:sldMkLst>
        <pc:spChg chg="mod">
          <ac:chgData name="jiho" userId="6d99db0d-5b2b-45d6-8fdb-95897bec813b" providerId="ADAL" clId="{6E3BFBBC-CF1B-46EE-BC74-AA53D26D96AC}" dt="2020-07-06T08:09:17.832" v="11" actId="14100"/>
          <ac:spMkLst>
            <pc:docMk/>
            <pc:sldMk cId="2775830082" sldId="259"/>
            <ac:spMk id="6" creationId="{20E28576-6B3A-4B0D-BB0B-BA83453CEE4E}"/>
          </ac:spMkLst>
        </pc:spChg>
        <pc:picChg chg="add mod">
          <ac:chgData name="jiho" userId="6d99db0d-5b2b-45d6-8fdb-95897bec813b" providerId="ADAL" clId="{6E3BFBBC-CF1B-46EE-BC74-AA53D26D96AC}" dt="2020-07-06T08:09:16.257" v="10" actId="1076"/>
          <ac:picMkLst>
            <pc:docMk/>
            <pc:sldMk cId="2775830082" sldId="259"/>
            <ac:picMk id="4" creationId="{DDBD8D55-0B4E-49E2-9585-0E796A726A17}"/>
          </ac:picMkLst>
        </pc:picChg>
      </pc:sldChg>
      <pc:sldChg chg="addSp delSp modSp add mod">
        <pc:chgData name="jiho" userId="6d99db0d-5b2b-45d6-8fdb-95897bec813b" providerId="ADAL" clId="{6E3BFBBC-CF1B-46EE-BC74-AA53D26D96AC}" dt="2020-07-06T08:09:40.801" v="21" actId="20577"/>
        <pc:sldMkLst>
          <pc:docMk/>
          <pc:sldMk cId="253188733" sldId="260"/>
        </pc:sldMkLst>
        <pc:spChg chg="mod">
          <ac:chgData name="jiho" userId="6d99db0d-5b2b-45d6-8fdb-95897bec813b" providerId="ADAL" clId="{6E3BFBBC-CF1B-46EE-BC74-AA53D26D96AC}" dt="2020-07-06T08:09:40.801" v="21" actId="20577"/>
          <ac:spMkLst>
            <pc:docMk/>
            <pc:sldMk cId="253188733" sldId="260"/>
            <ac:spMk id="6" creationId="{20E28576-6B3A-4B0D-BB0B-BA83453CEE4E}"/>
          </ac:spMkLst>
        </pc:spChg>
        <pc:picChg chg="del">
          <ac:chgData name="jiho" userId="6d99db0d-5b2b-45d6-8fdb-95897bec813b" providerId="ADAL" clId="{6E3BFBBC-CF1B-46EE-BC74-AA53D26D96AC}" dt="2020-07-06T08:09:31.648" v="16" actId="478"/>
          <ac:picMkLst>
            <pc:docMk/>
            <pc:sldMk cId="253188733" sldId="260"/>
            <ac:picMk id="4" creationId="{DDBD8D55-0B4E-49E2-9585-0E796A726A17}"/>
          </ac:picMkLst>
        </pc:picChg>
        <pc:picChg chg="add mod">
          <ac:chgData name="jiho" userId="6d99db0d-5b2b-45d6-8fdb-95897bec813b" providerId="ADAL" clId="{6E3BFBBC-CF1B-46EE-BC74-AA53D26D96AC}" dt="2020-07-06T08:09:34.868" v="18" actId="1076"/>
          <ac:picMkLst>
            <pc:docMk/>
            <pc:sldMk cId="253188733" sldId="260"/>
            <ac:picMk id="5" creationId="{72746983-769A-48A8-A4FB-B1740865FF82}"/>
          </ac:picMkLst>
        </pc:picChg>
      </pc:sldChg>
      <pc:sldChg chg="addSp delSp modSp add mod">
        <pc:chgData name="jiho" userId="6d99db0d-5b2b-45d6-8fdb-95897bec813b" providerId="ADAL" clId="{6E3BFBBC-CF1B-46EE-BC74-AA53D26D96AC}" dt="2020-07-06T08:11:46.902" v="98" actId="14100"/>
        <pc:sldMkLst>
          <pc:docMk/>
          <pc:sldMk cId="1076212814" sldId="261"/>
        </pc:sldMkLst>
        <pc:spChg chg="mod">
          <ac:chgData name="jiho" userId="6d99db0d-5b2b-45d6-8fdb-95897bec813b" providerId="ADAL" clId="{6E3BFBBC-CF1B-46EE-BC74-AA53D26D96AC}" dt="2020-07-06T08:11:46.902" v="98" actId="14100"/>
          <ac:spMkLst>
            <pc:docMk/>
            <pc:sldMk cId="1076212814" sldId="261"/>
            <ac:spMk id="6" creationId="{20E28576-6B3A-4B0D-BB0B-BA83453CEE4E}"/>
          </ac:spMkLst>
        </pc:spChg>
        <pc:picChg chg="add mod">
          <ac:chgData name="jiho" userId="6d99db0d-5b2b-45d6-8fdb-95897bec813b" providerId="ADAL" clId="{6E3BFBBC-CF1B-46EE-BC74-AA53D26D96AC}" dt="2020-07-06T08:10:56.611" v="31" actId="1076"/>
          <ac:picMkLst>
            <pc:docMk/>
            <pc:sldMk cId="1076212814" sldId="261"/>
            <ac:picMk id="4" creationId="{13B420D6-ADB8-4134-9394-08A3A41040E5}"/>
          </ac:picMkLst>
        </pc:picChg>
        <pc:picChg chg="del">
          <ac:chgData name="jiho" userId="6d99db0d-5b2b-45d6-8fdb-95897bec813b" providerId="ADAL" clId="{6E3BFBBC-CF1B-46EE-BC74-AA53D26D96AC}" dt="2020-07-06T08:10:15.064" v="28" actId="478"/>
          <ac:picMkLst>
            <pc:docMk/>
            <pc:sldMk cId="1076212814" sldId="261"/>
            <ac:picMk id="5" creationId="{72746983-769A-48A8-A4FB-B1740865FF82}"/>
          </ac:picMkLst>
        </pc:picChg>
      </pc:sldChg>
      <pc:sldChg chg="addSp delSp modSp add mod">
        <pc:chgData name="jiho" userId="6d99db0d-5b2b-45d6-8fdb-95897bec813b" providerId="ADAL" clId="{6E3BFBBC-CF1B-46EE-BC74-AA53D26D96AC}" dt="2020-07-06T08:11:44.767" v="97" actId="14100"/>
        <pc:sldMkLst>
          <pc:docMk/>
          <pc:sldMk cId="3307312204" sldId="262"/>
        </pc:sldMkLst>
        <pc:spChg chg="mod">
          <ac:chgData name="jiho" userId="6d99db0d-5b2b-45d6-8fdb-95897bec813b" providerId="ADAL" clId="{6E3BFBBC-CF1B-46EE-BC74-AA53D26D96AC}" dt="2020-07-06T08:11:44.767" v="97" actId="14100"/>
          <ac:spMkLst>
            <pc:docMk/>
            <pc:sldMk cId="3307312204" sldId="262"/>
            <ac:spMk id="6" creationId="{20E28576-6B3A-4B0D-BB0B-BA83453CEE4E}"/>
          </ac:spMkLst>
        </pc:spChg>
        <pc:picChg chg="del">
          <ac:chgData name="jiho" userId="6d99db0d-5b2b-45d6-8fdb-95897bec813b" providerId="ADAL" clId="{6E3BFBBC-CF1B-46EE-BC74-AA53D26D96AC}" dt="2020-07-06T08:11:04.712" v="34" actId="478"/>
          <ac:picMkLst>
            <pc:docMk/>
            <pc:sldMk cId="3307312204" sldId="262"/>
            <ac:picMk id="4" creationId="{13B420D6-ADB8-4134-9394-08A3A41040E5}"/>
          </ac:picMkLst>
        </pc:picChg>
        <pc:picChg chg="add mod">
          <ac:chgData name="jiho" userId="6d99db0d-5b2b-45d6-8fdb-95897bec813b" providerId="ADAL" clId="{6E3BFBBC-CF1B-46EE-BC74-AA53D26D96AC}" dt="2020-07-06T08:11:14.908" v="83" actId="14100"/>
          <ac:picMkLst>
            <pc:docMk/>
            <pc:sldMk cId="3307312204" sldId="262"/>
            <ac:picMk id="5" creationId="{95BC98CF-99A8-4F2A-976E-C6BEE170B50A}"/>
          </ac:picMkLst>
        </pc:picChg>
      </pc:sldChg>
      <pc:sldChg chg="addSp delSp modSp add mod">
        <pc:chgData name="jiho" userId="6d99db0d-5b2b-45d6-8fdb-95897bec813b" providerId="ADAL" clId="{6E3BFBBC-CF1B-46EE-BC74-AA53D26D96AC}" dt="2020-07-06T08:11:42.501" v="96" actId="14100"/>
        <pc:sldMkLst>
          <pc:docMk/>
          <pc:sldMk cId="3830220111" sldId="263"/>
        </pc:sldMkLst>
        <pc:spChg chg="mod">
          <ac:chgData name="jiho" userId="6d99db0d-5b2b-45d6-8fdb-95897bec813b" providerId="ADAL" clId="{6E3BFBBC-CF1B-46EE-BC74-AA53D26D96AC}" dt="2020-07-06T08:11:42.501" v="96" actId="14100"/>
          <ac:spMkLst>
            <pc:docMk/>
            <pc:sldMk cId="3830220111" sldId="263"/>
            <ac:spMk id="6" creationId="{20E28576-6B3A-4B0D-BB0B-BA83453CEE4E}"/>
          </ac:spMkLst>
        </pc:spChg>
        <pc:picChg chg="add mod">
          <ac:chgData name="jiho" userId="6d99db0d-5b2b-45d6-8fdb-95897bec813b" providerId="ADAL" clId="{6E3BFBBC-CF1B-46EE-BC74-AA53D26D96AC}" dt="2020-07-06T08:11:39.902" v="95" actId="14100"/>
          <ac:picMkLst>
            <pc:docMk/>
            <pc:sldMk cId="3830220111" sldId="263"/>
            <ac:picMk id="4" creationId="{142AA064-4282-4476-825D-103C6310B1D1}"/>
          </ac:picMkLst>
        </pc:picChg>
        <pc:picChg chg="del mod">
          <ac:chgData name="jiho" userId="6d99db0d-5b2b-45d6-8fdb-95897bec813b" providerId="ADAL" clId="{6E3BFBBC-CF1B-46EE-BC74-AA53D26D96AC}" dt="2020-07-06T08:11:36.200" v="92" actId="478"/>
          <ac:picMkLst>
            <pc:docMk/>
            <pc:sldMk cId="3830220111" sldId="263"/>
            <ac:picMk id="5" creationId="{95BC98CF-99A8-4F2A-976E-C6BEE170B50A}"/>
          </ac:picMkLst>
        </pc:picChg>
      </pc:sldChg>
      <pc:sldChg chg="addSp delSp modSp add mod">
        <pc:chgData name="jiho" userId="6d99db0d-5b2b-45d6-8fdb-95897bec813b" providerId="ADAL" clId="{6E3BFBBC-CF1B-46EE-BC74-AA53D26D96AC}" dt="2020-07-06T08:12:32.737" v="117" actId="1076"/>
        <pc:sldMkLst>
          <pc:docMk/>
          <pc:sldMk cId="1498203541" sldId="264"/>
        </pc:sldMkLst>
        <pc:spChg chg="mod">
          <ac:chgData name="jiho" userId="6d99db0d-5b2b-45d6-8fdb-95897bec813b" providerId="ADAL" clId="{6E3BFBBC-CF1B-46EE-BC74-AA53D26D96AC}" dt="2020-07-06T08:12:32.737" v="117" actId="1076"/>
          <ac:spMkLst>
            <pc:docMk/>
            <pc:sldMk cId="1498203541" sldId="264"/>
            <ac:spMk id="6" creationId="{20E28576-6B3A-4B0D-BB0B-BA83453CEE4E}"/>
          </ac:spMkLst>
        </pc:spChg>
        <pc:picChg chg="del mod">
          <ac:chgData name="jiho" userId="6d99db0d-5b2b-45d6-8fdb-95897bec813b" providerId="ADAL" clId="{6E3BFBBC-CF1B-46EE-BC74-AA53D26D96AC}" dt="2020-07-06T08:12:17.401" v="110" actId="478"/>
          <ac:picMkLst>
            <pc:docMk/>
            <pc:sldMk cId="1498203541" sldId="264"/>
            <ac:picMk id="4" creationId="{142AA064-4282-4476-825D-103C6310B1D1}"/>
          </ac:picMkLst>
        </pc:picChg>
        <pc:picChg chg="add mod">
          <ac:chgData name="jiho" userId="6d99db0d-5b2b-45d6-8fdb-95897bec813b" providerId="ADAL" clId="{6E3BFBBC-CF1B-46EE-BC74-AA53D26D96AC}" dt="2020-07-06T08:12:25.890" v="115" actId="14100"/>
          <ac:picMkLst>
            <pc:docMk/>
            <pc:sldMk cId="1498203541" sldId="264"/>
            <ac:picMk id="5" creationId="{42112005-0529-48D0-86D7-4CAA6D545FBD}"/>
          </ac:picMkLst>
        </pc:picChg>
      </pc:sldChg>
      <pc:sldChg chg="add del">
        <pc:chgData name="jiho" userId="6d99db0d-5b2b-45d6-8fdb-95897bec813b" providerId="ADAL" clId="{6E3BFBBC-CF1B-46EE-BC74-AA53D26D96AC}" dt="2020-07-06T08:11:58.034" v="101"/>
        <pc:sldMkLst>
          <pc:docMk/>
          <pc:sldMk cId="3580590954" sldId="265"/>
        </pc:sldMkLst>
      </pc:sldChg>
      <pc:sldChg chg="addSp delSp modSp add mod">
        <pc:chgData name="jiho" userId="6d99db0d-5b2b-45d6-8fdb-95897bec813b" providerId="ADAL" clId="{6E3BFBBC-CF1B-46EE-BC74-AA53D26D96AC}" dt="2020-07-06T08:13:33.690" v="142" actId="20577"/>
        <pc:sldMkLst>
          <pc:docMk/>
          <pc:sldMk cId="3629072458" sldId="265"/>
        </pc:sldMkLst>
        <pc:spChg chg="mod">
          <ac:chgData name="jiho" userId="6d99db0d-5b2b-45d6-8fdb-95897bec813b" providerId="ADAL" clId="{6E3BFBBC-CF1B-46EE-BC74-AA53D26D96AC}" dt="2020-07-06T08:13:33.690" v="142" actId="20577"/>
          <ac:spMkLst>
            <pc:docMk/>
            <pc:sldMk cId="3629072458" sldId="265"/>
            <ac:spMk id="6" creationId="{20E28576-6B3A-4B0D-BB0B-BA83453CEE4E}"/>
          </ac:spMkLst>
        </pc:spChg>
        <pc:picChg chg="add mod">
          <ac:chgData name="jiho" userId="6d99db0d-5b2b-45d6-8fdb-95897bec813b" providerId="ADAL" clId="{6E3BFBBC-CF1B-46EE-BC74-AA53D26D96AC}" dt="2020-07-06T08:12:50.018" v="124" actId="1076"/>
          <ac:picMkLst>
            <pc:docMk/>
            <pc:sldMk cId="3629072458" sldId="265"/>
            <ac:picMk id="4" creationId="{76860C54-73D6-42FB-839F-DDE6D049A609}"/>
          </ac:picMkLst>
        </pc:picChg>
        <pc:picChg chg="del mod">
          <ac:chgData name="jiho" userId="6d99db0d-5b2b-45d6-8fdb-95897bec813b" providerId="ADAL" clId="{6E3BFBBC-CF1B-46EE-BC74-AA53D26D96AC}" dt="2020-07-06T08:12:46.225" v="122" actId="478"/>
          <ac:picMkLst>
            <pc:docMk/>
            <pc:sldMk cId="3629072458" sldId="265"/>
            <ac:picMk id="5" creationId="{42112005-0529-48D0-86D7-4CAA6D545FBD}"/>
          </ac:picMkLst>
        </pc:picChg>
      </pc:sldChg>
      <pc:sldChg chg="addSp delSp modSp add mod">
        <pc:chgData name="jiho" userId="6d99db0d-5b2b-45d6-8fdb-95897bec813b" providerId="ADAL" clId="{6E3BFBBC-CF1B-46EE-BC74-AA53D26D96AC}" dt="2020-07-06T08:13:47.561" v="153" actId="20577"/>
        <pc:sldMkLst>
          <pc:docMk/>
          <pc:sldMk cId="3082516615" sldId="266"/>
        </pc:sldMkLst>
        <pc:spChg chg="mod">
          <ac:chgData name="jiho" userId="6d99db0d-5b2b-45d6-8fdb-95897bec813b" providerId="ADAL" clId="{6E3BFBBC-CF1B-46EE-BC74-AA53D26D96AC}" dt="2020-07-06T08:13:31.515" v="139" actId="21"/>
          <ac:spMkLst>
            <pc:docMk/>
            <pc:sldMk cId="3082516615" sldId="266"/>
            <ac:spMk id="6" creationId="{20E28576-6B3A-4B0D-BB0B-BA83453CEE4E}"/>
          </ac:spMkLst>
        </pc:spChg>
        <pc:spChg chg="add mod">
          <ac:chgData name="jiho" userId="6d99db0d-5b2b-45d6-8fdb-95897bec813b" providerId="ADAL" clId="{6E3BFBBC-CF1B-46EE-BC74-AA53D26D96AC}" dt="2020-07-06T08:13:47.561" v="153" actId="20577"/>
          <ac:spMkLst>
            <pc:docMk/>
            <pc:sldMk cId="3082516615" sldId="266"/>
            <ac:spMk id="9" creationId="{946E3C8E-1D7F-44F6-98F0-9E8B18E8DE65}"/>
          </ac:spMkLst>
        </pc:spChg>
        <pc:picChg chg="del">
          <ac:chgData name="jiho" userId="6d99db0d-5b2b-45d6-8fdb-95897bec813b" providerId="ADAL" clId="{6E3BFBBC-CF1B-46EE-BC74-AA53D26D96AC}" dt="2020-07-06T08:13:05.208" v="132" actId="478"/>
          <ac:picMkLst>
            <pc:docMk/>
            <pc:sldMk cId="3082516615" sldId="266"/>
            <ac:picMk id="4" creationId="{76860C54-73D6-42FB-839F-DDE6D049A609}"/>
          </ac:picMkLst>
        </pc:picChg>
        <pc:picChg chg="add del mod">
          <ac:chgData name="jiho" userId="6d99db0d-5b2b-45d6-8fdb-95897bec813b" providerId="ADAL" clId="{6E3BFBBC-CF1B-46EE-BC74-AA53D26D96AC}" dt="2020-07-06T08:13:38.944" v="146" actId="478"/>
          <ac:picMkLst>
            <pc:docMk/>
            <pc:sldMk cId="3082516615" sldId="266"/>
            <ac:picMk id="5" creationId="{A99EF5B1-8803-4C33-828F-7257D827993D}"/>
          </ac:picMkLst>
        </pc:picChg>
        <pc:picChg chg="add mod">
          <ac:chgData name="jiho" userId="6d99db0d-5b2b-45d6-8fdb-95897bec813b" providerId="ADAL" clId="{6E3BFBBC-CF1B-46EE-BC74-AA53D26D96AC}" dt="2020-07-06T08:13:40.348" v="147" actId="1076"/>
          <ac:picMkLst>
            <pc:docMk/>
            <pc:sldMk cId="3082516615" sldId="266"/>
            <ac:picMk id="8" creationId="{3C0DB016-A3D9-40E2-B81F-B231BC3ED989}"/>
          </ac:picMkLst>
        </pc:picChg>
      </pc:sldChg>
      <pc:sldChg chg="addSp delSp modSp add mod ord">
        <pc:chgData name="jiho" userId="6d99db0d-5b2b-45d6-8fdb-95897bec813b" providerId="ADAL" clId="{6E3BFBBC-CF1B-46EE-BC74-AA53D26D96AC}" dt="2020-07-06T08:18:56.791" v="814"/>
        <pc:sldMkLst>
          <pc:docMk/>
          <pc:sldMk cId="2596372683" sldId="267"/>
        </pc:sldMkLst>
        <pc:spChg chg="mod">
          <ac:chgData name="jiho" userId="6d99db0d-5b2b-45d6-8fdb-95897bec813b" providerId="ADAL" clId="{6E3BFBBC-CF1B-46EE-BC74-AA53D26D96AC}" dt="2020-07-06T08:14:19.653" v="167" actId="1076"/>
          <ac:spMkLst>
            <pc:docMk/>
            <pc:sldMk cId="2596372683" sldId="267"/>
            <ac:spMk id="9" creationId="{946E3C8E-1D7F-44F6-98F0-9E8B18E8DE65}"/>
          </ac:spMkLst>
        </pc:spChg>
        <pc:picChg chg="add mod">
          <ac:chgData name="jiho" userId="6d99db0d-5b2b-45d6-8fdb-95897bec813b" providerId="ADAL" clId="{6E3BFBBC-CF1B-46EE-BC74-AA53D26D96AC}" dt="2020-07-06T08:14:22.537" v="170" actId="1076"/>
          <ac:picMkLst>
            <pc:docMk/>
            <pc:sldMk cId="2596372683" sldId="267"/>
            <ac:picMk id="4" creationId="{CFE27742-EE45-46AF-B08A-399F085E68E3}"/>
          </ac:picMkLst>
        </pc:picChg>
        <pc:picChg chg="del mod">
          <ac:chgData name="jiho" userId="6d99db0d-5b2b-45d6-8fdb-95897bec813b" providerId="ADAL" clId="{6E3BFBBC-CF1B-46EE-BC74-AA53D26D96AC}" dt="2020-07-06T08:14:14.496" v="164" actId="478"/>
          <ac:picMkLst>
            <pc:docMk/>
            <pc:sldMk cId="2596372683" sldId="267"/>
            <ac:picMk id="8" creationId="{3C0DB016-A3D9-40E2-B81F-B231BC3ED989}"/>
          </ac:picMkLst>
        </pc:picChg>
      </pc:sldChg>
      <pc:sldChg chg="addSp delSp modSp add del mod">
        <pc:chgData name="jiho" userId="6d99db0d-5b2b-45d6-8fdb-95897bec813b" providerId="ADAL" clId="{6E3BFBBC-CF1B-46EE-BC74-AA53D26D96AC}" dt="2020-07-06T08:18:59.006" v="815" actId="47"/>
        <pc:sldMkLst>
          <pc:docMk/>
          <pc:sldMk cId="2195417803" sldId="268"/>
        </pc:sldMkLst>
        <pc:spChg chg="mod">
          <ac:chgData name="jiho" userId="6d99db0d-5b2b-45d6-8fdb-95897bec813b" providerId="ADAL" clId="{6E3BFBBC-CF1B-46EE-BC74-AA53D26D96AC}" dt="2020-07-06T08:14:32.196" v="176" actId="1076"/>
          <ac:spMkLst>
            <pc:docMk/>
            <pc:sldMk cId="2195417803" sldId="268"/>
            <ac:spMk id="9" creationId="{946E3C8E-1D7F-44F6-98F0-9E8B18E8DE65}"/>
          </ac:spMkLst>
        </pc:spChg>
        <pc:picChg chg="add mod">
          <ac:chgData name="jiho" userId="6d99db0d-5b2b-45d6-8fdb-95897bec813b" providerId="ADAL" clId="{6E3BFBBC-CF1B-46EE-BC74-AA53D26D96AC}" dt="2020-07-06T08:14:36.465" v="179" actId="1076"/>
          <ac:picMkLst>
            <pc:docMk/>
            <pc:sldMk cId="2195417803" sldId="268"/>
            <ac:picMk id="4" creationId="{805C8F4C-785C-4CC0-AD32-C6A133F1253C}"/>
          </ac:picMkLst>
        </pc:picChg>
        <pc:picChg chg="del">
          <ac:chgData name="jiho" userId="6d99db0d-5b2b-45d6-8fdb-95897bec813b" providerId="ADAL" clId="{6E3BFBBC-CF1B-46EE-BC74-AA53D26D96AC}" dt="2020-07-06T08:14:30.440" v="175" actId="478"/>
          <ac:picMkLst>
            <pc:docMk/>
            <pc:sldMk cId="2195417803" sldId="268"/>
            <ac:picMk id="8" creationId="{3C0DB016-A3D9-40E2-B81F-B231BC3ED989}"/>
          </ac:picMkLst>
        </pc:picChg>
      </pc:sldChg>
      <pc:sldChg chg="addSp delSp modSp add mod">
        <pc:chgData name="jiho" userId="6d99db0d-5b2b-45d6-8fdb-95897bec813b" providerId="ADAL" clId="{6E3BFBBC-CF1B-46EE-BC74-AA53D26D96AC}" dt="2020-07-06T08:16:16.198" v="323" actId="14100"/>
        <pc:sldMkLst>
          <pc:docMk/>
          <pc:sldMk cId="338960869" sldId="269"/>
        </pc:sldMkLst>
        <pc:spChg chg="mod">
          <ac:chgData name="jiho" userId="6d99db0d-5b2b-45d6-8fdb-95897bec813b" providerId="ADAL" clId="{6E3BFBBC-CF1B-46EE-BC74-AA53D26D96AC}" dt="2020-07-06T08:14:50.609" v="219"/>
          <ac:spMkLst>
            <pc:docMk/>
            <pc:sldMk cId="338960869" sldId="269"/>
            <ac:spMk id="2" creationId="{03784BB7-D41C-467C-A8C1-3708502713D9}"/>
          </ac:spMkLst>
        </pc:spChg>
        <pc:spChg chg="mod">
          <ac:chgData name="jiho" userId="6d99db0d-5b2b-45d6-8fdb-95897bec813b" providerId="ADAL" clId="{6E3BFBBC-CF1B-46EE-BC74-AA53D26D96AC}" dt="2020-07-06T08:15:33.308" v="305" actId="1076"/>
          <ac:spMkLst>
            <pc:docMk/>
            <pc:sldMk cId="338960869" sldId="269"/>
            <ac:spMk id="6" creationId="{20E28576-6B3A-4B0D-BB0B-BA83453CEE4E}"/>
          </ac:spMkLst>
        </pc:spChg>
        <pc:picChg chg="add del mod">
          <ac:chgData name="jiho" userId="6d99db0d-5b2b-45d6-8fdb-95897bec813b" providerId="ADAL" clId="{6E3BFBBC-CF1B-46EE-BC74-AA53D26D96AC}" dt="2020-07-06T08:16:00.704" v="311" actId="21"/>
          <ac:picMkLst>
            <pc:docMk/>
            <pc:sldMk cId="338960869" sldId="269"/>
            <ac:picMk id="3" creationId="{30808ADE-EE16-4D27-8F69-9A1D71F4747F}"/>
          </ac:picMkLst>
        </pc:picChg>
        <pc:picChg chg="add mod">
          <ac:chgData name="jiho" userId="6d99db0d-5b2b-45d6-8fdb-95897bec813b" providerId="ADAL" clId="{6E3BFBBC-CF1B-46EE-BC74-AA53D26D96AC}" dt="2020-07-06T08:16:16.198" v="323" actId="14100"/>
          <ac:picMkLst>
            <pc:docMk/>
            <pc:sldMk cId="338960869" sldId="269"/>
            <ac:picMk id="4" creationId="{3BC90128-434A-443B-9CBF-A551FAFA67A5}"/>
          </ac:picMkLst>
        </pc:picChg>
      </pc:sldChg>
      <pc:sldChg chg="addSp delSp modSp new del mod">
        <pc:chgData name="jiho" userId="6d99db0d-5b2b-45d6-8fdb-95897bec813b" providerId="ADAL" clId="{6E3BFBBC-CF1B-46EE-BC74-AA53D26D96AC}" dt="2020-07-06T08:16:10.330" v="319" actId="47"/>
        <pc:sldMkLst>
          <pc:docMk/>
          <pc:sldMk cId="2770648606" sldId="270"/>
        </pc:sldMkLst>
        <pc:spChg chg="del">
          <ac:chgData name="jiho" userId="6d99db0d-5b2b-45d6-8fdb-95897bec813b" providerId="ADAL" clId="{6E3BFBBC-CF1B-46EE-BC74-AA53D26D96AC}" dt="2020-07-06T08:16:03.215" v="313"/>
          <ac:spMkLst>
            <pc:docMk/>
            <pc:sldMk cId="2770648606" sldId="270"/>
            <ac:spMk id="3" creationId="{A4B6FFCA-DB80-4C1C-9AEB-6D82FEBE0752}"/>
          </ac:spMkLst>
        </pc:spChg>
        <pc:spChg chg="add mod">
          <ac:chgData name="jiho" userId="6d99db0d-5b2b-45d6-8fdb-95897bec813b" providerId="ADAL" clId="{6E3BFBBC-CF1B-46EE-BC74-AA53D26D96AC}" dt="2020-07-06T08:16:08.015" v="316" actId="21"/>
          <ac:spMkLst>
            <pc:docMk/>
            <pc:sldMk cId="2770648606" sldId="270"/>
            <ac:spMk id="6" creationId="{75C28BE7-9962-4ACD-AC97-B8D5F11B42B4}"/>
          </ac:spMkLst>
        </pc:spChg>
        <pc:picChg chg="add del mod">
          <ac:chgData name="jiho" userId="6d99db0d-5b2b-45d6-8fdb-95897bec813b" providerId="ADAL" clId="{6E3BFBBC-CF1B-46EE-BC74-AA53D26D96AC}" dt="2020-07-06T08:16:08.015" v="316" actId="21"/>
          <ac:picMkLst>
            <pc:docMk/>
            <pc:sldMk cId="2770648606" sldId="270"/>
            <ac:picMk id="4" creationId="{79AB5453-86DB-4D19-B0B8-DAAA22DFF268}"/>
          </ac:picMkLst>
        </pc:picChg>
      </pc:sldChg>
      <pc:sldChg chg="addSp delSp modSp add mod">
        <pc:chgData name="jiho" userId="6d99db0d-5b2b-45d6-8fdb-95897bec813b" providerId="ADAL" clId="{6E3BFBBC-CF1B-46EE-BC74-AA53D26D96AC}" dt="2020-07-06T08:17:13.985" v="583" actId="1076"/>
        <pc:sldMkLst>
          <pc:docMk/>
          <pc:sldMk cId="83303546" sldId="271"/>
        </pc:sldMkLst>
        <pc:spChg chg="mod">
          <ac:chgData name="jiho" userId="6d99db0d-5b2b-45d6-8fdb-95897bec813b" providerId="ADAL" clId="{6E3BFBBC-CF1B-46EE-BC74-AA53D26D96AC}" dt="2020-07-06T08:17:13.985" v="583" actId="1076"/>
          <ac:spMkLst>
            <pc:docMk/>
            <pc:sldMk cId="83303546" sldId="271"/>
            <ac:spMk id="6" creationId="{20E28576-6B3A-4B0D-BB0B-BA83453CEE4E}"/>
          </ac:spMkLst>
        </pc:spChg>
        <pc:picChg chg="del mod">
          <ac:chgData name="jiho" userId="6d99db0d-5b2b-45d6-8fdb-95897bec813b" providerId="ADAL" clId="{6E3BFBBC-CF1B-46EE-BC74-AA53D26D96AC}" dt="2020-07-06T08:16:08.816" v="317" actId="478"/>
          <ac:picMkLst>
            <pc:docMk/>
            <pc:sldMk cId="83303546" sldId="271"/>
            <ac:picMk id="4" creationId="{3BC90128-434A-443B-9CBF-A551FAFA67A5}"/>
          </ac:picMkLst>
        </pc:picChg>
        <pc:picChg chg="add mod">
          <ac:chgData name="jiho" userId="6d99db0d-5b2b-45d6-8fdb-95897bec813b" providerId="ADAL" clId="{6E3BFBBC-CF1B-46EE-BC74-AA53D26D96AC}" dt="2020-07-06T08:17:11.507" v="582" actId="1076"/>
          <ac:picMkLst>
            <pc:docMk/>
            <pc:sldMk cId="83303546" sldId="271"/>
            <ac:picMk id="5" creationId="{275A3336-420C-4CC7-AAEB-CE8487FBC4E7}"/>
          </ac:picMkLst>
        </pc:picChg>
      </pc:sldChg>
      <pc:sldChg chg="addSp delSp modSp add mod">
        <pc:chgData name="jiho" userId="6d99db0d-5b2b-45d6-8fdb-95897bec813b" providerId="ADAL" clId="{6E3BFBBC-CF1B-46EE-BC74-AA53D26D96AC}" dt="2020-07-06T08:18:42.301" v="812" actId="20577"/>
        <pc:sldMkLst>
          <pc:docMk/>
          <pc:sldMk cId="1620101824" sldId="272"/>
        </pc:sldMkLst>
        <pc:spChg chg="add del mod">
          <ac:chgData name="jiho" userId="6d99db0d-5b2b-45d6-8fdb-95897bec813b" providerId="ADAL" clId="{6E3BFBBC-CF1B-46EE-BC74-AA53D26D96AC}" dt="2020-07-06T08:18:05.774" v="711"/>
          <ac:spMkLst>
            <pc:docMk/>
            <pc:sldMk cId="1620101824" sldId="272"/>
            <ac:spMk id="4" creationId="{9243ADF1-1F5A-402A-9F20-948A156AD50A}"/>
          </ac:spMkLst>
        </pc:spChg>
        <pc:spChg chg="mod">
          <ac:chgData name="jiho" userId="6d99db0d-5b2b-45d6-8fdb-95897bec813b" providerId="ADAL" clId="{6E3BFBBC-CF1B-46EE-BC74-AA53D26D96AC}" dt="2020-07-06T08:18:42.301" v="812" actId="20577"/>
          <ac:spMkLst>
            <pc:docMk/>
            <pc:sldMk cId="1620101824" sldId="272"/>
            <ac:spMk id="6" creationId="{20E28576-6B3A-4B0D-BB0B-BA83453CEE4E}"/>
          </ac:spMkLst>
        </pc:spChg>
        <pc:spChg chg="add del mod">
          <ac:chgData name="jiho" userId="6d99db0d-5b2b-45d6-8fdb-95897bec813b" providerId="ADAL" clId="{6E3BFBBC-CF1B-46EE-BC74-AA53D26D96AC}" dt="2020-07-06T08:18:16.216" v="716"/>
          <ac:spMkLst>
            <pc:docMk/>
            <pc:sldMk cId="1620101824" sldId="272"/>
            <ac:spMk id="9" creationId="{51DAEA35-F25B-485C-97B3-76B978046D0C}"/>
          </ac:spMkLst>
        </pc:spChg>
        <pc:picChg chg="del">
          <ac:chgData name="jiho" userId="6d99db0d-5b2b-45d6-8fdb-95897bec813b" providerId="ADAL" clId="{6E3BFBBC-CF1B-46EE-BC74-AA53D26D96AC}" dt="2020-07-06T08:17:52.098" v="708" actId="478"/>
          <ac:picMkLst>
            <pc:docMk/>
            <pc:sldMk cId="1620101824" sldId="272"/>
            <ac:picMk id="5" creationId="{275A3336-420C-4CC7-AAEB-CE8487FBC4E7}"/>
          </ac:picMkLst>
        </pc:picChg>
        <pc:picChg chg="add del mod">
          <ac:chgData name="jiho" userId="6d99db0d-5b2b-45d6-8fdb-95897bec813b" providerId="ADAL" clId="{6E3BFBBC-CF1B-46EE-BC74-AA53D26D96AC}" dt="2020-07-06T08:18:09.834" v="715" actId="478"/>
          <ac:picMkLst>
            <pc:docMk/>
            <pc:sldMk cId="1620101824" sldId="272"/>
            <ac:picMk id="7" creationId="{1B72F7EE-F150-47A2-8481-7C17A780E7BB}"/>
          </ac:picMkLst>
        </pc:picChg>
        <pc:picChg chg="add mod">
          <ac:chgData name="jiho" userId="6d99db0d-5b2b-45d6-8fdb-95897bec813b" providerId="ADAL" clId="{6E3BFBBC-CF1B-46EE-BC74-AA53D26D96AC}" dt="2020-07-06T08:18:21.101" v="719" actId="14100"/>
          <ac:picMkLst>
            <pc:docMk/>
            <pc:sldMk cId="1620101824" sldId="272"/>
            <ac:picMk id="10" creationId="{E5AB4B45-2250-46DC-AE11-F871DC2FE1D3}"/>
          </ac:picMkLst>
        </pc:picChg>
      </pc:sldChg>
      <pc:sldChg chg="addSp delSp modSp add mod">
        <pc:chgData name="jiho" userId="6d99db0d-5b2b-45d6-8fdb-95897bec813b" providerId="ADAL" clId="{6E3BFBBC-CF1B-46EE-BC74-AA53D26D96AC}" dt="2020-07-06T08:19:27.634" v="830" actId="20577"/>
        <pc:sldMkLst>
          <pc:docMk/>
          <pc:sldMk cId="1052833705" sldId="273"/>
        </pc:sldMkLst>
        <pc:spChg chg="mod">
          <ac:chgData name="jiho" userId="6d99db0d-5b2b-45d6-8fdb-95897bec813b" providerId="ADAL" clId="{6E3BFBBC-CF1B-46EE-BC74-AA53D26D96AC}" dt="2020-07-06T08:19:22.047" v="826" actId="1076"/>
          <ac:spMkLst>
            <pc:docMk/>
            <pc:sldMk cId="1052833705" sldId="273"/>
            <ac:spMk id="6" creationId="{20E28576-6B3A-4B0D-BB0B-BA83453CEE4E}"/>
          </ac:spMkLst>
        </pc:spChg>
        <pc:spChg chg="mod">
          <ac:chgData name="jiho" userId="6d99db0d-5b2b-45d6-8fdb-95897bec813b" providerId="ADAL" clId="{6E3BFBBC-CF1B-46EE-BC74-AA53D26D96AC}" dt="2020-07-06T08:19:27.634" v="830" actId="20577"/>
          <ac:spMkLst>
            <pc:docMk/>
            <pc:sldMk cId="1052833705" sldId="273"/>
            <ac:spMk id="9" creationId="{946E3C8E-1D7F-44F6-98F0-9E8B18E8DE65}"/>
          </ac:spMkLst>
        </pc:spChg>
        <pc:picChg chg="del">
          <ac:chgData name="jiho" userId="6d99db0d-5b2b-45d6-8fdb-95897bec813b" providerId="ADAL" clId="{6E3BFBBC-CF1B-46EE-BC74-AA53D26D96AC}" dt="2020-07-06T08:19:14.392" v="821" actId="478"/>
          <ac:picMkLst>
            <pc:docMk/>
            <pc:sldMk cId="1052833705" sldId="273"/>
            <ac:picMk id="4" creationId="{CFE27742-EE45-46AF-B08A-399F085E68E3}"/>
          </ac:picMkLst>
        </pc:picChg>
        <pc:picChg chg="add mod">
          <ac:chgData name="jiho" userId="6d99db0d-5b2b-45d6-8fdb-95897bec813b" providerId="ADAL" clId="{6E3BFBBC-CF1B-46EE-BC74-AA53D26D96AC}" dt="2020-07-06T08:19:18.304" v="824" actId="1076"/>
          <ac:picMkLst>
            <pc:docMk/>
            <pc:sldMk cId="1052833705" sldId="273"/>
            <ac:picMk id="5" creationId="{D10E1B1D-EF56-4F48-BB69-663986B4484F}"/>
          </ac:picMkLst>
        </pc:picChg>
      </pc:sldChg>
      <pc:sldChg chg="addSp delSp modSp add mod">
        <pc:chgData name="jiho" userId="6d99db0d-5b2b-45d6-8fdb-95897bec813b" providerId="ADAL" clId="{6E3BFBBC-CF1B-46EE-BC74-AA53D26D96AC}" dt="2020-07-06T08:19:54.731" v="871" actId="1076"/>
        <pc:sldMkLst>
          <pc:docMk/>
          <pc:sldMk cId="3184588501" sldId="274"/>
        </pc:sldMkLst>
        <pc:spChg chg="mod">
          <ac:chgData name="jiho" userId="6d99db0d-5b2b-45d6-8fdb-95897bec813b" providerId="ADAL" clId="{6E3BFBBC-CF1B-46EE-BC74-AA53D26D96AC}" dt="2020-07-06T08:19:37.287" v="858"/>
          <ac:spMkLst>
            <pc:docMk/>
            <pc:sldMk cId="3184588501" sldId="274"/>
            <ac:spMk id="2" creationId="{03784BB7-D41C-467C-A8C1-3708502713D9}"/>
          </ac:spMkLst>
        </pc:spChg>
        <pc:spChg chg="mod">
          <ac:chgData name="jiho" userId="6d99db0d-5b2b-45d6-8fdb-95897bec813b" providerId="ADAL" clId="{6E3BFBBC-CF1B-46EE-BC74-AA53D26D96AC}" dt="2020-07-06T08:19:53.778" v="870" actId="1076"/>
          <ac:spMkLst>
            <pc:docMk/>
            <pc:sldMk cId="3184588501" sldId="274"/>
            <ac:spMk id="9" creationId="{946E3C8E-1D7F-44F6-98F0-9E8B18E8DE65}"/>
          </ac:spMkLst>
        </pc:spChg>
        <pc:picChg chg="add mod">
          <ac:chgData name="jiho" userId="6d99db0d-5b2b-45d6-8fdb-95897bec813b" providerId="ADAL" clId="{6E3BFBBC-CF1B-46EE-BC74-AA53D26D96AC}" dt="2020-07-06T08:19:54.731" v="871" actId="1076"/>
          <ac:picMkLst>
            <pc:docMk/>
            <pc:sldMk cId="3184588501" sldId="274"/>
            <ac:picMk id="4" creationId="{00C9707F-7D73-4F06-B5F1-489108E4A56B}"/>
          </ac:picMkLst>
        </pc:picChg>
        <pc:picChg chg="del">
          <ac:chgData name="jiho" userId="6d99db0d-5b2b-45d6-8fdb-95897bec813b" providerId="ADAL" clId="{6E3BFBBC-CF1B-46EE-BC74-AA53D26D96AC}" dt="2020-07-06T08:19:43.775" v="863" actId="478"/>
          <ac:picMkLst>
            <pc:docMk/>
            <pc:sldMk cId="3184588501" sldId="274"/>
            <ac:picMk id="5" creationId="{D10E1B1D-EF56-4F48-BB69-663986B4484F}"/>
          </ac:picMkLst>
        </pc:picChg>
      </pc:sldChg>
      <pc:sldChg chg="addSp delSp modSp add mod">
        <pc:chgData name="jiho" userId="6d99db0d-5b2b-45d6-8fdb-95897bec813b" providerId="ADAL" clId="{6E3BFBBC-CF1B-46EE-BC74-AA53D26D96AC}" dt="2020-07-06T08:20:32.137" v="893" actId="1076"/>
        <pc:sldMkLst>
          <pc:docMk/>
          <pc:sldMk cId="2759867843" sldId="275"/>
        </pc:sldMkLst>
        <pc:spChg chg="mod">
          <ac:chgData name="jiho" userId="6d99db0d-5b2b-45d6-8fdb-95897bec813b" providerId="ADAL" clId="{6E3BFBBC-CF1B-46EE-BC74-AA53D26D96AC}" dt="2020-07-06T08:20:32.137" v="893" actId="1076"/>
          <ac:spMkLst>
            <pc:docMk/>
            <pc:sldMk cId="2759867843" sldId="275"/>
            <ac:spMk id="9" creationId="{946E3C8E-1D7F-44F6-98F0-9E8B18E8DE65}"/>
          </ac:spMkLst>
        </pc:spChg>
        <pc:picChg chg="del mod">
          <ac:chgData name="jiho" userId="6d99db0d-5b2b-45d6-8fdb-95897bec813b" providerId="ADAL" clId="{6E3BFBBC-CF1B-46EE-BC74-AA53D26D96AC}" dt="2020-07-06T08:20:03.680" v="876" actId="478"/>
          <ac:picMkLst>
            <pc:docMk/>
            <pc:sldMk cId="2759867843" sldId="275"/>
            <ac:picMk id="4" creationId="{00C9707F-7D73-4F06-B5F1-489108E4A56B}"/>
          </ac:picMkLst>
        </pc:picChg>
        <pc:picChg chg="add mod">
          <ac:chgData name="jiho" userId="6d99db0d-5b2b-45d6-8fdb-95897bec813b" providerId="ADAL" clId="{6E3BFBBC-CF1B-46EE-BC74-AA53D26D96AC}" dt="2020-07-06T08:20:25.978" v="889" actId="14100"/>
          <ac:picMkLst>
            <pc:docMk/>
            <pc:sldMk cId="2759867843" sldId="275"/>
            <ac:picMk id="5" creationId="{E21DFBF1-8FE9-49B2-8EB9-3AF2509C6A62}"/>
          </ac:picMkLst>
        </pc:picChg>
      </pc:sldChg>
      <pc:sldChg chg="addSp delSp modSp add mod">
        <pc:chgData name="jiho" userId="6d99db0d-5b2b-45d6-8fdb-95897bec813b" providerId="ADAL" clId="{6E3BFBBC-CF1B-46EE-BC74-AA53D26D96AC}" dt="2020-07-06T08:20:51.611" v="904" actId="1076"/>
        <pc:sldMkLst>
          <pc:docMk/>
          <pc:sldMk cId="3949446375" sldId="276"/>
        </pc:sldMkLst>
        <pc:spChg chg="mod">
          <ac:chgData name="jiho" userId="6d99db0d-5b2b-45d6-8fdb-95897bec813b" providerId="ADAL" clId="{6E3BFBBC-CF1B-46EE-BC74-AA53D26D96AC}" dt="2020-07-06T08:20:44.761" v="897" actId="20577"/>
          <ac:spMkLst>
            <pc:docMk/>
            <pc:sldMk cId="3949446375" sldId="276"/>
            <ac:spMk id="9" creationId="{946E3C8E-1D7F-44F6-98F0-9E8B18E8DE65}"/>
          </ac:spMkLst>
        </pc:spChg>
        <pc:picChg chg="add mod">
          <ac:chgData name="jiho" userId="6d99db0d-5b2b-45d6-8fdb-95897bec813b" providerId="ADAL" clId="{6E3BFBBC-CF1B-46EE-BC74-AA53D26D96AC}" dt="2020-07-06T08:20:51.611" v="904" actId="1076"/>
          <ac:picMkLst>
            <pc:docMk/>
            <pc:sldMk cId="3949446375" sldId="276"/>
            <ac:picMk id="4" creationId="{80FE08F1-2BD1-4114-92D1-DC57DB49216F}"/>
          </ac:picMkLst>
        </pc:picChg>
        <pc:picChg chg="del mod">
          <ac:chgData name="jiho" userId="6d99db0d-5b2b-45d6-8fdb-95897bec813b" providerId="ADAL" clId="{6E3BFBBC-CF1B-46EE-BC74-AA53D26D96AC}" dt="2020-07-06T08:20:47.544" v="901" actId="478"/>
          <ac:picMkLst>
            <pc:docMk/>
            <pc:sldMk cId="3949446375" sldId="276"/>
            <ac:picMk id="5" creationId="{E21DFBF1-8FE9-49B2-8EB9-3AF2509C6A62}"/>
          </ac:picMkLst>
        </pc:picChg>
      </pc:sldChg>
      <pc:sldChg chg="addSp delSp modSp add mod">
        <pc:chgData name="jiho" userId="6d99db0d-5b2b-45d6-8fdb-95897bec813b" providerId="ADAL" clId="{6E3BFBBC-CF1B-46EE-BC74-AA53D26D96AC}" dt="2020-07-06T08:21:14.933" v="918" actId="14100"/>
        <pc:sldMkLst>
          <pc:docMk/>
          <pc:sldMk cId="3135306558" sldId="277"/>
        </pc:sldMkLst>
        <pc:spChg chg="mod">
          <ac:chgData name="jiho" userId="6d99db0d-5b2b-45d6-8fdb-95897bec813b" providerId="ADAL" clId="{6E3BFBBC-CF1B-46EE-BC74-AA53D26D96AC}" dt="2020-07-06T08:21:12.711" v="916" actId="2711"/>
          <ac:spMkLst>
            <pc:docMk/>
            <pc:sldMk cId="3135306558" sldId="277"/>
            <ac:spMk id="9" creationId="{946E3C8E-1D7F-44F6-98F0-9E8B18E8DE65}"/>
          </ac:spMkLst>
        </pc:spChg>
        <pc:picChg chg="del">
          <ac:chgData name="jiho" userId="6d99db0d-5b2b-45d6-8fdb-95897bec813b" providerId="ADAL" clId="{6E3BFBBC-CF1B-46EE-BC74-AA53D26D96AC}" dt="2020-07-06T08:20:59.735" v="907" actId="478"/>
          <ac:picMkLst>
            <pc:docMk/>
            <pc:sldMk cId="3135306558" sldId="277"/>
            <ac:picMk id="4" creationId="{80FE08F1-2BD1-4114-92D1-DC57DB49216F}"/>
          </ac:picMkLst>
        </pc:picChg>
        <pc:picChg chg="add mod">
          <ac:chgData name="jiho" userId="6d99db0d-5b2b-45d6-8fdb-95897bec813b" providerId="ADAL" clId="{6E3BFBBC-CF1B-46EE-BC74-AA53D26D96AC}" dt="2020-07-06T08:21:14.933" v="918" actId="14100"/>
          <ac:picMkLst>
            <pc:docMk/>
            <pc:sldMk cId="3135306558" sldId="277"/>
            <ac:picMk id="5" creationId="{F4564A14-1E98-4309-86AB-3082C048E048}"/>
          </ac:picMkLst>
        </pc:picChg>
      </pc:sldChg>
      <pc:sldChg chg="addSp delSp modSp add mod">
        <pc:chgData name="jiho" userId="6d99db0d-5b2b-45d6-8fdb-95897bec813b" providerId="ADAL" clId="{6E3BFBBC-CF1B-46EE-BC74-AA53D26D96AC}" dt="2020-07-06T08:21:37.233" v="930" actId="14100"/>
        <pc:sldMkLst>
          <pc:docMk/>
          <pc:sldMk cId="1561858640" sldId="278"/>
        </pc:sldMkLst>
        <pc:spChg chg="mod">
          <ac:chgData name="jiho" userId="6d99db0d-5b2b-45d6-8fdb-95897bec813b" providerId="ADAL" clId="{6E3BFBBC-CF1B-46EE-BC74-AA53D26D96AC}" dt="2020-07-06T08:21:37.233" v="930" actId="14100"/>
          <ac:spMkLst>
            <pc:docMk/>
            <pc:sldMk cId="1561858640" sldId="278"/>
            <ac:spMk id="9" creationId="{946E3C8E-1D7F-44F6-98F0-9E8B18E8DE65}"/>
          </ac:spMkLst>
        </pc:spChg>
        <pc:picChg chg="add mod">
          <ac:chgData name="jiho" userId="6d99db0d-5b2b-45d6-8fdb-95897bec813b" providerId="ADAL" clId="{6E3BFBBC-CF1B-46EE-BC74-AA53D26D96AC}" dt="2020-07-06T08:21:28.508" v="927" actId="1076"/>
          <ac:picMkLst>
            <pc:docMk/>
            <pc:sldMk cId="1561858640" sldId="278"/>
            <ac:picMk id="4" creationId="{407E83C7-D5A5-4A39-89A4-3B07BF977839}"/>
          </ac:picMkLst>
        </pc:picChg>
        <pc:picChg chg="del">
          <ac:chgData name="jiho" userId="6d99db0d-5b2b-45d6-8fdb-95897bec813b" providerId="ADAL" clId="{6E3BFBBC-CF1B-46EE-BC74-AA53D26D96AC}" dt="2020-07-06T08:21:20.865" v="921" actId="478"/>
          <ac:picMkLst>
            <pc:docMk/>
            <pc:sldMk cId="1561858640" sldId="278"/>
            <ac:picMk id="5" creationId="{F4564A14-1E98-4309-86AB-3082C048E048}"/>
          </ac:picMkLst>
        </pc:picChg>
      </pc:sldChg>
      <pc:sldChg chg="addSp delSp modSp add mod">
        <pc:chgData name="jiho" userId="6d99db0d-5b2b-45d6-8fdb-95897bec813b" providerId="ADAL" clId="{6E3BFBBC-CF1B-46EE-BC74-AA53D26D96AC}" dt="2020-07-06T08:22:18.304" v="945" actId="14100"/>
        <pc:sldMkLst>
          <pc:docMk/>
          <pc:sldMk cId="2882001696" sldId="279"/>
        </pc:sldMkLst>
        <pc:spChg chg="mod">
          <ac:chgData name="jiho" userId="6d99db0d-5b2b-45d6-8fdb-95897bec813b" providerId="ADAL" clId="{6E3BFBBC-CF1B-46EE-BC74-AA53D26D96AC}" dt="2020-07-06T08:22:18.304" v="945" actId="14100"/>
          <ac:spMkLst>
            <pc:docMk/>
            <pc:sldMk cId="2882001696" sldId="279"/>
            <ac:spMk id="9" creationId="{946E3C8E-1D7F-44F6-98F0-9E8B18E8DE65}"/>
          </ac:spMkLst>
        </pc:spChg>
        <pc:picChg chg="del">
          <ac:chgData name="jiho" userId="6d99db0d-5b2b-45d6-8fdb-95897bec813b" providerId="ADAL" clId="{6E3BFBBC-CF1B-46EE-BC74-AA53D26D96AC}" dt="2020-07-06T08:21:58.928" v="933" actId="478"/>
          <ac:picMkLst>
            <pc:docMk/>
            <pc:sldMk cId="2882001696" sldId="279"/>
            <ac:picMk id="4" creationId="{407E83C7-D5A5-4A39-89A4-3B07BF977839}"/>
          </ac:picMkLst>
        </pc:picChg>
        <pc:picChg chg="add mod">
          <ac:chgData name="jiho" userId="6d99db0d-5b2b-45d6-8fdb-95897bec813b" providerId="ADAL" clId="{6E3BFBBC-CF1B-46EE-BC74-AA53D26D96AC}" dt="2020-07-06T08:22:04.396" v="940" actId="14100"/>
          <ac:picMkLst>
            <pc:docMk/>
            <pc:sldMk cId="2882001696" sldId="279"/>
            <ac:picMk id="5" creationId="{F8690870-28FF-44A3-A135-14B3E73793BF}"/>
          </ac:picMkLst>
        </pc:picChg>
      </pc:sldChg>
      <pc:sldChg chg="addSp delSp modSp add mod">
        <pc:chgData name="jiho" userId="6d99db0d-5b2b-45d6-8fdb-95897bec813b" providerId="ADAL" clId="{6E3BFBBC-CF1B-46EE-BC74-AA53D26D96AC}" dt="2020-07-06T08:23:14.450" v="1021" actId="1076"/>
        <pc:sldMkLst>
          <pc:docMk/>
          <pc:sldMk cId="1597794178" sldId="280"/>
        </pc:sldMkLst>
        <pc:spChg chg="mod">
          <ac:chgData name="jiho" userId="6d99db0d-5b2b-45d6-8fdb-95897bec813b" providerId="ADAL" clId="{6E3BFBBC-CF1B-46EE-BC74-AA53D26D96AC}" dt="2020-07-06T08:22:28.263" v="992"/>
          <ac:spMkLst>
            <pc:docMk/>
            <pc:sldMk cId="1597794178" sldId="280"/>
            <ac:spMk id="2" creationId="{03784BB7-D41C-467C-A8C1-3708502713D9}"/>
          </ac:spMkLst>
        </pc:spChg>
        <pc:spChg chg="mod">
          <ac:chgData name="jiho" userId="6d99db0d-5b2b-45d6-8fdb-95897bec813b" providerId="ADAL" clId="{6E3BFBBC-CF1B-46EE-BC74-AA53D26D96AC}" dt="2020-07-06T08:23:14.450" v="1021" actId="1076"/>
          <ac:spMkLst>
            <pc:docMk/>
            <pc:sldMk cId="1597794178" sldId="280"/>
            <ac:spMk id="9" creationId="{946E3C8E-1D7F-44F6-98F0-9E8B18E8DE65}"/>
          </ac:spMkLst>
        </pc:spChg>
        <pc:picChg chg="add mod">
          <ac:chgData name="jiho" userId="6d99db0d-5b2b-45d6-8fdb-95897bec813b" providerId="ADAL" clId="{6E3BFBBC-CF1B-46EE-BC74-AA53D26D96AC}" dt="2020-07-06T08:22:40.669" v="1000" actId="1076"/>
          <ac:picMkLst>
            <pc:docMk/>
            <pc:sldMk cId="1597794178" sldId="280"/>
            <ac:picMk id="4" creationId="{FDE64FB8-86EC-4B49-908E-1194FC07BFFE}"/>
          </ac:picMkLst>
        </pc:picChg>
        <pc:picChg chg="del">
          <ac:chgData name="jiho" userId="6d99db0d-5b2b-45d6-8fdb-95897bec813b" providerId="ADAL" clId="{6E3BFBBC-CF1B-46EE-BC74-AA53D26D96AC}" dt="2020-07-06T08:22:34.719" v="994" actId="478"/>
          <ac:picMkLst>
            <pc:docMk/>
            <pc:sldMk cId="1597794178" sldId="280"/>
            <ac:picMk id="5" creationId="{F8690870-28FF-44A3-A135-14B3E73793BF}"/>
          </ac:picMkLst>
        </pc:picChg>
      </pc:sldChg>
      <pc:sldChg chg="addSp delSp modSp add mod">
        <pc:chgData name="jiho" userId="6d99db0d-5b2b-45d6-8fdb-95897bec813b" providerId="ADAL" clId="{6E3BFBBC-CF1B-46EE-BC74-AA53D26D96AC}" dt="2020-07-06T08:23:11.776" v="1020" actId="1076"/>
        <pc:sldMkLst>
          <pc:docMk/>
          <pc:sldMk cId="1483136984" sldId="281"/>
        </pc:sldMkLst>
        <pc:spChg chg="mod">
          <ac:chgData name="jiho" userId="6d99db0d-5b2b-45d6-8fdb-95897bec813b" providerId="ADAL" clId="{6E3BFBBC-CF1B-46EE-BC74-AA53D26D96AC}" dt="2020-07-06T08:23:11.776" v="1020" actId="1076"/>
          <ac:spMkLst>
            <pc:docMk/>
            <pc:sldMk cId="1483136984" sldId="281"/>
            <ac:spMk id="9" creationId="{946E3C8E-1D7F-44F6-98F0-9E8B18E8DE65}"/>
          </ac:spMkLst>
        </pc:spChg>
        <pc:picChg chg="del">
          <ac:chgData name="jiho" userId="6d99db0d-5b2b-45d6-8fdb-95897bec813b" providerId="ADAL" clId="{6E3BFBBC-CF1B-46EE-BC74-AA53D26D96AC}" dt="2020-07-06T08:22:59.247" v="1010" actId="478"/>
          <ac:picMkLst>
            <pc:docMk/>
            <pc:sldMk cId="1483136984" sldId="281"/>
            <ac:picMk id="4" creationId="{FDE64FB8-86EC-4B49-908E-1194FC07BFFE}"/>
          </ac:picMkLst>
        </pc:picChg>
        <pc:picChg chg="add mod">
          <ac:chgData name="jiho" userId="6d99db0d-5b2b-45d6-8fdb-95897bec813b" providerId="ADAL" clId="{6E3BFBBC-CF1B-46EE-BC74-AA53D26D96AC}" dt="2020-07-06T08:23:03.871" v="1015" actId="14100"/>
          <ac:picMkLst>
            <pc:docMk/>
            <pc:sldMk cId="1483136984" sldId="281"/>
            <ac:picMk id="5" creationId="{EDBFA536-AA5A-43C1-9F67-E7947DA6F7E2}"/>
          </ac:picMkLst>
        </pc:picChg>
      </pc:sldChg>
      <pc:sldChg chg="addSp delSp modSp add mod">
        <pc:chgData name="jiho" userId="6d99db0d-5b2b-45d6-8fdb-95897bec813b" providerId="ADAL" clId="{6E3BFBBC-CF1B-46EE-BC74-AA53D26D96AC}" dt="2020-07-06T08:23:31.201" v="1032" actId="1076"/>
        <pc:sldMkLst>
          <pc:docMk/>
          <pc:sldMk cId="4055987274" sldId="282"/>
        </pc:sldMkLst>
        <pc:spChg chg="mod">
          <ac:chgData name="jiho" userId="6d99db0d-5b2b-45d6-8fdb-95897bec813b" providerId="ADAL" clId="{6E3BFBBC-CF1B-46EE-BC74-AA53D26D96AC}" dt="2020-07-06T08:23:23.896" v="1025" actId="20577"/>
          <ac:spMkLst>
            <pc:docMk/>
            <pc:sldMk cId="4055987274" sldId="282"/>
            <ac:spMk id="9" creationId="{946E3C8E-1D7F-44F6-98F0-9E8B18E8DE65}"/>
          </ac:spMkLst>
        </pc:spChg>
        <pc:picChg chg="add mod">
          <ac:chgData name="jiho" userId="6d99db0d-5b2b-45d6-8fdb-95897bec813b" providerId="ADAL" clId="{6E3BFBBC-CF1B-46EE-BC74-AA53D26D96AC}" dt="2020-07-06T08:23:31.201" v="1032" actId="1076"/>
          <ac:picMkLst>
            <pc:docMk/>
            <pc:sldMk cId="4055987274" sldId="282"/>
            <ac:picMk id="4" creationId="{7C067198-95BE-4C83-AE0A-7789B46E8E44}"/>
          </ac:picMkLst>
        </pc:picChg>
        <pc:picChg chg="del mod">
          <ac:chgData name="jiho" userId="6d99db0d-5b2b-45d6-8fdb-95897bec813b" providerId="ADAL" clId="{6E3BFBBC-CF1B-46EE-BC74-AA53D26D96AC}" dt="2020-07-06T08:23:27.448" v="1029" actId="478"/>
          <ac:picMkLst>
            <pc:docMk/>
            <pc:sldMk cId="4055987274" sldId="282"/>
            <ac:picMk id="5" creationId="{EDBFA536-AA5A-43C1-9F67-E7947DA6F7E2}"/>
          </ac:picMkLst>
        </pc:picChg>
      </pc:sldChg>
      <pc:sldChg chg="addSp delSp modSp add mod">
        <pc:chgData name="jiho" userId="6d99db0d-5b2b-45d6-8fdb-95897bec813b" providerId="ADAL" clId="{6E3BFBBC-CF1B-46EE-BC74-AA53D26D96AC}" dt="2020-07-06T08:23:59.889" v="1071" actId="1076"/>
        <pc:sldMkLst>
          <pc:docMk/>
          <pc:sldMk cId="3494984593" sldId="283"/>
        </pc:sldMkLst>
        <pc:spChg chg="mod">
          <ac:chgData name="jiho" userId="6d99db0d-5b2b-45d6-8fdb-95897bec813b" providerId="ADAL" clId="{6E3BFBBC-CF1B-46EE-BC74-AA53D26D96AC}" dt="2020-07-06T08:23:40.266" v="1059"/>
          <ac:spMkLst>
            <pc:docMk/>
            <pc:sldMk cId="3494984593" sldId="283"/>
            <ac:spMk id="2" creationId="{03784BB7-D41C-467C-A8C1-3708502713D9}"/>
          </ac:spMkLst>
        </pc:spChg>
        <pc:spChg chg="mod">
          <ac:chgData name="jiho" userId="6d99db0d-5b2b-45d6-8fdb-95897bec813b" providerId="ADAL" clId="{6E3BFBBC-CF1B-46EE-BC74-AA53D26D96AC}" dt="2020-07-06T08:23:49.009" v="1063" actId="20577"/>
          <ac:spMkLst>
            <pc:docMk/>
            <pc:sldMk cId="3494984593" sldId="283"/>
            <ac:spMk id="9" creationId="{946E3C8E-1D7F-44F6-98F0-9E8B18E8DE65}"/>
          </ac:spMkLst>
        </pc:spChg>
        <pc:picChg chg="del">
          <ac:chgData name="jiho" userId="6d99db0d-5b2b-45d6-8fdb-95897bec813b" providerId="ADAL" clId="{6E3BFBBC-CF1B-46EE-BC74-AA53D26D96AC}" dt="2020-07-06T08:23:54.632" v="1065" actId="478"/>
          <ac:picMkLst>
            <pc:docMk/>
            <pc:sldMk cId="3494984593" sldId="283"/>
            <ac:picMk id="4" creationId="{7C067198-95BE-4C83-AE0A-7789B46E8E44}"/>
          </ac:picMkLst>
        </pc:picChg>
        <pc:picChg chg="add mod">
          <ac:chgData name="jiho" userId="6d99db0d-5b2b-45d6-8fdb-95897bec813b" providerId="ADAL" clId="{6E3BFBBC-CF1B-46EE-BC74-AA53D26D96AC}" dt="2020-07-06T08:23:59.889" v="1071" actId="1076"/>
          <ac:picMkLst>
            <pc:docMk/>
            <pc:sldMk cId="3494984593" sldId="283"/>
            <ac:picMk id="5" creationId="{4E80DB8E-359D-4A92-B333-D2AD5E8B9189}"/>
          </ac:picMkLst>
        </pc:picChg>
      </pc:sldChg>
      <pc:sldChg chg="addSp delSp modSp add mod">
        <pc:chgData name="jiho" userId="6d99db0d-5b2b-45d6-8fdb-95897bec813b" providerId="ADAL" clId="{6E3BFBBC-CF1B-46EE-BC74-AA53D26D96AC}" dt="2020-07-06T08:24:30.091" v="1083" actId="2711"/>
        <pc:sldMkLst>
          <pc:docMk/>
          <pc:sldMk cId="2394079529" sldId="284"/>
        </pc:sldMkLst>
        <pc:spChg chg="mod">
          <ac:chgData name="jiho" userId="6d99db0d-5b2b-45d6-8fdb-95897bec813b" providerId="ADAL" clId="{6E3BFBBC-CF1B-46EE-BC74-AA53D26D96AC}" dt="2020-07-06T08:24:30.091" v="1083" actId="2711"/>
          <ac:spMkLst>
            <pc:docMk/>
            <pc:sldMk cId="2394079529" sldId="284"/>
            <ac:spMk id="9" creationId="{946E3C8E-1D7F-44F6-98F0-9E8B18E8DE65}"/>
          </ac:spMkLst>
        </pc:spChg>
        <pc:picChg chg="add mod">
          <ac:chgData name="jiho" userId="6d99db0d-5b2b-45d6-8fdb-95897bec813b" providerId="ADAL" clId="{6E3BFBBC-CF1B-46EE-BC74-AA53D26D96AC}" dt="2020-07-06T08:24:18.420" v="1079" actId="1076"/>
          <ac:picMkLst>
            <pc:docMk/>
            <pc:sldMk cId="2394079529" sldId="284"/>
            <ac:picMk id="4" creationId="{29D28DE2-3FC8-447D-92E8-0A4D926451F4}"/>
          </ac:picMkLst>
        </pc:picChg>
        <pc:picChg chg="del">
          <ac:chgData name="jiho" userId="6d99db0d-5b2b-45d6-8fdb-95897bec813b" providerId="ADAL" clId="{6E3BFBBC-CF1B-46EE-BC74-AA53D26D96AC}" dt="2020-07-06T08:24:15.024" v="1075" actId="478"/>
          <ac:picMkLst>
            <pc:docMk/>
            <pc:sldMk cId="2394079529" sldId="284"/>
            <ac:picMk id="5" creationId="{4E80DB8E-359D-4A92-B333-D2AD5E8B9189}"/>
          </ac:picMkLst>
        </pc:picChg>
      </pc:sldChg>
      <pc:sldChg chg="addSp delSp modSp add mod">
        <pc:chgData name="jiho" userId="6d99db0d-5b2b-45d6-8fdb-95897bec813b" providerId="ADAL" clId="{6E3BFBBC-CF1B-46EE-BC74-AA53D26D96AC}" dt="2020-07-06T08:26:31.017" v="1158" actId="1076"/>
        <pc:sldMkLst>
          <pc:docMk/>
          <pc:sldMk cId="1820959386" sldId="285"/>
        </pc:sldMkLst>
        <pc:spChg chg="mod">
          <ac:chgData name="jiho" userId="6d99db0d-5b2b-45d6-8fdb-95897bec813b" providerId="ADAL" clId="{6E3BFBBC-CF1B-46EE-BC74-AA53D26D96AC}" dt="2020-07-06T08:24:38.983" v="1091"/>
          <ac:spMkLst>
            <pc:docMk/>
            <pc:sldMk cId="1820959386" sldId="285"/>
            <ac:spMk id="2" creationId="{03784BB7-D41C-467C-A8C1-3708502713D9}"/>
          </ac:spMkLst>
        </pc:spChg>
        <pc:spChg chg="mod">
          <ac:chgData name="jiho" userId="6d99db0d-5b2b-45d6-8fdb-95897bec813b" providerId="ADAL" clId="{6E3BFBBC-CF1B-46EE-BC74-AA53D26D96AC}" dt="2020-07-06T08:26:31.017" v="1158" actId="1076"/>
          <ac:spMkLst>
            <pc:docMk/>
            <pc:sldMk cId="1820959386" sldId="285"/>
            <ac:spMk id="9" creationId="{946E3C8E-1D7F-44F6-98F0-9E8B18E8DE65}"/>
          </ac:spMkLst>
        </pc:spChg>
        <pc:picChg chg="del">
          <ac:chgData name="jiho" userId="6d99db0d-5b2b-45d6-8fdb-95897bec813b" providerId="ADAL" clId="{6E3BFBBC-CF1B-46EE-BC74-AA53D26D96AC}" dt="2020-07-06T08:24:42.200" v="1093" actId="478"/>
          <ac:picMkLst>
            <pc:docMk/>
            <pc:sldMk cId="1820959386" sldId="285"/>
            <ac:picMk id="4" creationId="{29D28DE2-3FC8-447D-92E8-0A4D926451F4}"/>
          </ac:picMkLst>
        </pc:picChg>
        <pc:picChg chg="add del mod">
          <ac:chgData name="jiho" userId="6d99db0d-5b2b-45d6-8fdb-95897bec813b" providerId="ADAL" clId="{6E3BFBBC-CF1B-46EE-BC74-AA53D26D96AC}" dt="2020-07-06T08:26:15.151" v="1147" actId="478"/>
          <ac:picMkLst>
            <pc:docMk/>
            <pc:sldMk cId="1820959386" sldId="285"/>
            <ac:picMk id="5" creationId="{C023DC52-D838-4DAC-B52D-F70B0633C76B}"/>
          </ac:picMkLst>
        </pc:picChg>
        <pc:picChg chg="add mod">
          <ac:chgData name="jiho" userId="6d99db0d-5b2b-45d6-8fdb-95897bec813b" providerId="ADAL" clId="{6E3BFBBC-CF1B-46EE-BC74-AA53D26D96AC}" dt="2020-07-06T08:26:28.888" v="1157" actId="1076"/>
          <ac:picMkLst>
            <pc:docMk/>
            <pc:sldMk cId="1820959386" sldId="285"/>
            <ac:picMk id="8" creationId="{B15074E6-8F23-4B9A-90F4-A9D86C95AD53}"/>
          </ac:picMkLst>
        </pc:picChg>
      </pc:sldChg>
      <pc:sldChg chg="addSp delSp modSp add mod">
        <pc:chgData name="jiho" userId="6d99db0d-5b2b-45d6-8fdb-95897bec813b" providerId="ADAL" clId="{6E3BFBBC-CF1B-46EE-BC74-AA53D26D96AC}" dt="2020-07-06T08:25:45.864" v="1124" actId="1076"/>
        <pc:sldMkLst>
          <pc:docMk/>
          <pc:sldMk cId="2879876172" sldId="286"/>
        </pc:sldMkLst>
        <pc:spChg chg="mod">
          <ac:chgData name="jiho" userId="6d99db0d-5b2b-45d6-8fdb-95897bec813b" providerId="ADAL" clId="{6E3BFBBC-CF1B-46EE-BC74-AA53D26D96AC}" dt="2020-07-06T08:25:45.864" v="1124" actId="1076"/>
          <ac:spMkLst>
            <pc:docMk/>
            <pc:sldMk cId="2879876172" sldId="286"/>
            <ac:spMk id="9" creationId="{946E3C8E-1D7F-44F6-98F0-9E8B18E8DE65}"/>
          </ac:spMkLst>
        </pc:spChg>
        <pc:picChg chg="add mod">
          <ac:chgData name="jiho" userId="6d99db0d-5b2b-45d6-8fdb-95897bec813b" providerId="ADAL" clId="{6E3BFBBC-CF1B-46EE-BC74-AA53D26D96AC}" dt="2020-07-06T08:25:04.606" v="1109" actId="1076"/>
          <ac:picMkLst>
            <pc:docMk/>
            <pc:sldMk cId="2879876172" sldId="286"/>
            <ac:picMk id="4" creationId="{C51CD7AA-4CA0-474B-8D7A-87EB8FA3EBD9}"/>
          </ac:picMkLst>
        </pc:picChg>
        <pc:picChg chg="del">
          <ac:chgData name="jiho" userId="6d99db0d-5b2b-45d6-8fdb-95897bec813b" providerId="ADAL" clId="{6E3BFBBC-CF1B-46EE-BC74-AA53D26D96AC}" dt="2020-07-06T08:25:01.664" v="1105" actId="478"/>
          <ac:picMkLst>
            <pc:docMk/>
            <pc:sldMk cId="2879876172" sldId="286"/>
            <ac:picMk id="5" creationId="{C023DC52-D838-4DAC-B52D-F70B0633C76B}"/>
          </ac:picMkLst>
        </pc:picChg>
      </pc:sldChg>
      <pc:sldChg chg="addSp delSp modSp add mod">
        <pc:chgData name="jiho" userId="6d99db0d-5b2b-45d6-8fdb-95897bec813b" providerId="ADAL" clId="{6E3BFBBC-CF1B-46EE-BC74-AA53D26D96AC}" dt="2020-07-06T08:25:34.695" v="1120" actId="1076"/>
        <pc:sldMkLst>
          <pc:docMk/>
          <pc:sldMk cId="619418557" sldId="287"/>
        </pc:sldMkLst>
        <pc:picChg chg="del mod">
          <ac:chgData name="jiho" userId="6d99db0d-5b2b-45d6-8fdb-95897bec813b" providerId="ADAL" clId="{6E3BFBBC-CF1B-46EE-BC74-AA53D26D96AC}" dt="2020-07-06T08:25:31.972" v="1117" actId="478"/>
          <ac:picMkLst>
            <pc:docMk/>
            <pc:sldMk cId="619418557" sldId="287"/>
            <ac:picMk id="4" creationId="{C51CD7AA-4CA0-474B-8D7A-87EB8FA3EBD9}"/>
          </ac:picMkLst>
        </pc:picChg>
        <pc:picChg chg="add mod">
          <ac:chgData name="jiho" userId="6d99db0d-5b2b-45d6-8fdb-95897bec813b" providerId="ADAL" clId="{6E3BFBBC-CF1B-46EE-BC74-AA53D26D96AC}" dt="2020-07-06T08:25:34.695" v="1120" actId="1076"/>
          <ac:picMkLst>
            <pc:docMk/>
            <pc:sldMk cId="619418557" sldId="287"/>
            <ac:picMk id="5" creationId="{4F0457DC-B471-4212-B1BD-CDB72EAE6994}"/>
          </ac:picMkLst>
        </pc:picChg>
      </pc:sldChg>
      <pc:sldChg chg="addSp delSp modSp add mod">
        <pc:chgData name="jiho" userId="6d99db0d-5b2b-45d6-8fdb-95897bec813b" providerId="ADAL" clId="{6E3BFBBC-CF1B-46EE-BC74-AA53D26D96AC}" dt="2020-07-06T08:26:45.297" v="1163" actId="20577"/>
        <pc:sldMkLst>
          <pc:docMk/>
          <pc:sldMk cId="3368491006" sldId="288"/>
        </pc:sldMkLst>
        <pc:spChg chg="mod">
          <ac:chgData name="jiho" userId="6d99db0d-5b2b-45d6-8fdb-95897bec813b" providerId="ADAL" clId="{6E3BFBBC-CF1B-46EE-BC74-AA53D26D96AC}" dt="2020-07-06T08:26:45.297" v="1163" actId="20577"/>
          <ac:spMkLst>
            <pc:docMk/>
            <pc:sldMk cId="3368491006" sldId="288"/>
            <ac:spMk id="9" creationId="{946E3C8E-1D7F-44F6-98F0-9E8B18E8DE65}"/>
          </ac:spMkLst>
        </pc:spChg>
        <pc:picChg chg="del">
          <ac:chgData name="jiho" userId="6d99db0d-5b2b-45d6-8fdb-95897bec813b" providerId="ADAL" clId="{6E3BFBBC-CF1B-46EE-BC74-AA53D26D96AC}" dt="2020-07-06T08:25:54.024" v="1130" actId="478"/>
          <ac:picMkLst>
            <pc:docMk/>
            <pc:sldMk cId="3368491006" sldId="288"/>
            <ac:picMk id="4" creationId="{C51CD7AA-4CA0-474B-8D7A-87EB8FA3EBD9}"/>
          </ac:picMkLst>
        </pc:picChg>
        <pc:picChg chg="add del mod">
          <ac:chgData name="jiho" userId="6d99db0d-5b2b-45d6-8fdb-95897bec813b" providerId="ADAL" clId="{6E3BFBBC-CF1B-46EE-BC74-AA53D26D96AC}" dt="2020-07-06T08:25:52.959" v="1129" actId="478"/>
          <ac:picMkLst>
            <pc:docMk/>
            <pc:sldMk cId="3368491006" sldId="288"/>
            <ac:picMk id="5" creationId="{CE14D555-B26A-4E6E-B91F-3D22C0B28DAB}"/>
          </ac:picMkLst>
        </pc:picChg>
        <pc:picChg chg="add del mod">
          <ac:chgData name="jiho" userId="6d99db0d-5b2b-45d6-8fdb-95897bec813b" providerId="ADAL" clId="{6E3BFBBC-CF1B-46EE-BC74-AA53D26D96AC}" dt="2020-07-06T08:26:09.664" v="1143" actId="478"/>
          <ac:picMkLst>
            <pc:docMk/>
            <pc:sldMk cId="3368491006" sldId="288"/>
            <ac:picMk id="8" creationId="{00B735F3-F08A-4571-B0AB-C44BF9A6FB0A}"/>
          </ac:picMkLst>
        </pc:picChg>
        <pc:picChg chg="add del mod">
          <ac:chgData name="jiho" userId="6d99db0d-5b2b-45d6-8fdb-95897bec813b" providerId="ADAL" clId="{6E3BFBBC-CF1B-46EE-BC74-AA53D26D96AC}" dt="2020-07-06T08:26:08.495" v="1142" actId="478"/>
          <ac:picMkLst>
            <pc:docMk/>
            <pc:sldMk cId="3368491006" sldId="288"/>
            <ac:picMk id="11" creationId="{2EC03770-8E9F-4BDA-B113-76E073889DFD}"/>
          </ac:picMkLst>
        </pc:picChg>
        <pc:picChg chg="add mod">
          <ac:chgData name="jiho" userId="6d99db0d-5b2b-45d6-8fdb-95897bec813b" providerId="ADAL" clId="{6E3BFBBC-CF1B-46EE-BC74-AA53D26D96AC}" dt="2020-07-06T08:26:38.011" v="1159" actId="1076"/>
          <ac:picMkLst>
            <pc:docMk/>
            <pc:sldMk cId="3368491006" sldId="288"/>
            <ac:picMk id="13" creationId="{0064EE5E-47C1-40F0-8820-DF2125510F55}"/>
          </ac:picMkLst>
        </pc:picChg>
      </pc:sldChg>
      <pc:sldChg chg="addSp delSp modSp add mod">
        <pc:chgData name="jiho" userId="6d99db0d-5b2b-45d6-8fdb-95897bec813b" providerId="ADAL" clId="{6E3BFBBC-CF1B-46EE-BC74-AA53D26D96AC}" dt="2020-07-06T08:27:35.817" v="1190" actId="20577"/>
        <pc:sldMkLst>
          <pc:docMk/>
          <pc:sldMk cId="3925418619" sldId="289"/>
        </pc:sldMkLst>
        <pc:spChg chg="del">
          <ac:chgData name="jiho" userId="6d99db0d-5b2b-45d6-8fdb-95897bec813b" providerId="ADAL" clId="{6E3BFBBC-CF1B-46EE-BC74-AA53D26D96AC}" dt="2020-07-06T08:27:10.184" v="1177" actId="478"/>
          <ac:spMkLst>
            <pc:docMk/>
            <pc:sldMk cId="3925418619" sldId="289"/>
            <ac:spMk id="6" creationId="{20E28576-6B3A-4B0D-BB0B-BA83453CEE4E}"/>
          </ac:spMkLst>
        </pc:spChg>
        <pc:spChg chg="mod">
          <ac:chgData name="jiho" userId="6d99db0d-5b2b-45d6-8fdb-95897bec813b" providerId="ADAL" clId="{6E3BFBBC-CF1B-46EE-BC74-AA53D26D96AC}" dt="2020-07-06T08:27:35.817" v="1190" actId="20577"/>
          <ac:spMkLst>
            <pc:docMk/>
            <pc:sldMk cId="3925418619" sldId="289"/>
            <ac:spMk id="9" creationId="{946E3C8E-1D7F-44F6-98F0-9E8B18E8DE65}"/>
          </ac:spMkLst>
        </pc:spChg>
        <pc:picChg chg="add mod">
          <ac:chgData name="jiho" userId="6d99db0d-5b2b-45d6-8fdb-95897bec813b" providerId="ADAL" clId="{6E3BFBBC-CF1B-46EE-BC74-AA53D26D96AC}" dt="2020-07-06T08:27:31.134" v="1187" actId="1076"/>
          <ac:picMkLst>
            <pc:docMk/>
            <pc:sldMk cId="3925418619" sldId="289"/>
            <ac:picMk id="4" creationId="{15247468-3E2C-4DD9-9685-F048A7B9B152}"/>
          </ac:picMkLst>
        </pc:picChg>
        <pc:picChg chg="add mod">
          <ac:chgData name="jiho" userId="6d99db0d-5b2b-45d6-8fdb-95897bec813b" providerId="ADAL" clId="{6E3BFBBC-CF1B-46EE-BC74-AA53D26D96AC}" dt="2020-07-06T08:27:29.152" v="1186" actId="1076"/>
          <ac:picMkLst>
            <pc:docMk/>
            <pc:sldMk cId="3925418619" sldId="289"/>
            <ac:picMk id="7" creationId="{BCA6C9D0-FCA6-426F-B841-973425AE0F0A}"/>
          </ac:picMkLst>
        </pc:picChg>
        <pc:picChg chg="del mod">
          <ac:chgData name="jiho" userId="6d99db0d-5b2b-45d6-8fdb-95897bec813b" providerId="ADAL" clId="{6E3BFBBC-CF1B-46EE-BC74-AA53D26D96AC}" dt="2020-07-06T08:26:58.656" v="1171" actId="478"/>
          <ac:picMkLst>
            <pc:docMk/>
            <pc:sldMk cId="3925418619" sldId="289"/>
            <ac:picMk id="13" creationId="{0064EE5E-47C1-40F0-8820-DF2125510F55}"/>
          </ac:picMkLst>
        </pc:picChg>
      </pc:sldChg>
      <pc:sldChg chg="add del ord">
        <pc:chgData name="jiho" userId="6d99db0d-5b2b-45d6-8fdb-95897bec813b" providerId="ADAL" clId="{6E3BFBBC-CF1B-46EE-BC74-AA53D26D96AC}" dt="2020-07-06T08:28:25.367" v="1274" actId="47"/>
        <pc:sldMkLst>
          <pc:docMk/>
          <pc:sldMk cId="3984723287" sldId="290"/>
        </pc:sldMkLst>
      </pc:sldChg>
      <pc:sldChg chg="add del">
        <pc:chgData name="jiho" userId="6d99db0d-5b2b-45d6-8fdb-95897bec813b" providerId="ADAL" clId="{6E3BFBBC-CF1B-46EE-BC74-AA53D26D96AC}" dt="2020-07-06T08:26:52.177" v="1167" actId="47"/>
        <pc:sldMkLst>
          <pc:docMk/>
          <pc:sldMk cId="1830153632" sldId="291"/>
        </pc:sldMkLst>
      </pc:sldChg>
      <pc:sldChg chg="addSp delSp modSp add mod">
        <pc:chgData name="jiho" userId="6d99db0d-5b2b-45d6-8fdb-95897bec813b" providerId="ADAL" clId="{6E3BFBBC-CF1B-46EE-BC74-AA53D26D96AC}" dt="2020-07-06T08:28:17.465" v="1269" actId="1076"/>
        <pc:sldMkLst>
          <pc:docMk/>
          <pc:sldMk cId="4106341100" sldId="291"/>
        </pc:sldMkLst>
        <pc:spChg chg="mod">
          <ac:chgData name="jiho" userId="6d99db0d-5b2b-45d6-8fdb-95897bec813b" providerId="ADAL" clId="{6E3BFBBC-CF1B-46EE-BC74-AA53D26D96AC}" dt="2020-07-06T08:27:45.983" v="1253"/>
          <ac:spMkLst>
            <pc:docMk/>
            <pc:sldMk cId="4106341100" sldId="291"/>
            <ac:spMk id="2" creationId="{03784BB7-D41C-467C-A8C1-3708502713D9}"/>
          </ac:spMkLst>
        </pc:spChg>
        <pc:spChg chg="add del mod">
          <ac:chgData name="jiho" userId="6d99db0d-5b2b-45d6-8fdb-95897bec813b" providerId="ADAL" clId="{6E3BFBBC-CF1B-46EE-BC74-AA53D26D96AC}" dt="2020-07-06T08:28:17.465" v="1269" actId="1076"/>
          <ac:spMkLst>
            <pc:docMk/>
            <pc:sldMk cId="4106341100" sldId="291"/>
            <ac:spMk id="9" creationId="{946E3C8E-1D7F-44F6-98F0-9E8B18E8DE65}"/>
          </ac:spMkLst>
        </pc:spChg>
        <pc:picChg chg="del">
          <ac:chgData name="jiho" userId="6d99db0d-5b2b-45d6-8fdb-95897bec813b" providerId="ADAL" clId="{6E3BFBBC-CF1B-46EE-BC74-AA53D26D96AC}" dt="2020-07-06T08:27:54.435" v="1255" actId="478"/>
          <ac:picMkLst>
            <pc:docMk/>
            <pc:sldMk cId="4106341100" sldId="291"/>
            <ac:picMk id="4" creationId="{15247468-3E2C-4DD9-9685-F048A7B9B152}"/>
          </ac:picMkLst>
        </pc:picChg>
        <pc:picChg chg="add mod">
          <ac:chgData name="jiho" userId="6d99db0d-5b2b-45d6-8fdb-95897bec813b" providerId="ADAL" clId="{6E3BFBBC-CF1B-46EE-BC74-AA53D26D96AC}" dt="2020-07-06T08:28:02.422" v="1262" actId="1076"/>
          <ac:picMkLst>
            <pc:docMk/>
            <pc:sldMk cId="4106341100" sldId="291"/>
            <ac:picMk id="5" creationId="{07762D56-105D-4013-93C6-C239A611A372}"/>
          </ac:picMkLst>
        </pc:picChg>
        <pc:picChg chg="del mod">
          <ac:chgData name="jiho" userId="6d99db0d-5b2b-45d6-8fdb-95897bec813b" providerId="ADAL" clId="{6E3BFBBC-CF1B-46EE-BC74-AA53D26D96AC}" dt="2020-07-06T08:27:55.528" v="1258" actId="478"/>
          <ac:picMkLst>
            <pc:docMk/>
            <pc:sldMk cId="4106341100" sldId="291"/>
            <ac:picMk id="7" creationId="{BCA6C9D0-FCA6-426F-B841-973425AE0F0A}"/>
          </ac:picMkLst>
        </pc:picChg>
      </pc:sldChg>
      <pc:sldChg chg="addSp delSp modSp add mod">
        <pc:chgData name="jiho" userId="6d99db0d-5b2b-45d6-8fdb-95897bec813b" providerId="ADAL" clId="{6E3BFBBC-CF1B-46EE-BC74-AA53D26D96AC}" dt="2020-07-06T08:28:48.266" v="1298" actId="14100"/>
        <pc:sldMkLst>
          <pc:docMk/>
          <pc:sldMk cId="1724880122" sldId="292"/>
        </pc:sldMkLst>
        <pc:spChg chg="mod">
          <ac:chgData name="jiho" userId="6d99db0d-5b2b-45d6-8fdb-95897bec813b" providerId="ADAL" clId="{6E3BFBBC-CF1B-46EE-BC74-AA53D26D96AC}" dt="2020-07-06T08:28:32.437" v="1285"/>
          <ac:spMkLst>
            <pc:docMk/>
            <pc:sldMk cId="1724880122" sldId="292"/>
            <ac:spMk id="2" creationId="{03784BB7-D41C-467C-A8C1-3708502713D9}"/>
          </ac:spMkLst>
        </pc:spChg>
        <pc:spChg chg="mod">
          <ac:chgData name="jiho" userId="6d99db0d-5b2b-45d6-8fdb-95897bec813b" providerId="ADAL" clId="{6E3BFBBC-CF1B-46EE-BC74-AA53D26D96AC}" dt="2020-07-06T08:28:48.266" v="1298" actId="14100"/>
          <ac:spMkLst>
            <pc:docMk/>
            <pc:sldMk cId="1724880122" sldId="292"/>
            <ac:spMk id="9" creationId="{946E3C8E-1D7F-44F6-98F0-9E8B18E8DE65}"/>
          </ac:spMkLst>
        </pc:spChg>
        <pc:picChg chg="add mod">
          <ac:chgData name="jiho" userId="6d99db0d-5b2b-45d6-8fdb-95897bec813b" providerId="ADAL" clId="{6E3BFBBC-CF1B-46EE-BC74-AA53D26D96AC}" dt="2020-07-06T08:28:45.209" v="1296" actId="1076"/>
          <ac:picMkLst>
            <pc:docMk/>
            <pc:sldMk cId="1724880122" sldId="292"/>
            <ac:picMk id="4" creationId="{F8FDBC49-7F36-4048-A789-E592747C2B9D}"/>
          </ac:picMkLst>
        </pc:picChg>
        <pc:picChg chg="del">
          <ac:chgData name="jiho" userId="6d99db0d-5b2b-45d6-8fdb-95897bec813b" providerId="ADAL" clId="{6E3BFBBC-CF1B-46EE-BC74-AA53D26D96AC}" dt="2020-07-06T08:28:32.794" v="1286" actId="478"/>
          <ac:picMkLst>
            <pc:docMk/>
            <pc:sldMk cId="1724880122" sldId="292"/>
            <ac:picMk id="5" creationId="{07762D56-105D-4013-93C6-C239A611A372}"/>
          </ac:picMkLst>
        </pc:picChg>
      </pc:sldChg>
      <pc:sldChg chg="addSp delSp modSp add mod">
        <pc:chgData name="jiho" userId="6d99db0d-5b2b-45d6-8fdb-95897bec813b" providerId="ADAL" clId="{6E3BFBBC-CF1B-46EE-BC74-AA53D26D96AC}" dt="2020-07-06T08:29:14.985" v="1313" actId="20577"/>
        <pc:sldMkLst>
          <pc:docMk/>
          <pc:sldMk cId="1729495289" sldId="293"/>
        </pc:sldMkLst>
        <pc:spChg chg="mod">
          <ac:chgData name="jiho" userId="6d99db0d-5b2b-45d6-8fdb-95897bec813b" providerId="ADAL" clId="{6E3BFBBC-CF1B-46EE-BC74-AA53D26D96AC}" dt="2020-07-06T08:29:14.985" v="1313" actId="20577"/>
          <ac:spMkLst>
            <pc:docMk/>
            <pc:sldMk cId="1729495289" sldId="293"/>
            <ac:spMk id="9" creationId="{946E3C8E-1D7F-44F6-98F0-9E8B18E8DE65}"/>
          </ac:spMkLst>
        </pc:spChg>
        <pc:picChg chg="del">
          <ac:chgData name="jiho" userId="6d99db0d-5b2b-45d6-8fdb-95897bec813b" providerId="ADAL" clId="{6E3BFBBC-CF1B-46EE-BC74-AA53D26D96AC}" dt="2020-07-06T08:29:05.776" v="1306" actId="478"/>
          <ac:picMkLst>
            <pc:docMk/>
            <pc:sldMk cId="1729495289" sldId="293"/>
            <ac:picMk id="4" creationId="{F8FDBC49-7F36-4048-A789-E592747C2B9D}"/>
          </ac:picMkLst>
        </pc:picChg>
        <pc:picChg chg="add mod">
          <ac:chgData name="jiho" userId="6d99db0d-5b2b-45d6-8fdb-95897bec813b" providerId="ADAL" clId="{6E3BFBBC-CF1B-46EE-BC74-AA53D26D96AC}" dt="2020-07-06T08:29:12.430" v="1312" actId="14100"/>
          <ac:picMkLst>
            <pc:docMk/>
            <pc:sldMk cId="1729495289" sldId="293"/>
            <ac:picMk id="5" creationId="{4D44E80B-D0C7-4504-8039-01DFE00E7BE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5106F-B040-4D46-9DA3-4CF6DFCF0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2C4B1D-E7C5-40D4-A011-64BEA6105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981970-9F04-4D95-A4AA-B91C0200C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13CA-2D55-4B16-A31F-87EA45E758D1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19C1F2-3742-4B7C-86D7-2CD40788E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D638F2-A5A9-4137-92FA-AFF6676DF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9FCB-F1D6-496F-99FD-4AB82AAD6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996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A77DA6-02A7-4DB6-A5C3-BA10C46B4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7E81E4-867A-4E8A-86BD-111033F2F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363230-8BF1-4EAC-9F06-2B90F189C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13CA-2D55-4B16-A31F-87EA45E758D1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DF693C-2E15-4812-AFDB-F8CE777BA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BEB920-272F-45B8-9159-D03BD277E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9FCB-F1D6-496F-99FD-4AB82AAD6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676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2A43B6-2963-4E3D-A4EE-C00B8BF9CB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EC9D30-225C-4EF2-895E-5593BA4D0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67AF4E-D345-4858-842C-B60D39F79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13CA-2D55-4B16-A31F-87EA45E758D1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BDC660-BFF7-48B7-A094-5B3D391B0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D47C18-4510-4AC0-91DC-36C416EB5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9FCB-F1D6-496F-99FD-4AB82AAD6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281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2C660-4703-4E9B-AD50-A0EA7276A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1B013C-12C9-4438-A307-54DDDB4BA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FD56D-1C9A-42EF-877B-F1CA2A87A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13CA-2D55-4B16-A31F-87EA45E758D1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370F93-8FDE-43D3-ADB1-59803A59D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921AE-B478-44A9-AC6D-7B388BBBA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9FCB-F1D6-496F-99FD-4AB82AAD6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441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568F0-0E3D-4847-9421-313D2B420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2D6FAE-FFD8-4F7A-8ED1-4369AA2AA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3F697F-C2BF-460E-8B08-BA39C0D72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13CA-2D55-4B16-A31F-87EA45E758D1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765663-8A9F-420B-BF30-FF4C74F55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1444C1-C72A-49BF-8457-BC3D5E861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9FCB-F1D6-496F-99FD-4AB82AAD6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171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86492-3F76-4D4A-B28C-582575EF5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215D75-C5E1-4B42-80A9-E5A1C9D982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3FD43D-A7AF-4D35-91EC-BC50DC21D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0D5918-4395-4992-BAA5-8D8BA996A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13CA-2D55-4B16-A31F-87EA45E758D1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5E4A56-6973-4AB1-926E-FEE6DF31C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42B9A9-48BF-459D-BA65-59EB978B6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9FCB-F1D6-496F-99FD-4AB82AAD6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24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EB482-EDE1-4A3B-8A55-B2B61DBF6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0E0D67-1C6C-4647-837F-C0A4C72CA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663803-5037-4D7D-9353-44E71B722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30A724-2A22-4F95-823E-7F9D93B480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5700BD-71C2-44FD-A1F2-613B144DF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43E830C-B68B-4C11-8388-EA25599A0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13CA-2D55-4B16-A31F-87EA45E758D1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69C087-6B6B-4F60-B44D-1A112F958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482E98-67E4-4CAC-A6BB-69841EEAE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9FCB-F1D6-496F-99FD-4AB82AAD6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815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B2CC7C-DD3E-432E-91BE-E39BB1F4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CF661F-C273-4831-92E7-6D66172A3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13CA-2D55-4B16-A31F-87EA45E758D1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3C57BD-ACE7-4638-87AB-0C9AA0612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670D76-7B48-4DC2-877F-8F8F5AD59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9FCB-F1D6-496F-99FD-4AB82AAD6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434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EDEF0E-2874-46A5-8726-FCB4D8E20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13CA-2D55-4B16-A31F-87EA45E758D1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151DDD-CDB6-4CFF-BA45-279D4993A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147D82-F8FA-4E0B-90A0-A02C2B1D0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9FCB-F1D6-496F-99FD-4AB82AAD6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600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2CFB8F-9FFD-442B-BDDD-F006DCFA7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2BDBD2-D2CF-4058-B8E3-ECFC72E4B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218408-F698-4A41-B78E-7AAB45C92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C537AA-4907-4D4A-A422-207DF3FE9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13CA-2D55-4B16-A31F-87EA45E758D1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067D80-083F-47BB-A93A-7C04C11F5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38C57F-34D4-4C00-9593-E9D4E21E3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9FCB-F1D6-496F-99FD-4AB82AAD6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504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BDB8-2766-4B6B-A482-F2ECE7B0D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D2403A-0996-4A6C-9906-487995FD2F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CC13DA-CF36-4CA9-8024-2A4A48327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E0E060-611D-4B5C-B6E7-2D311146B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13CA-2D55-4B16-A31F-87EA45E758D1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3E9ED4-ABEB-4007-A543-5DF5E13E4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935008-BFE9-4218-A2E1-4AA068EFA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9FCB-F1D6-496F-99FD-4AB82AAD6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867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032AEA-4DC3-4F71-9BC8-1E33C4F6E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1B8810-DAE4-4C06-B936-3DE1A3DCE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10E90B-9F9C-4FA6-B0F6-84A60B1855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313CA-2D55-4B16-A31F-87EA45E758D1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C1F654-C301-400E-BE72-6A3D412079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177791-EFBA-4031-A2CF-D8D497D495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49FCB-F1D6-496F-99FD-4AB82AAD6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031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dps0340/firebase-visualiz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nsole.firebase.google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CA9ED-C60E-4C30-A162-5007712A03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파이어베이스</a:t>
            </a:r>
            <a:r>
              <a:rPr lang="ko-KR" altLang="en-US" dirty="0"/>
              <a:t> 뷰어 소개 및 초기화 방법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50D051-1388-4DF6-8E57-9B5A1F7DEA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한국산업기술대 특강 보조자료</a:t>
            </a:r>
          </a:p>
        </p:txBody>
      </p:sp>
    </p:spTree>
    <p:extLst>
      <p:ext uri="{BB962C8B-B14F-4D97-AF65-F5344CB8AC3E}">
        <p14:creationId xmlns:p14="http://schemas.microsoft.com/office/powerpoint/2010/main" val="3949818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84BB7-D41C-467C-A8C1-370850271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설치법 </a:t>
            </a:r>
            <a:r>
              <a:rPr lang="en-US" altLang="ko-KR" dirty="0"/>
              <a:t>– </a:t>
            </a:r>
            <a:r>
              <a:rPr lang="ko-KR" altLang="en-US" dirty="0" err="1"/>
              <a:t>파이어베이스</a:t>
            </a:r>
            <a:r>
              <a:rPr lang="ko-KR" altLang="en-US" dirty="0"/>
              <a:t> 프로젝트 초기화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E28576-6B3A-4B0D-BB0B-BA83453CEE4E}"/>
              </a:ext>
            </a:extLst>
          </p:cNvPr>
          <p:cNvSpPr txBox="1"/>
          <p:nvPr/>
        </p:nvSpPr>
        <p:spPr>
          <a:xfrm>
            <a:off x="5656729" y="1619250"/>
            <a:ext cx="6134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ko-KR" altLang="en-US" sz="2400" b="0" i="0" dirty="0">
                <a:solidFill>
                  <a:srgbClr val="373737"/>
                </a:solidFill>
                <a:effectLst/>
              </a:rPr>
              <a:t>계속 버튼을 눌러서 진행합니다</a:t>
            </a:r>
            <a:r>
              <a:rPr lang="en-US" altLang="ko-KR" sz="2400" b="0" i="0" dirty="0">
                <a:solidFill>
                  <a:srgbClr val="373737"/>
                </a:solidFill>
                <a:effectLst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BC98CF-99A8-4F2A-976E-C6BEE170B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49" y="1476711"/>
            <a:ext cx="4752975" cy="478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312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84BB7-D41C-467C-A8C1-370850271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설치법 </a:t>
            </a:r>
            <a:r>
              <a:rPr lang="en-US" altLang="ko-KR" dirty="0"/>
              <a:t>– </a:t>
            </a:r>
            <a:r>
              <a:rPr lang="ko-KR" altLang="en-US" dirty="0" err="1"/>
              <a:t>파이어베이스</a:t>
            </a:r>
            <a:r>
              <a:rPr lang="ko-KR" altLang="en-US" dirty="0"/>
              <a:t> 프로젝트 초기화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E28576-6B3A-4B0D-BB0B-BA83453CEE4E}"/>
              </a:ext>
            </a:extLst>
          </p:cNvPr>
          <p:cNvSpPr txBox="1"/>
          <p:nvPr/>
        </p:nvSpPr>
        <p:spPr>
          <a:xfrm>
            <a:off x="4885765" y="1619250"/>
            <a:ext cx="6905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ko-KR" altLang="en-US" sz="2400" b="0" i="0" dirty="0">
                <a:solidFill>
                  <a:srgbClr val="373737"/>
                </a:solidFill>
                <a:effectLst/>
              </a:rPr>
              <a:t>좌측 패널의 </a:t>
            </a:r>
            <a:r>
              <a:rPr lang="en-US" altLang="ko-KR" sz="2400" b="0" i="0" dirty="0">
                <a:solidFill>
                  <a:srgbClr val="373737"/>
                </a:solidFill>
                <a:effectLst/>
              </a:rPr>
              <a:t>Database</a:t>
            </a:r>
            <a:r>
              <a:rPr lang="ko-KR" altLang="en-US" sz="2400" b="0" i="0" dirty="0">
                <a:solidFill>
                  <a:srgbClr val="373737"/>
                </a:solidFill>
                <a:effectLst/>
              </a:rPr>
              <a:t>를 클릭합니다</a:t>
            </a:r>
            <a:r>
              <a:rPr lang="en-US" altLang="ko-KR" sz="2400" b="0" i="0" dirty="0">
                <a:solidFill>
                  <a:srgbClr val="373737"/>
                </a:solidFill>
                <a:effectLst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2AA064-4282-4476-825D-103C6310B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09" y="1442197"/>
            <a:ext cx="3723156" cy="489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220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84BB7-D41C-467C-A8C1-370850271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설치법 </a:t>
            </a:r>
            <a:r>
              <a:rPr lang="en-US" altLang="ko-KR" dirty="0"/>
              <a:t>– </a:t>
            </a:r>
            <a:r>
              <a:rPr lang="ko-KR" altLang="en-US" dirty="0" err="1"/>
              <a:t>파이어베이스</a:t>
            </a:r>
            <a:r>
              <a:rPr lang="ko-KR" altLang="en-US" dirty="0"/>
              <a:t> 프로젝트 초기화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E28576-6B3A-4B0D-BB0B-BA83453CEE4E}"/>
              </a:ext>
            </a:extLst>
          </p:cNvPr>
          <p:cNvSpPr txBox="1"/>
          <p:nvPr/>
        </p:nvSpPr>
        <p:spPr>
          <a:xfrm>
            <a:off x="1192306" y="5620870"/>
            <a:ext cx="8940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altLang="ko-KR" sz="2400" b="0" i="0" dirty="0">
                <a:solidFill>
                  <a:srgbClr val="373737"/>
                </a:solidFill>
                <a:effectLst/>
              </a:rPr>
              <a:t>Realtime Database</a:t>
            </a:r>
            <a:r>
              <a:rPr lang="ko-KR" altLang="en-US" sz="2400" b="0" i="0" dirty="0">
                <a:solidFill>
                  <a:srgbClr val="373737"/>
                </a:solidFill>
                <a:effectLst/>
              </a:rPr>
              <a:t>를 생성합니다</a:t>
            </a:r>
            <a:r>
              <a:rPr lang="en-US" altLang="ko-KR" sz="2400" b="0" i="0" dirty="0">
                <a:solidFill>
                  <a:srgbClr val="373737"/>
                </a:solidFill>
                <a:effectLst/>
              </a:rPr>
              <a:t>. </a:t>
            </a:r>
            <a:r>
              <a:rPr lang="en-US" altLang="ko-KR" sz="2400" b="0" i="0" dirty="0" err="1">
                <a:solidFill>
                  <a:srgbClr val="373737"/>
                </a:solidFill>
                <a:effectLst/>
              </a:rPr>
              <a:t>Firestore</a:t>
            </a:r>
            <a:r>
              <a:rPr lang="ko-KR" altLang="en-US" sz="2400" b="0" i="0" dirty="0">
                <a:solidFill>
                  <a:srgbClr val="373737"/>
                </a:solidFill>
                <a:effectLst/>
              </a:rPr>
              <a:t>를 고르면 안됩니다</a:t>
            </a:r>
            <a:r>
              <a:rPr lang="en-US" altLang="ko-KR" sz="2400" b="0" i="0" dirty="0">
                <a:solidFill>
                  <a:srgbClr val="373737"/>
                </a:solidFill>
                <a:effectLst/>
              </a:rPr>
              <a:t>!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42112005-0529-48D0-86D7-4CAA6D545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5" y="1400473"/>
            <a:ext cx="9620250" cy="390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03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84BB7-D41C-467C-A8C1-370850271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설치법 </a:t>
            </a:r>
            <a:r>
              <a:rPr lang="en-US" altLang="ko-KR" dirty="0"/>
              <a:t>– </a:t>
            </a:r>
            <a:r>
              <a:rPr lang="ko-KR" altLang="en-US" dirty="0" err="1"/>
              <a:t>파이어베이스</a:t>
            </a:r>
            <a:r>
              <a:rPr lang="ko-KR" altLang="en-US" dirty="0"/>
              <a:t> 프로젝트 초기화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E28576-6B3A-4B0D-BB0B-BA83453CEE4E}"/>
              </a:ext>
            </a:extLst>
          </p:cNvPr>
          <p:cNvSpPr txBox="1"/>
          <p:nvPr/>
        </p:nvSpPr>
        <p:spPr>
          <a:xfrm>
            <a:off x="1192306" y="5620870"/>
            <a:ext cx="8940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0" i="0" dirty="0">
                <a:solidFill>
                  <a:srgbClr val="373737"/>
                </a:solidFill>
                <a:effectLst/>
                <a:latin typeface="Myriad Pro"/>
              </a:rPr>
              <a:t>테스트 모드를 선택합니다</a:t>
            </a:r>
            <a:r>
              <a:rPr lang="en-US" altLang="ko-KR" sz="2400" b="0" i="0" dirty="0">
                <a:solidFill>
                  <a:srgbClr val="373737"/>
                </a:solidFill>
                <a:effectLst/>
                <a:latin typeface="Myriad Pro"/>
              </a:rPr>
              <a:t>. </a:t>
            </a:r>
            <a:r>
              <a:rPr lang="ko-KR" altLang="en-US" sz="2400" b="0" i="0" dirty="0">
                <a:solidFill>
                  <a:srgbClr val="373737"/>
                </a:solidFill>
                <a:effectLst/>
                <a:latin typeface="Myriad Pro"/>
              </a:rPr>
              <a:t>잠금 모드로 고르면 뷰어가 제대로 작동되지 않습니다</a:t>
            </a:r>
            <a:r>
              <a:rPr lang="en-US" altLang="ko-KR" sz="2400" b="0" i="0" dirty="0">
                <a:solidFill>
                  <a:srgbClr val="373737"/>
                </a:solidFill>
                <a:effectLst/>
                <a:latin typeface="Myriad Pro"/>
              </a:rPr>
              <a:t>. </a:t>
            </a:r>
            <a:r>
              <a:rPr lang="ko-KR" altLang="en-US" sz="2400" b="0" i="0" dirty="0">
                <a:solidFill>
                  <a:srgbClr val="373737"/>
                </a:solidFill>
                <a:effectLst/>
                <a:latin typeface="Myriad Pro"/>
              </a:rPr>
              <a:t>사용 설정을 클릭합니다</a:t>
            </a:r>
            <a:r>
              <a:rPr lang="en-US" altLang="ko-KR" sz="2400" b="0" i="0" dirty="0">
                <a:solidFill>
                  <a:srgbClr val="373737"/>
                </a:solidFill>
                <a:effectLst/>
                <a:latin typeface="Myriad Pro"/>
              </a:rPr>
              <a:t>.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76860C54-73D6-42FB-839F-DDE6D049A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306" y="1451067"/>
            <a:ext cx="6367463" cy="395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072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84BB7-D41C-467C-A8C1-370850271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설치법 </a:t>
            </a:r>
            <a:r>
              <a:rPr lang="en-US" altLang="ko-KR" dirty="0"/>
              <a:t>– </a:t>
            </a:r>
            <a:r>
              <a:rPr lang="ko-KR" altLang="en-US" dirty="0" err="1"/>
              <a:t>파이어베이스</a:t>
            </a:r>
            <a:r>
              <a:rPr lang="ko-KR" altLang="en-US" dirty="0"/>
              <a:t> 프로젝트 초기화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E28576-6B3A-4B0D-BB0B-BA83453CEE4E}"/>
              </a:ext>
            </a:extLst>
          </p:cNvPr>
          <p:cNvSpPr txBox="1"/>
          <p:nvPr/>
        </p:nvSpPr>
        <p:spPr>
          <a:xfrm>
            <a:off x="1192306" y="5683624"/>
            <a:ext cx="8722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ko-KR" altLang="en-US" sz="2400" dirty="0"/>
            </a:br>
            <a:endParaRPr lang="en-US" altLang="ko-KR" sz="2400" b="0" i="0" dirty="0">
              <a:solidFill>
                <a:srgbClr val="373737"/>
              </a:solidFill>
              <a:effectLst/>
              <a:latin typeface="Myriad Pro"/>
            </a:endParaRPr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3C0DB016-A3D9-40E2-B81F-B231BC3ED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41" y="1605803"/>
            <a:ext cx="11610975" cy="2247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6E3C8E-1D7F-44F6-98F0-9E8B18E8DE65}"/>
              </a:ext>
            </a:extLst>
          </p:cNvPr>
          <p:cNvSpPr txBox="1"/>
          <p:nvPr/>
        </p:nvSpPr>
        <p:spPr>
          <a:xfrm>
            <a:off x="1192306" y="4421200"/>
            <a:ext cx="8940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ko-KR" altLang="en-US" sz="2400" b="0" i="0" dirty="0">
                <a:solidFill>
                  <a:srgbClr val="373737"/>
                </a:solidFill>
                <a:effectLst/>
                <a:latin typeface="Myriad Pro"/>
              </a:rPr>
              <a:t>초기 상태의 </a:t>
            </a:r>
            <a:r>
              <a:rPr lang="en-US" altLang="ko-KR" sz="2400" b="0" i="0" dirty="0" err="1">
                <a:solidFill>
                  <a:srgbClr val="373737"/>
                </a:solidFill>
                <a:effectLst/>
                <a:latin typeface="Myriad Pro"/>
              </a:rPr>
              <a:t>db</a:t>
            </a:r>
            <a:r>
              <a:rPr lang="ko-KR" altLang="en-US" sz="2400" b="0" i="0" dirty="0">
                <a:solidFill>
                  <a:srgbClr val="373737"/>
                </a:solidFill>
                <a:effectLst/>
                <a:latin typeface="Myriad Pro"/>
              </a:rPr>
              <a:t>가 있습니다</a:t>
            </a:r>
            <a:r>
              <a:rPr lang="en-US" altLang="ko-KR" sz="2400" b="0" i="0" dirty="0">
                <a:solidFill>
                  <a:srgbClr val="373737"/>
                </a:solidFill>
                <a:effectLst/>
                <a:latin typeface="Myriad Pro"/>
              </a:rPr>
              <a:t>. </a:t>
            </a:r>
            <a:r>
              <a:rPr lang="ko-KR" altLang="en-US" sz="2400" b="0" i="0" dirty="0" err="1">
                <a:solidFill>
                  <a:srgbClr val="373737"/>
                </a:solidFill>
                <a:effectLst/>
                <a:latin typeface="Myriad Pro"/>
              </a:rPr>
              <a:t>뭐라도</a:t>
            </a:r>
            <a:r>
              <a:rPr lang="ko-KR" altLang="en-US" sz="2400" b="0" i="0" dirty="0">
                <a:solidFill>
                  <a:srgbClr val="373737"/>
                </a:solidFill>
                <a:effectLst/>
                <a:latin typeface="Myriad Pro"/>
              </a:rPr>
              <a:t> 생성해 봅시다</a:t>
            </a:r>
            <a:r>
              <a:rPr lang="en-US" altLang="ko-KR" sz="2400" b="0" i="0" dirty="0">
                <a:solidFill>
                  <a:srgbClr val="373737"/>
                </a:solidFill>
                <a:effectLst/>
                <a:latin typeface="Myriad Pr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2516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84BB7-D41C-467C-A8C1-370850271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설치법 </a:t>
            </a:r>
            <a:r>
              <a:rPr lang="en-US" altLang="ko-KR" dirty="0"/>
              <a:t>– </a:t>
            </a:r>
            <a:r>
              <a:rPr lang="ko-KR" altLang="en-US" dirty="0" err="1"/>
              <a:t>파이어베이스</a:t>
            </a:r>
            <a:r>
              <a:rPr lang="ko-KR" altLang="en-US" dirty="0"/>
              <a:t> 프로젝트 초기화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E28576-6B3A-4B0D-BB0B-BA83453CEE4E}"/>
              </a:ext>
            </a:extLst>
          </p:cNvPr>
          <p:cNvSpPr txBox="1"/>
          <p:nvPr/>
        </p:nvSpPr>
        <p:spPr>
          <a:xfrm>
            <a:off x="1192306" y="5683624"/>
            <a:ext cx="8722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ko-KR" altLang="en-US" sz="2400" dirty="0"/>
            </a:br>
            <a:endParaRPr lang="en-US" altLang="ko-KR" sz="2400" b="0" i="0" dirty="0">
              <a:solidFill>
                <a:srgbClr val="373737"/>
              </a:solidFill>
              <a:effectLst/>
              <a:latin typeface="Myriad Pr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6E3C8E-1D7F-44F6-98F0-9E8B18E8DE65}"/>
              </a:ext>
            </a:extLst>
          </p:cNvPr>
          <p:cNvSpPr txBox="1"/>
          <p:nvPr/>
        </p:nvSpPr>
        <p:spPr>
          <a:xfrm>
            <a:off x="1404742" y="5778946"/>
            <a:ext cx="8940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ko-KR" altLang="en-US" sz="2400" b="0" i="0" dirty="0">
                <a:solidFill>
                  <a:srgbClr val="373737"/>
                </a:solidFill>
                <a:effectLst/>
                <a:latin typeface="Myriad Pro"/>
              </a:rPr>
              <a:t>값을 </a:t>
            </a:r>
            <a:r>
              <a:rPr lang="ko-KR" altLang="en-US" sz="2400" b="0" i="0" dirty="0" err="1">
                <a:solidFill>
                  <a:srgbClr val="373737"/>
                </a:solidFill>
                <a:effectLst/>
                <a:latin typeface="Myriad Pro"/>
              </a:rPr>
              <a:t>정할수도</a:t>
            </a:r>
            <a:r>
              <a:rPr lang="ko-KR" altLang="en-US" sz="2400" b="0" i="0" dirty="0">
                <a:solidFill>
                  <a:srgbClr val="373737"/>
                </a:solidFill>
                <a:effectLst/>
                <a:latin typeface="Myriad Pro"/>
              </a:rPr>
              <a:t> 있고</a:t>
            </a:r>
            <a:r>
              <a:rPr lang="en-US" altLang="ko-KR" sz="2400" b="0" i="0" dirty="0">
                <a:solidFill>
                  <a:srgbClr val="373737"/>
                </a:solidFill>
                <a:effectLst/>
                <a:latin typeface="Myriad Pro"/>
              </a:rPr>
              <a:t>, </a:t>
            </a:r>
            <a:r>
              <a:rPr lang="ko-KR" altLang="en-US" sz="2400" b="0" i="0" dirty="0">
                <a:solidFill>
                  <a:srgbClr val="373737"/>
                </a:solidFill>
                <a:effectLst/>
                <a:latin typeface="Myriad Pro"/>
              </a:rPr>
              <a:t>그렇지 않다면 자식 요소들을 생성해서 폴더처럼 사용할 수 있습니다</a:t>
            </a:r>
            <a:r>
              <a:rPr lang="en-US" altLang="ko-KR" sz="2400" b="0" i="0" dirty="0">
                <a:solidFill>
                  <a:srgbClr val="373737"/>
                </a:solidFill>
                <a:effectLst/>
                <a:latin typeface="Myriad Pro"/>
              </a:rPr>
              <a:t>.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CFE27742-EE45-46AF-B08A-399F085E6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10657"/>
            <a:ext cx="10410970" cy="427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72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84BB7-D41C-467C-A8C1-370850271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설치법 </a:t>
            </a:r>
            <a:r>
              <a:rPr lang="en-US" altLang="ko-KR" dirty="0"/>
              <a:t>– </a:t>
            </a:r>
            <a:r>
              <a:rPr lang="ko-KR" altLang="en-US" dirty="0" err="1"/>
              <a:t>파이어베이스</a:t>
            </a:r>
            <a:r>
              <a:rPr lang="ko-KR" altLang="en-US" dirty="0"/>
              <a:t> 프로젝트 초기화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E28576-6B3A-4B0D-BB0B-BA83453CEE4E}"/>
              </a:ext>
            </a:extLst>
          </p:cNvPr>
          <p:cNvSpPr txBox="1"/>
          <p:nvPr/>
        </p:nvSpPr>
        <p:spPr>
          <a:xfrm>
            <a:off x="1734670" y="5650886"/>
            <a:ext cx="8722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ko-KR" altLang="en-US" sz="2400" dirty="0"/>
            </a:br>
            <a:endParaRPr lang="en-US" altLang="ko-KR" sz="2400" b="0" i="0" dirty="0">
              <a:solidFill>
                <a:srgbClr val="373737"/>
              </a:solidFill>
              <a:effectLst/>
              <a:latin typeface="Myriad Pr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6E3C8E-1D7F-44F6-98F0-9E8B18E8DE65}"/>
              </a:ext>
            </a:extLst>
          </p:cNvPr>
          <p:cNvSpPr txBox="1"/>
          <p:nvPr/>
        </p:nvSpPr>
        <p:spPr>
          <a:xfrm>
            <a:off x="1130672" y="5411560"/>
            <a:ext cx="8940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ko-KR" altLang="en-US" sz="2400" b="0" i="0" dirty="0">
                <a:solidFill>
                  <a:srgbClr val="373737"/>
                </a:solidFill>
                <a:effectLst/>
                <a:latin typeface="Myriad Pro"/>
              </a:rPr>
              <a:t>데이터를 좀 넣어줬으니</a:t>
            </a:r>
            <a:r>
              <a:rPr lang="en-US" altLang="ko-KR" sz="2400" b="0" i="0" dirty="0">
                <a:solidFill>
                  <a:srgbClr val="373737"/>
                </a:solidFill>
                <a:effectLst/>
                <a:latin typeface="Myriad Pro"/>
              </a:rPr>
              <a:t>, </a:t>
            </a:r>
            <a:r>
              <a:rPr lang="ko-KR" altLang="en-US" sz="2400" b="0" i="0" dirty="0">
                <a:solidFill>
                  <a:srgbClr val="373737"/>
                </a:solidFill>
                <a:effectLst/>
                <a:latin typeface="Myriad Pro"/>
              </a:rPr>
              <a:t>뷰어를 컴파일해서 확인해볼까요</a:t>
            </a:r>
            <a:r>
              <a:rPr lang="en-US" altLang="ko-KR" sz="2400" b="0" i="0" dirty="0">
                <a:solidFill>
                  <a:srgbClr val="373737"/>
                </a:solidFill>
                <a:effectLst/>
                <a:latin typeface="Myriad Pro"/>
              </a:rPr>
              <a:t>?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D10E1B1D-EF56-4F48-BB69-663986B44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44" y="1548125"/>
            <a:ext cx="9034182" cy="376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833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84BB7-D41C-467C-A8C1-370850271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설치법 </a:t>
            </a:r>
            <a:r>
              <a:rPr lang="en-US" altLang="ko-KR" dirty="0"/>
              <a:t>– API </a:t>
            </a:r>
            <a:r>
              <a:rPr lang="ko-KR" altLang="en-US" dirty="0"/>
              <a:t>인증 키 발급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E28576-6B3A-4B0D-BB0B-BA83453CEE4E}"/>
              </a:ext>
            </a:extLst>
          </p:cNvPr>
          <p:cNvSpPr txBox="1"/>
          <p:nvPr/>
        </p:nvSpPr>
        <p:spPr>
          <a:xfrm>
            <a:off x="1734670" y="5650886"/>
            <a:ext cx="8722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ko-KR" altLang="en-US" sz="2400" dirty="0"/>
            </a:br>
            <a:endParaRPr lang="en-US" altLang="ko-KR" sz="2400" b="0" i="0" dirty="0">
              <a:solidFill>
                <a:srgbClr val="373737"/>
              </a:solidFill>
              <a:effectLst/>
              <a:latin typeface="Myriad Pr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6E3C8E-1D7F-44F6-98F0-9E8B18E8DE65}"/>
              </a:ext>
            </a:extLst>
          </p:cNvPr>
          <p:cNvSpPr txBox="1"/>
          <p:nvPr/>
        </p:nvSpPr>
        <p:spPr>
          <a:xfrm>
            <a:off x="1148602" y="5835552"/>
            <a:ext cx="8940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ko-KR" altLang="en-US" sz="2400" b="0" i="0" dirty="0">
                <a:solidFill>
                  <a:srgbClr val="373737"/>
                </a:solidFill>
                <a:effectLst/>
                <a:latin typeface="Myriad Pro"/>
              </a:rPr>
              <a:t>콘솔 메인으로 갑니다</a:t>
            </a:r>
            <a:r>
              <a:rPr lang="en-US" altLang="ko-KR" sz="2400" b="0" i="0" dirty="0">
                <a:solidFill>
                  <a:srgbClr val="373737"/>
                </a:solidFill>
                <a:effectLst/>
                <a:latin typeface="Myriad Pro"/>
              </a:rPr>
              <a:t>. </a:t>
            </a:r>
            <a:r>
              <a:rPr lang="ko-KR" altLang="en-US" sz="2400" b="0" i="0" dirty="0">
                <a:solidFill>
                  <a:srgbClr val="373737"/>
                </a:solidFill>
                <a:effectLst/>
                <a:latin typeface="Myriad Pro"/>
              </a:rPr>
              <a:t>안드로이드 로고를 클릭해줍시다</a:t>
            </a:r>
            <a:r>
              <a:rPr lang="en-US" altLang="ko-KR" sz="2400" b="0" i="0" dirty="0">
                <a:solidFill>
                  <a:srgbClr val="373737"/>
                </a:solidFill>
                <a:effectLst/>
                <a:latin typeface="Myriad Pro"/>
              </a:rPr>
              <a:t>.</a:t>
            </a:r>
          </a:p>
        </p:txBody>
      </p:sp>
      <p:pic>
        <p:nvPicPr>
          <p:cNvPr id="4" name="그림 3" descr="모니터, 플레이어, 흔들리는, 공이(가) 표시된 사진&#10;&#10;자동 생성된 설명">
            <a:extLst>
              <a:ext uri="{FF2B5EF4-FFF2-40B4-BE49-F238E27FC236}">
                <a16:creationId xmlns:a16="http://schemas.microsoft.com/office/drawing/2014/main" id="{00C9707F-7D73-4F06-B5F1-489108E4A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73" y="1490645"/>
            <a:ext cx="9034183" cy="434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88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84BB7-D41C-467C-A8C1-370850271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설치법 </a:t>
            </a:r>
            <a:r>
              <a:rPr lang="en-US" altLang="ko-KR" dirty="0"/>
              <a:t>– API </a:t>
            </a:r>
            <a:r>
              <a:rPr lang="ko-KR" altLang="en-US" dirty="0"/>
              <a:t>인증 키 발급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E28576-6B3A-4B0D-BB0B-BA83453CEE4E}"/>
              </a:ext>
            </a:extLst>
          </p:cNvPr>
          <p:cNvSpPr txBox="1"/>
          <p:nvPr/>
        </p:nvSpPr>
        <p:spPr>
          <a:xfrm>
            <a:off x="1734670" y="5650886"/>
            <a:ext cx="8722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ko-KR" altLang="en-US" sz="2400" dirty="0"/>
            </a:br>
            <a:endParaRPr lang="en-US" altLang="ko-KR" sz="2400" b="0" i="0" dirty="0">
              <a:solidFill>
                <a:srgbClr val="373737"/>
              </a:solidFill>
              <a:effectLst/>
              <a:latin typeface="Myriad Pr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6E3C8E-1D7F-44F6-98F0-9E8B18E8DE65}"/>
              </a:ext>
            </a:extLst>
          </p:cNvPr>
          <p:cNvSpPr txBox="1"/>
          <p:nvPr/>
        </p:nvSpPr>
        <p:spPr>
          <a:xfrm>
            <a:off x="5367414" y="2254107"/>
            <a:ext cx="6455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ko-KR" altLang="en-US" sz="2400" b="0" i="0" dirty="0">
                <a:solidFill>
                  <a:srgbClr val="373737"/>
                </a:solidFill>
                <a:effectLst/>
              </a:rPr>
              <a:t>설정된 안드로이드 패키지 이름을 씁니다</a:t>
            </a:r>
            <a:r>
              <a:rPr lang="en-US" altLang="ko-KR" sz="2400" b="0" i="0" dirty="0">
                <a:solidFill>
                  <a:srgbClr val="373737"/>
                </a:solidFill>
                <a:effectLst/>
              </a:rPr>
              <a:t>. </a:t>
            </a:r>
            <a:r>
              <a:rPr lang="ko-KR" altLang="en-US" sz="2400" b="0" i="0" dirty="0">
                <a:solidFill>
                  <a:srgbClr val="373737"/>
                </a:solidFill>
                <a:effectLst/>
              </a:rPr>
              <a:t>기본값은 </a:t>
            </a:r>
            <a:r>
              <a:rPr lang="en-US" altLang="ko-KR" sz="2400" b="0" i="0" dirty="0">
                <a:solidFill>
                  <a:srgbClr val="373737"/>
                </a:solidFill>
                <a:effectLst/>
              </a:rPr>
              <a:t>xyz.dps0340.firebase_visualizer </a:t>
            </a:r>
            <a:r>
              <a:rPr lang="ko-KR" altLang="en-US" sz="2400" b="0" i="0" dirty="0">
                <a:solidFill>
                  <a:srgbClr val="373737"/>
                </a:solidFill>
                <a:effectLst/>
              </a:rPr>
              <a:t>입니다</a:t>
            </a:r>
            <a:r>
              <a:rPr lang="en-US" altLang="ko-KR" sz="2400" b="0" i="0" dirty="0">
                <a:solidFill>
                  <a:srgbClr val="373737"/>
                </a:solidFill>
                <a:effectLst/>
              </a:rPr>
              <a:t>.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E21DFBF1-8FE9-49B2-8EB9-3AF2509C6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60" y="1503372"/>
            <a:ext cx="4612340" cy="528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867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84BB7-D41C-467C-A8C1-370850271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설치법 </a:t>
            </a:r>
            <a:r>
              <a:rPr lang="en-US" altLang="ko-KR" dirty="0"/>
              <a:t>– API </a:t>
            </a:r>
            <a:r>
              <a:rPr lang="ko-KR" altLang="en-US" dirty="0"/>
              <a:t>인증 키 발급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E28576-6B3A-4B0D-BB0B-BA83453CEE4E}"/>
              </a:ext>
            </a:extLst>
          </p:cNvPr>
          <p:cNvSpPr txBox="1"/>
          <p:nvPr/>
        </p:nvSpPr>
        <p:spPr>
          <a:xfrm>
            <a:off x="1734670" y="5650886"/>
            <a:ext cx="8722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ko-KR" altLang="en-US" sz="2400" dirty="0"/>
            </a:br>
            <a:endParaRPr lang="en-US" altLang="ko-KR" sz="2400" b="0" i="0" dirty="0">
              <a:solidFill>
                <a:srgbClr val="373737"/>
              </a:solidFill>
              <a:effectLst/>
              <a:latin typeface="Myriad Pr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6E3C8E-1D7F-44F6-98F0-9E8B18E8DE65}"/>
              </a:ext>
            </a:extLst>
          </p:cNvPr>
          <p:cNvSpPr txBox="1"/>
          <p:nvPr/>
        </p:nvSpPr>
        <p:spPr>
          <a:xfrm>
            <a:off x="5367414" y="2254107"/>
            <a:ext cx="6455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ko-KR" altLang="en-US" sz="2400" b="0" i="0" dirty="0">
                <a:solidFill>
                  <a:srgbClr val="373737"/>
                </a:solidFill>
                <a:effectLst/>
                <a:latin typeface="Myriad Pro"/>
              </a:rPr>
              <a:t>앱 닉네임은 자유롭게 써주고</a:t>
            </a:r>
            <a:r>
              <a:rPr lang="en-US" altLang="ko-KR" sz="2400" b="0" i="0" dirty="0">
                <a:solidFill>
                  <a:srgbClr val="373737"/>
                </a:solidFill>
                <a:effectLst/>
                <a:latin typeface="Myriad Pro"/>
              </a:rPr>
              <a:t>, SHA-1</a:t>
            </a:r>
            <a:r>
              <a:rPr lang="ko-KR" altLang="en-US" sz="2400" b="0" i="0" dirty="0">
                <a:solidFill>
                  <a:srgbClr val="373737"/>
                </a:solidFill>
                <a:effectLst/>
                <a:latin typeface="Myriad Pro"/>
              </a:rPr>
              <a:t>은 상관 없습니다</a:t>
            </a:r>
            <a:r>
              <a:rPr lang="en-US" altLang="ko-KR" sz="2400" b="0" i="0" dirty="0">
                <a:solidFill>
                  <a:srgbClr val="373737"/>
                </a:solidFill>
                <a:effectLst/>
                <a:latin typeface="Myriad Pro"/>
              </a:rPr>
              <a:t>.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80FE08F1-2BD1-4114-92D1-DC57DB492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99" y="1313348"/>
            <a:ext cx="4174838" cy="539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446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84BB7-D41C-467C-A8C1-370850271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소개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B0465AB8-0C2C-434C-87B6-677D84C9AA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57" y="1384936"/>
            <a:ext cx="2484943" cy="510793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E28576-6B3A-4B0D-BB0B-BA83453CEE4E}"/>
              </a:ext>
            </a:extLst>
          </p:cNvPr>
          <p:cNvSpPr txBox="1"/>
          <p:nvPr/>
        </p:nvSpPr>
        <p:spPr>
          <a:xfrm>
            <a:off x="3476625" y="1384936"/>
            <a:ext cx="8458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ko-KR" altLang="en-US" sz="2200" b="0" i="0" dirty="0">
                <a:solidFill>
                  <a:srgbClr val="373737"/>
                </a:solidFill>
                <a:effectLst/>
              </a:rPr>
              <a:t>한국산업기술대학교 </a:t>
            </a:r>
            <a:r>
              <a:rPr lang="ko-KR" altLang="en-US" sz="2200" b="0" i="0" dirty="0" err="1">
                <a:solidFill>
                  <a:srgbClr val="373737"/>
                </a:solidFill>
                <a:effectLst/>
              </a:rPr>
              <a:t>파이어베이스</a:t>
            </a:r>
            <a:r>
              <a:rPr lang="ko-KR" altLang="en-US" sz="2200" b="0" i="0" dirty="0">
                <a:solidFill>
                  <a:srgbClr val="373737"/>
                </a:solidFill>
                <a:effectLst/>
              </a:rPr>
              <a:t> 특강에서 보조자료로 쓰이는 이 앱은 자신이 생성한 </a:t>
            </a:r>
            <a:r>
              <a:rPr lang="ko-KR" altLang="en-US" sz="2200" b="0" i="0" dirty="0" err="1">
                <a:solidFill>
                  <a:srgbClr val="373737"/>
                </a:solidFill>
                <a:effectLst/>
              </a:rPr>
              <a:t>파이어베이스</a:t>
            </a:r>
            <a:r>
              <a:rPr lang="ko-KR" altLang="en-US" sz="2200" b="0" i="0" dirty="0">
                <a:solidFill>
                  <a:srgbClr val="373737"/>
                </a:solidFill>
                <a:effectLst/>
              </a:rPr>
              <a:t> </a:t>
            </a:r>
            <a:r>
              <a:rPr lang="en-US" altLang="ko-KR" sz="2200" b="0" i="0" dirty="0" err="1">
                <a:solidFill>
                  <a:srgbClr val="373737"/>
                </a:solidFill>
                <a:effectLst/>
              </a:rPr>
              <a:t>db</a:t>
            </a:r>
            <a:r>
              <a:rPr lang="en-US" altLang="ko-KR" sz="2200" b="0" i="0" dirty="0">
                <a:solidFill>
                  <a:srgbClr val="373737"/>
                </a:solidFill>
                <a:effectLst/>
              </a:rPr>
              <a:t> </a:t>
            </a:r>
            <a:r>
              <a:rPr lang="ko-KR" altLang="en-US" sz="2200" b="0" i="0" dirty="0">
                <a:solidFill>
                  <a:srgbClr val="373737"/>
                </a:solidFill>
                <a:effectLst/>
              </a:rPr>
              <a:t>구조를 실시간으로 볼 수 있는 앱입니다</a:t>
            </a:r>
            <a:r>
              <a:rPr lang="en-US" altLang="ko-KR" sz="2200" b="0" i="0" dirty="0">
                <a:solidFill>
                  <a:srgbClr val="373737"/>
                </a:solidFill>
                <a:effectLst/>
              </a:rPr>
              <a:t>.</a:t>
            </a:r>
          </a:p>
          <a:p>
            <a:pPr algn="l" fontAlgn="base"/>
            <a:endParaRPr lang="en-US" altLang="ko-KR" sz="2200" dirty="0">
              <a:solidFill>
                <a:srgbClr val="373737"/>
              </a:solidFill>
            </a:endParaRPr>
          </a:p>
          <a:p>
            <a:pPr algn="l" fontAlgn="base"/>
            <a:endParaRPr lang="en-US" altLang="ko-KR" sz="2200" b="0" i="0" dirty="0">
              <a:solidFill>
                <a:srgbClr val="373737"/>
              </a:solidFill>
              <a:effectLst/>
            </a:endParaRPr>
          </a:p>
          <a:p>
            <a:pPr algn="l" fontAlgn="base"/>
            <a:r>
              <a:rPr lang="ko-KR" altLang="en-US" sz="2200" b="0" i="0" dirty="0">
                <a:solidFill>
                  <a:srgbClr val="373737"/>
                </a:solidFill>
                <a:effectLst/>
              </a:rPr>
              <a:t>개인별 </a:t>
            </a:r>
            <a:r>
              <a:rPr lang="ko-KR" altLang="en-US" sz="2200" b="0" i="0" dirty="0" err="1">
                <a:solidFill>
                  <a:srgbClr val="373737"/>
                </a:solidFill>
                <a:effectLst/>
              </a:rPr>
              <a:t>파이어베이스</a:t>
            </a:r>
            <a:r>
              <a:rPr lang="ko-KR" altLang="en-US" sz="2200" b="0" i="0" dirty="0">
                <a:solidFill>
                  <a:srgbClr val="373737"/>
                </a:solidFill>
                <a:effectLst/>
              </a:rPr>
              <a:t> 인증 때문에 </a:t>
            </a:r>
            <a:r>
              <a:rPr lang="en-US" altLang="ko-KR" sz="2200" b="0" i="0" dirty="0" err="1">
                <a:solidFill>
                  <a:srgbClr val="373737"/>
                </a:solidFill>
                <a:effectLst/>
              </a:rPr>
              <a:t>apk</a:t>
            </a:r>
            <a:r>
              <a:rPr lang="en-US" altLang="ko-KR" sz="2200" b="0" i="0" dirty="0">
                <a:solidFill>
                  <a:srgbClr val="373737"/>
                </a:solidFill>
                <a:effectLst/>
              </a:rPr>
              <a:t> </a:t>
            </a:r>
            <a:r>
              <a:rPr lang="ko-KR" altLang="en-US" sz="2200" b="0" i="0" dirty="0">
                <a:solidFill>
                  <a:srgbClr val="373737"/>
                </a:solidFill>
                <a:effectLst/>
              </a:rPr>
              <a:t>파일은 제공되지 않고 </a:t>
            </a:r>
            <a:r>
              <a:rPr lang="en-US" altLang="ko-KR" sz="2200" b="0" i="0" dirty="0">
                <a:solidFill>
                  <a:srgbClr val="373737"/>
                </a:solidFill>
                <a:effectLst/>
              </a:rPr>
              <a:t>git</a:t>
            </a:r>
            <a:r>
              <a:rPr lang="ko-KR" altLang="en-US" sz="2200" b="0" i="0" dirty="0">
                <a:solidFill>
                  <a:srgbClr val="373737"/>
                </a:solidFill>
                <a:effectLst/>
              </a:rPr>
              <a:t>을 사용하여 소스 코드를 복제한 뒤 스스로 </a:t>
            </a:r>
            <a:r>
              <a:rPr lang="ko-KR" altLang="en-US" sz="2200" b="0" i="0" dirty="0" err="1">
                <a:solidFill>
                  <a:srgbClr val="373737"/>
                </a:solidFill>
                <a:effectLst/>
              </a:rPr>
              <a:t>파이어베이스</a:t>
            </a:r>
            <a:r>
              <a:rPr lang="ko-KR" altLang="en-US" sz="2200" b="0" i="0" dirty="0">
                <a:solidFill>
                  <a:srgbClr val="373737"/>
                </a:solidFill>
                <a:effectLst/>
              </a:rPr>
              <a:t> 인증 키를 발급받아서 컴파일해야 합니다</a:t>
            </a:r>
            <a:r>
              <a:rPr lang="en-US" altLang="ko-KR" sz="2200" b="0" i="0" dirty="0">
                <a:solidFill>
                  <a:srgbClr val="373737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9615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84BB7-D41C-467C-A8C1-370850271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설치법 </a:t>
            </a:r>
            <a:r>
              <a:rPr lang="en-US" altLang="ko-KR" dirty="0"/>
              <a:t>– API </a:t>
            </a:r>
            <a:r>
              <a:rPr lang="ko-KR" altLang="en-US" dirty="0"/>
              <a:t>인증 키 발급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E28576-6B3A-4B0D-BB0B-BA83453CEE4E}"/>
              </a:ext>
            </a:extLst>
          </p:cNvPr>
          <p:cNvSpPr txBox="1"/>
          <p:nvPr/>
        </p:nvSpPr>
        <p:spPr>
          <a:xfrm>
            <a:off x="1734670" y="5650886"/>
            <a:ext cx="8722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ko-KR" altLang="en-US" sz="2400" dirty="0"/>
            </a:br>
            <a:endParaRPr lang="en-US" altLang="ko-KR" sz="2400" b="0" i="0" dirty="0">
              <a:solidFill>
                <a:srgbClr val="373737"/>
              </a:solidFill>
              <a:effectLst/>
              <a:latin typeface="Myriad Pr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6E3C8E-1D7F-44F6-98F0-9E8B18E8DE65}"/>
              </a:ext>
            </a:extLst>
          </p:cNvPr>
          <p:cNvSpPr txBox="1"/>
          <p:nvPr/>
        </p:nvSpPr>
        <p:spPr>
          <a:xfrm>
            <a:off x="5367414" y="2254107"/>
            <a:ext cx="6455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altLang="ko-KR" sz="2400" b="0" i="0" dirty="0">
                <a:solidFill>
                  <a:srgbClr val="373737"/>
                </a:solidFill>
                <a:effectLst/>
              </a:rPr>
              <a:t>google-</a:t>
            </a:r>
            <a:r>
              <a:rPr lang="en-US" altLang="ko-KR" sz="2400" b="0" i="0" dirty="0" err="1">
                <a:solidFill>
                  <a:srgbClr val="373737"/>
                </a:solidFill>
                <a:effectLst/>
              </a:rPr>
              <a:t>services.json</a:t>
            </a:r>
            <a:r>
              <a:rPr lang="ko-KR" altLang="en-US" sz="2400" b="0" i="0" dirty="0">
                <a:solidFill>
                  <a:srgbClr val="373737"/>
                </a:solidFill>
                <a:effectLst/>
              </a:rPr>
              <a:t>을 받습니다</a:t>
            </a:r>
            <a:r>
              <a:rPr lang="en-US" altLang="ko-KR" sz="2400" b="0" i="0" dirty="0">
                <a:solidFill>
                  <a:srgbClr val="373737"/>
                </a:solidFill>
                <a:effectLst/>
              </a:rPr>
              <a:t>. </a:t>
            </a:r>
            <a:r>
              <a:rPr lang="ko-KR" altLang="en-US" sz="2400" b="0" i="0" dirty="0">
                <a:solidFill>
                  <a:srgbClr val="373737"/>
                </a:solidFill>
                <a:effectLst/>
              </a:rPr>
              <a:t>인증 키로 쓰입니다</a:t>
            </a:r>
            <a:r>
              <a:rPr lang="en-US" altLang="ko-KR" sz="2400" b="0" i="0" dirty="0">
                <a:solidFill>
                  <a:srgbClr val="373737"/>
                </a:solidFill>
                <a:effectLst/>
              </a:rPr>
              <a:t>.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F4564A14-1E98-4309-86AB-3082C048E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66" y="1321637"/>
            <a:ext cx="5107981" cy="537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306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84BB7-D41C-467C-A8C1-370850271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설치법 </a:t>
            </a:r>
            <a:r>
              <a:rPr lang="en-US" altLang="ko-KR" dirty="0"/>
              <a:t>– API </a:t>
            </a:r>
            <a:r>
              <a:rPr lang="ko-KR" altLang="en-US" dirty="0"/>
              <a:t>인증 키 발급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E28576-6B3A-4B0D-BB0B-BA83453CEE4E}"/>
              </a:ext>
            </a:extLst>
          </p:cNvPr>
          <p:cNvSpPr txBox="1"/>
          <p:nvPr/>
        </p:nvSpPr>
        <p:spPr>
          <a:xfrm>
            <a:off x="1734670" y="5650886"/>
            <a:ext cx="8722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ko-KR" altLang="en-US" sz="2400" dirty="0"/>
            </a:br>
            <a:endParaRPr lang="en-US" altLang="ko-KR" sz="2400" b="0" i="0" dirty="0">
              <a:solidFill>
                <a:srgbClr val="373737"/>
              </a:solidFill>
              <a:effectLst/>
              <a:latin typeface="Myriad Pr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6E3C8E-1D7F-44F6-98F0-9E8B18E8DE65}"/>
              </a:ext>
            </a:extLst>
          </p:cNvPr>
          <p:cNvSpPr txBox="1"/>
          <p:nvPr/>
        </p:nvSpPr>
        <p:spPr>
          <a:xfrm>
            <a:off x="6445623" y="2128875"/>
            <a:ext cx="53769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altLang="ko-KR" sz="2400" b="0" i="0" dirty="0">
                <a:solidFill>
                  <a:srgbClr val="373737"/>
                </a:solidFill>
                <a:effectLst/>
                <a:latin typeface="Myriad Pro"/>
              </a:rPr>
              <a:t>3</a:t>
            </a:r>
            <a:r>
              <a:rPr lang="ko-KR" altLang="en-US" sz="2400" b="0" i="0" dirty="0">
                <a:solidFill>
                  <a:srgbClr val="373737"/>
                </a:solidFill>
                <a:effectLst/>
                <a:latin typeface="Myriad Pro"/>
              </a:rPr>
              <a:t>번은 눌러서 넘어가고 </a:t>
            </a:r>
            <a:r>
              <a:rPr lang="en-US" altLang="ko-KR" sz="2400" b="0" i="0" dirty="0">
                <a:solidFill>
                  <a:srgbClr val="373737"/>
                </a:solidFill>
                <a:effectLst/>
                <a:latin typeface="Myriad Pro"/>
              </a:rPr>
              <a:t>4</a:t>
            </a:r>
            <a:r>
              <a:rPr lang="ko-KR" altLang="en-US" sz="2400" b="0" i="0" dirty="0">
                <a:solidFill>
                  <a:srgbClr val="373737"/>
                </a:solidFill>
                <a:effectLst/>
                <a:latin typeface="Myriad Pro"/>
              </a:rPr>
              <a:t>번은 </a:t>
            </a:r>
            <a:r>
              <a:rPr lang="ko-KR" altLang="en-US" sz="2400" b="0" i="0" dirty="0" err="1">
                <a:solidFill>
                  <a:srgbClr val="373737"/>
                </a:solidFill>
                <a:effectLst/>
                <a:latin typeface="Myriad Pro"/>
              </a:rPr>
              <a:t>스킵해주세요</a:t>
            </a:r>
            <a:r>
              <a:rPr lang="en-US" altLang="ko-KR" sz="2400" b="0" i="0" dirty="0">
                <a:solidFill>
                  <a:srgbClr val="373737"/>
                </a:solidFill>
                <a:effectLst/>
                <a:latin typeface="Myriad Pro"/>
              </a:rPr>
              <a:t>.</a:t>
            </a:r>
          </a:p>
          <a:p>
            <a:br>
              <a:rPr lang="ko-KR" altLang="en-US" sz="2400" dirty="0"/>
            </a:br>
            <a:endParaRPr lang="en-US" altLang="ko-KR" sz="2400" b="0" i="0" dirty="0">
              <a:solidFill>
                <a:srgbClr val="373737"/>
              </a:solidFill>
              <a:effectLst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407E83C7-D5A5-4A39-89A4-3B07BF977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90" y="1600625"/>
            <a:ext cx="5840315" cy="421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858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84BB7-D41C-467C-A8C1-370850271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설치법 </a:t>
            </a:r>
            <a:r>
              <a:rPr lang="en-US" altLang="ko-KR" dirty="0"/>
              <a:t>– API </a:t>
            </a:r>
            <a:r>
              <a:rPr lang="ko-KR" altLang="en-US" dirty="0"/>
              <a:t>인증 키 발급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E28576-6B3A-4B0D-BB0B-BA83453CEE4E}"/>
              </a:ext>
            </a:extLst>
          </p:cNvPr>
          <p:cNvSpPr txBox="1"/>
          <p:nvPr/>
        </p:nvSpPr>
        <p:spPr>
          <a:xfrm>
            <a:off x="1734670" y="5650886"/>
            <a:ext cx="8722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ko-KR" altLang="en-US" sz="2400" dirty="0"/>
            </a:br>
            <a:endParaRPr lang="en-US" altLang="ko-KR" sz="2400" b="0" i="0" dirty="0">
              <a:solidFill>
                <a:srgbClr val="373737"/>
              </a:solidFill>
              <a:effectLst/>
              <a:latin typeface="Myriad Pr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6E3C8E-1D7F-44F6-98F0-9E8B18E8DE65}"/>
              </a:ext>
            </a:extLst>
          </p:cNvPr>
          <p:cNvSpPr txBox="1"/>
          <p:nvPr/>
        </p:nvSpPr>
        <p:spPr>
          <a:xfrm>
            <a:off x="5280213" y="1846729"/>
            <a:ext cx="65423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ko-KR" altLang="en-US" sz="2400" b="0" i="0" dirty="0">
                <a:solidFill>
                  <a:srgbClr val="373737"/>
                </a:solidFill>
                <a:effectLst/>
              </a:rPr>
              <a:t>안드로이드 스튜디오에서 코드를 열고 프로젝트 탭으로 갑니다</a:t>
            </a:r>
            <a:r>
              <a:rPr lang="en-US" altLang="ko-KR" sz="2400" b="0" i="0" dirty="0">
                <a:solidFill>
                  <a:srgbClr val="373737"/>
                </a:solidFill>
                <a:effectLst/>
              </a:rPr>
              <a:t>.</a:t>
            </a:r>
          </a:p>
          <a:p>
            <a:pPr algn="l" fontAlgn="base"/>
            <a:endParaRPr lang="en-US" altLang="ko-KR" sz="2400" b="0" i="0" dirty="0">
              <a:solidFill>
                <a:srgbClr val="373737"/>
              </a:solidFill>
              <a:effectLst/>
            </a:endParaRPr>
          </a:p>
          <a:p>
            <a:pPr algn="l" fontAlgn="base"/>
            <a:r>
              <a:rPr lang="ko-KR" altLang="en-US" sz="2400" b="0" i="0" dirty="0">
                <a:solidFill>
                  <a:srgbClr val="373737"/>
                </a:solidFill>
                <a:effectLst/>
              </a:rPr>
              <a:t>올바른 경로는 </a:t>
            </a:r>
            <a:r>
              <a:rPr lang="en-US" altLang="ko-KR" sz="2400" b="0" i="0" dirty="0">
                <a:solidFill>
                  <a:srgbClr val="373737"/>
                </a:solidFill>
                <a:effectLst/>
              </a:rPr>
              <a:t>app/google-</a:t>
            </a:r>
            <a:r>
              <a:rPr lang="en-US" altLang="ko-KR" sz="2400" b="0" i="0" dirty="0" err="1">
                <a:solidFill>
                  <a:srgbClr val="373737"/>
                </a:solidFill>
                <a:effectLst/>
              </a:rPr>
              <a:t>services.json</a:t>
            </a:r>
            <a:r>
              <a:rPr lang="en-US" altLang="ko-KR" sz="2400" b="0" i="0" dirty="0">
                <a:solidFill>
                  <a:srgbClr val="373737"/>
                </a:solidFill>
                <a:effectLst/>
              </a:rPr>
              <a:t> </a:t>
            </a:r>
            <a:r>
              <a:rPr lang="ko-KR" altLang="en-US" sz="2400" b="0" i="0" dirty="0">
                <a:solidFill>
                  <a:srgbClr val="373737"/>
                </a:solidFill>
                <a:effectLst/>
              </a:rPr>
              <a:t>입니다</a:t>
            </a:r>
            <a:r>
              <a:rPr lang="en-US" altLang="ko-KR" sz="2400" b="0" i="0" dirty="0">
                <a:solidFill>
                  <a:srgbClr val="373737"/>
                </a:solidFill>
                <a:effectLst/>
              </a:rPr>
              <a:t>. </a:t>
            </a:r>
            <a:r>
              <a:rPr lang="ko-KR" altLang="en-US" sz="2400" b="0" i="0" dirty="0">
                <a:solidFill>
                  <a:srgbClr val="373737"/>
                </a:solidFill>
                <a:effectLst/>
              </a:rPr>
              <a:t>드래그 앤 드랍 해줍시다</a:t>
            </a:r>
            <a:r>
              <a:rPr lang="en-US" altLang="ko-KR" sz="2400" b="0" i="0" dirty="0">
                <a:solidFill>
                  <a:srgbClr val="373737"/>
                </a:solidFill>
                <a:effectLst/>
              </a:rPr>
              <a:t>.</a:t>
            </a:r>
          </a:p>
          <a:p>
            <a:pPr algn="l" fontAlgn="base"/>
            <a:endParaRPr lang="en-US" altLang="ko-KR" sz="2400" b="0" i="0" dirty="0">
              <a:solidFill>
                <a:srgbClr val="373737"/>
              </a:solidFill>
              <a:effectLst/>
            </a:endParaRPr>
          </a:p>
          <a:p>
            <a:pPr algn="l" fontAlgn="base"/>
            <a:r>
              <a:rPr lang="ko-KR" altLang="en-US" sz="2400" b="0" i="0" dirty="0">
                <a:solidFill>
                  <a:srgbClr val="373737"/>
                </a:solidFill>
                <a:effectLst/>
              </a:rPr>
              <a:t>이렇게 인증 키 설정이 끝났습니다</a:t>
            </a:r>
            <a:r>
              <a:rPr lang="en-US" altLang="ko-KR" sz="2400" b="0" i="0" dirty="0">
                <a:solidFill>
                  <a:srgbClr val="373737"/>
                </a:solidFill>
                <a:effectLst/>
              </a:rPr>
              <a:t>.</a:t>
            </a:r>
          </a:p>
          <a:p>
            <a:br>
              <a:rPr lang="ko-KR" altLang="en-US" sz="2400" dirty="0"/>
            </a:br>
            <a:endParaRPr lang="en-US" altLang="ko-KR" sz="2400" b="0" i="0" dirty="0">
              <a:solidFill>
                <a:srgbClr val="373737"/>
              </a:solidFill>
              <a:effectLst/>
            </a:endParaRPr>
          </a:p>
        </p:txBody>
      </p:sp>
      <p:pic>
        <p:nvPicPr>
          <p:cNvPr id="5" name="그림 4" descr="스크린샷, 컴퓨터, 전화이(가) 표시된 사진&#10;&#10;자동 생성된 설명">
            <a:extLst>
              <a:ext uri="{FF2B5EF4-FFF2-40B4-BE49-F238E27FC236}">
                <a16:creationId xmlns:a16="http://schemas.microsoft.com/office/drawing/2014/main" id="{F8690870-28FF-44A3-A135-14B3E7379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39" y="1337325"/>
            <a:ext cx="4267908" cy="540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001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84BB7-D41C-467C-A8C1-370850271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설치법 </a:t>
            </a:r>
            <a:r>
              <a:rPr lang="en-US" altLang="ko-KR" dirty="0"/>
              <a:t>– </a:t>
            </a:r>
            <a:r>
              <a:rPr lang="ko-KR" altLang="en-US" dirty="0"/>
              <a:t>안드로이드 개발자 모드 허용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E28576-6B3A-4B0D-BB0B-BA83453CEE4E}"/>
              </a:ext>
            </a:extLst>
          </p:cNvPr>
          <p:cNvSpPr txBox="1"/>
          <p:nvPr/>
        </p:nvSpPr>
        <p:spPr>
          <a:xfrm>
            <a:off x="1734670" y="5650886"/>
            <a:ext cx="8722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ko-KR" altLang="en-US" sz="2400" dirty="0"/>
            </a:br>
            <a:endParaRPr lang="en-US" altLang="ko-KR" sz="2400" b="0" i="0" dirty="0">
              <a:solidFill>
                <a:srgbClr val="373737"/>
              </a:solidFill>
              <a:effectLst/>
              <a:latin typeface="Myriad Pr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6E3C8E-1D7F-44F6-98F0-9E8B18E8DE65}"/>
              </a:ext>
            </a:extLst>
          </p:cNvPr>
          <p:cNvSpPr txBox="1"/>
          <p:nvPr/>
        </p:nvSpPr>
        <p:spPr>
          <a:xfrm>
            <a:off x="4054996" y="1731795"/>
            <a:ext cx="65423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ko-KR" altLang="en-US" sz="2400" b="0" i="0" dirty="0">
                <a:solidFill>
                  <a:srgbClr val="373737"/>
                </a:solidFill>
                <a:effectLst/>
                <a:latin typeface="Myriad Pro"/>
              </a:rPr>
              <a:t>설정 앱을 엽니다</a:t>
            </a:r>
            <a:r>
              <a:rPr lang="en-US" altLang="ko-KR" sz="2400" b="0" i="0" dirty="0">
                <a:solidFill>
                  <a:srgbClr val="373737"/>
                </a:solidFill>
                <a:effectLst/>
                <a:latin typeface="Myriad Pro"/>
              </a:rPr>
              <a:t>.</a:t>
            </a:r>
          </a:p>
          <a:p>
            <a:pPr algn="l" fontAlgn="base"/>
            <a:endParaRPr lang="en-US" altLang="ko-KR" sz="2400" dirty="0">
              <a:solidFill>
                <a:srgbClr val="373737"/>
              </a:solidFill>
              <a:latin typeface="Myriad Pro"/>
            </a:endParaRPr>
          </a:p>
          <a:p>
            <a:pPr algn="l" fontAlgn="base"/>
            <a:r>
              <a:rPr lang="ko-KR" altLang="en-US" sz="2400" b="0" i="0" dirty="0">
                <a:solidFill>
                  <a:srgbClr val="373737"/>
                </a:solidFill>
                <a:effectLst/>
                <a:latin typeface="Myriad Pro"/>
              </a:rPr>
              <a:t>맨 밑으로 간 뒤</a:t>
            </a:r>
            <a:r>
              <a:rPr lang="en-US" altLang="ko-KR" sz="2400" b="0" i="0" dirty="0">
                <a:solidFill>
                  <a:srgbClr val="373737"/>
                </a:solidFill>
                <a:effectLst/>
                <a:latin typeface="Myriad Pro"/>
              </a:rPr>
              <a:t>, </a:t>
            </a:r>
            <a:r>
              <a:rPr lang="ko-KR" altLang="en-US" sz="2400" b="0" i="0" dirty="0">
                <a:solidFill>
                  <a:srgbClr val="373737"/>
                </a:solidFill>
                <a:effectLst/>
                <a:latin typeface="Myriad Pro"/>
              </a:rPr>
              <a:t>개발자 옵션이 보이지 않으므로 휴대전화 정보를 클릭합니다</a:t>
            </a:r>
            <a:r>
              <a:rPr lang="en-US" altLang="ko-KR" sz="2400" b="0" i="0" dirty="0">
                <a:solidFill>
                  <a:srgbClr val="373737"/>
                </a:solidFill>
                <a:effectLst/>
                <a:latin typeface="Myriad Pro"/>
              </a:rPr>
              <a:t>.</a:t>
            </a:r>
            <a:br>
              <a:rPr lang="ko-KR" altLang="en-US" sz="2400" dirty="0"/>
            </a:br>
            <a:endParaRPr lang="en-US" altLang="ko-KR" sz="2400" b="0" i="0" dirty="0">
              <a:solidFill>
                <a:srgbClr val="373737"/>
              </a:solidFill>
              <a:effectLst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FDE64FB8-86EC-4B49-908E-1194FC07B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14" y="1389529"/>
            <a:ext cx="2573112" cy="528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7941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84BB7-D41C-467C-A8C1-370850271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설치법 </a:t>
            </a:r>
            <a:r>
              <a:rPr lang="en-US" altLang="ko-KR" dirty="0"/>
              <a:t>– </a:t>
            </a:r>
            <a:r>
              <a:rPr lang="ko-KR" altLang="en-US" dirty="0"/>
              <a:t>안드로이드 개발자 모드 허용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E28576-6B3A-4B0D-BB0B-BA83453CEE4E}"/>
              </a:ext>
            </a:extLst>
          </p:cNvPr>
          <p:cNvSpPr txBox="1"/>
          <p:nvPr/>
        </p:nvSpPr>
        <p:spPr>
          <a:xfrm>
            <a:off x="1734670" y="5650886"/>
            <a:ext cx="8722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ko-KR" altLang="en-US" sz="2400" dirty="0"/>
            </a:br>
            <a:endParaRPr lang="en-US" altLang="ko-KR" sz="2400" b="0" i="0" dirty="0">
              <a:solidFill>
                <a:srgbClr val="373737"/>
              </a:solidFill>
              <a:effectLst/>
              <a:latin typeface="Myriad Pr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6E3C8E-1D7F-44F6-98F0-9E8B18E8DE65}"/>
              </a:ext>
            </a:extLst>
          </p:cNvPr>
          <p:cNvSpPr txBox="1"/>
          <p:nvPr/>
        </p:nvSpPr>
        <p:spPr>
          <a:xfrm>
            <a:off x="4132731" y="1783976"/>
            <a:ext cx="6542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ko-KR" altLang="en-US" sz="2400" b="0" i="0" dirty="0">
                <a:solidFill>
                  <a:srgbClr val="373737"/>
                </a:solidFill>
                <a:effectLst/>
                <a:latin typeface="Myriad Pro"/>
              </a:rPr>
              <a:t>소프트웨어 정보를 클릭합니다</a:t>
            </a:r>
            <a:r>
              <a:rPr lang="en-US" altLang="ko-KR" sz="2400" b="0" i="0" dirty="0">
                <a:solidFill>
                  <a:srgbClr val="373737"/>
                </a:solidFill>
                <a:effectLst/>
                <a:latin typeface="Myriad Pro"/>
              </a:rPr>
              <a:t>.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EDBFA536-AA5A-43C1-9F67-E7947DA6F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04116"/>
            <a:ext cx="2667000" cy="548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1369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84BB7-D41C-467C-A8C1-370850271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설치법 </a:t>
            </a:r>
            <a:r>
              <a:rPr lang="en-US" altLang="ko-KR" dirty="0"/>
              <a:t>– </a:t>
            </a:r>
            <a:r>
              <a:rPr lang="ko-KR" altLang="en-US" dirty="0"/>
              <a:t>안드로이드 개발자 모드 허용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E28576-6B3A-4B0D-BB0B-BA83453CEE4E}"/>
              </a:ext>
            </a:extLst>
          </p:cNvPr>
          <p:cNvSpPr txBox="1"/>
          <p:nvPr/>
        </p:nvSpPr>
        <p:spPr>
          <a:xfrm>
            <a:off x="1734670" y="5650886"/>
            <a:ext cx="8722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ko-KR" altLang="en-US" sz="2400" dirty="0"/>
            </a:br>
            <a:endParaRPr lang="en-US" altLang="ko-KR" sz="2400" b="0" i="0" dirty="0">
              <a:solidFill>
                <a:srgbClr val="373737"/>
              </a:solidFill>
              <a:effectLst/>
              <a:latin typeface="Myriad Pr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6E3C8E-1D7F-44F6-98F0-9E8B18E8DE65}"/>
              </a:ext>
            </a:extLst>
          </p:cNvPr>
          <p:cNvSpPr txBox="1"/>
          <p:nvPr/>
        </p:nvSpPr>
        <p:spPr>
          <a:xfrm>
            <a:off x="4132731" y="1783976"/>
            <a:ext cx="6542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ko-KR" altLang="en-US" sz="2400" b="0" i="0" dirty="0" err="1">
                <a:solidFill>
                  <a:srgbClr val="373737"/>
                </a:solidFill>
                <a:effectLst/>
                <a:latin typeface="Myriad Pro"/>
              </a:rPr>
              <a:t>빌드번호를</a:t>
            </a:r>
            <a:r>
              <a:rPr lang="ko-KR" altLang="en-US" sz="2400" b="0" i="0" dirty="0">
                <a:solidFill>
                  <a:srgbClr val="373737"/>
                </a:solidFill>
                <a:effectLst/>
                <a:latin typeface="Myriad Pro"/>
              </a:rPr>
              <a:t> 계속 클릭하면 개발자 모드가 켜집니다</a:t>
            </a:r>
            <a:r>
              <a:rPr lang="en-US" altLang="ko-KR" sz="2400" b="0" i="0" dirty="0">
                <a:solidFill>
                  <a:srgbClr val="373737"/>
                </a:solidFill>
                <a:effectLst/>
                <a:latin typeface="Myriad Pro"/>
              </a:rPr>
              <a:t>.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7C067198-95BE-4C83-AE0A-7789B46E8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14" y="1341220"/>
            <a:ext cx="2618421" cy="538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9872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84BB7-D41C-467C-A8C1-370850271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설치법 </a:t>
            </a:r>
            <a:r>
              <a:rPr lang="en-US" altLang="ko-KR" dirty="0"/>
              <a:t>– USB </a:t>
            </a:r>
            <a:r>
              <a:rPr lang="ko-KR" altLang="en-US" dirty="0"/>
              <a:t>디버깅 허용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E28576-6B3A-4B0D-BB0B-BA83453CEE4E}"/>
              </a:ext>
            </a:extLst>
          </p:cNvPr>
          <p:cNvSpPr txBox="1"/>
          <p:nvPr/>
        </p:nvSpPr>
        <p:spPr>
          <a:xfrm>
            <a:off x="1734670" y="5650886"/>
            <a:ext cx="8722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ko-KR" altLang="en-US" sz="2400" dirty="0"/>
            </a:br>
            <a:endParaRPr lang="en-US" altLang="ko-KR" sz="2400" b="0" i="0" dirty="0">
              <a:solidFill>
                <a:srgbClr val="373737"/>
              </a:solidFill>
              <a:effectLst/>
              <a:latin typeface="Myriad Pr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6E3C8E-1D7F-44F6-98F0-9E8B18E8DE65}"/>
              </a:ext>
            </a:extLst>
          </p:cNvPr>
          <p:cNvSpPr txBox="1"/>
          <p:nvPr/>
        </p:nvSpPr>
        <p:spPr>
          <a:xfrm>
            <a:off x="4132731" y="1783976"/>
            <a:ext cx="65423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ko-KR" altLang="en-US" sz="2400" b="0" i="0" dirty="0">
                <a:solidFill>
                  <a:srgbClr val="373737"/>
                </a:solidFill>
                <a:effectLst/>
                <a:latin typeface="Myriad Pro"/>
              </a:rPr>
              <a:t>다시 설정으로 돌아가서 개발자 옵션으로 이동합니다</a:t>
            </a:r>
            <a:r>
              <a:rPr lang="en-US" altLang="ko-KR" sz="2400" b="0" i="0" dirty="0">
                <a:solidFill>
                  <a:srgbClr val="373737"/>
                </a:solidFill>
                <a:effectLst/>
                <a:latin typeface="Myriad Pro"/>
              </a:rPr>
              <a:t>.</a:t>
            </a:r>
          </a:p>
          <a:p>
            <a:pPr algn="l" fontAlgn="base"/>
            <a:br>
              <a:rPr lang="ko-KR" altLang="en-US" sz="2400" dirty="0"/>
            </a:br>
            <a:r>
              <a:rPr lang="en-US" altLang="ko-KR" sz="2400" b="0" i="0" dirty="0">
                <a:solidFill>
                  <a:srgbClr val="373737"/>
                </a:solidFill>
                <a:effectLst/>
                <a:latin typeface="Myriad Pro"/>
              </a:rPr>
              <a:t>USB </a:t>
            </a:r>
            <a:r>
              <a:rPr lang="ko-KR" altLang="en-US" sz="2400" b="0" i="0" dirty="0">
                <a:solidFill>
                  <a:srgbClr val="373737"/>
                </a:solidFill>
                <a:effectLst/>
                <a:latin typeface="Myriad Pro"/>
              </a:rPr>
              <a:t>디버깅을 허용합니다</a:t>
            </a:r>
            <a:r>
              <a:rPr lang="en-US" altLang="ko-KR" sz="2400" b="0" i="0" dirty="0">
                <a:solidFill>
                  <a:srgbClr val="373737"/>
                </a:solidFill>
                <a:effectLst/>
                <a:latin typeface="Myriad Pro"/>
              </a:rPr>
              <a:t>. </a:t>
            </a:r>
            <a:r>
              <a:rPr lang="ko-KR" altLang="en-US" sz="2400" b="0" i="0" dirty="0">
                <a:solidFill>
                  <a:srgbClr val="373737"/>
                </a:solidFill>
                <a:effectLst/>
                <a:latin typeface="Myriad Pro"/>
              </a:rPr>
              <a:t>그리고 컴퓨터와 스마트폰을 연결합니다</a:t>
            </a:r>
            <a:r>
              <a:rPr lang="en-US" altLang="ko-KR" sz="2400" b="0" i="0" dirty="0">
                <a:solidFill>
                  <a:srgbClr val="373737"/>
                </a:solidFill>
                <a:effectLst/>
                <a:latin typeface="Myriad Pro"/>
              </a:rPr>
              <a:t>.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4E80DB8E-359D-4A92-B333-D2AD5E8B9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49" y="1368112"/>
            <a:ext cx="2618421" cy="538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9845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84BB7-D41C-467C-A8C1-370850271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설치법 </a:t>
            </a:r>
            <a:r>
              <a:rPr lang="en-US" altLang="ko-KR" dirty="0"/>
              <a:t>– USB </a:t>
            </a:r>
            <a:r>
              <a:rPr lang="ko-KR" altLang="en-US" dirty="0"/>
              <a:t>디버깅 허용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E28576-6B3A-4B0D-BB0B-BA83453CEE4E}"/>
              </a:ext>
            </a:extLst>
          </p:cNvPr>
          <p:cNvSpPr txBox="1"/>
          <p:nvPr/>
        </p:nvSpPr>
        <p:spPr>
          <a:xfrm>
            <a:off x="1734670" y="5650886"/>
            <a:ext cx="8722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ko-KR" altLang="en-US" sz="2400" dirty="0"/>
            </a:br>
            <a:endParaRPr lang="en-US" altLang="ko-KR" sz="2400" b="0" i="0" dirty="0">
              <a:solidFill>
                <a:srgbClr val="373737"/>
              </a:solidFill>
              <a:effectLst/>
              <a:latin typeface="Myriad Pr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6E3C8E-1D7F-44F6-98F0-9E8B18E8DE65}"/>
              </a:ext>
            </a:extLst>
          </p:cNvPr>
          <p:cNvSpPr txBox="1"/>
          <p:nvPr/>
        </p:nvSpPr>
        <p:spPr>
          <a:xfrm>
            <a:off x="4132731" y="1783976"/>
            <a:ext cx="6542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ko-KR" altLang="en-US" sz="2400" b="0" i="0" dirty="0">
                <a:solidFill>
                  <a:srgbClr val="373737"/>
                </a:solidFill>
                <a:effectLst/>
              </a:rPr>
              <a:t>이런 팝업창이 뜹니다</a:t>
            </a:r>
            <a:r>
              <a:rPr lang="en-US" altLang="ko-KR" sz="2400" b="0" i="0" dirty="0">
                <a:solidFill>
                  <a:srgbClr val="373737"/>
                </a:solidFill>
                <a:effectLst/>
              </a:rPr>
              <a:t>. </a:t>
            </a:r>
            <a:r>
              <a:rPr lang="ko-KR" altLang="en-US" sz="2400" b="0" i="0" dirty="0">
                <a:solidFill>
                  <a:srgbClr val="373737"/>
                </a:solidFill>
                <a:effectLst/>
              </a:rPr>
              <a:t>이 컴퓨터에서 항상 허용</a:t>
            </a:r>
            <a:r>
              <a:rPr lang="en-US" altLang="ko-KR" sz="2400" b="0" i="0" dirty="0">
                <a:solidFill>
                  <a:srgbClr val="373737"/>
                </a:solidFill>
                <a:effectLst/>
              </a:rPr>
              <a:t>-&gt;</a:t>
            </a:r>
            <a:r>
              <a:rPr lang="ko-KR" altLang="en-US" sz="2400" b="0" i="0" dirty="0">
                <a:solidFill>
                  <a:srgbClr val="373737"/>
                </a:solidFill>
                <a:effectLst/>
              </a:rPr>
              <a:t>허용 순서로 진행해줍시다</a:t>
            </a:r>
            <a:r>
              <a:rPr lang="en-US" altLang="ko-KR" sz="2400" b="0" i="0" dirty="0">
                <a:solidFill>
                  <a:srgbClr val="373737"/>
                </a:solidFill>
                <a:effectLst/>
              </a:rPr>
              <a:t>.</a:t>
            </a:r>
          </a:p>
        </p:txBody>
      </p:sp>
      <p:pic>
        <p:nvPicPr>
          <p:cNvPr id="4" name="그림 3" descr="스크린샷, 측정기, 시계이(가) 표시된 사진&#10;&#10;자동 생성된 설명">
            <a:extLst>
              <a:ext uri="{FF2B5EF4-FFF2-40B4-BE49-F238E27FC236}">
                <a16:creationId xmlns:a16="http://schemas.microsoft.com/office/drawing/2014/main" id="{29D28DE2-3FC8-447D-92E8-0A4D92645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79" y="1478678"/>
            <a:ext cx="2564633" cy="527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0795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84BB7-D41C-467C-A8C1-370850271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설치법 </a:t>
            </a:r>
            <a:r>
              <a:rPr lang="en-US" altLang="ko-KR" dirty="0"/>
              <a:t>– </a:t>
            </a:r>
            <a:r>
              <a:rPr lang="ko-KR" altLang="en-US" dirty="0"/>
              <a:t>빌드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E28576-6B3A-4B0D-BB0B-BA83453CEE4E}"/>
              </a:ext>
            </a:extLst>
          </p:cNvPr>
          <p:cNvSpPr txBox="1"/>
          <p:nvPr/>
        </p:nvSpPr>
        <p:spPr>
          <a:xfrm>
            <a:off x="1734670" y="5650886"/>
            <a:ext cx="8722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ko-KR" altLang="en-US" sz="2400" dirty="0"/>
            </a:br>
            <a:endParaRPr lang="en-US" altLang="ko-KR" sz="2400" b="0" i="0" dirty="0">
              <a:solidFill>
                <a:srgbClr val="373737"/>
              </a:solidFill>
              <a:effectLst/>
              <a:latin typeface="Myriad Pr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6E3C8E-1D7F-44F6-98F0-9E8B18E8DE65}"/>
              </a:ext>
            </a:extLst>
          </p:cNvPr>
          <p:cNvSpPr txBox="1"/>
          <p:nvPr/>
        </p:nvSpPr>
        <p:spPr>
          <a:xfrm>
            <a:off x="6095999" y="2082193"/>
            <a:ext cx="5771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ko-KR" altLang="en-US" sz="2400" b="0" i="0" dirty="0">
                <a:solidFill>
                  <a:srgbClr val="373737"/>
                </a:solidFill>
                <a:effectLst/>
                <a:latin typeface="Myriad Pro"/>
              </a:rPr>
              <a:t>안드로이드 스튜디오를 켜고 코드를 엽니다</a:t>
            </a:r>
            <a:r>
              <a:rPr lang="en-US" altLang="ko-KR" sz="2400" b="0" i="0" dirty="0">
                <a:solidFill>
                  <a:srgbClr val="373737"/>
                </a:solidFill>
                <a:effectLst/>
                <a:latin typeface="Myriad Pro"/>
              </a:rPr>
              <a:t>. </a:t>
            </a:r>
            <a:r>
              <a:rPr lang="ko-KR" altLang="en-US" sz="2400" b="0" i="0" dirty="0">
                <a:solidFill>
                  <a:srgbClr val="373737"/>
                </a:solidFill>
                <a:effectLst/>
                <a:latin typeface="Myriad Pro"/>
              </a:rPr>
              <a:t>프로젝트 탭을 눌러서 안드로이드 탭으로 전환합니다</a:t>
            </a:r>
            <a:r>
              <a:rPr lang="en-US" altLang="ko-KR" sz="2400" b="0" i="0" dirty="0">
                <a:solidFill>
                  <a:srgbClr val="373737"/>
                </a:solidFill>
                <a:effectLst/>
                <a:latin typeface="Myriad Pro"/>
              </a:rPr>
              <a:t>.</a:t>
            </a:r>
            <a:endParaRPr lang="en-US" altLang="ko-KR" sz="2400" b="0" i="0" dirty="0">
              <a:solidFill>
                <a:srgbClr val="373737"/>
              </a:solidFill>
              <a:effectLst/>
            </a:endParaRPr>
          </a:p>
        </p:txBody>
      </p:sp>
      <p:pic>
        <p:nvPicPr>
          <p:cNvPr id="8" name="그림 7" descr="스크린샷, 모니터, 화면, 전화이(가) 표시된 사진&#10;&#10;자동 생성된 설명">
            <a:extLst>
              <a:ext uri="{FF2B5EF4-FFF2-40B4-BE49-F238E27FC236}">
                <a16:creationId xmlns:a16="http://schemas.microsoft.com/office/drawing/2014/main" id="{B15074E6-8F23-4B9A-90F4-A9D86C95A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72" y="1690688"/>
            <a:ext cx="5652110" cy="356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9593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84BB7-D41C-467C-A8C1-370850271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설치법 </a:t>
            </a:r>
            <a:r>
              <a:rPr lang="en-US" altLang="ko-KR" dirty="0"/>
              <a:t>– </a:t>
            </a:r>
            <a:r>
              <a:rPr lang="ko-KR" altLang="en-US" dirty="0"/>
              <a:t>빌드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E28576-6B3A-4B0D-BB0B-BA83453CEE4E}"/>
              </a:ext>
            </a:extLst>
          </p:cNvPr>
          <p:cNvSpPr txBox="1"/>
          <p:nvPr/>
        </p:nvSpPr>
        <p:spPr>
          <a:xfrm>
            <a:off x="1734670" y="5650886"/>
            <a:ext cx="8722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ko-KR" altLang="en-US" sz="2400" dirty="0"/>
            </a:br>
            <a:endParaRPr lang="en-US" altLang="ko-KR" sz="2400" b="0" i="0" dirty="0">
              <a:solidFill>
                <a:srgbClr val="373737"/>
              </a:solidFill>
              <a:effectLst/>
              <a:latin typeface="Myriad Pr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6E3C8E-1D7F-44F6-98F0-9E8B18E8DE65}"/>
              </a:ext>
            </a:extLst>
          </p:cNvPr>
          <p:cNvSpPr txBox="1"/>
          <p:nvPr/>
        </p:nvSpPr>
        <p:spPr>
          <a:xfrm>
            <a:off x="5692587" y="1483056"/>
            <a:ext cx="6158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ko-KR" altLang="en-US" sz="2400" b="0" i="0" dirty="0">
                <a:solidFill>
                  <a:srgbClr val="373737"/>
                </a:solidFill>
                <a:effectLst/>
                <a:latin typeface="Myriad Pro"/>
              </a:rPr>
              <a:t>컴퓨터와 스마트폰을 연결한 채로 </a:t>
            </a:r>
            <a:r>
              <a:rPr lang="en-US" altLang="ko-KR" sz="2400" b="0" i="0" dirty="0">
                <a:solidFill>
                  <a:srgbClr val="373737"/>
                </a:solidFill>
                <a:effectLst/>
                <a:latin typeface="Myriad Pro"/>
              </a:rPr>
              <a:t>Run-&gt;Select Device</a:t>
            </a:r>
            <a:r>
              <a:rPr lang="ko-KR" altLang="en-US" sz="2400" b="0" i="0" dirty="0">
                <a:solidFill>
                  <a:srgbClr val="373737"/>
                </a:solidFill>
                <a:effectLst/>
                <a:latin typeface="Myriad Pro"/>
              </a:rPr>
              <a:t>를 클릭합니다</a:t>
            </a:r>
            <a:r>
              <a:rPr lang="en-US" altLang="ko-KR" sz="2400" b="0" i="0" dirty="0">
                <a:solidFill>
                  <a:srgbClr val="373737"/>
                </a:solidFill>
                <a:effectLst/>
                <a:latin typeface="Myriad Pro"/>
              </a:rPr>
              <a:t>.</a:t>
            </a:r>
          </a:p>
        </p:txBody>
      </p:sp>
      <p:pic>
        <p:nvPicPr>
          <p:cNvPr id="5" name="그림 4" descr="스크린샷, 모니터, 화면, 전화이(가) 표시된 사진&#10;&#10;자동 생성된 설명">
            <a:extLst>
              <a:ext uri="{FF2B5EF4-FFF2-40B4-BE49-F238E27FC236}">
                <a16:creationId xmlns:a16="http://schemas.microsoft.com/office/drawing/2014/main" id="{4F0457DC-B471-4212-B1BD-CDB72EAE6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21462"/>
            <a:ext cx="4373935" cy="524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418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84BB7-D41C-467C-A8C1-370850271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설치법 </a:t>
            </a:r>
            <a:r>
              <a:rPr lang="en-US" altLang="ko-KR" dirty="0"/>
              <a:t>– </a:t>
            </a:r>
            <a:r>
              <a:rPr lang="ko-KR" altLang="en-US" dirty="0"/>
              <a:t>코드 복제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E28576-6B3A-4B0D-BB0B-BA83453CEE4E}"/>
              </a:ext>
            </a:extLst>
          </p:cNvPr>
          <p:cNvSpPr txBox="1"/>
          <p:nvPr/>
        </p:nvSpPr>
        <p:spPr>
          <a:xfrm>
            <a:off x="942415" y="6209264"/>
            <a:ext cx="11096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ko-KR" altLang="en-US" sz="2400" b="0" i="0" dirty="0">
                <a:solidFill>
                  <a:srgbClr val="373737"/>
                </a:solidFill>
                <a:effectLst/>
              </a:rPr>
              <a:t>터미널을 엽니다</a:t>
            </a:r>
            <a:r>
              <a:rPr lang="en-US" altLang="ko-KR" sz="2400" b="0" i="0" dirty="0">
                <a:solidFill>
                  <a:srgbClr val="373737"/>
                </a:solidFill>
                <a:effectLst/>
              </a:rPr>
              <a:t>. Windows</a:t>
            </a:r>
            <a:r>
              <a:rPr lang="ko-KR" altLang="en-US" sz="2400" b="0" i="0" dirty="0">
                <a:solidFill>
                  <a:srgbClr val="373737"/>
                </a:solidFill>
                <a:effectLst/>
              </a:rPr>
              <a:t>에서는 </a:t>
            </a:r>
            <a:r>
              <a:rPr lang="en-US" altLang="ko-KR" sz="2400" b="0" i="0" dirty="0" err="1">
                <a:solidFill>
                  <a:srgbClr val="373737"/>
                </a:solidFill>
                <a:effectLst/>
              </a:rPr>
              <a:t>powershell</a:t>
            </a:r>
            <a:r>
              <a:rPr lang="ko-KR" altLang="en-US" sz="2400" b="0" i="0" dirty="0">
                <a:solidFill>
                  <a:srgbClr val="373737"/>
                </a:solidFill>
                <a:effectLst/>
              </a:rPr>
              <a:t>을 열면 됩니다</a:t>
            </a:r>
            <a:r>
              <a:rPr lang="en-US" altLang="ko-KR" sz="2400" b="0" i="0" dirty="0">
                <a:solidFill>
                  <a:srgbClr val="373737"/>
                </a:solidFill>
                <a:effectLst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C90128-434A-443B-9CBF-A551FAFA6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414" y="1410957"/>
            <a:ext cx="8606521" cy="449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608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84BB7-D41C-467C-A8C1-370850271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설치법 </a:t>
            </a:r>
            <a:r>
              <a:rPr lang="en-US" altLang="ko-KR" dirty="0"/>
              <a:t>– </a:t>
            </a:r>
            <a:r>
              <a:rPr lang="ko-KR" altLang="en-US" dirty="0"/>
              <a:t>빌드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E28576-6B3A-4B0D-BB0B-BA83453CEE4E}"/>
              </a:ext>
            </a:extLst>
          </p:cNvPr>
          <p:cNvSpPr txBox="1"/>
          <p:nvPr/>
        </p:nvSpPr>
        <p:spPr>
          <a:xfrm>
            <a:off x="1734670" y="5650886"/>
            <a:ext cx="8722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ko-KR" altLang="en-US" sz="2400" dirty="0"/>
            </a:br>
            <a:endParaRPr lang="en-US" altLang="ko-KR" sz="2400" b="0" i="0" dirty="0">
              <a:solidFill>
                <a:srgbClr val="373737"/>
              </a:solidFill>
              <a:effectLst/>
              <a:latin typeface="Myriad Pr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6E3C8E-1D7F-44F6-98F0-9E8B18E8DE65}"/>
              </a:ext>
            </a:extLst>
          </p:cNvPr>
          <p:cNvSpPr txBox="1"/>
          <p:nvPr/>
        </p:nvSpPr>
        <p:spPr>
          <a:xfrm>
            <a:off x="5522258" y="2092656"/>
            <a:ext cx="6158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ko-KR" altLang="en-US" sz="2400" b="0" i="0" dirty="0">
                <a:solidFill>
                  <a:srgbClr val="373737"/>
                </a:solidFill>
                <a:effectLst/>
                <a:latin typeface="Myriad Pro"/>
              </a:rPr>
              <a:t>자신의 스마트폰을 클릭해줍시다</a:t>
            </a:r>
            <a:r>
              <a:rPr lang="en-US" altLang="ko-KR" sz="2400" b="0" i="0" dirty="0">
                <a:solidFill>
                  <a:srgbClr val="373737"/>
                </a:solidFill>
                <a:effectLst/>
                <a:latin typeface="Myriad Pro"/>
              </a:rPr>
              <a:t>.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C51CD7AA-4CA0-474B-8D7A-87EB8FA3E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52" y="1690688"/>
            <a:ext cx="3747247" cy="266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8761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84BB7-D41C-467C-A8C1-370850271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설치법 </a:t>
            </a:r>
            <a:r>
              <a:rPr lang="en-US" altLang="ko-KR" dirty="0"/>
              <a:t>– </a:t>
            </a:r>
            <a:r>
              <a:rPr lang="ko-KR" altLang="en-US" dirty="0"/>
              <a:t>빌드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E28576-6B3A-4B0D-BB0B-BA83453CEE4E}"/>
              </a:ext>
            </a:extLst>
          </p:cNvPr>
          <p:cNvSpPr txBox="1"/>
          <p:nvPr/>
        </p:nvSpPr>
        <p:spPr>
          <a:xfrm>
            <a:off x="1734670" y="5650886"/>
            <a:ext cx="8722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ko-KR" altLang="en-US" sz="2400" dirty="0"/>
            </a:br>
            <a:endParaRPr lang="en-US" altLang="ko-KR" sz="2400" b="0" i="0" dirty="0">
              <a:solidFill>
                <a:srgbClr val="373737"/>
              </a:solidFill>
              <a:effectLst/>
              <a:latin typeface="Myriad Pr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6E3C8E-1D7F-44F6-98F0-9E8B18E8DE65}"/>
              </a:ext>
            </a:extLst>
          </p:cNvPr>
          <p:cNvSpPr txBox="1"/>
          <p:nvPr/>
        </p:nvSpPr>
        <p:spPr>
          <a:xfrm>
            <a:off x="6669740" y="1891554"/>
            <a:ext cx="5011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ko-KR" altLang="en-US" sz="2400" b="0" i="0" dirty="0">
                <a:solidFill>
                  <a:srgbClr val="373737"/>
                </a:solidFill>
                <a:effectLst/>
                <a:latin typeface="Myriad Pro"/>
              </a:rPr>
              <a:t>아무 </a:t>
            </a:r>
            <a:r>
              <a:rPr lang="en-US" altLang="ko-KR" sz="2400" b="0" i="0" dirty="0" err="1">
                <a:solidFill>
                  <a:srgbClr val="373737"/>
                </a:solidFill>
                <a:effectLst/>
                <a:latin typeface="Myriad Pro"/>
              </a:rPr>
              <a:t>Activity.kt</a:t>
            </a:r>
            <a:r>
              <a:rPr lang="ko-KR" altLang="en-US" sz="2400" b="0" i="0" dirty="0">
                <a:solidFill>
                  <a:srgbClr val="373737"/>
                </a:solidFill>
                <a:effectLst/>
                <a:latin typeface="Myriad Pro"/>
              </a:rPr>
              <a:t>나 열고 </a:t>
            </a:r>
            <a:r>
              <a:rPr lang="en-US" altLang="ko-KR" sz="2400" b="0" i="0" dirty="0">
                <a:solidFill>
                  <a:srgbClr val="373737"/>
                </a:solidFill>
                <a:effectLst/>
                <a:latin typeface="Myriad Pro"/>
              </a:rPr>
              <a:t>Run</a:t>
            </a:r>
            <a:r>
              <a:rPr lang="ko-KR" altLang="en-US" sz="2400" b="0" i="0" dirty="0">
                <a:solidFill>
                  <a:srgbClr val="373737"/>
                </a:solidFill>
                <a:effectLst/>
                <a:latin typeface="Myriad Pro"/>
              </a:rPr>
              <a:t>을 누릅니다</a:t>
            </a:r>
            <a:r>
              <a:rPr lang="en-US" altLang="ko-KR" sz="2400" b="0" i="0" dirty="0">
                <a:solidFill>
                  <a:srgbClr val="373737"/>
                </a:solidFill>
                <a:effectLst/>
                <a:latin typeface="Myriad Pro"/>
              </a:rPr>
              <a:t>.</a:t>
            </a:r>
          </a:p>
        </p:txBody>
      </p:sp>
      <p:pic>
        <p:nvPicPr>
          <p:cNvPr id="13" name="그림 12" descr="스크린샷, 전화, 휴대폰, 모니터이(가) 표시된 사진&#10;&#10;자동 생성된 설명">
            <a:extLst>
              <a:ext uri="{FF2B5EF4-FFF2-40B4-BE49-F238E27FC236}">
                <a16:creationId xmlns:a16="http://schemas.microsoft.com/office/drawing/2014/main" id="{0064EE5E-47C1-40F0-8820-DF2125510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88" y="1538847"/>
            <a:ext cx="609600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4910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84BB7-D41C-467C-A8C1-370850271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설치법 </a:t>
            </a:r>
            <a:r>
              <a:rPr lang="en-US" altLang="ko-KR" dirty="0"/>
              <a:t>– </a:t>
            </a:r>
            <a:r>
              <a:rPr lang="ko-KR" altLang="en-US" dirty="0"/>
              <a:t>빌드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6E3C8E-1D7F-44F6-98F0-9E8B18E8DE65}"/>
              </a:ext>
            </a:extLst>
          </p:cNvPr>
          <p:cNvSpPr txBox="1"/>
          <p:nvPr/>
        </p:nvSpPr>
        <p:spPr>
          <a:xfrm>
            <a:off x="6669740" y="1891554"/>
            <a:ext cx="5011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ko-KR" altLang="en-US" sz="2400" b="0" i="0" dirty="0">
                <a:solidFill>
                  <a:srgbClr val="373737"/>
                </a:solidFill>
                <a:effectLst/>
                <a:latin typeface="Myriad Pro"/>
              </a:rPr>
              <a:t>빌드가 끝나면 스마트폰에 앱이 설치됩니다</a:t>
            </a:r>
            <a:r>
              <a:rPr lang="en-US" altLang="ko-KR" sz="2400" b="0" i="0" dirty="0">
                <a:solidFill>
                  <a:srgbClr val="373737"/>
                </a:solidFill>
                <a:effectLst/>
                <a:latin typeface="Myriad Pro"/>
              </a:rPr>
              <a:t>.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15247468-3E2C-4DD9-9685-F048A7B9B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982" y="1398893"/>
            <a:ext cx="2609457" cy="5363885"/>
          </a:xfrm>
          <a:prstGeom prst="rect">
            <a:avLst/>
          </a:prstGeom>
        </p:spPr>
      </p:pic>
      <p:pic>
        <p:nvPicPr>
          <p:cNvPr id="7" name="그림 6" descr="앉아있는이(가) 표시된 사진&#10;&#10;자동 생성된 설명">
            <a:extLst>
              <a:ext uri="{FF2B5EF4-FFF2-40B4-BE49-F238E27FC236}">
                <a16:creationId xmlns:a16="http://schemas.microsoft.com/office/drawing/2014/main" id="{BCA6C9D0-FCA6-426F-B841-973425AE0F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8893"/>
            <a:ext cx="2609458" cy="536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4186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84BB7-D41C-467C-A8C1-370850271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설치법 </a:t>
            </a:r>
            <a:r>
              <a:rPr lang="en-US" altLang="ko-KR" dirty="0"/>
              <a:t>– </a:t>
            </a:r>
            <a:r>
              <a:rPr lang="ko-KR" altLang="en-US" dirty="0"/>
              <a:t>컴파일이 되지 않을 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6E3C8E-1D7F-44F6-98F0-9E8B18E8DE65}"/>
              </a:ext>
            </a:extLst>
          </p:cNvPr>
          <p:cNvSpPr txBox="1"/>
          <p:nvPr/>
        </p:nvSpPr>
        <p:spPr>
          <a:xfrm>
            <a:off x="1389529" y="4336315"/>
            <a:ext cx="8068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altLang="ko-KR" sz="2400" b="0" i="0" dirty="0">
                <a:solidFill>
                  <a:srgbClr val="373737"/>
                </a:solidFill>
                <a:effectLst/>
                <a:latin typeface="Myriad Pro"/>
              </a:rPr>
              <a:t>app/google-</a:t>
            </a:r>
            <a:r>
              <a:rPr lang="en-US" altLang="ko-KR" sz="2400" b="0" i="0" dirty="0" err="1">
                <a:solidFill>
                  <a:srgbClr val="373737"/>
                </a:solidFill>
                <a:effectLst/>
                <a:latin typeface="Myriad Pro"/>
              </a:rPr>
              <a:t>services.json</a:t>
            </a:r>
            <a:r>
              <a:rPr lang="ko-KR" altLang="en-US" sz="2400" b="0" i="0" dirty="0">
                <a:solidFill>
                  <a:srgbClr val="373737"/>
                </a:solidFill>
                <a:effectLst/>
                <a:latin typeface="Myriad Pro"/>
              </a:rPr>
              <a:t>에 제대로 된 파일을 넣지 않으면 컴파일이 되지 않습니다</a:t>
            </a:r>
            <a:r>
              <a:rPr lang="en-US" altLang="ko-KR" sz="2400" b="0" i="0" dirty="0">
                <a:solidFill>
                  <a:srgbClr val="373737"/>
                </a:solidFill>
                <a:effectLst/>
                <a:latin typeface="Myriad Pro"/>
              </a:rPr>
              <a:t>. </a:t>
            </a:r>
            <a:r>
              <a:rPr lang="ko-KR" altLang="en-US" sz="2400" b="0" i="0" dirty="0">
                <a:solidFill>
                  <a:srgbClr val="373737"/>
                </a:solidFill>
                <a:effectLst/>
                <a:latin typeface="Myriad Pro"/>
              </a:rPr>
              <a:t>다시 확인해 주세요</a:t>
            </a:r>
            <a:r>
              <a:rPr lang="en-US" altLang="ko-KR" sz="2400" b="0" i="0" dirty="0">
                <a:solidFill>
                  <a:srgbClr val="373737"/>
                </a:solidFill>
                <a:effectLst/>
                <a:latin typeface="Myriad Pro"/>
              </a:rPr>
              <a:t>.</a:t>
            </a:r>
          </a:p>
        </p:txBody>
      </p:sp>
      <p:pic>
        <p:nvPicPr>
          <p:cNvPr id="5" name="그림 4" descr="앉아있는, 쥐고있는, 시계, 남자이(가) 표시된 사진&#10;&#10;자동 생성된 설명">
            <a:extLst>
              <a:ext uri="{FF2B5EF4-FFF2-40B4-BE49-F238E27FC236}">
                <a16:creationId xmlns:a16="http://schemas.microsoft.com/office/drawing/2014/main" id="{07762D56-105D-4013-93C6-C239A611A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1690688"/>
            <a:ext cx="11925300" cy="224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3411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84BB7-D41C-467C-A8C1-370850271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6E3C8E-1D7F-44F6-98F0-9E8B18E8DE65}"/>
              </a:ext>
            </a:extLst>
          </p:cNvPr>
          <p:cNvSpPr txBox="1"/>
          <p:nvPr/>
        </p:nvSpPr>
        <p:spPr>
          <a:xfrm>
            <a:off x="4204448" y="2169460"/>
            <a:ext cx="5441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altLang="ko-KR" sz="2400" b="0" i="0" dirty="0">
                <a:solidFill>
                  <a:srgbClr val="373737"/>
                </a:solidFill>
                <a:effectLst/>
                <a:latin typeface="Myriad Pro"/>
              </a:rPr>
              <a:t>Firebase DB </a:t>
            </a:r>
            <a:r>
              <a:rPr lang="ko-KR" altLang="en-US" sz="2400" b="0" i="0" dirty="0">
                <a:solidFill>
                  <a:srgbClr val="373737"/>
                </a:solidFill>
                <a:effectLst/>
                <a:latin typeface="Myriad Pro"/>
              </a:rPr>
              <a:t>조회를 클릭합니다</a:t>
            </a:r>
            <a:r>
              <a:rPr lang="en-US" altLang="ko-KR" sz="2400" b="0" i="0" dirty="0">
                <a:solidFill>
                  <a:srgbClr val="373737"/>
                </a:solidFill>
                <a:effectLst/>
                <a:latin typeface="Myriad Pro"/>
              </a:rPr>
              <a:t>.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F8FDBC49-7F36-4048-A789-E592747C2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91" y="1395891"/>
            <a:ext cx="2638531" cy="542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8801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84BB7-D41C-467C-A8C1-370850271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6E3C8E-1D7F-44F6-98F0-9E8B18E8DE65}"/>
              </a:ext>
            </a:extLst>
          </p:cNvPr>
          <p:cNvSpPr txBox="1"/>
          <p:nvPr/>
        </p:nvSpPr>
        <p:spPr>
          <a:xfrm>
            <a:off x="3558988" y="1690687"/>
            <a:ext cx="8382000" cy="200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ko-KR" altLang="en-US" sz="2400" b="0" i="0" dirty="0">
                <a:solidFill>
                  <a:srgbClr val="373737"/>
                </a:solidFill>
                <a:effectLst/>
                <a:latin typeface="Myriad Pro"/>
              </a:rPr>
              <a:t>제목이 있는 탭을 열면 자식 요소들이 나옵니다</a:t>
            </a:r>
            <a:r>
              <a:rPr lang="en-US" altLang="ko-KR" sz="2400" b="0" i="0" dirty="0">
                <a:solidFill>
                  <a:srgbClr val="373737"/>
                </a:solidFill>
                <a:effectLst/>
                <a:latin typeface="Myriad Pro"/>
              </a:rPr>
              <a:t>. </a:t>
            </a:r>
            <a:r>
              <a:rPr lang="ko-KR" altLang="en-US" sz="2400" b="0" i="0" dirty="0">
                <a:solidFill>
                  <a:srgbClr val="373737"/>
                </a:solidFill>
                <a:effectLst/>
                <a:latin typeface="Myriad Pro"/>
              </a:rPr>
              <a:t>다시 누르면 닫을 수 있습니다</a:t>
            </a:r>
            <a:r>
              <a:rPr lang="en-US" altLang="ko-KR" sz="2400" b="0" i="0" dirty="0">
                <a:solidFill>
                  <a:srgbClr val="373737"/>
                </a:solidFill>
                <a:effectLst/>
                <a:latin typeface="Myriad Pro"/>
              </a:rPr>
              <a:t>.</a:t>
            </a:r>
          </a:p>
          <a:p>
            <a:pPr algn="l" fontAlgn="base"/>
            <a:endParaRPr lang="en-US" altLang="ko-KR" sz="2400" b="0" i="0" dirty="0">
              <a:solidFill>
                <a:srgbClr val="373737"/>
              </a:solidFill>
              <a:effectLst/>
              <a:latin typeface="Myriad Pro"/>
            </a:endParaRPr>
          </a:p>
          <a:p>
            <a:pPr algn="l" fontAlgn="base"/>
            <a:r>
              <a:rPr lang="en-US" altLang="ko-KR" sz="2400" b="0" i="0" dirty="0">
                <a:solidFill>
                  <a:srgbClr val="373737"/>
                </a:solidFill>
                <a:effectLst/>
                <a:latin typeface="Myriad Pro"/>
              </a:rPr>
              <a:t>DB</a:t>
            </a:r>
            <a:r>
              <a:rPr lang="ko-KR" altLang="en-US" sz="2400" b="0" i="0" dirty="0">
                <a:solidFill>
                  <a:srgbClr val="373737"/>
                </a:solidFill>
                <a:effectLst/>
                <a:latin typeface="Myriad Pro"/>
              </a:rPr>
              <a:t>에 </a:t>
            </a:r>
            <a:r>
              <a:rPr lang="ko-KR" altLang="en-US" sz="2400" b="0" i="0">
                <a:solidFill>
                  <a:srgbClr val="373737"/>
                </a:solidFill>
                <a:effectLst/>
                <a:latin typeface="Myriad Pro"/>
              </a:rPr>
              <a:t>업데이트가 이루어질 때마다 </a:t>
            </a:r>
            <a:r>
              <a:rPr lang="ko-KR" altLang="en-US" sz="2400" b="0" i="0" dirty="0">
                <a:solidFill>
                  <a:srgbClr val="373737"/>
                </a:solidFill>
                <a:effectLst/>
                <a:latin typeface="Myriad Pro"/>
              </a:rPr>
              <a:t>실시간으로 갱신됩니다</a:t>
            </a:r>
            <a:r>
              <a:rPr lang="en-US" altLang="ko-KR" sz="2400" b="0" i="0" dirty="0">
                <a:solidFill>
                  <a:srgbClr val="373737"/>
                </a:solidFill>
                <a:effectLst/>
                <a:latin typeface="Myriad Pro"/>
              </a:rPr>
              <a:t>. </a:t>
            </a:r>
            <a:r>
              <a:rPr lang="ko-KR" altLang="en-US" sz="2400" b="0" i="0" dirty="0">
                <a:solidFill>
                  <a:srgbClr val="373737"/>
                </a:solidFill>
                <a:effectLst/>
                <a:latin typeface="Myriad Pro"/>
              </a:rPr>
              <a:t>뷰어 자체에 수정 기능이나 생성 기능은 없습니다</a:t>
            </a:r>
            <a:r>
              <a:rPr lang="en-US" altLang="ko-KR" sz="2400" b="0" i="0" dirty="0">
                <a:solidFill>
                  <a:srgbClr val="373737"/>
                </a:solidFill>
                <a:effectLst/>
                <a:latin typeface="Myriad Pro"/>
              </a:rPr>
              <a:t>.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4D44E80B-D0C7-4504-8039-01DFE00E7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62" y="1326775"/>
            <a:ext cx="2642892" cy="543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495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84BB7-D41C-467C-A8C1-370850271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설치법 </a:t>
            </a:r>
            <a:r>
              <a:rPr lang="en-US" altLang="ko-KR" dirty="0"/>
              <a:t>– </a:t>
            </a:r>
            <a:r>
              <a:rPr lang="ko-KR" altLang="en-US" dirty="0"/>
              <a:t>코드 복제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E28576-6B3A-4B0D-BB0B-BA83453CEE4E}"/>
              </a:ext>
            </a:extLst>
          </p:cNvPr>
          <p:cNvSpPr txBox="1"/>
          <p:nvPr/>
        </p:nvSpPr>
        <p:spPr>
          <a:xfrm>
            <a:off x="838200" y="5949288"/>
            <a:ext cx="11096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altLang="ko-KR" sz="2400" b="0" i="0" dirty="0">
                <a:solidFill>
                  <a:srgbClr val="373737"/>
                </a:solidFill>
                <a:effectLst/>
              </a:rPr>
              <a:t>git</a:t>
            </a:r>
            <a:r>
              <a:rPr lang="ko-KR" altLang="en-US" sz="2400" dirty="0">
                <a:solidFill>
                  <a:srgbClr val="373737"/>
                </a:solidFill>
              </a:rPr>
              <a:t> 커맨드를 입력합니다</a:t>
            </a:r>
            <a:r>
              <a:rPr lang="en-US" altLang="ko-KR" sz="2400" dirty="0">
                <a:solidFill>
                  <a:srgbClr val="373737"/>
                </a:solidFill>
              </a:rPr>
              <a:t>. </a:t>
            </a:r>
            <a:r>
              <a:rPr lang="ko-KR" altLang="en-US" sz="2400" dirty="0">
                <a:solidFill>
                  <a:srgbClr val="373737"/>
                </a:solidFill>
              </a:rPr>
              <a:t>이렇게 출력되지 않을 때는 </a:t>
            </a:r>
            <a:r>
              <a:rPr lang="en-US" altLang="ko-KR" sz="2400" dirty="0">
                <a:solidFill>
                  <a:srgbClr val="373737"/>
                </a:solidFill>
              </a:rPr>
              <a:t>git</a:t>
            </a:r>
            <a:r>
              <a:rPr lang="ko-KR" altLang="en-US" sz="2400" dirty="0">
                <a:solidFill>
                  <a:srgbClr val="373737"/>
                </a:solidFill>
              </a:rPr>
              <a:t>이 설치되지 않은 것이니 </a:t>
            </a:r>
            <a:r>
              <a:rPr lang="en-US" altLang="ko-KR" sz="2400" dirty="0">
                <a:hlinkClick r:id="rId2"/>
              </a:rPr>
              <a:t>https://git-scm.com/downloads</a:t>
            </a:r>
            <a:r>
              <a:rPr lang="en-US" altLang="ko-KR" sz="2400" dirty="0"/>
              <a:t> </a:t>
            </a:r>
            <a:r>
              <a:rPr lang="ko-KR" altLang="en-US" sz="2400" dirty="0"/>
              <a:t>에 가서 설치를 하고 옵시다</a:t>
            </a:r>
            <a:r>
              <a:rPr lang="en-US" altLang="ko-KR" sz="2400" dirty="0"/>
              <a:t>.</a:t>
            </a:r>
            <a:endParaRPr lang="en-US" altLang="ko-KR" sz="2400" b="0" i="0" dirty="0">
              <a:solidFill>
                <a:srgbClr val="373737"/>
              </a:solidFill>
              <a:effectLst/>
            </a:endParaRPr>
          </a:p>
        </p:txBody>
      </p:sp>
      <p:pic>
        <p:nvPicPr>
          <p:cNvPr id="5" name="내용 개체 틀 3">
            <a:extLst>
              <a:ext uri="{FF2B5EF4-FFF2-40B4-BE49-F238E27FC236}">
                <a16:creationId xmlns:a16="http://schemas.microsoft.com/office/drawing/2014/main" id="{275A3336-420C-4CC7-AAEB-CE8487FBC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17526" y="1467036"/>
            <a:ext cx="83281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3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84BB7-D41C-467C-A8C1-370850271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설치법 </a:t>
            </a:r>
            <a:r>
              <a:rPr lang="en-US" altLang="ko-KR" dirty="0"/>
              <a:t>– </a:t>
            </a:r>
            <a:r>
              <a:rPr lang="ko-KR" altLang="en-US" dirty="0"/>
              <a:t>코드 복제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E28576-6B3A-4B0D-BB0B-BA83453CEE4E}"/>
              </a:ext>
            </a:extLst>
          </p:cNvPr>
          <p:cNvSpPr txBox="1"/>
          <p:nvPr/>
        </p:nvSpPr>
        <p:spPr>
          <a:xfrm>
            <a:off x="676835" y="3552635"/>
            <a:ext cx="11096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altLang="ko-KR" sz="2400" b="0" i="0" dirty="0">
                <a:solidFill>
                  <a:srgbClr val="373737"/>
                </a:solidFill>
                <a:effectLst/>
              </a:rPr>
              <a:t>git</a:t>
            </a:r>
            <a:r>
              <a:rPr lang="ko-KR" altLang="en-US" sz="2400" b="0" i="0" dirty="0">
                <a:solidFill>
                  <a:srgbClr val="373737"/>
                </a:solidFill>
                <a:effectLst/>
              </a:rPr>
              <a:t>이 정상적으로 작동한다면 </a:t>
            </a:r>
            <a:r>
              <a:rPr lang="en-US" altLang="ko-KR" sz="2400" b="0" i="0" dirty="0">
                <a:solidFill>
                  <a:srgbClr val="373737"/>
                </a:solidFill>
                <a:effectLst/>
              </a:rPr>
              <a:t>git clone </a:t>
            </a:r>
            <a:r>
              <a:rPr lang="en-US" altLang="ko-KR" sz="2400" b="0" i="0" dirty="0">
                <a:solidFill>
                  <a:srgbClr val="373737"/>
                </a:solidFill>
                <a:effectLst/>
                <a:hlinkClick r:id="rId2"/>
              </a:rPr>
              <a:t>https://github.com/dps0340/firebase-visualizer</a:t>
            </a:r>
            <a:r>
              <a:rPr lang="en-US" altLang="ko-KR" sz="2400" b="0" i="0" dirty="0">
                <a:solidFill>
                  <a:srgbClr val="373737"/>
                </a:solidFill>
                <a:effectLst/>
              </a:rPr>
              <a:t> </a:t>
            </a:r>
            <a:r>
              <a:rPr lang="ko-KR" altLang="en-US" sz="2400" b="0" i="0" dirty="0">
                <a:solidFill>
                  <a:srgbClr val="373737"/>
                </a:solidFill>
                <a:effectLst/>
              </a:rPr>
              <a:t>커맨드를 입력해 코드를 복제하도록 합시다</a:t>
            </a:r>
            <a:r>
              <a:rPr lang="en-US" altLang="ko-KR" sz="2400" b="0" i="0" dirty="0">
                <a:solidFill>
                  <a:srgbClr val="373737"/>
                </a:solidFill>
                <a:effectLst/>
              </a:rPr>
              <a:t>. </a:t>
            </a:r>
            <a:r>
              <a:rPr lang="ko-KR" altLang="en-US" sz="2400" b="0" i="0" dirty="0">
                <a:solidFill>
                  <a:srgbClr val="373737"/>
                </a:solidFill>
                <a:effectLst/>
              </a:rPr>
              <a:t>추후에 이 폴더를 안드로이드 스튜디오에서 열면 됩니다</a:t>
            </a:r>
            <a:r>
              <a:rPr lang="en-US" altLang="ko-KR" sz="2400" b="0" i="0" dirty="0">
                <a:solidFill>
                  <a:srgbClr val="373737"/>
                </a:solidFill>
                <a:effectLst/>
              </a:rPr>
              <a:t>.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E5AB4B45-2250-46DC-AE11-F871DC2FE1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3913" y="1690688"/>
            <a:ext cx="10346112" cy="136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101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84BB7-D41C-467C-A8C1-370850271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설치법 </a:t>
            </a:r>
            <a:r>
              <a:rPr lang="en-US" altLang="ko-KR" dirty="0"/>
              <a:t>– </a:t>
            </a:r>
            <a:r>
              <a:rPr lang="ko-KR" altLang="en-US" dirty="0" err="1"/>
              <a:t>파이어베이스</a:t>
            </a:r>
            <a:r>
              <a:rPr lang="ko-KR" altLang="en-US" dirty="0"/>
              <a:t> 프로젝트 초기화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E28576-6B3A-4B0D-BB0B-BA83453CEE4E}"/>
              </a:ext>
            </a:extLst>
          </p:cNvPr>
          <p:cNvSpPr txBox="1"/>
          <p:nvPr/>
        </p:nvSpPr>
        <p:spPr>
          <a:xfrm>
            <a:off x="694765" y="1913854"/>
            <a:ext cx="11096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altLang="ko-KR" sz="2400" b="0" i="0" dirty="0">
                <a:solidFill>
                  <a:srgbClr val="373737"/>
                </a:solidFill>
                <a:effectLst/>
                <a:hlinkClick r:id="rId2"/>
              </a:rPr>
              <a:t>https://console.firebase.google.com/ </a:t>
            </a:r>
            <a:r>
              <a:rPr lang="ko-KR" altLang="en-US" sz="2400" b="0" i="0" dirty="0">
                <a:solidFill>
                  <a:srgbClr val="373737"/>
                </a:solidFill>
                <a:effectLst/>
              </a:rPr>
              <a:t>로 이동합니다</a:t>
            </a:r>
            <a:r>
              <a:rPr lang="en-US" altLang="ko-KR" sz="2400" b="0" i="0" dirty="0">
                <a:solidFill>
                  <a:srgbClr val="373737"/>
                </a:solidFill>
                <a:effectLst/>
              </a:rPr>
              <a:t>. </a:t>
            </a:r>
            <a:r>
              <a:rPr lang="ko-KR" altLang="en-US" sz="2400" b="0" i="0" dirty="0">
                <a:solidFill>
                  <a:srgbClr val="373737"/>
                </a:solidFill>
                <a:effectLst/>
              </a:rPr>
              <a:t>로그인을 합니다</a:t>
            </a:r>
            <a:r>
              <a:rPr lang="en-US" altLang="ko-KR" sz="2400" b="0" i="0" dirty="0">
                <a:solidFill>
                  <a:srgbClr val="373737"/>
                </a:solidFill>
                <a:effectLst/>
              </a:rPr>
              <a:t>.</a:t>
            </a:r>
          </a:p>
          <a:p>
            <a:pPr algn="l" fontAlgn="base"/>
            <a:endParaRPr lang="en-US" altLang="ko-KR" sz="2400" b="0" i="0" dirty="0">
              <a:solidFill>
                <a:srgbClr val="373737"/>
              </a:solidFill>
              <a:effectLst/>
            </a:endParaRPr>
          </a:p>
          <a:p>
            <a:pPr algn="l" fontAlgn="base"/>
            <a:r>
              <a:rPr lang="ko-KR" altLang="en-US" sz="2400" b="0" i="0" dirty="0">
                <a:solidFill>
                  <a:srgbClr val="373737"/>
                </a:solidFill>
                <a:effectLst/>
              </a:rPr>
              <a:t>새 프로젝트를 생성합니다</a:t>
            </a:r>
            <a:r>
              <a:rPr lang="en-US" altLang="ko-KR" sz="2400" b="0" i="0" dirty="0">
                <a:solidFill>
                  <a:srgbClr val="373737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3251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84BB7-D41C-467C-A8C1-370850271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설치법 </a:t>
            </a:r>
            <a:r>
              <a:rPr lang="en-US" altLang="ko-KR" dirty="0"/>
              <a:t>– </a:t>
            </a:r>
            <a:r>
              <a:rPr lang="ko-KR" altLang="en-US" dirty="0" err="1"/>
              <a:t>파이어베이스</a:t>
            </a:r>
            <a:r>
              <a:rPr lang="ko-KR" altLang="en-US" dirty="0"/>
              <a:t> 프로젝트 초기화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E28576-6B3A-4B0D-BB0B-BA83453CEE4E}"/>
              </a:ext>
            </a:extLst>
          </p:cNvPr>
          <p:cNvSpPr txBox="1"/>
          <p:nvPr/>
        </p:nvSpPr>
        <p:spPr>
          <a:xfrm>
            <a:off x="6667501" y="1619250"/>
            <a:ext cx="5123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ko-KR" altLang="en-US" sz="2400" dirty="0">
                <a:solidFill>
                  <a:srgbClr val="373737"/>
                </a:solidFill>
              </a:rPr>
              <a:t>프로젝트 이름을 자유롭게 정합니다</a:t>
            </a:r>
            <a:r>
              <a:rPr lang="en-US" altLang="ko-KR" sz="2400" dirty="0">
                <a:solidFill>
                  <a:srgbClr val="373737"/>
                </a:solidFill>
              </a:rPr>
              <a:t>.</a:t>
            </a:r>
            <a:endParaRPr lang="en-US" altLang="ko-KR" sz="2400" b="0" i="0" dirty="0">
              <a:solidFill>
                <a:srgbClr val="373737"/>
              </a:solidFill>
              <a:effectLst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DDBD8D55-0B4E-49E2-9585-0E796A726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59" y="1484524"/>
            <a:ext cx="6276976" cy="476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830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84BB7-D41C-467C-A8C1-370850271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설치법 </a:t>
            </a:r>
            <a:r>
              <a:rPr lang="en-US" altLang="ko-KR" dirty="0"/>
              <a:t>– </a:t>
            </a:r>
            <a:r>
              <a:rPr lang="ko-KR" altLang="en-US" dirty="0" err="1"/>
              <a:t>파이어베이스</a:t>
            </a:r>
            <a:r>
              <a:rPr lang="ko-KR" altLang="en-US" dirty="0"/>
              <a:t> 프로젝트 초기화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E28576-6B3A-4B0D-BB0B-BA83453CEE4E}"/>
              </a:ext>
            </a:extLst>
          </p:cNvPr>
          <p:cNvSpPr txBox="1"/>
          <p:nvPr/>
        </p:nvSpPr>
        <p:spPr>
          <a:xfrm>
            <a:off x="6667501" y="1619250"/>
            <a:ext cx="5123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ko-KR" altLang="en-US" sz="2400" b="0" i="0" dirty="0">
                <a:solidFill>
                  <a:srgbClr val="373737"/>
                </a:solidFill>
                <a:effectLst/>
                <a:latin typeface="Myriad Pro"/>
              </a:rPr>
              <a:t>구글 </a:t>
            </a:r>
            <a:r>
              <a:rPr lang="ko-KR" altLang="en-US" sz="2400" b="0" i="0" dirty="0" err="1">
                <a:solidFill>
                  <a:srgbClr val="373737"/>
                </a:solidFill>
                <a:effectLst/>
                <a:latin typeface="Myriad Pro"/>
              </a:rPr>
              <a:t>애널리틱스는</a:t>
            </a:r>
            <a:r>
              <a:rPr lang="ko-KR" altLang="en-US" sz="2400" b="0" i="0" dirty="0">
                <a:solidFill>
                  <a:srgbClr val="373737"/>
                </a:solidFill>
                <a:effectLst/>
                <a:latin typeface="Myriad Pro"/>
              </a:rPr>
              <a:t> 상관 없습니다</a:t>
            </a:r>
            <a:r>
              <a:rPr lang="en-US" altLang="ko-KR" sz="2400" b="0" i="0" dirty="0">
                <a:solidFill>
                  <a:srgbClr val="373737"/>
                </a:solidFill>
                <a:effectLst/>
                <a:latin typeface="Myriad Pro"/>
              </a:rPr>
              <a:t>.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72746983-769A-48A8-A4FB-B1740865FF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6" y="1653878"/>
            <a:ext cx="6448425" cy="459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88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84BB7-D41C-467C-A8C1-370850271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설치법 </a:t>
            </a:r>
            <a:r>
              <a:rPr lang="en-US" altLang="ko-KR" dirty="0"/>
              <a:t>– </a:t>
            </a:r>
            <a:r>
              <a:rPr lang="ko-KR" altLang="en-US" dirty="0" err="1"/>
              <a:t>파이어베이스</a:t>
            </a:r>
            <a:r>
              <a:rPr lang="ko-KR" altLang="en-US" dirty="0"/>
              <a:t> 프로젝트 초기화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E28576-6B3A-4B0D-BB0B-BA83453CEE4E}"/>
              </a:ext>
            </a:extLst>
          </p:cNvPr>
          <p:cNvSpPr txBox="1"/>
          <p:nvPr/>
        </p:nvSpPr>
        <p:spPr>
          <a:xfrm>
            <a:off x="5567082" y="1619250"/>
            <a:ext cx="6224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ko-KR" altLang="en-US" sz="2400" b="0" i="0" dirty="0">
                <a:solidFill>
                  <a:srgbClr val="373737"/>
                </a:solidFill>
                <a:effectLst/>
              </a:rPr>
              <a:t>프로젝트 생성이 완료될 때까지 기다립니다</a:t>
            </a:r>
            <a:r>
              <a:rPr lang="en-US" altLang="ko-KR" sz="2400" b="0" i="0" dirty="0">
                <a:solidFill>
                  <a:srgbClr val="373737"/>
                </a:solidFill>
                <a:effectLst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B420D6-ADB8-4134-9394-08A3A4104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09" y="1533525"/>
            <a:ext cx="4295775" cy="423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12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2437BB7762AD7F479BF34A6E69D43109" ma:contentTypeVersion="10" ma:contentTypeDescription="새 문서를 만듭니다." ma:contentTypeScope="" ma:versionID="c7b241476446e6f5ab2c0616d4fd0edf">
  <xsd:schema xmlns:xsd="http://www.w3.org/2001/XMLSchema" xmlns:xs="http://www.w3.org/2001/XMLSchema" xmlns:p="http://schemas.microsoft.com/office/2006/metadata/properties" xmlns:ns3="7c8d6eac-8384-42c3-bab1-01d78b670c50" targetNamespace="http://schemas.microsoft.com/office/2006/metadata/properties" ma:root="true" ma:fieldsID="9bafdce2162d819af6a5c224aac9fd01" ns3:_="">
    <xsd:import namespace="7c8d6eac-8384-42c3-bab1-01d78b670c5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8d6eac-8384-42c3-bab1-01d78b670c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EF03D7-D76E-4D0E-975E-9BB82B4103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c8d6eac-8384-42c3-bab1-01d78b670c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57FCAA2-17BD-4253-920D-89F815EAC17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CB0D10-F6D8-4664-AB4E-42C74E9818D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632</Words>
  <Application>Microsoft Office PowerPoint</Application>
  <PresentationFormat>와이드스크린</PresentationFormat>
  <Paragraphs>104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9" baseType="lpstr">
      <vt:lpstr>Myriad Pro</vt:lpstr>
      <vt:lpstr>맑은 고딕</vt:lpstr>
      <vt:lpstr>Arial</vt:lpstr>
      <vt:lpstr>Office 테마</vt:lpstr>
      <vt:lpstr>파이어베이스 뷰어 소개 및 초기화 방법</vt:lpstr>
      <vt:lpstr>소개</vt:lpstr>
      <vt:lpstr>설치법 – 코드 복제</vt:lpstr>
      <vt:lpstr>설치법 – 코드 복제</vt:lpstr>
      <vt:lpstr>설치법 – 코드 복제</vt:lpstr>
      <vt:lpstr>설치법 – 파이어베이스 프로젝트 초기화</vt:lpstr>
      <vt:lpstr>설치법 – 파이어베이스 프로젝트 초기화</vt:lpstr>
      <vt:lpstr>설치법 – 파이어베이스 프로젝트 초기화</vt:lpstr>
      <vt:lpstr>설치법 – 파이어베이스 프로젝트 초기화</vt:lpstr>
      <vt:lpstr>설치법 – 파이어베이스 프로젝트 초기화</vt:lpstr>
      <vt:lpstr>설치법 – 파이어베이스 프로젝트 초기화</vt:lpstr>
      <vt:lpstr>설치법 – 파이어베이스 프로젝트 초기화</vt:lpstr>
      <vt:lpstr>설치법 – 파이어베이스 프로젝트 초기화</vt:lpstr>
      <vt:lpstr>설치법 – 파이어베이스 프로젝트 초기화</vt:lpstr>
      <vt:lpstr>설치법 – 파이어베이스 프로젝트 초기화</vt:lpstr>
      <vt:lpstr>설치법 – 파이어베이스 프로젝트 초기화</vt:lpstr>
      <vt:lpstr>설치법 – API 인증 키 발급</vt:lpstr>
      <vt:lpstr>설치법 – API 인증 키 발급</vt:lpstr>
      <vt:lpstr>설치법 – API 인증 키 발급</vt:lpstr>
      <vt:lpstr>설치법 – API 인증 키 발급</vt:lpstr>
      <vt:lpstr>설치법 – API 인증 키 발급</vt:lpstr>
      <vt:lpstr>설치법 – API 인증 키 발급</vt:lpstr>
      <vt:lpstr>설치법 – 안드로이드 개발자 모드 허용</vt:lpstr>
      <vt:lpstr>설치법 – 안드로이드 개발자 모드 허용</vt:lpstr>
      <vt:lpstr>설치법 – 안드로이드 개발자 모드 허용</vt:lpstr>
      <vt:lpstr>설치법 – USB 디버깅 허용</vt:lpstr>
      <vt:lpstr>설치법 – USB 디버깅 허용</vt:lpstr>
      <vt:lpstr>설치법 – 빌드</vt:lpstr>
      <vt:lpstr>설치법 – 빌드</vt:lpstr>
      <vt:lpstr>설치법 – 빌드</vt:lpstr>
      <vt:lpstr>설치법 – 빌드</vt:lpstr>
      <vt:lpstr>설치법 – 빌드</vt:lpstr>
      <vt:lpstr>설치법 – 컴파일이 되지 않을 때</vt:lpstr>
      <vt:lpstr>사용법</vt:lpstr>
      <vt:lpstr>사용법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파이어베이스 뷰어 소개 및 초기화 방법</dc:title>
  <dc:creator>lee jiho</dc:creator>
  <cp:lastModifiedBy>lee jiho</cp:lastModifiedBy>
  <cp:revision>1</cp:revision>
  <dcterms:created xsi:type="dcterms:W3CDTF">2020-07-06T08:01:28Z</dcterms:created>
  <dcterms:modified xsi:type="dcterms:W3CDTF">2020-07-06T08:29:15Z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0x0101002437BB7762AD7F479BF34A6E69D43109</vt:lpwstr>
  </property>
</Properties>
</file>