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AD565-BB9A-30B7-0255-A09D5663D7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5E7BE8-744B-4B17-F2BA-C1BD3D8E17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AAEF3-7ED2-AD03-1599-9893A05AA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74938-BC87-B54B-9ED5-82F3413377A4}" type="datetimeFigureOut">
              <a:rPr lang="en-US" smtClean="0"/>
              <a:t>6/25/22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46A7C-A25E-AE99-DCDF-BAF8027C5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280EF-F3E9-CB4A-074A-C8CFD4FE1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1373-BDC3-C043-A53E-B9AB4A94C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29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CFC66-DD54-ABF5-A5D4-76F2BC00F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D4A63A-8C2E-2B50-FF55-A80B6C1E7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6E2E5-B865-585F-FF07-B68C0990C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74938-BC87-B54B-9ED5-82F3413377A4}" type="datetimeFigureOut">
              <a:rPr lang="en-US" smtClean="0"/>
              <a:t>6/25/22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206A2-52E1-EC9A-89FA-792AB2EEC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3F273-D8F8-5A21-227D-4C991232E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1373-BDC3-C043-A53E-B9AB4A94C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84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C2ECF9-6F2E-BDCD-EF49-D87F812056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754563-C22C-71F6-54EA-412606DC3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EDE92-E1DB-6E8E-E1DB-9D5B44FB1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74938-BC87-B54B-9ED5-82F3413377A4}" type="datetimeFigureOut">
              <a:rPr lang="en-US" smtClean="0"/>
              <a:t>6/25/22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5D08F-4DE4-216F-BDAD-9D0654887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0147E-A9AB-A17E-DD70-12736A799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1373-BDC3-C043-A53E-B9AB4A94C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543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2DB39-AB47-5608-1D40-8CB89CFD3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9A1FA-D73A-8945-D0A7-13FDAF357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17180-F5E6-C30F-E7D4-1C8A84A60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74938-BC87-B54B-9ED5-82F3413377A4}" type="datetimeFigureOut">
              <a:rPr lang="en-US" smtClean="0"/>
              <a:t>6/25/22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C18A2-AFDF-AF11-8E18-A3291FC0C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6E577-FF76-D7A6-C180-42DD45412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1373-BDC3-C043-A53E-B9AB4A94C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675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819EC-47C9-1C08-6237-BB5247745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0D750-A91A-E45A-E34F-3E156765E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F56A6-9571-DC46-049E-9E57C59D5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74938-BC87-B54B-9ED5-82F3413377A4}" type="datetimeFigureOut">
              <a:rPr lang="en-US" smtClean="0"/>
              <a:t>6/25/22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06333-CC73-E4ED-3718-D29470F27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DB3A6-4455-CF48-F65F-3F48C5F6E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1373-BDC3-C043-A53E-B9AB4A94C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14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8E777-CE33-26FE-FE4B-EEB774B56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3326C-D9B3-7F80-C733-1040871D62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9AE204-48D4-7F9C-3014-54B80D87E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13972-017D-F7BF-FF4E-5392DF609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74938-BC87-B54B-9ED5-82F3413377A4}" type="datetimeFigureOut">
              <a:rPr lang="en-US" smtClean="0"/>
              <a:t>6/25/22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373B59-9E9F-96F5-68ED-990C21D7F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A98AF6-E2F9-F1D7-4F7F-A1AF1E465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1373-BDC3-C043-A53E-B9AB4A94C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397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D3932-190C-10EB-11E8-0BCCDB179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B0CF93-7C3E-51F4-66FB-0E66CB26B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746DC2-EA29-2BF4-5794-E71325969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9BBA3A-9603-7300-C082-FD5D7A7D43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8F114-F4CD-B497-5F07-F69B7201A6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DD096F-E2A5-093F-56AB-02120F4DF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74938-BC87-B54B-9ED5-82F3413377A4}" type="datetimeFigureOut">
              <a:rPr lang="en-US" smtClean="0"/>
              <a:t>6/25/22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F5691F-71E8-7AE0-3BDB-5E84C70CA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1B68FF-2D3C-DC82-8C22-7ADCB1C82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1373-BDC3-C043-A53E-B9AB4A94C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253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D96DC-8636-A507-2076-8794A6A7F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49BF29-AD07-EF86-3476-E06945CDA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74938-BC87-B54B-9ED5-82F3413377A4}" type="datetimeFigureOut">
              <a:rPr lang="en-US" smtClean="0"/>
              <a:t>6/25/22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73F302-5105-A9C5-5080-5D6C1F36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EFD81-016F-55D2-72F0-3F317ABCB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1373-BDC3-C043-A53E-B9AB4A94C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6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BAD95F-1756-D004-4CC8-D33BC00D2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74938-BC87-B54B-9ED5-82F3413377A4}" type="datetimeFigureOut">
              <a:rPr lang="en-US" smtClean="0"/>
              <a:t>6/25/22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E370DD-4487-A7A1-1C10-78D623D35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1B8C11-746F-C2FB-98E9-91995BE0F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1373-BDC3-C043-A53E-B9AB4A94C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62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C599E-9B40-35F1-C583-9B6F6CA01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F7EEE-76A5-CFCD-EC72-36ABE7FB8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F47107-4AED-E3BC-06EB-7A0141C803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B669E9-2A78-B8B1-6547-76B3C0003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74938-BC87-B54B-9ED5-82F3413377A4}" type="datetimeFigureOut">
              <a:rPr lang="en-US" smtClean="0"/>
              <a:t>6/25/22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7F144E-A3A6-87CA-3645-902D2C4DE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F1DFD-FF3B-10A3-05D8-C5C1BEB1E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1373-BDC3-C043-A53E-B9AB4A94C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17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2A005-8426-CC40-64D5-26BB549AB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E9774C-8514-1144-CE53-57A5D65AAD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729A0B-3827-9DDD-6620-D40B5DF26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6E2F6-3A37-989C-98BD-7F705251D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74938-BC87-B54B-9ED5-82F3413377A4}" type="datetimeFigureOut">
              <a:rPr lang="en-US" smtClean="0"/>
              <a:t>6/25/22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93EB80-873F-9B16-56BE-14A936C4A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BE420-E3B8-0E3F-247A-3C69F488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91373-BDC3-C043-A53E-B9AB4A94C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527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160EE5-B05C-2F34-9FF2-EFF4A6D9D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F3C53-AC37-3B0F-E959-F4724B8C6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34BF0-A7EA-8AEC-98B8-7BD7091392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74938-BC87-B54B-9ED5-82F3413377A4}" type="datetimeFigureOut">
              <a:rPr lang="en-US" smtClean="0"/>
              <a:t>6/25/22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99FFC-A15E-191F-9DAD-7F1FE94294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E7E4A-9CD5-CF48-6FC2-1A6A16DC1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91373-BDC3-C043-A53E-B9AB4A94C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5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3CADA-ECB1-0805-1706-A32DB881EF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DPW7 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312166-D0E0-88DE-8B0A-07A1F0197C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June 25-26, 2022</a:t>
            </a:r>
          </a:p>
        </p:txBody>
      </p:sp>
    </p:spTree>
    <p:extLst>
      <p:ext uri="{BB962C8B-B14F-4D97-AF65-F5344CB8AC3E}">
        <p14:creationId xmlns:p14="http://schemas.microsoft.com/office/powerpoint/2010/main" val="1536041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D13AF0-F17B-4F07-55FF-EA2A59E97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731" y="0"/>
            <a:ext cx="99007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016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AA9C60-B003-0D87-5D12-E432D1EC8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648" y="501650"/>
            <a:ext cx="9932276" cy="585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472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</Words>
  <Application>Microsoft Macintosh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DPW7 AGENDA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Wahls, Richard A. (LARC-D301)</dc:creator>
  <cp:lastModifiedBy>Wahls, Richard A. (LARC-D301)</cp:lastModifiedBy>
  <cp:revision>2</cp:revision>
  <dcterms:created xsi:type="dcterms:W3CDTF">2022-06-25T13:53:33Z</dcterms:created>
  <dcterms:modified xsi:type="dcterms:W3CDTF">2022-06-25T14:03:19Z</dcterms:modified>
</cp:coreProperties>
</file>