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D565-BB9A-30B7-0255-A09D5663D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7BE8-744B-4B17-F2BA-C1BD3D8E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AEF3-7ED2-AD03-1599-9893A05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6A7C-A25E-AE99-DCDF-BAF8027C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80EF-F3E9-CB4A-074A-C8CFD4FE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FC66-DD54-ABF5-A5D4-76F2BC00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4A63A-8C2E-2B50-FF55-A80B6C1E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E2E5-B865-585F-FF07-B68C0990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06A2-52E1-EC9A-89FA-792AB2E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F273-D8F8-5A21-227D-4C991232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CF9-6F2E-BDCD-EF49-D87F81205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54563-C22C-71F6-54EA-412606DC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DE92-E1DB-6E8E-E1DB-9D5B44FB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D08F-4DE4-216F-BDAD-9D06548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147E-A9AB-A17E-DD70-12736A79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DB39-AB47-5608-1D40-8CB89CFD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A1FA-D73A-8945-D0A7-13FDAF35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7180-F5E6-C30F-E7D4-1C8A84A6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18A2-AFDF-AF11-8E18-A3291FC0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E577-FF76-D7A6-C180-42DD4541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19EC-47C9-1C08-6237-BB524774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0D750-A91A-E45A-E34F-3E156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56A6-9571-DC46-049E-9E57C59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6333-CC73-E4ED-3718-D29470F2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B3A6-4455-CF48-F65F-3F48C5F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777-CE33-26FE-FE4B-EEB774B5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326C-D9B3-7F80-C733-1040871D6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E204-48D4-7F9C-3014-54B80D87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3972-017D-F7BF-FF4E-5392DF60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3B59-9E9F-96F5-68ED-990C21D7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98AF6-E2F9-F1D7-4F7F-A1AF1E4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3932-190C-10EB-11E8-0BCCDB17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CF93-7C3E-51F4-66FB-0E66CB26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6DC2-EA29-2BF4-5794-E7132596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BBA3A-9603-7300-C082-FD5D7A7D4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8F114-F4CD-B497-5F07-F69B7201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D096F-E2A5-093F-56AB-02120F4D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5691F-71E8-7AE0-3BDB-5E84C70C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68FF-2D3C-DC82-8C22-7ADCB1C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6DC-8636-A507-2076-8794A6A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9BF29-AD07-EF86-3476-E06945CD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3F302-5105-A9C5-5080-5D6C1F36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EFD81-016F-55D2-72F0-3F317AB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D95F-1756-D004-4CC8-D33BC00D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370DD-4487-A7A1-1C10-78D623D3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8C11-746F-C2FB-98E9-91995BE0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599E-9B40-35F1-C583-9B6F6CA0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7EEE-76A5-CFCD-EC72-36ABE7FB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7107-4AED-E3BC-06EB-7A0141C80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69E9-2A78-B8B1-6547-76B3C00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144E-A3A6-87CA-3645-902D2C4D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1DFD-FF3B-10A3-05D8-C5C1BEB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005-8426-CC40-64D5-26BB549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9774C-8514-1144-CE53-57A5D65AA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29A0B-3827-9DDD-6620-D40B5DF2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E2F6-3A37-989C-98BD-7F705251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EB80-873F-9B16-56BE-14A936C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E420-E3B8-0E3F-247A-3C69F488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60EE5-B05C-2F34-9FF2-EFF4A6D9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3C53-AC37-3B0F-E959-F4724B8C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4BF0-A7EA-8AEC-98B8-7BD709139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4938-BC87-B54B-9ED5-82F3413377A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9FFC-A15E-191F-9DAD-7F1FE9429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7E4A-9CD5-CF48-6FC2-1A6A16D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CADA-ECB1-0805-1706-A32DB881E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DPW7 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2166-D0E0-88DE-8B0A-07A1F0197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June 25-26, 2022</a:t>
            </a:r>
          </a:p>
        </p:txBody>
      </p:sp>
    </p:spTree>
    <p:extLst>
      <p:ext uri="{BB962C8B-B14F-4D97-AF65-F5344CB8AC3E}">
        <p14:creationId xmlns:p14="http://schemas.microsoft.com/office/powerpoint/2010/main" val="15360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13AF0-F17B-4F07-55FF-EA2A59E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90" y="0"/>
            <a:ext cx="6684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A9C60-B003-0D87-5D12-E432D1EC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501650"/>
            <a:ext cx="993227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DPW7 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Wahls, Richard A. (LARC-D301)</dc:creator>
  <cp:lastModifiedBy>Pomeroy, Brent W (LARC-D301)</cp:lastModifiedBy>
  <cp:revision>3</cp:revision>
  <dcterms:created xsi:type="dcterms:W3CDTF">2022-06-25T13:53:33Z</dcterms:created>
  <dcterms:modified xsi:type="dcterms:W3CDTF">2023-07-17T18:30:19Z</dcterms:modified>
</cp:coreProperties>
</file>