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81074" y="2474035"/>
            <a:ext cx="16269969" cy="4678045"/>
          </a:xfrm>
          <a:custGeom>
            <a:avLst/>
            <a:gdLst/>
            <a:ahLst/>
            <a:cxnLst/>
            <a:rect l="l" t="t" r="r" b="b"/>
            <a:pathLst>
              <a:path w="16269969" h="4678045">
                <a:moveTo>
                  <a:pt x="16269665" y="0"/>
                </a:moveTo>
                <a:lnTo>
                  <a:pt x="0" y="0"/>
                </a:lnTo>
                <a:lnTo>
                  <a:pt x="0" y="4525505"/>
                </a:lnTo>
                <a:lnTo>
                  <a:pt x="0" y="4677905"/>
                </a:lnTo>
                <a:lnTo>
                  <a:pt x="16269665" y="4677905"/>
                </a:lnTo>
                <a:lnTo>
                  <a:pt x="16269665" y="4525505"/>
                </a:lnTo>
                <a:lnTo>
                  <a:pt x="16269665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58672" y="2447390"/>
            <a:ext cx="16315055" cy="4723130"/>
          </a:xfrm>
          <a:custGeom>
            <a:avLst/>
            <a:gdLst/>
            <a:ahLst/>
            <a:cxnLst/>
            <a:rect l="l" t="t" r="r" b="b"/>
            <a:pathLst>
              <a:path w="16315055" h="4723130">
                <a:moveTo>
                  <a:pt x="16314458" y="4678172"/>
                </a:moveTo>
                <a:lnTo>
                  <a:pt x="44805" y="4678172"/>
                </a:lnTo>
                <a:lnTo>
                  <a:pt x="44805" y="4552150"/>
                </a:lnTo>
                <a:lnTo>
                  <a:pt x="0" y="4552150"/>
                </a:lnTo>
                <a:lnTo>
                  <a:pt x="0" y="4678172"/>
                </a:lnTo>
                <a:lnTo>
                  <a:pt x="0" y="4722634"/>
                </a:lnTo>
                <a:lnTo>
                  <a:pt x="16314458" y="4722634"/>
                </a:lnTo>
                <a:lnTo>
                  <a:pt x="16314458" y="4678172"/>
                </a:lnTo>
                <a:close/>
              </a:path>
              <a:path w="16315055" h="4723130">
                <a:moveTo>
                  <a:pt x="16314458" y="44564"/>
                </a:moveTo>
                <a:lnTo>
                  <a:pt x="16269653" y="44564"/>
                </a:lnTo>
                <a:lnTo>
                  <a:pt x="16269653" y="4677651"/>
                </a:lnTo>
                <a:lnTo>
                  <a:pt x="16314458" y="4677651"/>
                </a:lnTo>
                <a:lnTo>
                  <a:pt x="16314458" y="44564"/>
                </a:lnTo>
                <a:close/>
              </a:path>
              <a:path w="16315055" h="4723130">
                <a:moveTo>
                  <a:pt x="16314458" y="0"/>
                </a:moveTo>
                <a:lnTo>
                  <a:pt x="16144202" y="0"/>
                </a:lnTo>
                <a:lnTo>
                  <a:pt x="16144202" y="44450"/>
                </a:lnTo>
                <a:lnTo>
                  <a:pt x="16314458" y="44450"/>
                </a:lnTo>
                <a:lnTo>
                  <a:pt x="16314458" y="0"/>
                </a:lnTo>
                <a:close/>
              </a:path>
            </a:pathLst>
          </a:custGeom>
          <a:solidFill>
            <a:srgbClr val="F5F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33215" y="2321632"/>
            <a:ext cx="16269969" cy="4678045"/>
          </a:xfrm>
          <a:custGeom>
            <a:avLst/>
            <a:gdLst/>
            <a:ahLst/>
            <a:cxnLst/>
            <a:rect l="l" t="t" r="r" b="b"/>
            <a:pathLst>
              <a:path w="16269969" h="4678045">
                <a:moveTo>
                  <a:pt x="16269660" y="4677902"/>
                </a:moveTo>
                <a:lnTo>
                  <a:pt x="0" y="4677902"/>
                </a:lnTo>
                <a:lnTo>
                  <a:pt x="0" y="0"/>
                </a:lnTo>
                <a:lnTo>
                  <a:pt x="16269660" y="0"/>
                </a:lnTo>
                <a:lnTo>
                  <a:pt x="16269660" y="4677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5080" y="1178902"/>
            <a:ext cx="16061690" cy="1784985"/>
          </a:xfrm>
          <a:custGeom>
            <a:avLst/>
            <a:gdLst/>
            <a:ahLst/>
            <a:cxnLst/>
            <a:rect l="l" t="t" r="r" b="b"/>
            <a:pathLst>
              <a:path w="16061690" h="1784985">
                <a:moveTo>
                  <a:pt x="16061690" y="0"/>
                </a:moveTo>
                <a:lnTo>
                  <a:pt x="0" y="0"/>
                </a:lnTo>
                <a:lnTo>
                  <a:pt x="0" y="1634566"/>
                </a:lnTo>
                <a:lnTo>
                  <a:pt x="0" y="1784756"/>
                </a:lnTo>
                <a:lnTo>
                  <a:pt x="16061690" y="1784756"/>
                </a:lnTo>
                <a:lnTo>
                  <a:pt x="16061690" y="1634566"/>
                </a:lnTo>
                <a:lnTo>
                  <a:pt x="16061690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74648" y="3607028"/>
            <a:ext cx="14310360" cy="5633085"/>
          </a:xfrm>
          <a:custGeom>
            <a:avLst/>
            <a:gdLst/>
            <a:ahLst/>
            <a:cxnLst/>
            <a:rect l="l" t="t" r="r" b="b"/>
            <a:pathLst>
              <a:path w="14310360" h="5633084">
                <a:moveTo>
                  <a:pt x="14309928" y="0"/>
                </a:moveTo>
                <a:lnTo>
                  <a:pt x="0" y="0"/>
                </a:lnTo>
                <a:lnTo>
                  <a:pt x="0" y="5482272"/>
                </a:lnTo>
                <a:lnTo>
                  <a:pt x="0" y="5632653"/>
                </a:lnTo>
                <a:lnTo>
                  <a:pt x="14309928" y="5632653"/>
                </a:lnTo>
                <a:lnTo>
                  <a:pt x="14309928" y="5482272"/>
                </a:lnTo>
                <a:lnTo>
                  <a:pt x="14309928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52537" y="3581107"/>
            <a:ext cx="14354175" cy="5676265"/>
          </a:xfrm>
          <a:custGeom>
            <a:avLst/>
            <a:gdLst/>
            <a:ahLst/>
            <a:cxnLst/>
            <a:rect l="l" t="t" r="r" b="b"/>
            <a:pathLst>
              <a:path w="14354175" h="5676265">
                <a:moveTo>
                  <a:pt x="14354150" y="43611"/>
                </a:moveTo>
                <a:lnTo>
                  <a:pt x="14309928" y="43611"/>
                </a:lnTo>
                <a:lnTo>
                  <a:pt x="14309928" y="5632031"/>
                </a:lnTo>
                <a:lnTo>
                  <a:pt x="14354150" y="5632031"/>
                </a:lnTo>
                <a:lnTo>
                  <a:pt x="14354150" y="43611"/>
                </a:lnTo>
                <a:close/>
              </a:path>
              <a:path w="14354175" h="5676265">
                <a:moveTo>
                  <a:pt x="14354150" y="0"/>
                </a:moveTo>
                <a:lnTo>
                  <a:pt x="0" y="0"/>
                </a:lnTo>
                <a:lnTo>
                  <a:pt x="0" y="43180"/>
                </a:lnTo>
                <a:lnTo>
                  <a:pt x="0" y="5632628"/>
                </a:lnTo>
                <a:lnTo>
                  <a:pt x="0" y="5675808"/>
                </a:lnTo>
                <a:lnTo>
                  <a:pt x="14354150" y="5675808"/>
                </a:lnTo>
                <a:lnTo>
                  <a:pt x="14354150" y="5632628"/>
                </a:lnTo>
                <a:lnTo>
                  <a:pt x="44221" y="5632628"/>
                </a:lnTo>
                <a:lnTo>
                  <a:pt x="44221" y="43180"/>
                </a:lnTo>
                <a:lnTo>
                  <a:pt x="14354150" y="43180"/>
                </a:lnTo>
                <a:lnTo>
                  <a:pt x="14354150" y="0"/>
                </a:lnTo>
                <a:close/>
              </a:path>
            </a:pathLst>
          </a:custGeom>
          <a:solidFill>
            <a:srgbClr val="FF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28704" y="3456640"/>
            <a:ext cx="14310360" cy="5633085"/>
          </a:xfrm>
          <a:custGeom>
            <a:avLst/>
            <a:gdLst/>
            <a:ahLst/>
            <a:cxnLst/>
            <a:rect l="l" t="t" r="r" b="b"/>
            <a:pathLst>
              <a:path w="14310360" h="5633084">
                <a:moveTo>
                  <a:pt x="14309929" y="5632652"/>
                </a:moveTo>
                <a:lnTo>
                  <a:pt x="0" y="5632652"/>
                </a:lnTo>
                <a:lnTo>
                  <a:pt x="0" y="0"/>
                </a:lnTo>
                <a:lnTo>
                  <a:pt x="14309929" y="0"/>
                </a:lnTo>
                <a:lnTo>
                  <a:pt x="14309929" y="5632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871698" y="6244373"/>
            <a:ext cx="1019810" cy="821690"/>
          </a:xfrm>
          <a:custGeom>
            <a:avLst/>
            <a:gdLst/>
            <a:ahLst/>
            <a:cxnLst/>
            <a:rect l="l" t="t" r="r" b="b"/>
            <a:pathLst>
              <a:path w="1019809" h="821690">
                <a:moveTo>
                  <a:pt x="858885" y="59689"/>
                </a:moveTo>
                <a:lnTo>
                  <a:pt x="151129" y="59689"/>
                </a:lnTo>
                <a:lnTo>
                  <a:pt x="151129" y="0"/>
                </a:lnTo>
                <a:lnTo>
                  <a:pt x="858885" y="0"/>
                </a:lnTo>
                <a:lnTo>
                  <a:pt x="858885" y="59689"/>
                </a:lnTo>
                <a:close/>
              </a:path>
              <a:path w="1019809" h="821690">
                <a:moveTo>
                  <a:pt x="979366" y="88899"/>
                </a:moveTo>
                <a:lnTo>
                  <a:pt x="33651" y="88899"/>
                </a:lnTo>
                <a:lnTo>
                  <a:pt x="33651" y="59689"/>
                </a:lnTo>
                <a:lnTo>
                  <a:pt x="979366" y="59689"/>
                </a:lnTo>
                <a:lnTo>
                  <a:pt x="979366" y="88899"/>
                </a:lnTo>
                <a:close/>
              </a:path>
              <a:path w="1019809" h="821690">
                <a:moveTo>
                  <a:pt x="49171" y="201929"/>
                </a:moveTo>
                <a:lnTo>
                  <a:pt x="25227" y="201929"/>
                </a:lnTo>
                <a:lnTo>
                  <a:pt x="24947" y="200659"/>
                </a:lnTo>
                <a:lnTo>
                  <a:pt x="24715" y="200659"/>
                </a:lnTo>
                <a:lnTo>
                  <a:pt x="22620" y="191769"/>
                </a:lnTo>
                <a:lnTo>
                  <a:pt x="20456" y="185419"/>
                </a:lnTo>
                <a:lnTo>
                  <a:pt x="18734" y="179069"/>
                </a:lnTo>
                <a:lnTo>
                  <a:pt x="24575" y="147319"/>
                </a:lnTo>
                <a:lnTo>
                  <a:pt x="16506" y="147319"/>
                </a:lnTo>
                <a:lnTo>
                  <a:pt x="12497" y="146049"/>
                </a:lnTo>
                <a:lnTo>
                  <a:pt x="1023" y="146049"/>
                </a:lnTo>
                <a:lnTo>
                  <a:pt x="1466" y="139699"/>
                </a:lnTo>
                <a:lnTo>
                  <a:pt x="1860" y="137159"/>
                </a:lnTo>
                <a:lnTo>
                  <a:pt x="2473" y="134619"/>
                </a:lnTo>
                <a:lnTo>
                  <a:pt x="3304" y="132079"/>
                </a:lnTo>
                <a:lnTo>
                  <a:pt x="5259" y="123189"/>
                </a:lnTo>
                <a:lnTo>
                  <a:pt x="6353" y="118109"/>
                </a:lnTo>
                <a:lnTo>
                  <a:pt x="6702" y="113029"/>
                </a:lnTo>
                <a:lnTo>
                  <a:pt x="11985" y="110489"/>
                </a:lnTo>
                <a:lnTo>
                  <a:pt x="27298" y="110489"/>
                </a:lnTo>
                <a:lnTo>
                  <a:pt x="26156" y="102869"/>
                </a:lnTo>
                <a:lnTo>
                  <a:pt x="24077" y="96519"/>
                </a:lnTo>
                <a:lnTo>
                  <a:pt x="21061" y="88899"/>
                </a:lnTo>
                <a:lnTo>
                  <a:pt x="1006478" y="88899"/>
                </a:lnTo>
                <a:lnTo>
                  <a:pt x="1006478" y="104139"/>
                </a:lnTo>
                <a:lnTo>
                  <a:pt x="1006279" y="105409"/>
                </a:lnTo>
                <a:lnTo>
                  <a:pt x="1006279" y="106679"/>
                </a:lnTo>
                <a:lnTo>
                  <a:pt x="1006478" y="109219"/>
                </a:lnTo>
                <a:lnTo>
                  <a:pt x="1006478" y="115569"/>
                </a:lnTo>
                <a:lnTo>
                  <a:pt x="1007804" y="115569"/>
                </a:lnTo>
                <a:lnTo>
                  <a:pt x="1008056" y="116839"/>
                </a:lnTo>
                <a:lnTo>
                  <a:pt x="19734" y="116839"/>
                </a:lnTo>
                <a:lnTo>
                  <a:pt x="14521" y="118109"/>
                </a:lnTo>
                <a:lnTo>
                  <a:pt x="13614" y="118109"/>
                </a:lnTo>
                <a:lnTo>
                  <a:pt x="13159" y="119379"/>
                </a:lnTo>
                <a:lnTo>
                  <a:pt x="12872" y="120649"/>
                </a:lnTo>
                <a:lnTo>
                  <a:pt x="12753" y="121919"/>
                </a:lnTo>
                <a:lnTo>
                  <a:pt x="9099" y="137159"/>
                </a:lnTo>
                <a:lnTo>
                  <a:pt x="8882" y="138429"/>
                </a:lnTo>
                <a:lnTo>
                  <a:pt x="8564" y="139699"/>
                </a:lnTo>
                <a:lnTo>
                  <a:pt x="16647" y="139699"/>
                </a:lnTo>
                <a:lnTo>
                  <a:pt x="21472" y="140969"/>
                </a:lnTo>
                <a:lnTo>
                  <a:pt x="76384" y="140969"/>
                </a:lnTo>
                <a:lnTo>
                  <a:pt x="69607" y="143509"/>
                </a:lnTo>
                <a:lnTo>
                  <a:pt x="63440" y="143509"/>
                </a:lnTo>
                <a:lnTo>
                  <a:pt x="63440" y="147319"/>
                </a:lnTo>
                <a:lnTo>
                  <a:pt x="50474" y="191769"/>
                </a:lnTo>
                <a:lnTo>
                  <a:pt x="49438" y="199389"/>
                </a:lnTo>
                <a:lnTo>
                  <a:pt x="49171" y="201929"/>
                </a:lnTo>
                <a:close/>
              </a:path>
              <a:path w="1019809" h="821690">
                <a:moveTo>
                  <a:pt x="76384" y="140969"/>
                </a:moveTo>
                <a:lnTo>
                  <a:pt x="26320" y="140969"/>
                </a:lnTo>
                <a:lnTo>
                  <a:pt x="28081" y="133349"/>
                </a:lnTo>
                <a:lnTo>
                  <a:pt x="28663" y="125729"/>
                </a:lnTo>
                <a:lnTo>
                  <a:pt x="28066" y="116839"/>
                </a:lnTo>
                <a:lnTo>
                  <a:pt x="1008056" y="116839"/>
                </a:lnTo>
                <a:lnTo>
                  <a:pt x="1010572" y="129539"/>
                </a:lnTo>
                <a:lnTo>
                  <a:pt x="1012113" y="138429"/>
                </a:lnTo>
                <a:lnTo>
                  <a:pt x="99093" y="138429"/>
                </a:lnTo>
                <a:lnTo>
                  <a:pt x="91386" y="139699"/>
                </a:lnTo>
                <a:lnTo>
                  <a:pt x="83730" y="139699"/>
                </a:lnTo>
                <a:lnTo>
                  <a:pt x="76384" y="140969"/>
                </a:lnTo>
                <a:close/>
              </a:path>
              <a:path w="1019809" h="821690">
                <a:moveTo>
                  <a:pt x="909084" y="143509"/>
                </a:moveTo>
                <a:lnTo>
                  <a:pt x="107634" y="143509"/>
                </a:lnTo>
                <a:lnTo>
                  <a:pt x="105647" y="140969"/>
                </a:lnTo>
                <a:lnTo>
                  <a:pt x="102800" y="138429"/>
                </a:lnTo>
                <a:lnTo>
                  <a:pt x="1012113" y="138429"/>
                </a:lnTo>
                <a:lnTo>
                  <a:pt x="1012554" y="140969"/>
                </a:lnTo>
                <a:lnTo>
                  <a:pt x="926921" y="140969"/>
                </a:lnTo>
                <a:lnTo>
                  <a:pt x="909084" y="143509"/>
                </a:lnTo>
                <a:close/>
              </a:path>
              <a:path w="1019809" h="821690">
                <a:moveTo>
                  <a:pt x="970453" y="327659"/>
                </a:moveTo>
                <a:lnTo>
                  <a:pt x="885369" y="327659"/>
                </a:lnTo>
                <a:lnTo>
                  <a:pt x="891722" y="321309"/>
                </a:lnTo>
                <a:lnTo>
                  <a:pt x="896470" y="316229"/>
                </a:lnTo>
                <a:lnTo>
                  <a:pt x="896447" y="311149"/>
                </a:lnTo>
                <a:lnTo>
                  <a:pt x="897098" y="304799"/>
                </a:lnTo>
                <a:lnTo>
                  <a:pt x="897820" y="298449"/>
                </a:lnTo>
                <a:lnTo>
                  <a:pt x="900659" y="298449"/>
                </a:lnTo>
                <a:lnTo>
                  <a:pt x="907129" y="295909"/>
                </a:lnTo>
                <a:lnTo>
                  <a:pt x="911019" y="294639"/>
                </a:lnTo>
                <a:lnTo>
                  <a:pt x="914432" y="293369"/>
                </a:lnTo>
                <a:lnTo>
                  <a:pt x="917368" y="289559"/>
                </a:lnTo>
                <a:lnTo>
                  <a:pt x="919091" y="289559"/>
                </a:lnTo>
                <a:lnTo>
                  <a:pt x="919091" y="288289"/>
                </a:lnTo>
                <a:lnTo>
                  <a:pt x="920861" y="285749"/>
                </a:lnTo>
                <a:lnTo>
                  <a:pt x="922156" y="283209"/>
                </a:lnTo>
                <a:lnTo>
                  <a:pt x="922977" y="280669"/>
                </a:lnTo>
                <a:lnTo>
                  <a:pt x="923529" y="278129"/>
                </a:lnTo>
                <a:lnTo>
                  <a:pt x="923630" y="276859"/>
                </a:lnTo>
                <a:lnTo>
                  <a:pt x="923280" y="274319"/>
                </a:lnTo>
                <a:lnTo>
                  <a:pt x="924276" y="271779"/>
                </a:lnTo>
                <a:lnTo>
                  <a:pt x="924469" y="270509"/>
                </a:lnTo>
                <a:lnTo>
                  <a:pt x="924590" y="267969"/>
                </a:lnTo>
                <a:lnTo>
                  <a:pt x="924443" y="265429"/>
                </a:lnTo>
                <a:lnTo>
                  <a:pt x="932933" y="265429"/>
                </a:lnTo>
                <a:lnTo>
                  <a:pt x="937797" y="264159"/>
                </a:lnTo>
                <a:lnTo>
                  <a:pt x="944439" y="262889"/>
                </a:lnTo>
                <a:lnTo>
                  <a:pt x="946029" y="261619"/>
                </a:lnTo>
                <a:lnTo>
                  <a:pt x="947343" y="260349"/>
                </a:lnTo>
                <a:lnTo>
                  <a:pt x="949205" y="260349"/>
                </a:lnTo>
                <a:lnTo>
                  <a:pt x="949205" y="256539"/>
                </a:lnTo>
                <a:lnTo>
                  <a:pt x="950423" y="253999"/>
                </a:lnTo>
                <a:lnTo>
                  <a:pt x="950423" y="251459"/>
                </a:lnTo>
                <a:lnTo>
                  <a:pt x="949205" y="248919"/>
                </a:lnTo>
                <a:lnTo>
                  <a:pt x="949205" y="247649"/>
                </a:lnTo>
                <a:lnTo>
                  <a:pt x="953463" y="240029"/>
                </a:lnTo>
                <a:lnTo>
                  <a:pt x="956345" y="231139"/>
                </a:lnTo>
                <a:lnTo>
                  <a:pt x="957850" y="222249"/>
                </a:lnTo>
                <a:lnTo>
                  <a:pt x="957860" y="212089"/>
                </a:lnTo>
                <a:lnTo>
                  <a:pt x="956552" y="198119"/>
                </a:lnTo>
                <a:lnTo>
                  <a:pt x="954246" y="182879"/>
                </a:lnTo>
                <a:lnTo>
                  <a:pt x="952649" y="168909"/>
                </a:lnTo>
                <a:lnTo>
                  <a:pt x="952569" y="163829"/>
                </a:lnTo>
                <a:lnTo>
                  <a:pt x="952804" y="148589"/>
                </a:lnTo>
                <a:lnTo>
                  <a:pt x="951617" y="146049"/>
                </a:lnTo>
                <a:lnTo>
                  <a:pt x="949205" y="143509"/>
                </a:lnTo>
                <a:lnTo>
                  <a:pt x="948553" y="143509"/>
                </a:lnTo>
                <a:lnTo>
                  <a:pt x="947502" y="142239"/>
                </a:lnTo>
                <a:lnTo>
                  <a:pt x="944923" y="142239"/>
                </a:lnTo>
                <a:lnTo>
                  <a:pt x="935901" y="140969"/>
                </a:lnTo>
                <a:lnTo>
                  <a:pt x="1012554" y="140969"/>
                </a:lnTo>
                <a:lnTo>
                  <a:pt x="1012994" y="143509"/>
                </a:lnTo>
                <a:lnTo>
                  <a:pt x="1015731" y="157479"/>
                </a:lnTo>
                <a:lnTo>
                  <a:pt x="1019440" y="170179"/>
                </a:lnTo>
                <a:lnTo>
                  <a:pt x="1018090" y="172719"/>
                </a:lnTo>
                <a:lnTo>
                  <a:pt x="1017136" y="175259"/>
                </a:lnTo>
                <a:lnTo>
                  <a:pt x="1016578" y="177799"/>
                </a:lnTo>
                <a:lnTo>
                  <a:pt x="1013471" y="198119"/>
                </a:lnTo>
                <a:lnTo>
                  <a:pt x="1012427" y="218439"/>
                </a:lnTo>
                <a:lnTo>
                  <a:pt x="1012302" y="238759"/>
                </a:lnTo>
                <a:lnTo>
                  <a:pt x="1011923" y="260349"/>
                </a:lnTo>
                <a:lnTo>
                  <a:pt x="1000450" y="299719"/>
                </a:lnTo>
                <a:lnTo>
                  <a:pt x="999868" y="300989"/>
                </a:lnTo>
                <a:lnTo>
                  <a:pt x="999147" y="302259"/>
                </a:lnTo>
                <a:lnTo>
                  <a:pt x="998468" y="302259"/>
                </a:lnTo>
                <a:lnTo>
                  <a:pt x="997848" y="303529"/>
                </a:lnTo>
                <a:lnTo>
                  <a:pt x="997285" y="303529"/>
                </a:lnTo>
                <a:lnTo>
                  <a:pt x="993259" y="307339"/>
                </a:lnTo>
                <a:lnTo>
                  <a:pt x="988954" y="311149"/>
                </a:lnTo>
                <a:lnTo>
                  <a:pt x="984555" y="314959"/>
                </a:lnTo>
                <a:lnTo>
                  <a:pt x="974617" y="323849"/>
                </a:lnTo>
                <a:lnTo>
                  <a:pt x="970453" y="327659"/>
                </a:lnTo>
                <a:close/>
              </a:path>
              <a:path w="1019809" h="821690">
                <a:moveTo>
                  <a:pt x="858815" y="320039"/>
                </a:moveTo>
                <a:lnTo>
                  <a:pt x="150804" y="320039"/>
                </a:lnTo>
                <a:lnTo>
                  <a:pt x="150804" y="317499"/>
                </a:lnTo>
                <a:lnTo>
                  <a:pt x="154091" y="311149"/>
                </a:lnTo>
                <a:lnTo>
                  <a:pt x="156248" y="304799"/>
                </a:lnTo>
                <a:lnTo>
                  <a:pt x="160240" y="265429"/>
                </a:lnTo>
                <a:lnTo>
                  <a:pt x="160355" y="250189"/>
                </a:lnTo>
                <a:lnTo>
                  <a:pt x="160228" y="240029"/>
                </a:lnTo>
                <a:lnTo>
                  <a:pt x="156760" y="190499"/>
                </a:lnTo>
                <a:lnTo>
                  <a:pt x="150897" y="180339"/>
                </a:lnTo>
                <a:lnTo>
                  <a:pt x="150897" y="172719"/>
                </a:lnTo>
                <a:lnTo>
                  <a:pt x="142007" y="172719"/>
                </a:lnTo>
                <a:lnTo>
                  <a:pt x="135958" y="168909"/>
                </a:lnTo>
                <a:lnTo>
                  <a:pt x="129356" y="166369"/>
                </a:lnTo>
                <a:lnTo>
                  <a:pt x="122202" y="165099"/>
                </a:lnTo>
                <a:lnTo>
                  <a:pt x="122696" y="163829"/>
                </a:lnTo>
                <a:lnTo>
                  <a:pt x="123076" y="162559"/>
                </a:lnTo>
                <a:lnTo>
                  <a:pt x="123342" y="162559"/>
                </a:lnTo>
                <a:lnTo>
                  <a:pt x="126270" y="158749"/>
                </a:lnTo>
                <a:lnTo>
                  <a:pt x="126565" y="154939"/>
                </a:lnTo>
                <a:lnTo>
                  <a:pt x="124227" y="149859"/>
                </a:lnTo>
                <a:lnTo>
                  <a:pt x="123598" y="148589"/>
                </a:lnTo>
                <a:lnTo>
                  <a:pt x="122911" y="147319"/>
                </a:lnTo>
                <a:lnTo>
                  <a:pt x="121965" y="146049"/>
                </a:lnTo>
                <a:lnTo>
                  <a:pt x="120759" y="146049"/>
                </a:lnTo>
                <a:lnTo>
                  <a:pt x="120759" y="143509"/>
                </a:lnTo>
                <a:lnTo>
                  <a:pt x="888953" y="143509"/>
                </a:lnTo>
                <a:lnTo>
                  <a:pt x="888953" y="153669"/>
                </a:lnTo>
                <a:lnTo>
                  <a:pt x="884951" y="157479"/>
                </a:lnTo>
                <a:lnTo>
                  <a:pt x="882375" y="162559"/>
                </a:lnTo>
                <a:lnTo>
                  <a:pt x="880821" y="170179"/>
                </a:lnTo>
                <a:lnTo>
                  <a:pt x="880883" y="171449"/>
                </a:lnTo>
                <a:lnTo>
                  <a:pt x="881413" y="173989"/>
                </a:lnTo>
                <a:lnTo>
                  <a:pt x="858815" y="173989"/>
                </a:lnTo>
                <a:lnTo>
                  <a:pt x="858815" y="320039"/>
                </a:lnTo>
                <a:close/>
              </a:path>
              <a:path w="1019809" h="821690">
                <a:moveTo>
                  <a:pt x="20015" y="231139"/>
                </a:moveTo>
                <a:lnTo>
                  <a:pt x="7191" y="231139"/>
                </a:lnTo>
                <a:lnTo>
                  <a:pt x="3350" y="226059"/>
                </a:lnTo>
                <a:lnTo>
                  <a:pt x="1333" y="220979"/>
                </a:lnTo>
                <a:lnTo>
                  <a:pt x="1140" y="214629"/>
                </a:lnTo>
                <a:lnTo>
                  <a:pt x="861" y="212089"/>
                </a:lnTo>
                <a:lnTo>
                  <a:pt x="0" y="207009"/>
                </a:lnTo>
                <a:lnTo>
                  <a:pt x="3909" y="200659"/>
                </a:lnTo>
                <a:lnTo>
                  <a:pt x="15918" y="200659"/>
                </a:lnTo>
                <a:lnTo>
                  <a:pt x="20572" y="201929"/>
                </a:lnTo>
                <a:lnTo>
                  <a:pt x="49171" y="201929"/>
                </a:lnTo>
                <a:lnTo>
                  <a:pt x="48637" y="207009"/>
                </a:lnTo>
                <a:lnTo>
                  <a:pt x="12610" y="207009"/>
                </a:lnTo>
                <a:lnTo>
                  <a:pt x="9268" y="208279"/>
                </a:lnTo>
                <a:lnTo>
                  <a:pt x="7817" y="208279"/>
                </a:lnTo>
                <a:lnTo>
                  <a:pt x="7912" y="213359"/>
                </a:lnTo>
                <a:lnTo>
                  <a:pt x="8168" y="218439"/>
                </a:lnTo>
                <a:lnTo>
                  <a:pt x="9169" y="224789"/>
                </a:lnTo>
                <a:lnTo>
                  <a:pt x="13986" y="228599"/>
                </a:lnTo>
                <a:lnTo>
                  <a:pt x="16865" y="229869"/>
                </a:lnTo>
                <a:lnTo>
                  <a:pt x="20015" y="231139"/>
                </a:lnTo>
                <a:close/>
              </a:path>
              <a:path w="1019809" h="821690">
                <a:moveTo>
                  <a:pt x="927026" y="382269"/>
                </a:moveTo>
                <a:lnTo>
                  <a:pt x="82174" y="382269"/>
                </a:lnTo>
                <a:lnTo>
                  <a:pt x="80289" y="380999"/>
                </a:lnTo>
                <a:lnTo>
                  <a:pt x="75252" y="377189"/>
                </a:lnTo>
                <a:lnTo>
                  <a:pt x="69759" y="373379"/>
                </a:lnTo>
                <a:lnTo>
                  <a:pt x="63812" y="370839"/>
                </a:lnTo>
                <a:lnTo>
                  <a:pt x="63812" y="353059"/>
                </a:lnTo>
                <a:lnTo>
                  <a:pt x="54852" y="353059"/>
                </a:lnTo>
                <a:lnTo>
                  <a:pt x="51675" y="339089"/>
                </a:lnTo>
                <a:lnTo>
                  <a:pt x="46350" y="325119"/>
                </a:lnTo>
                <a:lnTo>
                  <a:pt x="38876" y="313689"/>
                </a:lnTo>
                <a:lnTo>
                  <a:pt x="29253" y="303529"/>
                </a:lnTo>
                <a:lnTo>
                  <a:pt x="30137" y="299719"/>
                </a:lnTo>
                <a:lnTo>
                  <a:pt x="30835" y="295909"/>
                </a:lnTo>
                <a:lnTo>
                  <a:pt x="31464" y="292099"/>
                </a:lnTo>
                <a:lnTo>
                  <a:pt x="30924" y="290829"/>
                </a:lnTo>
                <a:lnTo>
                  <a:pt x="30963" y="289559"/>
                </a:lnTo>
                <a:lnTo>
                  <a:pt x="31580" y="288289"/>
                </a:lnTo>
                <a:lnTo>
                  <a:pt x="31277" y="288289"/>
                </a:lnTo>
                <a:lnTo>
                  <a:pt x="30208" y="287019"/>
                </a:lnTo>
                <a:lnTo>
                  <a:pt x="29510" y="287019"/>
                </a:lnTo>
                <a:lnTo>
                  <a:pt x="29183" y="285749"/>
                </a:lnTo>
                <a:lnTo>
                  <a:pt x="27328" y="283209"/>
                </a:lnTo>
                <a:lnTo>
                  <a:pt x="26235" y="280669"/>
                </a:lnTo>
                <a:lnTo>
                  <a:pt x="25902" y="278129"/>
                </a:lnTo>
                <a:lnTo>
                  <a:pt x="25755" y="276859"/>
                </a:lnTo>
                <a:lnTo>
                  <a:pt x="25721" y="274319"/>
                </a:lnTo>
                <a:lnTo>
                  <a:pt x="25834" y="273049"/>
                </a:lnTo>
                <a:lnTo>
                  <a:pt x="26576" y="269239"/>
                </a:lnTo>
                <a:lnTo>
                  <a:pt x="25879" y="266699"/>
                </a:lnTo>
                <a:lnTo>
                  <a:pt x="25460" y="264159"/>
                </a:lnTo>
                <a:lnTo>
                  <a:pt x="25414" y="262889"/>
                </a:lnTo>
                <a:lnTo>
                  <a:pt x="25319" y="253999"/>
                </a:lnTo>
                <a:lnTo>
                  <a:pt x="25633" y="250189"/>
                </a:lnTo>
                <a:lnTo>
                  <a:pt x="26576" y="246379"/>
                </a:lnTo>
                <a:lnTo>
                  <a:pt x="26395" y="243839"/>
                </a:lnTo>
                <a:lnTo>
                  <a:pt x="26395" y="242569"/>
                </a:lnTo>
                <a:lnTo>
                  <a:pt x="26576" y="241299"/>
                </a:lnTo>
                <a:lnTo>
                  <a:pt x="26372" y="240029"/>
                </a:lnTo>
                <a:lnTo>
                  <a:pt x="26209" y="240029"/>
                </a:lnTo>
                <a:lnTo>
                  <a:pt x="26088" y="238759"/>
                </a:lnTo>
                <a:lnTo>
                  <a:pt x="3783" y="238759"/>
                </a:lnTo>
                <a:lnTo>
                  <a:pt x="3006" y="237489"/>
                </a:lnTo>
                <a:lnTo>
                  <a:pt x="1824" y="236219"/>
                </a:lnTo>
                <a:lnTo>
                  <a:pt x="1593" y="234949"/>
                </a:lnTo>
                <a:lnTo>
                  <a:pt x="1850" y="233679"/>
                </a:lnTo>
                <a:lnTo>
                  <a:pt x="2301" y="232409"/>
                </a:lnTo>
                <a:lnTo>
                  <a:pt x="3846" y="231139"/>
                </a:lnTo>
                <a:lnTo>
                  <a:pt x="23435" y="231139"/>
                </a:lnTo>
                <a:lnTo>
                  <a:pt x="25800" y="229869"/>
                </a:lnTo>
                <a:lnTo>
                  <a:pt x="30789" y="229869"/>
                </a:lnTo>
                <a:lnTo>
                  <a:pt x="28485" y="215899"/>
                </a:lnTo>
                <a:lnTo>
                  <a:pt x="26949" y="209549"/>
                </a:lnTo>
                <a:lnTo>
                  <a:pt x="23956" y="208279"/>
                </a:lnTo>
                <a:lnTo>
                  <a:pt x="18035" y="208279"/>
                </a:lnTo>
                <a:lnTo>
                  <a:pt x="15333" y="207009"/>
                </a:lnTo>
                <a:lnTo>
                  <a:pt x="48637" y="207009"/>
                </a:lnTo>
                <a:lnTo>
                  <a:pt x="47801" y="215899"/>
                </a:lnTo>
                <a:lnTo>
                  <a:pt x="47480" y="222249"/>
                </a:lnTo>
                <a:lnTo>
                  <a:pt x="65197" y="261619"/>
                </a:lnTo>
                <a:lnTo>
                  <a:pt x="72702" y="264159"/>
                </a:lnTo>
                <a:lnTo>
                  <a:pt x="79800" y="266699"/>
                </a:lnTo>
                <a:lnTo>
                  <a:pt x="81243" y="273049"/>
                </a:lnTo>
                <a:lnTo>
                  <a:pt x="86836" y="281939"/>
                </a:lnTo>
                <a:lnTo>
                  <a:pt x="88612" y="283209"/>
                </a:lnTo>
                <a:lnTo>
                  <a:pt x="90552" y="285749"/>
                </a:lnTo>
                <a:lnTo>
                  <a:pt x="90552" y="289559"/>
                </a:lnTo>
                <a:lnTo>
                  <a:pt x="95625" y="289559"/>
                </a:lnTo>
                <a:lnTo>
                  <a:pt x="95904" y="290829"/>
                </a:lnTo>
                <a:lnTo>
                  <a:pt x="96160" y="290829"/>
                </a:lnTo>
                <a:lnTo>
                  <a:pt x="102909" y="294639"/>
                </a:lnTo>
                <a:lnTo>
                  <a:pt x="110380" y="297179"/>
                </a:lnTo>
                <a:lnTo>
                  <a:pt x="118013" y="297179"/>
                </a:lnTo>
                <a:lnTo>
                  <a:pt x="114188" y="306069"/>
                </a:lnTo>
                <a:lnTo>
                  <a:pt x="114764" y="314959"/>
                </a:lnTo>
                <a:lnTo>
                  <a:pt x="119751" y="322579"/>
                </a:lnTo>
                <a:lnTo>
                  <a:pt x="129160" y="325119"/>
                </a:lnTo>
                <a:lnTo>
                  <a:pt x="130741" y="326389"/>
                </a:lnTo>
                <a:lnTo>
                  <a:pt x="880866" y="326389"/>
                </a:lnTo>
                <a:lnTo>
                  <a:pt x="885369" y="327659"/>
                </a:lnTo>
                <a:lnTo>
                  <a:pt x="970453" y="327659"/>
                </a:lnTo>
                <a:lnTo>
                  <a:pt x="964902" y="332739"/>
                </a:lnTo>
                <a:lnTo>
                  <a:pt x="956234" y="341629"/>
                </a:lnTo>
                <a:lnTo>
                  <a:pt x="949437" y="351789"/>
                </a:lnTo>
                <a:lnTo>
                  <a:pt x="949228" y="351789"/>
                </a:lnTo>
                <a:lnTo>
                  <a:pt x="949228" y="353059"/>
                </a:lnTo>
                <a:lnTo>
                  <a:pt x="946033" y="359409"/>
                </a:lnTo>
                <a:lnTo>
                  <a:pt x="944481" y="365759"/>
                </a:lnTo>
                <a:lnTo>
                  <a:pt x="944573" y="373379"/>
                </a:lnTo>
                <a:lnTo>
                  <a:pt x="939867" y="374649"/>
                </a:lnTo>
                <a:lnTo>
                  <a:pt x="935329" y="377189"/>
                </a:lnTo>
                <a:lnTo>
                  <a:pt x="930959" y="379729"/>
                </a:lnTo>
                <a:lnTo>
                  <a:pt x="929633" y="380999"/>
                </a:lnTo>
                <a:lnTo>
                  <a:pt x="928329" y="380999"/>
                </a:lnTo>
                <a:lnTo>
                  <a:pt x="927026" y="382269"/>
                </a:lnTo>
                <a:close/>
              </a:path>
              <a:path w="1019809" h="821690">
                <a:moveTo>
                  <a:pt x="14165" y="240029"/>
                </a:moveTo>
                <a:lnTo>
                  <a:pt x="9456" y="240029"/>
                </a:lnTo>
                <a:lnTo>
                  <a:pt x="4747" y="238759"/>
                </a:lnTo>
                <a:lnTo>
                  <a:pt x="18873" y="238759"/>
                </a:lnTo>
                <a:lnTo>
                  <a:pt x="14165" y="240029"/>
                </a:lnTo>
                <a:close/>
              </a:path>
              <a:path w="1019809" h="821690">
                <a:moveTo>
                  <a:pt x="880866" y="326389"/>
                </a:moveTo>
                <a:lnTo>
                  <a:pt x="140300" y="326389"/>
                </a:lnTo>
                <a:lnTo>
                  <a:pt x="145102" y="325119"/>
                </a:lnTo>
                <a:lnTo>
                  <a:pt x="148686" y="320039"/>
                </a:lnTo>
                <a:lnTo>
                  <a:pt x="862911" y="320039"/>
                </a:lnTo>
                <a:lnTo>
                  <a:pt x="864294" y="321309"/>
                </a:lnTo>
                <a:lnTo>
                  <a:pt x="866226" y="323849"/>
                </a:lnTo>
                <a:lnTo>
                  <a:pt x="876363" y="325119"/>
                </a:lnTo>
                <a:lnTo>
                  <a:pt x="880866" y="326389"/>
                </a:lnTo>
                <a:close/>
              </a:path>
              <a:path w="1019809" h="821690">
                <a:moveTo>
                  <a:pt x="164790" y="433069"/>
                </a:moveTo>
                <a:lnTo>
                  <a:pt x="159240" y="430529"/>
                </a:lnTo>
                <a:lnTo>
                  <a:pt x="153461" y="426719"/>
                </a:lnTo>
                <a:lnTo>
                  <a:pt x="147453" y="424179"/>
                </a:lnTo>
                <a:lnTo>
                  <a:pt x="141216" y="422909"/>
                </a:lnTo>
                <a:lnTo>
                  <a:pt x="139096" y="421639"/>
                </a:lnTo>
                <a:lnTo>
                  <a:pt x="134746" y="421639"/>
                </a:lnTo>
                <a:lnTo>
                  <a:pt x="128648" y="420369"/>
                </a:lnTo>
                <a:lnTo>
                  <a:pt x="121458" y="408939"/>
                </a:lnTo>
                <a:lnTo>
                  <a:pt x="112774" y="398779"/>
                </a:lnTo>
                <a:lnTo>
                  <a:pt x="102596" y="391159"/>
                </a:lnTo>
                <a:lnTo>
                  <a:pt x="90924" y="384809"/>
                </a:lnTo>
                <a:lnTo>
                  <a:pt x="90924" y="382269"/>
                </a:lnTo>
                <a:lnTo>
                  <a:pt x="919160" y="382269"/>
                </a:lnTo>
                <a:lnTo>
                  <a:pt x="919160" y="388619"/>
                </a:lnTo>
                <a:lnTo>
                  <a:pt x="916008" y="392429"/>
                </a:lnTo>
                <a:lnTo>
                  <a:pt x="913719" y="396239"/>
                </a:lnTo>
                <a:lnTo>
                  <a:pt x="912295" y="400049"/>
                </a:lnTo>
                <a:lnTo>
                  <a:pt x="910631" y="401319"/>
                </a:lnTo>
                <a:lnTo>
                  <a:pt x="907198" y="401319"/>
                </a:lnTo>
                <a:lnTo>
                  <a:pt x="899525" y="402589"/>
                </a:lnTo>
                <a:lnTo>
                  <a:pt x="884005" y="402589"/>
                </a:lnTo>
                <a:lnTo>
                  <a:pt x="876293" y="403859"/>
                </a:lnTo>
                <a:lnTo>
                  <a:pt x="870524" y="403859"/>
                </a:lnTo>
                <a:lnTo>
                  <a:pt x="865264" y="406399"/>
                </a:lnTo>
                <a:lnTo>
                  <a:pt x="860514" y="408939"/>
                </a:lnTo>
                <a:lnTo>
                  <a:pt x="858932" y="408939"/>
                </a:lnTo>
                <a:lnTo>
                  <a:pt x="858932" y="410209"/>
                </a:lnTo>
                <a:lnTo>
                  <a:pt x="852907" y="415289"/>
                </a:lnTo>
                <a:lnTo>
                  <a:pt x="849494" y="421639"/>
                </a:lnTo>
                <a:lnTo>
                  <a:pt x="848825" y="427989"/>
                </a:lnTo>
                <a:lnTo>
                  <a:pt x="815943" y="427989"/>
                </a:lnTo>
                <a:lnTo>
                  <a:pt x="810027" y="431799"/>
                </a:lnTo>
                <a:lnTo>
                  <a:pt x="168190" y="431799"/>
                </a:lnTo>
                <a:lnTo>
                  <a:pt x="164790" y="433069"/>
                </a:lnTo>
                <a:close/>
              </a:path>
              <a:path w="1019809" h="821690">
                <a:moveTo>
                  <a:pt x="848692" y="429259"/>
                </a:moveTo>
                <a:lnTo>
                  <a:pt x="840663" y="427989"/>
                </a:lnTo>
                <a:lnTo>
                  <a:pt x="848825" y="427989"/>
                </a:lnTo>
                <a:lnTo>
                  <a:pt x="848692" y="429259"/>
                </a:lnTo>
                <a:close/>
              </a:path>
              <a:path w="1019809" h="821690">
                <a:moveTo>
                  <a:pt x="308543" y="556259"/>
                </a:moveTo>
                <a:lnTo>
                  <a:pt x="301468" y="556259"/>
                </a:lnTo>
                <a:lnTo>
                  <a:pt x="296744" y="553719"/>
                </a:lnTo>
                <a:lnTo>
                  <a:pt x="292625" y="549909"/>
                </a:lnTo>
                <a:lnTo>
                  <a:pt x="282199" y="543559"/>
                </a:lnTo>
                <a:lnTo>
                  <a:pt x="275613" y="538479"/>
                </a:lnTo>
                <a:lnTo>
                  <a:pt x="268631" y="533399"/>
                </a:lnTo>
                <a:lnTo>
                  <a:pt x="268631" y="529589"/>
                </a:lnTo>
                <a:lnTo>
                  <a:pt x="262115" y="529589"/>
                </a:lnTo>
                <a:lnTo>
                  <a:pt x="257771" y="525779"/>
                </a:lnTo>
                <a:lnTo>
                  <a:pt x="253163" y="524509"/>
                </a:lnTo>
                <a:lnTo>
                  <a:pt x="248291" y="521969"/>
                </a:lnTo>
                <a:lnTo>
                  <a:pt x="248307" y="516889"/>
                </a:lnTo>
                <a:lnTo>
                  <a:pt x="247322" y="513079"/>
                </a:lnTo>
                <a:lnTo>
                  <a:pt x="245336" y="507999"/>
                </a:lnTo>
                <a:lnTo>
                  <a:pt x="241938" y="500379"/>
                </a:lnTo>
                <a:lnTo>
                  <a:pt x="236624" y="494029"/>
                </a:lnTo>
                <a:lnTo>
                  <a:pt x="227607" y="487679"/>
                </a:lnTo>
                <a:lnTo>
                  <a:pt x="225753" y="487679"/>
                </a:lnTo>
                <a:lnTo>
                  <a:pt x="223832" y="486409"/>
                </a:lnTo>
                <a:lnTo>
                  <a:pt x="223623" y="486409"/>
                </a:lnTo>
                <a:lnTo>
                  <a:pt x="222002" y="483869"/>
                </a:lnTo>
                <a:lnTo>
                  <a:pt x="220133" y="481329"/>
                </a:lnTo>
                <a:lnTo>
                  <a:pt x="218014" y="480059"/>
                </a:lnTo>
                <a:lnTo>
                  <a:pt x="221728" y="476249"/>
                </a:lnTo>
                <a:lnTo>
                  <a:pt x="224241" y="472439"/>
                </a:lnTo>
                <a:lnTo>
                  <a:pt x="227566" y="459739"/>
                </a:lnTo>
                <a:lnTo>
                  <a:pt x="226643" y="453389"/>
                </a:lnTo>
                <a:lnTo>
                  <a:pt x="222785" y="445769"/>
                </a:lnTo>
                <a:lnTo>
                  <a:pt x="219154" y="440689"/>
                </a:lnTo>
                <a:lnTo>
                  <a:pt x="213290" y="434339"/>
                </a:lnTo>
                <a:lnTo>
                  <a:pt x="206308" y="433069"/>
                </a:lnTo>
                <a:lnTo>
                  <a:pt x="198630" y="433069"/>
                </a:lnTo>
                <a:lnTo>
                  <a:pt x="190932" y="431799"/>
                </a:lnTo>
                <a:lnTo>
                  <a:pt x="810027" y="431799"/>
                </a:lnTo>
                <a:lnTo>
                  <a:pt x="808055" y="433069"/>
                </a:lnTo>
                <a:lnTo>
                  <a:pt x="804880" y="435609"/>
                </a:lnTo>
                <a:lnTo>
                  <a:pt x="802473" y="439419"/>
                </a:lnTo>
                <a:lnTo>
                  <a:pt x="801705" y="439419"/>
                </a:lnTo>
                <a:lnTo>
                  <a:pt x="801705" y="440689"/>
                </a:lnTo>
                <a:lnTo>
                  <a:pt x="797772" y="447039"/>
                </a:lnTo>
                <a:lnTo>
                  <a:pt x="796856" y="454659"/>
                </a:lnTo>
                <a:lnTo>
                  <a:pt x="798959" y="463549"/>
                </a:lnTo>
                <a:lnTo>
                  <a:pt x="798451" y="463549"/>
                </a:lnTo>
                <a:lnTo>
                  <a:pt x="798032" y="464819"/>
                </a:lnTo>
                <a:lnTo>
                  <a:pt x="797702" y="464819"/>
                </a:lnTo>
                <a:lnTo>
                  <a:pt x="795961" y="468629"/>
                </a:lnTo>
                <a:lnTo>
                  <a:pt x="794689" y="472439"/>
                </a:lnTo>
                <a:lnTo>
                  <a:pt x="793071" y="480059"/>
                </a:lnTo>
                <a:lnTo>
                  <a:pt x="793746" y="486409"/>
                </a:lnTo>
                <a:lnTo>
                  <a:pt x="789092" y="494029"/>
                </a:lnTo>
                <a:lnTo>
                  <a:pt x="783948" y="494029"/>
                </a:lnTo>
                <a:lnTo>
                  <a:pt x="775478" y="496569"/>
                </a:lnTo>
                <a:lnTo>
                  <a:pt x="771785" y="497839"/>
                </a:lnTo>
                <a:lnTo>
                  <a:pt x="768705" y="501649"/>
                </a:lnTo>
                <a:lnTo>
                  <a:pt x="765538" y="506729"/>
                </a:lnTo>
                <a:lnTo>
                  <a:pt x="761787" y="519429"/>
                </a:lnTo>
                <a:lnTo>
                  <a:pt x="758698" y="524509"/>
                </a:lnTo>
                <a:lnTo>
                  <a:pt x="756138" y="525779"/>
                </a:lnTo>
                <a:lnTo>
                  <a:pt x="751693" y="525779"/>
                </a:lnTo>
                <a:lnTo>
                  <a:pt x="747790" y="528319"/>
                </a:lnTo>
                <a:lnTo>
                  <a:pt x="741383" y="528319"/>
                </a:lnTo>
                <a:lnTo>
                  <a:pt x="741383" y="534669"/>
                </a:lnTo>
                <a:lnTo>
                  <a:pt x="740755" y="535939"/>
                </a:lnTo>
                <a:lnTo>
                  <a:pt x="740150" y="535939"/>
                </a:lnTo>
                <a:lnTo>
                  <a:pt x="735705" y="544829"/>
                </a:lnTo>
                <a:lnTo>
                  <a:pt x="733657" y="547369"/>
                </a:lnTo>
                <a:lnTo>
                  <a:pt x="723952" y="552449"/>
                </a:lnTo>
                <a:lnTo>
                  <a:pt x="721400" y="553719"/>
                </a:lnTo>
                <a:lnTo>
                  <a:pt x="314731" y="553719"/>
                </a:lnTo>
                <a:lnTo>
                  <a:pt x="308543" y="556259"/>
                </a:lnTo>
                <a:close/>
              </a:path>
              <a:path w="1019809" h="821690">
                <a:moveTo>
                  <a:pt x="657185" y="585469"/>
                </a:moveTo>
                <a:lnTo>
                  <a:pt x="381478" y="585469"/>
                </a:lnTo>
                <a:lnTo>
                  <a:pt x="373466" y="582929"/>
                </a:lnTo>
                <a:lnTo>
                  <a:pt x="365679" y="579119"/>
                </a:lnTo>
                <a:lnTo>
                  <a:pt x="358118" y="575309"/>
                </a:lnTo>
                <a:lnTo>
                  <a:pt x="350782" y="571499"/>
                </a:lnTo>
                <a:lnTo>
                  <a:pt x="349421" y="567689"/>
                </a:lnTo>
                <a:lnTo>
                  <a:pt x="347153" y="563879"/>
                </a:lnTo>
                <a:lnTo>
                  <a:pt x="340799" y="558799"/>
                </a:lnTo>
                <a:lnTo>
                  <a:pt x="337165" y="557529"/>
                </a:lnTo>
                <a:lnTo>
                  <a:pt x="333072" y="556259"/>
                </a:lnTo>
                <a:lnTo>
                  <a:pt x="326996" y="553719"/>
                </a:lnTo>
                <a:lnTo>
                  <a:pt x="721400" y="553719"/>
                </a:lnTo>
                <a:lnTo>
                  <a:pt x="719019" y="556259"/>
                </a:lnTo>
                <a:lnTo>
                  <a:pt x="711269" y="556259"/>
                </a:lnTo>
                <a:lnTo>
                  <a:pt x="711269" y="565149"/>
                </a:lnTo>
                <a:lnTo>
                  <a:pt x="710526" y="566419"/>
                </a:lnTo>
                <a:lnTo>
                  <a:pt x="709867" y="567689"/>
                </a:lnTo>
                <a:lnTo>
                  <a:pt x="705684" y="576579"/>
                </a:lnTo>
                <a:lnTo>
                  <a:pt x="704194" y="581659"/>
                </a:lnTo>
                <a:lnTo>
                  <a:pt x="694304" y="582929"/>
                </a:lnTo>
                <a:lnTo>
                  <a:pt x="661685" y="582929"/>
                </a:lnTo>
                <a:lnTo>
                  <a:pt x="659218" y="584199"/>
                </a:lnTo>
                <a:lnTo>
                  <a:pt x="657185" y="585469"/>
                </a:lnTo>
                <a:close/>
              </a:path>
              <a:path w="1019809" h="821690">
                <a:moveTo>
                  <a:pt x="686805" y="584199"/>
                </a:moveTo>
                <a:lnTo>
                  <a:pt x="679311" y="584199"/>
                </a:lnTo>
                <a:lnTo>
                  <a:pt x="671823" y="582929"/>
                </a:lnTo>
                <a:lnTo>
                  <a:pt x="694304" y="582929"/>
                </a:lnTo>
                <a:lnTo>
                  <a:pt x="686805" y="584199"/>
                </a:lnTo>
                <a:close/>
              </a:path>
              <a:path w="1019809" h="821690">
                <a:moveTo>
                  <a:pt x="605101" y="615949"/>
                </a:moveTo>
                <a:lnTo>
                  <a:pt x="432305" y="615949"/>
                </a:lnTo>
                <a:lnTo>
                  <a:pt x="430108" y="609599"/>
                </a:lnTo>
                <a:lnTo>
                  <a:pt x="425942" y="604519"/>
                </a:lnTo>
                <a:lnTo>
                  <a:pt x="419808" y="601979"/>
                </a:lnTo>
                <a:lnTo>
                  <a:pt x="404670" y="594359"/>
                </a:lnTo>
                <a:lnTo>
                  <a:pt x="396918" y="591819"/>
                </a:lnTo>
                <a:lnTo>
                  <a:pt x="389042" y="588009"/>
                </a:lnTo>
                <a:lnTo>
                  <a:pt x="389042" y="585469"/>
                </a:lnTo>
                <a:lnTo>
                  <a:pt x="654089" y="585469"/>
                </a:lnTo>
                <a:lnTo>
                  <a:pt x="654089" y="595629"/>
                </a:lnTo>
                <a:lnTo>
                  <a:pt x="653531" y="595629"/>
                </a:lnTo>
                <a:lnTo>
                  <a:pt x="652996" y="596899"/>
                </a:lnTo>
                <a:lnTo>
                  <a:pt x="650599" y="603249"/>
                </a:lnTo>
                <a:lnTo>
                  <a:pt x="650668" y="612139"/>
                </a:lnTo>
                <a:lnTo>
                  <a:pt x="648481" y="614679"/>
                </a:lnTo>
                <a:lnTo>
                  <a:pt x="606780" y="614679"/>
                </a:lnTo>
                <a:lnTo>
                  <a:pt x="605101" y="615949"/>
                </a:lnTo>
                <a:close/>
              </a:path>
              <a:path w="1019809" h="821690">
                <a:moveTo>
                  <a:pt x="647387" y="615949"/>
                </a:moveTo>
                <a:lnTo>
                  <a:pt x="618785" y="615949"/>
                </a:lnTo>
                <a:lnTo>
                  <a:pt x="616051" y="614679"/>
                </a:lnTo>
                <a:lnTo>
                  <a:pt x="648481" y="614679"/>
                </a:lnTo>
                <a:lnTo>
                  <a:pt x="647387" y="615949"/>
                </a:lnTo>
                <a:close/>
              </a:path>
              <a:path w="1019809" h="821690">
                <a:moveTo>
                  <a:pt x="593861" y="702309"/>
                </a:moveTo>
                <a:lnTo>
                  <a:pt x="446268" y="702309"/>
                </a:lnTo>
                <a:lnTo>
                  <a:pt x="446268" y="615949"/>
                </a:lnTo>
                <a:lnTo>
                  <a:pt x="593861" y="615949"/>
                </a:lnTo>
                <a:lnTo>
                  <a:pt x="593861" y="702309"/>
                </a:lnTo>
                <a:close/>
              </a:path>
              <a:path w="1019809" h="821690">
                <a:moveTo>
                  <a:pt x="711316" y="732789"/>
                </a:moveTo>
                <a:lnTo>
                  <a:pt x="328813" y="732789"/>
                </a:lnTo>
                <a:lnTo>
                  <a:pt x="328813" y="702309"/>
                </a:lnTo>
                <a:lnTo>
                  <a:pt x="711316" y="702309"/>
                </a:lnTo>
                <a:lnTo>
                  <a:pt x="711316" y="732789"/>
                </a:lnTo>
                <a:close/>
              </a:path>
              <a:path w="1019809" h="821690">
                <a:moveTo>
                  <a:pt x="771661" y="763269"/>
                </a:moveTo>
                <a:lnTo>
                  <a:pt x="298699" y="763269"/>
                </a:lnTo>
                <a:lnTo>
                  <a:pt x="298699" y="732789"/>
                </a:lnTo>
                <a:lnTo>
                  <a:pt x="741407" y="732789"/>
                </a:lnTo>
                <a:lnTo>
                  <a:pt x="741407" y="761999"/>
                </a:lnTo>
                <a:lnTo>
                  <a:pt x="771661" y="761999"/>
                </a:lnTo>
                <a:lnTo>
                  <a:pt x="771661" y="763269"/>
                </a:lnTo>
                <a:close/>
              </a:path>
              <a:path w="1019809" h="821690">
                <a:moveTo>
                  <a:pt x="771661" y="792479"/>
                </a:moveTo>
                <a:lnTo>
                  <a:pt x="268585" y="792479"/>
                </a:lnTo>
                <a:lnTo>
                  <a:pt x="268585" y="761999"/>
                </a:lnTo>
                <a:lnTo>
                  <a:pt x="298699" y="761999"/>
                </a:lnTo>
                <a:lnTo>
                  <a:pt x="298699" y="763269"/>
                </a:lnTo>
                <a:lnTo>
                  <a:pt x="771661" y="763269"/>
                </a:lnTo>
                <a:lnTo>
                  <a:pt x="771661" y="792479"/>
                </a:lnTo>
                <a:close/>
              </a:path>
              <a:path w="1019809" h="821690">
                <a:moveTo>
                  <a:pt x="801659" y="821689"/>
                </a:moveTo>
                <a:lnTo>
                  <a:pt x="238470" y="821689"/>
                </a:lnTo>
                <a:lnTo>
                  <a:pt x="238470" y="792479"/>
                </a:lnTo>
                <a:lnTo>
                  <a:pt x="801659" y="792479"/>
                </a:lnTo>
                <a:lnTo>
                  <a:pt x="801659" y="821689"/>
                </a:lnTo>
                <a:close/>
              </a:path>
            </a:pathLst>
          </a:custGeom>
          <a:solidFill>
            <a:srgbClr val="E3A2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875016" y="6301625"/>
            <a:ext cx="1003935" cy="736600"/>
          </a:xfrm>
          <a:custGeom>
            <a:avLst/>
            <a:gdLst/>
            <a:ahLst/>
            <a:cxnLst/>
            <a:rect l="l" t="t" r="r" b="b"/>
            <a:pathLst>
              <a:path w="1003934" h="736600">
                <a:moveTo>
                  <a:pt x="30581" y="87236"/>
                </a:moveTo>
                <a:lnTo>
                  <a:pt x="0" y="87236"/>
                </a:lnTo>
                <a:lnTo>
                  <a:pt x="0" y="147713"/>
                </a:lnTo>
                <a:lnTo>
                  <a:pt x="30581" y="147713"/>
                </a:lnTo>
                <a:lnTo>
                  <a:pt x="30581" y="117462"/>
                </a:lnTo>
                <a:lnTo>
                  <a:pt x="30581" y="87236"/>
                </a:lnTo>
                <a:close/>
              </a:path>
              <a:path w="1003934" h="736600">
                <a:moveTo>
                  <a:pt x="60718" y="234251"/>
                </a:moveTo>
                <a:lnTo>
                  <a:pt x="30581" y="234251"/>
                </a:lnTo>
                <a:lnTo>
                  <a:pt x="30581" y="204495"/>
                </a:lnTo>
                <a:lnTo>
                  <a:pt x="30581" y="177241"/>
                </a:lnTo>
                <a:lnTo>
                  <a:pt x="0" y="177241"/>
                </a:lnTo>
                <a:lnTo>
                  <a:pt x="0" y="234721"/>
                </a:lnTo>
                <a:lnTo>
                  <a:pt x="30124" y="234721"/>
                </a:lnTo>
                <a:lnTo>
                  <a:pt x="30124" y="264731"/>
                </a:lnTo>
                <a:lnTo>
                  <a:pt x="60718" y="264731"/>
                </a:lnTo>
                <a:lnTo>
                  <a:pt x="60718" y="234251"/>
                </a:lnTo>
                <a:close/>
              </a:path>
              <a:path w="1003934" h="736600">
                <a:moveTo>
                  <a:pt x="533730" y="558317"/>
                </a:moveTo>
                <a:lnTo>
                  <a:pt x="503148" y="558317"/>
                </a:lnTo>
                <a:lnTo>
                  <a:pt x="503148" y="645795"/>
                </a:lnTo>
                <a:lnTo>
                  <a:pt x="533730" y="645795"/>
                </a:lnTo>
                <a:lnTo>
                  <a:pt x="533730" y="618553"/>
                </a:lnTo>
                <a:lnTo>
                  <a:pt x="533730" y="558317"/>
                </a:lnTo>
                <a:close/>
              </a:path>
              <a:path w="1003934" h="736600">
                <a:moveTo>
                  <a:pt x="651230" y="705954"/>
                </a:moveTo>
                <a:lnTo>
                  <a:pt x="621118" y="705954"/>
                </a:lnTo>
                <a:lnTo>
                  <a:pt x="621118" y="675525"/>
                </a:lnTo>
                <a:lnTo>
                  <a:pt x="473011" y="675525"/>
                </a:lnTo>
                <a:lnTo>
                  <a:pt x="473011" y="705954"/>
                </a:lnTo>
                <a:lnTo>
                  <a:pt x="503148" y="705954"/>
                </a:lnTo>
                <a:lnTo>
                  <a:pt x="503148" y="736371"/>
                </a:lnTo>
                <a:lnTo>
                  <a:pt x="651230" y="736371"/>
                </a:lnTo>
                <a:lnTo>
                  <a:pt x="651230" y="705954"/>
                </a:lnTo>
                <a:close/>
              </a:path>
              <a:path w="1003934" h="736600">
                <a:moveTo>
                  <a:pt x="708482" y="705358"/>
                </a:moveTo>
                <a:lnTo>
                  <a:pt x="680897" y="705358"/>
                </a:lnTo>
                <a:lnTo>
                  <a:pt x="680897" y="735812"/>
                </a:lnTo>
                <a:lnTo>
                  <a:pt x="708482" y="735812"/>
                </a:lnTo>
                <a:lnTo>
                  <a:pt x="708482" y="705358"/>
                </a:lnTo>
                <a:close/>
              </a:path>
              <a:path w="1003934" h="736600">
                <a:moveTo>
                  <a:pt x="798982" y="30683"/>
                </a:moveTo>
                <a:lnTo>
                  <a:pt x="768337" y="30683"/>
                </a:lnTo>
                <a:lnTo>
                  <a:pt x="768273" y="177165"/>
                </a:lnTo>
                <a:lnTo>
                  <a:pt x="798982" y="177165"/>
                </a:lnTo>
                <a:lnTo>
                  <a:pt x="798982" y="30683"/>
                </a:lnTo>
                <a:close/>
              </a:path>
              <a:path w="1003934" h="736600">
                <a:moveTo>
                  <a:pt x="798982" y="0"/>
                </a:moveTo>
                <a:lnTo>
                  <a:pt x="325374" y="0"/>
                </a:lnTo>
                <a:lnTo>
                  <a:pt x="325374" y="30416"/>
                </a:lnTo>
                <a:lnTo>
                  <a:pt x="325374" y="177444"/>
                </a:lnTo>
                <a:lnTo>
                  <a:pt x="325374" y="234480"/>
                </a:lnTo>
                <a:lnTo>
                  <a:pt x="325374" y="294043"/>
                </a:lnTo>
                <a:lnTo>
                  <a:pt x="325374" y="294500"/>
                </a:lnTo>
                <a:lnTo>
                  <a:pt x="325374" y="324459"/>
                </a:lnTo>
                <a:lnTo>
                  <a:pt x="355625" y="324459"/>
                </a:lnTo>
                <a:lnTo>
                  <a:pt x="355625" y="352348"/>
                </a:lnTo>
                <a:lnTo>
                  <a:pt x="355625" y="381495"/>
                </a:lnTo>
                <a:lnTo>
                  <a:pt x="385762" y="381495"/>
                </a:lnTo>
                <a:lnTo>
                  <a:pt x="385762" y="442328"/>
                </a:lnTo>
                <a:lnTo>
                  <a:pt x="442988" y="442328"/>
                </a:lnTo>
                <a:lnTo>
                  <a:pt x="442988" y="471779"/>
                </a:lnTo>
                <a:lnTo>
                  <a:pt x="473011" y="471779"/>
                </a:lnTo>
                <a:lnTo>
                  <a:pt x="473011" y="498779"/>
                </a:lnTo>
                <a:lnTo>
                  <a:pt x="651230" y="498779"/>
                </a:lnTo>
                <a:lnTo>
                  <a:pt x="651230" y="471779"/>
                </a:lnTo>
                <a:lnTo>
                  <a:pt x="708482" y="471779"/>
                </a:lnTo>
                <a:lnTo>
                  <a:pt x="708482" y="442328"/>
                </a:lnTo>
                <a:lnTo>
                  <a:pt x="738733" y="442328"/>
                </a:lnTo>
                <a:lnTo>
                  <a:pt x="738733" y="381495"/>
                </a:lnTo>
                <a:lnTo>
                  <a:pt x="768845" y="381495"/>
                </a:lnTo>
                <a:lnTo>
                  <a:pt x="768845" y="352348"/>
                </a:lnTo>
                <a:lnTo>
                  <a:pt x="798982" y="352348"/>
                </a:lnTo>
                <a:lnTo>
                  <a:pt x="798982" y="324459"/>
                </a:lnTo>
                <a:lnTo>
                  <a:pt x="798982" y="294500"/>
                </a:lnTo>
                <a:lnTo>
                  <a:pt x="798982" y="294195"/>
                </a:lnTo>
                <a:lnTo>
                  <a:pt x="798982" y="294043"/>
                </a:lnTo>
                <a:lnTo>
                  <a:pt x="798982" y="234784"/>
                </a:lnTo>
                <a:lnTo>
                  <a:pt x="768337" y="234784"/>
                </a:lnTo>
                <a:lnTo>
                  <a:pt x="768273" y="294043"/>
                </a:lnTo>
                <a:lnTo>
                  <a:pt x="708482" y="294043"/>
                </a:lnTo>
                <a:lnTo>
                  <a:pt x="708482" y="234480"/>
                </a:lnTo>
                <a:lnTo>
                  <a:pt x="798982" y="234480"/>
                </a:lnTo>
                <a:lnTo>
                  <a:pt x="798982" y="177444"/>
                </a:lnTo>
                <a:lnTo>
                  <a:pt x="708482" y="177444"/>
                </a:lnTo>
                <a:lnTo>
                  <a:pt x="708482" y="30416"/>
                </a:lnTo>
                <a:lnTo>
                  <a:pt x="798982" y="30416"/>
                </a:lnTo>
                <a:lnTo>
                  <a:pt x="798982" y="0"/>
                </a:lnTo>
                <a:close/>
              </a:path>
              <a:path w="1003934" h="736600">
                <a:moveTo>
                  <a:pt x="1003731" y="177241"/>
                </a:moveTo>
                <a:lnTo>
                  <a:pt x="976160" y="177241"/>
                </a:lnTo>
                <a:lnTo>
                  <a:pt x="976160" y="204495"/>
                </a:lnTo>
                <a:lnTo>
                  <a:pt x="976160" y="234251"/>
                </a:lnTo>
                <a:lnTo>
                  <a:pt x="946048" y="234251"/>
                </a:lnTo>
                <a:lnTo>
                  <a:pt x="946048" y="264731"/>
                </a:lnTo>
                <a:lnTo>
                  <a:pt x="976630" y="264731"/>
                </a:lnTo>
                <a:lnTo>
                  <a:pt x="976630" y="234721"/>
                </a:lnTo>
                <a:lnTo>
                  <a:pt x="1003731" y="234721"/>
                </a:lnTo>
                <a:lnTo>
                  <a:pt x="1003731" y="177241"/>
                </a:lnTo>
                <a:close/>
              </a:path>
              <a:path w="1003934" h="736600">
                <a:moveTo>
                  <a:pt x="1003731" y="87236"/>
                </a:moveTo>
                <a:lnTo>
                  <a:pt x="976160" y="87236"/>
                </a:lnTo>
                <a:lnTo>
                  <a:pt x="976160" y="147713"/>
                </a:lnTo>
                <a:lnTo>
                  <a:pt x="1003731" y="147713"/>
                </a:lnTo>
                <a:lnTo>
                  <a:pt x="1003731" y="87236"/>
                </a:lnTo>
                <a:close/>
              </a:path>
            </a:pathLst>
          </a:custGeom>
          <a:solidFill>
            <a:srgbClr val="FFC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875257" y="6332079"/>
            <a:ext cx="1003300" cy="705485"/>
          </a:xfrm>
          <a:custGeom>
            <a:avLst/>
            <a:gdLst/>
            <a:ahLst/>
            <a:cxnLst/>
            <a:rect l="l" t="t" r="r" b="b"/>
            <a:pathLst>
              <a:path w="1003300" h="705484">
                <a:moveTo>
                  <a:pt x="30137" y="117030"/>
                </a:moveTo>
                <a:lnTo>
                  <a:pt x="0" y="117030"/>
                </a:lnTo>
                <a:lnTo>
                  <a:pt x="0" y="147040"/>
                </a:lnTo>
                <a:lnTo>
                  <a:pt x="30137" y="147040"/>
                </a:lnTo>
                <a:lnTo>
                  <a:pt x="30137" y="117030"/>
                </a:lnTo>
                <a:close/>
              </a:path>
              <a:path w="1003300" h="705484">
                <a:moveTo>
                  <a:pt x="60248" y="0"/>
                </a:moveTo>
                <a:lnTo>
                  <a:pt x="30111" y="0"/>
                </a:lnTo>
                <a:lnTo>
                  <a:pt x="30111" y="27000"/>
                </a:lnTo>
                <a:lnTo>
                  <a:pt x="0" y="27000"/>
                </a:lnTo>
                <a:lnTo>
                  <a:pt x="0" y="57023"/>
                </a:lnTo>
                <a:lnTo>
                  <a:pt x="30137" y="57023"/>
                </a:lnTo>
                <a:lnTo>
                  <a:pt x="30137" y="27000"/>
                </a:lnTo>
                <a:lnTo>
                  <a:pt x="60248" y="27000"/>
                </a:lnTo>
                <a:lnTo>
                  <a:pt x="60248" y="0"/>
                </a:lnTo>
                <a:close/>
              </a:path>
              <a:path w="1003300" h="705484">
                <a:moveTo>
                  <a:pt x="560387" y="528104"/>
                </a:moveTo>
                <a:lnTo>
                  <a:pt x="533260" y="528104"/>
                </a:lnTo>
                <a:lnTo>
                  <a:pt x="533260" y="558114"/>
                </a:lnTo>
                <a:lnTo>
                  <a:pt x="533260" y="615124"/>
                </a:lnTo>
                <a:lnTo>
                  <a:pt x="560387" y="615124"/>
                </a:lnTo>
                <a:lnTo>
                  <a:pt x="560387" y="528104"/>
                </a:lnTo>
                <a:close/>
              </a:path>
              <a:path w="1003300" h="705484">
                <a:moveTo>
                  <a:pt x="680897" y="675132"/>
                </a:moveTo>
                <a:lnTo>
                  <a:pt x="650786" y="675132"/>
                </a:lnTo>
                <a:lnTo>
                  <a:pt x="650786" y="645121"/>
                </a:lnTo>
                <a:lnTo>
                  <a:pt x="620649" y="645121"/>
                </a:lnTo>
                <a:lnTo>
                  <a:pt x="620649" y="675132"/>
                </a:lnTo>
                <a:lnTo>
                  <a:pt x="650760" y="675132"/>
                </a:lnTo>
                <a:lnTo>
                  <a:pt x="650760" y="705154"/>
                </a:lnTo>
                <a:lnTo>
                  <a:pt x="680897" y="705154"/>
                </a:lnTo>
                <a:lnTo>
                  <a:pt x="680897" y="675132"/>
                </a:lnTo>
                <a:close/>
              </a:path>
              <a:path w="1003300" h="705484">
                <a:moveTo>
                  <a:pt x="768261" y="204038"/>
                </a:moveTo>
                <a:lnTo>
                  <a:pt x="708012" y="204038"/>
                </a:lnTo>
                <a:lnTo>
                  <a:pt x="708012" y="264045"/>
                </a:lnTo>
                <a:lnTo>
                  <a:pt x="768261" y="264045"/>
                </a:lnTo>
                <a:lnTo>
                  <a:pt x="768261" y="204038"/>
                </a:lnTo>
                <a:close/>
              </a:path>
              <a:path w="1003300" h="705484">
                <a:moveTo>
                  <a:pt x="768261" y="0"/>
                </a:moveTo>
                <a:lnTo>
                  <a:pt x="708012" y="0"/>
                </a:lnTo>
                <a:lnTo>
                  <a:pt x="708012" y="147040"/>
                </a:lnTo>
                <a:lnTo>
                  <a:pt x="768261" y="147040"/>
                </a:lnTo>
                <a:lnTo>
                  <a:pt x="768261" y="0"/>
                </a:lnTo>
                <a:close/>
              </a:path>
              <a:path w="1003300" h="705484">
                <a:moveTo>
                  <a:pt x="1003261" y="117030"/>
                </a:moveTo>
                <a:lnTo>
                  <a:pt x="976147" y="117030"/>
                </a:lnTo>
                <a:lnTo>
                  <a:pt x="976147" y="147040"/>
                </a:lnTo>
                <a:lnTo>
                  <a:pt x="1003261" y="147040"/>
                </a:lnTo>
                <a:lnTo>
                  <a:pt x="1003261" y="117030"/>
                </a:lnTo>
                <a:close/>
              </a:path>
              <a:path w="1003300" h="705484">
                <a:moveTo>
                  <a:pt x="1003261" y="27000"/>
                </a:moveTo>
                <a:lnTo>
                  <a:pt x="976172" y="27000"/>
                </a:lnTo>
                <a:lnTo>
                  <a:pt x="976172" y="0"/>
                </a:lnTo>
                <a:lnTo>
                  <a:pt x="946035" y="0"/>
                </a:lnTo>
                <a:lnTo>
                  <a:pt x="946035" y="27000"/>
                </a:lnTo>
                <a:lnTo>
                  <a:pt x="976147" y="27000"/>
                </a:lnTo>
                <a:lnTo>
                  <a:pt x="976147" y="57023"/>
                </a:lnTo>
                <a:lnTo>
                  <a:pt x="1003261" y="57023"/>
                </a:lnTo>
                <a:lnTo>
                  <a:pt x="1003261" y="2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843482" y="6240792"/>
            <a:ext cx="1066800" cy="591185"/>
          </a:xfrm>
          <a:custGeom>
            <a:avLst/>
            <a:gdLst/>
            <a:ahLst/>
            <a:cxnLst/>
            <a:rect l="l" t="t" r="r" b="b"/>
            <a:pathLst>
              <a:path w="1066800" h="591184">
                <a:moveTo>
                  <a:pt x="150901" y="116547"/>
                </a:moveTo>
                <a:lnTo>
                  <a:pt x="90398" y="116547"/>
                </a:lnTo>
                <a:lnTo>
                  <a:pt x="90398" y="146685"/>
                </a:lnTo>
                <a:lnTo>
                  <a:pt x="150901" y="146685"/>
                </a:lnTo>
                <a:lnTo>
                  <a:pt x="150901" y="116547"/>
                </a:lnTo>
                <a:close/>
              </a:path>
              <a:path w="1066800" h="591184">
                <a:moveTo>
                  <a:pt x="979436" y="116547"/>
                </a:moveTo>
                <a:lnTo>
                  <a:pt x="915911" y="116547"/>
                </a:lnTo>
                <a:lnTo>
                  <a:pt x="915911" y="146685"/>
                </a:lnTo>
                <a:lnTo>
                  <a:pt x="979436" y="146685"/>
                </a:lnTo>
                <a:lnTo>
                  <a:pt x="979436" y="116547"/>
                </a:lnTo>
                <a:close/>
              </a:path>
              <a:path w="1066800" h="591184">
                <a:moveTo>
                  <a:pt x="1066800" y="116598"/>
                </a:moveTo>
                <a:lnTo>
                  <a:pt x="1036662" y="116598"/>
                </a:lnTo>
                <a:lnTo>
                  <a:pt x="1036662" y="92519"/>
                </a:lnTo>
                <a:lnTo>
                  <a:pt x="1036662" y="89992"/>
                </a:lnTo>
                <a:lnTo>
                  <a:pt x="1033373" y="89992"/>
                </a:lnTo>
                <a:lnTo>
                  <a:pt x="1033373" y="120408"/>
                </a:lnTo>
                <a:lnTo>
                  <a:pt x="1033373" y="294043"/>
                </a:lnTo>
                <a:lnTo>
                  <a:pt x="1006297" y="294043"/>
                </a:lnTo>
                <a:lnTo>
                  <a:pt x="1006297" y="296570"/>
                </a:lnTo>
                <a:lnTo>
                  <a:pt x="1006297" y="324459"/>
                </a:lnTo>
                <a:lnTo>
                  <a:pt x="976185" y="324459"/>
                </a:lnTo>
                <a:lnTo>
                  <a:pt x="976185" y="326986"/>
                </a:lnTo>
                <a:lnTo>
                  <a:pt x="976185" y="353606"/>
                </a:lnTo>
                <a:lnTo>
                  <a:pt x="946048" y="353606"/>
                </a:lnTo>
                <a:lnTo>
                  <a:pt x="946048" y="357416"/>
                </a:lnTo>
                <a:lnTo>
                  <a:pt x="946048" y="384022"/>
                </a:lnTo>
                <a:lnTo>
                  <a:pt x="889050" y="384022"/>
                </a:lnTo>
                <a:lnTo>
                  <a:pt x="889050" y="357416"/>
                </a:lnTo>
                <a:lnTo>
                  <a:pt x="919162" y="357416"/>
                </a:lnTo>
                <a:lnTo>
                  <a:pt x="919162" y="326986"/>
                </a:lnTo>
                <a:lnTo>
                  <a:pt x="949299" y="326986"/>
                </a:lnTo>
                <a:lnTo>
                  <a:pt x="949299" y="324459"/>
                </a:lnTo>
                <a:lnTo>
                  <a:pt x="946975" y="324459"/>
                </a:lnTo>
                <a:lnTo>
                  <a:pt x="946975" y="323189"/>
                </a:lnTo>
                <a:lnTo>
                  <a:pt x="889050" y="323189"/>
                </a:lnTo>
                <a:lnTo>
                  <a:pt x="889050" y="179971"/>
                </a:lnTo>
                <a:lnTo>
                  <a:pt x="919162" y="179971"/>
                </a:lnTo>
                <a:lnTo>
                  <a:pt x="919162" y="149555"/>
                </a:lnTo>
                <a:lnTo>
                  <a:pt x="976185" y="149555"/>
                </a:lnTo>
                <a:lnTo>
                  <a:pt x="976185" y="263626"/>
                </a:lnTo>
                <a:lnTo>
                  <a:pt x="1009561" y="263626"/>
                </a:lnTo>
                <a:lnTo>
                  <a:pt x="1009561" y="149555"/>
                </a:lnTo>
                <a:lnTo>
                  <a:pt x="1009561" y="147015"/>
                </a:lnTo>
                <a:lnTo>
                  <a:pt x="889050" y="147015"/>
                </a:lnTo>
                <a:lnTo>
                  <a:pt x="889050" y="92519"/>
                </a:lnTo>
                <a:lnTo>
                  <a:pt x="1006297" y="92519"/>
                </a:lnTo>
                <a:lnTo>
                  <a:pt x="1006297" y="116598"/>
                </a:lnTo>
                <a:lnTo>
                  <a:pt x="1006297" y="120408"/>
                </a:lnTo>
                <a:lnTo>
                  <a:pt x="1033373" y="120408"/>
                </a:lnTo>
                <a:lnTo>
                  <a:pt x="1033373" y="89992"/>
                </a:lnTo>
                <a:lnTo>
                  <a:pt x="1009561" y="89992"/>
                </a:lnTo>
                <a:lnTo>
                  <a:pt x="1009561" y="59575"/>
                </a:lnTo>
                <a:lnTo>
                  <a:pt x="889050" y="59575"/>
                </a:lnTo>
                <a:lnTo>
                  <a:pt x="889050" y="32956"/>
                </a:lnTo>
                <a:lnTo>
                  <a:pt x="889050" y="0"/>
                </a:lnTo>
                <a:lnTo>
                  <a:pt x="177761" y="0"/>
                </a:lnTo>
                <a:lnTo>
                  <a:pt x="177761" y="32956"/>
                </a:lnTo>
                <a:lnTo>
                  <a:pt x="177761" y="59575"/>
                </a:lnTo>
                <a:lnTo>
                  <a:pt x="211086" y="59575"/>
                </a:lnTo>
                <a:lnTo>
                  <a:pt x="211086" y="32956"/>
                </a:lnTo>
                <a:lnTo>
                  <a:pt x="858659" y="32956"/>
                </a:lnTo>
                <a:lnTo>
                  <a:pt x="858659" y="410641"/>
                </a:lnTo>
                <a:lnTo>
                  <a:pt x="828548" y="410641"/>
                </a:lnTo>
                <a:lnTo>
                  <a:pt x="828548" y="414439"/>
                </a:lnTo>
                <a:lnTo>
                  <a:pt x="828548" y="441058"/>
                </a:lnTo>
                <a:lnTo>
                  <a:pt x="798410" y="441058"/>
                </a:lnTo>
                <a:lnTo>
                  <a:pt x="798410" y="443598"/>
                </a:lnTo>
                <a:lnTo>
                  <a:pt x="798410" y="500621"/>
                </a:lnTo>
                <a:lnTo>
                  <a:pt x="768286" y="500621"/>
                </a:lnTo>
                <a:lnTo>
                  <a:pt x="768286" y="504431"/>
                </a:lnTo>
                <a:lnTo>
                  <a:pt x="768286" y="531050"/>
                </a:lnTo>
                <a:lnTo>
                  <a:pt x="738149" y="531050"/>
                </a:lnTo>
                <a:lnTo>
                  <a:pt x="738149" y="533577"/>
                </a:lnTo>
                <a:lnTo>
                  <a:pt x="738149" y="557657"/>
                </a:lnTo>
                <a:lnTo>
                  <a:pt x="680910" y="557657"/>
                </a:lnTo>
                <a:lnTo>
                  <a:pt x="680910" y="561467"/>
                </a:lnTo>
                <a:lnTo>
                  <a:pt x="680910" y="588073"/>
                </a:lnTo>
                <a:lnTo>
                  <a:pt x="419049" y="588073"/>
                </a:lnTo>
                <a:lnTo>
                  <a:pt x="419049" y="561467"/>
                </a:lnTo>
                <a:lnTo>
                  <a:pt x="419049" y="557657"/>
                </a:lnTo>
                <a:lnTo>
                  <a:pt x="358787" y="557657"/>
                </a:lnTo>
                <a:lnTo>
                  <a:pt x="358787" y="533577"/>
                </a:lnTo>
                <a:lnTo>
                  <a:pt x="358787" y="531050"/>
                </a:lnTo>
                <a:lnTo>
                  <a:pt x="298513" y="531050"/>
                </a:lnTo>
                <a:lnTo>
                  <a:pt x="298513" y="504431"/>
                </a:lnTo>
                <a:lnTo>
                  <a:pt x="298513" y="500621"/>
                </a:lnTo>
                <a:lnTo>
                  <a:pt x="268401" y="500621"/>
                </a:lnTo>
                <a:lnTo>
                  <a:pt x="268401" y="443598"/>
                </a:lnTo>
                <a:lnTo>
                  <a:pt x="268401" y="441058"/>
                </a:lnTo>
                <a:lnTo>
                  <a:pt x="241338" y="441058"/>
                </a:lnTo>
                <a:lnTo>
                  <a:pt x="241338" y="414439"/>
                </a:lnTo>
                <a:lnTo>
                  <a:pt x="241338" y="410641"/>
                </a:lnTo>
                <a:lnTo>
                  <a:pt x="211086" y="410641"/>
                </a:lnTo>
                <a:lnTo>
                  <a:pt x="211086" y="92519"/>
                </a:lnTo>
                <a:lnTo>
                  <a:pt x="177761" y="92519"/>
                </a:lnTo>
                <a:lnTo>
                  <a:pt x="177761" y="147015"/>
                </a:lnTo>
                <a:lnTo>
                  <a:pt x="177761" y="179971"/>
                </a:lnTo>
                <a:lnTo>
                  <a:pt x="177761" y="323189"/>
                </a:lnTo>
                <a:lnTo>
                  <a:pt x="150901" y="323189"/>
                </a:lnTo>
                <a:lnTo>
                  <a:pt x="150901" y="296570"/>
                </a:lnTo>
                <a:lnTo>
                  <a:pt x="150901" y="294043"/>
                </a:lnTo>
                <a:lnTo>
                  <a:pt x="120650" y="294043"/>
                </a:lnTo>
                <a:lnTo>
                  <a:pt x="120650" y="267423"/>
                </a:lnTo>
                <a:lnTo>
                  <a:pt x="120650" y="263626"/>
                </a:lnTo>
                <a:lnTo>
                  <a:pt x="93649" y="263626"/>
                </a:lnTo>
                <a:lnTo>
                  <a:pt x="93649" y="149555"/>
                </a:lnTo>
                <a:lnTo>
                  <a:pt x="147650" y="149555"/>
                </a:lnTo>
                <a:lnTo>
                  <a:pt x="147650" y="179971"/>
                </a:lnTo>
                <a:lnTo>
                  <a:pt x="177761" y="179971"/>
                </a:lnTo>
                <a:lnTo>
                  <a:pt x="177761" y="147015"/>
                </a:lnTo>
                <a:lnTo>
                  <a:pt x="60261" y="147015"/>
                </a:lnTo>
                <a:lnTo>
                  <a:pt x="60261" y="149555"/>
                </a:lnTo>
                <a:lnTo>
                  <a:pt x="60261" y="263626"/>
                </a:lnTo>
                <a:lnTo>
                  <a:pt x="60261" y="267423"/>
                </a:lnTo>
                <a:lnTo>
                  <a:pt x="90512" y="267423"/>
                </a:lnTo>
                <a:lnTo>
                  <a:pt x="90512" y="294043"/>
                </a:lnTo>
                <a:lnTo>
                  <a:pt x="90512" y="296570"/>
                </a:lnTo>
                <a:lnTo>
                  <a:pt x="117500" y="296570"/>
                </a:lnTo>
                <a:lnTo>
                  <a:pt x="117500" y="323189"/>
                </a:lnTo>
                <a:lnTo>
                  <a:pt x="117500" y="326986"/>
                </a:lnTo>
                <a:lnTo>
                  <a:pt x="147764" y="326986"/>
                </a:lnTo>
                <a:lnTo>
                  <a:pt x="147764" y="357416"/>
                </a:lnTo>
                <a:lnTo>
                  <a:pt x="177761" y="357416"/>
                </a:lnTo>
                <a:lnTo>
                  <a:pt x="177761" y="410641"/>
                </a:lnTo>
                <a:lnTo>
                  <a:pt x="150901" y="410641"/>
                </a:lnTo>
                <a:lnTo>
                  <a:pt x="150901" y="386562"/>
                </a:lnTo>
                <a:lnTo>
                  <a:pt x="150901" y="384022"/>
                </a:lnTo>
                <a:lnTo>
                  <a:pt x="120650" y="384022"/>
                </a:lnTo>
                <a:lnTo>
                  <a:pt x="120650" y="357416"/>
                </a:lnTo>
                <a:lnTo>
                  <a:pt x="120650" y="353606"/>
                </a:lnTo>
                <a:lnTo>
                  <a:pt x="93649" y="353606"/>
                </a:lnTo>
                <a:lnTo>
                  <a:pt x="93649" y="326986"/>
                </a:lnTo>
                <a:lnTo>
                  <a:pt x="93649" y="323189"/>
                </a:lnTo>
                <a:lnTo>
                  <a:pt x="63512" y="323189"/>
                </a:lnTo>
                <a:lnTo>
                  <a:pt x="63512" y="296570"/>
                </a:lnTo>
                <a:lnTo>
                  <a:pt x="63512" y="294043"/>
                </a:lnTo>
                <a:lnTo>
                  <a:pt x="33401" y="294043"/>
                </a:lnTo>
                <a:lnTo>
                  <a:pt x="33401" y="119138"/>
                </a:lnTo>
                <a:lnTo>
                  <a:pt x="63512" y="119138"/>
                </a:lnTo>
                <a:lnTo>
                  <a:pt x="63512" y="116598"/>
                </a:lnTo>
                <a:lnTo>
                  <a:pt x="63512" y="92519"/>
                </a:lnTo>
                <a:lnTo>
                  <a:pt x="30137" y="92519"/>
                </a:lnTo>
                <a:lnTo>
                  <a:pt x="30137" y="116598"/>
                </a:lnTo>
                <a:lnTo>
                  <a:pt x="0" y="116598"/>
                </a:lnTo>
                <a:lnTo>
                  <a:pt x="0" y="119138"/>
                </a:lnTo>
                <a:lnTo>
                  <a:pt x="0" y="294043"/>
                </a:lnTo>
                <a:lnTo>
                  <a:pt x="0" y="296570"/>
                </a:lnTo>
                <a:lnTo>
                  <a:pt x="30264" y="296570"/>
                </a:lnTo>
                <a:lnTo>
                  <a:pt x="30264" y="323189"/>
                </a:lnTo>
                <a:lnTo>
                  <a:pt x="30264" y="326986"/>
                </a:lnTo>
                <a:lnTo>
                  <a:pt x="60261" y="326986"/>
                </a:lnTo>
                <a:lnTo>
                  <a:pt x="60261" y="353606"/>
                </a:lnTo>
                <a:lnTo>
                  <a:pt x="60261" y="357416"/>
                </a:lnTo>
                <a:lnTo>
                  <a:pt x="90512" y="357416"/>
                </a:lnTo>
                <a:lnTo>
                  <a:pt x="90512" y="384022"/>
                </a:lnTo>
                <a:lnTo>
                  <a:pt x="90512" y="386562"/>
                </a:lnTo>
                <a:lnTo>
                  <a:pt x="117500" y="386562"/>
                </a:lnTo>
                <a:lnTo>
                  <a:pt x="117500" y="410641"/>
                </a:lnTo>
                <a:lnTo>
                  <a:pt x="117500" y="414439"/>
                </a:lnTo>
                <a:lnTo>
                  <a:pt x="147764" y="414439"/>
                </a:lnTo>
                <a:lnTo>
                  <a:pt x="147764" y="441058"/>
                </a:lnTo>
                <a:lnTo>
                  <a:pt x="147764" y="443598"/>
                </a:lnTo>
                <a:lnTo>
                  <a:pt x="238125" y="443598"/>
                </a:lnTo>
                <a:lnTo>
                  <a:pt x="238125" y="500621"/>
                </a:lnTo>
                <a:lnTo>
                  <a:pt x="238125" y="504431"/>
                </a:lnTo>
                <a:lnTo>
                  <a:pt x="265264" y="504431"/>
                </a:lnTo>
                <a:lnTo>
                  <a:pt x="265264" y="531050"/>
                </a:lnTo>
                <a:lnTo>
                  <a:pt x="265264" y="533577"/>
                </a:lnTo>
                <a:lnTo>
                  <a:pt x="295376" y="533577"/>
                </a:lnTo>
                <a:lnTo>
                  <a:pt x="295376" y="557657"/>
                </a:lnTo>
                <a:lnTo>
                  <a:pt x="295376" y="561467"/>
                </a:lnTo>
                <a:lnTo>
                  <a:pt x="355625" y="561467"/>
                </a:lnTo>
                <a:lnTo>
                  <a:pt x="355625" y="588073"/>
                </a:lnTo>
                <a:lnTo>
                  <a:pt x="355625" y="590613"/>
                </a:lnTo>
                <a:lnTo>
                  <a:pt x="741413" y="590613"/>
                </a:lnTo>
                <a:lnTo>
                  <a:pt x="741413" y="588073"/>
                </a:lnTo>
                <a:lnTo>
                  <a:pt x="741413" y="561467"/>
                </a:lnTo>
                <a:lnTo>
                  <a:pt x="771550" y="561467"/>
                </a:lnTo>
                <a:lnTo>
                  <a:pt x="771550" y="557657"/>
                </a:lnTo>
                <a:lnTo>
                  <a:pt x="771550" y="533577"/>
                </a:lnTo>
                <a:lnTo>
                  <a:pt x="801662" y="533577"/>
                </a:lnTo>
                <a:lnTo>
                  <a:pt x="801662" y="531050"/>
                </a:lnTo>
                <a:lnTo>
                  <a:pt x="801662" y="504431"/>
                </a:lnTo>
                <a:lnTo>
                  <a:pt x="831913" y="504431"/>
                </a:lnTo>
                <a:lnTo>
                  <a:pt x="831913" y="500621"/>
                </a:lnTo>
                <a:lnTo>
                  <a:pt x="831913" y="443598"/>
                </a:lnTo>
                <a:lnTo>
                  <a:pt x="889165" y="443598"/>
                </a:lnTo>
                <a:lnTo>
                  <a:pt x="889165" y="441058"/>
                </a:lnTo>
                <a:lnTo>
                  <a:pt x="889165" y="414439"/>
                </a:lnTo>
                <a:lnTo>
                  <a:pt x="949413" y="414439"/>
                </a:lnTo>
                <a:lnTo>
                  <a:pt x="949413" y="410641"/>
                </a:lnTo>
                <a:lnTo>
                  <a:pt x="949413" y="386562"/>
                </a:lnTo>
                <a:lnTo>
                  <a:pt x="979678" y="386562"/>
                </a:lnTo>
                <a:lnTo>
                  <a:pt x="979678" y="384022"/>
                </a:lnTo>
                <a:lnTo>
                  <a:pt x="979678" y="357416"/>
                </a:lnTo>
                <a:lnTo>
                  <a:pt x="1009561" y="357416"/>
                </a:lnTo>
                <a:lnTo>
                  <a:pt x="1009561" y="353606"/>
                </a:lnTo>
                <a:lnTo>
                  <a:pt x="1009561" y="326986"/>
                </a:lnTo>
                <a:lnTo>
                  <a:pt x="1036662" y="326986"/>
                </a:lnTo>
                <a:lnTo>
                  <a:pt x="1036662" y="324459"/>
                </a:lnTo>
                <a:lnTo>
                  <a:pt x="1036662" y="296570"/>
                </a:lnTo>
                <a:lnTo>
                  <a:pt x="1066800" y="296570"/>
                </a:lnTo>
                <a:lnTo>
                  <a:pt x="1066800" y="294043"/>
                </a:lnTo>
                <a:lnTo>
                  <a:pt x="1066800" y="120408"/>
                </a:lnTo>
                <a:lnTo>
                  <a:pt x="1066800" y="116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108633" y="6390347"/>
            <a:ext cx="744855" cy="678180"/>
          </a:xfrm>
          <a:custGeom>
            <a:avLst/>
            <a:gdLst/>
            <a:ahLst/>
            <a:cxnLst/>
            <a:rect l="l" t="t" r="r" b="b"/>
            <a:pathLst>
              <a:path w="744855" h="678179">
                <a:moveTo>
                  <a:pt x="566648" y="645109"/>
                </a:moveTo>
                <a:lnTo>
                  <a:pt x="536397" y="645109"/>
                </a:lnTo>
                <a:lnTo>
                  <a:pt x="536397" y="618490"/>
                </a:lnTo>
                <a:lnTo>
                  <a:pt x="536397" y="614692"/>
                </a:lnTo>
                <a:lnTo>
                  <a:pt x="506399" y="614692"/>
                </a:lnTo>
                <a:lnTo>
                  <a:pt x="506399" y="588073"/>
                </a:lnTo>
                <a:lnTo>
                  <a:pt x="506399" y="585546"/>
                </a:lnTo>
                <a:lnTo>
                  <a:pt x="503237" y="585546"/>
                </a:lnTo>
                <a:lnTo>
                  <a:pt x="503237" y="618490"/>
                </a:lnTo>
                <a:lnTo>
                  <a:pt x="503237" y="645109"/>
                </a:lnTo>
                <a:lnTo>
                  <a:pt x="63500" y="645109"/>
                </a:lnTo>
                <a:lnTo>
                  <a:pt x="63500" y="618490"/>
                </a:lnTo>
                <a:lnTo>
                  <a:pt x="93637" y="618490"/>
                </a:lnTo>
                <a:lnTo>
                  <a:pt x="93637" y="615962"/>
                </a:lnTo>
                <a:lnTo>
                  <a:pt x="93637" y="588073"/>
                </a:lnTo>
                <a:lnTo>
                  <a:pt x="473100" y="588073"/>
                </a:lnTo>
                <a:lnTo>
                  <a:pt x="473100" y="614692"/>
                </a:lnTo>
                <a:lnTo>
                  <a:pt x="473100" y="618490"/>
                </a:lnTo>
                <a:lnTo>
                  <a:pt x="503237" y="618490"/>
                </a:lnTo>
                <a:lnTo>
                  <a:pt x="503237" y="585546"/>
                </a:lnTo>
                <a:lnTo>
                  <a:pt x="476262" y="585546"/>
                </a:lnTo>
                <a:lnTo>
                  <a:pt x="476262" y="555129"/>
                </a:lnTo>
                <a:lnTo>
                  <a:pt x="358762" y="555129"/>
                </a:lnTo>
                <a:lnTo>
                  <a:pt x="358762" y="471474"/>
                </a:lnTo>
                <a:lnTo>
                  <a:pt x="419011" y="471474"/>
                </a:lnTo>
                <a:lnTo>
                  <a:pt x="419011" y="441058"/>
                </a:lnTo>
                <a:lnTo>
                  <a:pt x="325272" y="441058"/>
                </a:lnTo>
                <a:lnTo>
                  <a:pt x="325272" y="471474"/>
                </a:lnTo>
                <a:lnTo>
                  <a:pt x="325272" y="555129"/>
                </a:lnTo>
                <a:lnTo>
                  <a:pt x="241261" y="555129"/>
                </a:lnTo>
                <a:lnTo>
                  <a:pt x="241261" y="471474"/>
                </a:lnTo>
                <a:lnTo>
                  <a:pt x="325272" y="471474"/>
                </a:lnTo>
                <a:lnTo>
                  <a:pt x="325272" y="441058"/>
                </a:lnTo>
                <a:lnTo>
                  <a:pt x="150723" y="441058"/>
                </a:lnTo>
                <a:lnTo>
                  <a:pt x="150723" y="471474"/>
                </a:lnTo>
                <a:lnTo>
                  <a:pt x="207949" y="471474"/>
                </a:lnTo>
                <a:lnTo>
                  <a:pt x="207949" y="555129"/>
                </a:lnTo>
                <a:lnTo>
                  <a:pt x="90360" y="555129"/>
                </a:lnTo>
                <a:lnTo>
                  <a:pt x="90360" y="585546"/>
                </a:lnTo>
                <a:lnTo>
                  <a:pt x="60248" y="585546"/>
                </a:lnTo>
                <a:lnTo>
                  <a:pt x="60248" y="588073"/>
                </a:lnTo>
                <a:lnTo>
                  <a:pt x="60248" y="615962"/>
                </a:lnTo>
                <a:lnTo>
                  <a:pt x="29997" y="615962"/>
                </a:lnTo>
                <a:lnTo>
                  <a:pt x="29997" y="618490"/>
                </a:lnTo>
                <a:lnTo>
                  <a:pt x="29997" y="645109"/>
                </a:lnTo>
                <a:lnTo>
                  <a:pt x="0" y="645109"/>
                </a:lnTo>
                <a:lnTo>
                  <a:pt x="0" y="678065"/>
                </a:lnTo>
                <a:lnTo>
                  <a:pt x="566648" y="678065"/>
                </a:lnTo>
                <a:lnTo>
                  <a:pt x="566648" y="645109"/>
                </a:lnTo>
                <a:close/>
              </a:path>
              <a:path w="744855" h="678179">
                <a:moveTo>
                  <a:pt x="744410" y="0"/>
                </a:moveTo>
                <a:lnTo>
                  <a:pt x="711034" y="0"/>
                </a:lnTo>
                <a:lnTo>
                  <a:pt x="711034" y="114071"/>
                </a:lnTo>
                <a:lnTo>
                  <a:pt x="680897" y="114071"/>
                </a:lnTo>
                <a:lnTo>
                  <a:pt x="680897" y="117868"/>
                </a:lnTo>
                <a:lnTo>
                  <a:pt x="680897" y="144487"/>
                </a:lnTo>
                <a:lnTo>
                  <a:pt x="650760" y="144487"/>
                </a:lnTo>
                <a:lnTo>
                  <a:pt x="650760" y="147015"/>
                </a:lnTo>
                <a:lnTo>
                  <a:pt x="650760" y="174904"/>
                </a:lnTo>
                <a:lnTo>
                  <a:pt x="684149" y="174904"/>
                </a:lnTo>
                <a:lnTo>
                  <a:pt x="684149" y="147015"/>
                </a:lnTo>
                <a:lnTo>
                  <a:pt x="714400" y="147015"/>
                </a:lnTo>
                <a:lnTo>
                  <a:pt x="714400" y="144487"/>
                </a:lnTo>
                <a:lnTo>
                  <a:pt x="714400" y="117868"/>
                </a:lnTo>
                <a:lnTo>
                  <a:pt x="744410" y="117868"/>
                </a:lnTo>
                <a:lnTo>
                  <a:pt x="744410" y="114071"/>
                </a:lnTo>
                <a:lnTo>
                  <a:pt x="744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4788" y="2368574"/>
            <a:ext cx="16062325" cy="6871334"/>
          </a:xfrm>
          <a:custGeom>
            <a:avLst/>
            <a:gdLst/>
            <a:ahLst/>
            <a:cxnLst/>
            <a:rect l="l" t="t" r="r" b="b"/>
            <a:pathLst>
              <a:path w="16062325" h="6871334">
                <a:moveTo>
                  <a:pt x="16062274" y="0"/>
                </a:moveTo>
                <a:lnTo>
                  <a:pt x="0" y="0"/>
                </a:lnTo>
                <a:lnTo>
                  <a:pt x="0" y="6720522"/>
                </a:lnTo>
                <a:lnTo>
                  <a:pt x="0" y="6870903"/>
                </a:lnTo>
                <a:lnTo>
                  <a:pt x="16062274" y="6870903"/>
                </a:lnTo>
                <a:lnTo>
                  <a:pt x="16062274" y="6720522"/>
                </a:lnTo>
                <a:lnTo>
                  <a:pt x="16062274" y="0"/>
                </a:lnTo>
                <a:close/>
              </a:path>
            </a:pathLst>
          </a:custGeom>
          <a:solidFill>
            <a:srgbClr val="BC1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35903" y="3952474"/>
            <a:ext cx="6016193" cy="126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mailto:danielepuleri97@gmail.com" TargetMode="External"/><Relationship Id="rId4" Type="http://schemas.openxmlformats.org/officeDocument/2006/relationships/hyperlink" Target="https://github.com/DPdotexe" TargetMode="External"/><Relationship Id="rId5" Type="http://schemas.openxmlformats.org/officeDocument/2006/relationships/hyperlink" Target="https://dpdotexe.github.io/Start2Impact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25"/>
              </a:spcBef>
            </a:pPr>
            <a:r>
              <a:rPr dirty="0" spc="-315"/>
              <a:t>HTML&amp;CSS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1158" y="5489367"/>
            <a:ext cx="568325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55">
                <a:latin typeface="Verdana"/>
                <a:cs typeface="Verdana"/>
              </a:rPr>
              <a:t>Project</a:t>
            </a:r>
            <a:r>
              <a:rPr dirty="0" sz="4100" spc="-130">
                <a:latin typeface="Verdana"/>
                <a:cs typeface="Verdana"/>
              </a:rPr>
              <a:t> </a:t>
            </a:r>
            <a:r>
              <a:rPr dirty="0" sz="4100" spc="85">
                <a:latin typeface="Verdana"/>
                <a:cs typeface="Verdana"/>
              </a:rPr>
              <a:t>Start2Impact</a:t>
            </a:r>
            <a:endParaRPr sz="41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28592" y="1090772"/>
            <a:ext cx="2828925" cy="388620"/>
            <a:chOff x="14428592" y="1090772"/>
            <a:chExt cx="2828925" cy="388620"/>
          </a:xfrm>
        </p:grpSpPr>
        <p:sp>
          <p:nvSpPr>
            <p:cNvPr id="5" name="object 5"/>
            <p:cNvSpPr/>
            <p:nvPr/>
          </p:nvSpPr>
          <p:spPr>
            <a:xfrm>
              <a:off x="14431569" y="1093101"/>
              <a:ext cx="2813050" cy="386080"/>
            </a:xfrm>
            <a:custGeom>
              <a:avLst/>
              <a:gdLst/>
              <a:ahLst/>
              <a:cxnLst/>
              <a:rect l="l" t="t" r="r" b="b"/>
              <a:pathLst>
                <a:path w="2813050" h="386080">
                  <a:moveTo>
                    <a:pt x="316115" y="215"/>
                  </a:moveTo>
                  <a:lnTo>
                    <a:pt x="258013" y="215"/>
                  </a:lnTo>
                  <a:lnTo>
                    <a:pt x="258013" y="1816"/>
                  </a:lnTo>
                  <a:lnTo>
                    <a:pt x="316115" y="1816"/>
                  </a:lnTo>
                  <a:lnTo>
                    <a:pt x="316115" y="215"/>
                  </a:lnTo>
                  <a:close/>
                </a:path>
                <a:path w="2813050" h="386080">
                  <a:moveTo>
                    <a:pt x="319582" y="379069"/>
                  </a:moveTo>
                  <a:lnTo>
                    <a:pt x="318236" y="379069"/>
                  </a:lnTo>
                  <a:lnTo>
                    <a:pt x="318236" y="324129"/>
                  </a:lnTo>
                  <a:lnTo>
                    <a:pt x="318236" y="323532"/>
                  </a:lnTo>
                  <a:lnTo>
                    <a:pt x="316115" y="323532"/>
                  </a:lnTo>
                  <a:lnTo>
                    <a:pt x="316115" y="322262"/>
                  </a:lnTo>
                  <a:lnTo>
                    <a:pt x="316115" y="316001"/>
                  </a:lnTo>
                  <a:lnTo>
                    <a:pt x="191820" y="316001"/>
                  </a:lnTo>
                  <a:lnTo>
                    <a:pt x="191820" y="322262"/>
                  </a:lnTo>
                  <a:lnTo>
                    <a:pt x="191820" y="323532"/>
                  </a:lnTo>
                  <a:lnTo>
                    <a:pt x="255879" y="323532"/>
                  </a:lnTo>
                  <a:lnTo>
                    <a:pt x="255879" y="324129"/>
                  </a:lnTo>
                  <a:lnTo>
                    <a:pt x="255879" y="379069"/>
                  </a:lnTo>
                  <a:lnTo>
                    <a:pt x="255765" y="384390"/>
                  </a:lnTo>
                  <a:lnTo>
                    <a:pt x="255765" y="386041"/>
                  </a:lnTo>
                  <a:lnTo>
                    <a:pt x="319582" y="386041"/>
                  </a:lnTo>
                  <a:lnTo>
                    <a:pt x="319582" y="384390"/>
                  </a:lnTo>
                  <a:lnTo>
                    <a:pt x="319582" y="379069"/>
                  </a:lnTo>
                  <a:close/>
                </a:path>
                <a:path w="2813050" h="386080">
                  <a:moveTo>
                    <a:pt x="444665" y="319735"/>
                  </a:moveTo>
                  <a:lnTo>
                    <a:pt x="386499" y="319735"/>
                  </a:lnTo>
                  <a:lnTo>
                    <a:pt x="386499" y="322262"/>
                  </a:lnTo>
                  <a:lnTo>
                    <a:pt x="444665" y="322262"/>
                  </a:lnTo>
                  <a:lnTo>
                    <a:pt x="444665" y="319735"/>
                  </a:lnTo>
                  <a:close/>
                </a:path>
                <a:path w="2813050" h="386080">
                  <a:moveTo>
                    <a:pt x="511098" y="132080"/>
                  </a:moveTo>
                  <a:lnTo>
                    <a:pt x="445033" y="132080"/>
                  </a:lnTo>
                  <a:lnTo>
                    <a:pt x="445033" y="189992"/>
                  </a:lnTo>
                  <a:lnTo>
                    <a:pt x="445033" y="190398"/>
                  </a:lnTo>
                  <a:lnTo>
                    <a:pt x="445033" y="194208"/>
                  </a:lnTo>
                  <a:lnTo>
                    <a:pt x="380847" y="194208"/>
                  </a:lnTo>
                  <a:lnTo>
                    <a:pt x="380847" y="196049"/>
                  </a:lnTo>
                  <a:lnTo>
                    <a:pt x="380847" y="252526"/>
                  </a:lnTo>
                  <a:lnTo>
                    <a:pt x="446798" y="252526"/>
                  </a:lnTo>
                  <a:lnTo>
                    <a:pt x="446798" y="196049"/>
                  </a:lnTo>
                  <a:lnTo>
                    <a:pt x="446798" y="194208"/>
                  </a:lnTo>
                  <a:lnTo>
                    <a:pt x="508977" y="194208"/>
                  </a:lnTo>
                  <a:lnTo>
                    <a:pt x="508977" y="190398"/>
                  </a:lnTo>
                  <a:lnTo>
                    <a:pt x="511098" y="190398"/>
                  </a:lnTo>
                  <a:lnTo>
                    <a:pt x="511098" y="189992"/>
                  </a:lnTo>
                  <a:lnTo>
                    <a:pt x="511098" y="132080"/>
                  </a:lnTo>
                  <a:close/>
                </a:path>
                <a:path w="2813050" h="386080">
                  <a:moveTo>
                    <a:pt x="1986673" y="63614"/>
                  </a:moveTo>
                  <a:lnTo>
                    <a:pt x="1928444" y="63614"/>
                  </a:lnTo>
                  <a:lnTo>
                    <a:pt x="1928444" y="66141"/>
                  </a:lnTo>
                  <a:lnTo>
                    <a:pt x="1986673" y="66141"/>
                  </a:lnTo>
                  <a:lnTo>
                    <a:pt x="1986673" y="63614"/>
                  </a:lnTo>
                  <a:close/>
                </a:path>
                <a:path w="2813050" h="386080">
                  <a:moveTo>
                    <a:pt x="1988896" y="189992"/>
                  </a:moveTo>
                  <a:lnTo>
                    <a:pt x="577113" y="189992"/>
                  </a:lnTo>
                  <a:lnTo>
                    <a:pt x="577113" y="190398"/>
                  </a:lnTo>
                  <a:lnTo>
                    <a:pt x="1988896" y="190398"/>
                  </a:lnTo>
                  <a:lnTo>
                    <a:pt x="1988896" y="189992"/>
                  </a:lnTo>
                  <a:close/>
                </a:path>
                <a:path w="2813050" h="386080">
                  <a:moveTo>
                    <a:pt x="2684983" y="316001"/>
                  </a:moveTo>
                  <a:lnTo>
                    <a:pt x="1928444" y="316001"/>
                  </a:lnTo>
                  <a:lnTo>
                    <a:pt x="1928444" y="319735"/>
                  </a:lnTo>
                  <a:lnTo>
                    <a:pt x="1928444" y="322262"/>
                  </a:lnTo>
                  <a:lnTo>
                    <a:pt x="2684983" y="322262"/>
                  </a:lnTo>
                  <a:lnTo>
                    <a:pt x="2684983" y="319735"/>
                  </a:lnTo>
                  <a:lnTo>
                    <a:pt x="2684983" y="316001"/>
                  </a:lnTo>
                  <a:close/>
                </a:path>
                <a:path w="2813050" h="386080">
                  <a:moveTo>
                    <a:pt x="2748800" y="252526"/>
                  </a:moveTo>
                  <a:lnTo>
                    <a:pt x="2054745" y="252526"/>
                  </a:lnTo>
                  <a:lnTo>
                    <a:pt x="2054745" y="253796"/>
                  </a:lnTo>
                  <a:lnTo>
                    <a:pt x="2054745" y="253974"/>
                  </a:lnTo>
                  <a:lnTo>
                    <a:pt x="2054745" y="256336"/>
                  </a:lnTo>
                  <a:lnTo>
                    <a:pt x="1988794" y="256336"/>
                  </a:lnTo>
                  <a:lnTo>
                    <a:pt x="1988794" y="253974"/>
                  </a:lnTo>
                  <a:lnTo>
                    <a:pt x="1988794" y="253796"/>
                  </a:lnTo>
                  <a:lnTo>
                    <a:pt x="512927" y="253796"/>
                  </a:lnTo>
                  <a:lnTo>
                    <a:pt x="512927" y="253974"/>
                  </a:lnTo>
                  <a:lnTo>
                    <a:pt x="446798" y="253974"/>
                  </a:lnTo>
                  <a:lnTo>
                    <a:pt x="446798" y="253796"/>
                  </a:lnTo>
                  <a:lnTo>
                    <a:pt x="380847" y="253796"/>
                  </a:lnTo>
                  <a:lnTo>
                    <a:pt x="380847" y="253974"/>
                  </a:lnTo>
                  <a:lnTo>
                    <a:pt x="380847" y="256336"/>
                  </a:lnTo>
                  <a:lnTo>
                    <a:pt x="380847" y="257606"/>
                  </a:lnTo>
                  <a:lnTo>
                    <a:pt x="380847" y="258876"/>
                  </a:lnTo>
                  <a:lnTo>
                    <a:pt x="316484" y="258876"/>
                  </a:lnTo>
                  <a:lnTo>
                    <a:pt x="316484" y="194208"/>
                  </a:lnTo>
                  <a:lnTo>
                    <a:pt x="380847" y="194208"/>
                  </a:lnTo>
                  <a:lnTo>
                    <a:pt x="380847" y="190398"/>
                  </a:lnTo>
                  <a:lnTo>
                    <a:pt x="380847" y="67411"/>
                  </a:lnTo>
                  <a:lnTo>
                    <a:pt x="573151" y="67411"/>
                  </a:lnTo>
                  <a:lnTo>
                    <a:pt x="573151" y="66141"/>
                  </a:lnTo>
                  <a:lnTo>
                    <a:pt x="573151" y="65798"/>
                  </a:lnTo>
                  <a:lnTo>
                    <a:pt x="573151" y="63614"/>
                  </a:lnTo>
                  <a:lnTo>
                    <a:pt x="511098" y="63614"/>
                  </a:lnTo>
                  <a:lnTo>
                    <a:pt x="511098" y="62344"/>
                  </a:lnTo>
                  <a:lnTo>
                    <a:pt x="320065" y="62344"/>
                  </a:lnTo>
                  <a:lnTo>
                    <a:pt x="320065" y="63614"/>
                  </a:lnTo>
                  <a:lnTo>
                    <a:pt x="254063" y="63614"/>
                  </a:lnTo>
                  <a:lnTo>
                    <a:pt x="254063" y="62344"/>
                  </a:lnTo>
                  <a:lnTo>
                    <a:pt x="123380" y="62344"/>
                  </a:lnTo>
                  <a:lnTo>
                    <a:pt x="123380" y="1485"/>
                  </a:lnTo>
                  <a:lnTo>
                    <a:pt x="123380" y="787"/>
                  </a:lnTo>
                  <a:lnTo>
                    <a:pt x="255765" y="787"/>
                  </a:lnTo>
                  <a:lnTo>
                    <a:pt x="255765" y="0"/>
                  </a:lnTo>
                  <a:lnTo>
                    <a:pt x="63995" y="0"/>
                  </a:lnTo>
                  <a:lnTo>
                    <a:pt x="63995" y="215"/>
                  </a:lnTo>
                  <a:lnTo>
                    <a:pt x="0" y="215"/>
                  </a:lnTo>
                  <a:lnTo>
                    <a:pt x="0" y="1485"/>
                  </a:lnTo>
                  <a:lnTo>
                    <a:pt x="0" y="62344"/>
                  </a:lnTo>
                  <a:lnTo>
                    <a:pt x="63144" y="62344"/>
                  </a:lnTo>
                  <a:lnTo>
                    <a:pt x="63144" y="190398"/>
                  </a:lnTo>
                  <a:lnTo>
                    <a:pt x="63995" y="190398"/>
                  </a:lnTo>
                  <a:lnTo>
                    <a:pt x="63995" y="194208"/>
                  </a:lnTo>
                  <a:lnTo>
                    <a:pt x="127330" y="194208"/>
                  </a:lnTo>
                  <a:lnTo>
                    <a:pt x="127330" y="195478"/>
                  </a:lnTo>
                  <a:lnTo>
                    <a:pt x="127330" y="252526"/>
                  </a:lnTo>
                  <a:lnTo>
                    <a:pt x="127812" y="252526"/>
                  </a:lnTo>
                  <a:lnTo>
                    <a:pt x="127812" y="253796"/>
                  </a:lnTo>
                  <a:lnTo>
                    <a:pt x="127812" y="257606"/>
                  </a:lnTo>
                  <a:lnTo>
                    <a:pt x="127812" y="258876"/>
                  </a:lnTo>
                  <a:lnTo>
                    <a:pt x="191630" y="258876"/>
                  </a:lnTo>
                  <a:lnTo>
                    <a:pt x="191630" y="260032"/>
                  </a:lnTo>
                  <a:lnTo>
                    <a:pt x="191630" y="315925"/>
                  </a:lnTo>
                  <a:lnTo>
                    <a:pt x="316115" y="315925"/>
                  </a:lnTo>
                  <a:lnTo>
                    <a:pt x="316115" y="260134"/>
                  </a:lnTo>
                  <a:lnTo>
                    <a:pt x="382549" y="260134"/>
                  </a:lnTo>
                  <a:lnTo>
                    <a:pt x="382549" y="258876"/>
                  </a:lnTo>
                  <a:lnTo>
                    <a:pt x="448614" y="258876"/>
                  </a:lnTo>
                  <a:lnTo>
                    <a:pt x="448614" y="260032"/>
                  </a:lnTo>
                  <a:lnTo>
                    <a:pt x="1924672" y="260134"/>
                  </a:lnTo>
                  <a:lnTo>
                    <a:pt x="1924672" y="258876"/>
                  </a:lnTo>
                  <a:lnTo>
                    <a:pt x="1924672" y="257606"/>
                  </a:lnTo>
                  <a:lnTo>
                    <a:pt x="1990496" y="257606"/>
                  </a:lnTo>
                  <a:lnTo>
                    <a:pt x="1990496" y="258876"/>
                  </a:lnTo>
                  <a:lnTo>
                    <a:pt x="1990496" y="260032"/>
                  </a:lnTo>
                  <a:lnTo>
                    <a:pt x="1990496" y="315925"/>
                  </a:lnTo>
                  <a:lnTo>
                    <a:pt x="2695549" y="315925"/>
                  </a:lnTo>
                  <a:lnTo>
                    <a:pt x="2695549" y="260134"/>
                  </a:lnTo>
                  <a:lnTo>
                    <a:pt x="2695549" y="258876"/>
                  </a:lnTo>
                  <a:lnTo>
                    <a:pt x="2695549" y="257606"/>
                  </a:lnTo>
                  <a:lnTo>
                    <a:pt x="2748800" y="257606"/>
                  </a:lnTo>
                  <a:lnTo>
                    <a:pt x="2748800" y="256336"/>
                  </a:lnTo>
                  <a:lnTo>
                    <a:pt x="2748800" y="253974"/>
                  </a:lnTo>
                  <a:lnTo>
                    <a:pt x="2748800" y="253796"/>
                  </a:lnTo>
                  <a:lnTo>
                    <a:pt x="2748800" y="252526"/>
                  </a:lnTo>
                  <a:close/>
                </a:path>
                <a:path w="2813050" h="386080">
                  <a:moveTo>
                    <a:pt x="2748800" y="63614"/>
                  </a:moveTo>
                  <a:lnTo>
                    <a:pt x="2699512" y="63614"/>
                  </a:lnTo>
                  <a:lnTo>
                    <a:pt x="2699512" y="66141"/>
                  </a:lnTo>
                  <a:lnTo>
                    <a:pt x="2748800" y="66141"/>
                  </a:lnTo>
                  <a:lnTo>
                    <a:pt x="2748800" y="63614"/>
                  </a:lnTo>
                  <a:close/>
                </a:path>
                <a:path w="2813050" h="386080">
                  <a:moveTo>
                    <a:pt x="2812796" y="127000"/>
                  </a:moveTo>
                  <a:lnTo>
                    <a:pt x="2695676" y="127000"/>
                  </a:lnTo>
                  <a:lnTo>
                    <a:pt x="2695676" y="125742"/>
                  </a:lnTo>
                  <a:lnTo>
                    <a:pt x="2695676" y="67411"/>
                  </a:lnTo>
                  <a:lnTo>
                    <a:pt x="1990623" y="67411"/>
                  </a:lnTo>
                  <a:lnTo>
                    <a:pt x="1990623" y="125742"/>
                  </a:lnTo>
                  <a:lnTo>
                    <a:pt x="1992744" y="125742"/>
                  </a:lnTo>
                  <a:lnTo>
                    <a:pt x="1992744" y="127000"/>
                  </a:lnTo>
                  <a:lnTo>
                    <a:pt x="1992744" y="128270"/>
                  </a:lnTo>
                  <a:lnTo>
                    <a:pt x="1992744" y="129540"/>
                  </a:lnTo>
                  <a:lnTo>
                    <a:pt x="1992744" y="132080"/>
                  </a:lnTo>
                  <a:lnTo>
                    <a:pt x="2054745" y="132080"/>
                  </a:lnTo>
                  <a:lnTo>
                    <a:pt x="2054745" y="189992"/>
                  </a:lnTo>
                  <a:lnTo>
                    <a:pt x="2054745" y="190398"/>
                  </a:lnTo>
                  <a:lnTo>
                    <a:pt x="1992744" y="190398"/>
                  </a:lnTo>
                  <a:lnTo>
                    <a:pt x="1992744" y="191668"/>
                  </a:lnTo>
                  <a:lnTo>
                    <a:pt x="2054745" y="191668"/>
                  </a:lnTo>
                  <a:lnTo>
                    <a:pt x="2054745" y="194208"/>
                  </a:lnTo>
                  <a:lnTo>
                    <a:pt x="2759799" y="194208"/>
                  </a:lnTo>
                  <a:lnTo>
                    <a:pt x="2759799" y="191668"/>
                  </a:lnTo>
                  <a:lnTo>
                    <a:pt x="2759799" y="190398"/>
                  </a:lnTo>
                  <a:lnTo>
                    <a:pt x="2759799" y="189992"/>
                  </a:lnTo>
                  <a:lnTo>
                    <a:pt x="2759799" y="132080"/>
                  </a:lnTo>
                  <a:lnTo>
                    <a:pt x="2759799" y="129540"/>
                  </a:lnTo>
                  <a:lnTo>
                    <a:pt x="2812796" y="129540"/>
                  </a:lnTo>
                  <a:lnTo>
                    <a:pt x="2812796" y="128270"/>
                  </a:lnTo>
                  <a:lnTo>
                    <a:pt x="2812796" y="12700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418243" y="1156715"/>
              <a:ext cx="777240" cy="259079"/>
            </a:xfrm>
            <a:custGeom>
              <a:avLst/>
              <a:gdLst/>
              <a:ahLst/>
              <a:cxnLst/>
              <a:rect l="l" t="t" r="r" b="b"/>
              <a:pathLst>
                <a:path w="777240" h="259080">
                  <a:moveTo>
                    <a:pt x="777011" y="62128"/>
                  </a:moveTo>
                  <a:lnTo>
                    <a:pt x="712838" y="62128"/>
                  </a:lnTo>
                  <a:lnTo>
                    <a:pt x="712838" y="0"/>
                  </a:lnTo>
                  <a:lnTo>
                    <a:pt x="0" y="0"/>
                  </a:lnTo>
                  <a:lnTo>
                    <a:pt x="0" y="62128"/>
                  </a:lnTo>
                  <a:lnTo>
                    <a:pt x="0" y="64655"/>
                  </a:lnTo>
                  <a:lnTo>
                    <a:pt x="0" y="65925"/>
                  </a:lnTo>
                  <a:lnTo>
                    <a:pt x="0" y="68465"/>
                  </a:lnTo>
                  <a:lnTo>
                    <a:pt x="64236" y="68465"/>
                  </a:lnTo>
                  <a:lnTo>
                    <a:pt x="64236" y="190182"/>
                  </a:lnTo>
                  <a:lnTo>
                    <a:pt x="0" y="190182"/>
                  </a:lnTo>
                  <a:lnTo>
                    <a:pt x="0" y="192722"/>
                  </a:lnTo>
                  <a:lnTo>
                    <a:pt x="0" y="193992"/>
                  </a:lnTo>
                  <a:lnTo>
                    <a:pt x="0" y="196519"/>
                  </a:lnTo>
                  <a:lnTo>
                    <a:pt x="0" y="258648"/>
                  </a:lnTo>
                  <a:lnTo>
                    <a:pt x="712838" y="258648"/>
                  </a:lnTo>
                  <a:lnTo>
                    <a:pt x="712838" y="196519"/>
                  </a:lnTo>
                  <a:lnTo>
                    <a:pt x="777011" y="196519"/>
                  </a:lnTo>
                  <a:lnTo>
                    <a:pt x="777011" y="193992"/>
                  </a:lnTo>
                  <a:lnTo>
                    <a:pt x="777011" y="64655"/>
                  </a:lnTo>
                  <a:lnTo>
                    <a:pt x="777011" y="62128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554949" y="1090776"/>
              <a:ext cx="391795" cy="198120"/>
            </a:xfrm>
            <a:custGeom>
              <a:avLst/>
              <a:gdLst/>
              <a:ahLst/>
              <a:cxnLst/>
              <a:rect l="l" t="t" r="r" b="b"/>
              <a:pathLst>
                <a:path w="391794" h="198119">
                  <a:moveTo>
                    <a:pt x="391668" y="64668"/>
                  </a:moveTo>
                  <a:lnTo>
                    <a:pt x="134632" y="64668"/>
                  </a:lnTo>
                  <a:lnTo>
                    <a:pt x="134632" y="4140"/>
                  </a:lnTo>
                  <a:lnTo>
                    <a:pt x="134632" y="2324"/>
                  </a:lnTo>
                  <a:lnTo>
                    <a:pt x="134632" y="0"/>
                  </a:lnTo>
                  <a:lnTo>
                    <a:pt x="0" y="0"/>
                  </a:lnTo>
                  <a:lnTo>
                    <a:pt x="0" y="2324"/>
                  </a:lnTo>
                  <a:lnTo>
                    <a:pt x="0" y="4140"/>
                  </a:lnTo>
                  <a:lnTo>
                    <a:pt x="0" y="134404"/>
                  </a:lnTo>
                  <a:lnTo>
                    <a:pt x="64300" y="134404"/>
                  </a:lnTo>
                  <a:lnTo>
                    <a:pt x="64300" y="192722"/>
                  </a:lnTo>
                  <a:lnTo>
                    <a:pt x="64300" y="196532"/>
                  </a:lnTo>
                  <a:lnTo>
                    <a:pt x="64300" y="197802"/>
                  </a:lnTo>
                  <a:lnTo>
                    <a:pt x="385597" y="197802"/>
                  </a:lnTo>
                  <a:lnTo>
                    <a:pt x="385597" y="196532"/>
                  </a:lnTo>
                  <a:lnTo>
                    <a:pt x="385597" y="192722"/>
                  </a:lnTo>
                  <a:lnTo>
                    <a:pt x="263118" y="192722"/>
                  </a:lnTo>
                  <a:lnTo>
                    <a:pt x="263118" y="134404"/>
                  </a:lnTo>
                  <a:lnTo>
                    <a:pt x="263118" y="69735"/>
                  </a:lnTo>
                  <a:lnTo>
                    <a:pt x="391668" y="69735"/>
                  </a:lnTo>
                  <a:lnTo>
                    <a:pt x="391668" y="68465"/>
                  </a:lnTo>
                  <a:lnTo>
                    <a:pt x="391668" y="68122"/>
                  </a:lnTo>
                  <a:lnTo>
                    <a:pt x="391668" y="65938"/>
                  </a:lnTo>
                  <a:lnTo>
                    <a:pt x="391668" y="64668"/>
                  </a:lnTo>
                  <a:close/>
                </a:path>
              </a:pathLst>
            </a:custGeom>
            <a:solidFill>
              <a:srgbClr val="DE0E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946625" y="1093308"/>
              <a:ext cx="2170430" cy="1270"/>
            </a:xfrm>
            <a:custGeom>
              <a:avLst/>
              <a:gdLst/>
              <a:ahLst/>
              <a:cxnLst/>
              <a:rect l="l" t="t" r="r" b="b"/>
              <a:pathLst>
                <a:path w="2170430" h="1269">
                  <a:moveTo>
                    <a:pt x="0" y="1267"/>
                  </a:moveTo>
                  <a:lnTo>
                    <a:pt x="2169929" y="1267"/>
                  </a:lnTo>
                  <a:lnTo>
                    <a:pt x="2169929" y="0"/>
                  </a:lnTo>
                  <a:lnTo>
                    <a:pt x="0" y="0"/>
                  </a:lnTo>
                  <a:lnTo>
                    <a:pt x="0" y="1267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683499" y="1090980"/>
              <a:ext cx="263525" cy="326390"/>
            </a:xfrm>
            <a:custGeom>
              <a:avLst/>
              <a:gdLst/>
              <a:ahLst/>
              <a:cxnLst/>
              <a:rect l="l" t="t" r="r" b="b"/>
              <a:pathLst>
                <a:path w="263525" h="326390">
                  <a:moveTo>
                    <a:pt x="198818" y="255917"/>
                  </a:moveTo>
                  <a:lnTo>
                    <a:pt x="194868" y="255917"/>
                  </a:lnTo>
                  <a:lnTo>
                    <a:pt x="194868" y="198170"/>
                  </a:lnTo>
                  <a:lnTo>
                    <a:pt x="128485" y="198170"/>
                  </a:lnTo>
                  <a:lnTo>
                    <a:pt x="128485" y="255917"/>
                  </a:lnTo>
                  <a:lnTo>
                    <a:pt x="70269" y="255917"/>
                  </a:lnTo>
                  <a:lnTo>
                    <a:pt x="70269" y="197599"/>
                  </a:lnTo>
                  <a:lnTo>
                    <a:pt x="0" y="197599"/>
                  </a:lnTo>
                  <a:lnTo>
                    <a:pt x="0" y="255917"/>
                  </a:lnTo>
                  <a:lnTo>
                    <a:pt x="0" y="258457"/>
                  </a:lnTo>
                  <a:lnTo>
                    <a:pt x="0" y="259727"/>
                  </a:lnTo>
                  <a:lnTo>
                    <a:pt x="0" y="262255"/>
                  </a:lnTo>
                  <a:lnTo>
                    <a:pt x="64185" y="262255"/>
                  </a:lnTo>
                  <a:lnTo>
                    <a:pt x="64185" y="321856"/>
                  </a:lnTo>
                  <a:lnTo>
                    <a:pt x="64185" y="324383"/>
                  </a:lnTo>
                  <a:lnTo>
                    <a:pt x="64185" y="326250"/>
                  </a:lnTo>
                  <a:lnTo>
                    <a:pt x="134569" y="326250"/>
                  </a:lnTo>
                  <a:lnTo>
                    <a:pt x="134569" y="324383"/>
                  </a:lnTo>
                  <a:lnTo>
                    <a:pt x="134569" y="321856"/>
                  </a:lnTo>
                  <a:lnTo>
                    <a:pt x="134569" y="262255"/>
                  </a:lnTo>
                  <a:lnTo>
                    <a:pt x="198818" y="262255"/>
                  </a:lnTo>
                  <a:lnTo>
                    <a:pt x="198818" y="259727"/>
                  </a:lnTo>
                  <a:lnTo>
                    <a:pt x="198818" y="258457"/>
                  </a:lnTo>
                  <a:lnTo>
                    <a:pt x="198818" y="255917"/>
                  </a:lnTo>
                  <a:close/>
                </a:path>
                <a:path w="263525" h="326390">
                  <a:moveTo>
                    <a:pt x="259168" y="70040"/>
                  </a:moveTo>
                  <a:lnTo>
                    <a:pt x="192735" y="70040"/>
                  </a:lnTo>
                  <a:lnTo>
                    <a:pt x="192735" y="192112"/>
                  </a:lnTo>
                  <a:lnTo>
                    <a:pt x="259168" y="192112"/>
                  </a:lnTo>
                  <a:lnTo>
                    <a:pt x="259168" y="70040"/>
                  </a:lnTo>
                  <a:close/>
                </a:path>
                <a:path w="263525" h="326390">
                  <a:moveTo>
                    <a:pt x="263118" y="0"/>
                  </a:moveTo>
                  <a:lnTo>
                    <a:pt x="64185" y="0"/>
                  </a:lnTo>
                  <a:lnTo>
                    <a:pt x="64185" y="2120"/>
                  </a:lnTo>
                  <a:lnTo>
                    <a:pt x="64185" y="3606"/>
                  </a:lnTo>
                  <a:lnTo>
                    <a:pt x="64185" y="3937"/>
                  </a:lnTo>
                  <a:lnTo>
                    <a:pt x="64185" y="63982"/>
                  </a:lnTo>
                  <a:lnTo>
                    <a:pt x="259168" y="63982"/>
                  </a:lnTo>
                  <a:lnTo>
                    <a:pt x="259168" y="3937"/>
                  </a:lnTo>
                  <a:lnTo>
                    <a:pt x="263118" y="3937"/>
                  </a:lnTo>
                  <a:lnTo>
                    <a:pt x="263118" y="3606"/>
                  </a:lnTo>
                  <a:lnTo>
                    <a:pt x="263118" y="2120"/>
                  </a:lnTo>
                  <a:lnTo>
                    <a:pt x="263118" y="0"/>
                  </a:lnTo>
                  <a:close/>
                </a:path>
              </a:pathLst>
            </a:custGeom>
            <a:solidFill>
              <a:srgbClr val="DE0E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876234" y="1156715"/>
              <a:ext cx="1548130" cy="259079"/>
            </a:xfrm>
            <a:custGeom>
              <a:avLst/>
              <a:gdLst/>
              <a:ahLst/>
              <a:cxnLst/>
              <a:rect l="l" t="t" r="r" b="b"/>
              <a:pathLst>
                <a:path w="1548130" h="259080">
                  <a:moveTo>
                    <a:pt x="1548079" y="62128"/>
                  </a:moveTo>
                  <a:lnTo>
                    <a:pt x="1483779" y="62128"/>
                  </a:lnTo>
                  <a:lnTo>
                    <a:pt x="1483779" y="0"/>
                  </a:lnTo>
                  <a:lnTo>
                    <a:pt x="128485" y="0"/>
                  </a:lnTo>
                  <a:lnTo>
                    <a:pt x="128485" y="62128"/>
                  </a:lnTo>
                  <a:lnTo>
                    <a:pt x="128485" y="64655"/>
                  </a:lnTo>
                  <a:lnTo>
                    <a:pt x="128485" y="126784"/>
                  </a:lnTo>
                  <a:lnTo>
                    <a:pt x="64312" y="126784"/>
                  </a:lnTo>
                  <a:lnTo>
                    <a:pt x="64312" y="128054"/>
                  </a:lnTo>
                  <a:lnTo>
                    <a:pt x="64312" y="190182"/>
                  </a:lnTo>
                  <a:lnTo>
                    <a:pt x="0" y="190182"/>
                  </a:lnTo>
                  <a:lnTo>
                    <a:pt x="0" y="192722"/>
                  </a:lnTo>
                  <a:lnTo>
                    <a:pt x="0" y="193992"/>
                  </a:lnTo>
                  <a:lnTo>
                    <a:pt x="0" y="196519"/>
                  </a:lnTo>
                  <a:lnTo>
                    <a:pt x="0" y="258648"/>
                  </a:lnTo>
                  <a:lnTo>
                    <a:pt x="1483779" y="258648"/>
                  </a:lnTo>
                  <a:lnTo>
                    <a:pt x="1483779" y="196519"/>
                  </a:lnTo>
                  <a:lnTo>
                    <a:pt x="1548079" y="196519"/>
                  </a:lnTo>
                  <a:lnTo>
                    <a:pt x="1548079" y="193992"/>
                  </a:lnTo>
                  <a:lnTo>
                    <a:pt x="1548079" y="64655"/>
                  </a:lnTo>
                  <a:lnTo>
                    <a:pt x="1548079" y="62128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28584" y="1093316"/>
              <a:ext cx="2828925" cy="385445"/>
            </a:xfrm>
            <a:custGeom>
              <a:avLst/>
              <a:gdLst/>
              <a:ahLst/>
              <a:cxnLst/>
              <a:rect l="l" t="t" r="r" b="b"/>
              <a:pathLst>
                <a:path w="2828925" h="385444">
                  <a:moveTo>
                    <a:pt x="194614" y="256120"/>
                  </a:moveTo>
                  <a:lnTo>
                    <a:pt x="64312" y="256120"/>
                  </a:lnTo>
                  <a:lnTo>
                    <a:pt x="64312" y="257390"/>
                  </a:lnTo>
                  <a:lnTo>
                    <a:pt x="194614" y="257390"/>
                  </a:lnTo>
                  <a:lnTo>
                    <a:pt x="194614" y="256120"/>
                  </a:lnTo>
                  <a:close/>
                </a:path>
                <a:path w="2828925" h="385444">
                  <a:moveTo>
                    <a:pt x="258864" y="319519"/>
                  </a:moveTo>
                  <a:lnTo>
                    <a:pt x="128549" y="319519"/>
                  </a:lnTo>
                  <a:lnTo>
                    <a:pt x="128549" y="322046"/>
                  </a:lnTo>
                  <a:lnTo>
                    <a:pt x="258864" y="322046"/>
                  </a:lnTo>
                  <a:lnTo>
                    <a:pt x="258864" y="319519"/>
                  </a:lnTo>
                  <a:close/>
                </a:path>
                <a:path w="2828925" h="385444">
                  <a:moveTo>
                    <a:pt x="515912" y="256120"/>
                  </a:moveTo>
                  <a:lnTo>
                    <a:pt x="385533" y="256120"/>
                  </a:lnTo>
                  <a:lnTo>
                    <a:pt x="385533" y="257390"/>
                  </a:lnTo>
                  <a:lnTo>
                    <a:pt x="515912" y="257390"/>
                  </a:lnTo>
                  <a:lnTo>
                    <a:pt x="515912" y="256120"/>
                  </a:lnTo>
                  <a:close/>
                </a:path>
                <a:path w="2828925" h="385444">
                  <a:moveTo>
                    <a:pt x="580097" y="191452"/>
                  </a:moveTo>
                  <a:lnTo>
                    <a:pt x="449783" y="191452"/>
                  </a:lnTo>
                  <a:lnTo>
                    <a:pt x="449783" y="193992"/>
                  </a:lnTo>
                  <a:lnTo>
                    <a:pt x="580097" y="193992"/>
                  </a:lnTo>
                  <a:lnTo>
                    <a:pt x="580097" y="191452"/>
                  </a:lnTo>
                  <a:close/>
                </a:path>
                <a:path w="2828925" h="385444">
                  <a:moveTo>
                    <a:pt x="2057730" y="256120"/>
                  </a:moveTo>
                  <a:lnTo>
                    <a:pt x="1927656" y="256120"/>
                  </a:lnTo>
                  <a:lnTo>
                    <a:pt x="1927656" y="257390"/>
                  </a:lnTo>
                  <a:lnTo>
                    <a:pt x="2057730" y="257390"/>
                  </a:lnTo>
                  <a:lnTo>
                    <a:pt x="2057730" y="256120"/>
                  </a:lnTo>
                  <a:close/>
                </a:path>
                <a:path w="2828925" h="385444">
                  <a:moveTo>
                    <a:pt x="2057730" y="128054"/>
                  </a:moveTo>
                  <a:lnTo>
                    <a:pt x="1927656" y="128054"/>
                  </a:lnTo>
                  <a:lnTo>
                    <a:pt x="1927656" y="129324"/>
                  </a:lnTo>
                  <a:lnTo>
                    <a:pt x="2057730" y="129324"/>
                  </a:lnTo>
                  <a:lnTo>
                    <a:pt x="2057730" y="128054"/>
                  </a:lnTo>
                  <a:close/>
                </a:path>
                <a:path w="2828925" h="385444">
                  <a:moveTo>
                    <a:pt x="2700363" y="384175"/>
                  </a:moveTo>
                  <a:lnTo>
                    <a:pt x="192798" y="384175"/>
                  </a:lnTo>
                  <a:lnTo>
                    <a:pt x="192798" y="385445"/>
                  </a:lnTo>
                  <a:lnTo>
                    <a:pt x="2700363" y="385445"/>
                  </a:lnTo>
                  <a:lnTo>
                    <a:pt x="2700363" y="384175"/>
                  </a:lnTo>
                  <a:close/>
                </a:path>
                <a:path w="2828925" h="385444">
                  <a:moveTo>
                    <a:pt x="2700363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91452"/>
                  </a:lnTo>
                  <a:lnTo>
                    <a:pt x="0" y="193992"/>
                  </a:lnTo>
                  <a:lnTo>
                    <a:pt x="130314" y="193992"/>
                  </a:lnTo>
                  <a:lnTo>
                    <a:pt x="130314" y="191452"/>
                  </a:lnTo>
                  <a:lnTo>
                    <a:pt x="66128" y="191452"/>
                  </a:lnTo>
                  <a:lnTo>
                    <a:pt x="66128" y="1270"/>
                  </a:lnTo>
                  <a:lnTo>
                    <a:pt x="2700363" y="1270"/>
                  </a:lnTo>
                  <a:lnTo>
                    <a:pt x="2700363" y="0"/>
                  </a:lnTo>
                  <a:close/>
                </a:path>
                <a:path w="2828925" h="385444">
                  <a:moveTo>
                    <a:pt x="2764548" y="319519"/>
                  </a:moveTo>
                  <a:lnTo>
                    <a:pt x="321221" y="319519"/>
                  </a:lnTo>
                  <a:lnTo>
                    <a:pt x="321221" y="322046"/>
                  </a:lnTo>
                  <a:lnTo>
                    <a:pt x="2764548" y="322046"/>
                  </a:lnTo>
                  <a:lnTo>
                    <a:pt x="2764548" y="319519"/>
                  </a:lnTo>
                  <a:close/>
                </a:path>
                <a:path w="2828925" h="385444">
                  <a:moveTo>
                    <a:pt x="2764548" y="63398"/>
                  </a:moveTo>
                  <a:lnTo>
                    <a:pt x="514083" y="63398"/>
                  </a:lnTo>
                  <a:lnTo>
                    <a:pt x="514083" y="65925"/>
                  </a:lnTo>
                  <a:lnTo>
                    <a:pt x="2764548" y="65925"/>
                  </a:lnTo>
                  <a:lnTo>
                    <a:pt x="2764548" y="63398"/>
                  </a:lnTo>
                  <a:close/>
                </a:path>
                <a:path w="2828925" h="385444">
                  <a:moveTo>
                    <a:pt x="2828848" y="256120"/>
                  </a:moveTo>
                  <a:lnTo>
                    <a:pt x="2698534" y="256120"/>
                  </a:lnTo>
                  <a:lnTo>
                    <a:pt x="2698534" y="257390"/>
                  </a:lnTo>
                  <a:lnTo>
                    <a:pt x="2828848" y="257390"/>
                  </a:lnTo>
                  <a:lnTo>
                    <a:pt x="2828848" y="256120"/>
                  </a:lnTo>
                  <a:close/>
                </a:path>
                <a:path w="2828925" h="385444">
                  <a:moveTo>
                    <a:pt x="2828848" y="128054"/>
                  </a:moveTo>
                  <a:lnTo>
                    <a:pt x="2698661" y="128054"/>
                  </a:lnTo>
                  <a:lnTo>
                    <a:pt x="2698661" y="129324"/>
                  </a:lnTo>
                  <a:lnTo>
                    <a:pt x="2828848" y="129324"/>
                  </a:lnTo>
                  <a:lnTo>
                    <a:pt x="2828848" y="128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486892" y="7488604"/>
            <a:ext cx="2560955" cy="1096010"/>
            <a:chOff x="5486892" y="7488604"/>
            <a:chExt cx="2560955" cy="1096010"/>
          </a:xfrm>
        </p:grpSpPr>
        <p:sp>
          <p:nvSpPr>
            <p:cNvPr id="13" name="object 13"/>
            <p:cNvSpPr/>
            <p:nvPr/>
          </p:nvSpPr>
          <p:spPr>
            <a:xfrm>
              <a:off x="5704952" y="7564558"/>
              <a:ext cx="2123440" cy="635"/>
            </a:xfrm>
            <a:custGeom>
              <a:avLst/>
              <a:gdLst/>
              <a:ahLst/>
              <a:cxnLst/>
              <a:rect l="l" t="t" r="r" b="b"/>
              <a:pathLst>
                <a:path w="2123440" h="634">
                  <a:moveTo>
                    <a:pt x="0" y="216"/>
                  </a:moveTo>
                  <a:lnTo>
                    <a:pt x="2123349" y="216"/>
                  </a:lnTo>
                  <a:lnTo>
                    <a:pt x="2123349" y="0"/>
                  </a:lnTo>
                  <a:lnTo>
                    <a:pt x="0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38393" y="7562938"/>
              <a:ext cx="2192655" cy="3175"/>
            </a:xfrm>
            <a:custGeom>
              <a:avLst/>
              <a:gdLst/>
              <a:ahLst/>
              <a:cxnLst/>
              <a:rect l="l" t="t" r="r" b="b"/>
              <a:pathLst>
                <a:path w="2192654" h="3175">
                  <a:moveTo>
                    <a:pt x="73520" y="1841"/>
                  </a:moveTo>
                  <a:lnTo>
                    <a:pt x="0" y="1841"/>
                  </a:lnTo>
                  <a:lnTo>
                    <a:pt x="0" y="3111"/>
                  </a:lnTo>
                  <a:lnTo>
                    <a:pt x="73520" y="3111"/>
                  </a:lnTo>
                  <a:lnTo>
                    <a:pt x="73520" y="1841"/>
                  </a:lnTo>
                  <a:close/>
                </a:path>
                <a:path w="2192654" h="3175">
                  <a:moveTo>
                    <a:pt x="2191474" y="1841"/>
                  </a:moveTo>
                  <a:lnTo>
                    <a:pt x="2190496" y="1841"/>
                  </a:lnTo>
                  <a:lnTo>
                    <a:pt x="2190496" y="3111"/>
                  </a:lnTo>
                  <a:lnTo>
                    <a:pt x="2191474" y="3111"/>
                  </a:lnTo>
                  <a:lnTo>
                    <a:pt x="2191474" y="1841"/>
                  </a:lnTo>
                  <a:close/>
                </a:path>
                <a:path w="2192654" h="3175">
                  <a:moveTo>
                    <a:pt x="2192350" y="0"/>
                  </a:moveTo>
                  <a:lnTo>
                    <a:pt x="67094" y="0"/>
                  </a:lnTo>
                  <a:lnTo>
                    <a:pt x="67094" y="1625"/>
                  </a:lnTo>
                  <a:lnTo>
                    <a:pt x="2192350" y="1625"/>
                  </a:lnTo>
                  <a:lnTo>
                    <a:pt x="2192350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38063" y="7637055"/>
              <a:ext cx="2191385" cy="5080"/>
            </a:xfrm>
            <a:custGeom>
              <a:avLst/>
              <a:gdLst/>
              <a:ahLst/>
              <a:cxnLst/>
              <a:rect l="l" t="t" r="r" b="b"/>
              <a:pathLst>
                <a:path w="2191384" h="5079">
                  <a:moveTo>
                    <a:pt x="219082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43827" y="2540"/>
                  </a:lnTo>
                  <a:lnTo>
                    <a:pt x="143827" y="5080"/>
                  </a:lnTo>
                  <a:lnTo>
                    <a:pt x="2190826" y="5080"/>
                  </a:lnTo>
                  <a:lnTo>
                    <a:pt x="2190826" y="2540"/>
                  </a:lnTo>
                  <a:lnTo>
                    <a:pt x="2190826" y="1270"/>
                  </a:lnTo>
                  <a:lnTo>
                    <a:pt x="2190826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35663" y="7564564"/>
              <a:ext cx="2270125" cy="74295"/>
            </a:xfrm>
            <a:custGeom>
              <a:avLst/>
              <a:gdLst/>
              <a:ahLst/>
              <a:cxnLst/>
              <a:rect l="l" t="t" r="r" b="b"/>
              <a:pathLst>
                <a:path w="2270125" h="74295">
                  <a:moveTo>
                    <a:pt x="2193226" y="72491"/>
                  </a:moveTo>
                  <a:lnTo>
                    <a:pt x="2192629" y="72491"/>
                  </a:lnTo>
                  <a:lnTo>
                    <a:pt x="2192629" y="71234"/>
                  </a:lnTo>
                  <a:lnTo>
                    <a:pt x="2192629" y="1485"/>
                  </a:lnTo>
                  <a:lnTo>
                    <a:pt x="77609" y="1485"/>
                  </a:lnTo>
                  <a:lnTo>
                    <a:pt x="77609" y="71234"/>
                  </a:lnTo>
                  <a:lnTo>
                    <a:pt x="77609" y="72491"/>
                  </a:lnTo>
                  <a:lnTo>
                    <a:pt x="381" y="72491"/>
                  </a:lnTo>
                  <a:lnTo>
                    <a:pt x="381" y="71234"/>
                  </a:lnTo>
                  <a:lnTo>
                    <a:pt x="0" y="71234"/>
                  </a:lnTo>
                  <a:lnTo>
                    <a:pt x="0" y="72491"/>
                  </a:lnTo>
                  <a:lnTo>
                    <a:pt x="0" y="73761"/>
                  </a:lnTo>
                  <a:lnTo>
                    <a:pt x="2193226" y="73761"/>
                  </a:lnTo>
                  <a:lnTo>
                    <a:pt x="2193226" y="72491"/>
                  </a:lnTo>
                  <a:close/>
                </a:path>
                <a:path w="2270125" h="74295">
                  <a:moveTo>
                    <a:pt x="2269629" y="0"/>
                  </a:moveTo>
                  <a:lnTo>
                    <a:pt x="2195080" y="0"/>
                  </a:lnTo>
                  <a:lnTo>
                    <a:pt x="2195080" y="1358"/>
                  </a:lnTo>
                  <a:lnTo>
                    <a:pt x="2269629" y="1358"/>
                  </a:lnTo>
                  <a:lnTo>
                    <a:pt x="2269629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901978" y="7637055"/>
              <a:ext cx="1270" cy="5080"/>
            </a:xfrm>
            <a:custGeom>
              <a:avLst/>
              <a:gdLst/>
              <a:ahLst/>
              <a:cxnLst/>
              <a:rect l="l" t="t" r="r" b="b"/>
              <a:pathLst>
                <a:path w="1270" h="5079">
                  <a:moveTo>
                    <a:pt x="6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660" y="5080"/>
                  </a:lnTo>
                  <a:lnTo>
                    <a:pt x="660" y="254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63832" y="7637055"/>
              <a:ext cx="2417445" cy="68580"/>
            </a:xfrm>
            <a:custGeom>
              <a:avLst/>
              <a:gdLst/>
              <a:ahLst/>
              <a:cxnLst/>
              <a:rect l="l" t="t" r="r" b="b"/>
              <a:pathLst>
                <a:path w="2417445" h="68579">
                  <a:moveTo>
                    <a:pt x="73583" y="1270"/>
                  </a:moveTo>
                  <a:lnTo>
                    <a:pt x="0" y="1270"/>
                  </a:lnTo>
                  <a:lnTo>
                    <a:pt x="0" y="2540"/>
                  </a:lnTo>
                  <a:lnTo>
                    <a:pt x="73583" y="2540"/>
                  </a:lnTo>
                  <a:lnTo>
                    <a:pt x="73583" y="1270"/>
                  </a:lnTo>
                  <a:close/>
                </a:path>
                <a:path w="2417445" h="68579">
                  <a:moveTo>
                    <a:pt x="2265057" y="1270"/>
                  </a:moveTo>
                  <a:lnTo>
                    <a:pt x="218059" y="1270"/>
                  </a:lnTo>
                  <a:lnTo>
                    <a:pt x="218059" y="5080"/>
                  </a:lnTo>
                  <a:lnTo>
                    <a:pt x="218059" y="68478"/>
                  </a:lnTo>
                  <a:lnTo>
                    <a:pt x="2265057" y="68478"/>
                  </a:lnTo>
                  <a:lnTo>
                    <a:pt x="2265057" y="5080"/>
                  </a:lnTo>
                  <a:lnTo>
                    <a:pt x="2265057" y="1270"/>
                  </a:lnTo>
                  <a:close/>
                </a:path>
                <a:path w="2417445" h="68579">
                  <a:moveTo>
                    <a:pt x="2415971" y="1892"/>
                  </a:moveTo>
                  <a:lnTo>
                    <a:pt x="2341461" y="1892"/>
                  </a:lnTo>
                  <a:lnTo>
                    <a:pt x="2341461" y="2540"/>
                  </a:lnTo>
                  <a:lnTo>
                    <a:pt x="2415971" y="2540"/>
                  </a:lnTo>
                  <a:lnTo>
                    <a:pt x="2415971" y="1892"/>
                  </a:lnTo>
                  <a:close/>
                </a:path>
                <a:path w="2417445" h="68579">
                  <a:moveTo>
                    <a:pt x="2416835" y="5080"/>
                  </a:moveTo>
                  <a:lnTo>
                    <a:pt x="2339124" y="5080"/>
                  </a:lnTo>
                  <a:lnTo>
                    <a:pt x="2339124" y="2540"/>
                  </a:lnTo>
                  <a:lnTo>
                    <a:pt x="2339124" y="1270"/>
                  </a:lnTo>
                  <a:lnTo>
                    <a:pt x="2341461" y="1270"/>
                  </a:lnTo>
                  <a:lnTo>
                    <a:pt x="2341461" y="0"/>
                  </a:lnTo>
                  <a:lnTo>
                    <a:pt x="2338146" y="0"/>
                  </a:lnTo>
                  <a:lnTo>
                    <a:pt x="2338146" y="1270"/>
                  </a:lnTo>
                  <a:lnTo>
                    <a:pt x="2338146" y="2540"/>
                  </a:lnTo>
                  <a:lnTo>
                    <a:pt x="2338146" y="5080"/>
                  </a:lnTo>
                  <a:lnTo>
                    <a:pt x="2338146" y="67208"/>
                  </a:lnTo>
                  <a:lnTo>
                    <a:pt x="2338146" y="68478"/>
                  </a:lnTo>
                  <a:lnTo>
                    <a:pt x="2416835" y="68478"/>
                  </a:lnTo>
                  <a:lnTo>
                    <a:pt x="2416835" y="67208"/>
                  </a:lnTo>
                  <a:lnTo>
                    <a:pt x="2416835" y="508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89118" y="8364930"/>
              <a:ext cx="2555240" cy="3810"/>
            </a:xfrm>
            <a:custGeom>
              <a:avLst/>
              <a:gdLst/>
              <a:ahLst/>
              <a:cxnLst/>
              <a:rect l="l" t="t" r="r" b="b"/>
              <a:pathLst>
                <a:path w="2555240" h="3809">
                  <a:moveTo>
                    <a:pt x="2371826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0" y="3797"/>
                  </a:lnTo>
                  <a:lnTo>
                    <a:pt x="75311" y="3797"/>
                  </a:lnTo>
                  <a:lnTo>
                    <a:pt x="75311" y="1257"/>
                  </a:lnTo>
                  <a:lnTo>
                    <a:pt x="147205" y="1257"/>
                  </a:lnTo>
                  <a:lnTo>
                    <a:pt x="147205" y="2476"/>
                  </a:lnTo>
                  <a:lnTo>
                    <a:pt x="2371826" y="2476"/>
                  </a:lnTo>
                  <a:lnTo>
                    <a:pt x="2371826" y="1257"/>
                  </a:lnTo>
                  <a:lnTo>
                    <a:pt x="2371826" y="0"/>
                  </a:lnTo>
                  <a:close/>
                </a:path>
                <a:path w="2555240" h="3809">
                  <a:moveTo>
                    <a:pt x="2555113" y="0"/>
                  </a:moveTo>
                  <a:lnTo>
                    <a:pt x="2373947" y="0"/>
                  </a:lnTo>
                  <a:lnTo>
                    <a:pt x="2373947" y="2476"/>
                  </a:lnTo>
                  <a:lnTo>
                    <a:pt x="2373947" y="3797"/>
                  </a:lnTo>
                  <a:lnTo>
                    <a:pt x="2555113" y="3797"/>
                  </a:lnTo>
                  <a:lnTo>
                    <a:pt x="2555113" y="2476"/>
                  </a:lnTo>
                  <a:lnTo>
                    <a:pt x="2555113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89232" y="7704264"/>
              <a:ext cx="2557780" cy="663575"/>
            </a:xfrm>
            <a:custGeom>
              <a:avLst/>
              <a:gdLst/>
              <a:ahLst/>
              <a:cxnLst/>
              <a:rect l="l" t="t" r="r" b="b"/>
              <a:pathLst>
                <a:path w="2557779" h="663575">
                  <a:moveTo>
                    <a:pt x="74599" y="661924"/>
                  </a:moveTo>
                  <a:lnTo>
                    <a:pt x="0" y="661924"/>
                  </a:lnTo>
                  <a:lnTo>
                    <a:pt x="0" y="663194"/>
                  </a:lnTo>
                  <a:lnTo>
                    <a:pt x="74599" y="663194"/>
                  </a:lnTo>
                  <a:lnTo>
                    <a:pt x="74599" y="661924"/>
                  </a:lnTo>
                  <a:close/>
                </a:path>
                <a:path w="2557779" h="663575">
                  <a:moveTo>
                    <a:pt x="2339657" y="661187"/>
                  </a:moveTo>
                  <a:lnTo>
                    <a:pt x="75196" y="661187"/>
                  </a:lnTo>
                  <a:lnTo>
                    <a:pt x="75196" y="663143"/>
                  </a:lnTo>
                  <a:lnTo>
                    <a:pt x="2339657" y="663143"/>
                  </a:lnTo>
                  <a:lnTo>
                    <a:pt x="2339657" y="661187"/>
                  </a:lnTo>
                  <a:close/>
                </a:path>
                <a:path w="2557779" h="663575">
                  <a:moveTo>
                    <a:pt x="2557716" y="661187"/>
                  </a:moveTo>
                  <a:lnTo>
                    <a:pt x="2412746" y="661187"/>
                  </a:lnTo>
                  <a:lnTo>
                    <a:pt x="2412746" y="661924"/>
                  </a:lnTo>
                  <a:lnTo>
                    <a:pt x="2412746" y="663143"/>
                  </a:lnTo>
                  <a:lnTo>
                    <a:pt x="2557716" y="663143"/>
                  </a:lnTo>
                  <a:lnTo>
                    <a:pt x="2557716" y="661924"/>
                  </a:lnTo>
                  <a:lnTo>
                    <a:pt x="2557716" y="661187"/>
                  </a:lnTo>
                  <a:close/>
                </a:path>
                <a:path w="2557779" h="663575">
                  <a:moveTo>
                    <a:pt x="2557716" y="1270"/>
                  </a:moveTo>
                  <a:lnTo>
                    <a:pt x="148183" y="1270"/>
                  </a:lnTo>
                  <a:lnTo>
                    <a:pt x="148183" y="0"/>
                  </a:lnTo>
                  <a:lnTo>
                    <a:pt x="74599" y="0"/>
                  </a:lnTo>
                  <a:lnTo>
                    <a:pt x="74599" y="1270"/>
                  </a:lnTo>
                  <a:lnTo>
                    <a:pt x="0" y="1270"/>
                  </a:lnTo>
                  <a:lnTo>
                    <a:pt x="0" y="660666"/>
                  </a:lnTo>
                  <a:lnTo>
                    <a:pt x="2557716" y="660666"/>
                  </a:lnTo>
                  <a:lnTo>
                    <a:pt x="2557716" y="12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63565" y="8441791"/>
              <a:ext cx="2413635" cy="1905"/>
            </a:xfrm>
            <a:custGeom>
              <a:avLst/>
              <a:gdLst/>
              <a:ahLst/>
              <a:cxnLst/>
              <a:rect l="l" t="t" r="r" b="b"/>
              <a:pathLst>
                <a:path w="2413634" h="1904">
                  <a:moveTo>
                    <a:pt x="74828" y="0"/>
                  </a:moveTo>
                  <a:lnTo>
                    <a:pt x="0" y="0"/>
                  </a:lnTo>
                  <a:lnTo>
                    <a:pt x="0" y="482"/>
                  </a:lnTo>
                  <a:lnTo>
                    <a:pt x="863" y="482"/>
                  </a:lnTo>
                  <a:lnTo>
                    <a:pt x="863" y="1752"/>
                  </a:lnTo>
                  <a:lnTo>
                    <a:pt x="74828" y="1752"/>
                  </a:lnTo>
                  <a:lnTo>
                    <a:pt x="74828" y="482"/>
                  </a:lnTo>
                  <a:lnTo>
                    <a:pt x="74828" y="0"/>
                  </a:lnTo>
                  <a:close/>
                </a:path>
                <a:path w="2413634" h="1904">
                  <a:moveTo>
                    <a:pt x="2413622" y="0"/>
                  </a:moveTo>
                  <a:lnTo>
                    <a:pt x="2341727" y="0"/>
                  </a:lnTo>
                  <a:lnTo>
                    <a:pt x="2341727" y="482"/>
                  </a:lnTo>
                  <a:lnTo>
                    <a:pt x="2341727" y="1752"/>
                  </a:lnTo>
                  <a:lnTo>
                    <a:pt x="2413622" y="1752"/>
                  </a:lnTo>
                  <a:lnTo>
                    <a:pt x="2413622" y="482"/>
                  </a:lnTo>
                  <a:lnTo>
                    <a:pt x="2413622" y="0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63832" y="8367407"/>
              <a:ext cx="2416175" cy="74930"/>
            </a:xfrm>
            <a:custGeom>
              <a:avLst/>
              <a:gdLst/>
              <a:ahLst/>
              <a:cxnLst/>
              <a:rect l="l" t="t" r="r" b="b"/>
              <a:pathLst>
                <a:path w="2416175" h="74929">
                  <a:moveTo>
                    <a:pt x="2415971" y="0"/>
                  </a:moveTo>
                  <a:lnTo>
                    <a:pt x="0" y="0"/>
                  </a:lnTo>
                  <a:lnTo>
                    <a:pt x="0" y="70688"/>
                  </a:lnTo>
                  <a:lnTo>
                    <a:pt x="0" y="74383"/>
                  </a:lnTo>
                  <a:lnTo>
                    <a:pt x="2415971" y="74383"/>
                  </a:lnTo>
                  <a:lnTo>
                    <a:pt x="2415971" y="70688"/>
                  </a:lnTo>
                  <a:lnTo>
                    <a:pt x="2415971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37906" y="8508729"/>
              <a:ext cx="2265045" cy="1270"/>
            </a:xfrm>
            <a:custGeom>
              <a:avLst/>
              <a:gdLst/>
              <a:ahLst/>
              <a:cxnLst/>
              <a:rect l="l" t="t" r="r" b="b"/>
              <a:pathLst>
                <a:path w="2265045" h="1270">
                  <a:moveTo>
                    <a:pt x="0" y="747"/>
                  </a:moveTo>
                  <a:lnTo>
                    <a:pt x="2264895" y="747"/>
                  </a:lnTo>
                  <a:lnTo>
                    <a:pt x="2264895" y="0"/>
                  </a:lnTo>
                  <a:lnTo>
                    <a:pt x="0" y="0"/>
                  </a:lnTo>
                  <a:lnTo>
                    <a:pt x="0" y="747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638393" y="8441791"/>
              <a:ext cx="2266950" cy="67945"/>
            </a:xfrm>
            <a:custGeom>
              <a:avLst/>
              <a:gdLst/>
              <a:ahLst/>
              <a:cxnLst/>
              <a:rect l="l" t="t" r="r" b="b"/>
              <a:pathLst>
                <a:path w="2266950" h="67945">
                  <a:moveTo>
                    <a:pt x="2266899" y="0"/>
                  </a:moveTo>
                  <a:lnTo>
                    <a:pt x="0" y="0"/>
                  </a:lnTo>
                  <a:lnTo>
                    <a:pt x="0" y="66941"/>
                  </a:lnTo>
                  <a:lnTo>
                    <a:pt x="67094" y="66941"/>
                  </a:lnTo>
                  <a:lnTo>
                    <a:pt x="67094" y="67691"/>
                  </a:lnTo>
                  <a:lnTo>
                    <a:pt x="2233434" y="67691"/>
                  </a:lnTo>
                  <a:lnTo>
                    <a:pt x="2233434" y="66941"/>
                  </a:lnTo>
                  <a:lnTo>
                    <a:pt x="2266899" y="66941"/>
                  </a:lnTo>
                  <a:lnTo>
                    <a:pt x="2266899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08751" y="7709255"/>
              <a:ext cx="804545" cy="655955"/>
            </a:xfrm>
            <a:custGeom>
              <a:avLst/>
              <a:gdLst/>
              <a:ahLst/>
              <a:cxnLst/>
              <a:rect l="l" t="t" r="r" b="b"/>
              <a:pathLst>
                <a:path w="804545" h="655954">
                  <a:moveTo>
                    <a:pt x="365544" y="364020"/>
                  </a:moveTo>
                  <a:lnTo>
                    <a:pt x="292455" y="364020"/>
                  </a:lnTo>
                  <a:lnTo>
                    <a:pt x="292455" y="509841"/>
                  </a:lnTo>
                  <a:lnTo>
                    <a:pt x="292455" y="583069"/>
                  </a:lnTo>
                  <a:lnTo>
                    <a:pt x="146227" y="583069"/>
                  </a:lnTo>
                  <a:lnTo>
                    <a:pt x="0" y="583069"/>
                  </a:lnTo>
                  <a:lnTo>
                    <a:pt x="0" y="655929"/>
                  </a:lnTo>
                  <a:lnTo>
                    <a:pt x="292455" y="655929"/>
                  </a:lnTo>
                  <a:lnTo>
                    <a:pt x="292455" y="583387"/>
                  </a:lnTo>
                  <a:lnTo>
                    <a:pt x="365544" y="583387"/>
                  </a:lnTo>
                  <a:lnTo>
                    <a:pt x="365544" y="509841"/>
                  </a:lnTo>
                  <a:lnTo>
                    <a:pt x="365544" y="364020"/>
                  </a:lnTo>
                  <a:close/>
                </a:path>
                <a:path w="804545" h="655954">
                  <a:moveTo>
                    <a:pt x="365544" y="0"/>
                  </a:moveTo>
                  <a:lnTo>
                    <a:pt x="219367" y="0"/>
                  </a:lnTo>
                  <a:lnTo>
                    <a:pt x="73139" y="0"/>
                  </a:lnTo>
                  <a:lnTo>
                    <a:pt x="73139" y="72859"/>
                  </a:lnTo>
                  <a:lnTo>
                    <a:pt x="365544" y="72859"/>
                  </a:lnTo>
                  <a:lnTo>
                    <a:pt x="365544" y="0"/>
                  </a:lnTo>
                  <a:close/>
                </a:path>
                <a:path w="804545" h="655954">
                  <a:moveTo>
                    <a:pt x="804278" y="88"/>
                  </a:moveTo>
                  <a:lnTo>
                    <a:pt x="438683" y="88"/>
                  </a:lnTo>
                  <a:lnTo>
                    <a:pt x="438683" y="72364"/>
                  </a:lnTo>
                  <a:lnTo>
                    <a:pt x="584911" y="72364"/>
                  </a:lnTo>
                  <a:lnTo>
                    <a:pt x="584911" y="655675"/>
                  </a:lnTo>
                  <a:lnTo>
                    <a:pt x="657987" y="655675"/>
                  </a:lnTo>
                  <a:lnTo>
                    <a:pt x="657987" y="72364"/>
                  </a:lnTo>
                  <a:lnTo>
                    <a:pt x="804278" y="72364"/>
                  </a:lnTo>
                  <a:lnTo>
                    <a:pt x="804278" y="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8761" y="7781613"/>
              <a:ext cx="292451" cy="29205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586055" y="7709255"/>
              <a:ext cx="1243330" cy="655955"/>
            </a:xfrm>
            <a:custGeom>
              <a:avLst/>
              <a:gdLst/>
              <a:ahLst/>
              <a:cxnLst/>
              <a:rect l="l" t="t" r="r" b="b"/>
              <a:pathLst>
                <a:path w="1243329" h="655954">
                  <a:moveTo>
                    <a:pt x="365594" y="72364"/>
                  </a:moveTo>
                  <a:lnTo>
                    <a:pt x="292455" y="72364"/>
                  </a:lnTo>
                  <a:lnTo>
                    <a:pt x="292455" y="72859"/>
                  </a:lnTo>
                  <a:lnTo>
                    <a:pt x="292455" y="145910"/>
                  </a:lnTo>
                  <a:lnTo>
                    <a:pt x="292455" y="291731"/>
                  </a:lnTo>
                  <a:lnTo>
                    <a:pt x="73139" y="291731"/>
                  </a:lnTo>
                  <a:lnTo>
                    <a:pt x="73139" y="145910"/>
                  </a:lnTo>
                  <a:lnTo>
                    <a:pt x="73139" y="72859"/>
                  </a:lnTo>
                  <a:lnTo>
                    <a:pt x="219316" y="72859"/>
                  </a:lnTo>
                  <a:lnTo>
                    <a:pt x="292455" y="72859"/>
                  </a:lnTo>
                  <a:lnTo>
                    <a:pt x="292455" y="72364"/>
                  </a:lnTo>
                  <a:lnTo>
                    <a:pt x="292455" y="0"/>
                  </a:lnTo>
                  <a:lnTo>
                    <a:pt x="73139" y="0"/>
                  </a:lnTo>
                  <a:lnTo>
                    <a:pt x="73139" y="72364"/>
                  </a:lnTo>
                  <a:lnTo>
                    <a:pt x="0" y="72364"/>
                  </a:lnTo>
                  <a:lnTo>
                    <a:pt x="0" y="145910"/>
                  </a:lnTo>
                  <a:lnTo>
                    <a:pt x="0" y="291731"/>
                  </a:lnTo>
                  <a:lnTo>
                    <a:pt x="0" y="364020"/>
                  </a:lnTo>
                  <a:lnTo>
                    <a:pt x="0" y="655675"/>
                  </a:lnTo>
                  <a:lnTo>
                    <a:pt x="73139" y="655675"/>
                  </a:lnTo>
                  <a:lnTo>
                    <a:pt x="73139" y="364020"/>
                  </a:lnTo>
                  <a:lnTo>
                    <a:pt x="292455" y="364020"/>
                  </a:lnTo>
                  <a:lnTo>
                    <a:pt x="292455" y="655675"/>
                  </a:lnTo>
                  <a:lnTo>
                    <a:pt x="365594" y="655675"/>
                  </a:lnTo>
                  <a:lnTo>
                    <a:pt x="365594" y="364020"/>
                  </a:lnTo>
                  <a:lnTo>
                    <a:pt x="365594" y="291731"/>
                  </a:lnTo>
                  <a:lnTo>
                    <a:pt x="365594" y="145910"/>
                  </a:lnTo>
                  <a:lnTo>
                    <a:pt x="365594" y="72364"/>
                  </a:lnTo>
                  <a:close/>
                </a:path>
                <a:path w="1243329" h="655954">
                  <a:moveTo>
                    <a:pt x="731075" y="88"/>
                  </a:moveTo>
                  <a:lnTo>
                    <a:pt x="438619" y="88"/>
                  </a:lnTo>
                  <a:lnTo>
                    <a:pt x="438619" y="72364"/>
                  </a:lnTo>
                  <a:lnTo>
                    <a:pt x="438619" y="291731"/>
                  </a:lnTo>
                  <a:lnTo>
                    <a:pt x="438619" y="364020"/>
                  </a:lnTo>
                  <a:lnTo>
                    <a:pt x="438619" y="655675"/>
                  </a:lnTo>
                  <a:lnTo>
                    <a:pt x="511759" y="655675"/>
                  </a:lnTo>
                  <a:lnTo>
                    <a:pt x="511759" y="364020"/>
                  </a:lnTo>
                  <a:lnTo>
                    <a:pt x="731075" y="364020"/>
                  </a:lnTo>
                  <a:lnTo>
                    <a:pt x="731075" y="291731"/>
                  </a:lnTo>
                  <a:lnTo>
                    <a:pt x="511759" y="291731"/>
                  </a:lnTo>
                  <a:lnTo>
                    <a:pt x="511759" y="72364"/>
                  </a:lnTo>
                  <a:lnTo>
                    <a:pt x="731075" y="72364"/>
                  </a:lnTo>
                  <a:lnTo>
                    <a:pt x="731075" y="88"/>
                  </a:lnTo>
                  <a:close/>
                </a:path>
                <a:path w="1243329" h="655954">
                  <a:moveTo>
                    <a:pt x="804164" y="364020"/>
                  </a:moveTo>
                  <a:lnTo>
                    <a:pt x="731075" y="364020"/>
                  </a:lnTo>
                  <a:lnTo>
                    <a:pt x="731075" y="509841"/>
                  </a:lnTo>
                  <a:lnTo>
                    <a:pt x="731075" y="655675"/>
                  </a:lnTo>
                  <a:lnTo>
                    <a:pt x="804164" y="655675"/>
                  </a:lnTo>
                  <a:lnTo>
                    <a:pt x="804164" y="509841"/>
                  </a:lnTo>
                  <a:lnTo>
                    <a:pt x="804164" y="364020"/>
                  </a:lnTo>
                  <a:close/>
                </a:path>
                <a:path w="1243329" h="655954">
                  <a:moveTo>
                    <a:pt x="804164" y="72364"/>
                  </a:moveTo>
                  <a:lnTo>
                    <a:pt x="731075" y="72364"/>
                  </a:lnTo>
                  <a:lnTo>
                    <a:pt x="731075" y="145910"/>
                  </a:lnTo>
                  <a:lnTo>
                    <a:pt x="731075" y="291731"/>
                  </a:lnTo>
                  <a:lnTo>
                    <a:pt x="804164" y="291731"/>
                  </a:lnTo>
                  <a:lnTo>
                    <a:pt x="804164" y="145910"/>
                  </a:lnTo>
                  <a:lnTo>
                    <a:pt x="804164" y="72364"/>
                  </a:lnTo>
                  <a:close/>
                </a:path>
                <a:path w="1243329" h="655954">
                  <a:moveTo>
                    <a:pt x="1242834" y="88"/>
                  </a:moveTo>
                  <a:lnTo>
                    <a:pt x="877303" y="88"/>
                  </a:lnTo>
                  <a:lnTo>
                    <a:pt x="877303" y="72364"/>
                  </a:lnTo>
                  <a:lnTo>
                    <a:pt x="1023581" y="72364"/>
                  </a:lnTo>
                  <a:lnTo>
                    <a:pt x="1023581" y="655675"/>
                  </a:lnTo>
                  <a:lnTo>
                    <a:pt x="1096606" y="655675"/>
                  </a:lnTo>
                  <a:lnTo>
                    <a:pt x="1096606" y="72364"/>
                  </a:lnTo>
                  <a:lnTo>
                    <a:pt x="1242834" y="72364"/>
                  </a:lnTo>
                  <a:lnTo>
                    <a:pt x="1242834" y="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635663" y="7709255"/>
              <a:ext cx="2334260" cy="799465"/>
            </a:xfrm>
            <a:custGeom>
              <a:avLst/>
              <a:gdLst/>
              <a:ahLst/>
              <a:cxnLst/>
              <a:rect l="l" t="t" r="r" b="b"/>
              <a:pathLst>
                <a:path w="2334259" h="799465">
                  <a:moveTo>
                    <a:pt x="73037" y="583069"/>
                  </a:moveTo>
                  <a:lnTo>
                    <a:pt x="0" y="583069"/>
                  </a:lnTo>
                  <a:lnTo>
                    <a:pt x="0" y="655929"/>
                  </a:lnTo>
                  <a:lnTo>
                    <a:pt x="73037" y="655929"/>
                  </a:lnTo>
                  <a:lnTo>
                    <a:pt x="73037" y="583069"/>
                  </a:lnTo>
                  <a:close/>
                </a:path>
                <a:path w="2334259" h="799465">
                  <a:moveTo>
                    <a:pt x="146177" y="0"/>
                  </a:moveTo>
                  <a:lnTo>
                    <a:pt x="73037" y="0"/>
                  </a:lnTo>
                  <a:lnTo>
                    <a:pt x="73037" y="72364"/>
                  </a:lnTo>
                  <a:lnTo>
                    <a:pt x="0" y="72364"/>
                  </a:lnTo>
                  <a:lnTo>
                    <a:pt x="0" y="145910"/>
                  </a:lnTo>
                  <a:lnTo>
                    <a:pt x="0" y="291731"/>
                  </a:lnTo>
                  <a:lnTo>
                    <a:pt x="73037" y="291731"/>
                  </a:lnTo>
                  <a:lnTo>
                    <a:pt x="73037" y="364426"/>
                  </a:lnTo>
                  <a:lnTo>
                    <a:pt x="146177" y="364426"/>
                  </a:lnTo>
                  <a:lnTo>
                    <a:pt x="146177" y="291503"/>
                  </a:lnTo>
                  <a:lnTo>
                    <a:pt x="73088" y="291503"/>
                  </a:lnTo>
                  <a:lnTo>
                    <a:pt x="73088" y="145910"/>
                  </a:lnTo>
                  <a:lnTo>
                    <a:pt x="73088" y="72809"/>
                  </a:lnTo>
                  <a:lnTo>
                    <a:pt x="146177" y="72809"/>
                  </a:lnTo>
                  <a:lnTo>
                    <a:pt x="146177" y="0"/>
                  </a:lnTo>
                  <a:close/>
                </a:path>
                <a:path w="2334259" h="799465">
                  <a:moveTo>
                    <a:pt x="365544" y="364020"/>
                  </a:moveTo>
                  <a:lnTo>
                    <a:pt x="292455" y="364020"/>
                  </a:lnTo>
                  <a:lnTo>
                    <a:pt x="292455" y="509841"/>
                  </a:lnTo>
                  <a:lnTo>
                    <a:pt x="292455" y="583387"/>
                  </a:lnTo>
                  <a:lnTo>
                    <a:pt x="365544" y="583387"/>
                  </a:lnTo>
                  <a:lnTo>
                    <a:pt x="365544" y="509841"/>
                  </a:lnTo>
                  <a:lnTo>
                    <a:pt x="365544" y="364020"/>
                  </a:lnTo>
                  <a:close/>
                </a:path>
                <a:path w="2334259" h="799465">
                  <a:moveTo>
                    <a:pt x="511721" y="0"/>
                  </a:moveTo>
                  <a:lnTo>
                    <a:pt x="438632" y="0"/>
                  </a:lnTo>
                  <a:lnTo>
                    <a:pt x="438632" y="72809"/>
                  </a:lnTo>
                  <a:lnTo>
                    <a:pt x="511721" y="72809"/>
                  </a:lnTo>
                  <a:lnTo>
                    <a:pt x="511721" y="0"/>
                  </a:lnTo>
                  <a:close/>
                </a:path>
                <a:path w="2334259" h="799465">
                  <a:moveTo>
                    <a:pt x="657999" y="72364"/>
                  </a:moveTo>
                  <a:lnTo>
                    <a:pt x="584860" y="72364"/>
                  </a:lnTo>
                  <a:lnTo>
                    <a:pt x="584860" y="583387"/>
                  </a:lnTo>
                  <a:lnTo>
                    <a:pt x="584860" y="655675"/>
                  </a:lnTo>
                  <a:lnTo>
                    <a:pt x="657999" y="655675"/>
                  </a:lnTo>
                  <a:lnTo>
                    <a:pt x="657999" y="583387"/>
                  </a:lnTo>
                  <a:lnTo>
                    <a:pt x="657999" y="72364"/>
                  </a:lnTo>
                  <a:close/>
                </a:path>
                <a:path w="2334259" h="799465">
                  <a:moveTo>
                    <a:pt x="1023531" y="0"/>
                  </a:moveTo>
                  <a:lnTo>
                    <a:pt x="950391" y="0"/>
                  </a:lnTo>
                  <a:lnTo>
                    <a:pt x="950391" y="72364"/>
                  </a:lnTo>
                  <a:lnTo>
                    <a:pt x="877366" y="72364"/>
                  </a:lnTo>
                  <a:lnTo>
                    <a:pt x="877366" y="583387"/>
                  </a:lnTo>
                  <a:lnTo>
                    <a:pt x="877366" y="655675"/>
                  </a:lnTo>
                  <a:lnTo>
                    <a:pt x="950391" y="655675"/>
                  </a:lnTo>
                  <a:lnTo>
                    <a:pt x="950391" y="583387"/>
                  </a:lnTo>
                  <a:lnTo>
                    <a:pt x="950391" y="72809"/>
                  </a:lnTo>
                  <a:lnTo>
                    <a:pt x="1023531" y="72809"/>
                  </a:lnTo>
                  <a:lnTo>
                    <a:pt x="1023531" y="0"/>
                  </a:lnTo>
                  <a:close/>
                </a:path>
                <a:path w="2334259" h="799465">
                  <a:moveTo>
                    <a:pt x="1242847" y="364020"/>
                  </a:moveTo>
                  <a:lnTo>
                    <a:pt x="1169708" y="364020"/>
                  </a:lnTo>
                  <a:lnTo>
                    <a:pt x="1169708" y="583387"/>
                  </a:lnTo>
                  <a:lnTo>
                    <a:pt x="1169708" y="655675"/>
                  </a:lnTo>
                  <a:lnTo>
                    <a:pt x="1242847" y="655675"/>
                  </a:lnTo>
                  <a:lnTo>
                    <a:pt x="1242847" y="583387"/>
                  </a:lnTo>
                  <a:lnTo>
                    <a:pt x="1242847" y="364020"/>
                  </a:lnTo>
                  <a:close/>
                </a:path>
                <a:path w="2334259" h="799465">
                  <a:moveTo>
                    <a:pt x="1242847" y="72364"/>
                  </a:moveTo>
                  <a:lnTo>
                    <a:pt x="1169708" y="72364"/>
                  </a:lnTo>
                  <a:lnTo>
                    <a:pt x="1169708" y="218186"/>
                  </a:lnTo>
                  <a:lnTo>
                    <a:pt x="1169708" y="291731"/>
                  </a:lnTo>
                  <a:lnTo>
                    <a:pt x="1242847" y="291731"/>
                  </a:lnTo>
                  <a:lnTo>
                    <a:pt x="1242847" y="218186"/>
                  </a:lnTo>
                  <a:lnTo>
                    <a:pt x="1242847" y="72364"/>
                  </a:lnTo>
                  <a:close/>
                </a:path>
                <a:path w="2334259" h="799465">
                  <a:moveTo>
                    <a:pt x="1389011" y="88"/>
                  </a:moveTo>
                  <a:lnTo>
                    <a:pt x="1315986" y="88"/>
                  </a:lnTo>
                  <a:lnTo>
                    <a:pt x="1315986" y="583387"/>
                  </a:lnTo>
                  <a:lnTo>
                    <a:pt x="1315986" y="655675"/>
                  </a:lnTo>
                  <a:lnTo>
                    <a:pt x="1389011" y="655675"/>
                  </a:lnTo>
                  <a:lnTo>
                    <a:pt x="1389011" y="583387"/>
                  </a:lnTo>
                  <a:lnTo>
                    <a:pt x="1389011" y="88"/>
                  </a:lnTo>
                  <a:close/>
                </a:path>
                <a:path w="2334259" h="799465">
                  <a:moveTo>
                    <a:pt x="1681467" y="364020"/>
                  </a:moveTo>
                  <a:lnTo>
                    <a:pt x="1608378" y="364020"/>
                  </a:lnTo>
                  <a:lnTo>
                    <a:pt x="1608378" y="583387"/>
                  </a:lnTo>
                  <a:lnTo>
                    <a:pt x="1608378" y="655675"/>
                  </a:lnTo>
                  <a:lnTo>
                    <a:pt x="1681467" y="655675"/>
                  </a:lnTo>
                  <a:lnTo>
                    <a:pt x="1681467" y="583387"/>
                  </a:lnTo>
                  <a:lnTo>
                    <a:pt x="1681467" y="364020"/>
                  </a:lnTo>
                  <a:close/>
                </a:path>
                <a:path w="2334259" h="799465">
                  <a:moveTo>
                    <a:pt x="1681467" y="72364"/>
                  </a:moveTo>
                  <a:lnTo>
                    <a:pt x="1608378" y="72364"/>
                  </a:lnTo>
                  <a:lnTo>
                    <a:pt x="1608378" y="218186"/>
                  </a:lnTo>
                  <a:lnTo>
                    <a:pt x="1608378" y="291731"/>
                  </a:lnTo>
                  <a:lnTo>
                    <a:pt x="1681467" y="291731"/>
                  </a:lnTo>
                  <a:lnTo>
                    <a:pt x="1681467" y="218186"/>
                  </a:lnTo>
                  <a:lnTo>
                    <a:pt x="1681467" y="72364"/>
                  </a:lnTo>
                  <a:close/>
                </a:path>
                <a:path w="2334259" h="799465">
                  <a:moveTo>
                    <a:pt x="1827644" y="0"/>
                  </a:moveTo>
                  <a:lnTo>
                    <a:pt x="1754492" y="0"/>
                  </a:lnTo>
                  <a:lnTo>
                    <a:pt x="1754492" y="72809"/>
                  </a:lnTo>
                  <a:lnTo>
                    <a:pt x="1827644" y="72809"/>
                  </a:lnTo>
                  <a:lnTo>
                    <a:pt x="1827644" y="0"/>
                  </a:lnTo>
                  <a:close/>
                </a:path>
                <a:path w="2334259" h="799465">
                  <a:moveTo>
                    <a:pt x="1973973" y="72364"/>
                  </a:moveTo>
                  <a:lnTo>
                    <a:pt x="1900783" y="72364"/>
                  </a:lnTo>
                  <a:lnTo>
                    <a:pt x="1900783" y="583387"/>
                  </a:lnTo>
                  <a:lnTo>
                    <a:pt x="1900783" y="655675"/>
                  </a:lnTo>
                  <a:lnTo>
                    <a:pt x="1973973" y="655675"/>
                  </a:lnTo>
                  <a:lnTo>
                    <a:pt x="1973973" y="583387"/>
                  </a:lnTo>
                  <a:lnTo>
                    <a:pt x="1973973" y="72364"/>
                  </a:lnTo>
                  <a:close/>
                </a:path>
                <a:path w="2334259" h="799465">
                  <a:moveTo>
                    <a:pt x="2193226" y="728840"/>
                  </a:moveTo>
                  <a:lnTo>
                    <a:pt x="2046998" y="728840"/>
                  </a:lnTo>
                  <a:lnTo>
                    <a:pt x="76250" y="728840"/>
                  </a:lnTo>
                  <a:lnTo>
                    <a:pt x="76250" y="799211"/>
                  </a:lnTo>
                  <a:lnTo>
                    <a:pt x="2193226" y="799211"/>
                  </a:lnTo>
                  <a:lnTo>
                    <a:pt x="2193226" y="728840"/>
                  </a:lnTo>
                  <a:close/>
                </a:path>
                <a:path w="2334259" h="799465">
                  <a:moveTo>
                    <a:pt x="2266315" y="655929"/>
                  </a:moveTo>
                  <a:lnTo>
                    <a:pt x="2193226" y="655929"/>
                  </a:lnTo>
                  <a:lnTo>
                    <a:pt x="2193226" y="728840"/>
                  </a:lnTo>
                  <a:lnTo>
                    <a:pt x="2194052" y="728840"/>
                  </a:lnTo>
                  <a:lnTo>
                    <a:pt x="2194052" y="724827"/>
                  </a:lnTo>
                  <a:lnTo>
                    <a:pt x="2266315" y="724827"/>
                  </a:lnTo>
                  <a:lnTo>
                    <a:pt x="2266315" y="655929"/>
                  </a:lnTo>
                  <a:close/>
                </a:path>
                <a:path w="2334259" h="799465">
                  <a:moveTo>
                    <a:pt x="2334120" y="3886"/>
                  </a:moveTo>
                  <a:lnTo>
                    <a:pt x="2268651" y="3886"/>
                  </a:lnTo>
                  <a:lnTo>
                    <a:pt x="2268651" y="88"/>
                  </a:lnTo>
                  <a:lnTo>
                    <a:pt x="2266315" y="88"/>
                  </a:lnTo>
                  <a:lnTo>
                    <a:pt x="2266315" y="3886"/>
                  </a:lnTo>
                  <a:lnTo>
                    <a:pt x="2266315" y="655675"/>
                  </a:lnTo>
                  <a:lnTo>
                    <a:pt x="2334120" y="655675"/>
                  </a:lnTo>
                  <a:lnTo>
                    <a:pt x="2334120" y="3886"/>
                  </a:lnTo>
                  <a:close/>
                </a:path>
              </a:pathLst>
            </a:custGeom>
            <a:solidFill>
              <a:srgbClr val="323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562854" y="7564780"/>
              <a:ext cx="2339340" cy="217804"/>
            </a:xfrm>
            <a:custGeom>
              <a:avLst/>
              <a:gdLst/>
              <a:ahLst/>
              <a:cxnLst/>
              <a:rect l="l" t="t" r="r" b="b"/>
              <a:pathLst>
                <a:path w="2339340" h="217804">
                  <a:moveTo>
                    <a:pt x="72809" y="148170"/>
                  </a:moveTo>
                  <a:lnTo>
                    <a:pt x="0" y="148170"/>
                  </a:lnTo>
                  <a:lnTo>
                    <a:pt x="0" y="149631"/>
                  </a:lnTo>
                  <a:lnTo>
                    <a:pt x="0" y="217335"/>
                  </a:lnTo>
                  <a:lnTo>
                    <a:pt x="72809" y="217335"/>
                  </a:lnTo>
                  <a:lnTo>
                    <a:pt x="72809" y="149631"/>
                  </a:lnTo>
                  <a:lnTo>
                    <a:pt x="72809" y="148170"/>
                  </a:lnTo>
                  <a:close/>
                </a:path>
                <a:path w="2339340" h="217804">
                  <a:moveTo>
                    <a:pt x="2266035" y="0"/>
                  </a:moveTo>
                  <a:lnTo>
                    <a:pt x="149059" y="0"/>
                  </a:lnTo>
                  <a:lnTo>
                    <a:pt x="149059" y="71018"/>
                  </a:lnTo>
                  <a:lnTo>
                    <a:pt x="149059" y="72275"/>
                  </a:lnTo>
                  <a:lnTo>
                    <a:pt x="149059" y="73545"/>
                  </a:lnTo>
                  <a:lnTo>
                    <a:pt x="74561" y="73545"/>
                  </a:lnTo>
                  <a:lnTo>
                    <a:pt x="74561" y="144564"/>
                  </a:lnTo>
                  <a:lnTo>
                    <a:pt x="219036" y="144564"/>
                  </a:lnTo>
                  <a:lnTo>
                    <a:pt x="219036" y="73545"/>
                  </a:lnTo>
                  <a:lnTo>
                    <a:pt x="219036" y="72275"/>
                  </a:lnTo>
                  <a:lnTo>
                    <a:pt x="219036" y="71018"/>
                  </a:lnTo>
                  <a:lnTo>
                    <a:pt x="2266035" y="71018"/>
                  </a:lnTo>
                  <a:lnTo>
                    <a:pt x="2266035" y="0"/>
                  </a:lnTo>
                  <a:close/>
                </a:path>
                <a:path w="2339340" h="217804">
                  <a:moveTo>
                    <a:pt x="2339124" y="73901"/>
                  </a:moveTo>
                  <a:lnTo>
                    <a:pt x="2266861" y="73901"/>
                  </a:lnTo>
                  <a:lnTo>
                    <a:pt x="2266861" y="71615"/>
                  </a:lnTo>
                  <a:lnTo>
                    <a:pt x="2266035" y="71615"/>
                  </a:lnTo>
                  <a:lnTo>
                    <a:pt x="2266035" y="144475"/>
                  </a:lnTo>
                  <a:lnTo>
                    <a:pt x="2339124" y="144475"/>
                  </a:lnTo>
                  <a:lnTo>
                    <a:pt x="2339124" y="73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486882" y="7488605"/>
              <a:ext cx="2560955" cy="1096010"/>
            </a:xfrm>
            <a:custGeom>
              <a:avLst/>
              <a:gdLst/>
              <a:ahLst/>
              <a:cxnLst/>
              <a:rect l="l" t="t" r="r" b="b"/>
              <a:pathLst>
                <a:path w="2560954" h="1096009">
                  <a:moveTo>
                    <a:pt x="2344077" y="1021321"/>
                  </a:moveTo>
                  <a:lnTo>
                    <a:pt x="216268" y="1021321"/>
                  </a:lnTo>
                  <a:lnTo>
                    <a:pt x="216268" y="1095654"/>
                  </a:lnTo>
                  <a:lnTo>
                    <a:pt x="2344077" y="1095654"/>
                  </a:lnTo>
                  <a:lnTo>
                    <a:pt x="2344077" y="1021321"/>
                  </a:lnTo>
                  <a:close/>
                </a:path>
                <a:path w="2560954" h="1096009">
                  <a:moveTo>
                    <a:pt x="2344191" y="0"/>
                  </a:moveTo>
                  <a:lnTo>
                    <a:pt x="216369" y="0"/>
                  </a:lnTo>
                  <a:lnTo>
                    <a:pt x="216369" y="74333"/>
                  </a:lnTo>
                  <a:lnTo>
                    <a:pt x="2344191" y="74333"/>
                  </a:lnTo>
                  <a:lnTo>
                    <a:pt x="2344191" y="0"/>
                  </a:lnTo>
                  <a:close/>
                </a:path>
                <a:path w="2560954" h="1096009">
                  <a:moveTo>
                    <a:pt x="2560345" y="215658"/>
                  </a:moveTo>
                  <a:lnTo>
                    <a:pt x="2493302" y="215658"/>
                  </a:lnTo>
                  <a:lnTo>
                    <a:pt x="2493302" y="150990"/>
                  </a:lnTo>
                  <a:lnTo>
                    <a:pt x="2493302" y="148450"/>
                  </a:lnTo>
                  <a:lnTo>
                    <a:pt x="2482900" y="148450"/>
                  </a:lnTo>
                  <a:lnTo>
                    <a:pt x="2482900" y="225806"/>
                  </a:lnTo>
                  <a:lnTo>
                    <a:pt x="2482900" y="877582"/>
                  </a:lnTo>
                  <a:lnTo>
                    <a:pt x="2416073" y="877582"/>
                  </a:lnTo>
                  <a:lnTo>
                    <a:pt x="2416073" y="880122"/>
                  </a:lnTo>
                  <a:lnTo>
                    <a:pt x="2416073" y="943521"/>
                  </a:lnTo>
                  <a:lnTo>
                    <a:pt x="2341410" y="943521"/>
                  </a:lnTo>
                  <a:lnTo>
                    <a:pt x="2341410" y="953668"/>
                  </a:lnTo>
                  <a:lnTo>
                    <a:pt x="2341410" y="1018336"/>
                  </a:lnTo>
                  <a:lnTo>
                    <a:pt x="226390" y="1018336"/>
                  </a:lnTo>
                  <a:lnTo>
                    <a:pt x="226390" y="953668"/>
                  </a:lnTo>
                  <a:lnTo>
                    <a:pt x="226390" y="943521"/>
                  </a:lnTo>
                  <a:lnTo>
                    <a:pt x="151892" y="943521"/>
                  </a:lnTo>
                  <a:lnTo>
                    <a:pt x="151892" y="880122"/>
                  </a:lnTo>
                  <a:lnTo>
                    <a:pt x="151892" y="877582"/>
                  </a:lnTo>
                  <a:lnTo>
                    <a:pt x="77546" y="877582"/>
                  </a:lnTo>
                  <a:lnTo>
                    <a:pt x="77546" y="225806"/>
                  </a:lnTo>
                  <a:lnTo>
                    <a:pt x="151892" y="225806"/>
                  </a:lnTo>
                  <a:lnTo>
                    <a:pt x="151892" y="215658"/>
                  </a:lnTo>
                  <a:lnTo>
                    <a:pt x="151892" y="150990"/>
                  </a:lnTo>
                  <a:lnTo>
                    <a:pt x="226390" y="150990"/>
                  </a:lnTo>
                  <a:lnTo>
                    <a:pt x="226390" y="148450"/>
                  </a:lnTo>
                  <a:lnTo>
                    <a:pt x="226390" y="77444"/>
                  </a:lnTo>
                  <a:lnTo>
                    <a:pt x="2341410" y="77444"/>
                  </a:lnTo>
                  <a:lnTo>
                    <a:pt x="2341410" y="148450"/>
                  </a:lnTo>
                  <a:lnTo>
                    <a:pt x="2341410" y="150990"/>
                  </a:lnTo>
                  <a:lnTo>
                    <a:pt x="2416022" y="150990"/>
                  </a:lnTo>
                  <a:lnTo>
                    <a:pt x="2416022" y="215658"/>
                  </a:lnTo>
                  <a:lnTo>
                    <a:pt x="2416022" y="225806"/>
                  </a:lnTo>
                  <a:lnTo>
                    <a:pt x="2482900" y="225806"/>
                  </a:lnTo>
                  <a:lnTo>
                    <a:pt x="2482900" y="148450"/>
                  </a:lnTo>
                  <a:lnTo>
                    <a:pt x="2418791" y="148450"/>
                  </a:lnTo>
                  <a:lnTo>
                    <a:pt x="2418791" y="77444"/>
                  </a:lnTo>
                  <a:lnTo>
                    <a:pt x="2418791" y="74904"/>
                  </a:lnTo>
                  <a:lnTo>
                    <a:pt x="149161" y="74904"/>
                  </a:lnTo>
                  <a:lnTo>
                    <a:pt x="149161" y="77444"/>
                  </a:lnTo>
                  <a:lnTo>
                    <a:pt x="149161" y="148450"/>
                  </a:lnTo>
                  <a:lnTo>
                    <a:pt x="74612" y="148450"/>
                  </a:lnTo>
                  <a:lnTo>
                    <a:pt x="74612" y="150990"/>
                  </a:lnTo>
                  <a:lnTo>
                    <a:pt x="74612" y="215658"/>
                  </a:lnTo>
                  <a:lnTo>
                    <a:pt x="0" y="215658"/>
                  </a:lnTo>
                  <a:lnTo>
                    <a:pt x="0" y="225806"/>
                  </a:lnTo>
                  <a:lnTo>
                    <a:pt x="0" y="877582"/>
                  </a:lnTo>
                  <a:lnTo>
                    <a:pt x="0" y="880122"/>
                  </a:lnTo>
                  <a:lnTo>
                    <a:pt x="74612" y="880122"/>
                  </a:lnTo>
                  <a:lnTo>
                    <a:pt x="74612" y="943521"/>
                  </a:lnTo>
                  <a:lnTo>
                    <a:pt x="74612" y="953668"/>
                  </a:lnTo>
                  <a:lnTo>
                    <a:pt x="149161" y="953668"/>
                  </a:lnTo>
                  <a:lnTo>
                    <a:pt x="149161" y="1018336"/>
                  </a:lnTo>
                  <a:lnTo>
                    <a:pt x="149161" y="1020876"/>
                  </a:lnTo>
                  <a:lnTo>
                    <a:pt x="2418689" y="1020876"/>
                  </a:lnTo>
                  <a:lnTo>
                    <a:pt x="2418689" y="1018336"/>
                  </a:lnTo>
                  <a:lnTo>
                    <a:pt x="2418689" y="953668"/>
                  </a:lnTo>
                  <a:lnTo>
                    <a:pt x="2493187" y="953668"/>
                  </a:lnTo>
                  <a:lnTo>
                    <a:pt x="2493187" y="943521"/>
                  </a:lnTo>
                  <a:lnTo>
                    <a:pt x="2493187" y="880122"/>
                  </a:lnTo>
                  <a:lnTo>
                    <a:pt x="2560345" y="880122"/>
                  </a:lnTo>
                  <a:lnTo>
                    <a:pt x="2560345" y="877582"/>
                  </a:lnTo>
                  <a:lnTo>
                    <a:pt x="2560345" y="225806"/>
                  </a:lnTo>
                  <a:lnTo>
                    <a:pt x="2560345" y="215658"/>
                  </a:lnTo>
                  <a:close/>
                </a:path>
              </a:pathLst>
            </a:custGeom>
            <a:solidFill>
              <a:srgbClr val="2E2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9758109" y="7488207"/>
            <a:ext cx="2557780" cy="1096010"/>
            <a:chOff x="9758109" y="7488207"/>
            <a:chExt cx="2557780" cy="1096010"/>
          </a:xfrm>
        </p:grpSpPr>
        <p:sp>
          <p:nvSpPr>
            <p:cNvPr id="32" name="object 32"/>
            <p:cNvSpPr/>
            <p:nvPr/>
          </p:nvSpPr>
          <p:spPr>
            <a:xfrm>
              <a:off x="9763087" y="7561744"/>
              <a:ext cx="2548255" cy="948055"/>
            </a:xfrm>
            <a:custGeom>
              <a:avLst/>
              <a:gdLst/>
              <a:ahLst/>
              <a:cxnLst/>
              <a:rect l="l" t="t" r="r" b="b"/>
              <a:pathLst>
                <a:path w="2548254" h="948054">
                  <a:moveTo>
                    <a:pt x="2332113" y="945718"/>
                  </a:moveTo>
                  <a:lnTo>
                    <a:pt x="215392" y="945718"/>
                  </a:lnTo>
                  <a:lnTo>
                    <a:pt x="215392" y="947674"/>
                  </a:lnTo>
                  <a:lnTo>
                    <a:pt x="2332113" y="947674"/>
                  </a:lnTo>
                  <a:lnTo>
                    <a:pt x="2332113" y="945718"/>
                  </a:lnTo>
                  <a:close/>
                </a:path>
                <a:path w="2548254" h="948054">
                  <a:moveTo>
                    <a:pt x="2405811" y="2527"/>
                  </a:moveTo>
                  <a:lnTo>
                    <a:pt x="2331643" y="2527"/>
                  </a:lnTo>
                  <a:lnTo>
                    <a:pt x="2331643" y="0"/>
                  </a:lnTo>
                  <a:lnTo>
                    <a:pt x="215392" y="0"/>
                  </a:lnTo>
                  <a:lnTo>
                    <a:pt x="215392" y="2527"/>
                  </a:lnTo>
                  <a:lnTo>
                    <a:pt x="148501" y="2527"/>
                  </a:lnTo>
                  <a:lnTo>
                    <a:pt x="148501" y="3797"/>
                  </a:lnTo>
                  <a:lnTo>
                    <a:pt x="148501" y="5067"/>
                  </a:lnTo>
                  <a:lnTo>
                    <a:pt x="148501" y="7607"/>
                  </a:lnTo>
                  <a:lnTo>
                    <a:pt x="2331707" y="7607"/>
                  </a:lnTo>
                  <a:lnTo>
                    <a:pt x="2331707" y="5067"/>
                  </a:lnTo>
                  <a:lnTo>
                    <a:pt x="2405811" y="5067"/>
                  </a:lnTo>
                  <a:lnTo>
                    <a:pt x="2405811" y="3797"/>
                  </a:lnTo>
                  <a:lnTo>
                    <a:pt x="2405811" y="2527"/>
                  </a:lnTo>
                  <a:close/>
                </a:path>
                <a:path w="2548254" h="948054">
                  <a:moveTo>
                    <a:pt x="2482850" y="801192"/>
                  </a:moveTo>
                  <a:lnTo>
                    <a:pt x="2481122" y="801192"/>
                  </a:lnTo>
                  <a:lnTo>
                    <a:pt x="2481122" y="799934"/>
                  </a:lnTo>
                  <a:lnTo>
                    <a:pt x="2405761" y="799934"/>
                  </a:lnTo>
                  <a:lnTo>
                    <a:pt x="2405761" y="798664"/>
                  </a:lnTo>
                  <a:lnTo>
                    <a:pt x="2405761" y="796124"/>
                  </a:lnTo>
                  <a:lnTo>
                    <a:pt x="2405761" y="150850"/>
                  </a:lnTo>
                  <a:lnTo>
                    <a:pt x="2403868" y="150850"/>
                  </a:lnTo>
                  <a:lnTo>
                    <a:pt x="2403868" y="148323"/>
                  </a:lnTo>
                  <a:lnTo>
                    <a:pt x="2403868" y="147891"/>
                  </a:lnTo>
                  <a:lnTo>
                    <a:pt x="2403868" y="147053"/>
                  </a:lnTo>
                  <a:lnTo>
                    <a:pt x="2334349" y="147053"/>
                  </a:lnTo>
                  <a:lnTo>
                    <a:pt x="2334349" y="141986"/>
                  </a:lnTo>
                  <a:lnTo>
                    <a:pt x="2334349" y="81127"/>
                  </a:lnTo>
                  <a:lnTo>
                    <a:pt x="2334349" y="79857"/>
                  </a:lnTo>
                  <a:lnTo>
                    <a:pt x="2334349" y="78600"/>
                  </a:lnTo>
                  <a:lnTo>
                    <a:pt x="2406154" y="78600"/>
                  </a:lnTo>
                  <a:lnTo>
                    <a:pt x="2406154" y="76060"/>
                  </a:lnTo>
                  <a:lnTo>
                    <a:pt x="2407247" y="76060"/>
                  </a:lnTo>
                  <a:lnTo>
                    <a:pt x="2407247" y="77330"/>
                  </a:lnTo>
                  <a:lnTo>
                    <a:pt x="2407247" y="79857"/>
                  </a:lnTo>
                  <a:lnTo>
                    <a:pt x="2480094" y="79857"/>
                  </a:lnTo>
                  <a:lnTo>
                    <a:pt x="2480094" y="77330"/>
                  </a:lnTo>
                  <a:lnTo>
                    <a:pt x="2480094" y="76060"/>
                  </a:lnTo>
                  <a:lnTo>
                    <a:pt x="2408390" y="76060"/>
                  </a:lnTo>
                  <a:lnTo>
                    <a:pt x="2408390" y="75247"/>
                  </a:lnTo>
                  <a:lnTo>
                    <a:pt x="2408390" y="74790"/>
                  </a:lnTo>
                  <a:lnTo>
                    <a:pt x="2406154" y="74790"/>
                  </a:lnTo>
                  <a:lnTo>
                    <a:pt x="2331707" y="74790"/>
                  </a:lnTo>
                  <a:lnTo>
                    <a:pt x="2331707" y="73520"/>
                  </a:lnTo>
                  <a:lnTo>
                    <a:pt x="2330843" y="73520"/>
                  </a:lnTo>
                  <a:lnTo>
                    <a:pt x="2330843" y="7696"/>
                  </a:lnTo>
                  <a:lnTo>
                    <a:pt x="223418" y="7696"/>
                  </a:lnTo>
                  <a:lnTo>
                    <a:pt x="223418" y="73520"/>
                  </a:lnTo>
                  <a:lnTo>
                    <a:pt x="223418" y="74790"/>
                  </a:lnTo>
                  <a:lnTo>
                    <a:pt x="148564" y="74790"/>
                  </a:lnTo>
                  <a:lnTo>
                    <a:pt x="146786" y="74790"/>
                  </a:lnTo>
                  <a:lnTo>
                    <a:pt x="146786" y="75247"/>
                  </a:lnTo>
                  <a:lnTo>
                    <a:pt x="146786" y="76060"/>
                  </a:lnTo>
                  <a:lnTo>
                    <a:pt x="74282" y="76060"/>
                  </a:lnTo>
                  <a:lnTo>
                    <a:pt x="74282" y="77330"/>
                  </a:lnTo>
                  <a:lnTo>
                    <a:pt x="74282" y="79857"/>
                  </a:lnTo>
                  <a:lnTo>
                    <a:pt x="74282" y="81127"/>
                  </a:lnTo>
                  <a:lnTo>
                    <a:pt x="290703" y="81127"/>
                  </a:lnTo>
                  <a:lnTo>
                    <a:pt x="290703" y="141986"/>
                  </a:lnTo>
                  <a:lnTo>
                    <a:pt x="290703" y="147053"/>
                  </a:lnTo>
                  <a:lnTo>
                    <a:pt x="146443" y="147053"/>
                  </a:lnTo>
                  <a:lnTo>
                    <a:pt x="146443" y="141986"/>
                  </a:lnTo>
                  <a:lnTo>
                    <a:pt x="74282" y="141986"/>
                  </a:lnTo>
                  <a:lnTo>
                    <a:pt x="0" y="141986"/>
                  </a:lnTo>
                  <a:lnTo>
                    <a:pt x="0" y="147053"/>
                  </a:lnTo>
                  <a:lnTo>
                    <a:pt x="0" y="147891"/>
                  </a:lnTo>
                  <a:lnTo>
                    <a:pt x="0" y="148323"/>
                  </a:lnTo>
                  <a:lnTo>
                    <a:pt x="0" y="150850"/>
                  </a:lnTo>
                  <a:lnTo>
                    <a:pt x="74396" y="150850"/>
                  </a:lnTo>
                  <a:lnTo>
                    <a:pt x="74396" y="796124"/>
                  </a:lnTo>
                  <a:lnTo>
                    <a:pt x="2578" y="796124"/>
                  </a:lnTo>
                  <a:lnTo>
                    <a:pt x="2578" y="801192"/>
                  </a:lnTo>
                  <a:lnTo>
                    <a:pt x="74282" y="801192"/>
                  </a:lnTo>
                  <a:lnTo>
                    <a:pt x="74282" y="806272"/>
                  </a:lnTo>
                  <a:lnTo>
                    <a:pt x="74282" y="815149"/>
                  </a:lnTo>
                  <a:lnTo>
                    <a:pt x="74282" y="868387"/>
                  </a:lnTo>
                  <a:lnTo>
                    <a:pt x="74282" y="869657"/>
                  </a:lnTo>
                  <a:lnTo>
                    <a:pt x="74510" y="869657"/>
                  </a:lnTo>
                  <a:lnTo>
                    <a:pt x="74510" y="870927"/>
                  </a:lnTo>
                  <a:lnTo>
                    <a:pt x="74510" y="873455"/>
                  </a:lnTo>
                  <a:lnTo>
                    <a:pt x="76809" y="873455"/>
                  </a:lnTo>
                  <a:lnTo>
                    <a:pt x="76809" y="874725"/>
                  </a:lnTo>
                  <a:lnTo>
                    <a:pt x="148501" y="874725"/>
                  </a:lnTo>
                  <a:lnTo>
                    <a:pt x="148501" y="877265"/>
                  </a:lnTo>
                  <a:lnTo>
                    <a:pt x="148501" y="881062"/>
                  </a:lnTo>
                  <a:lnTo>
                    <a:pt x="148501" y="936840"/>
                  </a:lnTo>
                  <a:lnTo>
                    <a:pt x="149021" y="936840"/>
                  </a:lnTo>
                  <a:lnTo>
                    <a:pt x="149021" y="940650"/>
                  </a:lnTo>
                  <a:lnTo>
                    <a:pt x="2331301" y="940650"/>
                  </a:lnTo>
                  <a:lnTo>
                    <a:pt x="2331301" y="936840"/>
                  </a:lnTo>
                  <a:lnTo>
                    <a:pt x="2331593" y="936840"/>
                  </a:lnTo>
                  <a:lnTo>
                    <a:pt x="2331593" y="881062"/>
                  </a:lnTo>
                  <a:lnTo>
                    <a:pt x="2332113" y="881062"/>
                  </a:lnTo>
                  <a:lnTo>
                    <a:pt x="2406612" y="881062"/>
                  </a:lnTo>
                  <a:lnTo>
                    <a:pt x="2408618" y="881062"/>
                  </a:lnTo>
                  <a:lnTo>
                    <a:pt x="2408618" y="877265"/>
                  </a:lnTo>
                  <a:lnTo>
                    <a:pt x="2408618" y="874725"/>
                  </a:lnTo>
                  <a:lnTo>
                    <a:pt x="2482850" y="874725"/>
                  </a:lnTo>
                  <a:lnTo>
                    <a:pt x="2482850" y="873455"/>
                  </a:lnTo>
                  <a:lnTo>
                    <a:pt x="2482850" y="869657"/>
                  </a:lnTo>
                  <a:lnTo>
                    <a:pt x="2482850" y="868387"/>
                  </a:lnTo>
                  <a:lnTo>
                    <a:pt x="2481122" y="868387"/>
                  </a:lnTo>
                  <a:lnTo>
                    <a:pt x="2406104" y="868387"/>
                  </a:lnTo>
                  <a:lnTo>
                    <a:pt x="2406104" y="815149"/>
                  </a:lnTo>
                  <a:lnTo>
                    <a:pt x="2406104" y="806272"/>
                  </a:lnTo>
                  <a:lnTo>
                    <a:pt x="2481122" y="806272"/>
                  </a:lnTo>
                  <a:lnTo>
                    <a:pt x="2482850" y="806272"/>
                  </a:lnTo>
                  <a:lnTo>
                    <a:pt x="2482850" y="801192"/>
                  </a:lnTo>
                  <a:close/>
                </a:path>
                <a:path w="2548254" h="948054">
                  <a:moveTo>
                    <a:pt x="2547963" y="147053"/>
                  </a:moveTo>
                  <a:lnTo>
                    <a:pt x="2546693" y="147053"/>
                  </a:lnTo>
                  <a:lnTo>
                    <a:pt x="2546693" y="141986"/>
                  </a:lnTo>
                  <a:lnTo>
                    <a:pt x="2480665" y="141986"/>
                  </a:lnTo>
                  <a:lnTo>
                    <a:pt x="2407247" y="141986"/>
                  </a:lnTo>
                  <a:lnTo>
                    <a:pt x="2407247" y="147053"/>
                  </a:lnTo>
                  <a:lnTo>
                    <a:pt x="2406154" y="147053"/>
                  </a:lnTo>
                  <a:lnTo>
                    <a:pt x="2406154" y="150850"/>
                  </a:lnTo>
                  <a:lnTo>
                    <a:pt x="2547963" y="150850"/>
                  </a:lnTo>
                  <a:lnTo>
                    <a:pt x="2547963" y="147053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199662" y="7709636"/>
              <a:ext cx="1751330" cy="581660"/>
            </a:xfrm>
            <a:custGeom>
              <a:avLst/>
              <a:gdLst/>
              <a:ahLst/>
              <a:cxnLst/>
              <a:rect l="l" t="t" r="r" b="b"/>
              <a:pathLst>
                <a:path w="1751329" h="581659">
                  <a:moveTo>
                    <a:pt x="145872" y="431"/>
                  </a:moveTo>
                  <a:lnTo>
                    <a:pt x="0" y="431"/>
                  </a:lnTo>
                  <a:lnTo>
                    <a:pt x="0" y="71424"/>
                  </a:lnTo>
                  <a:lnTo>
                    <a:pt x="0" y="72694"/>
                  </a:lnTo>
                  <a:lnTo>
                    <a:pt x="0" y="508787"/>
                  </a:lnTo>
                  <a:lnTo>
                    <a:pt x="1143" y="508787"/>
                  </a:lnTo>
                  <a:lnTo>
                    <a:pt x="1143" y="581050"/>
                  </a:lnTo>
                  <a:lnTo>
                    <a:pt x="72898" y="581050"/>
                  </a:lnTo>
                  <a:lnTo>
                    <a:pt x="72898" y="508787"/>
                  </a:lnTo>
                  <a:lnTo>
                    <a:pt x="72898" y="72694"/>
                  </a:lnTo>
                  <a:lnTo>
                    <a:pt x="145872" y="72694"/>
                  </a:lnTo>
                  <a:lnTo>
                    <a:pt x="145872" y="71424"/>
                  </a:lnTo>
                  <a:lnTo>
                    <a:pt x="145872" y="431"/>
                  </a:lnTo>
                  <a:close/>
                </a:path>
                <a:path w="1751329" h="581659">
                  <a:moveTo>
                    <a:pt x="363664" y="72707"/>
                  </a:moveTo>
                  <a:lnTo>
                    <a:pt x="291795" y="72707"/>
                  </a:lnTo>
                  <a:lnTo>
                    <a:pt x="291795" y="144945"/>
                  </a:lnTo>
                  <a:lnTo>
                    <a:pt x="218884" y="144945"/>
                  </a:lnTo>
                  <a:lnTo>
                    <a:pt x="218884" y="143687"/>
                  </a:lnTo>
                  <a:lnTo>
                    <a:pt x="218884" y="72707"/>
                  </a:lnTo>
                  <a:lnTo>
                    <a:pt x="145872" y="72707"/>
                  </a:lnTo>
                  <a:lnTo>
                    <a:pt x="145872" y="143687"/>
                  </a:lnTo>
                  <a:lnTo>
                    <a:pt x="145872" y="145465"/>
                  </a:lnTo>
                  <a:lnTo>
                    <a:pt x="218884" y="145465"/>
                  </a:lnTo>
                  <a:lnTo>
                    <a:pt x="218884" y="218478"/>
                  </a:lnTo>
                  <a:lnTo>
                    <a:pt x="220027" y="218478"/>
                  </a:lnTo>
                  <a:lnTo>
                    <a:pt x="220027" y="290741"/>
                  </a:lnTo>
                  <a:lnTo>
                    <a:pt x="291795" y="290741"/>
                  </a:lnTo>
                  <a:lnTo>
                    <a:pt x="291795" y="218478"/>
                  </a:lnTo>
                  <a:lnTo>
                    <a:pt x="291795" y="145465"/>
                  </a:lnTo>
                  <a:lnTo>
                    <a:pt x="363664" y="145465"/>
                  </a:lnTo>
                  <a:lnTo>
                    <a:pt x="363664" y="72707"/>
                  </a:lnTo>
                  <a:close/>
                </a:path>
                <a:path w="1751329" h="581659">
                  <a:moveTo>
                    <a:pt x="510616" y="431"/>
                  </a:moveTo>
                  <a:lnTo>
                    <a:pt x="364807" y="431"/>
                  </a:lnTo>
                  <a:lnTo>
                    <a:pt x="364807" y="71424"/>
                  </a:lnTo>
                  <a:lnTo>
                    <a:pt x="364807" y="72694"/>
                  </a:lnTo>
                  <a:lnTo>
                    <a:pt x="437718" y="72694"/>
                  </a:lnTo>
                  <a:lnTo>
                    <a:pt x="437718" y="508787"/>
                  </a:lnTo>
                  <a:lnTo>
                    <a:pt x="437718" y="581050"/>
                  </a:lnTo>
                  <a:lnTo>
                    <a:pt x="509473" y="581050"/>
                  </a:lnTo>
                  <a:lnTo>
                    <a:pt x="509473" y="508787"/>
                  </a:lnTo>
                  <a:lnTo>
                    <a:pt x="510616" y="508787"/>
                  </a:lnTo>
                  <a:lnTo>
                    <a:pt x="510616" y="72694"/>
                  </a:lnTo>
                  <a:lnTo>
                    <a:pt x="510616" y="71424"/>
                  </a:lnTo>
                  <a:lnTo>
                    <a:pt x="510616" y="431"/>
                  </a:lnTo>
                  <a:close/>
                </a:path>
                <a:path w="1751329" h="581659">
                  <a:moveTo>
                    <a:pt x="875436" y="431"/>
                  </a:moveTo>
                  <a:lnTo>
                    <a:pt x="583641" y="431"/>
                  </a:lnTo>
                  <a:lnTo>
                    <a:pt x="583641" y="72694"/>
                  </a:lnTo>
                  <a:lnTo>
                    <a:pt x="584784" y="72694"/>
                  </a:lnTo>
                  <a:lnTo>
                    <a:pt x="584784" y="218478"/>
                  </a:lnTo>
                  <a:lnTo>
                    <a:pt x="583641" y="218478"/>
                  </a:lnTo>
                  <a:lnTo>
                    <a:pt x="583641" y="290741"/>
                  </a:lnTo>
                  <a:lnTo>
                    <a:pt x="584784" y="290741"/>
                  </a:lnTo>
                  <a:lnTo>
                    <a:pt x="584784" y="508787"/>
                  </a:lnTo>
                  <a:lnTo>
                    <a:pt x="583641" y="508787"/>
                  </a:lnTo>
                  <a:lnTo>
                    <a:pt x="583641" y="581050"/>
                  </a:lnTo>
                  <a:lnTo>
                    <a:pt x="875436" y="581050"/>
                  </a:lnTo>
                  <a:lnTo>
                    <a:pt x="875436" y="508787"/>
                  </a:lnTo>
                  <a:lnTo>
                    <a:pt x="656551" y="508787"/>
                  </a:lnTo>
                  <a:lnTo>
                    <a:pt x="656551" y="290741"/>
                  </a:lnTo>
                  <a:lnTo>
                    <a:pt x="802525" y="290741"/>
                  </a:lnTo>
                  <a:lnTo>
                    <a:pt x="802525" y="218478"/>
                  </a:lnTo>
                  <a:lnTo>
                    <a:pt x="656551" y="218478"/>
                  </a:lnTo>
                  <a:lnTo>
                    <a:pt x="656551" y="72694"/>
                  </a:lnTo>
                  <a:lnTo>
                    <a:pt x="875436" y="72694"/>
                  </a:lnTo>
                  <a:lnTo>
                    <a:pt x="875436" y="431"/>
                  </a:lnTo>
                  <a:close/>
                </a:path>
                <a:path w="1751329" h="581659">
                  <a:moveTo>
                    <a:pt x="1313205" y="218478"/>
                  </a:moveTo>
                  <a:lnTo>
                    <a:pt x="1312062" y="218478"/>
                  </a:lnTo>
                  <a:lnTo>
                    <a:pt x="1312062" y="144945"/>
                  </a:lnTo>
                  <a:lnTo>
                    <a:pt x="1312062" y="72694"/>
                  </a:lnTo>
                  <a:lnTo>
                    <a:pt x="1312062" y="431"/>
                  </a:lnTo>
                  <a:lnTo>
                    <a:pt x="1241386" y="431"/>
                  </a:lnTo>
                  <a:lnTo>
                    <a:pt x="1241386" y="72694"/>
                  </a:lnTo>
                  <a:lnTo>
                    <a:pt x="1241386" y="144945"/>
                  </a:lnTo>
                  <a:lnTo>
                    <a:pt x="1241386" y="218478"/>
                  </a:lnTo>
                  <a:lnTo>
                    <a:pt x="1167282" y="218478"/>
                  </a:lnTo>
                  <a:lnTo>
                    <a:pt x="1167282" y="217208"/>
                  </a:lnTo>
                  <a:lnTo>
                    <a:pt x="1167282" y="144945"/>
                  </a:lnTo>
                  <a:lnTo>
                    <a:pt x="1094257" y="144945"/>
                  </a:lnTo>
                  <a:lnTo>
                    <a:pt x="1094257" y="72694"/>
                  </a:lnTo>
                  <a:lnTo>
                    <a:pt x="1021359" y="72694"/>
                  </a:lnTo>
                  <a:lnTo>
                    <a:pt x="1021359" y="431"/>
                  </a:lnTo>
                  <a:lnTo>
                    <a:pt x="949604" y="431"/>
                  </a:lnTo>
                  <a:lnTo>
                    <a:pt x="949604" y="72694"/>
                  </a:lnTo>
                  <a:lnTo>
                    <a:pt x="948448" y="72694"/>
                  </a:lnTo>
                  <a:lnTo>
                    <a:pt x="948448" y="144945"/>
                  </a:lnTo>
                  <a:lnTo>
                    <a:pt x="948448" y="217208"/>
                  </a:lnTo>
                  <a:lnTo>
                    <a:pt x="948448" y="218478"/>
                  </a:lnTo>
                  <a:lnTo>
                    <a:pt x="949604" y="218478"/>
                  </a:lnTo>
                  <a:lnTo>
                    <a:pt x="949604" y="289471"/>
                  </a:lnTo>
                  <a:lnTo>
                    <a:pt x="949604" y="290741"/>
                  </a:lnTo>
                  <a:lnTo>
                    <a:pt x="949604" y="363004"/>
                  </a:lnTo>
                  <a:lnTo>
                    <a:pt x="948448" y="363004"/>
                  </a:lnTo>
                  <a:lnTo>
                    <a:pt x="948448" y="508787"/>
                  </a:lnTo>
                  <a:lnTo>
                    <a:pt x="949604" y="508787"/>
                  </a:lnTo>
                  <a:lnTo>
                    <a:pt x="949604" y="581050"/>
                  </a:lnTo>
                  <a:lnTo>
                    <a:pt x="1021359" y="581050"/>
                  </a:lnTo>
                  <a:lnTo>
                    <a:pt x="1021359" y="508787"/>
                  </a:lnTo>
                  <a:lnTo>
                    <a:pt x="1021359" y="363004"/>
                  </a:lnTo>
                  <a:lnTo>
                    <a:pt x="1021359" y="290741"/>
                  </a:lnTo>
                  <a:lnTo>
                    <a:pt x="1021359" y="289471"/>
                  </a:lnTo>
                  <a:lnTo>
                    <a:pt x="1021359" y="218478"/>
                  </a:lnTo>
                  <a:lnTo>
                    <a:pt x="1094257" y="218478"/>
                  </a:lnTo>
                  <a:lnTo>
                    <a:pt x="1094257" y="219748"/>
                  </a:lnTo>
                  <a:lnTo>
                    <a:pt x="1094257" y="290741"/>
                  </a:lnTo>
                  <a:lnTo>
                    <a:pt x="1167282" y="290741"/>
                  </a:lnTo>
                  <a:lnTo>
                    <a:pt x="1167282" y="363004"/>
                  </a:lnTo>
                  <a:lnTo>
                    <a:pt x="1241386" y="363004"/>
                  </a:lnTo>
                  <a:lnTo>
                    <a:pt x="1241386" y="507517"/>
                  </a:lnTo>
                  <a:lnTo>
                    <a:pt x="1241386" y="581050"/>
                  </a:lnTo>
                  <a:lnTo>
                    <a:pt x="1313205" y="581050"/>
                  </a:lnTo>
                  <a:lnTo>
                    <a:pt x="1313205" y="507517"/>
                  </a:lnTo>
                  <a:lnTo>
                    <a:pt x="1313205" y="363004"/>
                  </a:lnTo>
                  <a:lnTo>
                    <a:pt x="1313205" y="290741"/>
                  </a:lnTo>
                  <a:lnTo>
                    <a:pt x="1313205" y="219748"/>
                  </a:lnTo>
                  <a:lnTo>
                    <a:pt x="1313205" y="218478"/>
                  </a:lnTo>
                  <a:close/>
                </a:path>
                <a:path w="1751329" h="581659">
                  <a:moveTo>
                    <a:pt x="1459128" y="431"/>
                  </a:moveTo>
                  <a:lnTo>
                    <a:pt x="1387322" y="431"/>
                  </a:lnTo>
                  <a:lnTo>
                    <a:pt x="1387322" y="363004"/>
                  </a:lnTo>
                  <a:lnTo>
                    <a:pt x="1387322" y="508787"/>
                  </a:lnTo>
                  <a:lnTo>
                    <a:pt x="1459128" y="508787"/>
                  </a:lnTo>
                  <a:lnTo>
                    <a:pt x="1459128" y="363004"/>
                  </a:lnTo>
                  <a:lnTo>
                    <a:pt x="1459128" y="431"/>
                  </a:lnTo>
                  <a:close/>
                </a:path>
                <a:path w="1751329" h="581659">
                  <a:moveTo>
                    <a:pt x="1678025" y="508914"/>
                  </a:moveTo>
                  <a:lnTo>
                    <a:pt x="1532039" y="508914"/>
                  </a:lnTo>
                  <a:lnTo>
                    <a:pt x="1459128" y="508914"/>
                  </a:lnTo>
                  <a:lnTo>
                    <a:pt x="1459128" y="581621"/>
                  </a:lnTo>
                  <a:lnTo>
                    <a:pt x="1678025" y="581621"/>
                  </a:lnTo>
                  <a:lnTo>
                    <a:pt x="1678025" y="508914"/>
                  </a:lnTo>
                  <a:close/>
                </a:path>
                <a:path w="1751329" h="581659">
                  <a:moveTo>
                    <a:pt x="1750923" y="0"/>
                  </a:moveTo>
                  <a:lnTo>
                    <a:pt x="1678025" y="0"/>
                  </a:lnTo>
                  <a:lnTo>
                    <a:pt x="1678025" y="508914"/>
                  </a:lnTo>
                  <a:lnTo>
                    <a:pt x="1750923" y="508914"/>
                  </a:lnTo>
                  <a:lnTo>
                    <a:pt x="1750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982200" y="7708797"/>
              <a:ext cx="2258695" cy="798830"/>
            </a:xfrm>
            <a:custGeom>
              <a:avLst/>
              <a:gdLst/>
              <a:ahLst/>
              <a:cxnLst/>
              <a:rect l="l" t="t" r="r" b="b"/>
              <a:pathLst>
                <a:path w="2258695" h="798829">
                  <a:moveTo>
                    <a:pt x="218605" y="0"/>
                  </a:moveTo>
                  <a:lnTo>
                    <a:pt x="143357" y="0"/>
                  </a:lnTo>
                  <a:lnTo>
                    <a:pt x="143357" y="509625"/>
                  </a:lnTo>
                  <a:lnTo>
                    <a:pt x="143357" y="583158"/>
                  </a:lnTo>
                  <a:lnTo>
                    <a:pt x="218605" y="583158"/>
                  </a:lnTo>
                  <a:lnTo>
                    <a:pt x="218605" y="509625"/>
                  </a:lnTo>
                  <a:lnTo>
                    <a:pt x="218605" y="0"/>
                  </a:lnTo>
                  <a:close/>
                </a:path>
                <a:path w="2258695" h="798829">
                  <a:moveTo>
                    <a:pt x="437489" y="144526"/>
                  </a:moveTo>
                  <a:lnTo>
                    <a:pt x="364477" y="144526"/>
                  </a:lnTo>
                  <a:lnTo>
                    <a:pt x="364477" y="72263"/>
                  </a:lnTo>
                  <a:lnTo>
                    <a:pt x="289217" y="72263"/>
                  </a:lnTo>
                  <a:lnTo>
                    <a:pt x="289217" y="144526"/>
                  </a:lnTo>
                  <a:lnTo>
                    <a:pt x="289217" y="147053"/>
                  </a:lnTo>
                  <a:lnTo>
                    <a:pt x="362178" y="147053"/>
                  </a:lnTo>
                  <a:lnTo>
                    <a:pt x="362178" y="219316"/>
                  </a:lnTo>
                  <a:lnTo>
                    <a:pt x="362178" y="292849"/>
                  </a:lnTo>
                  <a:lnTo>
                    <a:pt x="437489" y="292849"/>
                  </a:lnTo>
                  <a:lnTo>
                    <a:pt x="437489" y="219316"/>
                  </a:lnTo>
                  <a:lnTo>
                    <a:pt x="437489" y="147053"/>
                  </a:lnTo>
                  <a:lnTo>
                    <a:pt x="437489" y="144526"/>
                  </a:lnTo>
                  <a:close/>
                </a:path>
                <a:path w="2258695" h="798829">
                  <a:moveTo>
                    <a:pt x="656323" y="72263"/>
                  </a:moveTo>
                  <a:lnTo>
                    <a:pt x="581126" y="72263"/>
                  </a:lnTo>
                  <a:lnTo>
                    <a:pt x="581126" y="509625"/>
                  </a:lnTo>
                  <a:lnTo>
                    <a:pt x="581126" y="583158"/>
                  </a:lnTo>
                  <a:lnTo>
                    <a:pt x="656323" y="583158"/>
                  </a:lnTo>
                  <a:lnTo>
                    <a:pt x="656323" y="509625"/>
                  </a:lnTo>
                  <a:lnTo>
                    <a:pt x="656323" y="72263"/>
                  </a:lnTo>
                  <a:close/>
                </a:path>
                <a:path w="2258695" h="798829">
                  <a:moveTo>
                    <a:pt x="802246" y="0"/>
                  </a:moveTo>
                  <a:lnTo>
                    <a:pt x="726935" y="0"/>
                  </a:lnTo>
                  <a:lnTo>
                    <a:pt x="726935" y="509625"/>
                  </a:lnTo>
                  <a:lnTo>
                    <a:pt x="726935" y="583158"/>
                  </a:lnTo>
                  <a:lnTo>
                    <a:pt x="802246" y="583158"/>
                  </a:lnTo>
                  <a:lnTo>
                    <a:pt x="802246" y="509625"/>
                  </a:lnTo>
                  <a:lnTo>
                    <a:pt x="802246" y="0"/>
                  </a:lnTo>
                  <a:close/>
                </a:path>
                <a:path w="2258695" h="798829">
                  <a:moveTo>
                    <a:pt x="1167066" y="0"/>
                  </a:moveTo>
                  <a:lnTo>
                    <a:pt x="1091755" y="0"/>
                  </a:lnTo>
                  <a:lnTo>
                    <a:pt x="1091755" y="509625"/>
                  </a:lnTo>
                  <a:lnTo>
                    <a:pt x="1091755" y="583158"/>
                  </a:lnTo>
                  <a:lnTo>
                    <a:pt x="1167066" y="583158"/>
                  </a:lnTo>
                  <a:lnTo>
                    <a:pt x="1167066" y="509625"/>
                  </a:lnTo>
                  <a:lnTo>
                    <a:pt x="1167066" y="0"/>
                  </a:lnTo>
                  <a:close/>
                </a:path>
                <a:path w="2258695" h="798829">
                  <a:moveTo>
                    <a:pt x="1458849" y="363842"/>
                  </a:moveTo>
                  <a:lnTo>
                    <a:pt x="1385887" y="363842"/>
                  </a:lnTo>
                  <a:lnTo>
                    <a:pt x="1385887" y="292849"/>
                  </a:lnTo>
                  <a:lnTo>
                    <a:pt x="1385887" y="290309"/>
                  </a:lnTo>
                  <a:lnTo>
                    <a:pt x="1312875" y="290309"/>
                  </a:lnTo>
                  <a:lnTo>
                    <a:pt x="1312875" y="218046"/>
                  </a:lnTo>
                  <a:lnTo>
                    <a:pt x="1237678" y="218046"/>
                  </a:lnTo>
                  <a:lnTo>
                    <a:pt x="1237678" y="290309"/>
                  </a:lnTo>
                  <a:lnTo>
                    <a:pt x="1237678" y="292849"/>
                  </a:lnTo>
                  <a:lnTo>
                    <a:pt x="1310576" y="292849"/>
                  </a:lnTo>
                  <a:lnTo>
                    <a:pt x="1310576" y="363842"/>
                  </a:lnTo>
                  <a:lnTo>
                    <a:pt x="1310576" y="365099"/>
                  </a:lnTo>
                  <a:lnTo>
                    <a:pt x="1383601" y="365099"/>
                  </a:lnTo>
                  <a:lnTo>
                    <a:pt x="1383601" y="583158"/>
                  </a:lnTo>
                  <a:lnTo>
                    <a:pt x="1458849" y="583158"/>
                  </a:lnTo>
                  <a:lnTo>
                    <a:pt x="1458849" y="365099"/>
                  </a:lnTo>
                  <a:lnTo>
                    <a:pt x="1458849" y="363842"/>
                  </a:lnTo>
                  <a:close/>
                </a:path>
                <a:path w="2258695" h="798829">
                  <a:moveTo>
                    <a:pt x="1458849" y="0"/>
                  </a:moveTo>
                  <a:lnTo>
                    <a:pt x="1383601" y="0"/>
                  </a:lnTo>
                  <a:lnTo>
                    <a:pt x="1383601" y="145783"/>
                  </a:lnTo>
                  <a:lnTo>
                    <a:pt x="1383601" y="220586"/>
                  </a:lnTo>
                  <a:lnTo>
                    <a:pt x="1458849" y="220586"/>
                  </a:lnTo>
                  <a:lnTo>
                    <a:pt x="1458849" y="145783"/>
                  </a:lnTo>
                  <a:lnTo>
                    <a:pt x="1458849" y="0"/>
                  </a:lnTo>
                  <a:close/>
                </a:path>
                <a:path w="2258695" h="798829">
                  <a:moveTo>
                    <a:pt x="1677746" y="508355"/>
                  </a:moveTo>
                  <a:lnTo>
                    <a:pt x="1604784" y="508355"/>
                  </a:lnTo>
                  <a:lnTo>
                    <a:pt x="1604784" y="0"/>
                  </a:lnTo>
                  <a:lnTo>
                    <a:pt x="1529524" y="0"/>
                  </a:lnTo>
                  <a:lnTo>
                    <a:pt x="1529524" y="508355"/>
                  </a:lnTo>
                  <a:lnTo>
                    <a:pt x="1529524" y="510895"/>
                  </a:lnTo>
                  <a:lnTo>
                    <a:pt x="1602486" y="510895"/>
                  </a:lnTo>
                  <a:lnTo>
                    <a:pt x="1602486" y="583158"/>
                  </a:lnTo>
                  <a:lnTo>
                    <a:pt x="1677746" y="583158"/>
                  </a:lnTo>
                  <a:lnTo>
                    <a:pt x="1677746" y="510895"/>
                  </a:lnTo>
                  <a:lnTo>
                    <a:pt x="1677746" y="508355"/>
                  </a:lnTo>
                  <a:close/>
                </a:path>
                <a:path w="2258695" h="798829">
                  <a:moveTo>
                    <a:pt x="1896630" y="0"/>
                  </a:moveTo>
                  <a:lnTo>
                    <a:pt x="1821319" y="0"/>
                  </a:lnTo>
                  <a:lnTo>
                    <a:pt x="1821319" y="437362"/>
                  </a:lnTo>
                  <a:lnTo>
                    <a:pt x="1821319" y="510895"/>
                  </a:lnTo>
                  <a:lnTo>
                    <a:pt x="1896630" y="510895"/>
                  </a:lnTo>
                  <a:lnTo>
                    <a:pt x="1896630" y="437362"/>
                  </a:lnTo>
                  <a:lnTo>
                    <a:pt x="1896630" y="0"/>
                  </a:lnTo>
                  <a:close/>
                </a:path>
                <a:path w="2258695" h="798829">
                  <a:moveTo>
                    <a:pt x="2258237" y="654138"/>
                  </a:moveTo>
                  <a:lnTo>
                    <a:pt x="2253996" y="654138"/>
                  </a:lnTo>
                  <a:lnTo>
                    <a:pt x="2253996" y="3797"/>
                  </a:lnTo>
                  <a:lnTo>
                    <a:pt x="2191283" y="3797"/>
                  </a:lnTo>
                  <a:lnTo>
                    <a:pt x="2191283" y="838"/>
                  </a:lnTo>
                  <a:lnTo>
                    <a:pt x="2191283" y="0"/>
                  </a:lnTo>
                  <a:lnTo>
                    <a:pt x="2186648" y="0"/>
                  </a:lnTo>
                  <a:lnTo>
                    <a:pt x="2186648" y="838"/>
                  </a:lnTo>
                  <a:lnTo>
                    <a:pt x="2186648" y="3797"/>
                  </a:lnTo>
                  <a:lnTo>
                    <a:pt x="2186648" y="654138"/>
                  </a:lnTo>
                  <a:lnTo>
                    <a:pt x="2113737" y="654138"/>
                  </a:lnTo>
                  <a:lnTo>
                    <a:pt x="2113737" y="659218"/>
                  </a:lnTo>
                  <a:lnTo>
                    <a:pt x="2113737" y="668096"/>
                  </a:lnTo>
                  <a:lnTo>
                    <a:pt x="2113737" y="721334"/>
                  </a:lnTo>
                  <a:lnTo>
                    <a:pt x="2113737" y="726401"/>
                  </a:lnTo>
                  <a:lnTo>
                    <a:pt x="0" y="726401"/>
                  </a:lnTo>
                  <a:lnTo>
                    <a:pt x="0" y="730211"/>
                  </a:lnTo>
                  <a:lnTo>
                    <a:pt x="0" y="798664"/>
                  </a:lnTo>
                  <a:lnTo>
                    <a:pt x="2116036" y="798664"/>
                  </a:lnTo>
                  <a:lnTo>
                    <a:pt x="2116036" y="730211"/>
                  </a:lnTo>
                  <a:lnTo>
                    <a:pt x="2117001" y="730211"/>
                  </a:lnTo>
                  <a:lnTo>
                    <a:pt x="2117001" y="726401"/>
                  </a:lnTo>
                  <a:lnTo>
                    <a:pt x="2206993" y="726401"/>
                  </a:lnTo>
                  <a:lnTo>
                    <a:pt x="2206993" y="721334"/>
                  </a:lnTo>
                  <a:lnTo>
                    <a:pt x="2206993" y="668096"/>
                  </a:lnTo>
                  <a:lnTo>
                    <a:pt x="2258237" y="668096"/>
                  </a:lnTo>
                  <a:lnTo>
                    <a:pt x="2258237" y="659218"/>
                  </a:lnTo>
                  <a:lnTo>
                    <a:pt x="2258237" y="654138"/>
                  </a:lnTo>
                  <a:close/>
                </a:path>
              </a:pathLst>
            </a:custGeom>
            <a:solidFill>
              <a:srgbClr val="664B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835084" y="7565541"/>
              <a:ext cx="2335530" cy="217170"/>
            </a:xfrm>
            <a:custGeom>
              <a:avLst/>
              <a:gdLst/>
              <a:ahLst/>
              <a:cxnLst/>
              <a:rect l="l" t="t" r="r" b="b"/>
              <a:pathLst>
                <a:path w="2335529" h="217170">
                  <a:moveTo>
                    <a:pt x="72732" y="147815"/>
                  </a:moveTo>
                  <a:lnTo>
                    <a:pt x="0" y="147815"/>
                  </a:lnTo>
                  <a:lnTo>
                    <a:pt x="0" y="150863"/>
                  </a:lnTo>
                  <a:lnTo>
                    <a:pt x="0" y="216738"/>
                  </a:lnTo>
                  <a:lnTo>
                    <a:pt x="72732" y="216738"/>
                  </a:lnTo>
                  <a:lnTo>
                    <a:pt x="72732" y="150863"/>
                  </a:lnTo>
                  <a:lnTo>
                    <a:pt x="72732" y="147815"/>
                  </a:lnTo>
                  <a:close/>
                </a:path>
                <a:path w="2335529" h="217170">
                  <a:moveTo>
                    <a:pt x="2262352" y="0"/>
                  </a:moveTo>
                  <a:lnTo>
                    <a:pt x="148958" y="0"/>
                  </a:lnTo>
                  <a:lnTo>
                    <a:pt x="148958" y="70993"/>
                  </a:lnTo>
                  <a:lnTo>
                    <a:pt x="148958" y="73533"/>
                  </a:lnTo>
                  <a:lnTo>
                    <a:pt x="74447" y="73533"/>
                  </a:lnTo>
                  <a:lnTo>
                    <a:pt x="74447" y="144526"/>
                  </a:lnTo>
                  <a:lnTo>
                    <a:pt x="218706" y="144526"/>
                  </a:lnTo>
                  <a:lnTo>
                    <a:pt x="218706" y="73533"/>
                  </a:lnTo>
                  <a:lnTo>
                    <a:pt x="218706" y="70993"/>
                  </a:lnTo>
                  <a:lnTo>
                    <a:pt x="2262352" y="70993"/>
                  </a:lnTo>
                  <a:lnTo>
                    <a:pt x="2262352" y="0"/>
                  </a:lnTo>
                  <a:close/>
                </a:path>
                <a:path w="2335529" h="217170">
                  <a:moveTo>
                    <a:pt x="2335250" y="73621"/>
                  </a:moveTo>
                  <a:lnTo>
                    <a:pt x="2263089" y="73621"/>
                  </a:lnTo>
                  <a:lnTo>
                    <a:pt x="2263089" y="71450"/>
                  </a:lnTo>
                  <a:lnTo>
                    <a:pt x="2262352" y="71450"/>
                  </a:lnTo>
                  <a:lnTo>
                    <a:pt x="2262352" y="144094"/>
                  </a:lnTo>
                  <a:lnTo>
                    <a:pt x="2335250" y="144094"/>
                  </a:lnTo>
                  <a:lnTo>
                    <a:pt x="2335250" y="73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758109" y="7488211"/>
              <a:ext cx="2557780" cy="1096010"/>
            </a:xfrm>
            <a:custGeom>
              <a:avLst/>
              <a:gdLst/>
              <a:ahLst/>
              <a:cxnLst/>
              <a:rect l="l" t="t" r="r" b="b"/>
              <a:pathLst>
                <a:path w="2557779" h="1096009">
                  <a:moveTo>
                    <a:pt x="2557411" y="215519"/>
                  </a:moveTo>
                  <a:lnTo>
                    <a:pt x="2490686" y="215519"/>
                  </a:lnTo>
                  <a:lnTo>
                    <a:pt x="2490686" y="153390"/>
                  </a:lnTo>
                  <a:lnTo>
                    <a:pt x="2490686" y="148323"/>
                  </a:lnTo>
                  <a:lnTo>
                    <a:pt x="2478087" y="148323"/>
                  </a:lnTo>
                  <a:lnTo>
                    <a:pt x="2478087" y="228193"/>
                  </a:lnTo>
                  <a:lnTo>
                    <a:pt x="2478087" y="874725"/>
                  </a:lnTo>
                  <a:lnTo>
                    <a:pt x="2411082" y="874725"/>
                  </a:lnTo>
                  <a:lnTo>
                    <a:pt x="2411082" y="879805"/>
                  </a:lnTo>
                  <a:lnTo>
                    <a:pt x="2411082" y="941920"/>
                  </a:lnTo>
                  <a:lnTo>
                    <a:pt x="2336571" y="941920"/>
                  </a:lnTo>
                  <a:lnTo>
                    <a:pt x="2336571" y="954595"/>
                  </a:lnTo>
                  <a:lnTo>
                    <a:pt x="2336571" y="1016711"/>
                  </a:lnTo>
                  <a:lnTo>
                    <a:pt x="228396" y="1016711"/>
                  </a:lnTo>
                  <a:lnTo>
                    <a:pt x="228396" y="954595"/>
                  </a:lnTo>
                  <a:lnTo>
                    <a:pt x="228396" y="941920"/>
                  </a:lnTo>
                  <a:lnTo>
                    <a:pt x="153885" y="941920"/>
                  </a:lnTo>
                  <a:lnTo>
                    <a:pt x="153885" y="879805"/>
                  </a:lnTo>
                  <a:lnTo>
                    <a:pt x="153885" y="874725"/>
                  </a:lnTo>
                  <a:lnTo>
                    <a:pt x="79375" y="874725"/>
                  </a:lnTo>
                  <a:lnTo>
                    <a:pt x="79375" y="228193"/>
                  </a:lnTo>
                  <a:lnTo>
                    <a:pt x="153885" y="228193"/>
                  </a:lnTo>
                  <a:lnTo>
                    <a:pt x="153885" y="215519"/>
                  </a:lnTo>
                  <a:lnTo>
                    <a:pt x="153885" y="153390"/>
                  </a:lnTo>
                  <a:lnTo>
                    <a:pt x="228396" y="153390"/>
                  </a:lnTo>
                  <a:lnTo>
                    <a:pt x="228396" y="148323"/>
                  </a:lnTo>
                  <a:lnTo>
                    <a:pt x="228396" y="78600"/>
                  </a:lnTo>
                  <a:lnTo>
                    <a:pt x="2336685" y="78600"/>
                  </a:lnTo>
                  <a:lnTo>
                    <a:pt x="2336685" y="148323"/>
                  </a:lnTo>
                  <a:lnTo>
                    <a:pt x="2336685" y="153390"/>
                  </a:lnTo>
                  <a:lnTo>
                    <a:pt x="2411196" y="153390"/>
                  </a:lnTo>
                  <a:lnTo>
                    <a:pt x="2411196" y="215519"/>
                  </a:lnTo>
                  <a:lnTo>
                    <a:pt x="2411196" y="228193"/>
                  </a:lnTo>
                  <a:lnTo>
                    <a:pt x="2478087" y="228193"/>
                  </a:lnTo>
                  <a:lnTo>
                    <a:pt x="2478087" y="148323"/>
                  </a:lnTo>
                  <a:lnTo>
                    <a:pt x="2416175" y="148323"/>
                  </a:lnTo>
                  <a:lnTo>
                    <a:pt x="2416175" y="78600"/>
                  </a:lnTo>
                  <a:lnTo>
                    <a:pt x="2416175" y="74803"/>
                  </a:lnTo>
                  <a:lnTo>
                    <a:pt x="2416175" y="73533"/>
                  </a:lnTo>
                  <a:lnTo>
                    <a:pt x="2341676" y="73533"/>
                  </a:lnTo>
                  <a:lnTo>
                    <a:pt x="2341676" y="0"/>
                  </a:lnTo>
                  <a:lnTo>
                    <a:pt x="215785" y="0"/>
                  </a:lnTo>
                  <a:lnTo>
                    <a:pt x="215785" y="73533"/>
                  </a:lnTo>
                  <a:lnTo>
                    <a:pt x="215785" y="74803"/>
                  </a:lnTo>
                  <a:lnTo>
                    <a:pt x="148844" y="74803"/>
                  </a:lnTo>
                  <a:lnTo>
                    <a:pt x="148844" y="78600"/>
                  </a:lnTo>
                  <a:lnTo>
                    <a:pt x="148844" y="148323"/>
                  </a:lnTo>
                  <a:lnTo>
                    <a:pt x="74333" y="148323"/>
                  </a:lnTo>
                  <a:lnTo>
                    <a:pt x="74333" y="153390"/>
                  </a:lnTo>
                  <a:lnTo>
                    <a:pt x="74333" y="215519"/>
                  </a:lnTo>
                  <a:lnTo>
                    <a:pt x="0" y="215519"/>
                  </a:lnTo>
                  <a:lnTo>
                    <a:pt x="0" y="228193"/>
                  </a:lnTo>
                  <a:lnTo>
                    <a:pt x="0" y="874725"/>
                  </a:lnTo>
                  <a:lnTo>
                    <a:pt x="0" y="879805"/>
                  </a:lnTo>
                  <a:lnTo>
                    <a:pt x="74510" y="879805"/>
                  </a:lnTo>
                  <a:lnTo>
                    <a:pt x="74510" y="941920"/>
                  </a:lnTo>
                  <a:lnTo>
                    <a:pt x="74510" y="954595"/>
                  </a:lnTo>
                  <a:lnTo>
                    <a:pt x="149009" y="954595"/>
                  </a:lnTo>
                  <a:lnTo>
                    <a:pt x="149009" y="1016711"/>
                  </a:lnTo>
                  <a:lnTo>
                    <a:pt x="149009" y="1021791"/>
                  </a:lnTo>
                  <a:lnTo>
                    <a:pt x="215785" y="1021791"/>
                  </a:lnTo>
                  <a:lnTo>
                    <a:pt x="215785" y="1095451"/>
                  </a:lnTo>
                  <a:lnTo>
                    <a:pt x="2341842" y="1095451"/>
                  </a:lnTo>
                  <a:lnTo>
                    <a:pt x="2341842" y="1021791"/>
                  </a:lnTo>
                  <a:lnTo>
                    <a:pt x="2416352" y="1021791"/>
                  </a:lnTo>
                  <a:lnTo>
                    <a:pt x="2416352" y="1016711"/>
                  </a:lnTo>
                  <a:lnTo>
                    <a:pt x="2416352" y="954595"/>
                  </a:lnTo>
                  <a:lnTo>
                    <a:pt x="2490863" y="954595"/>
                  </a:lnTo>
                  <a:lnTo>
                    <a:pt x="2490863" y="941920"/>
                  </a:lnTo>
                  <a:lnTo>
                    <a:pt x="2490863" y="879805"/>
                  </a:lnTo>
                  <a:lnTo>
                    <a:pt x="2557411" y="879805"/>
                  </a:lnTo>
                  <a:lnTo>
                    <a:pt x="2557411" y="874725"/>
                  </a:lnTo>
                  <a:lnTo>
                    <a:pt x="2557411" y="228193"/>
                  </a:lnTo>
                  <a:lnTo>
                    <a:pt x="2557411" y="215519"/>
                  </a:lnTo>
                  <a:close/>
                </a:path>
              </a:pathLst>
            </a:custGeom>
            <a:solidFill>
              <a:srgbClr val="2E2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806507" y="710488"/>
            <a:ext cx="1143635" cy="1143000"/>
            <a:chOff x="806507" y="710488"/>
            <a:chExt cx="1143635" cy="1143000"/>
          </a:xfrm>
        </p:grpSpPr>
        <p:sp>
          <p:nvSpPr>
            <p:cNvPr id="38" name="object 38"/>
            <p:cNvSpPr/>
            <p:nvPr/>
          </p:nvSpPr>
          <p:spPr>
            <a:xfrm>
              <a:off x="807377" y="711758"/>
              <a:ext cx="1140460" cy="1140460"/>
            </a:xfrm>
            <a:custGeom>
              <a:avLst/>
              <a:gdLst/>
              <a:ahLst/>
              <a:cxnLst/>
              <a:rect l="l" t="t" r="r" b="b"/>
              <a:pathLst>
                <a:path w="1140460" h="1140460">
                  <a:moveTo>
                    <a:pt x="319633" y="911860"/>
                  </a:moveTo>
                  <a:lnTo>
                    <a:pt x="91160" y="911860"/>
                  </a:lnTo>
                  <a:lnTo>
                    <a:pt x="91160" y="957580"/>
                  </a:lnTo>
                  <a:lnTo>
                    <a:pt x="0" y="957580"/>
                  </a:lnTo>
                  <a:lnTo>
                    <a:pt x="0" y="1003300"/>
                  </a:lnTo>
                  <a:lnTo>
                    <a:pt x="0" y="1049020"/>
                  </a:lnTo>
                  <a:lnTo>
                    <a:pt x="0" y="1140460"/>
                  </a:lnTo>
                  <a:lnTo>
                    <a:pt x="182854" y="1140460"/>
                  </a:lnTo>
                  <a:lnTo>
                    <a:pt x="182854" y="1049020"/>
                  </a:lnTo>
                  <a:lnTo>
                    <a:pt x="228434" y="1049020"/>
                  </a:lnTo>
                  <a:lnTo>
                    <a:pt x="228434" y="1003300"/>
                  </a:lnTo>
                  <a:lnTo>
                    <a:pt x="274040" y="1003300"/>
                  </a:lnTo>
                  <a:lnTo>
                    <a:pt x="274040" y="957580"/>
                  </a:lnTo>
                  <a:lnTo>
                    <a:pt x="319633" y="957580"/>
                  </a:lnTo>
                  <a:lnTo>
                    <a:pt x="319633" y="911860"/>
                  </a:lnTo>
                  <a:close/>
                </a:path>
                <a:path w="1140460" h="1140460">
                  <a:moveTo>
                    <a:pt x="593128" y="911860"/>
                  </a:moveTo>
                  <a:lnTo>
                    <a:pt x="410260" y="911860"/>
                  </a:lnTo>
                  <a:lnTo>
                    <a:pt x="410260" y="957580"/>
                  </a:lnTo>
                  <a:lnTo>
                    <a:pt x="455853" y="957580"/>
                  </a:lnTo>
                  <a:lnTo>
                    <a:pt x="455853" y="1003300"/>
                  </a:lnTo>
                  <a:lnTo>
                    <a:pt x="501459" y="1003300"/>
                  </a:lnTo>
                  <a:lnTo>
                    <a:pt x="501459" y="1049020"/>
                  </a:lnTo>
                  <a:lnTo>
                    <a:pt x="547547" y="1049020"/>
                  </a:lnTo>
                  <a:lnTo>
                    <a:pt x="547547" y="1003300"/>
                  </a:lnTo>
                  <a:lnTo>
                    <a:pt x="593128" y="1003300"/>
                  </a:lnTo>
                  <a:lnTo>
                    <a:pt x="593128" y="957580"/>
                  </a:lnTo>
                  <a:lnTo>
                    <a:pt x="593128" y="911860"/>
                  </a:lnTo>
                  <a:close/>
                </a:path>
                <a:path w="1140460" h="1140460">
                  <a:moveTo>
                    <a:pt x="1140142" y="0"/>
                  </a:moveTo>
                  <a:lnTo>
                    <a:pt x="957313" y="0"/>
                  </a:lnTo>
                  <a:lnTo>
                    <a:pt x="957313" y="45720"/>
                  </a:lnTo>
                  <a:lnTo>
                    <a:pt x="911707" y="45720"/>
                  </a:lnTo>
                  <a:lnTo>
                    <a:pt x="911707" y="91440"/>
                  </a:lnTo>
                  <a:lnTo>
                    <a:pt x="866063" y="91440"/>
                  </a:lnTo>
                  <a:lnTo>
                    <a:pt x="866063" y="135890"/>
                  </a:lnTo>
                  <a:lnTo>
                    <a:pt x="820508" y="135890"/>
                  </a:lnTo>
                  <a:lnTo>
                    <a:pt x="820508" y="137160"/>
                  </a:lnTo>
                  <a:lnTo>
                    <a:pt x="820508" y="181610"/>
                  </a:lnTo>
                  <a:lnTo>
                    <a:pt x="774954" y="181610"/>
                  </a:lnTo>
                  <a:lnTo>
                    <a:pt x="774954" y="182880"/>
                  </a:lnTo>
                  <a:lnTo>
                    <a:pt x="774954" y="227330"/>
                  </a:lnTo>
                  <a:lnTo>
                    <a:pt x="729373" y="227330"/>
                  </a:lnTo>
                  <a:lnTo>
                    <a:pt x="729373" y="228600"/>
                  </a:lnTo>
                  <a:lnTo>
                    <a:pt x="729373" y="273050"/>
                  </a:lnTo>
                  <a:lnTo>
                    <a:pt x="683768" y="273050"/>
                  </a:lnTo>
                  <a:lnTo>
                    <a:pt x="683768" y="274320"/>
                  </a:lnTo>
                  <a:lnTo>
                    <a:pt x="683768" y="318770"/>
                  </a:lnTo>
                  <a:lnTo>
                    <a:pt x="638213" y="318770"/>
                  </a:lnTo>
                  <a:lnTo>
                    <a:pt x="638213" y="364490"/>
                  </a:lnTo>
                  <a:lnTo>
                    <a:pt x="592594" y="364490"/>
                  </a:lnTo>
                  <a:lnTo>
                    <a:pt x="592594" y="410210"/>
                  </a:lnTo>
                  <a:lnTo>
                    <a:pt x="547014" y="410210"/>
                  </a:lnTo>
                  <a:lnTo>
                    <a:pt x="547014" y="455930"/>
                  </a:lnTo>
                  <a:lnTo>
                    <a:pt x="501459" y="455930"/>
                  </a:lnTo>
                  <a:lnTo>
                    <a:pt x="501459" y="501650"/>
                  </a:lnTo>
                  <a:lnTo>
                    <a:pt x="455853" y="501650"/>
                  </a:lnTo>
                  <a:lnTo>
                    <a:pt x="455853" y="547370"/>
                  </a:lnTo>
                  <a:lnTo>
                    <a:pt x="410260" y="547370"/>
                  </a:lnTo>
                  <a:lnTo>
                    <a:pt x="410260" y="591820"/>
                  </a:lnTo>
                  <a:lnTo>
                    <a:pt x="364655" y="591820"/>
                  </a:lnTo>
                  <a:lnTo>
                    <a:pt x="364655" y="593090"/>
                  </a:lnTo>
                  <a:lnTo>
                    <a:pt x="364655" y="637540"/>
                  </a:lnTo>
                  <a:lnTo>
                    <a:pt x="274040" y="637540"/>
                  </a:lnTo>
                  <a:lnTo>
                    <a:pt x="274040" y="591820"/>
                  </a:lnTo>
                  <a:lnTo>
                    <a:pt x="228434" y="591820"/>
                  </a:lnTo>
                  <a:lnTo>
                    <a:pt x="228434" y="546735"/>
                  </a:lnTo>
                  <a:lnTo>
                    <a:pt x="136740" y="546735"/>
                  </a:lnTo>
                  <a:lnTo>
                    <a:pt x="136740" y="591820"/>
                  </a:lnTo>
                  <a:lnTo>
                    <a:pt x="91160" y="591820"/>
                  </a:lnTo>
                  <a:lnTo>
                    <a:pt x="91160" y="637540"/>
                  </a:lnTo>
                  <a:lnTo>
                    <a:pt x="91160" y="638810"/>
                  </a:lnTo>
                  <a:lnTo>
                    <a:pt x="136740" y="638810"/>
                  </a:lnTo>
                  <a:lnTo>
                    <a:pt x="136740" y="684009"/>
                  </a:lnTo>
                  <a:lnTo>
                    <a:pt x="182346" y="684009"/>
                  </a:lnTo>
                  <a:lnTo>
                    <a:pt x="182346" y="729589"/>
                  </a:lnTo>
                  <a:lnTo>
                    <a:pt x="227914" y="729589"/>
                  </a:lnTo>
                  <a:lnTo>
                    <a:pt x="227914" y="774700"/>
                  </a:lnTo>
                  <a:lnTo>
                    <a:pt x="227914" y="820420"/>
                  </a:lnTo>
                  <a:lnTo>
                    <a:pt x="182346" y="820420"/>
                  </a:lnTo>
                  <a:lnTo>
                    <a:pt x="182346" y="865847"/>
                  </a:lnTo>
                  <a:lnTo>
                    <a:pt x="136740" y="865847"/>
                  </a:lnTo>
                  <a:lnTo>
                    <a:pt x="136740" y="911428"/>
                  </a:lnTo>
                  <a:lnTo>
                    <a:pt x="547547" y="911428"/>
                  </a:lnTo>
                  <a:lnTo>
                    <a:pt x="547547" y="865847"/>
                  </a:lnTo>
                  <a:lnTo>
                    <a:pt x="502043" y="865847"/>
                  </a:lnTo>
                  <a:lnTo>
                    <a:pt x="502043" y="820420"/>
                  </a:lnTo>
                  <a:lnTo>
                    <a:pt x="502043" y="774700"/>
                  </a:lnTo>
                  <a:lnTo>
                    <a:pt x="547598" y="774700"/>
                  </a:lnTo>
                  <a:lnTo>
                    <a:pt x="547598" y="729589"/>
                  </a:lnTo>
                  <a:lnTo>
                    <a:pt x="593178" y="729589"/>
                  </a:lnTo>
                  <a:lnTo>
                    <a:pt x="593178" y="684009"/>
                  </a:lnTo>
                  <a:lnTo>
                    <a:pt x="638784" y="684009"/>
                  </a:lnTo>
                  <a:lnTo>
                    <a:pt x="638784" y="638810"/>
                  </a:lnTo>
                  <a:lnTo>
                    <a:pt x="684339" y="638810"/>
                  </a:lnTo>
                  <a:lnTo>
                    <a:pt x="684339" y="637540"/>
                  </a:lnTo>
                  <a:lnTo>
                    <a:pt x="684339" y="593090"/>
                  </a:lnTo>
                  <a:lnTo>
                    <a:pt x="729957" y="593090"/>
                  </a:lnTo>
                  <a:lnTo>
                    <a:pt x="729957" y="591820"/>
                  </a:lnTo>
                  <a:lnTo>
                    <a:pt x="729957" y="547370"/>
                  </a:lnTo>
                  <a:lnTo>
                    <a:pt x="547281" y="547370"/>
                  </a:lnTo>
                  <a:lnTo>
                    <a:pt x="547281" y="547077"/>
                  </a:lnTo>
                  <a:lnTo>
                    <a:pt x="775538" y="547077"/>
                  </a:lnTo>
                  <a:lnTo>
                    <a:pt x="775538" y="501738"/>
                  </a:lnTo>
                  <a:lnTo>
                    <a:pt x="547281" y="501738"/>
                  </a:lnTo>
                  <a:lnTo>
                    <a:pt x="821093" y="501650"/>
                  </a:lnTo>
                  <a:lnTo>
                    <a:pt x="821093" y="455930"/>
                  </a:lnTo>
                  <a:lnTo>
                    <a:pt x="866698" y="455930"/>
                  </a:lnTo>
                  <a:lnTo>
                    <a:pt x="866698" y="410248"/>
                  </a:lnTo>
                  <a:lnTo>
                    <a:pt x="912228" y="410248"/>
                  </a:lnTo>
                  <a:lnTo>
                    <a:pt x="912228" y="364909"/>
                  </a:lnTo>
                  <a:lnTo>
                    <a:pt x="684047" y="364909"/>
                  </a:lnTo>
                  <a:lnTo>
                    <a:pt x="684047" y="364490"/>
                  </a:lnTo>
                  <a:lnTo>
                    <a:pt x="729665" y="364490"/>
                  </a:lnTo>
                  <a:lnTo>
                    <a:pt x="729665" y="364642"/>
                  </a:lnTo>
                  <a:lnTo>
                    <a:pt x="957846" y="364642"/>
                  </a:lnTo>
                  <a:lnTo>
                    <a:pt x="957846" y="319354"/>
                  </a:lnTo>
                  <a:lnTo>
                    <a:pt x="729665" y="319354"/>
                  </a:lnTo>
                  <a:lnTo>
                    <a:pt x="729665" y="318770"/>
                  </a:lnTo>
                  <a:lnTo>
                    <a:pt x="1003401" y="318770"/>
                  </a:lnTo>
                  <a:lnTo>
                    <a:pt x="1003401" y="274320"/>
                  </a:lnTo>
                  <a:lnTo>
                    <a:pt x="1048981" y="274320"/>
                  </a:lnTo>
                  <a:lnTo>
                    <a:pt x="1048981" y="273050"/>
                  </a:lnTo>
                  <a:lnTo>
                    <a:pt x="1048981" y="228600"/>
                  </a:lnTo>
                  <a:lnTo>
                    <a:pt x="1094587" y="228600"/>
                  </a:lnTo>
                  <a:lnTo>
                    <a:pt x="1094587" y="227330"/>
                  </a:lnTo>
                  <a:lnTo>
                    <a:pt x="1094587" y="182880"/>
                  </a:lnTo>
                  <a:lnTo>
                    <a:pt x="911999" y="182880"/>
                  </a:lnTo>
                  <a:lnTo>
                    <a:pt x="911999" y="182333"/>
                  </a:lnTo>
                  <a:lnTo>
                    <a:pt x="1140142" y="182333"/>
                  </a:lnTo>
                  <a:lnTo>
                    <a:pt x="1140142" y="136994"/>
                  </a:lnTo>
                  <a:lnTo>
                    <a:pt x="957605" y="136994"/>
                  </a:lnTo>
                  <a:lnTo>
                    <a:pt x="957605" y="136728"/>
                  </a:lnTo>
                  <a:lnTo>
                    <a:pt x="1140142" y="136728"/>
                  </a:lnTo>
                  <a:lnTo>
                    <a:pt x="1140142" y="91465"/>
                  </a:lnTo>
                  <a:lnTo>
                    <a:pt x="957605" y="91465"/>
                  </a:lnTo>
                  <a:lnTo>
                    <a:pt x="1140142" y="91440"/>
                  </a:lnTo>
                  <a:lnTo>
                    <a:pt x="1140142" y="45720"/>
                  </a:lnTo>
                  <a:lnTo>
                    <a:pt x="1140142" y="0"/>
                  </a:lnTo>
                  <a:close/>
                </a:path>
              </a:pathLst>
            </a:custGeom>
            <a:solidFill>
              <a:srgbClr val="1D6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71562" y="801610"/>
              <a:ext cx="687070" cy="687070"/>
            </a:xfrm>
            <a:custGeom>
              <a:avLst/>
              <a:gdLst/>
              <a:ahLst/>
              <a:cxnLst/>
              <a:rect l="l" t="t" r="r" b="b"/>
              <a:pathLst>
                <a:path w="687069" h="687069">
                  <a:moveTo>
                    <a:pt x="93751" y="640854"/>
                  </a:moveTo>
                  <a:lnTo>
                    <a:pt x="45529" y="640854"/>
                  </a:lnTo>
                  <a:lnTo>
                    <a:pt x="45529" y="686460"/>
                  </a:lnTo>
                  <a:lnTo>
                    <a:pt x="93751" y="686460"/>
                  </a:lnTo>
                  <a:lnTo>
                    <a:pt x="93751" y="640854"/>
                  </a:lnTo>
                  <a:close/>
                </a:path>
                <a:path w="687069" h="687069">
                  <a:moveTo>
                    <a:pt x="412927" y="321665"/>
                  </a:moveTo>
                  <a:lnTo>
                    <a:pt x="364718" y="321665"/>
                  </a:lnTo>
                  <a:lnTo>
                    <a:pt x="364718" y="364693"/>
                  </a:lnTo>
                  <a:lnTo>
                    <a:pt x="412927" y="364693"/>
                  </a:lnTo>
                  <a:lnTo>
                    <a:pt x="412927" y="321665"/>
                  </a:lnTo>
                  <a:close/>
                </a:path>
                <a:path w="687069" h="687069">
                  <a:moveTo>
                    <a:pt x="640842" y="0"/>
                  </a:moveTo>
                  <a:lnTo>
                    <a:pt x="592658" y="0"/>
                  </a:lnTo>
                  <a:lnTo>
                    <a:pt x="592658" y="45580"/>
                  </a:lnTo>
                  <a:lnTo>
                    <a:pt x="640842" y="45580"/>
                  </a:lnTo>
                  <a:lnTo>
                    <a:pt x="640842" y="0"/>
                  </a:lnTo>
                  <a:close/>
                </a:path>
                <a:path w="687069" h="687069">
                  <a:moveTo>
                    <a:pt x="686536" y="46037"/>
                  </a:moveTo>
                  <a:lnTo>
                    <a:pt x="592658" y="46037"/>
                  </a:lnTo>
                  <a:lnTo>
                    <a:pt x="592658" y="94297"/>
                  </a:lnTo>
                  <a:lnTo>
                    <a:pt x="592658" y="136207"/>
                  </a:lnTo>
                  <a:lnTo>
                    <a:pt x="549681" y="136207"/>
                  </a:lnTo>
                  <a:lnTo>
                    <a:pt x="549681" y="94297"/>
                  </a:lnTo>
                  <a:lnTo>
                    <a:pt x="592658" y="94297"/>
                  </a:lnTo>
                  <a:lnTo>
                    <a:pt x="592658" y="46037"/>
                  </a:lnTo>
                  <a:lnTo>
                    <a:pt x="547039" y="46037"/>
                  </a:lnTo>
                  <a:lnTo>
                    <a:pt x="547039" y="48577"/>
                  </a:lnTo>
                  <a:lnTo>
                    <a:pt x="547039" y="91757"/>
                  </a:lnTo>
                  <a:lnTo>
                    <a:pt x="501459" y="91757"/>
                  </a:lnTo>
                  <a:lnTo>
                    <a:pt x="501459" y="94297"/>
                  </a:lnTo>
                  <a:lnTo>
                    <a:pt x="501459" y="136207"/>
                  </a:lnTo>
                  <a:lnTo>
                    <a:pt x="455853" y="136207"/>
                  </a:lnTo>
                  <a:lnTo>
                    <a:pt x="455853" y="138747"/>
                  </a:lnTo>
                  <a:lnTo>
                    <a:pt x="455853" y="181927"/>
                  </a:lnTo>
                  <a:lnTo>
                    <a:pt x="410298" y="181927"/>
                  </a:lnTo>
                  <a:lnTo>
                    <a:pt x="410298" y="184467"/>
                  </a:lnTo>
                  <a:lnTo>
                    <a:pt x="410298" y="227647"/>
                  </a:lnTo>
                  <a:lnTo>
                    <a:pt x="410298" y="275907"/>
                  </a:lnTo>
                  <a:lnTo>
                    <a:pt x="410298" y="319087"/>
                  </a:lnTo>
                  <a:lnTo>
                    <a:pt x="367347" y="319087"/>
                  </a:lnTo>
                  <a:lnTo>
                    <a:pt x="367347" y="275907"/>
                  </a:lnTo>
                  <a:lnTo>
                    <a:pt x="410298" y="275907"/>
                  </a:lnTo>
                  <a:lnTo>
                    <a:pt x="410298" y="227647"/>
                  </a:lnTo>
                  <a:lnTo>
                    <a:pt x="364718" y="227647"/>
                  </a:lnTo>
                  <a:lnTo>
                    <a:pt x="364718" y="230187"/>
                  </a:lnTo>
                  <a:lnTo>
                    <a:pt x="364718" y="273367"/>
                  </a:lnTo>
                  <a:lnTo>
                    <a:pt x="319100" y="273367"/>
                  </a:lnTo>
                  <a:lnTo>
                    <a:pt x="319100" y="275907"/>
                  </a:lnTo>
                  <a:lnTo>
                    <a:pt x="319100" y="319087"/>
                  </a:lnTo>
                  <a:lnTo>
                    <a:pt x="273545" y="319087"/>
                  </a:lnTo>
                  <a:lnTo>
                    <a:pt x="273545" y="321627"/>
                  </a:lnTo>
                  <a:lnTo>
                    <a:pt x="273545" y="364807"/>
                  </a:lnTo>
                  <a:lnTo>
                    <a:pt x="227939" y="364807"/>
                  </a:lnTo>
                  <a:lnTo>
                    <a:pt x="227939" y="367347"/>
                  </a:lnTo>
                  <a:lnTo>
                    <a:pt x="227939" y="410527"/>
                  </a:lnTo>
                  <a:lnTo>
                    <a:pt x="182359" y="410527"/>
                  </a:lnTo>
                  <a:lnTo>
                    <a:pt x="182359" y="413067"/>
                  </a:lnTo>
                  <a:lnTo>
                    <a:pt x="182359" y="456247"/>
                  </a:lnTo>
                  <a:lnTo>
                    <a:pt x="136804" y="456247"/>
                  </a:lnTo>
                  <a:lnTo>
                    <a:pt x="136804" y="458787"/>
                  </a:lnTo>
                  <a:lnTo>
                    <a:pt x="136804" y="501967"/>
                  </a:lnTo>
                  <a:lnTo>
                    <a:pt x="136804" y="550227"/>
                  </a:lnTo>
                  <a:lnTo>
                    <a:pt x="136804" y="592137"/>
                  </a:lnTo>
                  <a:lnTo>
                    <a:pt x="93827" y="592137"/>
                  </a:lnTo>
                  <a:lnTo>
                    <a:pt x="93827" y="550227"/>
                  </a:lnTo>
                  <a:lnTo>
                    <a:pt x="136804" y="550227"/>
                  </a:lnTo>
                  <a:lnTo>
                    <a:pt x="136804" y="501967"/>
                  </a:lnTo>
                  <a:lnTo>
                    <a:pt x="91186" y="501967"/>
                  </a:lnTo>
                  <a:lnTo>
                    <a:pt x="91186" y="504507"/>
                  </a:lnTo>
                  <a:lnTo>
                    <a:pt x="91186" y="546417"/>
                  </a:lnTo>
                  <a:lnTo>
                    <a:pt x="45529" y="546417"/>
                  </a:lnTo>
                  <a:lnTo>
                    <a:pt x="45529" y="547687"/>
                  </a:lnTo>
                  <a:lnTo>
                    <a:pt x="45529" y="550227"/>
                  </a:lnTo>
                  <a:lnTo>
                    <a:pt x="45529" y="592137"/>
                  </a:lnTo>
                  <a:lnTo>
                    <a:pt x="0" y="592137"/>
                  </a:lnTo>
                  <a:lnTo>
                    <a:pt x="0" y="594677"/>
                  </a:lnTo>
                  <a:lnTo>
                    <a:pt x="0" y="637857"/>
                  </a:lnTo>
                  <a:lnTo>
                    <a:pt x="0" y="640397"/>
                  </a:lnTo>
                  <a:lnTo>
                    <a:pt x="139433" y="640397"/>
                  </a:lnTo>
                  <a:lnTo>
                    <a:pt x="139433" y="638213"/>
                  </a:lnTo>
                  <a:lnTo>
                    <a:pt x="139433" y="637857"/>
                  </a:lnTo>
                  <a:lnTo>
                    <a:pt x="139433" y="595236"/>
                  </a:lnTo>
                  <a:lnTo>
                    <a:pt x="91109" y="595236"/>
                  </a:lnTo>
                  <a:lnTo>
                    <a:pt x="91173" y="637857"/>
                  </a:lnTo>
                  <a:lnTo>
                    <a:pt x="48171" y="637857"/>
                  </a:lnTo>
                  <a:lnTo>
                    <a:pt x="48171" y="594677"/>
                  </a:lnTo>
                  <a:lnTo>
                    <a:pt x="184988" y="594677"/>
                  </a:lnTo>
                  <a:lnTo>
                    <a:pt x="184988" y="592632"/>
                  </a:lnTo>
                  <a:lnTo>
                    <a:pt x="184988" y="592137"/>
                  </a:lnTo>
                  <a:lnTo>
                    <a:pt x="184988" y="550227"/>
                  </a:lnTo>
                  <a:lnTo>
                    <a:pt x="230581" y="550227"/>
                  </a:lnTo>
                  <a:lnTo>
                    <a:pt x="230581" y="547687"/>
                  </a:lnTo>
                  <a:lnTo>
                    <a:pt x="139433" y="547687"/>
                  </a:lnTo>
                  <a:lnTo>
                    <a:pt x="139433" y="546417"/>
                  </a:lnTo>
                  <a:lnTo>
                    <a:pt x="139433" y="504507"/>
                  </a:lnTo>
                  <a:lnTo>
                    <a:pt x="182359" y="504507"/>
                  </a:lnTo>
                  <a:lnTo>
                    <a:pt x="182359" y="547077"/>
                  </a:lnTo>
                  <a:lnTo>
                    <a:pt x="230581" y="547077"/>
                  </a:lnTo>
                  <a:lnTo>
                    <a:pt x="230581" y="504507"/>
                  </a:lnTo>
                  <a:lnTo>
                    <a:pt x="276186" y="504507"/>
                  </a:lnTo>
                  <a:lnTo>
                    <a:pt x="276186" y="501967"/>
                  </a:lnTo>
                  <a:lnTo>
                    <a:pt x="184988" y="501967"/>
                  </a:lnTo>
                  <a:lnTo>
                    <a:pt x="184988" y="458787"/>
                  </a:lnTo>
                  <a:lnTo>
                    <a:pt x="227939" y="458787"/>
                  </a:lnTo>
                  <a:lnTo>
                    <a:pt x="227939" y="501459"/>
                  </a:lnTo>
                  <a:lnTo>
                    <a:pt x="276186" y="501459"/>
                  </a:lnTo>
                  <a:lnTo>
                    <a:pt x="276186" y="458787"/>
                  </a:lnTo>
                  <a:lnTo>
                    <a:pt x="321741" y="458787"/>
                  </a:lnTo>
                  <a:lnTo>
                    <a:pt x="321741" y="456247"/>
                  </a:lnTo>
                  <a:lnTo>
                    <a:pt x="230581" y="456247"/>
                  </a:lnTo>
                  <a:lnTo>
                    <a:pt x="230581" y="413067"/>
                  </a:lnTo>
                  <a:lnTo>
                    <a:pt x="273545" y="413067"/>
                  </a:lnTo>
                  <a:lnTo>
                    <a:pt x="273545" y="455879"/>
                  </a:lnTo>
                  <a:lnTo>
                    <a:pt x="321741" y="455879"/>
                  </a:lnTo>
                  <a:lnTo>
                    <a:pt x="321741" y="413067"/>
                  </a:lnTo>
                  <a:lnTo>
                    <a:pt x="367347" y="413067"/>
                  </a:lnTo>
                  <a:lnTo>
                    <a:pt x="367347" y="410527"/>
                  </a:lnTo>
                  <a:lnTo>
                    <a:pt x="276186" y="410527"/>
                  </a:lnTo>
                  <a:lnTo>
                    <a:pt x="276186" y="367347"/>
                  </a:lnTo>
                  <a:lnTo>
                    <a:pt x="319100" y="367347"/>
                  </a:lnTo>
                  <a:lnTo>
                    <a:pt x="319100" y="410273"/>
                  </a:lnTo>
                  <a:lnTo>
                    <a:pt x="367347" y="410273"/>
                  </a:lnTo>
                  <a:lnTo>
                    <a:pt x="367347" y="367347"/>
                  </a:lnTo>
                  <a:lnTo>
                    <a:pt x="412927" y="367347"/>
                  </a:lnTo>
                  <a:lnTo>
                    <a:pt x="412927" y="364807"/>
                  </a:lnTo>
                  <a:lnTo>
                    <a:pt x="321741" y="364807"/>
                  </a:lnTo>
                  <a:lnTo>
                    <a:pt x="321741" y="321627"/>
                  </a:lnTo>
                  <a:lnTo>
                    <a:pt x="458495" y="321627"/>
                  </a:lnTo>
                  <a:lnTo>
                    <a:pt x="458495" y="319087"/>
                  </a:lnTo>
                  <a:lnTo>
                    <a:pt x="458495" y="275907"/>
                  </a:lnTo>
                  <a:lnTo>
                    <a:pt x="504101" y="275907"/>
                  </a:lnTo>
                  <a:lnTo>
                    <a:pt x="504101" y="273418"/>
                  </a:lnTo>
                  <a:lnTo>
                    <a:pt x="504101" y="230581"/>
                  </a:lnTo>
                  <a:lnTo>
                    <a:pt x="455853" y="230581"/>
                  </a:lnTo>
                  <a:lnTo>
                    <a:pt x="455853" y="273367"/>
                  </a:lnTo>
                  <a:lnTo>
                    <a:pt x="412927" y="273367"/>
                  </a:lnTo>
                  <a:lnTo>
                    <a:pt x="412927" y="230187"/>
                  </a:lnTo>
                  <a:lnTo>
                    <a:pt x="549681" y="230187"/>
                  </a:lnTo>
                  <a:lnTo>
                    <a:pt x="549681" y="227863"/>
                  </a:lnTo>
                  <a:lnTo>
                    <a:pt x="549681" y="227647"/>
                  </a:lnTo>
                  <a:lnTo>
                    <a:pt x="549681" y="184975"/>
                  </a:lnTo>
                  <a:lnTo>
                    <a:pt x="501459" y="184975"/>
                  </a:lnTo>
                  <a:lnTo>
                    <a:pt x="501459" y="227647"/>
                  </a:lnTo>
                  <a:lnTo>
                    <a:pt x="458495" y="227647"/>
                  </a:lnTo>
                  <a:lnTo>
                    <a:pt x="458495" y="184467"/>
                  </a:lnTo>
                  <a:lnTo>
                    <a:pt x="595287" y="184467"/>
                  </a:lnTo>
                  <a:lnTo>
                    <a:pt x="595287" y="182257"/>
                  </a:lnTo>
                  <a:lnTo>
                    <a:pt x="595287" y="181927"/>
                  </a:lnTo>
                  <a:lnTo>
                    <a:pt x="595287" y="139382"/>
                  </a:lnTo>
                  <a:lnTo>
                    <a:pt x="547039" y="139382"/>
                  </a:lnTo>
                  <a:lnTo>
                    <a:pt x="547039" y="181927"/>
                  </a:lnTo>
                  <a:lnTo>
                    <a:pt x="504101" y="181927"/>
                  </a:lnTo>
                  <a:lnTo>
                    <a:pt x="504101" y="138747"/>
                  </a:lnTo>
                  <a:lnTo>
                    <a:pt x="640842" y="138747"/>
                  </a:lnTo>
                  <a:lnTo>
                    <a:pt x="640842" y="136207"/>
                  </a:lnTo>
                  <a:lnTo>
                    <a:pt x="640842" y="94297"/>
                  </a:lnTo>
                  <a:lnTo>
                    <a:pt x="686536" y="94297"/>
                  </a:lnTo>
                  <a:lnTo>
                    <a:pt x="686536" y="91757"/>
                  </a:lnTo>
                  <a:lnTo>
                    <a:pt x="595287" y="91757"/>
                  </a:lnTo>
                  <a:lnTo>
                    <a:pt x="595287" y="48577"/>
                  </a:lnTo>
                  <a:lnTo>
                    <a:pt x="638213" y="48577"/>
                  </a:lnTo>
                  <a:lnTo>
                    <a:pt x="638213" y="91186"/>
                  </a:lnTo>
                  <a:lnTo>
                    <a:pt x="686536" y="91186"/>
                  </a:lnTo>
                  <a:lnTo>
                    <a:pt x="686536" y="48577"/>
                  </a:lnTo>
                  <a:lnTo>
                    <a:pt x="686536" y="48221"/>
                  </a:lnTo>
                  <a:lnTo>
                    <a:pt x="686536" y="46037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72883" y="757325"/>
              <a:ext cx="729615" cy="729615"/>
            </a:xfrm>
            <a:custGeom>
              <a:avLst/>
              <a:gdLst/>
              <a:ahLst/>
              <a:cxnLst/>
              <a:rect l="l" t="t" r="r" b="b"/>
              <a:pathLst>
                <a:path w="729614" h="729615">
                  <a:moveTo>
                    <a:pt x="45605" y="592645"/>
                  </a:moveTo>
                  <a:lnTo>
                    <a:pt x="0" y="592645"/>
                  </a:lnTo>
                  <a:lnTo>
                    <a:pt x="0" y="638213"/>
                  </a:lnTo>
                  <a:lnTo>
                    <a:pt x="45605" y="638213"/>
                  </a:lnTo>
                  <a:lnTo>
                    <a:pt x="45605" y="592645"/>
                  </a:lnTo>
                  <a:close/>
                </a:path>
                <a:path w="729614" h="729615">
                  <a:moveTo>
                    <a:pt x="91186" y="547039"/>
                  </a:moveTo>
                  <a:lnTo>
                    <a:pt x="45605" y="547039"/>
                  </a:lnTo>
                  <a:lnTo>
                    <a:pt x="45605" y="592645"/>
                  </a:lnTo>
                  <a:lnTo>
                    <a:pt x="91186" y="592645"/>
                  </a:lnTo>
                  <a:lnTo>
                    <a:pt x="91186" y="547039"/>
                  </a:lnTo>
                  <a:close/>
                </a:path>
                <a:path w="729614" h="729615">
                  <a:moveTo>
                    <a:pt x="136791" y="683793"/>
                  </a:moveTo>
                  <a:lnTo>
                    <a:pt x="91186" y="683793"/>
                  </a:lnTo>
                  <a:lnTo>
                    <a:pt x="91186" y="729399"/>
                  </a:lnTo>
                  <a:lnTo>
                    <a:pt x="136791" y="729399"/>
                  </a:lnTo>
                  <a:lnTo>
                    <a:pt x="136791" y="683793"/>
                  </a:lnTo>
                  <a:close/>
                </a:path>
                <a:path w="729614" h="729615">
                  <a:moveTo>
                    <a:pt x="136791" y="501459"/>
                  </a:moveTo>
                  <a:lnTo>
                    <a:pt x="91186" y="501459"/>
                  </a:lnTo>
                  <a:lnTo>
                    <a:pt x="91186" y="547039"/>
                  </a:lnTo>
                  <a:lnTo>
                    <a:pt x="136791" y="547039"/>
                  </a:lnTo>
                  <a:lnTo>
                    <a:pt x="136791" y="501459"/>
                  </a:lnTo>
                  <a:close/>
                </a:path>
                <a:path w="729614" h="729615">
                  <a:moveTo>
                    <a:pt x="182359" y="638213"/>
                  </a:moveTo>
                  <a:lnTo>
                    <a:pt x="136791" y="638213"/>
                  </a:lnTo>
                  <a:lnTo>
                    <a:pt x="136791" y="683793"/>
                  </a:lnTo>
                  <a:lnTo>
                    <a:pt x="182359" y="683793"/>
                  </a:lnTo>
                  <a:lnTo>
                    <a:pt x="182359" y="638213"/>
                  </a:lnTo>
                  <a:close/>
                </a:path>
                <a:path w="729614" h="729615">
                  <a:moveTo>
                    <a:pt x="182359" y="455853"/>
                  </a:moveTo>
                  <a:lnTo>
                    <a:pt x="136791" y="455853"/>
                  </a:lnTo>
                  <a:lnTo>
                    <a:pt x="136791" y="501459"/>
                  </a:lnTo>
                  <a:lnTo>
                    <a:pt x="182359" y="501459"/>
                  </a:lnTo>
                  <a:lnTo>
                    <a:pt x="182359" y="455853"/>
                  </a:lnTo>
                  <a:close/>
                </a:path>
                <a:path w="729614" h="729615">
                  <a:moveTo>
                    <a:pt x="227939" y="592645"/>
                  </a:moveTo>
                  <a:lnTo>
                    <a:pt x="182359" y="592645"/>
                  </a:lnTo>
                  <a:lnTo>
                    <a:pt x="182359" y="638213"/>
                  </a:lnTo>
                  <a:lnTo>
                    <a:pt x="227939" y="638213"/>
                  </a:lnTo>
                  <a:lnTo>
                    <a:pt x="227939" y="592645"/>
                  </a:lnTo>
                  <a:close/>
                </a:path>
                <a:path w="729614" h="729615">
                  <a:moveTo>
                    <a:pt x="227939" y="410298"/>
                  </a:moveTo>
                  <a:lnTo>
                    <a:pt x="182359" y="410298"/>
                  </a:lnTo>
                  <a:lnTo>
                    <a:pt x="182359" y="455853"/>
                  </a:lnTo>
                  <a:lnTo>
                    <a:pt x="227939" y="455853"/>
                  </a:lnTo>
                  <a:lnTo>
                    <a:pt x="227939" y="410298"/>
                  </a:lnTo>
                  <a:close/>
                </a:path>
                <a:path w="729614" h="729615">
                  <a:moveTo>
                    <a:pt x="273545" y="547039"/>
                  </a:moveTo>
                  <a:lnTo>
                    <a:pt x="227939" y="547039"/>
                  </a:lnTo>
                  <a:lnTo>
                    <a:pt x="227939" y="592645"/>
                  </a:lnTo>
                  <a:lnTo>
                    <a:pt x="273545" y="592645"/>
                  </a:lnTo>
                  <a:lnTo>
                    <a:pt x="273545" y="547039"/>
                  </a:lnTo>
                  <a:close/>
                </a:path>
                <a:path w="729614" h="729615">
                  <a:moveTo>
                    <a:pt x="273545" y="364705"/>
                  </a:moveTo>
                  <a:lnTo>
                    <a:pt x="227939" y="364705"/>
                  </a:lnTo>
                  <a:lnTo>
                    <a:pt x="227939" y="410298"/>
                  </a:lnTo>
                  <a:lnTo>
                    <a:pt x="273545" y="410298"/>
                  </a:lnTo>
                  <a:lnTo>
                    <a:pt x="273545" y="364705"/>
                  </a:lnTo>
                  <a:close/>
                </a:path>
                <a:path w="729614" h="729615">
                  <a:moveTo>
                    <a:pt x="319100" y="501459"/>
                  </a:moveTo>
                  <a:lnTo>
                    <a:pt x="273545" y="501459"/>
                  </a:lnTo>
                  <a:lnTo>
                    <a:pt x="273545" y="547039"/>
                  </a:lnTo>
                  <a:lnTo>
                    <a:pt x="319100" y="547039"/>
                  </a:lnTo>
                  <a:lnTo>
                    <a:pt x="319100" y="501459"/>
                  </a:lnTo>
                  <a:close/>
                </a:path>
                <a:path w="729614" h="729615">
                  <a:moveTo>
                    <a:pt x="319100" y="319100"/>
                  </a:moveTo>
                  <a:lnTo>
                    <a:pt x="273545" y="319100"/>
                  </a:lnTo>
                  <a:lnTo>
                    <a:pt x="273545" y="364705"/>
                  </a:lnTo>
                  <a:lnTo>
                    <a:pt x="319100" y="364705"/>
                  </a:lnTo>
                  <a:lnTo>
                    <a:pt x="319100" y="319100"/>
                  </a:lnTo>
                  <a:close/>
                </a:path>
                <a:path w="729614" h="729615">
                  <a:moveTo>
                    <a:pt x="364705" y="455853"/>
                  </a:moveTo>
                  <a:lnTo>
                    <a:pt x="319100" y="455853"/>
                  </a:lnTo>
                  <a:lnTo>
                    <a:pt x="319100" y="501459"/>
                  </a:lnTo>
                  <a:lnTo>
                    <a:pt x="364705" y="501459"/>
                  </a:lnTo>
                  <a:lnTo>
                    <a:pt x="364705" y="455853"/>
                  </a:lnTo>
                  <a:close/>
                </a:path>
                <a:path w="729614" h="729615">
                  <a:moveTo>
                    <a:pt x="364705" y="273621"/>
                  </a:moveTo>
                  <a:lnTo>
                    <a:pt x="319100" y="273545"/>
                  </a:lnTo>
                  <a:lnTo>
                    <a:pt x="319100" y="319100"/>
                  </a:lnTo>
                  <a:lnTo>
                    <a:pt x="364705" y="319100"/>
                  </a:lnTo>
                  <a:lnTo>
                    <a:pt x="364705" y="273621"/>
                  </a:lnTo>
                  <a:close/>
                </a:path>
                <a:path w="729614" h="729615">
                  <a:moveTo>
                    <a:pt x="455853" y="182346"/>
                  </a:moveTo>
                  <a:lnTo>
                    <a:pt x="410298" y="182435"/>
                  </a:lnTo>
                  <a:lnTo>
                    <a:pt x="410298" y="227939"/>
                  </a:lnTo>
                  <a:lnTo>
                    <a:pt x="364705" y="227939"/>
                  </a:lnTo>
                  <a:lnTo>
                    <a:pt x="364705" y="273621"/>
                  </a:lnTo>
                  <a:lnTo>
                    <a:pt x="410298" y="273621"/>
                  </a:lnTo>
                  <a:lnTo>
                    <a:pt x="410298" y="228015"/>
                  </a:lnTo>
                  <a:lnTo>
                    <a:pt x="455853" y="228015"/>
                  </a:lnTo>
                  <a:lnTo>
                    <a:pt x="455853" y="182346"/>
                  </a:lnTo>
                  <a:close/>
                </a:path>
                <a:path w="729614" h="729615">
                  <a:moveTo>
                    <a:pt x="501459" y="136791"/>
                  </a:moveTo>
                  <a:lnTo>
                    <a:pt x="455853" y="136880"/>
                  </a:lnTo>
                  <a:lnTo>
                    <a:pt x="455853" y="182346"/>
                  </a:lnTo>
                  <a:lnTo>
                    <a:pt x="501459" y="182346"/>
                  </a:lnTo>
                  <a:lnTo>
                    <a:pt x="501459" y="136791"/>
                  </a:lnTo>
                  <a:close/>
                </a:path>
                <a:path w="729614" h="729615">
                  <a:moveTo>
                    <a:pt x="547039" y="273621"/>
                  </a:moveTo>
                  <a:lnTo>
                    <a:pt x="501459" y="273621"/>
                  </a:lnTo>
                  <a:lnTo>
                    <a:pt x="501459" y="319100"/>
                  </a:lnTo>
                  <a:lnTo>
                    <a:pt x="455853" y="319176"/>
                  </a:lnTo>
                  <a:lnTo>
                    <a:pt x="455853" y="364705"/>
                  </a:lnTo>
                  <a:lnTo>
                    <a:pt x="410298" y="364794"/>
                  </a:lnTo>
                  <a:lnTo>
                    <a:pt x="410298" y="410298"/>
                  </a:lnTo>
                  <a:lnTo>
                    <a:pt x="364705" y="410298"/>
                  </a:lnTo>
                  <a:lnTo>
                    <a:pt x="364705" y="455853"/>
                  </a:lnTo>
                  <a:lnTo>
                    <a:pt x="410298" y="455853"/>
                  </a:lnTo>
                  <a:lnTo>
                    <a:pt x="410298" y="410375"/>
                  </a:lnTo>
                  <a:lnTo>
                    <a:pt x="455853" y="410375"/>
                  </a:lnTo>
                  <a:lnTo>
                    <a:pt x="455853" y="364794"/>
                  </a:lnTo>
                  <a:lnTo>
                    <a:pt x="501459" y="364794"/>
                  </a:lnTo>
                  <a:lnTo>
                    <a:pt x="501459" y="319176"/>
                  </a:lnTo>
                  <a:lnTo>
                    <a:pt x="547039" y="319176"/>
                  </a:lnTo>
                  <a:lnTo>
                    <a:pt x="547039" y="273621"/>
                  </a:lnTo>
                  <a:close/>
                </a:path>
                <a:path w="729614" h="729615">
                  <a:moveTo>
                    <a:pt x="547039" y="91186"/>
                  </a:moveTo>
                  <a:lnTo>
                    <a:pt x="501459" y="91262"/>
                  </a:lnTo>
                  <a:lnTo>
                    <a:pt x="501459" y="136791"/>
                  </a:lnTo>
                  <a:lnTo>
                    <a:pt x="547039" y="136791"/>
                  </a:lnTo>
                  <a:lnTo>
                    <a:pt x="547039" y="91186"/>
                  </a:lnTo>
                  <a:close/>
                </a:path>
                <a:path w="729614" h="729615">
                  <a:moveTo>
                    <a:pt x="592645" y="227939"/>
                  </a:moveTo>
                  <a:lnTo>
                    <a:pt x="547039" y="227939"/>
                  </a:lnTo>
                  <a:lnTo>
                    <a:pt x="547039" y="273621"/>
                  </a:lnTo>
                  <a:lnTo>
                    <a:pt x="592645" y="273621"/>
                  </a:lnTo>
                  <a:lnTo>
                    <a:pt x="592645" y="227939"/>
                  </a:lnTo>
                  <a:close/>
                </a:path>
                <a:path w="729614" h="729615">
                  <a:moveTo>
                    <a:pt x="592645" y="45605"/>
                  </a:moveTo>
                  <a:lnTo>
                    <a:pt x="547039" y="45605"/>
                  </a:lnTo>
                  <a:lnTo>
                    <a:pt x="547039" y="91186"/>
                  </a:lnTo>
                  <a:lnTo>
                    <a:pt x="592645" y="91186"/>
                  </a:lnTo>
                  <a:lnTo>
                    <a:pt x="592645" y="45605"/>
                  </a:lnTo>
                  <a:close/>
                </a:path>
                <a:path w="729614" h="729615">
                  <a:moveTo>
                    <a:pt x="638213" y="182346"/>
                  </a:moveTo>
                  <a:lnTo>
                    <a:pt x="592645" y="182346"/>
                  </a:lnTo>
                  <a:lnTo>
                    <a:pt x="592645" y="227939"/>
                  </a:lnTo>
                  <a:lnTo>
                    <a:pt x="638213" y="227939"/>
                  </a:lnTo>
                  <a:lnTo>
                    <a:pt x="638213" y="182346"/>
                  </a:lnTo>
                  <a:close/>
                </a:path>
                <a:path w="729614" h="729615">
                  <a:moveTo>
                    <a:pt x="683793" y="136791"/>
                  </a:moveTo>
                  <a:lnTo>
                    <a:pt x="638213" y="136791"/>
                  </a:lnTo>
                  <a:lnTo>
                    <a:pt x="638213" y="182346"/>
                  </a:lnTo>
                  <a:lnTo>
                    <a:pt x="683793" y="182346"/>
                  </a:lnTo>
                  <a:lnTo>
                    <a:pt x="683793" y="136791"/>
                  </a:lnTo>
                  <a:close/>
                </a:path>
                <a:path w="729614" h="729615">
                  <a:moveTo>
                    <a:pt x="729399" y="0"/>
                  </a:moveTo>
                  <a:lnTo>
                    <a:pt x="683793" y="0"/>
                  </a:lnTo>
                  <a:lnTo>
                    <a:pt x="638213" y="0"/>
                  </a:lnTo>
                  <a:lnTo>
                    <a:pt x="592645" y="0"/>
                  </a:lnTo>
                  <a:lnTo>
                    <a:pt x="592645" y="45605"/>
                  </a:lnTo>
                  <a:lnTo>
                    <a:pt x="638213" y="45605"/>
                  </a:lnTo>
                  <a:lnTo>
                    <a:pt x="683793" y="45605"/>
                  </a:lnTo>
                  <a:lnTo>
                    <a:pt x="683793" y="136791"/>
                  </a:lnTo>
                  <a:lnTo>
                    <a:pt x="729399" y="136791"/>
                  </a:lnTo>
                  <a:lnTo>
                    <a:pt x="729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43648" y="1530908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19" h="185419">
                  <a:moveTo>
                    <a:pt x="184988" y="0"/>
                  </a:moveTo>
                  <a:lnTo>
                    <a:pt x="91160" y="0"/>
                  </a:lnTo>
                  <a:lnTo>
                    <a:pt x="91160" y="45720"/>
                  </a:lnTo>
                  <a:lnTo>
                    <a:pt x="45605" y="45720"/>
                  </a:lnTo>
                  <a:lnTo>
                    <a:pt x="45605" y="91440"/>
                  </a:lnTo>
                  <a:lnTo>
                    <a:pt x="0" y="91440"/>
                  </a:lnTo>
                  <a:lnTo>
                    <a:pt x="0" y="93980"/>
                  </a:lnTo>
                  <a:lnTo>
                    <a:pt x="0" y="139700"/>
                  </a:lnTo>
                  <a:lnTo>
                    <a:pt x="0" y="185420"/>
                  </a:lnTo>
                  <a:lnTo>
                    <a:pt x="93802" y="185420"/>
                  </a:lnTo>
                  <a:lnTo>
                    <a:pt x="93802" y="139700"/>
                  </a:lnTo>
                  <a:lnTo>
                    <a:pt x="139407" y="139700"/>
                  </a:lnTo>
                  <a:lnTo>
                    <a:pt x="139407" y="93980"/>
                  </a:lnTo>
                  <a:lnTo>
                    <a:pt x="184988" y="93980"/>
                  </a:lnTo>
                  <a:lnTo>
                    <a:pt x="184988" y="91440"/>
                  </a:lnTo>
                  <a:lnTo>
                    <a:pt x="184988" y="45720"/>
                  </a:lnTo>
                  <a:lnTo>
                    <a:pt x="184988" y="0"/>
                  </a:lnTo>
                  <a:close/>
                </a:path>
              </a:pathLst>
            </a:custGeom>
            <a:solidFill>
              <a:srgbClr val="1D6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97661" y="710488"/>
              <a:ext cx="1052195" cy="820419"/>
            </a:xfrm>
            <a:custGeom>
              <a:avLst/>
              <a:gdLst/>
              <a:ahLst/>
              <a:cxnLst/>
              <a:rect l="l" t="t" r="r" b="b"/>
              <a:pathLst>
                <a:path w="1052195" h="820419">
                  <a:moveTo>
                    <a:pt x="1051890" y="0"/>
                  </a:moveTo>
                  <a:lnTo>
                    <a:pt x="1002906" y="0"/>
                  </a:lnTo>
                  <a:lnTo>
                    <a:pt x="1002906" y="48260"/>
                  </a:lnTo>
                  <a:lnTo>
                    <a:pt x="1002906" y="181610"/>
                  </a:lnTo>
                  <a:lnTo>
                    <a:pt x="957300" y="181610"/>
                  </a:lnTo>
                  <a:lnTo>
                    <a:pt x="957300" y="185420"/>
                  </a:lnTo>
                  <a:lnTo>
                    <a:pt x="957300" y="227330"/>
                  </a:lnTo>
                  <a:lnTo>
                    <a:pt x="911720" y="227330"/>
                  </a:lnTo>
                  <a:lnTo>
                    <a:pt x="911720" y="231140"/>
                  </a:lnTo>
                  <a:lnTo>
                    <a:pt x="911720" y="273050"/>
                  </a:lnTo>
                  <a:lnTo>
                    <a:pt x="866152" y="273050"/>
                  </a:lnTo>
                  <a:lnTo>
                    <a:pt x="866152" y="276860"/>
                  </a:lnTo>
                  <a:lnTo>
                    <a:pt x="866152" y="318770"/>
                  </a:lnTo>
                  <a:lnTo>
                    <a:pt x="820623" y="318770"/>
                  </a:lnTo>
                  <a:lnTo>
                    <a:pt x="820623" y="322580"/>
                  </a:lnTo>
                  <a:lnTo>
                    <a:pt x="820623" y="364490"/>
                  </a:lnTo>
                  <a:lnTo>
                    <a:pt x="774966" y="364490"/>
                  </a:lnTo>
                  <a:lnTo>
                    <a:pt x="774966" y="367030"/>
                  </a:lnTo>
                  <a:lnTo>
                    <a:pt x="774966" y="410210"/>
                  </a:lnTo>
                  <a:lnTo>
                    <a:pt x="729361" y="410210"/>
                  </a:lnTo>
                  <a:lnTo>
                    <a:pt x="729361" y="412750"/>
                  </a:lnTo>
                  <a:lnTo>
                    <a:pt x="729361" y="455930"/>
                  </a:lnTo>
                  <a:lnTo>
                    <a:pt x="683806" y="455930"/>
                  </a:lnTo>
                  <a:lnTo>
                    <a:pt x="683806" y="458470"/>
                  </a:lnTo>
                  <a:lnTo>
                    <a:pt x="683806" y="500380"/>
                  </a:lnTo>
                  <a:lnTo>
                    <a:pt x="638213" y="500380"/>
                  </a:lnTo>
                  <a:lnTo>
                    <a:pt x="638213" y="504190"/>
                  </a:lnTo>
                  <a:lnTo>
                    <a:pt x="638213" y="546100"/>
                  </a:lnTo>
                  <a:lnTo>
                    <a:pt x="592607" y="546100"/>
                  </a:lnTo>
                  <a:lnTo>
                    <a:pt x="592607" y="549910"/>
                  </a:lnTo>
                  <a:lnTo>
                    <a:pt x="592607" y="591820"/>
                  </a:lnTo>
                  <a:lnTo>
                    <a:pt x="547052" y="591820"/>
                  </a:lnTo>
                  <a:lnTo>
                    <a:pt x="547052" y="595630"/>
                  </a:lnTo>
                  <a:lnTo>
                    <a:pt x="547052" y="637540"/>
                  </a:lnTo>
                  <a:lnTo>
                    <a:pt x="501446" y="637540"/>
                  </a:lnTo>
                  <a:lnTo>
                    <a:pt x="501446" y="641350"/>
                  </a:lnTo>
                  <a:lnTo>
                    <a:pt x="501446" y="683260"/>
                  </a:lnTo>
                  <a:lnTo>
                    <a:pt x="455866" y="683260"/>
                  </a:lnTo>
                  <a:lnTo>
                    <a:pt x="455866" y="687070"/>
                  </a:lnTo>
                  <a:lnTo>
                    <a:pt x="455866" y="728980"/>
                  </a:lnTo>
                  <a:lnTo>
                    <a:pt x="410298" y="728980"/>
                  </a:lnTo>
                  <a:lnTo>
                    <a:pt x="410298" y="732790"/>
                  </a:lnTo>
                  <a:lnTo>
                    <a:pt x="410298" y="774700"/>
                  </a:lnTo>
                  <a:lnTo>
                    <a:pt x="322541" y="774700"/>
                  </a:lnTo>
                  <a:lnTo>
                    <a:pt x="322541" y="732790"/>
                  </a:lnTo>
                  <a:lnTo>
                    <a:pt x="322541" y="728980"/>
                  </a:lnTo>
                  <a:lnTo>
                    <a:pt x="276936" y="728980"/>
                  </a:lnTo>
                  <a:lnTo>
                    <a:pt x="276936" y="687070"/>
                  </a:lnTo>
                  <a:lnTo>
                    <a:pt x="276936" y="641350"/>
                  </a:lnTo>
                  <a:lnTo>
                    <a:pt x="322541" y="641350"/>
                  </a:lnTo>
                  <a:lnTo>
                    <a:pt x="322541" y="637540"/>
                  </a:lnTo>
                  <a:lnTo>
                    <a:pt x="322541" y="595630"/>
                  </a:lnTo>
                  <a:lnTo>
                    <a:pt x="368122" y="595630"/>
                  </a:lnTo>
                  <a:lnTo>
                    <a:pt x="368122" y="591820"/>
                  </a:lnTo>
                  <a:lnTo>
                    <a:pt x="368122" y="549910"/>
                  </a:lnTo>
                  <a:lnTo>
                    <a:pt x="413727" y="549910"/>
                  </a:lnTo>
                  <a:lnTo>
                    <a:pt x="413727" y="546100"/>
                  </a:lnTo>
                  <a:lnTo>
                    <a:pt x="413727" y="504190"/>
                  </a:lnTo>
                  <a:lnTo>
                    <a:pt x="459232" y="504190"/>
                  </a:lnTo>
                  <a:lnTo>
                    <a:pt x="459232" y="500380"/>
                  </a:lnTo>
                  <a:lnTo>
                    <a:pt x="459232" y="458470"/>
                  </a:lnTo>
                  <a:lnTo>
                    <a:pt x="504875" y="458470"/>
                  </a:lnTo>
                  <a:lnTo>
                    <a:pt x="504875" y="455930"/>
                  </a:lnTo>
                  <a:lnTo>
                    <a:pt x="504875" y="412750"/>
                  </a:lnTo>
                  <a:lnTo>
                    <a:pt x="550481" y="412750"/>
                  </a:lnTo>
                  <a:lnTo>
                    <a:pt x="550481" y="410210"/>
                  </a:lnTo>
                  <a:lnTo>
                    <a:pt x="550481" y="367030"/>
                  </a:lnTo>
                  <a:lnTo>
                    <a:pt x="596036" y="367030"/>
                  </a:lnTo>
                  <a:lnTo>
                    <a:pt x="596036" y="364490"/>
                  </a:lnTo>
                  <a:lnTo>
                    <a:pt x="596036" y="322580"/>
                  </a:lnTo>
                  <a:lnTo>
                    <a:pt x="641642" y="322580"/>
                  </a:lnTo>
                  <a:lnTo>
                    <a:pt x="641642" y="318770"/>
                  </a:lnTo>
                  <a:lnTo>
                    <a:pt x="641642" y="276860"/>
                  </a:lnTo>
                  <a:lnTo>
                    <a:pt x="687235" y="276860"/>
                  </a:lnTo>
                  <a:lnTo>
                    <a:pt x="687235" y="273050"/>
                  </a:lnTo>
                  <a:lnTo>
                    <a:pt x="687235" y="231140"/>
                  </a:lnTo>
                  <a:lnTo>
                    <a:pt x="732790" y="231140"/>
                  </a:lnTo>
                  <a:lnTo>
                    <a:pt x="732790" y="227330"/>
                  </a:lnTo>
                  <a:lnTo>
                    <a:pt x="732790" y="185420"/>
                  </a:lnTo>
                  <a:lnTo>
                    <a:pt x="778421" y="185420"/>
                  </a:lnTo>
                  <a:lnTo>
                    <a:pt x="778421" y="181610"/>
                  </a:lnTo>
                  <a:lnTo>
                    <a:pt x="778421" y="139700"/>
                  </a:lnTo>
                  <a:lnTo>
                    <a:pt x="824001" y="139700"/>
                  </a:lnTo>
                  <a:lnTo>
                    <a:pt x="824001" y="135890"/>
                  </a:lnTo>
                  <a:lnTo>
                    <a:pt x="824001" y="93980"/>
                  </a:lnTo>
                  <a:lnTo>
                    <a:pt x="869619" y="93980"/>
                  </a:lnTo>
                  <a:lnTo>
                    <a:pt x="869619" y="90170"/>
                  </a:lnTo>
                  <a:lnTo>
                    <a:pt x="869619" y="48260"/>
                  </a:lnTo>
                  <a:lnTo>
                    <a:pt x="1002906" y="48260"/>
                  </a:lnTo>
                  <a:lnTo>
                    <a:pt x="1002906" y="0"/>
                  </a:lnTo>
                  <a:lnTo>
                    <a:pt x="866152" y="0"/>
                  </a:lnTo>
                  <a:lnTo>
                    <a:pt x="866152" y="45720"/>
                  </a:lnTo>
                  <a:lnTo>
                    <a:pt x="820623" y="45720"/>
                  </a:lnTo>
                  <a:lnTo>
                    <a:pt x="820623" y="48260"/>
                  </a:lnTo>
                  <a:lnTo>
                    <a:pt x="820623" y="90170"/>
                  </a:lnTo>
                  <a:lnTo>
                    <a:pt x="774966" y="90170"/>
                  </a:lnTo>
                  <a:lnTo>
                    <a:pt x="774966" y="93980"/>
                  </a:lnTo>
                  <a:lnTo>
                    <a:pt x="774966" y="135890"/>
                  </a:lnTo>
                  <a:lnTo>
                    <a:pt x="729361" y="135890"/>
                  </a:lnTo>
                  <a:lnTo>
                    <a:pt x="729361" y="139700"/>
                  </a:lnTo>
                  <a:lnTo>
                    <a:pt x="729361" y="181610"/>
                  </a:lnTo>
                  <a:lnTo>
                    <a:pt x="683806" y="181610"/>
                  </a:lnTo>
                  <a:lnTo>
                    <a:pt x="683806" y="185420"/>
                  </a:lnTo>
                  <a:lnTo>
                    <a:pt x="683806" y="227330"/>
                  </a:lnTo>
                  <a:lnTo>
                    <a:pt x="638213" y="227330"/>
                  </a:lnTo>
                  <a:lnTo>
                    <a:pt x="638213" y="231140"/>
                  </a:lnTo>
                  <a:lnTo>
                    <a:pt x="638213" y="273050"/>
                  </a:lnTo>
                  <a:lnTo>
                    <a:pt x="592607" y="273050"/>
                  </a:lnTo>
                  <a:lnTo>
                    <a:pt x="592607" y="276860"/>
                  </a:lnTo>
                  <a:lnTo>
                    <a:pt x="592607" y="318770"/>
                  </a:lnTo>
                  <a:lnTo>
                    <a:pt x="547052" y="318770"/>
                  </a:lnTo>
                  <a:lnTo>
                    <a:pt x="547052" y="322580"/>
                  </a:lnTo>
                  <a:lnTo>
                    <a:pt x="547052" y="364490"/>
                  </a:lnTo>
                  <a:lnTo>
                    <a:pt x="501446" y="364490"/>
                  </a:lnTo>
                  <a:lnTo>
                    <a:pt x="501446" y="367030"/>
                  </a:lnTo>
                  <a:lnTo>
                    <a:pt x="501446" y="410210"/>
                  </a:lnTo>
                  <a:lnTo>
                    <a:pt x="455866" y="410210"/>
                  </a:lnTo>
                  <a:lnTo>
                    <a:pt x="455866" y="412750"/>
                  </a:lnTo>
                  <a:lnTo>
                    <a:pt x="455866" y="455930"/>
                  </a:lnTo>
                  <a:lnTo>
                    <a:pt x="410298" y="455930"/>
                  </a:lnTo>
                  <a:lnTo>
                    <a:pt x="410298" y="458470"/>
                  </a:lnTo>
                  <a:lnTo>
                    <a:pt x="410298" y="500380"/>
                  </a:lnTo>
                  <a:lnTo>
                    <a:pt x="364693" y="500380"/>
                  </a:lnTo>
                  <a:lnTo>
                    <a:pt x="364693" y="504190"/>
                  </a:lnTo>
                  <a:lnTo>
                    <a:pt x="364693" y="546100"/>
                  </a:lnTo>
                  <a:lnTo>
                    <a:pt x="319112" y="546100"/>
                  </a:lnTo>
                  <a:lnTo>
                    <a:pt x="319112" y="549910"/>
                  </a:lnTo>
                  <a:lnTo>
                    <a:pt x="319112" y="591820"/>
                  </a:lnTo>
                  <a:lnTo>
                    <a:pt x="273507" y="591820"/>
                  </a:lnTo>
                  <a:lnTo>
                    <a:pt x="273507" y="595630"/>
                  </a:lnTo>
                  <a:lnTo>
                    <a:pt x="273507" y="637540"/>
                  </a:lnTo>
                  <a:lnTo>
                    <a:pt x="185788" y="637540"/>
                  </a:lnTo>
                  <a:lnTo>
                    <a:pt x="185788" y="595630"/>
                  </a:lnTo>
                  <a:lnTo>
                    <a:pt x="185788" y="591820"/>
                  </a:lnTo>
                  <a:lnTo>
                    <a:pt x="140182" y="591820"/>
                  </a:lnTo>
                  <a:lnTo>
                    <a:pt x="140182" y="546582"/>
                  </a:lnTo>
                  <a:lnTo>
                    <a:pt x="45593" y="546582"/>
                  </a:lnTo>
                  <a:lnTo>
                    <a:pt x="45593" y="591820"/>
                  </a:lnTo>
                  <a:lnTo>
                    <a:pt x="0" y="591820"/>
                  </a:lnTo>
                  <a:lnTo>
                    <a:pt x="0" y="595630"/>
                  </a:lnTo>
                  <a:lnTo>
                    <a:pt x="0" y="637540"/>
                  </a:lnTo>
                  <a:lnTo>
                    <a:pt x="0" y="641350"/>
                  </a:lnTo>
                  <a:lnTo>
                    <a:pt x="45593" y="641350"/>
                  </a:lnTo>
                  <a:lnTo>
                    <a:pt x="45593" y="683260"/>
                  </a:lnTo>
                  <a:lnTo>
                    <a:pt x="45593" y="687070"/>
                  </a:lnTo>
                  <a:lnTo>
                    <a:pt x="91198" y="687070"/>
                  </a:lnTo>
                  <a:lnTo>
                    <a:pt x="91198" y="728980"/>
                  </a:lnTo>
                  <a:lnTo>
                    <a:pt x="91198" y="732790"/>
                  </a:lnTo>
                  <a:lnTo>
                    <a:pt x="136753" y="732790"/>
                  </a:lnTo>
                  <a:lnTo>
                    <a:pt x="136753" y="774700"/>
                  </a:lnTo>
                  <a:lnTo>
                    <a:pt x="136753" y="820420"/>
                  </a:lnTo>
                  <a:lnTo>
                    <a:pt x="231381" y="820420"/>
                  </a:lnTo>
                  <a:lnTo>
                    <a:pt x="231381" y="774700"/>
                  </a:lnTo>
                  <a:lnTo>
                    <a:pt x="185788" y="774700"/>
                  </a:lnTo>
                  <a:lnTo>
                    <a:pt x="185788" y="732790"/>
                  </a:lnTo>
                  <a:lnTo>
                    <a:pt x="185788" y="728980"/>
                  </a:lnTo>
                  <a:lnTo>
                    <a:pt x="140182" y="728980"/>
                  </a:lnTo>
                  <a:lnTo>
                    <a:pt x="140182" y="687070"/>
                  </a:lnTo>
                  <a:lnTo>
                    <a:pt x="140182" y="683260"/>
                  </a:lnTo>
                  <a:lnTo>
                    <a:pt x="94627" y="683260"/>
                  </a:lnTo>
                  <a:lnTo>
                    <a:pt x="94627" y="641350"/>
                  </a:lnTo>
                  <a:lnTo>
                    <a:pt x="94627" y="637540"/>
                  </a:lnTo>
                  <a:lnTo>
                    <a:pt x="49022" y="637540"/>
                  </a:lnTo>
                  <a:lnTo>
                    <a:pt x="49022" y="595630"/>
                  </a:lnTo>
                  <a:lnTo>
                    <a:pt x="136753" y="595630"/>
                  </a:lnTo>
                  <a:lnTo>
                    <a:pt x="136753" y="637540"/>
                  </a:lnTo>
                  <a:lnTo>
                    <a:pt x="136753" y="641350"/>
                  </a:lnTo>
                  <a:lnTo>
                    <a:pt x="182257" y="641350"/>
                  </a:lnTo>
                  <a:lnTo>
                    <a:pt x="182257" y="687070"/>
                  </a:lnTo>
                  <a:lnTo>
                    <a:pt x="227838" y="687070"/>
                  </a:lnTo>
                  <a:lnTo>
                    <a:pt x="227838" y="728980"/>
                  </a:lnTo>
                  <a:lnTo>
                    <a:pt x="227838" y="732790"/>
                  </a:lnTo>
                  <a:lnTo>
                    <a:pt x="273392" y="732790"/>
                  </a:lnTo>
                  <a:lnTo>
                    <a:pt x="273392" y="774700"/>
                  </a:lnTo>
                  <a:lnTo>
                    <a:pt x="273392" y="778510"/>
                  </a:lnTo>
                  <a:lnTo>
                    <a:pt x="459232" y="778510"/>
                  </a:lnTo>
                  <a:lnTo>
                    <a:pt x="459232" y="774700"/>
                  </a:lnTo>
                  <a:lnTo>
                    <a:pt x="459232" y="732790"/>
                  </a:lnTo>
                  <a:lnTo>
                    <a:pt x="504875" y="732790"/>
                  </a:lnTo>
                  <a:lnTo>
                    <a:pt x="504875" y="728980"/>
                  </a:lnTo>
                  <a:lnTo>
                    <a:pt x="504875" y="687070"/>
                  </a:lnTo>
                  <a:lnTo>
                    <a:pt x="550481" y="687070"/>
                  </a:lnTo>
                  <a:lnTo>
                    <a:pt x="550481" y="683260"/>
                  </a:lnTo>
                  <a:lnTo>
                    <a:pt x="550481" y="641350"/>
                  </a:lnTo>
                  <a:lnTo>
                    <a:pt x="596036" y="641350"/>
                  </a:lnTo>
                  <a:lnTo>
                    <a:pt x="596036" y="637540"/>
                  </a:lnTo>
                  <a:lnTo>
                    <a:pt x="596036" y="595630"/>
                  </a:lnTo>
                  <a:lnTo>
                    <a:pt x="641642" y="595630"/>
                  </a:lnTo>
                  <a:lnTo>
                    <a:pt x="641642" y="591820"/>
                  </a:lnTo>
                  <a:lnTo>
                    <a:pt x="641642" y="549910"/>
                  </a:lnTo>
                  <a:lnTo>
                    <a:pt x="687235" y="549910"/>
                  </a:lnTo>
                  <a:lnTo>
                    <a:pt x="687235" y="546100"/>
                  </a:lnTo>
                  <a:lnTo>
                    <a:pt x="687235" y="504190"/>
                  </a:lnTo>
                  <a:lnTo>
                    <a:pt x="732790" y="504190"/>
                  </a:lnTo>
                  <a:lnTo>
                    <a:pt x="732790" y="500380"/>
                  </a:lnTo>
                  <a:lnTo>
                    <a:pt x="732790" y="458470"/>
                  </a:lnTo>
                  <a:lnTo>
                    <a:pt x="778421" y="458470"/>
                  </a:lnTo>
                  <a:lnTo>
                    <a:pt x="778421" y="455930"/>
                  </a:lnTo>
                  <a:lnTo>
                    <a:pt x="778421" y="412750"/>
                  </a:lnTo>
                  <a:lnTo>
                    <a:pt x="824001" y="412750"/>
                  </a:lnTo>
                  <a:lnTo>
                    <a:pt x="824001" y="410210"/>
                  </a:lnTo>
                  <a:lnTo>
                    <a:pt x="824001" y="367030"/>
                  </a:lnTo>
                  <a:lnTo>
                    <a:pt x="869619" y="367030"/>
                  </a:lnTo>
                  <a:lnTo>
                    <a:pt x="869619" y="364490"/>
                  </a:lnTo>
                  <a:lnTo>
                    <a:pt x="869619" y="322580"/>
                  </a:lnTo>
                  <a:lnTo>
                    <a:pt x="915174" y="322580"/>
                  </a:lnTo>
                  <a:lnTo>
                    <a:pt x="915174" y="318770"/>
                  </a:lnTo>
                  <a:lnTo>
                    <a:pt x="915174" y="276860"/>
                  </a:lnTo>
                  <a:lnTo>
                    <a:pt x="960755" y="276860"/>
                  </a:lnTo>
                  <a:lnTo>
                    <a:pt x="960755" y="273050"/>
                  </a:lnTo>
                  <a:lnTo>
                    <a:pt x="960755" y="231140"/>
                  </a:lnTo>
                  <a:lnTo>
                    <a:pt x="1006335" y="231140"/>
                  </a:lnTo>
                  <a:lnTo>
                    <a:pt x="1006335" y="227330"/>
                  </a:lnTo>
                  <a:lnTo>
                    <a:pt x="1006335" y="185420"/>
                  </a:lnTo>
                  <a:lnTo>
                    <a:pt x="1051890" y="185420"/>
                  </a:lnTo>
                  <a:lnTo>
                    <a:pt x="1051890" y="181610"/>
                  </a:lnTo>
                  <a:lnTo>
                    <a:pt x="1051890" y="48260"/>
                  </a:lnTo>
                  <a:lnTo>
                    <a:pt x="1051890" y="45720"/>
                  </a:lnTo>
                  <a:lnTo>
                    <a:pt x="1051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06500" y="1485188"/>
              <a:ext cx="596265" cy="368300"/>
            </a:xfrm>
            <a:custGeom>
              <a:avLst/>
              <a:gdLst/>
              <a:ahLst/>
              <a:cxnLst/>
              <a:rect l="l" t="t" r="r" b="b"/>
              <a:pathLst>
                <a:path w="596265" h="368300">
                  <a:moveTo>
                    <a:pt x="550392" y="231165"/>
                  </a:moveTo>
                  <a:lnTo>
                    <a:pt x="501459" y="231165"/>
                  </a:lnTo>
                  <a:lnTo>
                    <a:pt x="501459" y="276745"/>
                  </a:lnTo>
                  <a:lnTo>
                    <a:pt x="550392" y="276745"/>
                  </a:lnTo>
                  <a:lnTo>
                    <a:pt x="550392" y="231165"/>
                  </a:lnTo>
                  <a:close/>
                </a:path>
                <a:path w="596265" h="368300">
                  <a:moveTo>
                    <a:pt x="596036" y="140004"/>
                  </a:moveTo>
                  <a:lnTo>
                    <a:pt x="547027" y="140004"/>
                  </a:lnTo>
                  <a:lnTo>
                    <a:pt x="547027" y="227330"/>
                  </a:lnTo>
                  <a:lnTo>
                    <a:pt x="504812" y="227330"/>
                  </a:lnTo>
                  <a:lnTo>
                    <a:pt x="504812" y="185420"/>
                  </a:lnTo>
                  <a:lnTo>
                    <a:pt x="504812" y="181610"/>
                  </a:lnTo>
                  <a:lnTo>
                    <a:pt x="459282" y="181610"/>
                  </a:lnTo>
                  <a:lnTo>
                    <a:pt x="459282" y="139700"/>
                  </a:lnTo>
                  <a:lnTo>
                    <a:pt x="459282" y="137160"/>
                  </a:lnTo>
                  <a:lnTo>
                    <a:pt x="413702" y="137160"/>
                  </a:lnTo>
                  <a:lnTo>
                    <a:pt x="413702" y="91440"/>
                  </a:lnTo>
                  <a:lnTo>
                    <a:pt x="368096" y="91440"/>
                  </a:lnTo>
                  <a:lnTo>
                    <a:pt x="368096" y="48260"/>
                  </a:lnTo>
                  <a:lnTo>
                    <a:pt x="368096" y="45720"/>
                  </a:lnTo>
                  <a:lnTo>
                    <a:pt x="319112" y="45720"/>
                  </a:lnTo>
                  <a:lnTo>
                    <a:pt x="319112" y="48260"/>
                  </a:lnTo>
                  <a:lnTo>
                    <a:pt x="319112" y="91440"/>
                  </a:lnTo>
                  <a:lnTo>
                    <a:pt x="319112" y="137160"/>
                  </a:lnTo>
                  <a:lnTo>
                    <a:pt x="273418" y="137160"/>
                  </a:lnTo>
                  <a:lnTo>
                    <a:pt x="273418" y="139700"/>
                  </a:lnTo>
                  <a:lnTo>
                    <a:pt x="273418" y="181610"/>
                  </a:lnTo>
                  <a:lnTo>
                    <a:pt x="227914" y="181610"/>
                  </a:lnTo>
                  <a:lnTo>
                    <a:pt x="227914" y="185420"/>
                  </a:lnTo>
                  <a:lnTo>
                    <a:pt x="227914" y="227330"/>
                  </a:lnTo>
                  <a:lnTo>
                    <a:pt x="140182" y="227330"/>
                  </a:lnTo>
                  <a:lnTo>
                    <a:pt x="140182" y="181610"/>
                  </a:lnTo>
                  <a:lnTo>
                    <a:pt x="140182" y="139700"/>
                  </a:lnTo>
                  <a:lnTo>
                    <a:pt x="185788" y="139700"/>
                  </a:lnTo>
                  <a:lnTo>
                    <a:pt x="185788" y="137160"/>
                  </a:lnTo>
                  <a:lnTo>
                    <a:pt x="185788" y="93980"/>
                  </a:lnTo>
                  <a:lnTo>
                    <a:pt x="231343" y="93980"/>
                  </a:lnTo>
                  <a:lnTo>
                    <a:pt x="231343" y="91440"/>
                  </a:lnTo>
                  <a:lnTo>
                    <a:pt x="231343" y="48260"/>
                  </a:lnTo>
                  <a:lnTo>
                    <a:pt x="319112" y="48260"/>
                  </a:lnTo>
                  <a:lnTo>
                    <a:pt x="319112" y="45720"/>
                  </a:lnTo>
                  <a:lnTo>
                    <a:pt x="182359" y="45720"/>
                  </a:lnTo>
                  <a:lnTo>
                    <a:pt x="182359" y="48260"/>
                  </a:lnTo>
                  <a:lnTo>
                    <a:pt x="182359" y="91440"/>
                  </a:lnTo>
                  <a:lnTo>
                    <a:pt x="136753" y="91440"/>
                  </a:lnTo>
                  <a:lnTo>
                    <a:pt x="136753" y="93980"/>
                  </a:lnTo>
                  <a:lnTo>
                    <a:pt x="136753" y="137160"/>
                  </a:lnTo>
                  <a:lnTo>
                    <a:pt x="91160" y="137160"/>
                  </a:lnTo>
                  <a:lnTo>
                    <a:pt x="91160" y="139700"/>
                  </a:lnTo>
                  <a:lnTo>
                    <a:pt x="91160" y="181610"/>
                  </a:lnTo>
                  <a:lnTo>
                    <a:pt x="0" y="181610"/>
                  </a:lnTo>
                  <a:lnTo>
                    <a:pt x="0" y="227330"/>
                  </a:lnTo>
                  <a:lnTo>
                    <a:pt x="0" y="231140"/>
                  </a:lnTo>
                  <a:lnTo>
                    <a:pt x="0" y="318770"/>
                  </a:lnTo>
                  <a:lnTo>
                    <a:pt x="0" y="368300"/>
                  </a:lnTo>
                  <a:lnTo>
                    <a:pt x="185788" y="368300"/>
                  </a:lnTo>
                  <a:lnTo>
                    <a:pt x="185788" y="318871"/>
                  </a:lnTo>
                  <a:lnTo>
                    <a:pt x="185788" y="276745"/>
                  </a:lnTo>
                  <a:lnTo>
                    <a:pt x="231343" y="276745"/>
                  </a:lnTo>
                  <a:lnTo>
                    <a:pt x="231343" y="231165"/>
                  </a:lnTo>
                  <a:lnTo>
                    <a:pt x="91249" y="231165"/>
                  </a:lnTo>
                  <a:lnTo>
                    <a:pt x="91249" y="276745"/>
                  </a:lnTo>
                  <a:lnTo>
                    <a:pt x="136753" y="276745"/>
                  </a:lnTo>
                  <a:lnTo>
                    <a:pt x="136753" y="318770"/>
                  </a:lnTo>
                  <a:lnTo>
                    <a:pt x="49034" y="318770"/>
                  </a:lnTo>
                  <a:lnTo>
                    <a:pt x="49034" y="231140"/>
                  </a:lnTo>
                  <a:lnTo>
                    <a:pt x="276948" y="231140"/>
                  </a:lnTo>
                  <a:lnTo>
                    <a:pt x="276948" y="227330"/>
                  </a:lnTo>
                  <a:lnTo>
                    <a:pt x="276948" y="185420"/>
                  </a:lnTo>
                  <a:lnTo>
                    <a:pt x="322541" y="185420"/>
                  </a:lnTo>
                  <a:lnTo>
                    <a:pt x="322541" y="181610"/>
                  </a:lnTo>
                  <a:lnTo>
                    <a:pt x="322541" y="139700"/>
                  </a:lnTo>
                  <a:lnTo>
                    <a:pt x="410273" y="139700"/>
                  </a:lnTo>
                  <a:lnTo>
                    <a:pt x="410273" y="181610"/>
                  </a:lnTo>
                  <a:lnTo>
                    <a:pt x="410273" y="185420"/>
                  </a:lnTo>
                  <a:lnTo>
                    <a:pt x="455853" y="185420"/>
                  </a:lnTo>
                  <a:lnTo>
                    <a:pt x="455853" y="227330"/>
                  </a:lnTo>
                  <a:lnTo>
                    <a:pt x="455853" y="231140"/>
                  </a:lnTo>
                  <a:lnTo>
                    <a:pt x="596036" y="231140"/>
                  </a:lnTo>
                  <a:lnTo>
                    <a:pt x="596036" y="227736"/>
                  </a:lnTo>
                  <a:lnTo>
                    <a:pt x="596036" y="227330"/>
                  </a:lnTo>
                  <a:lnTo>
                    <a:pt x="596036" y="140004"/>
                  </a:lnTo>
                  <a:close/>
                </a:path>
                <a:path w="596265" h="368300">
                  <a:moveTo>
                    <a:pt x="596036" y="137160"/>
                  </a:moveTo>
                  <a:lnTo>
                    <a:pt x="550392" y="137160"/>
                  </a:lnTo>
                  <a:lnTo>
                    <a:pt x="550392" y="93980"/>
                  </a:lnTo>
                  <a:lnTo>
                    <a:pt x="550392" y="91440"/>
                  </a:lnTo>
                  <a:lnTo>
                    <a:pt x="504888" y="91440"/>
                  </a:lnTo>
                  <a:lnTo>
                    <a:pt x="504888" y="48260"/>
                  </a:lnTo>
                  <a:lnTo>
                    <a:pt x="504888" y="3810"/>
                  </a:lnTo>
                  <a:lnTo>
                    <a:pt x="550392" y="3810"/>
                  </a:lnTo>
                  <a:lnTo>
                    <a:pt x="550392" y="0"/>
                  </a:lnTo>
                  <a:lnTo>
                    <a:pt x="364553" y="0"/>
                  </a:lnTo>
                  <a:lnTo>
                    <a:pt x="364553" y="3810"/>
                  </a:lnTo>
                  <a:lnTo>
                    <a:pt x="410171" y="3810"/>
                  </a:lnTo>
                  <a:lnTo>
                    <a:pt x="410171" y="48260"/>
                  </a:lnTo>
                  <a:lnTo>
                    <a:pt x="455752" y="48260"/>
                  </a:lnTo>
                  <a:lnTo>
                    <a:pt x="455752" y="91440"/>
                  </a:lnTo>
                  <a:lnTo>
                    <a:pt x="455752" y="93980"/>
                  </a:lnTo>
                  <a:lnTo>
                    <a:pt x="501357" y="93980"/>
                  </a:lnTo>
                  <a:lnTo>
                    <a:pt x="501357" y="137160"/>
                  </a:lnTo>
                  <a:lnTo>
                    <a:pt x="501357" y="139700"/>
                  </a:lnTo>
                  <a:lnTo>
                    <a:pt x="596036" y="139700"/>
                  </a:lnTo>
                  <a:lnTo>
                    <a:pt x="596036" y="137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107" y="1028700"/>
            <a:ext cx="16229965" cy="1953260"/>
          </a:xfrm>
          <a:prstGeom prst="rect"/>
          <a:solidFill>
            <a:srgbClr val="F5F7F6"/>
          </a:solidFill>
        </p:spPr>
        <p:txBody>
          <a:bodyPr wrap="square" lIns="0" tIns="452120" rIns="0" bIns="0" rtlCol="0" vert="horz">
            <a:spAutoFit/>
          </a:bodyPr>
          <a:lstStyle/>
          <a:p>
            <a:pPr marL="475615">
              <a:lnSpc>
                <a:spcPct val="100000"/>
              </a:lnSpc>
              <a:spcBef>
                <a:spcPts val="3560"/>
              </a:spcBef>
            </a:pPr>
            <a:r>
              <a:rPr dirty="0" sz="5900" spc="-190"/>
              <a:t>Struttura</a:t>
            </a:r>
            <a:endParaRPr sz="5900"/>
          </a:p>
        </p:txBody>
      </p:sp>
      <p:sp>
        <p:nvSpPr>
          <p:cNvPr id="3" name="object 3"/>
          <p:cNvSpPr txBox="1"/>
          <p:nvPr/>
        </p:nvSpPr>
        <p:spPr>
          <a:xfrm>
            <a:off x="7663108" y="6889712"/>
            <a:ext cx="2366010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45" b="1">
                <a:latin typeface="Verdana"/>
                <a:cs typeface="Verdana"/>
              </a:rPr>
              <a:t>Footer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2000" spc="80">
                <a:latin typeface="Verdana"/>
                <a:cs typeface="Verdana"/>
              </a:rPr>
              <a:t>Contatti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140">
                <a:latin typeface="Verdana"/>
                <a:cs typeface="Verdana"/>
              </a:rPr>
              <a:t>e-mail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3108" y="4323510"/>
            <a:ext cx="3802379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35" b="1">
                <a:latin typeface="Verdana"/>
                <a:cs typeface="Verdana"/>
              </a:rPr>
              <a:t>Home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2000" spc="135">
                <a:latin typeface="Verdana"/>
                <a:cs typeface="Verdana"/>
              </a:rPr>
              <a:t>Piccola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presentazione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foto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0253" y="6889712"/>
            <a:ext cx="2619375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35" b="1">
                <a:latin typeface="Verdana"/>
                <a:cs typeface="Verdana"/>
              </a:rPr>
              <a:t>Box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2000" spc="65">
                <a:latin typeface="Verdana"/>
                <a:cs typeface="Verdana"/>
              </a:rPr>
              <a:t>Bio,skills,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120">
                <a:latin typeface="Verdana"/>
                <a:cs typeface="Verdana"/>
              </a:rPr>
              <a:t>portfolio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253" y="4323510"/>
            <a:ext cx="3602990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80" b="1">
                <a:latin typeface="Verdana"/>
                <a:cs typeface="Verdana"/>
              </a:rPr>
              <a:t>N</a:t>
            </a:r>
            <a:r>
              <a:rPr dirty="0" sz="2450" spc="-70" b="1">
                <a:latin typeface="Verdana"/>
                <a:cs typeface="Verdana"/>
              </a:rPr>
              <a:t>av</a:t>
            </a:r>
            <a:r>
              <a:rPr dirty="0" sz="2450" spc="-120" b="1">
                <a:latin typeface="Verdana"/>
                <a:cs typeface="Verdana"/>
              </a:rPr>
              <a:t> </a:t>
            </a:r>
            <a:r>
              <a:rPr dirty="0" sz="2450" spc="35" b="1">
                <a:latin typeface="Verdana"/>
                <a:cs typeface="Verdana"/>
              </a:rPr>
              <a:t>B</a:t>
            </a:r>
            <a:r>
              <a:rPr dirty="0" sz="2450" spc="-105" b="1">
                <a:latin typeface="Verdana"/>
                <a:cs typeface="Verdana"/>
              </a:rPr>
              <a:t>ar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2000" spc="5">
                <a:latin typeface="Verdana"/>
                <a:cs typeface="Verdana"/>
              </a:rPr>
              <a:t>Responsive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su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95">
                <a:latin typeface="Verdana"/>
                <a:cs typeface="Verdana"/>
              </a:rPr>
              <a:t>ogni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sezione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509919" y="8195116"/>
            <a:ext cx="1129665" cy="1872614"/>
            <a:chOff x="15509919" y="8195116"/>
            <a:chExt cx="1129665" cy="1872614"/>
          </a:xfrm>
        </p:grpSpPr>
        <p:sp>
          <p:nvSpPr>
            <p:cNvPr id="8" name="object 8"/>
            <p:cNvSpPr/>
            <p:nvPr/>
          </p:nvSpPr>
          <p:spPr>
            <a:xfrm>
              <a:off x="15675623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64" y="293370"/>
                  </a:lnTo>
                  <a:lnTo>
                    <a:pt x="772464" y="292100"/>
                  </a:lnTo>
                  <a:lnTo>
                    <a:pt x="772477" y="240030"/>
                  </a:lnTo>
                  <a:lnTo>
                    <a:pt x="745832" y="240030"/>
                  </a:lnTo>
                  <a:lnTo>
                    <a:pt x="745832" y="238760"/>
                  </a:lnTo>
                  <a:lnTo>
                    <a:pt x="745845" y="209550"/>
                  </a:lnTo>
                  <a:lnTo>
                    <a:pt x="745845" y="186690"/>
                  </a:lnTo>
                  <a:lnTo>
                    <a:pt x="719188" y="186690"/>
                  </a:lnTo>
                  <a:lnTo>
                    <a:pt x="719188" y="160020"/>
                  </a:lnTo>
                  <a:lnTo>
                    <a:pt x="692619" y="160020"/>
                  </a:lnTo>
                  <a:lnTo>
                    <a:pt x="692619" y="133350"/>
                  </a:lnTo>
                  <a:lnTo>
                    <a:pt x="665949" y="133350"/>
                  </a:lnTo>
                  <a:lnTo>
                    <a:pt x="665949" y="106680"/>
                  </a:lnTo>
                  <a:lnTo>
                    <a:pt x="639318" y="106680"/>
                  </a:lnTo>
                  <a:lnTo>
                    <a:pt x="639318" y="80010"/>
                  </a:lnTo>
                  <a:lnTo>
                    <a:pt x="612698" y="80010"/>
                  </a:lnTo>
                  <a:lnTo>
                    <a:pt x="612698" y="53340"/>
                  </a:lnTo>
                  <a:lnTo>
                    <a:pt x="562267" y="53340"/>
                  </a:lnTo>
                  <a:lnTo>
                    <a:pt x="562267" y="613410"/>
                  </a:lnTo>
                  <a:lnTo>
                    <a:pt x="508317" y="613410"/>
                  </a:lnTo>
                  <a:lnTo>
                    <a:pt x="508317" y="425450"/>
                  </a:lnTo>
                  <a:lnTo>
                    <a:pt x="562267" y="425450"/>
                  </a:lnTo>
                  <a:lnTo>
                    <a:pt x="562267" y="370840"/>
                  </a:lnTo>
                  <a:lnTo>
                    <a:pt x="508317" y="370840"/>
                  </a:lnTo>
                  <a:lnTo>
                    <a:pt x="508317" y="293370"/>
                  </a:lnTo>
                  <a:lnTo>
                    <a:pt x="508317" y="292100"/>
                  </a:lnTo>
                  <a:lnTo>
                    <a:pt x="508317" y="240030"/>
                  </a:lnTo>
                  <a:lnTo>
                    <a:pt x="508317" y="238760"/>
                  </a:lnTo>
                  <a:lnTo>
                    <a:pt x="508317" y="209550"/>
                  </a:lnTo>
                  <a:lnTo>
                    <a:pt x="562267" y="209550"/>
                  </a:lnTo>
                  <a:lnTo>
                    <a:pt x="562267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6196" y="26670"/>
                  </a:lnTo>
                  <a:lnTo>
                    <a:pt x="506196" y="0"/>
                  </a:lnTo>
                  <a:lnTo>
                    <a:pt x="293103" y="0"/>
                  </a:lnTo>
                  <a:lnTo>
                    <a:pt x="293103" y="26670"/>
                  </a:lnTo>
                  <a:lnTo>
                    <a:pt x="292582" y="26670"/>
                  </a:lnTo>
                  <a:lnTo>
                    <a:pt x="292582" y="238760"/>
                  </a:lnTo>
                  <a:lnTo>
                    <a:pt x="292582" y="612140"/>
                  </a:lnTo>
                  <a:lnTo>
                    <a:pt x="238658" y="612140"/>
                  </a:lnTo>
                  <a:lnTo>
                    <a:pt x="238658" y="610870"/>
                  </a:lnTo>
                  <a:lnTo>
                    <a:pt x="238658" y="558800"/>
                  </a:lnTo>
                  <a:lnTo>
                    <a:pt x="238658" y="505460"/>
                  </a:lnTo>
                  <a:lnTo>
                    <a:pt x="292582" y="505460"/>
                  </a:lnTo>
                  <a:lnTo>
                    <a:pt x="292582" y="293370"/>
                  </a:lnTo>
                  <a:lnTo>
                    <a:pt x="238658" y="293370"/>
                  </a:lnTo>
                  <a:lnTo>
                    <a:pt x="238658" y="292100"/>
                  </a:lnTo>
                  <a:lnTo>
                    <a:pt x="238658" y="240030"/>
                  </a:lnTo>
                  <a:lnTo>
                    <a:pt x="238658" y="238760"/>
                  </a:lnTo>
                  <a:lnTo>
                    <a:pt x="292582" y="238760"/>
                  </a:lnTo>
                  <a:lnTo>
                    <a:pt x="292582" y="26670"/>
                  </a:lnTo>
                  <a:lnTo>
                    <a:pt x="239776" y="26670"/>
                  </a:lnTo>
                  <a:lnTo>
                    <a:pt x="239776" y="53340"/>
                  </a:lnTo>
                  <a:lnTo>
                    <a:pt x="186512" y="53340"/>
                  </a:lnTo>
                  <a:lnTo>
                    <a:pt x="186512" y="80010"/>
                  </a:lnTo>
                  <a:lnTo>
                    <a:pt x="159880" y="80010"/>
                  </a:lnTo>
                  <a:lnTo>
                    <a:pt x="159880" y="106680"/>
                  </a:lnTo>
                  <a:lnTo>
                    <a:pt x="133235" y="106680"/>
                  </a:lnTo>
                  <a:lnTo>
                    <a:pt x="133235" y="133350"/>
                  </a:lnTo>
                  <a:lnTo>
                    <a:pt x="106603" y="133350"/>
                  </a:lnTo>
                  <a:lnTo>
                    <a:pt x="106603" y="160020"/>
                  </a:lnTo>
                  <a:lnTo>
                    <a:pt x="79959" y="160020"/>
                  </a:lnTo>
                  <a:lnTo>
                    <a:pt x="79959" y="186690"/>
                  </a:lnTo>
                  <a:lnTo>
                    <a:pt x="53276" y="186690"/>
                  </a:lnTo>
                  <a:lnTo>
                    <a:pt x="53276" y="209550"/>
                  </a:lnTo>
                  <a:lnTo>
                    <a:pt x="53276" y="238760"/>
                  </a:lnTo>
                  <a:lnTo>
                    <a:pt x="26682" y="238760"/>
                  </a:lnTo>
                  <a:lnTo>
                    <a:pt x="26682" y="240030"/>
                  </a:lnTo>
                  <a:lnTo>
                    <a:pt x="26670" y="292100"/>
                  </a:lnTo>
                  <a:lnTo>
                    <a:pt x="38" y="292100"/>
                  </a:lnTo>
                  <a:lnTo>
                    <a:pt x="38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93" y="505460"/>
                  </a:lnTo>
                  <a:lnTo>
                    <a:pt x="26593" y="558800"/>
                  </a:lnTo>
                  <a:lnTo>
                    <a:pt x="53174" y="558800"/>
                  </a:lnTo>
                  <a:lnTo>
                    <a:pt x="53174" y="610870"/>
                  </a:lnTo>
                  <a:lnTo>
                    <a:pt x="79819" y="610870"/>
                  </a:lnTo>
                  <a:lnTo>
                    <a:pt x="79819" y="612140"/>
                  </a:lnTo>
                  <a:lnTo>
                    <a:pt x="79819" y="613410"/>
                  </a:lnTo>
                  <a:lnTo>
                    <a:pt x="79819" y="637540"/>
                  </a:lnTo>
                  <a:lnTo>
                    <a:pt x="106451" y="637540"/>
                  </a:lnTo>
                  <a:lnTo>
                    <a:pt x="106451" y="638810"/>
                  </a:lnTo>
                  <a:lnTo>
                    <a:pt x="106451" y="664210"/>
                  </a:lnTo>
                  <a:lnTo>
                    <a:pt x="133070" y="664210"/>
                  </a:lnTo>
                  <a:lnTo>
                    <a:pt x="133070" y="690880"/>
                  </a:lnTo>
                  <a:lnTo>
                    <a:pt x="159702" y="690880"/>
                  </a:lnTo>
                  <a:lnTo>
                    <a:pt x="159702" y="717550"/>
                  </a:lnTo>
                  <a:lnTo>
                    <a:pt x="186321" y="717550"/>
                  </a:lnTo>
                  <a:lnTo>
                    <a:pt x="186321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74" y="770890"/>
                  </a:lnTo>
                  <a:lnTo>
                    <a:pt x="292874" y="797560"/>
                  </a:lnTo>
                  <a:lnTo>
                    <a:pt x="505955" y="797560"/>
                  </a:lnTo>
                  <a:lnTo>
                    <a:pt x="505955" y="770890"/>
                  </a:lnTo>
                  <a:lnTo>
                    <a:pt x="559231" y="770890"/>
                  </a:lnTo>
                  <a:lnTo>
                    <a:pt x="559231" y="744220"/>
                  </a:lnTo>
                  <a:lnTo>
                    <a:pt x="612495" y="744220"/>
                  </a:lnTo>
                  <a:lnTo>
                    <a:pt x="612495" y="717550"/>
                  </a:lnTo>
                  <a:lnTo>
                    <a:pt x="639127" y="717550"/>
                  </a:lnTo>
                  <a:lnTo>
                    <a:pt x="639127" y="690880"/>
                  </a:lnTo>
                  <a:lnTo>
                    <a:pt x="665784" y="690880"/>
                  </a:lnTo>
                  <a:lnTo>
                    <a:pt x="665784" y="664210"/>
                  </a:lnTo>
                  <a:lnTo>
                    <a:pt x="692467" y="664210"/>
                  </a:lnTo>
                  <a:lnTo>
                    <a:pt x="692467" y="638810"/>
                  </a:lnTo>
                  <a:lnTo>
                    <a:pt x="719035" y="638810"/>
                  </a:lnTo>
                  <a:lnTo>
                    <a:pt x="719035" y="637540"/>
                  </a:lnTo>
                  <a:lnTo>
                    <a:pt x="719048" y="613410"/>
                  </a:lnTo>
                  <a:lnTo>
                    <a:pt x="719048" y="612140"/>
                  </a:lnTo>
                  <a:lnTo>
                    <a:pt x="745731" y="612140"/>
                  </a:lnTo>
                  <a:lnTo>
                    <a:pt x="745731" y="610870"/>
                  </a:lnTo>
                  <a:lnTo>
                    <a:pt x="745731" y="558800"/>
                  </a:lnTo>
                  <a:lnTo>
                    <a:pt x="772388" y="558800"/>
                  </a:lnTo>
                  <a:lnTo>
                    <a:pt x="772388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14291" y="9420439"/>
              <a:ext cx="323602" cy="2153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914281" y="9635832"/>
              <a:ext cx="323850" cy="242570"/>
            </a:xfrm>
            <a:custGeom>
              <a:avLst/>
              <a:gdLst/>
              <a:ahLst/>
              <a:cxnLst/>
              <a:rect l="l" t="t" r="r" b="b"/>
              <a:pathLst>
                <a:path w="323850" h="242570">
                  <a:moveTo>
                    <a:pt x="323608" y="0"/>
                  </a:moveTo>
                  <a:lnTo>
                    <a:pt x="0" y="0"/>
                  </a:lnTo>
                  <a:lnTo>
                    <a:pt x="0" y="54610"/>
                  </a:lnTo>
                  <a:lnTo>
                    <a:pt x="0" y="242570"/>
                  </a:lnTo>
                  <a:lnTo>
                    <a:pt x="53924" y="242570"/>
                  </a:lnTo>
                  <a:lnTo>
                    <a:pt x="53924" y="54610"/>
                  </a:lnTo>
                  <a:lnTo>
                    <a:pt x="269659" y="54610"/>
                  </a:lnTo>
                  <a:lnTo>
                    <a:pt x="269659" y="242570"/>
                  </a:lnTo>
                  <a:lnTo>
                    <a:pt x="323608" y="242570"/>
                  </a:lnTo>
                  <a:lnTo>
                    <a:pt x="323608" y="54610"/>
                  </a:lnTo>
                  <a:lnTo>
                    <a:pt x="323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725115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54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204" y="484974"/>
                  </a:lnTo>
                  <a:lnTo>
                    <a:pt x="620204" y="512914"/>
                  </a:lnTo>
                  <a:lnTo>
                    <a:pt x="593242" y="512914"/>
                  </a:lnTo>
                  <a:lnTo>
                    <a:pt x="593242" y="539584"/>
                  </a:lnTo>
                  <a:lnTo>
                    <a:pt x="566280" y="539584"/>
                  </a:lnTo>
                  <a:lnTo>
                    <a:pt x="566280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55" y="619594"/>
                  </a:lnTo>
                  <a:lnTo>
                    <a:pt x="485355" y="620864"/>
                  </a:lnTo>
                  <a:lnTo>
                    <a:pt x="485355" y="647534"/>
                  </a:lnTo>
                  <a:lnTo>
                    <a:pt x="458406" y="647534"/>
                  </a:lnTo>
                  <a:lnTo>
                    <a:pt x="458406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47" y="647534"/>
                  </a:lnTo>
                  <a:lnTo>
                    <a:pt x="216547" y="620864"/>
                  </a:lnTo>
                  <a:lnTo>
                    <a:pt x="216547" y="619594"/>
                  </a:lnTo>
                  <a:lnTo>
                    <a:pt x="189585" y="619594"/>
                  </a:lnTo>
                  <a:lnTo>
                    <a:pt x="189585" y="594194"/>
                  </a:lnTo>
                  <a:lnTo>
                    <a:pt x="189585" y="592924"/>
                  </a:lnTo>
                  <a:lnTo>
                    <a:pt x="162623" y="592924"/>
                  </a:lnTo>
                  <a:lnTo>
                    <a:pt x="162623" y="567524"/>
                  </a:lnTo>
                  <a:lnTo>
                    <a:pt x="162623" y="566254"/>
                  </a:lnTo>
                  <a:lnTo>
                    <a:pt x="135661" y="566254"/>
                  </a:lnTo>
                  <a:lnTo>
                    <a:pt x="135661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49" y="458304"/>
                  </a:lnTo>
                  <a:lnTo>
                    <a:pt x="54749" y="431634"/>
                  </a:lnTo>
                  <a:lnTo>
                    <a:pt x="27838" y="431634"/>
                  </a:lnTo>
                  <a:lnTo>
                    <a:pt x="27838" y="270344"/>
                  </a:lnTo>
                  <a:lnTo>
                    <a:pt x="54749" y="270344"/>
                  </a:lnTo>
                  <a:lnTo>
                    <a:pt x="54749" y="242404"/>
                  </a:lnTo>
                  <a:lnTo>
                    <a:pt x="54749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61" y="162394"/>
                  </a:lnTo>
                  <a:lnTo>
                    <a:pt x="135661" y="135724"/>
                  </a:lnTo>
                  <a:lnTo>
                    <a:pt x="162623" y="135724"/>
                  </a:lnTo>
                  <a:lnTo>
                    <a:pt x="162623" y="134454"/>
                  </a:lnTo>
                  <a:lnTo>
                    <a:pt x="162623" y="109054"/>
                  </a:lnTo>
                  <a:lnTo>
                    <a:pt x="189585" y="109054"/>
                  </a:lnTo>
                  <a:lnTo>
                    <a:pt x="189585" y="107784"/>
                  </a:lnTo>
                  <a:lnTo>
                    <a:pt x="189585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55" y="54444"/>
                  </a:lnTo>
                  <a:lnTo>
                    <a:pt x="485355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80" y="135724"/>
                  </a:lnTo>
                  <a:lnTo>
                    <a:pt x="566280" y="162394"/>
                  </a:lnTo>
                  <a:lnTo>
                    <a:pt x="593242" y="162394"/>
                  </a:lnTo>
                  <a:lnTo>
                    <a:pt x="593242" y="189064"/>
                  </a:lnTo>
                  <a:lnTo>
                    <a:pt x="620204" y="189064"/>
                  </a:lnTo>
                  <a:lnTo>
                    <a:pt x="620204" y="215734"/>
                  </a:lnTo>
                  <a:lnTo>
                    <a:pt x="620204" y="242404"/>
                  </a:lnTo>
                  <a:lnTo>
                    <a:pt x="620204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30" y="162394"/>
                  </a:lnTo>
                  <a:lnTo>
                    <a:pt x="621030" y="135724"/>
                  </a:lnTo>
                  <a:lnTo>
                    <a:pt x="621030" y="134454"/>
                  </a:lnTo>
                  <a:lnTo>
                    <a:pt x="594067" y="134454"/>
                  </a:lnTo>
                  <a:lnTo>
                    <a:pt x="594067" y="107784"/>
                  </a:lnTo>
                  <a:lnTo>
                    <a:pt x="567105" y="107784"/>
                  </a:lnTo>
                  <a:lnTo>
                    <a:pt x="567105" y="82384"/>
                  </a:lnTo>
                  <a:lnTo>
                    <a:pt x="567105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32" y="26504"/>
                  </a:lnTo>
                  <a:lnTo>
                    <a:pt x="459232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22" y="26504"/>
                  </a:lnTo>
                  <a:lnTo>
                    <a:pt x="215722" y="27774"/>
                  </a:lnTo>
                  <a:lnTo>
                    <a:pt x="215722" y="54444"/>
                  </a:lnTo>
                  <a:lnTo>
                    <a:pt x="161798" y="54444"/>
                  </a:lnTo>
                  <a:lnTo>
                    <a:pt x="161798" y="81114"/>
                  </a:lnTo>
                  <a:lnTo>
                    <a:pt x="134835" y="81114"/>
                  </a:lnTo>
                  <a:lnTo>
                    <a:pt x="134835" y="82384"/>
                  </a:lnTo>
                  <a:lnTo>
                    <a:pt x="134835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24" y="162394"/>
                  </a:lnTo>
                  <a:lnTo>
                    <a:pt x="53924" y="189064"/>
                  </a:lnTo>
                  <a:lnTo>
                    <a:pt x="27012" y="189064"/>
                  </a:lnTo>
                  <a:lnTo>
                    <a:pt x="27012" y="217004"/>
                  </a:lnTo>
                  <a:lnTo>
                    <a:pt x="27012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1634"/>
                  </a:lnTo>
                  <a:lnTo>
                    <a:pt x="27012" y="431634"/>
                  </a:lnTo>
                  <a:lnTo>
                    <a:pt x="27012" y="458304"/>
                  </a:lnTo>
                  <a:lnTo>
                    <a:pt x="27012" y="486244"/>
                  </a:lnTo>
                  <a:lnTo>
                    <a:pt x="53924" y="486244"/>
                  </a:lnTo>
                  <a:lnTo>
                    <a:pt x="53924" y="512914"/>
                  </a:lnTo>
                  <a:lnTo>
                    <a:pt x="53924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35" y="594194"/>
                  </a:lnTo>
                  <a:lnTo>
                    <a:pt x="134835" y="619594"/>
                  </a:lnTo>
                  <a:lnTo>
                    <a:pt x="134835" y="620864"/>
                  </a:lnTo>
                  <a:lnTo>
                    <a:pt x="161798" y="620864"/>
                  </a:lnTo>
                  <a:lnTo>
                    <a:pt x="161798" y="647534"/>
                  </a:lnTo>
                  <a:lnTo>
                    <a:pt x="188760" y="647534"/>
                  </a:lnTo>
                  <a:lnTo>
                    <a:pt x="188760" y="674204"/>
                  </a:lnTo>
                  <a:lnTo>
                    <a:pt x="188760" y="675474"/>
                  </a:lnTo>
                  <a:lnTo>
                    <a:pt x="242671" y="675474"/>
                  </a:lnTo>
                  <a:lnTo>
                    <a:pt x="242671" y="702144"/>
                  </a:lnTo>
                  <a:lnTo>
                    <a:pt x="459232" y="702144"/>
                  </a:lnTo>
                  <a:lnTo>
                    <a:pt x="459232" y="675474"/>
                  </a:lnTo>
                  <a:lnTo>
                    <a:pt x="486181" y="675474"/>
                  </a:lnTo>
                  <a:lnTo>
                    <a:pt x="486181" y="674204"/>
                  </a:lnTo>
                  <a:lnTo>
                    <a:pt x="486181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105" y="620864"/>
                  </a:lnTo>
                  <a:lnTo>
                    <a:pt x="567105" y="619594"/>
                  </a:lnTo>
                  <a:lnTo>
                    <a:pt x="567105" y="594194"/>
                  </a:lnTo>
                  <a:lnTo>
                    <a:pt x="594067" y="594194"/>
                  </a:lnTo>
                  <a:lnTo>
                    <a:pt x="594067" y="592924"/>
                  </a:lnTo>
                  <a:lnTo>
                    <a:pt x="594067" y="567524"/>
                  </a:lnTo>
                  <a:lnTo>
                    <a:pt x="621030" y="567524"/>
                  </a:lnTo>
                  <a:lnTo>
                    <a:pt x="621030" y="566254"/>
                  </a:lnTo>
                  <a:lnTo>
                    <a:pt x="621030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54" y="459574"/>
                  </a:lnTo>
                  <a:lnTo>
                    <a:pt x="701954" y="431634"/>
                  </a:lnTo>
                  <a:lnTo>
                    <a:pt x="701954" y="270344"/>
                  </a:lnTo>
                  <a:lnTo>
                    <a:pt x="701954" y="243674"/>
                  </a:lnTo>
                  <a:lnTo>
                    <a:pt x="701954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698407" y="9285426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19" y="269125"/>
                  </a:moveTo>
                  <a:lnTo>
                    <a:pt x="728421" y="269125"/>
                  </a:lnTo>
                  <a:lnTo>
                    <a:pt x="728421" y="242455"/>
                  </a:lnTo>
                  <a:lnTo>
                    <a:pt x="728421" y="215785"/>
                  </a:lnTo>
                  <a:lnTo>
                    <a:pt x="728091" y="215785"/>
                  </a:lnTo>
                  <a:lnTo>
                    <a:pt x="728091" y="270395"/>
                  </a:lnTo>
                  <a:lnTo>
                    <a:pt x="728091" y="485025"/>
                  </a:lnTo>
                  <a:lnTo>
                    <a:pt x="701078" y="485025"/>
                  </a:lnTo>
                  <a:lnTo>
                    <a:pt x="701078" y="486295"/>
                  </a:lnTo>
                  <a:lnTo>
                    <a:pt x="701078" y="539635"/>
                  </a:lnTo>
                  <a:lnTo>
                    <a:pt x="674116" y="539635"/>
                  </a:lnTo>
                  <a:lnTo>
                    <a:pt x="674116" y="566305"/>
                  </a:lnTo>
                  <a:lnTo>
                    <a:pt x="647153" y="566305"/>
                  </a:lnTo>
                  <a:lnTo>
                    <a:pt x="647153" y="592975"/>
                  </a:lnTo>
                  <a:lnTo>
                    <a:pt x="620191" y="592975"/>
                  </a:lnTo>
                  <a:lnTo>
                    <a:pt x="620191" y="619645"/>
                  </a:lnTo>
                  <a:lnTo>
                    <a:pt x="593229" y="619645"/>
                  </a:lnTo>
                  <a:lnTo>
                    <a:pt x="593229" y="620915"/>
                  </a:lnTo>
                  <a:lnTo>
                    <a:pt x="593229" y="647585"/>
                  </a:lnTo>
                  <a:lnTo>
                    <a:pt x="566229" y="647585"/>
                  </a:lnTo>
                  <a:lnTo>
                    <a:pt x="566229" y="674255"/>
                  </a:lnTo>
                  <a:lnTo>
                    <a:pt x="512305" y="674255"/>
                  </a:lnTo>
                  <a:lnTo>
                    <a:pt x="512305" y="700925"/>
                  </a:lnTo>
                  <a:lnTo>
                    <a:pt x="485368" y="700925"/>
                  </a:lnTo>
                  <a:lnTo>
                    <a:pt x="485368" y="727595"/>
                  </a:lnTo>
                  <a:lnTo>
                    <a:pt x="269963" y="727595"/>
                  </a:lnTo>
                  <a:lnTo>
                    <a:pt x="269963" y="700925"/>
                  </a:lnTo>
                  <a:lnTo>
                    <a:pt x="216039" y="700925"/>
                  </a:lnTo>
                  <a:lnTo>
                    <a:pt x="216039" y="674255"/>
                  </a:lnTo>
                  <a:lnTo>
                    <a:pt x="189077" y="674255"/>
                  </a:lnTo>
                  <a:lnTo>
                    <a:pt x="189077" y="647585"/>
                  </a:lnTo>
                  <a:lnTo>
                    <a:pt x="162128" y="647585"/>
                  </a:lnTo>
                  <a:lnTo>
                    <a:pt x="162128" y="620915"/>
                  </a:lnTo>
                  <a:lnTo>
                    <a:pt x="162128" y="619645"/>
                  </a:lnTo>
                  <a:lnTo>
                    <a:pt x="135166" y="619645"/>
                  </a:lnTo>
                  <a:lnTo>
                    <a:pt x="135166" y="592975"/>
                  </a:lnTo>
                  <a:lnTo>
                    <a:pt x="108204" y="592975"/>
                  </a:lnTo>
                  <a:lnTo>
                    <a:pt x="108204" y="566305"/>
                  </a:lnTo>
                  <a:lnTo>
                    <a:pt x="81216" y="566305"/>
                  </a:lnTo>
                  <a:lnTo>
                    <a:pt x="81216" y="539635"/>
                  </a:lnTo>
                  <a:lnTo>
                    <a:pt x="81216" y="512965"/>
                  </a:lnTo>
                  <a:lnTo>
                    <a:pt x="54305" y="512965"/>
                  </a:lnTo>
                  <a:lnTo>
                    <a:pt x="54305" y="486295"/>
                  </a:lnTo>
                  <a:lnTo>
                    <a:pt x="54305" y="458355"/>
                  </a:lnTo>
                  <a:lnTo>
                    <a:pt x="27292" y="458355"/>
                  </a:lnTo>
                  <a:lnTo>
                    <a:pt x="27292" y="270395"/>
                  </a:lnTo>
                  <a:lnTo>
                    <a:pt x="54305" y="270395"/>
                  </a:lnTo>
                  <a:lnTo>
                    <a:pt x="54305" y="269125"/>
                  </a:lnTo>
                  <a:lnTo>
                    <a:pt x="54305" y="215785"/>
                  </a:lnTo>
                  <a:lnTo>
                    <a:pt x="81216" y="215785"/>
                  </a:lnTo>
                  <a:lnTo>
                    <a:pt x="81216" y="189115"/>
                  </a:lnTo>
                  <a:lnTo>
                    <a:pt x="108204" y="189115"/>
                  </a:lnTo>
                  <a:lnTo>
                    <a:pt x="108204" y="162445"/>
                  </a:lnTo>
                  <a:lnTo>
                    <a:pt x="135166" y="162445"/>
                  </a:lnTo>
                  <a:lnTo>
                    <a:pt x="135166" y="135775"/>
                  </a:lnTo>
                  <a:lnTo>
                    <a:pt x="162128" y="135775"/>
                  </a:lnTo>
                  <a:lnTo>
                    <a:pt x="162128" y="134505"/>
                  </a:lnTo>
                  <a:lnTo>
                    <a:pt x="162128" y="107835"/>
                  </a:lnTo>
                  <a:lnTo>
                    <a:pt x="189077" y="107835"/>
                  </a:lnTo>
                  <a:lnTo>
                    <a:pt x="189077" y="81165"/>
                  </a:lnTo>
                  <a:lnTo>
                    <a:pt x="243001" y="81165"/>
                  </a:lnTo>
                  <a:lnTo>
                    <a:pt x="243001" y="54495"/>
                  </a:lnTo>
                  <a:lnTo>
                    <a:pt x="269963" y="54495"/>
                  </a:lnTo>
                  <a:lnTo>
                    <a:pt x="269963" y="27825"/>
                  </a:lnTo>
                  <a:lnTo>
                    <a:pt x="485368" y="27825"/>
                  </a:lnTo>
                  <a:lnTo>
                    <a:pt x="485368" y="54495"/>
                  </a:lnTo>
                  <a:lnTo>
                    <a:pt x="539318" y="54495"/>
                  </a:lnTo>
                  <a:lnTo>
                    <a:pt x="539318" y="81165"/>
                  </a:lnTo>
                  <a:lnTo>
                    <a:pt x="593229" y="81165"/>
                  </a:lnTo>
                  <a:lnTo>
                    <a:pt x="593229" y="107835"/>
                  </a:lnTo>
                  <a:lnTo>
                    <a:pt x="593229" y="134505"/>
                  </a:lnTo>
                  <a:lnTo>
                    <a:pt x="593229" y="135775"/>
                  </a:lnTo>
                  <a:lnTo>
                    <a:pt x="620191" y="135775"/>
                  </a:lnTo>
                  <a:lnTo>
                    <a:pt x="620191" y="162445"/>
                  </a:lnTo>
                  <a:lnTo>
                    <a:pt x="647153" y="162445"/>
                  </a:lnTo>
                  <a:lnTo>
                    <a:pt x="647153" y="189115"/>
                  </a:lnTo>
                  <a:lnTo>
                    <a:pt x="674116" y="189115"/>
                  </a:lnTo>
                  <a:lnTo>
                    <a:pt x="674116" y="215785"/>
                  </a:lnTo>
                  <a:lnTo>
                    <a:pt x="674116" y="242455"/>
                  </a:lnTo>
                  <a:lnTo>
                    <a:pt x="701078" y="242455"/>
                  </a:lnTo>
                  <a:lnTo>
                    <a:pt x="701078" y="269125"/>
                  </a:lnTo>
                  <a:lnTo>
                    <a:pt x="701078" y="270395"/>
                  </a:lnTo>
                  <a:lnTo>
                    <a:pt x="728091" y="270395"/>
                  </a:lnTo>
                  <a:lnTo>
                    <a:pt x="728091" y="215785"/>
                  </a:lnTo>
                  <a:lnTo>
                    <a:pt x="701408" y="215785"/>
                  </a:lnTo>
                  <a:lnTo>
                    <a:pt x="701408" y="189115"/>
                  </a:lnTo>
                  <a:lnTo>
                    <a:pt x="701408" y="162445"/>
                  </a:lnTo>
                  <a:lnTo>
                    <a:pt x="674446" y="162445"/>
                  </a:lnTo>
                  <a:lnTo>
                    <a:pt x="674446" y="135775"/>
                  </a:lnTo>
                  <a:lnTo>
                    <a:pt x="674446" y="134505"/>
                  </a:lnTo>
                  <a:lnTo>
                    <a:pt x="647484" y="134505"/>
                  </a:lnTo>
                  <a:lnTo>
                    <a:pt x="647484" y="107835"/>
                  </a:lnTo>
                  <a:lnTo>
                    <a:pt x="620522" y="107835"/>
                  </a:lnTo>
                  <a:lnTo>
                    <a:pt x="620522" y="81165"/>
                  </a:lnTo>
                  <a:lnTo>
                    <a:pt x="593559" y="81165"/>
                  </a:lnTo>
                  <a:lnTo>
                    <a:pt x="593559" y="54495"/>
                  </a:lnTo>
                  <a:lnTo>
                    <a:pt x="539648" y="54495"/>
                  </a:lnTo>
                  <a:lnTo>
                    <a:pt x="539648" y="27825"/>
                  </a:lnTo>
                  <a:lnTo>
                    <a:pt x="539648" y="26555"/>
                  </a:lnTo>
                  <a:lnTo>
                    <a:pt x="485698" y="26555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55"/>
                  </a:lnTo>
                  <a:lnTo>
                    <a:pt x="215709" y="26555"/>
                  </a:lnTo>
                  <a:lnTo>
                    <a:pt x="215709" y="27825"/>
                  </a:lnTo>
                  <a:lnTo>
                    <a:pt x="215709" y="54495"/>
                  </a:lnTo>
                  <a:lnTo>
                    <a:pt x="161798" y="54495"/>
                  </a:lnTo>
                  <a:lnTo>
                    <a:pt x="161798" y="81165"/>
                  </a:lnTo>
                  <a:lnTo>
                    <a:pt x="134835" y="81165"/>
                  </a:lnTo>
                  <a:lnTo>
                    <a:pt x="134835" y="107835"/>
                  </a:lnTo>
                  <a:lnTo>
                    <a:pt x="107873" y="107835"/>
                  </a:lnTo>
                  <a:lnTo>
                    <a:pt x="107873" y="134505"/>
                  </a:lnTo>
                  <a:lnTo>
                    <a:pt x="80886" y="134505"/>
                  </a:lnTo>
                  <a:lnTo>
                    <a:pt x="80886" y="135775"/>
                  </a:lnTo>
                  <a:lnTo>
                    <a:pt x="80886" y="162445"/>
                  </a:lnTo>
                  <a:lnTo>
                    <a:pt x="53975" y="162445"/>
                  </a:lnTo>
                  <a:lnTo>
                    <a:pt x="53975" y="189115"/>
                  </a:lnTo>
                  <a:lnTo>
                    <a:pt x="53975" y="215785"/>
                  </a:lnTo>
                  <a:lnTo>
                    <a:pt x="26962" y="215785"/>
                  </a:lnTo>
                  <a:lnTo>
                    <a:pt x="26962" y="269125"/>
                  </a:lnTo>
                  <a:lnTo>
                    <a:pt x="0" y="269125"/>
                  </a:lnTo>
                  <a:lnTo>
                    <a:pt x="0" y="270395"/>
                  </a:lnTo>
                  <a:lnTo>
                    <a:pt x="0" y="458355"/>
                  </a:lnTo>
                  <a:lnTo>
                    <a:pt x="0" y="486295"/>
                  </a:lnTo>
                  <a:lnTo>
                    <a:pt x="26962" y="486295"/>
                  </a:lnTo>
                  <a:lnTo>
                    <a:pt x="26962" y="512965"/>
                  </a:lnTo>
                  <a:lnTo>
                    <a:pt x="26962" y="539635"/>
                  </a:lnTo>
                  <a:lnTo>
                    <a:pt x="53975" y="539635"/>
                  </a:lnTo>
                  <a:lnTo>
                    <a:pt x="53975" y="566305"/>
                  </a:lnTo>
                  <a:lnTo>
                    <a:pt x="53975" y="592975"/>
                  </a:lnTo>
                  <a:lnTo>
                    <a:pt x="80886" y="592975"/>
                  </a:lnTo>
                  <a:lnTo>
                    <a:pt x="80886" y="619645"/>
                  </a:lnTo>
                  <a:lnTo>
                    <a:pt x="80886" y="620915"/>
                  </a:lnTo>
                  <a:lnTo>
                    <a:pt x="107873" y="620915"/>
                  </a:lnTo>
                  <a:lnTo>
                    <a:pt x="107873" y="647585"/>
                  </a:lnTo>
                  <a:lnTo>
                    <a:pt x="134835" y="647585"/>
                  </a:lnTo>
                  <a:lnTo>
                    <a:pt x="134835" y="674255"/>
                  </a:lnTo>
                  <a:lnTo>
                    <a:pt x="161798" y="674255"/>
                  </a:lnTo>
                  <a:lnTo>
                    <a:pt x="161798" y="700925"/>
                  </a:lnTo>
                  <a:lnTo>
                    <a:pt x="215709" y="700925"/>
                  </a:lnTo>
                  <a:lnTo>
                    <a:pt x="215709" y="727595"/>
                  </a:lnTo>
                  <a:lnTo>
                    <a:pt x="215709" y="728865"/>
                  </a:lnTo>
                  <a:lnTo>
                    <a:pt x="269633" y="728865"/>
                  </a:lnTo>
                  <a:lnTo>
                    <a:pt x="269633" y="755535"/>
                  </a:lnTo>
                  <a:lnTo>
                    <a:pt x="485698" y="755535"/>
                  </a:lnTo>
                  <a:lnTo>
                    <a:pt x="485698" y="728865"/>
                  </a:lnTo>
                  <a:lnTo>
                    <a:pt x="539648" y="728865"/>
                  </a:lnTo>
                  <a:lnTo>
                    <a:pt x="539648" y="727595"/>
                  </a:lnTo>
                  <a:lnTo>
                    <a:pt x="539648" y="700925"/>
                  </a:lnTo>
                  <a:lnTo>
                    <a:pt x="593559" y="700925"/>
                  </a:lnTo>
                  <a:lnTo>
                    <a:pt x="593559" y="674255"/>
                  </a:lnTo>
                  <a:lnTo>
                    <a:pt x="620522" y="674255"/>
                  </a:lnTo>
                  <a:lnTo>
                    <a:pt x="620522" y="647585"/>
                  </a:lnTo>
                  <a:lnTo>
                    <a:pt x="647484" y="647585"/>
                  </a:lnTo>
                  <a:lnTo>
                    <a:pt x="647484" y="620915"/>
                  </a:lnTo>
                  <a:lnTo>
                    <a:pt x="674446" y="620915"/>
                  </a:lnTo>
                  <a:lnTo>
                    <a:pt x="674446" y="619645"/>
                  </a:lnTo>
                  <a:lnTo>
                    <a:pt x="674446" y="592975"/>
                  </a:lnTo>
                  <a:lnTo>
                    <a:pt x="701408" y="592975"/>
                  </a:lnTo>
                  <a:lnTo>
                    <a:pt x="701408" y="566305"/>
                  </a:lnTo>
                  <a:lnTo>
                    <a:pt x="701408" y="539635"/>
                  </a:lnTo>
                  <a:lnTo>
                    <a:pt x="728421" y="539635"/>
                  </a:lnTo>
                  <a:lnTo>
                    <a:pt x="728421" y="486295"/>
                  </a:lnTo>
                  <a:lnTo>
                    <a:pt x="755319" y="486295"/>
                  </a:lnTo>
                  <a:lnTo>
                    <a:pt x="755319" y="485025"/>
                  </a:lnTo>
                  <a:lnTo>
                    <a:pt x="755319" y="270395"/>
                  </a:lnTo>
                  <a:lnTo>
                    <a:pt x="755319" y="269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671280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6230"/>
                  </a:moveTo>
                  <a:lnTo>
                    <a:pt x="215709" y="216230"/>
                  </a:lnTo>
                  <a:lnTo>
                    <a:pt x="215709" y="242900"/>
                  </a:lnTo>
                  <a:lnTo>
                    <a:pt x="215709" y="621360"/>
                  </a:lnTo>
                  <a:lnTo>
                    <a:pt x="243332" y="621360"/>
                  </a:lnTo>
                  <a:lnTo>
                    <a:pt x="243332" y="242900"/>
                  </a:lnTo>
                  <a:lnTo>
                    <a:pt x="243332" y="216230"/>
                  </a:lnTo>
                  <a:close/>
                </a:path>
                <a:path w="809625" h="809625">
                  <a:moveTo>
                    <a:pt x="297256" y="161798"/>
                  </a:moveTo>
                  <a:lnTo>
                    <a:pt x="269633" y="161798"/>
                  </a:lnTo>
                  <a:lnTo>
                    <a:pt x="269633" y="189090"/>
                  </a:lnTo>
                  <a:lnTo>
                    <a:pt x="269633" y="216369"/>
                  </a:lnTo>
                  <a:lnTo>
                    <a:pt x="297256" y="216369"/>
                  </a:lnTo>
                  <a:lnTo>
                    <a:pt x="297256" y="161798"/>
                  </a:lnTo>
                  <a:close/>
                </a:path>
                <a:path w="809625" h="809625">
                  <a:moveTo>
                    <a:pt x="512991" y="430860"/>
                  </a:moveTo>
                  <a:lnTo>
                    <a:pt x="485368" y="430860"/>
                  </a:lnTo>
                  <a:lnTo>
                    <a:pt x="485368" y="458800"/>
                  </a:lnTo>
                  <a:lnTo>
                    <a:pt x="485368" y="621360"/>
                  </a:lnTo>
                  <a:lnTo>
                    <a:pt x="512991" y="621360"/>
                  </a:lnTo>
                  <a:lnTo>
                    <a:pt x="512991" y="458800"/>
                  </a:lnTo>
                  <a:lnTo>
                    <a:pt x="512991" y="430860"/>
                  </a:lnTo>
                  <a:close/>
                </a:path>
                <a:path w="809625" h="809625">
                  <a:moveTo>
                    <a:pt x="512991" y="216230"/>
                  </a:moveTo>
                  <a:lnTo>
                    <a:pt x="485368" y="216230"/>
                  </a:lnTo>
                  <a:lnTo>
                    <a:pt x="485368" y="242900"/>
                  </a:lnTo>
                  <a:lnTo>
                    <a:pt x="485368" y="377520"/>
                  </a:lnTo>
                  <a:lnTo>
                    <a:pt x="512991" y="377520"/>
                  </a:lnTo>
                  <a:lnTo>
                    <a:pt x="512991" y="242900"/>
                  </a:lnTo>
                  <a:lnTo>
                    <a:pt x="512991" y="216230"/>
                  </a:lnTo>
                  <a:close/>
                </a:path>
                <a:path w="809625" h="809625">
                  <a:moveTo>
                    <a:pt x="512991" y="0"/>
                  </a:moveTo>
                  <a:lnTo>
                    <a:pt x="296595" y="0"/>
                  </a:lnTo>
                  <a:lnTo>
                    <a:pt x="296595" y="26949"/>
                  </a:lnTo>
                  <a:lnTo>
                    <a:pt x="512991" y="26949"/>
                  </a:lnTo>
                  <a:lnTo>
                    <a:pt x="512991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13" y="242900"/>
                  </a:lnTo>
                  <a:lnTo>
                    <a:pt x="755713" y="189560"/>
                  </a:lnTo>
                  <a:lnTo>
                    <a:pt x="755713" y="188290"/>
                  </a:lnTo>
                  <a:lnTo>
                    <a:pt x="728700" y="188290"/>
                  </a:lnTo>
                  <a:lnTo>
                    <a:pt x="728700" y="162890"/>
                  </a:lnTo>
                  <a:lnTo>
                    <a:pt x="728700" y="161620"/>
                  </a:lnTo>
                  <a:lnTo>
                    <a:pt x="701738" y="161620"/>
                  </a:lnTo>
                  <a:lnTo>
                    <a:pt x="701738" y="134950"/>
                  </a:lnTo>
                  <a:lnTo>
                    <a:pt x="674776" y="134950"/>
                  </a:lnTo>
                  <a:lnTo>
                    <a:pt x="674776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40" y="53670"/>
                  </a:lnTo>
                  <a:lnTo>
                    <a:pt x="566940" y="27000"/>
                  </a:lnTo>
                  <a:lnTo>
                    <a:pt x="512330" y="27000"/>
                  </a:lnTo>
                  <a:lnTo>
                    <a:pt x="512330" y="53670"/>
                  </a:lnTo>
                  <a:lnTo>
                    <a:pt x="512330" y="54940"/>
                  </a:lnTo>
                  <a:lnTo>
                    <a:pt x="566280" y="54940"/>
                  </a:lnTo>
                  <a:lnTo>
                    <a:pt x="566280" y="80340"/>
                  </a:lnTo>
                  <a:lnTo>
                    <a:pt x="566280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16" y="134950"/>
                  </a:lnTo>
                  <a:lnTo>
                    <a:pt x="674116" y="161620"/>
                  </a:lnTo>
                  <a:lnTo>
                    <a:pt x="674116" y="162890"/>
                  </a:lnTo>
                  <a:lnTo>
                    <a:pt x="701078" y="162890"/>
                  </a:lnTo>
                  <a:lnTo>
                    <a:pt x="701078" y="188290"/>
                  </a:lnTo>
                  <a:lnTo>
                    <a:pt x="701078" y="189560"/>
                  </a:lnTo>
                  <a:lnTo>
                    <a:pt x="728040" y="189560"/>
                  </a:lnTo>
                  <a:lnTo>
                    <a:pt x="728040" y="242900"/>
                  </a:lnTo>
                  <a:lnTo>
                    <a:pt x="755053" y="242900"/>
                  </a:lnTo>
                  <a:lnTo>
                    <a:pt x="755053" y="296240"/>
                  </a:lnTo>
                  <a:lnTo>
                    <a:pt x="755053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53" y="512140"/>
                  </a:lnTo>
                  <a:lnTo>
                    <a:pt x="755053" y="513410"/>
                  </a:lnTo>
                  <a:lnTo>
                    <a:pt x="755053" y="566750"/>
                  </a:lnTo>
                  <a:lnTo>
                    <a:pt x="728040" y="566750"/>
                  </a:lnTo>
                  <a:lnTo>
                    <a:pt x="728040" y="620090"/>
                  </a:lnTo>
                  <a:lnTo>
                    <a:pt x="701078" y="620090"/>
                  </a:lnTo>
                  <a:lnTo>
                    <a:pt x="701078" y="621360"/>
                  </a:lnTo>
                  <a:lnTo>
                    <a:pt x="701078" y="646760"/>
                  </a:lnTo>
                  <a:lnTo>
                    <a:pt x="674116" y="646760"/>
                  </a:lnTo>
                  <a:lnTo>
                    <a:pt x="674116" y="648030"/>
                  </a:lnTo>
                  <a:lnTo>
                    <a:pt x="674116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80" y="728040"/>
                  </a:lnTo>
                  <a:lnTo>
                    <a:pt x="566280" y="729310"/>
                  </a:lnTo>
                  <a:lnTo>
                    <a:pt x="566280" y="754710"/>
                  </a:lnTo>
                  <a:lnTo>
                    <a:pt x="512330" y="754710"/>
                  </a:lnTo>
                  <a:lnTo>
                    <a:pt x="512330" y="755980"/>
                  </a:lnTo>
                  <a:lnTo>
                    <a:pt x="512330" y="781380"/>
                  </a:lnTo>
                  <a:lnTo>
                    <a:pt x="297256" y="781380"/>
                  </a:lnTo>
                  <a:lnTo>
                    <a:pt x="297256" y="755980"/>
                  </a:lnTo>
                  <a:lnTo>
                    <a:pt x="297256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20" y="728040"/>
                  </a:lnTo>
                  <a:lnTo>
                    <a:pt x="189420" y="701370"/>
                  </a:lnTo>
                  <a:lnTo>
                    <a:pt x="162458" y="701370"/>
                  </a:lnTo>
                  <a:lnTo>
                    <a:pt x="162458" y="674700"/>
                  </a:lnTo>
                  <a:lnTo>
                    <a:pt x="135496" y="674700"/>
                  </a:lnTo>
                  <a:lnTo>
                    <a:pt x="135496" y="648030"/>
                  </a:lnTo>
                  <a:lnTo>
                    <a:pt x="135496" y="646760"/>
                  </a:lnTo>
                  <a:lnTo>
                    <a:pt x="108508" y="646760"/>
                  </a:lnTo>
                  <a:lnTo>
                    <a:pt x="108508" y="621360"/>
                  </a:lnTo>
                  <a:lnTo>
                    <a:pt x="108508" y="620090"/>
                  </a:lnTo>
                  <a:lnTo>
                    <a:pt x="81597" y="620090"/>
                  </a:lnTo>
                  <a:lnTo>
                    <a:pt x="81597" y="566750"/>
                  </a:lnTo>
                  <a:lnTo>
                    <a:pt x="54584" y="566750"/>
                  </a:lnTo>
                  <a:lnTo>
                    <a:pt x="54584" y="513410"/>
                  </a:lnTo>
                  <a:lnTo>
                    <a:pt x="54584" y="512140"/>
                  </a:lnTo>
                  <a:lnTo>
                    <a:pt x="27622" y="512140"/>
                  </a:lnTo>
                  <a:lnTo>
                    <a:pt x="27622" y="297510"/>
                  </a:lnTo>
                  <a:lnTo>
                    <a:pt x="54584" y="297510"/>
                  </a:lnTo>
                  <a:lnTo>
                    <a:pt x="54584" y="296240"/>
                  </a:lnTo>
                  <a:lnTo>
                    <a:pt x="54584" y="242900"/>
                  </a:lnTo>
                  <a:lnTo>
                    <a:pt x="81597" y="242900"/>
                  </a:lnTo>
                  <a:lnTo>
                    <a:pt x="81597" y="189560"/>
                  </a:lnTo>
                  <a:lnTo>
                    <a:pt x="108508" y="189560"/>
                  </a:lnTo>
                  <a:lnTo>
                    <a:pt x="108508" y="188290"/>
                  </a:lnTo>
                  <a:lnTo>
                    <a:pt x="108508" y="162890"/>
                  </a:lnTo>
                  <a:lnTo>
                    <a:pt x="135496" y="162890"/>
                  </a:lnTo>
                  <a:lnTo>
                    <a:pt x="135496" y="161620"/>
                  </a:lnTo>
                  <a:lnTo>
                    <a:pt x="135496" y="134950"/>
                  </a:lnTo>
                  <a:lnTo>
                    <a:pt x="162458" y="134950"/>
                  </a:lnTo>
                  <a:lnTo>
                    <a:pt x="162458" y="108280"/>
                  </a:lnTo>
                  <a:lnTo>
                    <a:pt x="189420" y="108280"/>
                  </a:lnTo>
                  <a:lnTo>
                    <a:pt x="189420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56" y="54940"/>
                  </a:lnTo>
                  <a:lnTo>
                    <a:pt x="297256" y="53670"/>
                  </a:lnTo>
                  <a:lnTo>
                    <a:pt x="297256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60" y="53670"/>
                  </a:lnTo>
                  <a:lnTo>
                    <a:pt x="188760" y="54940"/>
                  </a:lnTo>
                  <a:lnTo>
                    <a:pt x="188760" y="80340"/>
                  </a:lnTo>
                  <a:lnTo>
                    <a:pt x="161798" y="80340"/>
                  </a:lnTo>
                  <a:lnTo>
                    <a:pt x="161798" y="81610"/>
                  </a:lnTo>
                  <a:lnTo>
                    <a:pt x="161798" y="108280"/>
                  </a:lnTo>
                  <a:lnTo>
                    <a:pt x="134835" y="108280"/>
                  </a:lnTo>
                  <a:lnTo>
                    <a:pt x="134835" y="134950"/>
                  </a:lnTo>
                  <a:lnTo>
                    <a:pt x="107848" y="134950"/>
                  </a:lnTo>
                  <a:lnTo>
                    <a:pt x="107848" y="161620"/>
                  </a:lnTo>
                  <a:lnTo>
                    <a:pt x="80937" y="161620"/>
                  </a:lnTo>
                  <a:lnTo>
                    <a:pt x="80937" y="162890"/>
                  </a:lnTo>
                  <a:lnTo>
                    <a:pt x="80937" y="188290"/>
                  </a:lnTo>
                  <a:lnTo>
                    <a:pt x="53924" y="188290"/>
                  </a:lnTo>
                  <a:lnTo>
                    <a:pt x="53924" y="189560"/>
                  </a:lnTo>
                  <a:lnTo>
                    <a:pt x="53924" y="242900"/>
                  </a:lnTo>
                  <a:lnTo>
                    <a:pt x="26962" y="242900"/>
                  </a:lnTo>
                  <a:lnTo>
                    <a:pt x="26962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62" y="513410"/>
                  </a:lnTo>
                  <a:lnTo>
                    <a:pt x="26962" y="566750"/>
                  </a:lnTo>
                  <a:lnTo>
                    <a:pt x="53924" y="566750"/>
                  </a:lnTo>
                  <a:lnTo>
                    <a:pt x="53924" y="620090"/>
                  </a:lnTo>
                  <a:lnTo>
                    <a:pt x="53924" y="621360"/>
                  </a:lnTo>
                  <a:lnTo>
                    <a:pt x="80937" y="621360"/>
                  </a:lnTo>
                  <a:lnTo>
                    <a:pt x="80937" y="646760"/>
                  </a:lnTo>
                  <a:lnTo>
                    <a:pt x="80937" y="648030"/>
                  </a:lnTo>
                  <a:lnTo>
                    <a:pt x="107848" y="648030"/>
                  </a:lnTo>
                  <a:lnTo>
                    <a:pt x="107848" y="674700"/>
                  </a:lnTo>
                  <a:lnTo>
                    <a:pt x="134835" y="674700"/>
                  </a:lnTo>
                  <a:lnTo>
                    <a:pt x="134835" y="701370"/>
                  </a:lnTo>
                  <a:lnTo>
                    <a:pt x="161798" y="701370"/>
                  </a:lnTo>
                  <a:lnTo>
                    <a:pt x="161798" y="728040"/>
                  </a:lnTo>
                  <a:lnTo>
                    <a:pt x="161798" y="729310"/>
                  </a:lnTo>
                  <a:lnTo>
                    <a:pt x="188760" y="729310"/>
                  </a:lnTo>
                  <a:lnTo>
                    <a:pt x="188760" y="754710"/>
                  </a:lnTo>
                  <a:lnTo>
                    <a:pt x="188760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95" y="782650"/>
                  </a:lnTo>
                  <a:lnTo>
                    <a:pt x="296595" y="809320"/>
                  </a:lnTo>
                  <a:lnTo>
                    <a:pt x="512991" y="809320"/>
                  </a:lnTo>
                  <a:lnTo>
                    <a:pt x="512991" y="782650"/>
                  </a:lnTo>
                  <a:lnTo>
                    <a:pt x="566940" y="782650"/>
                  </a:lnTo>
                  <a:lnTo>
                    <a:pt x="566940" y="781380"/>
                  </a:lnTo>
                  <a:lnTo>
                    <a:pt x="566940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76" y="701370"/>
                  </a:lnTo>
                  <a:lnTo>
                    <a:pt x="674776" y="674700"/>
                  </a:lnTo>
                  <a:lnTo>
                    <a:pt x="701738" y="674700"/>
                  </a:lnTo>
                  <a:lnTo>
                    <a:pt x="701738" y="648030"/>
                  </a:lnTo>
                  <a:lnTo>
                    <a:pt x="728700" y="648030"/>
                  </a:lnTo>
                  <a:lnTo>
                    <a:pt x="728700" y="646760"/>
                  </a:lnTo>
                  <a:lnTo>
                    <a:pt x="728700" y="621360"/>
                  </a:lnTo>
                  <a:lnTo>
                    <a:pt x="755713" y="621360"/>
                  </a:lnTo>
                  <a:lnTo>
                    <a:pt x="755713" y="620090"/>
                  </a:lnTo>
                  <a:lnTo>
                    <a:pt x="755713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677211" y="8362416"/>
              <a:ext cx="962025" cy="895350"/>
            </a:xfrm>
            <a:custGeom>
              <a:avLst/>
              <a:gdLst/>
              <a:ahLst/>
              <a:cxnLst/>
              <a:rect l="l" t="t" r="r" b="b"/>
              <a:pathLst>
                <a:path w="962025" h="895350">
                  <a:moveTo>
                    <a:pt x="962025" y="0"/>
                  </a:moveTo>
                  <a:lnTo>
                    <a:pt x="0" y="0"/>
                  </a:lnTo>
                  <a:lnTo>
                    <a:pt x="0" y="743902"/>
                  </a:lnTo>
                  <a:lnTo>
                    <a:pt x="0" y="895350"/>
                  </a:lnTo>
                  <a:lnTo>
                    <a:pt x="962025" y="895350"/>
                  </a:lnTo>
                  <a:lnTo>
                    <a:pt x="962025" y="743902"/>
                  </a:lnTo>
                  <a:lnTo>
                    <a:pt x="962025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531986" y="8217362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2" y="888954"/>
                  </a:moveTo>
                  <a:lnTo>
                    <a:pt x="0" y="888954"/>
                  </a:lnTo>
                  <a:lnTo>
                    <a:pt x="0" y="0"/>
                  </a:lnTo>
                  <a:lnTo>
                    <a:pt x="975042" y="0"/>
                  </a:lnTo>
                  <a:lnTo>
                    <a:pt x="975042" y="888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509913" y="8195118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500"/>
                  </a:lnTo>
                  <a:lnTo>
                    <a:pt x="975042" y="888961"/>
                  </a:lnTo>
                  <a:lnTo>
                    <a:pt x="44132" y="888961"/>
                  </a:lnTo>
                  <a:lnTo>
                    <a:pt x="44132" y="44500"/>
                  </a:lnTo>
                  <a:lnTo>
                    <a:pt x="975042" y="44500"/>
                  </a:lnTo>
                  <a:lnTo>
                    <a:pt x="975042" y="0"/>
                  </a:lnTo>
                  <a:lnTo>
                    <a:pt x="44132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32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716825" y="8365269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7"/>
                  </a:lnTo>
                  <a:lnTo>
                    <a:pt x="360606" y="79417"/>
                  </a:lnTo>
                  <a:lnTo>
                    <a:pt x="360904" y="105903"/>
                  </a:lnTo>
                  <a:lnTo>
                    <a:pt x="240065" y="105903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3"/>
                  </a:moveTo>
                  <a:lnTo>
                    <a:pt x="360904" y="105903"/>
                  </a:lnTo>
                  <a:lnTo>
                    <a:pt x="360606" y="79417"/>
                  </a:lnTo>
                  <a:lnTo>
                    <a:pt x="239768" y="79417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3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2"/>
                  </a:lnTo>
                  <a:lnTo>
                    <a:pt x="39890" y="210442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2"/>
                  </a:moveTo>
                  <a:lnTo>
                    <a:pt x="482880" y="210442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2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1"/>
                  </a:lnTo>
                  <a:lnTo>
                    <a:pt x="365521" y="516149"/>
                  </a:lnTo>
                  <a:lnTo>
                    <a:pt x="405765" y="515707"/>
                  </a:lnTo>
                  <a:lnTo>
                    <a:pt x="405318" y="476025"/>
                  </a:lnTo>
                  <a:lnTo>
                    <a:pt x="445561" y="475584"/>
                  </a:lnTo>
                  <a:lnTo>
                    <a:pt x="445115" y="435888"/>
                  </a:lnTo>
                  <a:lnTo>
                    <a:pt x="485412" y="435446"/>
                  </a:lnTo>
                  <a:lnTo>
                    <a:pt x="484965" y="395724"/>
                  </a:lnTo>
                  <a:lnTo>
                    <a:pt x="525209" y="395282"/>
                  </a:lnTo>
                  <a:lnTo>
                    <a:pt x="524762" y="355600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2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1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1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8" y="360431"/>
                  </a:lnTo>
                  <a:lnTo>
                    <a:pt x="81867" y="360431"/>
                  </a:lnTo>
                  <a:lnTo>
                    <a:pt x="82299" y="398802"/>
                  </a:lnTo>
                  <a:lnTo>
                    <a:pt x="203099" y="398802"/>
                  </a:lnTo>
                  <a:lnTo>
                    <a:pt x="203988" y="477778"/>
                  </a:lnTo>
                  <a:lnTo>
                    <a:pt x="244249" y="477778"/>
                  </a:lnTo>
                  <a:lnTo>
                    <a:pt x="244678" y="517032"/>
                  </a:lnTo>
                  <a:lnTo>
                    <a:pt x="284980" y="517032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1" y="236527"/>
                  </a:moveTo>
                  <a:lnTo>
                    <a:pt x="532182" y="236433"/>
                  </a:lnTo>
                  <a:lnTo>
                    <a:pt x="523421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1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19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19"/>
                  </a:lnTo>
                  <a:close/>
                </a:path>
                <a:path w="605155" h="556895">
                  <a:moveTo>
                    <a:pt x="41583" y="360873"/>
                  </a:moveTo>
                  <a:lnTo>
                    <a:pt x="81867" y="360431"/>
                  </a:lnTo>
                  <a:lnTo>
                    <a:pt x="41578" y="360431"/>
                  </a:lnTo>
                  <a:lnTo>
                    <a:pt x="41583" y="360873"/>
                  </a:lnTo>
                  <a:close/>
                </a:path>
                <a:path w="605155" h="556895">
                  <a:moveTo>
                    <a:pt x="82314" y="400127"/>
                  </a:moveTo>
                  <a:lnTo>
                    <a:pt x="203099" y="398802"/>
                  </a:lnTo>
                  <a:lnTo>
                    <a:pt x="82299" y="398802"/>
                  </a:lnTo>
                  <a:lnTo>
                    <a:pt x="82314" y="400127"/>
                  </a:lnTo>
                  <a:close/>
                </a:path>
                <a:path w="605155" h="556895">
                  <a:moveTo>
                    <a:pt x="203993" y="478220"/>
                  </a:moveTo>
                  <a:lnTo>
                    <a:pt x="244249" y="477778"/>
                  </a:lnTo>
                  <a:lnTo>
                    <a:pt x="203988" y="477778"/>
                  </a:lnTo>
                  <a:lnTo>
                    <a:pt x="203993" y="478220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2"/>
                  </a:lnTo>
                  <a:lnTo>
                    <a:pt x="244678" y="517032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036849" y="8443200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90"/>
                  </a:moveTo>
                  <a:lnTo>
                    <a:pt x="40347" y="0"/>
                  </a:lnTo>
                  <a:lnTo>
                    <a:pt x="0" y="444"/>
                  </a:lnTo>
                  <a:lnTo>
                    <a:pt x="444" y="40322"/>
                  </a:lnTo>
                  <a:lnTo>
                    <a:pt x="40792" y="39890"/>
                  </a:lnTo>
                  <a:close/>
                </a:path>
                <a:path w="204469" h="198120">
                  <a:moveTo>
                    <a:pt x="122301" y="118681"/>
                  </a:moveTo>
                  <a:lnTo>
                    <a:pt x="121856" y="78841"/>
                  </a:lnTo>
                  <a:lnTo>
                    <a:pt x="81546" y="79273"/>
                  </a:lnTo>
                  <a:lnTo>
                    <a:pt x="81991" y="119126"/>
                  </a:lnTo>
                  <a:lnTo>
                    <a:pt x="122301" y="118681"/>
                  </a:lnTo>
                  <a:close/>
                </a:path>
                <a:path w="204469" h="198120">
                  <a:moveTo>
                    <a:pt x="163106" y="158127"/>
                  </a:moveTo>
                  <a:lnTo>
                    <a:pt x="162661" y="118249"/>
                  </a:lnTo>
                  <a:lnTo>
                    <a:pt x="122313" y="118681"/>
                  </a:lnTo>
                  <a:lnTo>
                    <a:pt x="122758" y="158559"/>
                  </a:lnTo>
                  <a:lnTo>
                    <a:pt x="163106" y="158127"/>
                  </a:lnTo>
                  <a:close/>
                </a:path>
                <a:path w="204469" h="198120">
                  <a:moveTo>
                    <a:pt x="203847" y="197510"/>
                  </a:moveTo>
                  <a:lnTo>
                    <a:pt x="203403" y="157670"/>
                  </a:lnTo>
                  <a:lnTo>
                    <a:pt x="163106" y="158115"/>
                  </a:lnTo>
                  <a:lnTo>
                    <a:pt x="163537" y="197954"/>
                  </a:lnTo>
                  <a:lnTo>
                    <a:pt x="203847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756310" y="8565420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1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39"/>
                  </a:lnTo>
                  <a:lnTo>
                    <a:pt x="204318" y="277708"/>
                  </a:lnTo>
                  <a:lnTo>
                    <a:pt x="244669" y="277266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718346" y="8362466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24" y="236943"/>
                  </a:lnTo>
                  <a:lnTo>
                    <a:pt x="564413" y="237388"/>
                  </a:lnTo>
                  <a:lnTo>
                    <a:pt x="563968" y="197434"/>
                  </a:lnTo>
                  <a:lnTo>
                    <a:pt x="563156" y="197446"/>
                  </a:lnTo>
                  <a:lnTo>
                    <a:pt x="563156" y="317271"/>
                  </a:lnTo>
                  <a:lnTo>
                    <a:pt x="522757" y="317715"/>
                  </a:lnTo>
                  <a:lnTo>
                    <a:pt x="523214" y="357619"/>
                  </a:lnTo>
                  <a:lnTo>
                    <a:pt x="482815" y="358063"/>
                  </a:lnTo>
                  <a:lnTo>
                    <a:pt x="483260" y="397967"/>
                  </a:lnTo>
                  <a:lnTo>
                    <a:pt x="442836" y="398411"/>
                  </a:lnTo>
                  <a:lnTo>
                    <a:pt x="443280" y="438365"/>
                  </a:lnTo>
                  <a:lnTo>
                    <a:pt x="402882" y="438810"/>
                  </a:lnTo>
                  <a:lnTo>
                    <a:pt x="403326" y="478726"/>
                  </a:lnTo>
                  <a:lnTo>
                    <a:pt x="362940" y="479171"/>
                  </a:lnTo>
                  <a:lnTo>
                    <a:pt x="363385" y="519074"/>
                  </a:lnTo>
                  <a:lnTo>
                    <a:pt x="284594" y="519938"/>
                  </a:lnTo>
                  <a:lnTo>
                    <a:pt x="284149" y="480021"/>
                  </a:lnTo>
                  <a:lnTo>
                    <a:pt x="243713" y="480466"/>
                  </a:lnTo>
                  <a:lnTo>
                    <a:pt x="243255" y="438365"/>
                  </a:lnTo>
                  <a:lnTo>
                    <a:pt x="242887" y="397967"/>
                  </a:lnTo>
                  <a:lnTo>
                    <a:pt x="242481" y="360692"/>
                  </a:lnTo>
                  <a:lnTo>
                    <a:pt x="175120" y="361429"/>
                  </a:lnTo>
                  <a:lnTo>
                    <a:pt x="80784" y="362470"/>
                  </a:lnTo>
                  <a:lnTo>
                    <a:pt x="80365" y="322567"/>
                  </a:lnTo>
                  <a:lnTo>
                    <a:pt x="39941" y="323011"/>
                  </a:lnTo>
                  <a:lnTo>
                    <a:pt x="39497" y="284048"/>
                  </a:lnTo>
                  <a:lnTo>
                    <a:pt x="39166" y="284048"/>
                  </a:lnTo>
                  <a:lnTo>
                    <a:pt x="39433" y="284035"/>
                  </a:lnTo>
                  <a:lnTo>
                    <a:pt x="39001" y="245135"/>
                  </a:lnTo>
                  <a:lnTo>
                    <a:pt x="79438" y="244690"/>
                  </a:lnTo>
                  <a:lnTo>
                    <a:pt x="79108" y="204736"/>
                  </a:lnTo>
                  <a:lnTo>
                    <a:pt x="240715" y="202971"/>
                  </a:lnTo>
                  <a:lnTo>
                    <a:pt x="239382" y="83210"/>
                  </a:lnTo>
                  <a:lnTo>
                    <a:pt x="279806" y="82753"/>
                  </a:lnTo>
                  <a:lnTo>
                    <a:pt x="279361" y="42837"/>
                  </a:lnTo>
                  <a:lnTo>
                    <a:pt x="358165" y="41986"/>
                  </a:lnTo>
                  <a:lnTo>
                    <a:pt x="358597" y="81229"/>
                  </a:lnTo>
                  <a:lnTo>
                    <a:pt x="358597" y="81445"/>
                  </a:lnTo>
                  <a:lnTo>
                    <a:pt x="358609" y="81889"/>
                  </a:lnTo>
                  <a:lnTo>
                    <a:pt x="398995" y="81445"/>
                  </a:lnTo>
                  <a:lnTo>
                    <a:pt x="399440" y="120726"/>
                  </a:lnTo>
                  <a:lnTo>
                    <a:pt x="399440" y="120954"/>
                  </a:lnTo>
                  <a:lnTo>
                    <a:pt x="399440" y="121399"/>
                  </a:lnTo>
                  <a:lnTo>
                    <a:pt x="439839" y="120954"/>
                  </a:lnTo>
                  <a:lnTo>
                    <a:pt x="440270" y="160197"/>
                  </a:lnTo>
                  <a:lnTo>
                    <a:pt x="440283" y="160426"/>
                  </a:lnTo>
                  <a:lnTo>
                    <a:pt x="440283" y="160870"/>
                  </a:lnTo>
                  <a:lnTo>
                    <a:pt x="480720" y="160426"/>
                  </a:lnTo>
                  <a:lnTo>
                    <a:pt x="481152" y="199669"/>
                  </a:lnTo>
                  <a:lnTo>
                    <a:pt x="481164" y="199898"/>
                  </a:lnTo>
                  <a:lnTo>
                    <a:pt x="481164" y="200355"/>
                  </a:lnTo>
                  <a:lnTo>
                    <a:pt x="521576" y="199898"/>
                  </a:lnTo>
                  <a:lnTo>
                    <a:pt x="522008" y="239242"/>
                  </a:lnTo>
                  <a:lnTo>
                    <a:pt x="522008" y="239407"/>
                  </a:lnTo>
                  <a:lnTo>
                    <a:pt x="522020" y="239864"/>
                  </a:lnTo>
                  <a:lnTo>
                    <a:pt x="562406" y="239407"/>
                  </a:lnTo>
                  <a:lnTo>
                    <a:pt x="562838" y="278320"/>
                  </a:lnTo>
                  <a:lnTo>
                    <a:pt x="563156" y="317271"/>
                  </a:lnTo>
                  <a:lnTo>
                    <a:pt x="563156" y="197446"/>
                  </a:lnTo>
                  <a:lnTo>
                    <a:pt x="523570" y="197878"/>
                  </a:lnTo>
                  <a:lnTo>
                    <a:pt x="523074" y="157962"/>
                  </a:lnTo>
                  <a:lnTo>
                    <a:pt x="482676" y="158407"/>
                  </a:lnTo>
                  <a:lnTo>
                    <a:pt x="482231" y="118491"/>
                  </a:lnTo>
                  <a:lnTo>
                    <a:pt x="441794" y="118935"/>
                  </a:lnTo>
                  <a:lnTo>
                    <a:pt x="441350" y="78981"/>
                  </a:lnTo>
                  <a:lnTo>
                    <a:pt x="400964" y="79413"/>
                  </a:lnTo>
                  <a:lnTo>
                    <a:pt x="400519" y="39509"/>
                  </a:lnTo>
                  <a:lnTo>
                    <a:pt x="360121" y="39954"/>
                  </a:lnTo>
                  <a:lnTo>
                    <a:pt x="359664" y="0"/>
                  </a:lnTo>
                  <a:lnTo>
                    <a:pt x="297522" y="685"/>
                  </a:lnTo>
                  <a:lnTo>
                    <a:pt x="276809" y="914"/>
                  </a:lnTo>
                  <a:lnTo>
                    <a:pt x="277253" y="40855"/>
                  </a:lnTo>
                  <a:lnTo>
                    <a:pt x="236816" y="41300"/>
                  </a:lnTo>
                  <a:lnTo>
                    <a:pt x="237261" y="81203"/>
                  </a:lnTo>
                  <a:lnTo>
                    <a:pt x="196875" y="81648"/>
                  </a:lnTo>
                  <a:lnTo>
                    <a:pt x="197764" y="161518"/>
                  </a:lnTo>
                  <a:lnTo>
                    <a:pt x="76555" y="162852"/>
                  </a:lnTo>
                  <a:lnTo>
                    <a:pt x="77000" y="202755"/>
                  </a:lnTo>
                  <a:lnTo>
                    <a:pt x="36563" y="203200"/>
                  </a:lnTo>
                  <a:lnTo>
                    <a:pt x="37020" y="243154"/>
                  </a:lnTo>
                  <a:lnTo>
                    <a:pt x="0" y="243560"/>
                  </a:lnTo>
                  <a:lnTo>
                    <a:pt x="0" y="243903"/>
                  </a:lnTo>
                  <a:lnTo>
                    <a:pt x="0" y="244221"/>
                  </a:lnTo>
                  <a:lnTo>
                    <a:pt x="0" y="325437"/>
                  </a:lnTo>
                  <a:lnTo>
                    <a:pt x="37960" y="325018"/>
                  </a:lnTo>
                  <a:lnTo>
                    <a:pt x="38392" y="364261"/>
                  </a:lnTo>
                  <a:lnTo>
                    <a:pt x="38404" y="364490"/>
                  </a:lnTo>
                  <a:lnTo>
                    <a:pt x="38404" y="364921"/>
                  </a:lnTo>
                  <a:lnTo>
                    <a:pt x="78841" y="364490"/>
                  </a:lnTo>
                  <a:lnTo>
                    <a:pt x="79273" y="403733"/>
                  </a:lnTo>
                  <a:lnTo>
                    <a:pt x="79286" y="404406"/>
                  </a:lnTo>
                  <a:lnTo>
                    <a:pt x="200507" y="403072"/>
                  </a:lnTo>
                  <a:lnTo>
                    <a:pt x="201383" y="482257"/>
                  </a:lnTo>
                  <a:lnTo>
                    <a:pt x="201396" y="482498"/>
                  </a:lnTo>
                  <a:lnTo>
                    <a:pt x="201396" y="482942"/>
                  </a:lnTo>
                  <a:lnTo>
                    <a:pt x="241795" y="482498"/>
                  </a:lnTo>
                  <a:lnTo>
                    <a:pt x="242239" y="521728"/>
                  </a:lnTo>
                  <a:lnTo>
                    <a:pt x="242239" y="521970"/>
                  </a:lnTo>
                  <a:lnTo>
                    <a:pt x="242252" y="522414"/>
                  </a:lnTo>
                  <a:lnTo>
                    <a:pt x="282676" y="521970"/>
                  </a:lnTo>
                  <a:lnTo>
                    <a:pt x="283121" y="561238"/>
                  </a:lnTo>
                  <a:lnTo>
                    <a:pt x="283133" y="561924"/>
                  </a:lnTo>
                  <a:lnTo>
                    <a:pt x="365988" y="561009"/>
                  </a:lnTo>
                  <a:lnTo>
                    <a:pt x="365544" y="521055"/>
                  </a:lnTo>
                  <a:lnTo>
                    <a:pt x="405930" y="520623"/>
                  </a:lnTo>
                  <a:lnTo>
                    <a:pt x="405485" y="480707"/>
                  </a:lnTo>
                  <a:lnTo>
                    <a:pt x="445871" y="480263"/>
                  </a:lnTo>
                  <a:lnTo>
                    <a:pt x="445427" y="440359"/>
                  </a:lnTo>
                  <a:lnTo>
                    <a:pt x="485863" y="439915"/>
                  </a:lnTo>
                  <a:lnTo>
                    <a:pt x="485419" y="399948"/>
                  </a:lnTo>
                  <a:lnTo>
                    <a:pt x="525805" y="399516"/>
                  </a:lnTo>
                  <a:lnTo>
                    <a:pt x="525360" y="359600"/>
                  </a:lnTo>
                  <a:lnTo>
                    <a:pt x="565759" y="359156"/>
                  </a:lnTo>
                  <a:lnTo>
                    <a:pt x="565302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814" y="2218184"/>
            <a:ext cx="16230600" cy="7039609"/>
            <a:chOff x="1028814" y="2218184"/>
            <a:chExt cx="16230600" cy="7039609"/>
          </a:xfrm>
        </p:grpSpPr>
        <p:sp>
          <p:nvSpPr>
            <p:cNvPr id="3" name="object 3"/>
            <p:cNvSpPr/>
            <p:nvPr/>
          </p:nvSpPr>
          <p:spPr>
            <a:xfrm>
              <a:off x="1152664" y="2342641"/>
              <a:ext cx="16106775" cy="6915150"/>
            </a:xfrm>
            <a:custGeom>
              <a:avLst/>
              <a:gdLst/>
              <a:ahLst/>
              <a:cxnLst/>
              <a:rect l="l" t="t" r="r" b="b"/>
              <a:pathLst>
                <a:path w="16106775" h="6915150">
                  <a:moveTo>
                    <a:pt x="16106509" y="43624"/>
                  </a:moveTo>
                  <a:lnTo>
                    <a:pt x="16062274" y="43624"/>
                  </a:lnTo>
                  <a:lnTo>
                    <a:pt x="16062274" y="6870192"/>
                  </a:lnTo>
                  <a:lnTo>
                    <a:pt x="44234" y="6870192"/>
                  </a:lnTo>
                  <a:lnTo>
                    <a:pt x="44234" y="6746456"/>
                  </a:lnTo>
                  <a:lnTo>
                    <a:pt x="0" y="6746456"/>
                  </a:lnTo>
                  <a:lnTo>
                    <a:pt x="0" y="6870192"/>
                  </a:lnTo>
                  <a:lnTo>
                    <a:pt x="0" y="6914642"/>
                  </a:lnTo>
                  <a:lnTo>
                    <a:pt x="16106509" y="6914642"/>
                  </a:lnTo>
                  <a:lnTo>
                    <a:pt x="16106509" y="6870293"/>
                  </a:lnTo>
                  <a:lnTo>
                    <a:pt x="16106509" y="43624"/>
                  </a:lnTo>
                  <a:close/>
                </a:path>
                <a:path w="16106775" h="6915150">
                  <a:moveTo>
                    <a:pt x="16106509" y="0"/>
                  </a:moveTo>
                  <a:lnTo>
                    <a:pt x="15938411" y="0"/>
                  </a:lnTo>
                  <a:lnTo>
                    <a:pt x="15938411" y="43180"/>
                  </a:lnTo>
                  <a:lnTo>
                    <a:pt x="16106509" y="43180"/>
                  </a:lnTo>
                  <a:lnTo>
                    <a:pt x="16106509" y="0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814" y="2218184"/>
              <a:ext cx="16062325" cy="6871334"/>
            </a:xfrm>
            <a:custGeom>
              <a:avLst/>
              <a:gdLst/>
              <a:ahLst/>
              <a:cxnLst/>
              <a:rect l="l" t="t" r="r" b="b"/>
              <a:pathLst>
                <a:path w="16062325" h="6871334">
                  <a:moveTo>
                    <a:pt x="16062272" y="6870903"/>
                  </a:moveTo>
                  <a:lnTo>
                    <a:pt x="0" y="6870903"/>
                  </a:lnTo>
                  <a:lnTo>
                    <a:pt x="0" y="0"/>
                  </a:lnTo>
                  <a:lnTo>
                    <a:pt x="16062272" y="0"/>
                  </a:lnTo>
                  <a:lnTo>
                    <a:pt x="16062272" y="6870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601209" y="4814941"/>
            <a:ext cx="46462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250">
                <a:latin typeface="Tahoma"/>
                <a:cs typeface="Tahoma"/>
              </a:rPr>
              <a:t>Ho </a:t>
            </a:r>
            <a:r>
              <a:rPr dirty="0" sz="2600" spc="170">
                <a:latin typeface="Tahoma"/>
                <a:cs typeface="Tahoma"/>
              </a:rPr>
              <a:t>usato </a:t>
            </a:r>
            <a:r>
              <a:rPr dirty="0" sz="2600" spc="204">
                <a:latin typeface="Tahoma"/>
                <a:cs typeface="Tahoma"/>
              </a:rPr>
              <a:t>solamente </a:t>
            </a:r>
            <a:r>
              <a:rPr dirty="0" sz="2600" spc="140">
                <a:latin typeface="Tahoma"/>
                <a:cs typeface="Tahoma"/>
              </a:rPr>
              <a:t>tre </a:t>
            </a:r>
            <a:r>
              <a:rPr dirty="0" sz="2600" spc="145">
                <a:latin typeface="Tahoma"/>
                <a:cs typeface="Tahoma"/>
              </a:rPr>
              <a:t> </a:t>
            </a:r>
            <a:r>
              <a:rPr dirty="0" sz="2600" spc="175">
                <a:latin typeface="Tahoma"/>
                <a:cs typeface="Tahoma"/>
              </a:rPr>
              <a:t>colori</a:t>
            </a:r>
            <a:r>
              <a:rPr dirty="0" sz="2600" spc="-150">
                <a:latin typeface="Tahoma"/>
                <a:cs typeface="Tahoma"/>
              </a:rPr>
              <a:t> </a:t>
            </a:r>
            <a:r>
              <a:rPr dirty="0" sz="2600" spc="160">
                <a:latin typeface="Tahoma"/>
                <a:cs typeface="Tahoma"/>
              </a:rPr>
              <a:t>e</a:t>
            </a:r>
            <a:r>
              <a:rPr dirty="0" sz="2600" spc="-145">
                <a:latin typeface="Tahoma"/>
                <a:cs typeface="Tahoma"/>
              </a:rPr>
              <a:t> </a:t>
            </a:r>
            <a:r>
              <a:rPr dirty="0" sz="2600" spc="220">
                <a:latin typeface="Tahoma"/>
                <a:cs typeface="Tahoma"/>
              </a:rPr>
              <a:t>una</a:t>
            </a:r>
            <a:r>
              <a:rPr dirty="0" sz="2600" spc="-150">
                <a:latin typeface="Tahoma"/>
                <a:cs typeface="Tahoma"/>
              </a:rPr>
              <a:t> </a:t>
            </a:r>
            <a:r>
              <a:rPr dirty="0" sz="2600" spc="190">
                <a:latin typeface="Tahoma"/>
                <a:cs typeface="Tahoma"/>
              </a:rPr>
              <a:t>tipologia</a:t>
            </a:r>
            <a:r>
              <a:rPr dirty="0" sz="2600" spc="-145">
                <a:latin typeface="Tahoma"/>
                <a:cs typeface="Tahoma"/>
              </a:rPr>
              <a:t> </a:t>
            </a:r>
            <a:r>
              <a:rPr dirty="0" sz="2600" spc="235">
                <a:latin typeface="Tahoma"/>
                <a:cs typeface="Tahoma"/>
              </a:rPr>
              <a:t>di</a:t>
            </a:r>
            <a:r>
              <a:rPr dirty="0" sz="2600" spc="-150">
                <a:latin typeface="Tahoma"/>
                <a:cs typeface="Tahoma"/>
              </a:rPr>
              <a:t> </a:t>
            </a:r>
            <a:r>
              <a:rPr dirty="0" sz="2600" spc="180">
                <a:latin typeface="Tahoma"/>
                <a:cs typeface="Tahoma"/>
              </a:rPr>
              <a:t>font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8701" y="3912649"/>
            <a:ext cx="7328534" cy="357822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6970"/>
              </a:lnSpc>
              <a:spcBef>
                <a:spcPts val="295"/>
              </a:spcBef>
            </a:pPr>
            <a:r>
              <a:rPr dirty="0" sz="5850" spc="-140" b="1">
                <a:latin typeface="Verdana"/>
                <a:cs typeface="Verdana"/>
              </a:rPr>
              <a:t>Ho </a:t>
            </a:r>
            <a:r>
              <a:rPr dirty="0" sz="5850" spc="-90" b="1">
                <a:latin typeface="Verdana"/>
                <a:cs typeface="Verdana"/>
              </a:rPr>
              <a:t>puntato </a:t>
            </a:r>
            <a:r>
              <a:rPr dirty="0" sz="5850" spc="-85" b="1">
                <a:latin typeface="Verdana"/>
                <a:cs typeface="Verdana"/>
              </a:rPr>
              <a:t> </a:t>
            </a:r>
            <a:r>
              <a:rPr dirty="0" sz="5850" spc="-105" b="1">
                <a:latin typeface="Verdana"/>
                <a:cs typeface="Verdana"/>
              </a:rPr>
              <a:t>principalmente</a:t>
            </a:r>
            <a:r>
              <a:rPr dirty="0" sz="5850" spc="-360" b="1">
                <a:latin typeface="Verdana"/>
                <a:cs typeface="Verdana"/>
              </a:rPr>
              <a:t> </a:t>
            </a:r>
            <a:r>
              <a:rPr dirty="0" sz="5850" spc="-110" b="1">
                <a:latin typeface="Verdana"/>
                <a:cs typeface="Verdana"/>
              </a:rPr>
              <a:t>ad </a:t>
            </a:r>
            <a:r>
              <a:rPr dirty="0" sz="5850" spc="-1985" b="1">
                <a:latin typeface="Verdana"/>
                <a:cs typeface="Verdana"/>
              </a:rPr>
              <a:t> </a:t>
            </a:r>
            <a:r>
              <a:rPr dirty="0" sz="5850" spc="-190" b="1">
                <a:latin typeface="Verdana"/>
                <a:cs typeface="Verdana"/>
              </a:rPr>
              <a:t>avere </a:t>
            </a:r>
            <a:r>
              <a:rPr dirty="0" sz="5850" spc="-95" b="1">
                <a:latin typeface="Verdana"/>
                <a:cs typeface="Verdana"/>
              </a:rPr>
              <a:t>un design </a:t>
            </a:r>
            <a:r>
              <a:rPr dirty="0" sz="5850" spc="-90" b="1">
                <a:latin typeface="Verdana"/>
                <a:cs typeface="Verdana"/>
              </a:rPr>
              <a:t> </a:t>
            </a:r>
            <a:r>
              <a:rPr dirty="0" sz="5850" spc="-130" b="1">
                <a:latin typeface="Verdana"/>
                <a:cs typeface="Verdana"/>
              </a:rPr>
              <a:t>minimal</a:t>
            </a:r>
            <a:endParaRPr sz="58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59300" y="8195116"/>
            <a:ext cx="1028700" cy="1872614"/>
            <a:chOff x="17259300" y="8195116"/>
            <a:chExt cx="1028700" cy="1872614"/>
          </a:xfrm>
        </p:grpSpPr>
        <p:sp>
          <p:nvSpPr>
            <p:cNvPr id="8" name="object 8"/>
            <p:cNvSpPr/>
            <p:nvPr/>
          </p:nvSpPr>
          <p:spPr>
            <a:xfrm>
              <a:off x="17425011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52" y="293370"/>
                  </a:lnTo>
                  <a:lnTo>
                    <a:pt x="772452" y="292100"/>
                  </a:lnTo>
                  <a:lnTo>
                    <a:pt x="772464" y="240030"/>
                  </a:lnTo>
                  <a:lnTo>
                    <a:pt x="745820" y="240030"/>
                  </a:lnTo>
                  <a:lnTo>
                    <a:pt x="745820" y="238760"/>
                  </a:lnTo>
                  <a:lnTo>
                    <a:pt x="745832" y="209550"/>
                  </a:lnTo>
                  <a:lnTo>
                    <a:pt x="745832" y="186690"/>
                  </a:lnTo>
                  <a:lnTo>
                    <a:pt x="719175" y="186690"/>
                  </a:lnTo>
                  <a:lnTo>
                    <a:pt x="719175" y="160020"/>
                  </a:lnTo>
                  <a:lnTo>
                    <a:pt x="692607" y="160020"/>
                  </a:lnTo>
                  <a:lnTo>
                    <a:pt x="692607" y="133350"/>
                  </a:lnTo>
                  <a:lnTo>
                    <a:pt x="665949" y="133350"/>
                  </a:lnTo>
                  <a:lnTo>
                    <a:pt x="665949" y="106680"/>
                  </a:lnTo>
                  <a:lnTo>
                    <a:pt x="639305" y="106680"/>
                  </a:lnTo>
                  <a:lnTo>
                    <a:pt x="639305" y="80010"/>
                  </a:lnTo>
                  <a:lnTo>
                    <a:pt x="612698" y="80010"/>
                  </a:lnTo>
                  <a:lnTo>
                    <a:pt x="612698" y="53340"/>
                  </a:lnTo>
                  <a:lnTo>
                    <a:pt x="562254" y="53340"/>
                  </a:lnTo>
                  <a:lnTo>
                    <a:pt x="562254" y="613410"/>
                  </a:lnTo>
                  <a:lnTo>
                    <a:pt x="508304" y="613410"/>
                  </a:lnTo>
                  <a:lnTo>
                    <a:pt x="508304" y="425450"/>
                  </a:lnTo>
                  <a:lnTo>
                    <a:pt x="562254" y="425450"/>
                  </a:lnTo>
                  <a:lnTo>
                    <a:pt x="562254" y="370840"/>
                  </a:lnTo>
                  <a:lnTo>
                    <a:pt x="508304" y="370840"/>
                  </a:lnTo>
                  <a:lnTo>
                    <a:pt x="508304" y="293370"/>
                  </a:lnTo>
                  <a:lnTo>
                    <a:pt x="508304" y="292100"/>
                  </a:lnTo>
                  <a:lnTo>
                    <a:pt x="508304" y="240030"/>
                  </a:lnTo>
                  <a:lnTo>
                    <a:pt x="508304" y="238760"/>
                  </a:lnTo>
                  <a:lnTo>
                    <a:pt x="508304" y="209550"/>
                  </a:lnTo>
                  <a:lnTo>
                    <a:pt x="562254" y="209550"/>
                  </a:lnTo>
                  <a:lnTo>
                    <a:pt x="562254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6183" y="26670"/>
                  </a:lnTo>
                  <a:lnTo>
                    <a:pt x="506183" y="0"/>
                  </a:lnTo>
                  <a:lnTo>
                    <a:pt x="293090" y="0"/>
                  </a:lnTo>
                  <a:lnTo>
                    <a:pt x="293090" y="26670"/>
                  </a:lnTo>
                  <a:lnTo>
                    <a:pt x="292569" y="26670"/>
                  </a:lnTo>
                  <a:lnTo>
                    <a:pt x="292569" y="238760"/>
                  </a:lnTo>
                  <a:lnTo>
                    <a:pt x="292569" y="612140"/>
                  </a:lnTo>
                  <a:lnTo>
                    <a:pt x="238658" y="612140"/>
                  </a:lnTo>
                  <a:lnTo>
                    <a:pt x="238658" y="610870"/>
                  </a:lnTo>
                  <a:lnTo>
                    <a:pt x="238658" y="558800"/>
                  </a:lnTo>
                  <a:lnTo>
                    <a:pt x="238658" y="505460"/>
                  </a:lnTo>
                  <a:lnTo>
                    <a:pt x="292569" y="505460"/>
                  </a:lnTo>
                  <a:lnTo>
                    <a:pt x="292569" y="293370"/>
                  </a:lnTo>
                  <a:lnTo>
                    <a:pt x="238658" y="293370"/>
                  </a:lnTo>
                  <a:lnTo>
                    <a:pt x="238658" y="292100"/>
                  </a:lnTo>
                  <a:lnTo>
                    <a:pt x="238658" y="240030"/>
                  </a:lnTo>
                  <a:lnTo>
                    <a:pt x="238658" y="238760"/>
                  </a:lnTo>
                  <a:lnTo>
                    <a:pt x="292569" y="238760"/>
                  </a:lnTo>
                  <a:lnTo>
                    <a:pt x="292569" y="26670"/>
                  </a:lnTo>
                  <a:lnTo>
                    <a:pt x="239763" y="26670"/>
                  </a:lnTo>
                  <a:lnTo>
                    <a:pt x="239763" y="53340"/>
                  </a:lnTo>
                  <a:lnTo>
                    <a:pt x="186512" y="53340"/>
                  </a:lnTo>
                  <a:lnTo>
                    <a:pt x="186512" y="80010"/>
                  </a:lnTo>
                  <a:lnTo>
                    <a:pt x="159867" y="80010"/>
                  </a:lnTo>
                  <a:lnTo>
                    <a:pt x="159867" y="106680"/>
                  </a:lnTo>
                  <a:lnTo>
                    <a:pt x="133223" y="106680"/>
                  </a:lnTo>
                  <a:lnTo>
                    <a:pt x="133223" y="133350"/>
                  </a:lnTo>
                  <a:lnTo>
                    <a:pt x="106591" y="133350"/>
                  </a:lnTo>
                  <a:lnTo>
                    <a:pt x="106591" y="160020"/>
                  </a:lnTo>
                  <a:lnTo>
                    <a:pt x="79959" y="160020"/>
                  </a:lnTo>
                  <a:lnTo>
                    <a:pt x="79959" y="186690"/>
                  </a:lnTo>
                  <a:lnTo>
                    <a:pt x="53263" y="186690"/>
                  </a:lnTo>
                  <a:lnTo>
                    <a:pt x="53263" y="209550"/>
                  </a:lnTo>
                  <a:lnTo>
                    <a:pt x="53263" y="238760"/>
                  </a:lnTo>
                  <a:lnTo>
                    <a:pt x="26670" y="238760"/>
                  </a:lnTo>
                  <a:lnTo>
                    <a:pt x="26670" y="240030"/>
                  </a:lnTo>
                  <a:lnTo>
                    <a:pt x="26670" y="292100"/>
                  </a:lnTo>
                  <a:lnTo>
                    <a:pt x="25" y="292100"/>
                  </a:lnTo>
                  <a:lnTo>
                    <a:pt x="25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81" y="505460"/>
                  </a:lnTo>
                  <a:lnTo>
                    <a:pt x="26581" y="558800"/>
                  </a:lnTo>
                  <a:lnTo>
                    <a:pt x="53162" y="558800"/>
                  </a:lnTo>
                  <a:lnTo>
                    <a:pt x="53162" y="610870"/>
                  </a:lnTo>
                  <a:lnTo>
                    <a:pt x="79819" y="610870"/>
                  </a:lnTo>
                  <a:lnTo>
                    <a:pt x="79819" y="612140"/>
                  </a:lnTo>
                  <a:lnTo>
                    <a:pt x="79819" y="613410"/>
                  </a:lnTo>
                  <a:lnTo>
                    <a:pt x="79819" y="637540"/>
                  </a:lnTo>
                  <a:lnTo>
                    <a:pt x="106451" y="637540"/>
                  </a:lnTo>
                  <a:lnTo>
                    <a:pt x="106451" y="638810"/>
                  </a:lnTo>
                  <a:lnTo>
                    <a:pt x="106438" y="664210"/>
                  </a:lnTo>
                  <a:lnTo>
                    <a:pt x="133057" y="664210"/>
                  </a:lnTo>
                  <a:lnTo>
                    <a:pt x="133057" y="690880"/>
                  </a:lnTo>
                  <a:lnTo>
                    <a:pt x="159689" y="690880"/>
                  </a:lnTo>
                  <a:lnTo>
                    <a:pt x="159689" y="717550"/>
                  </a:lnTo>
                  <a:lnTo>
                    <a:pt x="186309" y="717550"/>
                  </a:lnTo>
                  <a:lnTo>
                    <a:pt x="186309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62" y="770890"/>
                  </a:lnTo>
                  <a:lnTo>
                    <a:pt x="292862" y="797560"/>
                  </a:lnTo>
                  <a:lnTo>
                    <a:pt x="505955" y="797560"/>
                  </a:lnTo>
                  <a:lnTo>
                    <a:pt x="505955" y="770890"/>
                  </a:lnTo>
                  <a:lnTo>
                    <a:pt x="559231" y="770890"/>
                  </a:lnTo>
                  <a:lnTo>
                    <a:pt x="559231" y="744220"/>
                  </a:lnTo>
                  <a:lnTo>
                    <a:pt x="612482" y="744220"/>
                  </a:lnTo>
                  <a:lnTo>
                    <a:pt x="612482" y="717550"/>
                  </a:lnTo>
                  <a:lnTo>
                    <a:pt x="639127" y="717550"/>
                  </a:lnTo>
                  <a:lnTo>
                    <a:pt x="639127" y="690880"/>
                  </a:lnTo>
                  <a:lnTo>
                    <a:pt x="665772" y="690880"/>
                  </a:lnTo>
                  <a:lnTo>
                    <a:pt x="665772" y="664210"/>
                  </a:lnTo>
                  <a:lnTo>
                    <a:pt x="692454" y="664210"/>
                  </a:lnTo>
                  <a:lnTo>
                    <a:pt x="692454" y="638810"/>
                  </a:lnTo>
                  <a:lnTo>
                    <a:pt x="719035" y="638810"/>
                  </a:lnTo>
                  <a:lnTo>
                    <a:pt x="719035" y="637540"/>
                  </a:lnTo>
                  <a:lnTo>
                    <a:pt x="719035" y="613410"/>
                  </a:lnTo>
                  <a:lnTo>
                    <a:pt x="719035" y="612140"/>
                  </a:lnTo>
                  <a:lnTo>
                    <a:pt x="745731" y="612140"/>
                  </a:lnTo>
                  <a:lnTo>
                    <a:pt x="745731" y="610870"/>
                  </a:lnTo>
                  <a:lnTo>
                    <a:pt x="745731" y="558800"/>
                  </a:lnTo>
                  <a:lnTo>
                    <a:pt x="772375" y="558800"/>
                  </a:lnTo>
                  <a:lnTo>
                    <a:pt x="772375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3671" y="9420440"/>
              <a:ext cx="323602" cy="2153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663669" y="9635832"/>
              <a:ext cx="323850" cy="242570"/>
            </a:xfrm>
            <a:custGeom>
              <a:avLst/>
              <a:gdLst/>
              <a:ahLst/>
              <a:cxnLst/>
              <a:rect l="l" t="t" r="r" b="b"/>
              <a:pathLst>
                <a:path w="323850" h="242570">
                  <a:moveTo>
                    <a:pt x="323596" y="0"/>
                  </a:moveTo>
                  <a:lnTo>
                    <a:pt x="0" y="0"/>
                  </a:lnTo>
                  <a:lnTo>
                    <a:pt x="0" y="54610"/>
                  </a:lnTo>
                  <a:lnTo>
                    <a:pt x="0" y="242570"/>
                  </a:lnTo>
                  <a:lnTo>
                    <a:pt x="53911" y="242570"/>
                  </a:lnTo>
                  <a:lnTo>
                    <a:pt x="53911" y="54610"/>
                  </a:lnTo>
                  <a:lnTo>
                    <a:pt x="269646" y="54610"/>
                  </a:lnTo>
                  <a:lnTo>
                    <a:pt x="269646" y="242570"/>
                  </a:lnTo>
                  <a:lnTo>
                    <a:pt x="323596" y="242570"/>
                  </a:lnTo>
                  <a:lnTo>
                    <a:pt x="323596" y="54610"/>
                  </a:lnTo>
                  <a:lnTo>
                    <a:pt x="323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74503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41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191" y="484974"/>
                  </a:lnTo>
                  <a:lnTo>
                    <a:pt x="620191" y="512914"/>
                  </a:lnTo>
                  <a:lnTo>
                    <a:pt x="593229" y="512914"/>
                  </a:lnTo>
                  <a:lnTo>
                    <a:pt x="593229" y="539584"/>
                  </a:lnTo>
                  <a:lnTo>
                    <a:pt x="566267" y="539584"/>
                  </a:lnTo>
                  <a:lnTo>
                    <a:pt x="566267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43" y="619594"/>
                  </a:lnTo>
                  <a:lnTo>
                    <a:pt x="485343" y="620864"/>
                  </a:lnTo>
                  <a:lnTo>
                    <a:pt x="485343" y="647534"/>
                  </a:lnTo>
                  <a:lnTo>
                    <a:pt x="458393" y="647534"/>
                  </a:lnTo>
                  <a:lnTo>
                    <a:pt x="458393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35" y="647534"/>
                  </a:lnTo>
                  <a:lnTo>
                    <a:pt x="216535" y="620864"/>
                  </a:lnTo>
                  <a:lnTo>
                    <a:pt x="216535" y="619594"/>
                  </a:lnTo>
                  <a:lnTo>
                    <a:pt x="189572" y="619594"/>
                  </a:lnTo>
                  <a:lnTo>
                    <a:pt x="189572" y="594194"/>
                  </a:lnTo>
                  <a:lnTo>
                    <a:pt x="189572" y="592924"/>
                  </a:lnTo>
                  <a:lnTo>
                    <a:pt x="162610" y="592924"/>
                  </a:lnTo>
                  <a:lnTo>
                    <a:pt x="162610" y="567524"/>
                  </a:lnTo>
                  <a:lnTo>
                    <a:pt x="162610" y="566254"/>
                  </a:lnTo>
                  <a:lnTo>
                    <a:pt x="135661" y="566254"/>
                  </a:lnTo>
                  <a:lnTo>
                    <a:pt x="135661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37" y="458304"/>
                  </a:lnTo>
                  <a:lnTo>
                    <a:pt x="54737" y="431634"/>
                  </a:lnTo>
                  <a:lnTo>
                    <a:pt x="27838" y="431634"/>
                  </a:lnTo>
                  <a:lnTo>
                    <a:pt x="27838" y="270344"/>
                  </a:lnTo>
                  <a:lnTo>
                    <a:pt x="54737" y="270344"/>
                  </a:lnTo>
                  <a:lnTo>
                    <a:pt x="54737" y="242404"/>
                  </a:lnTo>
                  <a:lnTo>
                    <a:pt x="54737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61" y="162394"/>
                  </a:lnTo>
                  <a:lnTo>
                    <a:pt x="135661" y="135724"/>
                  </a:lnTo>
                  <a:lnTo>
                    <a:pt x="162610" y="135724"/>
                  </a:lnTo>
                  <a:lnTo>
                    <a:pt x="162610" y="134454"/>
                  </a:lnTo>
                  <a:lnTo>
                    <a:pt x="162610" y="109054"/>
                  </a:lnTo>
                  <a:lnTo>
                    <a:pt x="189572" y="109054"/>
                  </a:lnTo>
                  <a:lnTo>
                    <a:pt x="189572" y="107784"/>
                  </a:lnTo>
                  <a:lnTo>
                    <a:pt x="189572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43" y="54444"/>
                  </a:lnTo>
                  <a:lnTo>
                    <a:pt x="485343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67" y="135724"/>
                  </a:lnTo>
                  <a:lnTo>
                    <a:pt x="566267" y="162394"/>
                  </a:lnTo>
                  <a:lnTo>
                    <a:pt x="593229" y="162394"/>
                  </a:lnTo>
                  <a:lnTo>
                    <a:pt x="593229" y="189064"/>
                  </a:lnTo>
                  <a:lnTo>
                    <a:pt x="620191" y="189064"/>
                  </a:lnTo>
                  <a:lnTo>
                    <a:pt x="620191" y="215734"/>
                  </a:lnTo>
                  <a:lnTo>
                    <a:pt x="620191" y="242404"/>
                  </a:lnTo>
                  <a:lnTo>
                    <a:pt x="620191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17" y="162394"/>
                  </a:lnTo>
                  <a:lnTo>
                    <a:pt x="621017" y="135724"/>
                  </a:lnTo>
                  <a:lnTo>
                    <a:pt x="621017" y="134454"/>
                  </a:lnTo>
                  <a:lnTo>
                    <a:pt x="594055" y="134454"/>
                  </a:lnTo>
                  <a:lnTo>
                    <a:pt x="594055" y="107784"/>
                  </a:lnTo>
                  <a:lnTo>
                    <a:pt x="567093" y="107784"/>
                  </a:lnTo>
                  <a:lnTo>
                    <a:pt x="567093" y="82384"/>
                  </a:lnTo>
                  <a:lnTo>
                    <a:pt x="567093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19" y="26504"/>
                  </a:lnTo>
                  <a:lnTo>
                    <a:pt x="459219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09" y="26504"/>
                  </a:lnTo>
                  <a:lnTo>
                    <a:pt x="215709" y="27774"/>
                  </a:lnTo>
                  <a:lnTo>
                    <a:pt x="215709" y="54444"/>
                  </a:lnTo>
                  <a:lnTo>
                    <a:pt x="161785" y="54444"/>
                  </a:lnTo>
                  <a:lnTo>
                    <a:pt x="161785" y="81114"/>
                  </a:lnTo>
                  <a:lnTo>
                    <a:pt x="134835" y="81114"/>
                  </a:lnTo>
                  <a:lnTo>
                    <a:pt x="134835" y="82384"/>
                  </a:lnTo>
                  <a:lnTo>
                    <a:pt x="134835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11" y="162394"/>
                  </a:lnTo>
                  <a:lnTo>
                    <a:pt x="53911" y="189064"/>
                  </a:lnTo>
                  <a:lnTo>
                    <a:pt x="27012" y="189064"/>
                  </a:lnTo>
                  <a:lnTo>
                    <a:pt x="27012" y="217004"/>
                  </a:lnTo>
                  <a:lnTo>
                    <a:pt x="27012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1634"/>
                  </a:lnTo>
                  <a:lnTo>
                    <a:pt x="27012" y="431634"/>
                  </a:lnTo>
                  <a:lnTo>
                    <a:pt x="27012" y="458304"/>
                  </a:lnTo>
                  <a:lnTo>
                    <a:pt x="27012" y="486244"/>
                  </a:lnTo>
                  <a:lnTo>
                    <a:pt x="53911" y="486244"/>
                  </a:lnTo>
                  <a:lnTo>
                    <a:pt x="53911" y="512914"/>
                  </a:lnTo>
                  <a:lnTo>
                    <a:pt x="53911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35" y="594194"/>
                  </a:lnTo>
                  <a:lnTo>
                    <a:pt x="134835" y="619594"/>
                  </a:lnTo>
                  <a:lnTo>
                    <a:pt x="134835" y="620864"/>
                  </a:lnTo>
                  <a:lnTo>
                    <a:pt x="161785" y="620864"/>
                  </a:lnTo>
                  <a:lnTo>
                    <a:pt x="161785" y="647534"/>
                  </a:lnTo>
                  <a:lnTo>
                    <a:pt x="188747" y="647534"/>
                  </a:lnTo>
                  <a:lnTo>
                    <a:pt x="188747" y="674204"/>
                  </a:lnTo>
                  <a:lnTo>
                    <a:pt x="188747" y="675474"/>
                  </a:lnTo>
                  <a:lnTo>
                    <a:pt x="242671" y="675474"/>
                  </a:lnTo>
                  <a:lnTo>
                    <a:pt x="242671" y="702144"/>
                  </a:lnTo>
                  <a:lnTo>
                    <a:pt x="459219" y="702144"/>
                  </a:lnTo>
                  <a:lnTo>
                    <a:pt x="459219" y="675474"/>
                  </a:lnTo>
                  <a:lnTo>
                    <a:pt x="486168" y="675474"/>
                  </a:lnTo>
                  <a:lnTo>
                    <a:pt x="486168" y="674204"/>
                  </a:lnTo>
                  <a:lnTo>
                    <a:pt x="486168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093" y="620864"/>
                  </a:lnTo>
                  <a:lnTo>
                    <a:pt x="567093" y="619594"/>
                  </a:lnTo>
                  <a:lnTo>
                    <a:pt x="567093" y="594194"/>
                  </a:lnTo>
                  <a:lnTo>
                    <a:pt x="594055" y="594194"/>
                  </a:lnTo>
                  <a:lnTo>
                    <a:pt x="594055" y="592924"/>
                  </a:lnTo>
                  <a:lnTo>
                    <a:pt x="594055" y="567524"/>
                  </a:lnTo>
                  <a:lnTo>
                    <a:pt x="621017" y="567524"/>
                  </a:lnTo>
                  <a:lnTo>
                    <a:pt x="621017" y="566254"/>
                  </a:lnTo>
                  <a:lnTo>
                    <a:pt x="621017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41" y="459574"/>
                  </a:lnTo>
                  <a:lnTo>
                    <a:pt x="701941" y="431634"/>
                  </a:lnTo>
                  <a:lnTo>
                    <a:pt x="701941" y="270344"/>
                  </a:lnTo>
                  <a:lnTo>
                    <a:pt x="701941" y="243674"/>
                  </a:lnTo>
                  <a:lnTo>
                    <a:pt x="701941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447782" y="9285426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32" y="269125"/>
                  </a:moveTo>
                  <a:lnTo>
                    <a:pt x="728421" y="269125"/>
                  </a:lnTo>
                  <a:lnTo>
                    <a:pt x="728421" y="242455"/>
                  </a:lnTo>
                  <a:lnTo>
                    <a:pt x="728421" y="215785"/>
                  </a:lnTo>
                  <a:lnTo>
                    <a:pt x="728091" y="215785"/>
                  </a:lnTo>
                  <a:lnTo>
                    <a:pt x="728091" y="270395"/>
                  </a:lnTo>
                  <a:lnTo>
                    <a:pt x="728091" y="485025"/>
                  </a:lnTo>
                  <a:lnTo>
                    <a:pt x="701078" y="485025"/>
                  </a:lnTo>
                  <a:lnTo>
                    <a:pt x="701078" y="486295"/>
                  </a:lnTo>
                  <a:lnTo>
                    <a:pt x="701078" y="539635"/>
                  </a:lnTo>
                  <a:lnTo>
                    <a:pt x="674116" y="539635"/>
                  </a:lnTo>
                  <a:lnTo>
                    <a:pt x="674116" y="566305"/>
                  </a:lnTo>
                  <a:lnTo>
                    <a:pt x="647166" y="566305"/>
                  </a:lnTo>
                  <a:lnTo>
                    <a:pt x="647166" y="592975"/>
                  </a:lnTo>
                  <a:lnTo>
                    <a:pt x="620204" y="592975"/>
                  </a:lnTo>
                  <a:lnTo>
                    <a:pt x="620204" y="619645"/>
                  </a:lnTo>
                  <a:lnTo>
                    <a:pt x="593242" y="619645"/>
                  </a:lnTo>
                  <a:lnTo>
                    <a:pt x="593242" y="620915"/>
                  </a:lnTo>
                  <a:lnTo>
                    <a:pt x="593242" y="647585"/>
                  </a:lnTo>
                  <a:lnTo>
                    <a:pt x="566229" y="647585"/>
                  </a:lnTo>
                  <a:lnTo>
                    <a:pt x="566229" y="674255"/>
                  </a:lnTo>
                  <a:lnTo>
                    <a:pt x="512318" y="674255"/>
                  </a:lnTo>
                  <a:lnTo>
                    <a:pt x="512318" y="700925"/>
                  </a:lnTo>
                  <a:lnTo>
                    <a:pt x="485368" y="700925"/>
                  </a:lnTo>
                  <a:lnTo>
                    <a:pt x="485368" y="727595"/>
                  </a:lnTo>
                  <a:lnTo>
                    <a:pt x="269963" y="727595"/>
                  </a:lnTo>
                  <a:lnTo>
                    <a:pt x="269963" y="700925"/>
                  </a:lnTo>
                  <a:lnTo>
                    <a:pt x="216052" y="700925"/>
                  </a:lnTo>
                  <a:lnTo>
                    <a:pt x="216052" y="674255"/>
                  </a:lnTo>
                  <a:lnTo>
                    <a:pt x="189090" y="674255"/>
                  </a:lnTo>
                  <a:lnTo>
                    <a:pt x="189090" y="647585"/>
                  </a:lnTo>
                  <a:lnTo>
                    <a:pt x="162128" y="647585"/>
                  </a:lnTo>
                  <a:lnTo>
                    <a:pt x="162128" y="620915"/>
                  </a:lnTo>
                  <a:lnTo>
                    <a:pt x="162128" y="619645"/>
                  </a:lnTo>
                  <a:lnTo>
                    <a:pt x="135166" y="619645"/>
                  </a:lnTo>
                  <a:lnTo>
                    <a:pt x="135166" y="592975"/>
                  </a:lnTo>
                  <a:lnTo>
                    <a:pt x="108204" y="592975"/>
                  </a:lnTo>
                  <a:lnTo>
                    <a:pt x="108204" y="566305"/>
                  </a:lnTo>
                  <a:lnTo>
                    <a:pt x="81216" y="566305"/>
                  </a:lnTo>
                  <a:lnTo>
                    <a:pt x="81216" y="539635"/>
                  </a:lnTo>
                  <a:lnTo>
                    <a:pt x="81216" y="512965"/>
                  </a:lnTo>
                  <a:lnTo>
                    <a:pt x="54305" y="512965"/>
                  </a:lnTo>
                  <a:lnTo>
                    <a:pt x="54305" y="486295"/>
                  </a:lnTo>
                  <a:lnTo>
                    <a:pt x="54305" y="458355"/>
                  </a:lnTo>
                  <a:lnTo>
                    <a:pt x="27292" y="458355"/>
                  </a:lnTo>
                  <a:lnTo>
                    <a:pt x="27292" y="270395"/>
                  </a:lnTo>
                  <a:lnTo>
                    <a:pt x="54305" y="270395"/>
                  </a:lnTo>
                  <a:lnTo>
                    <a:pt x="54305" y="269125"/>
                  </a:lnTo>
                  <a:lnTo>
                    <a:pt x="54305" y="215785"/>
                  </a:lnTo>
                  <a:lnTo>
                    <a:pt x="81216" y="215785"/>
                  </a:lnTo>
                  <a:lnTo>
                    <a:pt x="81216" y="189115"/>
                  </a:lnTo>
                  <a:lnTo>
                    <a:pt x="108204" y="189115"/>
                  </a:lnTo>
                  <a:lnTo>
                    <a:pt x="108204" y="162445"/>
                  </a:lnTo>
                  <a:lnTo>
                    <a:pt x="135166" y="162445"/>
                  </a:lnTo>
                  <a:lnTo>
                    <a:pt x="135166" y="135775"/>
                  </a:lnTo>
                  <a:lnTo>
                    <a:pt x="162128" y="135775"/>
                  </a:lnTo>
                  <a:lnTo>
                    <a:pt x="162128" y="134505"/>
                  </a:lnTo>
                  <a:lnTo>
                    <a:pt x="162128" y="107835"/>
                  </a:lnTo>
                  <a:lnTo>
                    <a:pt x="189090" y="107835"/>
                  </a:lnTo>
                  <a:lnTo>
                    <a:pt x="189090" y="81165"/>
                  </a:lnTo>
                  <a:lnTo>
                    <a:pt x="243014" y="81165"/>
                  </a:lnTo>
                  <a:lnTo>
                    <a:pt x="243014" y="54495"/>
                  </a:lnTo>
                  <a:lnTo>
                    <a:pt x="269963" y="54495"/>
                  </a:lnTo>
                  <a:lnTo>
                    <a:pt x="269963" y="27825"/>
                  </a:lnTo>
                  <a:lnTo>
                    <a:pt x="485368" y="27825"/>
                  </a:lnTo>
                  <a:lnTo>
                    <a:pt x="485368" y="54495"/>
                  </a:lnTo>
                  <a:lnTo>
                    <a:pt x="539318" y="54495"/>
                  </a:lnTo>
                  <a:lnTo>
                    <a:pt x="539318" y="81165"/>
                  </a:lnTo>
                  <a:lnTo>
                    <a:pt x="593242" y="81165"/>
                  </a:lnTo>
                  <a:lnTo>
                    <a:pt x="593242" y="107835"/>
                  </a:lnTo>
                  <a:lnTo>
                    <a:pt x="593242" y="134505"/>
                  </a:lnTo>
                  <a:lnTo>
                    <a:pt x="593242" y="135775"/>
                  </a:lnTo>
                  <a:lnTo>
                    <a:pt x="620204" y="135775"/>
                  </a:lnTo>
                  <a:lnTo>
                    <a:pt x="620204" y="162445"/>
                  </a:lnTo>
                  <a:lnTo>
                    <a:pt x="647166" y="162445"/>
                  </a:lnTo>
                  <a:lnTo>
                    <a:pt x="647166" y="189115"/>
                  </a:lnTo>
                  <a:lnTo>
                    <a:pt x="674116" y="189115"/>
                  </a:lnTo>
                  <a:lnTo>
                    <a:pt x="674116" y="215785"/>
                  </a:lnTo>
                  <a:lnTo>
                    <a:pt x="674116" y="242455"/>
                  </a:lnTo>
                  <a:lnTo>
                    <a:pt x="701078" y="242455"/>
                  </a:lnTo>
                  <a:lnTo>
                    <a:pt x="701078" y="269125"/>
                  </a:lnTo>
                  <a:lnTo>
                    <a:pt x="701078" y="270395"/>
                  </a:lnTo>
                  <a:lnTo>
                    <a:pt x="728091" y="270395"/>
                  </a:lnTo>
                  <a:lnTo>
                    <a:pt x="728091" y="215785"/>
                  </a:lnTo>
                  <a:lnTo>
                    <a:pt x="701408" y="215785"/>
                  </a:lnTo>
                  <a:lnTo>
                    <a:pt x="701408" y="189115"/>
                  </a:lnTo>
                  <a:lnTo>
                    <a:pt x="701408" y="162445"/>
                  </a:lnTo>
                  <a:lnTo>
                    <a:pt x="674446" y="162445"/>
                  </a:lnTo>
                  <a:lnTo>
                    <a:pt x="674446" y="135775"/>
                  </a:lnTo>
                  <a:lnTo>
                    <a:pt x="674446" y="134505"/>
                  </a:lnTo>
                  <a:lnTo>
                    <a:pt x="647496" y="134505"/>
                  </a:lnTo>
                  <a:lnTo>
                    <a:pt x="647496" y="107835"/>
                  </a:lnTo>
                  <a:lnTo>
                    <a:pt x="620534" y="107835"/>
                  </a:lnTo>
                  <a:lnTo>
                    <a:pt x="620534" y="81165"/>
                  </a:lnTo>
                  <a:lnTo>
                    <a:pt x="593572" y="81165"/>
                  </a:lnTo>
                  <a:lnTo>
                    <a:pt x="593572" y="54495"/>
                  </a:lnTo>
                  <a:lnTo>
                    <a:pt x="539648" y="54495"/>
                  </a:lnTo>
                  <a:lnTo>
                    <a:pt x="539648" y="27825"/>
                  </a:lnTo>
                  <a:lnTo>
                    <a:pt x="539648" y="26555"/>
                  </a:lnTo>
                  <a:lnTo>
                    <a:pt x="485698" y="26555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55"/>
                  </a:lnTo>
                  <a:lnTo>
                    <a:pt x="215722" y="26555"/>
                  </a:lnTo>
                  <a:lnTo>
                    <a:pt x="215722" y="27825"/>
                  </a:lnTo>
                  <a:lnTo>
                    <a:pt x="215722" y="54495"/>
                  </a:lnTo>
                  <a:lnTo>
                    <a:pt x="161798" y="54495"/>
                  </a:lnTo>
                  <a:lnTo>
                    <a:pt x="161798" y="81165"/>
                  </a:lnTo>
                  <a:lnTo>
                    <a:pt x="134835" y="81165"/>
                  </a:lnTo>
                  <a:lnTo>
                    <a:pt x="134835" y="107835"/>
                  </a:lnTo>
                  <a:lnTo>
                    <a:pt x="107873" y="107835"/>
                  </a:lnTo>
                  <a:lnTo>
                    <a:pt x="107873" y="134505"/>
                  </a:lnTo>
                  <a:lnTo>
                    <a:pt x="80886" y="134505"/>
                  </a:lnTo>
                  <a:lnTo>
                    <a:pt x="80886" y="135775"/>
                  </a:lnTo>
                  <a:lnTo>
                    <a:pt x="80886" y="162445"/>
                  </a:lnTo>
                  <a:lnTo>
                    <a:pt x="53975" y="162445"/>
                  </a:lnTo>
                  <a:lnTo>
                    <a:pt x="53975" y="189115"/>
                  </a:lnTo>
                  <a:lnTo>
                    <a:pt x="53975" y="215785"/>
                  </a:lnTo>
                  <a:lnTo>
                    <a:pt x="26962" y="215785"/>
                  </a:lnTo>
                  <a:lnTo>
                    <a:pt x="26962" y="269125"/>
                  </a:lnTo>
                  <a:lnTo>
                    <a:pt x="0" y="269125"/>
                  </a:lnTo>
                  <a:lnTo>
                    <a:pt x="0" y="270395"/>
                  </a:lnTo>
                  <a:lnTo>
                    <a:pt x="0" y="458355"/>
                  </a:lnTo>
                  <a:lnTo>
                    <a:pt x="0" y="486295"/>
                  </a:lnTo>
                  <a:lnTo>
                    <a:pt x="26962" y="486295"/>
                  </a:lnTo>
                  <a:lnTo>
                    <a:pt x="26962" y="512965"/>
                  </a:lnTo>
                  <a:lnTo>
                    <a:pt x="26962" y="539635"/>
                  </a:lnTo>
                  <a:lnTo>
                    <a:pt x="53975" y="539635"/>
                  </a:lnTo>
                  <a:lnTo>
                    <a:pt x="53975" y="566305"/>
                  </a:lnTo>
                  <a:lnTo>
                    <a:pt x="53975" y="592975"/>
                  </a:lnTo>
                  <a:lnTo>
                    <a:pt x="80886" y="592975"/>
                  </a:lnTo>
                  <a:lnTo>
                    <a:pt x="80886" y="619645"/>
                  </a:lnTo>
                  <a:lnTo>
                    <a:pt x="80886" y="620915"/>
                  </a:lnTo>
                  <a:lnTo>
                    <a:pt x="107873" y="620915"/>
                  </a:lnTo>
                  <a:lnTo>
                    <a:pt x="107873" y="647585"/>
                  </a:lnTo>
                  <a:lnTo>
                    <a:pt x="134835" y="647585"/>
                  </a:lnTo>
                  <a:lnTo>
                    <a:pt x="134835" y="674255"/>
                  </a:lnTo>
                  <a:lnTo>
                    <a:pt x="161798" y="674255"/>
                  </a:lnTo>
                  <a:lnTo>
                    <a:pt x="161798" y="700925"/>
                  </a:lnTo>
                  <a:lnTo>
                    <a:pt x="215722" y="700925"/>
                  </a:lnTo>
                  <a:lnTo>
                    <a:pt x="215722" y="727595"/>
                  </a:lnTo>
                  <a:lnTo>
                    <a:pt x="215722" y="728865"/>
                  </a:lnTo>
                  <a:lnTo>
                    <a:pt x="269633" y="728865"/>
                  </a:lnTo>
                  <a:lnTo>
                    <a:pt x="269633" y="755535"/>
                  </a:lnTo>
                  <a:lnTo>
                    <a:pt x="485698" y="755535"/>
                  </a:lnTo>
                  <a:lnTo>
                    <a:pt x="485698" y="728865"/>
                  </a:lnTo>
                  <a:lnTo>
                    <a:pt x="539648" y="728865"/>
                  </a:lnTo>
                  <a:lnTo>
                    <a:pt x="539648" y="727595"/>
                  </a:lnTo>
                  <a:lnTo>
                    <a:pt x="539648" y="700925"/>
                  </a:lnTo>
                  <a:lnTo>
                    <a:pt x="593572" y="700925"/>
                  </a:lnTo>
                  <a:lnTo>
                    <a:pt x="593572" y="674255"/>
                  </a:lnTo>
                  <a:lnTo>
                    <a:pt x="620534" y="674255"/>
                  </a:lnTo>
                  <a:lnTo>
                    <a:pt x="620534" y="647585"/>
                  </a:lnTo>
                  <a:lnTo>
                    <a:pt x="647496" y="647585"/>
                  </a:lnTo>
                  <a:lnTo>
                    <a:pt x="647496" y="620915"/>
                  </a:lnTo>
                  <a:lnTo>
                    <a:pt x="674446" y="620915"/>
                  </a:lnTo>
                  <a:lnTo>
                    <a:pt x="674446" y="619645"/>
                  </a:lnTo>
                  <a:lnTo>
                    <a:pt x="674446" y="592975"/>
                  </a:lnTo>
                  <a:lnTo>
                    <a:pt x="701408" y="592975"/>
                  </a:lnTo>
                  <a:lnTo>
                    <a:pt x="701408" y="566305"/>
                  </a:lnTo>
                  <a:lnTo>
                    <a:pt x="701408" y="539635"/>
                  </a:lnTo>
                  <a:lnTo>
                    <a:pt x="728421" y="539635"/>
                  </a:lnTo>
                  <a:lnTo>
                    <a:pt x="728421" y="486295"/>
                  </a:lnTo>
                  <a:lnTo>
                    <a:pt x="755332" y="486295"/>
                  </a:lnTo>
                  <a:lnTo>
                    <a:pt x="755332" y="485025"/>
                  </a:lnTo>
                  <a:lnTo>
                    <a:pt x="755332" y="270395"/>
                  </a:lnTo>
                  <a:lnTo>
                    <a:pt x="755332" y="269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420667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6230"/>
                  </a:moveTo>
                  <a:lnTo>
                    <a:pt x="215709" y="216230"/>
                  </a:lnTo>
                  <a:lnTo>
                    <a:pt x="215709" y="242900"/>
                  </a:lnTo>
                  <a:lnTo>
                    <a:pt x="215709" y="621360"/>
                  </a:lnTo>
                  <a:lnTo>
                    <a:pt x="243332" y="621360"/>
                  </a:lnTo>
                  <a:lnTo>
                    <a:pt x="243332" y="242900"/>
                  </a:lnTo>
                  <a:lnTo>
                    <a:pt x="243332" y="216230"/>
                  </a:lnTo>
                  <a:close/>
                </a:path>
                <a:path w="809625" h="809625">
                  <a:moveTo>
                    <a:pt x="297243" y="161810"/>
                  </a:moveTo>
                  <a:lnTo>
                    <a:pt x="269633" y="161810"/>
                  </a:lnTo>
                  <a:lnTo>
                    <a:pt x="269633" y="189090"/>
                  </a:lnTo>
                  <a:lnTo>
                    <a:pt x="269633" y="216369"/>
                  </a:lnTo>
                  <a:lnTo>
                    <a:pt x="297243" y="216369"/>
                  </a:lnTo>
                  <a:lnTo>
                    <a:pt x="297243" y="161810"/>
                  </a:lnTo>
                  <a:close/>
                </a:path>
                <a:path w="809625" h="809625">
                  <a:moveTo>
                    <a:pt x="512978" y="430860"/>
                  </a:moveTo>
                  <a:lnTo>
                    <a:pt x="485355" y="430860"/>
                  </a:lnTo>
                  <a:lnTo>
                    <a:pt x="485355" y="458800"/>
                  </a:lnTo>
                  <a:lnTo>
                    <a:pt x="485355" y="621360"/>
                  </a:lnTo>
                  <a:lnTo>
                    <a:pt x="512978" y="621360"/>
                  </a:lnTo>
                  <a:lnTo>
                    <a:pt x="512978" y="458800"/>
                  </a:lnTo>
                  <a:lnTo>
                    <a:pt x="512978" y="430860"/>
                  </a:lnTo>
                  <a:close/>
                </a:path>
                <a:path w="809625" h="809625">
                  <a:moveTo>
                    <a:pt x="512978" y="216230"/>
                  </a:moveTo>
                  <a:lnTo>
                    <a:pt x="485355" y="216230"/>
                  </a:lnTo>
                  <a:lnTo>
                    <a:pt x="485355" y="242900"/>
                  </a:lnTo>
                  <a:lnTo>
                    <a:pt x="485355" y="377520"/>
                  </a:lnTo>
                  <a:lnTo>
                    <a:pt x="512978" y="377520"/>
                  </a:lnTo>
                  <a:lnTo>
                    <a:pt x="512978" y="242900"/>
                  </a:lnTo>
                  <a:lnTo>
                    <a:pt x="512978" y="216230"/>
                  </a:lnTo>
                  <a:close/>
                </a:path>
                <a:path w="809625" h="809625">
                  <a:moveTo>
                    <a:pt x="512978" y="0"/>
                  </a:moveTo>
                  <a:lnTo>
                    <a:pt x="296583" y="0"/>
                  </a:lnTo>
                  <a:lnTo>
                    <a:pt x="296583" y="26949"/>
                  </a:lnTo>
                  <a:lnTo>
                    <a:pt x="512978" y="26949"/>
                  </a:lnTo>
                  <a:lnTo>
                    <a:pt x="512978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00" y="242900"/>
                  </a:lnTo>
                  <a:lnTo>
                    <a:pt x="755700" y="189560"/>
                  </a:lnTo>
                  <a:lnTo>
                    <a:pt x="755700" y="188290"/>
                  </a:lnTo>
                  <a:lnTo>
                    <a:pt x="728687" y="188290"/>
                  </a:lnTo>
                  <a:lnTo>
                    <a:pt x="728687" y="162890"/>
                  </a:lnTo>
                  <a:lnTo>
                    <a:pt x="728687" y="161620"/>
                  </a:lnTo>
                  <a:lnTo>
                    <a:pt x="701725" y="161620"/>
                  </a:lnTo>
                  <a:lnTo>
                    <a:pt x="701725" y="134950"/>
                  </a:lnTo>
                  <a:lnTo>
                    <a:pt x="674776" y="134950"/>
                  </a:lnTo>
                  <a:lnTo>
                    <a:pt x="674776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28" y="53670"/>
                  </a:lnTo>
                  <a:lnTo>
                    <a:pt x="566928" y="27000"/>
                  </a:lnTo>
                  <a:lnTo>
                    <a:pt x="512318" y="27000"/>
                  </a:lnTo>
                  <a:lnTo>
                    <a:pt x="512318" y="53670"/>
                  </a:lnTo>
                  <a:lnTo>
                    <a:pt x="512318" y="54940"/>
                  </a:lnTo>
                  <a:lnTo>
                    <a:pt x="566267" y="54940"/>
                  </a:lnTo>
                  <a:lnTo>
                    <a:pt x="566267" y="80340"/>
                  </a:lnTo>
                  <a:lnTo>
                    <a:pt x="566267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16" y="134950"/>
                  </a:lnTo>
                  <a:lnTo>
                    <a:pt x="674116" y="161620"/>
                  </a:lnTo>
                  <a:lnTo>
                    <a:pt x="674116" y="162890"/>
                  </a:lnTo>
                  <a:lnTo>
                    <a:pt x="701065" y="162890"/>
                  </a:lnTo>
                  <a:lnTo>
                    <a:pt x="701065" y="188290"/>
                  </a:lnTo>
                  <a:lnTo>
                    <a:pt x="701065" y="189560"/>
                  </a:lnTo>
                  <a:lnTo>
                    <a:pt x="728027" y="189560"/>
                  </a:lnTo>
                  <a:lnTo>
                    <a:pt x="728027" y="242900"/>
                  </a:lnTo>
                  <a:lnTo>
                    <a:pt x="755040" y="242900"/>
                  </a:lnTo>
                  <a:lnTo>
                    <a:pt x="755040" y="296240"/>
                  </a:lnTo>
                  <a:lnTo>
                    <a:pt x="755040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40" y="512140"/>
                  </a:lnTo>
                  <a:lnTo>
                    <a:pt x="755040" y="513410"/>
                  </a:lnTo>
                  <a:lnTo>
                    <a:pt x="755040" y="566750"/>
                  </a:lnTo>
                  <a:lnTo>
                    <a:pt x="728027" y="566750"/>
                  </a:lnTo>
                  <a:lnTo>
                    <a:pt x="728027" y="620090"/>
                  </a:lnTo>
                  <a:lnTo>
                    <a:pt x="701065" y="620090"/>
                  </a:lnTo>
                  <a:lnTo>
                    <a:pt x="701065" y="621360"/>
                  </a:lnTo>
                  <a:lnTo>
                    <a:pt x="701065" y="646760"/>
                  </a:lnTo>
                  <a:lnTo>
                    <a:pt x="674116" y="646760"/>
                  </a:lnTo>
                  <a:lnTo>
                    <a:pt x="674116" y="648030"/>
                  </a:lnTo>
                  <a:lnTo>
                    <a:pt x="674116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67" y="728040"/>
                  </a:lnTo>
                  <a:lnTo>
                    <a:pt x="566267" y="729310"/>
                  </a:lnTo>
                  <a:lnTo>
                    <a:pt x="566267" y="754710"/>
                  </a:lnTo>
                  <a:lnTo>
                    <a:pt x="512318" y="754710"/>
                  </a:lnTo>
                  <a:lnTo>
                    <a:pt x="512318" y="755980"/>
                  </a:lnTo>
                  <a:lnTo>
                    <a:pt x="512318" y="781380"/>
                  </a:lnTo>
                  <a:lnTo>
                    <a:pt x="297243" y="781380"/>
                  </a:lnTo>
                  <a:lnTo>
                    <a:pt x="297243" y="755980"/>
                  </a:lnTo>
                  <a:lnTo>
                    <a:pt x="297243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07" y="728040"/>
                  </a:lnTo>
                  <a:lnTo>
                    <a:pt x="189407" y="701370"/>
                  </a:lnTo>
                  <a:lnTo>
                    <a:pt x="162445" y="701370"/>
                  </a:lnTo>
                  <a:lnTo>
                    <a:pt x="162445" y="674700"/>
                  </a:lnTo>
                  <a:lnTo>
                    <a:pt x="135483" y="674700"/>
                  </a:lnTo>
                  <a:lnTo>
                    <a:pt x="135483" y="648030"/>
                  </a:lnTo>
                  <a:lnTo>
                    <a:pt x="135483" y="646760"/>
                  </a:lnTo>
                  <a:lnTo>
                    <a:pt x="108496" y="646760"/>
                  </a:lnTo>
                  <a:lnTo>
                    <a:pt x="108496" y="621360"/>
                  </a:lnTo>
                  <a:lnTo>
                    <a:pt x="108496" y="620090"/>
                  </a:lnTo>
                  <a:lnTo>
                    <a:pt x="81584" y="620090"/>
                  </a:lnTo>
                  <a:lnTo>
                    <a:pt x="81584" y="566750"/>
                  </a:lnTo>
                  <a:lnTo>
                    <a:pt x="54571" y="566750"/>
                  </a:lnTo>
                  <a:lnTo>
                    <a:pt x="54571" y="513410"/>
                  </a:lnTo>
                  <a:lnTo>
                    <a:pt x="54571" y="512140"/>
                  </a:lnTo>
                  <a:lnTo>
                    <a:pt x="27609" y="512140"/>
                  </a:lnTo>
                  <a:lnTo>
                    <a:pt x="27609" y="297510"/>
                  </a:lnTo>
                  <a:lnTo>
                    <a:pt x="54571" y="297510"/>
                  </a:lnTo>
                  <a:lnTo>
                    <a:pt x="54571" y="296240"/>
                  </a:lnTo>
                  <a:lnTo>
                    <a:pt x="54571" y="242900"/>
                  </a:lnTo>
                  <a:lnTo>
                    <a:pt x="81584" y="242900"/>
                  </a:lnTo>
                  <a:lnTo>
                    <a:pt x="81584" y="189560"/>
                  </a:lnTo>
                  <a:lnTo>
                    <a:pt x="108496" y="189560"/>
                  </a:lnTo>
                  <a:lnTo>
                    <a:pt x="108496" y="188290"/>
                  </a:lnTo>
                  <a:lnTo>
                    <a:pt x="108496" y="162890"/>
                  </a:lnTo>
                  <a:lnTo>
                    <a:pt x="135483" y="162890"/>
                  </a:lnTo>
                  <a:lnTo>
                    <a:pt x="135483" y="161620"/>
                  </a:lnTo>
                  <a:lnTo>
                    <a:pt x="135483" y="134950"/>
                  </a:lnTo>
                  <a:lnTo>
                    <a:pt x="162445" y="134950"/>
                  </a:lnTo>
                  <a:lnTo>
                    <a:pt x="162445" y="108280"/>
                  </a:lnTo>
                  <a:lnTo>
                    <a:pt x="189407" y="108280"/>
                  </a:lnTo>
                  <a:lnTo>
                    <a:pt x="189407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43" y="54940"/>
                  </a:lnTo>
                  <a:lnTo>
                    <a:pt x="297243" y="53670"/>
                  </a:lnTo>
                  <a:lnTo>
                    <a:pt x="297243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47" y="53670"/>
                  </a:lnTo>
                  <a:lnTo>
                    <a:pt x="188747" y="54940"/>
                  </a:lnTo>
                  <a:lnTo>
                    <a:pt x="188747" y="80340"/>
                  </a:lnTo>
                  <a:lnTo>
                    <a:pt x="161785" y="80340"/>
                  </a:lnTo>
                  <a:lnTo>
                    <a:pt x="161785" y="81610"/>
                  </a:lnTo>
                  <a:lnTo>
                    <a:pt x="161785" y="108280"/>
                  </a:lnTo>
                  <a:lnTo>
                    <a:pt x="134823" y="108280"/>
                  </a:lnTo>
                  <a:lnTo>
                    <a:pt x="134823" y="134950"/>
                  </a:lnTo>
                  <a:lnTo>
                    <a:pt x="107835" y="134950"/>
                  </a:lnTo>
                  <a:lnTo>
                    <a:pt x="107835" y="161620"/>
                  </a:lnTo>
                  <a:lnTo>
                    <a:pt x="80924" y="161620"/>
                  </a:lnTo>
                  <a:lnTo>
                    <a:pt x="80924" y="162890"/>
                  </a:lnTo>
                  <a:lnTo>
                    <a:pt x="80924" y="188290"/>
                  </a:lnTo>
                  <a:lnTo>
                    <a:pt x="53911" y="188290"/>
                  </a:lnTo>
                  <a:lnTo>
                    <a:pt x="53911" y="189560"/>
                  </a:lnTo>
                  <a:lnTo>
                    <a:pt x="53911" y="242900"/>
                  </a:lnTo>
                  <a:lnTo>
                    <a:pt x="26949" y="242900"/>
                  </a:lnTo>
                  <a:lnTo>
                    <a:pt x="26949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49" y="513410"/>
                  </a:lnTo>
                  <a:lnTo>
                    <a:pt x="26949" y="566750"/>
                  </a:lnTo>
                  <a:lnTo>
                    <a:pt x="53911" y="566750"/>
                  </a:lnTo>
                  <a:lnTo>
                    <a:pt x="53911" y="620090"/>
                  </a:lnTo>
                  <a:lnTo>
                    <a:pt x="53911" y="621360"/>
                  </a:lnTo>
                  <a:lnTo>
                    <a:pt x="80924" y="621360"/>
                  </a:lnTo>
                  <a:lnTo>
                    <a:pt x="80924" y="646760"/>
                  </a:lnTo>
                  <a:lnTo>
                    <a:pt x="80924" y="648030"/>
                  </a:lnTo>
                  <a:lnTo>
                    <a:pt x="107835" y="648030"/>
                  </a:lnTo>
                  <a:lnTo>
                    <a:pt x="107835" y="674700"/>
                  </a:lnTo>
                  <a:lnTo>
                    <a:pt x="134823" y="674700"/>
                  </a:lnTo>
                  <a:lnTo>
                    <a:pt x="134823" y="701370"/>
                  </a:lnTo>
                  <a:lnTo>
                    <a:pt x="161785" y="701370"/>
                  </a:lnTo>
                  <a:lnTo>
                    <a:pt x="161785" y="728040"/>
                  </a:lnTo>
                  <a:lnTo>
                    <a:pt x="161785" y="729310"/>
                  </a:lnTo>
                  <a:lnTo>
                    <a:pt x="188747" y="729310"/>
                  </a:lnTo>
                  <a:lnTo>
                    <a:pt x="188747" y="754710"/>
                  </a:lnTo>
                  <a:lnTo>
                    <a:pt x="188747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83" y="782650"/>
                  </a:lnTo>
                  <a:lnTo>
                    <a:pt x="296583" y="809320"/>
                  </a:lnTo>
                  <a:lnTo>
                    <a:pt x="512978" y="809320"/>
                  </a:lnTo>
                  <a:lnTo>
                    <a:pt x="512978" y="782650"/>
                  </a:lnTo>
                  <a:lnTo>
                    <a:pt x="566928" y="782650"/>
                  </a:lnTo>
                  <a:lnTo>
                    <a:pt x="566928" y="781380"/>
                  </a:lnTo>
                  <a:lnTo>
                    <a:pt x="566928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76" y="701370"/>
                  </a:lnTo>
                  <a:lnTo>
                    <a:pt x="674776" y="674700"/>
                  </a:lnTo>
                  <a:lnTo>
                    <a:pt x="701725" y="674700"/>
                  </a:lnTo>
                  <a:lnTo>
                    <a:pt x="701725" y="648030"/>
                  </a:lnTo>
                  <a:lnTo>
                    <a:pt x="728687" y="648030"/>
                  </a:lnTo>
                  <a:lnTo>
                    <a:pt x="728687" y="646760"/>
                  </a:lnTo>
                  <a:lnTo>
                    <a:pt x="728687" y="621360"/>
                  </a:lnTo>
                  <a:lnTo>
                    <a:pt x="755700" y="621360"/>
                  </a:lnTo>
                  <a:lnTo>
                    <a:pt x="755700" y="620090"/>
                  </a:lnTo>
                  <a:lnTo>
                    <a:pt x="755700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426592" y="8362403"/>
              <a:ext cx="861694" cy="895350"/>
            </a:xfrm>
            <a:custGeom>
              <a:avLst/>
              <a:gdLst/>
              <a:ahLst/>
              <a:cxnLst/>
              <a:rect l="l" t="t" r="r" b="b"/>
              <a:pathLst>
                <a:path w="861694" h="895350">
                  <a:moveTo>
                    <a:pt x="0" y="0"/>
                  </a:moveTo>
                  <a:lnTo>
                    <a:pt x="861409" y="0"/>
                  </a:lnTo>
                  <a:lnTo>
                    <a:pt x="861409" y="895349"/>
                  </a:lnTo>
                  <a:lnTo>
                    <a:pt x="0" y="89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281366" y="8217362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2" y="888954"/>
                  </a:moveTo>
                  <a:lnTo>
                    <a:pt x="0" y="888954"/>
                  </a:lnTo>
                  <a:lnTo>
                    <a:pt x="0" y="0"/>
                  </a:lnTo>
                  <a:lnTo>
                    <a:pt x="975042" y="0"/>
                  </a:lnTo>
                  <a:lnTo>
                    <a:pt x="975042" y="888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259288" y="8195119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500"/>
                  </a:lnTo>
                  <a:lnTo>
                    <a:pt x="975042" y="888961"/>
                  </a:lnTo>
                  <a:lnTo>
                    <a:pt x="44132" y="888961"/>
                  </a:lnTo>
                  <a:lnTo>
                    <a:pt x="44132" y="44500"/>
                  </a:lnTo>
                  <a:lnTo>
                    <a:pt x="975042" y="44500"/>
                  </a:lnTo>
                  <a:lnTo>
                    <a:pt x="975042" y="0"/>
                  </a:lnTo>
                  <a:lnTo>
                    <a:pt x="44132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32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466205" y="8365267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7"/>
                  </a:lnTo>
                  <a:lnTo>
                    <a:pt x="360606" y="79417"/>
                  </a:lnTo>
                  <a:lnTo>
                    <a:pt x="360904" y="105903"/>
                  </a:lnTo>
                  <a:lnTo>
                    <a:pt x="240065" y="105903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3"/>
                  </a:moveTo>
                  <a:lnTo>
                    <a:pt x="360904" y="105903"/>
                  </a:lnTo>
                  <a:lnTo>
                    <a:pt x="360606" y="79417"/>
                  </a:lnTo>
                  <a:lnTo>
                    <a:pt x="239768" y="79417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3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2"/>
                  </a:lnTo>
                  <a:lnTo>
                    <a:pt x="39890" y="210442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2"/>
                  </a:moveTo>
                  <a:lnTo>
                    <a:pt x="482880" y="210442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2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1"/>
                  </a:lnTo>
                  <a:lnTo>
                    <a:pt x="365521" y="516149"/>
                  </a:lnTo>
                  <a:lnTo>
                    <a:pt x="405765" y="515707"/>
                  </a:lnTo>
                  <a:lnTo>
                    <a:pt x="405318" y="476025"/>
                  </a:lnTo>
                  <a:lnTo>
                    <a:pt x="445561" y="475584"/>
                  </a:lnTo>
                  <a:lnTo>
                    <a:pt x="445115" y="435888"/>
                  </a:lnTo>
                  <a:lnTo>
                    <a:pt x="485412" y="435446"/>
                  </a:lnTo>
                  <a:lnTo>
                    <a:pt x="484965" y="395724"/>
                  </a:lnTo>
                  <a:lnTo>
                    <a:pt x="525209" y="395282"/>
                  </a:lnTo>
                  <a:lnTo>
                    <a:pt x="524762" y="355600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2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1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1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8" y="360431"/>
                  </a:lnTo>
                  <a:lnTo>
                    <a:pt x="81867" y="360431"/>
                  </a:lnTo>
                  <a:lnTo>
                    <a:pt x="82299" y="398802"/>
                  </a:lnTo>
                  <a:lnTo>
                    <a:pt x="203099" y="398802"/>
                  </a:lnTo>
                  <a:lnTo>
                    <a:pt x="203988" y="477778"/>
                  </a:lnTo>
                  <a:lnTo>
                    <a:pt x="244249" y="477778"/>
                  </a:lnTo>
                  <a:lnTo>
                    <a:pt x="244678" y="517032"/>
                  </a:lnTo>
                  <a:lnTo>
                    <a:pt x="284980" y="517032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1" y="236527"/>
                  </a:moveTo>
                  <a:lnTo>
                    <a:pt x="532182" y="236433"/>
                  </a:lnTo>
                  <a:lnTo>
                    <a:pt x="523421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1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19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19"/>
                  </a:lnTo>
                  <a:close/>
                </a:path>
                <a:path w="605155" h="556895">
                  <a:moveTo>
                    <a:pt x="41583" y="360873"/>
                  </a:moveTo>
                  <a:lnTo>
                    <a:pt x="81867" y="360431"/>
                  </a:lnTo>
                  <a:lnTo>
                    <a:pt x="41578" y="360431"/>
                  </a:lnTo>
                  <a:lnTo>
                    <a:pt x="41583" y="360873"/>
                  </a:lnTo>
                  <a:close/>
                </a:path>
                <a:path w="605155" h="556895">
                  <a:moveTo>
                    <a:pt x="82314" y="400127"/>
                  </a:moveTo>
                  <a:lnTo>
                    <a:pt x="203099" y="398802"/>
                  </a:lnTo>
                  <a:lnTo>
                    <a:pt x="82299" y="398802"/>
                  </a:lnTo>
                  <a:lnTo>
                    <a:pt x="82314" y="400127"/>
                  </a:lnTo>
                  <a:close/>
                </a:path>
                <a:path w="605155" h="556895">
                  <a:moveTo>
                    <a:pt x="203993" y="478220"/>
                  </a:moveTo>
                  <a:lnTo>
                    <a:pt x="244249" y="477778"/>
                  </a:lnTo>
                  <a:lnTo>
                    <a:pt x="203988" y="477778"/>
                  </a:lnTo>
                  <a:lnTo>
                    <a:pt x="203993" y="478220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2"/>
                  </a:lnTo>
                  <a:lnTo>
                    <a:pt x="244678" y="517032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786224" y="8443200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78"/>
                  </a:moveTo>
                  <a:lnTo>
                    <a:pt x="40347" y="0"/>
                  </a:lnTo>
                  <a:lnTo>
                    <a:pt x="0" y="444"/>
                  </a:lnTo>
                  <a:lnTo>
                    <a:pt x="444" y="40322"/>
                  </a:lnTo>
                  <a:lnTo>
                    <a:pt x="40792" y="39878"/>
                  </a:lnTo>
                  <a:close/>
                </a:path>
                <a:path w="204469" h="198120">
                  <a:moveTo>
                    <a:pt x="122301" y="118681"/>
                  </a:moveTo>
                  <a:lnTo>
                    <a:pt x="121869" y="78841"/>
                  </a:lnTo>
                  <a:lnTo>
                    <a:pt x="81559" y="79273"/>
                  </a:lnTo>
                  <a:lnTo>
                    <a:pt x="82003" y="119113"/>
                  </a:lnTo>
                  <a:lnTo>
                    <a:pt x="122301" y="118681"/>
                  </a:lnTo>
                  <a:close/>
                </a:path>
                <a:path w="204469" h="198120">
                  <a:moveTo>
                    <a:pt x="163106" y="158127"/>
                  </a:moveTo>
                  <a:lnTo>
                    <a:pt x="162661" y="118249"/>
                  </a:lnTo>
                  <a:lnTo>
                    <a:pt x="122313" y="118681"/>
                  </a:lnTo>
                  <a:lnTo>
                    <a:pt x="122758" y="158559"/>
                  </a:lnTo>
                  <a:lnTo>
                    <a:pt x="163106" y="158127"/>
                  </a:lnTo>
                  <a:close/>
                </a:path>
                <a:path w="204469" h="198120">
                  <a:moveTo>
                    <a:pt x="203860" y="197510"/>
                  </a:moveTo>
                  <a:lnTo>
                    <a:pt x="203415" y="157670"/>
                  </a:lnTo>
                  <a:lnTo>
                    <a:pt x="163106" y="158115"/>
                  </a:lnTo>
                  <a:lnTo>
                    <a:pt x="163550" y="197954"/>
                  </a:lnTo>
                  <a:lnTo>
                    <a:pt x="203860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505690" y="8565418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1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39"/>
                  </a:lnTo>
                  <a:lnTo>
                    <a:pt x="204318" y="277708"/>
                  </a:lnTo>
                  <a:lnTo>
                    <a:pt x="244669" y="277266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467733" y="8362466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12" y="236943"/>
                  </a:lnTo>
                  <a:lnTo>
                    <a:pt x="564400" y="237375"/>
                  </a:lnTo>
                  <a:lnTo>
                    <a:pt x="563956" y="197434"/>
                  </a:lnTo>
                  <a:lnTo>
                    <a:pt x="563143" y="197446"/>
                  </a:lnTo>
                  <a:lnTo>
                    <a:pt x="563143" y="317271"/>
                  </a:lnTo>
                  <a:lnTo>
                    <a:pt x="522757" y="317703"/>
                  </a:lnTo>
                  <a:lnTo>
                    <a:pt x="523201" y="357619"/>
                  </a:lnTo>
                  <a:lnTo>
                    <a:pt x="482803" y="358063"/>
                  </a:lnTo>
                  <a:lnTo>
                    <a:pt x="483260" y="397967"/>
                  </a:lnTo>
                  <a:lnTo>
                    <a:pt x="442823" y="398411"/>
                  </a:lnTo>
                  <a:lnTo>
                    <a:pt x="443268" y="438365"/>
                  </a:lnTo>
                  <a:lnTo>
                    <a:pt x="402882" y="438797"/>
                  </a:lnTo>
                  <a:lnTo>
                    <a:pt x="403326" y="478726"/>
                  </a:lnTo>
                  <a:lnTo>
                    <a:pt x="362927" y="479171"/>
                  </a:lnTo>
                  <a:lnTo>
                    <a:pt x="363372" y="519074"/>
                  </a:lnTo>
                  <a:lnTo>
                    <a:pt x="284581" y="519938"/>
                  </a:lnTo>
                  <a:lnTo>
                    <a:pt x="284137" y="480021"/>
                  </a:lnTo>
                  <a:lnTo>
                    <a:pt x="243700" y="480466"/>
                  </a:lnTo>
                  <a:lnTo>
                    <a:pt x="243243" y="438365"/>
                  </a:lnTo>
                  <a:lnTo>
                    <a:pt x="242874" y="397967"/>
                  </a:lnTo>
                  <a:lnTo>
                    <a:pt x="242468" y="360692"/>
                  </a:lnTo>
                  <a:lnTo>
                    <a:pt x="175107" y="361429"/>
                  </a:lnTo>
                  <a:lnTo>
                    <a:pt x="80784" y="362458"/>
                  </a:lnTo>
                  <a:lnTo>
                    <a:pt x="80365" y="322567"/>
                  </a:lnTo>
                  <a:lnTo>
                    <a:pt x="39928" y="323011"/>
                  </a:lnTo>
                  <a:lnTo>
                    <a:pt x="39497" y="284048"/>
                  </a:lnTo>
                  <a:lnTo>
                    <a:pt x="39154" y="284048"/>
                  </a:lnTo>
                  <a:lnTo>
                    <a:pt x="39420" y="284035"/>
                  </a:lnTo>
                  <a:lnTo>
                    <a:pt x="38989" y="245135"/>
                  </a:lnTo>
                  <a:lnTo>
                    <a:pt x="79425" y="244690"/>
                  </a:lnTo>
                  <a:lnTo>
                    <a:pt x="79095" y="204736"/>
                  </a:lnTo>
                  <a:lnTo>
                    <a:pt x="240715" y="202971"/>
                  </a:lnTo>
                  <a:lnTo>
                    <a:pt x="239369" y="83197"/>
                  </a:lnTo>
                  <a:lnTo>
                    <a:pt x="279806" y="82740"/>
                  </a:lnTo>
                  <a:lnTo>
                    <a:pt x="279361" y="42837"/>
                  </a:lnTo>
                  <a:lnTo>
                    <a:pt x="358152" y="41986"/>
                  </a:lnTo>
                  <a:lnTo>
                    <a:pt x="358597" y="81216"/>
                  </a:lnTo>
                  <a:lnTo>
                    <a:pt x="358597" y="81445"/>
                  </a:lnTo>
                  <a:lnTo>
                    <a:pt x="358597" y="81889"/>
                  </a:lnTo>
                  <a:lnTo>
                    <a:pt x="398995" y="81445"/>
                  </a:lnTo>
                  <a:lnTo>
                    <a:pt x="399427" y="120726"/>
                  </a:lnTo>
                  <a:lnTo>
                    <a:pt x="399427" y="120954"/>
                  </a:lnTo>
                  <a:lnTo>
                    <a:pt x="399440" y="121399"/>
                  </a:lnTo>
                  <a:lnTo>
                    <a:pt x="439826" y="120954"/>
                  </a:lnTo>
                  <a:lnTo>
                    <a:pt x="440270" y="160197"/>
                  </a:lnTo>
                  <a:lnTo>
                    <a:pt x="440270" y="160426"/>
                  </a:lnTo>
                  <a:lnTo>
                    <a:pt x="440270" y="160870"/>
                  </a:lnTo>
                  <a:lnTo>
                    <a:pt x="480707" y="160426"/>
                  </a:lnTo>
                  <a:lnTo>
                    <a:pt x="481152" y="199669"/>
                  </a:lnTo>
                  <a:lnTo>
                    <a:pt x="481152" y="199898"/>
                  </a:lnTo>
                  <a:lnTo>
                    <a:pt x="481152" y="200342"/>
                  </a:lnTo>
                  <a:lnTo>
                    <a:pt x="521563" y="199898"/>
                  </a:lnTo>
                  <a:lnTo>
                    <a:pt x="522008" y="239242"/>
                  </a:lnTo>
                  <a:lnTo>
                    <a:pt x="522008" y="239395"/>
                  </a:lnTo>
                  <a:lnTo>
                    <a:pt x="522008" y="239852"/>
                  </a:lnTo>
                  <a:lnTo>
                    <a:pt x="562406" y="239395"/>
                  </a:lnTo>
                  <a:lnTo>
                    <a:pt x="562838" y="278320"/>
                  </a:lnTo>
                  <a:lnTo>
                    <a:pt x="563143" y="317271"/>
                  </a:lnTo>
                  <a:lnTo>
                    <a:pt x="563143" y="197446"/>
                  </a:lnTo>
                  <a:lnTo>
                    <a:pt x="523570" y="197866"/>
                  </a:lnTo>
                  <a:lnTo>
                    <a:pt x="523062" y="157962"/>
                  </a:lnTo>
                  <a:lnTo>
                    <a:pt x="482676" y="158407"/>
                  </a:lnTo>
                  <a:lnTo>
                    <a:pt x="482231" y="118491"/>
                  </a:lnTo>
                  <a:lnTo>
                    <a:pt x="441794" y="118935"/>
                  </a:lnTo>
                  <a:lnTo>
                    <a:pt x="441350" y="78968"/>
                  </a:lnTo>
                  <a:lnTo>
                    <a:pt x="400951" y="79413"/>
                  </a:lnTo>
                  <a:lnTo>
                    <a:pt x="400507" y="39509"/>
                  </a:lnTo>
                  <a:lnTo>
                    <a:pt x="360121" y="39941"/>
                  </a:lnTo>
                  <a:lnTo>
                    <a:pt x="359651" y="0"/>
                  </a:lnTo>
                  <a:lnTo>
                    <a:pt x="297510" y="673"/>
                  </a:lnTo>
                  <a:lnTo>
                    <a:pt x="276796" y="901"/>
                  </a:lnTo>
                  <a:lnTo>
                    <a:pt x="277241" y="40855"/>
                  </a:lnTo>
                  <a:lnTo>
                    <a:pt x="236816" y="41300"/>
                  </a:lnTo>
                  <a:lnTo>
                    <a:pt x="237261" y="81203"/>
                  </a:lnTo>
                  <a:lnTo>
                    <a:pt x="196862" y="81648"/>
                  </a:lnTo>
                  <a:lnTo>
                    <a:pt x="197764" y="161518"/>
                  </a:lnTo>
                  <a:lnTo>
                    <a:pt x="76542" y="162852"/>
                  </a:lnTo>
                  <a:lnTo>
                    <a:pt x="76987" y="202755"/>
                  </a:lnTo>
                  <a:lnTo>
                    <a:pt x="36550" y="203200"/>
                  </a:lnTo>
                  <a:lnTo>
                    <a:pt x="37007" y="243154"/>
                  </a:lnTo>
                  <a:lnTo>
                    <a:pt x="0" y="243547"/>
                  </a:lnTo>
                  <a:lnTo>
                    <a:pt x="0" y="243903"/>
                  </a:lnTo>
                  <a:lnTo>
                    <a:pt x="0" y="325424"/>
                  </a:lnTo>
                  <a:lnTo>
                    <a:pt x="37947" y="325018"/>
                  </a:lnTo>
                  <a:lnTo>
                    <a:pt x="38392" y="364261"/>
                  </a:lnTo>
                  <a:lnTo>
                    <a:pt x="38392" y="364477"/>
                  </a:lnTo>
                  <a:lnTo>
                    <a:pt x="38392" y="364921"/>
                  </a:lnTo>
                  <a:lnTo>
                    <a:pt x="78828" y="364477"/>
                  </a:lnTo>
                  <a:lnTo>
                    <a:pt x="79273" y="403720"/>
                  </a:lnTo>
                  <a:lnTo>
                    <a:pt x="79273" y="404406"/>
                  </a:lnTo>
                  <a:lnTo>
                    <a:pt x="200494" y="403072"/>
                  </a:lnTo>
                  <a:lnTo>
                    <a:pt x="201383" y="482257"/>
                  </a:lnTo>
                  <a:lnTo>
                    <a:pt x="201383" y="482498"/>
                  </a:lnTo>
                  <a:lnTo>
                    <a:pt x="201383" y="482942"/>
                  </a:lnTo>
                  <a:lnTo>
                    <a:pt x="241782" y="482498"/>
                  </a:lnTo>
                  <a:lnTo>
                    <a:pt x="242239" y="521728"/>
                  </a:lnTo>
                  <a:lnTo>
                    <a:pt x="242239" y="521970"/>
                  </a:lnTo>
                  <a:lnTo>
                    <a:pt x="242239" y="522414"/>
                  </a:lnTo>
                  <a:lnTo>
                    <a:pt x="282676" y="521970"/>
                  </a:lnTo>
                  <a:lnTo>
                    <a:pt x="283108" y="561238"/>
                  </a:lnTo>
                  <a:lnTo>
                    <a:pt x="283121" y="561911"/>
                  </a:lnTo>
                  <a:lnTo>
                    <a:pt x="365975" y="561009"/>
                  </a:lnTo>
                  <a:lnTo>
                    <a:pt x="365531" y="521055"/>
                  </a:lnTo>
                  <a:lnTo>
                    <a:pt x="405930" y="520611"/>
                  </a:lnTo>
                  <a:lnTo>
                    <a:pt x="405472" y="480707"/>
                  </a:lnTo>
                  <a:lnTo>
                    <a:pt x="445871" y="480263"/>
                  </a:lnTo>
                  <a:lnTo>
                    <a:pt x="445427" y="440359"/>
                  </a:lnTo>
                  <a:lnTo>
                    <a:pt x="485851" y="439915"/>
                  </a:lnTo>
                  <a:lnTo>
                    <a:pt x="485406" y="399948"/>
                  </a:lnTo>
                  <a:lnTo>
                    <a:pt x="525805" y="399503"/>
                  </a:lnTo>
                  <a:lnTo>
                    <a:pt x="525348" y="359600"/>
                  </a:lnTo>
                  <a:lnTo>
                    <a:pt x="565746" y="359156"/>
                  </a:lnTo>
                  <a:lnTo>
                    <a:pt x="565302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814" y="2218181"/>
            <a:ext cx="16230600" cy="7039609"/>
            <a:chOff x="1028814" y="2218181"/>
            <a:chExt cx="16230600" cy="7039609"/>
          </a:xfrm>
        </p:grpSpPr>
        <p:sp>
          <p:nvSpPr>
            <p:cNvPr id="3" name="object 3"/>
            <p:cNvSpPr/>
            <p:nvPr/>
          </p:nvSpPr>
          <p:spPr>
            <a:xfrm>
              <a:off x="1152664" y="2342641"/>
              <a:ext cx="16106775" cy="6915150"/>
            </a:xfrm>
            <a:custGeom>
              <a:avLst/>
              <a:gdLst/>
              <a:ahLst/>
              <a:cxnLst/>
              <a:rect l="l" t="t" r="r" b="b"/>
              <a:pathLst>
                <a:path w="16106775" h="6915150">
                  <a:moveTo>
                    <a:pt x="16106509" y="43611"/>
                  </a:moveTo>
                  <a:lnTo>
                    <a:pt x="16062274" y="43611"/>
                  </a:lnTo>
                  <a:lnTo>
                    <a:pt x="16062274" y="6870192"/>
                  </a:lnTo>
                  <a:lnTo>
                    <a:pt x="44234" y="6870192"/>
                  </a:lnTo>
                  <a:lnTo>
                    <a:pt x="44234" y="6746443"/>
                  </a:lnTo>
                  <a:lnTo>
                    <a:pt x="0" y="6746443"/>
                  </a:lnTo>
                  <a:lnTo>
                    <a:pt x="0" y="6870192"/>
                  </a:lnTo>
                  <a:lnTo>
                    <a:pt x="0" y="6914629"/>
                  </a:lnTo>
                  <a:lnTo>
                    <a:pt x="16106509" y="6914629"/>
                  </a:lnTo>
                  <a:lnTo>
                    <a:pt x="16106509" y="6870293"/>
                  </a:lnTo>
                  <a:lnTo>
                    <a:pt x="16106509" y="43611"/>
                  </a:lnTo>
                  <a:close/>
                </a:path>
                <a:path w="16106775" h="6915150">
                  <a:moveTo>
                    <a:pt x="16106509" y="0"/>
                  </a:moveTo>
                  <a:lnTo>
                    <a:pt x="15938411" y="0"/>
                  </a:lnTo>
                  <a:lnTo>
                    <a:pt x="15938411" y="43180"/>
                  </a:lnTo>
                  <a:lnTo>
                    <a:pt x="16106509" y="43180"/>
                  </a:lnTo>
                  <a:lnTo>
                    <a:pt x="16106509" y="0"/>
                  </a:lnTo>
                  <a:close/>
                </a:path>
              </a:pathLst>
            </a:custGeom>
            <a:solidFill>
              <a:srgbClr val="F5F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814" y="2218181"/>
              <a:ext cx="16062325" cy="6871334"/>
            </a:xfrm>
            <a:custGeom>
              <a:avLst/>
              <a:gdLst/>
              <a:ahLst/>
              <a:cxnLst/>
              <a:rect l="l" t="t" r="r" b="b"/>
              <a:pathLst>
                <a:path w="16062325" h="6871334">
                  <a:moveTo>
                    <a:pt x="16062272" y="6870903"/>
                  </a:moveTo>
                  <a:lnTo>
                    <a:pt x="0" y="6870903"/>
                  </a:lnTo>
                  <a:lnTo>
                    <a:pt x="0" y="0"/>
                  </a:lnTo>
                  <a:lnTo>
                    <a:pt x="16062272" y="0"/>
                  </a:lnTo>
                  <a:lnTo>
                    <a:pt x="16062272" y="6870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535054" y="4096897"/>
            <a:ext cx="463486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5">
                <a:latin typeface="Verdana"/>
                <a:cs typeface="Verdana"/>
              </a:rPr>
              <a:t>La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mancanza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 spc="260">
                <a:latin typeface="Verdana"/>
                <a:cs typeface="Verdana"/>
              </a:rPr>
              <a:t>di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 spc="165">
                <a:latin typeface="Verdana"/>
                <a:cs typeface="Verdana"/>
              </a:rPr>
              <a:t>social</a:t>
            </a:r>
            <a:r>
              <a:rPr dirty="0" sz="2600" spc="-65">
                <a:latin typeface="Verdana"/>
                <a:cs typeface="Verdana"/>
              </a:rPr>
              <a:t> </a:t>
            </a:r>
            <a:r>
              <a:rPr dirty="0" sz="2600" spc="165">
                <a:latin typeface="Verdana"/>
                <a:cs typeface="Verdana"/>
              </a:rPr>
              <a:t>tipo </a:t>
            </a:r>
            <a:r>
              <a:rPr dirty="0" sz="2600" spc="-900">
                <a:latin typeface="Verdana"/>
                <a:cs typeface="Verdana"/>
              </a:rPr>
              <a:t> </a:t>
            </a:r>
            <a:r>
              <a:rPr dirty="0" sz="2600" spc="35">
                <a:latin typeface="Verdana"/>
                <a:cs typeface="Verdana"/>
              </a:rPr>
              <a:t>Facebook </a:t>
            </a:r>
            <a:r>
              <a:rPr dirty="0" sz="2600" spc="60">
                <a:latin typeface="Verdana"/>
                <a:cs typeface="Verdana"/>
              </a:rPr>
              <a:t>o </a:t>
            </a:r>
            <a:r>
              <a:rPr dirty="0" sz="2600" spc="10">
                <a:latin typeface="Verdana"/>
                <a:cs typeface="Verdana"/>
              </a:rPr>
              <a:t>Instagram </a:t>
            </a:r>
            <a:r>
              <a:rPr dirty="0" sz="2600">
                <a:latin typeface="Verdana"/>
                <a:cs typeface="Verdana"/>
              </a:rPr>
              <a:t>è </a:t>
            </a:r>
            <a:r>
              <a:rPr dirty="0" sz="2600" spc="5">
                <a:latin typeface="Verdana"/>
                <a:cs typeface="Verdana"/>
              </a:rPr>
              <a:t> </a:t>
            </a:r>
            <a:r>
              <a:rPr dirty="0" sz="2600" spc="50">
                <a:latin typeface="Verdana"/>
                <a:cs typeface="Verdana"/>
              </a:rPr>
              <a:t>voluta </a:t>
            </a:r>
            <a:r>
              <a:rPr dirty="0" sz="2600" spc="35">
                <a:latin typeface="Verdana"/>
                <a:cs typeface="Verdana"/>
              </a:rPr>
              <a:t>perché </a:t>
            </a:r>
            <a:r>
              <a:rPr dirty="0" sz="2600" spc="-35">
                <a:latin typeface="Verdana"/>
                <a:cs typeface="Verdana"/>
              </a:rPr>
              <a:t>non </a:t>
            </a:r>
            <a:r>
              <a:rPr dirty="0" sz="2600" spc="-40">
                <a:latin typeface="Verdana"/>
                <a:cs typeface="Verdana"/>
              </a:rPr>
              <a:t>ne 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 spc="70">
                <a:latin typeface="Verdana"/>
                <a:cs typeface="Verdana"/>
              </a:rPr>
              <a:t>possiedo </a:t>
            </a:r>
            <a:r>
              <a:rPr dirty="0" sz="2600" spc="-110">
                <a:latin typeface="Verdana"/>
                <a:cs typeface="Verdana"/>
              </a:rPr>
              <a:t>ma </a:t>
            </a:r>
            <a:r>
              <a:rPr dirty="0" sz="2600" spc="-10">
                <a:latin typeface="Verdana"/>
                <a:cs typeface="Verdana"/>
              </a:rPr>
              <a:t>ho </a:t>
            </a:r>
            <a:r>
              <a:rPr dirty="0" sz="2600" spc="-55">
                <a:latin typeface="Verdana"/>
                <a:cs typeface="Verdana"/>
              </a:rPr>
              <a:t>messo </a:t>
            </a:r>
            <a:r>
              <a:rPr dirty="0" sz="2600" spc="425">
                <a:latin typeface="Verdana"/>
                <a:cs typeface="Verdana"/>
              </a:rPr>
              <a:t>il </a:t>
            </a:r>
            <a:r>
              <a:rPr dirty="0" sz="2600" spc="430">
                <a:latin typeface="Verdana"/>
                <a:cs typeface="Verdana"/>
              </a:rPr>
              <a:t> </a:t>
            </a:r>
            <a:r>
              <a:rPr dirty="0" sz="2600" spc="100">
                <a:latin typeface="Verdana"/>
                <a:cs typeface="Verdana"/>
              </a:rPr>
              <a:t>mio </a:t>
            </a:r>
            <a:r>
              <a:rPr dirty="0" sz="2600" spc="85">
                <a:latin typeface="Verdana"/>
                <a:cs typeface="Verdana"/>
              </a:rPr>
              <a:t>GitHub </a:t>
            </a:r>
            <a:r>
              <a:rPr dirty="0" sz="2600">
                <a:latin typeface="Verdana"/>
                <a:cs typeface="Verdana"/>
              </a:rPr>
              <a:t>e </a:t>
            </a:r>
            <a:r>
              <a:rPr dirty="0" sz="2600" spc="195">
                <a:latin typeface="Verdana"/>
                <a:cs typeface="Verdana"/>
              </a:rPr>
              <a:t>la </a:t>
            </a:r>
            <a:r>
              <a:rPr dirty="0" sz="2600" spc="70">
                <a:latin typeface="Verdana"/>
                <a:cs typeface="Verdana"/>
              </a:rPr>
              <a:t>mia </a:t>
            </a:r>
            <a:r>
              <a:rPr dirty="0" sz="2600" spc="75">
                <a:latin typeface="Verdana"/>
                <a:cs typeface="Verdana"/>
              </a:rPr>
              <a:t> </a:t>
            </a:r>
            <a:r>
              <a:rPr dirty="0" sz="2600" spc="80">
                <a:latin typeface="Verdana"/>
                <a:cs typeface="Verdana"/>
              </a:rPr>
              <a:t>GitPages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8701" y="4355560"/>
            <a:ext cx="6961505" cy="269240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259"/>
              </a:spcBef>
            </a:pPr>
            <a:r>
              <a:rPr dirty="0" sz="5850" spc="-55" b="1">
                <a:latin typeface="Verdana"/>
                <a:cs typeface="Verdana"/>
              </a:rPr>
              <a:t>E</a:t>
            </a:r>
            <a:r>
              <a:rPr dirty="0" sz="5850" spc="-525" b="1">
                <a:latin typeface="Verdana"/>
                <a:cs typeface="Verdana"/>
              </a:rPr>
              <a:t>'</a:t>
            </a:r>
            <a:r>
              <a:rPr dirty="0" sz="5850" spc="-290" b="1">
                <a:latin typeface="Verdana"/>
                <a:cs typeface="Verdana"/>
              </a:rPr>
              <a:t> </a:t>
            </a:r>
            <a:r>
              <a:rPr dirty="0" sz="5850" spc="-265" b="1">
                <a:latin typeface="Verdana"/>
                <a:cs typeface="Verdana"/>
              </a:rPr>
              <a:t>s</a:t>
            </a:r>
            <a:r>
              <a:rPr dirty="0" sz="5850" spc="-110" b="1">
                <a:latin typeface="Verdana"/>
                <a:cs typeface="Verdana"/>
              </a:rPr>
              <a:t>u</a:t>
            </a:r>
            <a:r>
              <a:rPr dirty="0" sz="5850" spc="5" b="1">
                <a:latin typeface="Verdana"/>
                <a:cs typeface="Verdana"/>
              </a:rPr>
              <a:t>dd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165" b="1">
                <a:latin typeface="Verdana"/>
                <a:cs typeface="Verdana"/>
              </a:rPr>
              <a:t>v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265" b="1">
                <a:latin typeface="Verdana"/>
                <a:cs typeface="Verdana"/>
              </a:rPr>
              <a:t>s</a:t>
            </a:r>
            <a:r>
              <a:rPr dirty="0" sz="5850" spc="-105" b="1">
                <a:latin typeface="Verdana"/>
                <a:cs typeface="Verdana"/>
              </a:rPr>
              <a:t>o</a:t>
            </a:r>
            <a:r>
              <a:rPr dirty="0" sz="5850" spc="-295" b="1">
                <a:latin typeface="Verdana"/>
                <a:cs typeface="Verdana"/>
              </a:rPr>
              <a:t> 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80" b="1">
                <a:latin typeface="Verdana"/>
                <a:cs typeface="Verdana"/>
              </a:rPr>
              <a:t>n</a:t>
            </a:r>
            <a:r>
              <a:rPr dirty="0" sz="5850" spc="-295" b="1">
                <a:latin typeface="Verdana"/>
                <a:cs typeface="Verdana"/>
              </a:rPr>
              <a:t> </a:t>
            </a:r>
            <a:r>
              <a:rPr dirty="0" sz="5850" spc="-295" b="1">
                <a:latin typeface="Verdana"/>
                <a:cs typeface="Verdana"/>
              </a:rPr>
              <a:t>7  </a:t>
            </a:r>
            <a:r>
              <a:rPr dirty="0" sz="5850" spc="-15" b="1">
                <a:latin typeface="Verdana"/>
                <a:cs typeface="Verdana"/>
              </a:rPr>
              <a:t>p</a:t>
            </a:r>
            <a:r>
              <a:rPr dirty="0" sz="5850" spc="-225" b="1">
                <a:latin typeface="Verdana"/>
                <a:cs typeface="Verdana"/>
              </a:rPr>
              <a:t>a</a:t>
            </a:r>
            <a:r>
              <a:rPr dirty="0" sz="5850" spc="-315" b="1">
                <a:latin typeface="Verdana"/>
                <a:cs typeface="Verdana"/>
              </a:rPr>
              <a:t>r</a:t>
            </a:r>
            <a:r>
              <a:rPr dirty="0" sz="5850" spc="-45" b="1">
                <a:latin typeface="Verdana"/>
                <a:cs typeface="Verdana"/>
              </a:rPr>
              <a:t>t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290" b="1">
                <a:latin typeface="Verdana"/>
                <a:cs typeface="Verdana"/>
              </a:rPr>
              <a:t> </a:t>
            </a:r>
            <a:r>
              <a:rPr dirty="0" sz="5850" spc="-114" b="1">
                <a:latin typeface="Verdana"/>
                <a:cs typeface="Verdana"/>
              </a:rPr>
              <a:t>e</a:t>
            </a:r>
            <a:r>
              <a:rPr dirty="0" sz="5850" spc="-295" b="1">
                <a:latin typeface="Verdana"/>
                <a:cs typeface="Verdana"/>
              </a:rPr>
              <a:t> </a:t>
            </a:r>
            <a:r>
              <a:rPr dirty="0" sz="5850" spc="-265" b="1">
                <a:latin typeface="Verdana"/>
                <a:cs typeface="Verdana"/>
              </a:rPr>
              <a:t>s</a:t>
            </a:r>
            <a:r>
              <a:rPr dirty="0" sz="5850" spc="-165" b="1">
                <a:latin typeface="Verdana"/>
                <a:cs typeface="Verdana"/>
              </a:rPr>
              <a:t>i</a:t>
            </a:r>
            <a:r>
              <a:rPr dirty="0" sz="5850" spc="-290" b="1">
                <a:latin typeface="Verdana"/>
                <a:cs typeface="Verdana"/>
              </a:rPr>
              <a:t> </a:t>
            </a:r>
            <a:r>
              <a:rPr dirty="0" sz="5850" spc="-225" b="1">
                <a:latin typeface="Verdana"/>
                <a:cs typeface="Verdana"/>
              </a:rPr>
              <a:t>a</a:t>
            </a:r>
            <a:r>
              <a:rPr dirty="0" sz="5850" spc="5" b="1">
                <a:latin typeface="Verdana"/>
                <a:cs typeface="Verdana"/>
              </a:rPr>
              <a:t>d</a:t>
            </a:r>
            <a:r>
              <a:rPr dirty="0" sz="5850" spc="-225" b="1">
                <a:latin typeface="Verdana"/>
                <a:cs typeface="Verdana"/>
              </a:rPr>
              <a:t>a</a:t>
            </a:r>
            <a:r>
              <a:rPr dirty="0" sz="5850" spc="-45" b="1">
                <a:latin typeface="Verdana"/>
                <a:cs typeface="Verdana"/>
              </a:rPr>
              <a:t>tt</a:t>
            </a:r>
            <a:r>
              <a:rPr dirty="0" sz="5850" spc="-220" b="1">
                <a:latin typeface="Verdana"/>
                <a:cs typeface="Verdana"/>
              </a:rPr>
              <a:t>a</a:t>
            </a:r>
            <a:r>
              <a:rPr dirty="0" sz="5850" spc="-295" b="1">
                <a:latin typeface="Verdana"/>
                <a:cs typeface="Verdana"/>
              </a:rPr>
              <a:t> </a:t>
            </a:r>
            <a:r>
              <a:rPr dirty="0" sz="5850" spc="-150" b="1">
                <a:latin typeface="Verdana"/>
                <a:cs typeface="Verdana"/>
              </a:rPr>
              <a:t>a  </a:t>
            </a:r>
            <a:r>
              <a:rPr dirty="0" sz="5850" spc="-80" b="1">
                <a:latin typeface="Verdana"/>
                <a:cs typeface="Verdana"/>
              </a:rPr>
              <a:t>ogni</a:t>
            </a:r>
            <a:r>
              <a:rPr dirty="0" sz="5850" spc="-320" b="1">
                <a:latin typeface="Verdana"/>
                <a:cs typeface="Verdana"/>
              </a:rPr>
              <a:t> </a:t>
            </a:r>
            <a:r>
              <a:rPr dirty="0" sz="5850" spc="-170" b="1">
                <a:latin typeface="Verdana"/>
                <a:cs typeface="Verdana"/>
              </a:rPr>
              <a:t>dispositivo!</a:t>
            </a:r>
            <a:endParaRPr sz="58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59300" y="8195114"/>
            <a:ext cx="1028700" cy="1872614"/>
            <a:chOff x="17259300" y="8195114"/>
            <a:chExt cx="1028700" cy="1872614"/>
          </a:xfrm>
        </p:grpSpPr>
        <p:sp>
          <p:nvSpPr>
            <p:cNvPr id="8" name="object 8"/>
            <p:cNvSpPr/>
            <p:nvPr/>
          </p:nvSpPr>
          <p:spPr>
            <a:xfrm>
              <a:off x="17426592" y="8362405"/>
              <a:ext cx="861694" cy="895350"/>
            </a:xfrm>
            <a:custGeom>
              <a:avLst/>
              <a:gdLst/>
              <a:ahLst/>
              <a:cxnLst/>
              <a:rect l="l" t="t" r="r" b="b"/>
              <a:pathLst>
                <a:path w="861694" h="895350">
                  <a:moveTo>
                    <a:pt x="0" y="0"/>
                  </a:moveTo>
                  <a:lnTo>
                    <a:pt x="861409" y="0"/>
                  </a:lnTo>
                  <a:lnTo>
                    <a:pt x="861409" y="895349"/>
                  </a:lnTo>
                  <a:lnTo>
                    <a:pt x="0" y="89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81366" y="8217360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2" y="888954"/>
                  </a:moveTo>
                  <a:lnTo>
                    <a:pt x="0" y="888954"/>
                  </a:lnTo>
                  <a:lnTo>
                    <a:pt x="0" y="0"/>
                  </a:lnTo>
                  <a:lnTo>
                    <a:pt x="975042" y="0"/>
                  </a:lnTo>
                  <a:lnTo>
                    <a:pt x="975042" y="888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259288" y="8195119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488"/>
                  </a:lnTo>
                  <a:lnTo>
                    <a:pt x="975042" y="888961"/>
                  </a:lnTo>
                  <a:lnTo>
                    <a:pt x="44132" y="888961"/>
                  </a:lnTo>
                  <a:lnTo>
                    <a:pt x="44132" y="44488"/>
                  </a:lnTo>
                  <a:lnTo>
                    <a:pt x="975042" y="44488"/>
                  </a:lnTo>
                  <a:lnTo>
                    <a:pt x="975042" y="0"/>
                  </a:lnTo>
                  <a:lnTo>
                    <a:pt x="44132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32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66205" y="8365269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7"/>
                  </a:lnTo>
                  <a:lnTo>
                    <a:pt x="360606" y="79417"/>
                  </a:lnTo>
                  <a:lnTo>
                    <a:pt x="360904" y="105903"/>
                  </a:lnTo>
                  <a:lnTo>
                    <a:pt x="240065" y="105903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3"/>
                  </a:moveTo>
                  <a:lnTo>
                    <a:pt x="360904" y="105903"/>
                  </a:lnTo>
                  <a:lnTo>
                    <a:pt x="360606" y="79417"/>
                  </a:lnTo>
                  <a:lnTo>
                    <a:pt x="239768" y="79417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3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2"/>
                  </a:lnTo>
                  <a:lnTo>
                    <a:pt x="39890" y="210442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2"/>
                  </a:moveTo>
                  <a:lnTo>
                    <a:pt x="482880" y="210442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2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1"/>
                  </a:lnTo>
                  <a:lnTo>
                    <a:pt x="365521" y="516149"/>
                  </a:lnTo>
                  <a:lnTo>
                    <a:pt x="405765" y="515707"/>
                  </a:lnTo>
                  <a:lnTo>
                    <a:pt x="405318" y="476025"/>
                  </a:lnTo>
                  <a:lnTo>
                    <a:pt x="445561" y="475584"/>
                  </a:lnTo>
                  <a:lnTo>
                    <a:pt x="445115" y="435888"/>
                  </a:lnTo>
                  <a:lnTo>
                    <a:pt x="485412" y="435446"/>
                  </a:lnTo>
                  <a:lnTo>
                    <a:pt x="484965" y="395724"/>
                  </a:lnTo>
                  <a:lnTo>
                    <a:pt x="525209" y="395282"/>
                  </a:lnTo>
                  <a:lnTo>
                    <a:pt x="524762" y="355600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2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1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1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8" y="360431"/>
                  </a:lnTo>
                  <a:lnTo>
                    <a:pt x="81867" y="360431"/>
                  </a:lnTo>
                  <a:lnTo>
                    <a:pt x="82299" y="398802"/>
                  </a:lnTo>
                  <a:lnTo>
                    <a:pt x="203099" y="398802"/>
                  </a:lnTo>
                  <a:lnTo>
                    <a:pt x="203988" y="477778"/>
                  </a:lnTo>
                  <a:lnTo>
                    <a:pt x="244249" y="477778"/>
                  </a:lnTo>
                  <a:lnTo>
                    <a:pt x="244678" y="517032"/>
                  </a:lnTo>
                  <a:lnTo>
                    <a:pt x="284980" y="517032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1" y="236527"/>
                  </a:moveTo>
                  <a:lnTo>
                    <a:pt x="532182" y="236433"/>
                  </a:lnTo>
                  <a:lnTo>
                    <a:pt x="523421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1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19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19"/>
                  </a:lnTo>
                  <a:close/>
                </a:path>
                <a:path w="605155" h="556895">
                  <a:moveTo>
                    <a:pt x="41583" y="360873"/>
                  </a:moveTo>
                  <a:lnTo>
                    <a:pt x="81867" y="360431"/>
                  </a:lnTo>
                  <a:lnTo>
                    <a:pt x="41578" y="360431"/>
                  </a:lnTo>
                  <a:lnTo>
                    <a:pt x="41583" y="360873"/>
                  </a:lnTo>
                  <a:close/>
                </a:path>
                <a:path w="605155" h="556895">
                  <a:moveTo>
                    <a:pt x="82314" y="400127"/>
                  </a:moveTo>
                  <a:lnTo>
                    <a:pt x="203099" y="398802"/>
                  </a:lnTo>
                  <a:lnTo>
                    <a:pt x="82299" y="398802"/>
                  </a:lnTo>
                  <a:lnTo>
                    <a:pt x="82314" y="400127"/>
                  </a:lnTo>
                  <a:close/>
                </a:path>
                <a:path w="605155" h="556895">
                  <a:moveTo>
                    <a:pt x="203993" y="478220"/>
                  </a:moveTo>
                  <a:lnTo>
                    <a:pt x="244249" y="477778"/>
                  </a:lnTo>
                  <a:lnTo>
                    <a:pt x="203988" y="477778"/>
                  </a:lnTo>
                  <a:lnTo>
                    <a:pt x="203993" y="478220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2"/>
                  </a:lnTo>
                  <a:lnTo>
                    <a:pt x="244678" y="517032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786224" y="8443200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90"/>
                  </a:moveTo>
                  <a:lnTo>
                    <a:pt x="40347" y="0"/>
                  </a:lnTo>
                  <a:lnTo>
                    <a:pt x="0" y="444"/>
                  </a:lnTo>
                  <a:lnTo>
                    <a:pt x="444" y="40322"/>
                  </a:lnTo>
                  <a:lnTo>
                    <a:pt x="40792" y="39890"/>
                  </a:lnTo>
                  <a:close/>
                </a:path>
                <a:path w="204469" h="198120">
                  <a:moveTo>
                    <a:pt x="122301" y="118681"/>
                  </a:moveTo>
                  <a:lnTo>
                    <a:pt x="121869" y="78841"/>
                  </a:lnTo>
                  <a:lnTo>
                    <a:pt x="81559" y="79273"/>
                  </a:lnTo>
                  <a:lnTo>
                    <a:pt x="82003" y="119113"/>
                  </a:lnTo>
                  <a:lnTo>
                    <a:pt x="122301" y="118681"/>
                  </a:lnTo>
                  <a:close/>
                </a:path>
                <a:path w="204469" h="198120">
                  <a:moveTo>
                    <a:pt x="163106" y="158127"/>
                  </a:moveTo>
                  <a:lnTo>
                    <a:pt x="162661" y="118249"/>
                  </a:lnTo>
                  <a:lnTo>
                    <a:pt x="122313" y="118681"/>
                  </a:lnTo>
                  <a:lnTo>
                    <a:pt x="122758" y="158559"/>
                  </a:lnTo>
                  <a:lnTo>
                    <a:pt x="163106" y="158127"/>
                  </a:lnTo>
                  <a:close/>
                </a:path>
                <a:path w="204469" h="198120">
                  <a:moveTo>
                    <a:pt x="203860" y="197510"/>
                  </a:moveTo>
                  <a:lnTo>
                    <a:pt x="203415" y="157670"/>
                  </a:lnTo>
                  <a:lnTo>
                    <a:pt x="163106" y="158115"/>
                  </a:lnTo>
                  <a:lnTo>
                    <a:pt x="163550" y="197954"/>
                  </a:lnTo>
                  <a:lnTo>
                    <a:pt x="203860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05690" y="8565419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1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39"/>
                  </a:lnTo>
                  <a:lnTo>
                    <a:pt x="204318" y="277708"/>
                  </a:lnTo>
                  <a:lnTo>
                    <a:pt x="244669" y="277266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467733" y="8362466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12" y="236943"/>
                  </a:lnTo>
                  <a:lnTo>
                    <a:pt x="564400" y="237375"/>
                  </a:lnTo>
                  <a:lnTo>
                    <a:pt x="563956" y="197434"/>
                  </a:lnTo>
                  <a:lnTo>
                    <a:pt x="563143" y="197446"/>
                  </a:lnTo>
                  <a:lnTo>
                    <a:pt x="563143" y="317271"/>
                  </a:lnTo>
                  <a:lnTo>
                    <a:pt x="522757" y="317715"/>
                  </a:lnTo>
                  <a:lnTo>
                    <a:pt x="523201" y="357619"/>
                  </a:lnTo>
                  <a:lnTo>
                    <a:pt x="482803" y="358063"/>
                  </a:lnTo>
                  <a:lnTo>
                    <a:pt x="483260" y="397967"/>
                  </a:lnTo>
                  <a:lnTo>
                    <a:pt x="442823" y="398411"/>
                  </a:lnTo>
                  <a:lnTo>
                    <a:pt x="443268" y="438365"/>
                  </a:lnTo>
                  <a:lnTo>
                    <a:pt x="402882" y="438810"/>
                  </a:lnTo>
                  <a:lnTo>
                    <a:pt x="403326" y="478726"/>
                  </a:lnTo>
                  <a:lnTo>
                    <a:pt x="362927" y="479171"/>
                  </a:lnTo>
                  <a:lnTo>
                    <a:pt x="363372" y="519074"/>
                  </a:lnTo>
                  <a:lnTo>
                    <a:pt x="284581" y="519938"/>
                  </a:lnTo>
                  <a:lnTo>
                    <a:pt x="284137" y="480021"/>
                  </a:lnTo>
                  <a:lnTo>
                    <a:pt x="243700" y="480466"/>
                  </a:lnTo>
                  <a:lnTo>
                    <a:pt x="243243" y="438365"/>
                  </a:lnTo>
                  <a:lnTo>
                    <a:pt x="242874" y="397967"/>
                  </a:lnTo>
                  <a:lnTo>
                    <a:pt x="242468" y="360692"/>
                  </a:lnTo>
                  <a:lnTo>
                    <a:pt x="175107" y="361429"/>
                  </a:lnTo>
                  <a:lnTo>
                    <a:pt x="80784" y="362458"/>
                  </a:lnTo>
                  <a:lnTo>
                    <a:pt x="80365" y="322567"/>
                  </a:lnTo>
                  <a:lnTo>
                    <a:pt x="39928" y="323011"/>
                  </a:lnTo>
                  <a:lnTo>
                    <a:pt x="39497" y="284048"/>
                  </a:lnTo>
                  <a:lnTo>
                    <a:pt x="39154" y="284048"/>
                  </a:lnTo>
                  <a:lnTo>
                    <a:pt x="39420" y="284035"/>
                  </a:lnTo>
                  <a:lnTo>
                    <a:pt x="38989" y="245135"/>
                  </a:lnTo>
                  <a:lnTo>
                    <a:pt x="79425" y="244690"/>
                  </a:lnTo>
                  <a:lnTo>
                    <a:pt x="79095" y="204736"/>
                  </a:lnTo>
                  <a:lnTo>
                    <a:pt x="240715" y="202971"/>
                  </a:lnTo>
                  <a:lnTo>
                    <a:pt x="239369" y="83197"/>
                  </a:lnTo>
                  <a:lnTo>
                    <a:pt x="279806" y="82753"/>
                  </a:lnTo>
                  <a:lnTo>
                    <a:pt x="279361" y="42837"/>
                  </a:lnTo>
                  <a:lnTo>
                    <a:pt x="358152" y="41986"/>
                  </a:lnTo>
                  <a:lnTo>
                    <a:pt x="358597" y="81216"/>
                  </a:lnTo>
                  <a:lnTo>
                    <a:pt x="358597" y="81445"/>
                  </a:lnTo>
                  <a:lnTo>
                    <a:pt x="358597" y="81889"/>
                  </a:lnTo>
                  <a:lnTo>
                    <a:pt x="398995" y="81445"/>
                  </a:lnTo>
                  <a:lnTo>
                    <a:pt x="399427" y="120726"/>
                  </a:lnTo>
                  <a:lnTo>
                    <a:pt x="399427" y="120954"/>
                  </a:lnTo>
                  <a:lnTo>
                    <a:pt x="399440" y="121399"/>
                  </a:lnTo>
                  <a:lnTo>
                    <a:pt x="439826" y="120954"/>
                  </a:lnTo>
                  <a:lnTo>
                    <a:pt x="440270" y="160197"/>
                  </a:lnTo>
                  <a:lnTo>
                    <a:pt x="440270" y="160426"/>
                  </a:lnTo>
                  <a:lnTo>
                    <a:pt x="440270" y="160870"/>
                  </a:lnTo>
                  <a:lnTo>
                    <a:pt x="480707" y="160426"/>
                  </a:lnTo>
                  <a:lnTo>
                    <a:pt x="481152" y="199669"/>
                  </a:lnTo>
                  <a:lnTo>
                    <a:pt x="481152" y="199898"/>
                  </a:lnTo>
                  <a:lnTo>
                    <a:pt x="481152" y="200355"/>
                  </a:lnTo>
                  <a:lnTo>
                    <a:pt x="521563" y="199898"/>
                  </a:lnTo>
                  <a:lnTo>
                    <a:pt x="522008" y="239242"/>
                  </a:lnTo>
                  <a:lnTo>
                    <a:pt x="522008" y="239407"/>
                  </a:lnTo>
                  <a:lnTo>
                    <a:pt x="522008" y="239852"/>
                  </a:lnTo>
                  <a:lnTo>
                    <a:pt x="562406" y="239407"/>
                  </a:lnTo>
                  <a:lnTo>
                    <a:pt x="562838" y="278320"/>
                  </a:lnTo>
                  <a:lnTo>
                    <a:pt x="563143" y="317271"/>
                  </a:lnTo>
                  <a:lnTo>
                    <a:pt x="563143" y="197446"/>
                  </a:lnTo>
                  <a:lnTo>
                    <a:pt x="523570" y="197878"/>
                  </a:lnTo>
                  <a:lnTo>
                    <a:pt x="523062" y="157962"/>
                  </a:lnTo>
                  <a:lnTo>
                    <a:pt x="482676" y="158407"/>
                  </a:lnTo>
                  <a:lnTo>
                    <a:pt x="482231" y="118491"/>
                  </a:lnTo>
                  <a:lnTo>
                    <a:pt x="441794" y="118935"/>
                  </a:lnTo>
                  <a:lnTo>
                    <a:pt x="441350" y="78968"/>
                  </a:lnTo>
                  <a:lnTo>
                    <a:pt x="400951" y="79413"/>
                  </a:lnTo>
                  <a:lnTo>
                    <a:pt x="400507" y="39509"/>
                  </a:lnTo>
                  <a:lnTo>
                    <a:pt x="360121" y="39941"/>
                  </a:lnTo>
                  <a:lnTo>
                    <a:pt x="359651" y="0"/>
                  </a:lnTo>
                  <a:lnTo>
                    <a:pt x="297510" y="685"/>
                  </a:lnTo>
                  <a:lnTo>
                    <a:pt x="276796" y="901"/>
                  </a:lnTo>
                  <a:lnTo>
                    <a:pt x="277241" y="40855"/>
                  </a:lnTo>
                  <a:lnTo>
                    <a:pt x="236816" y="41300"/>
                  </a:lnTo>
                  <a:lnTo>
                    <a:pt x="237261" y="81203"/>
                  </a:lnTo>
                  <a:lnTo>
                    <a:pt x="196862" y="81648"/>
                  </a:lnTo>
                  <a:lnTo>
                    <a:pt x="197764" y="161518"/>
                  </a:lnTo>
                  <a:lnTo>
                    <a:pt x="76542" y="162852"/>
                  </a:lnTo>
                  <a:lnTo>
                    <a:pt x="76987" y="202755"/>
                  </a:lnTo>
                  <a:lnTo>
                    <a:pt x="36550" y="203200"/>
                  </a:lnTo>
                  <a:lnTo>
                    <a:pt x="37007" y="243154"/>
                  </a:lnTo>
                  <a:lnTo>
                    <a:pt x="0" y="243560"/>
                  </a:lnTo>
                  <a:lnTo>
                    <a:pt x="0" y="243903"/>
                  </a:lnTo>
                  <a:lnTo>
                    <a:pt x="0" y="244221"/>
                  </a:lnTo>
                  <a:lnTo>
                    <a:pt x="0" y="325437"/>
                  </a:lnTo>
                  <a:lnTo>
                    <a:pt x="37947" y="325018"/>
                  </a:lnTo>
                  <a:lnTo>
                    <a:pt x="38392" y="364261"/>
                  </a:lnTo>
                  <a:lnTo>
                    <a:pt x="38392" y="364490"/>
                  </a:lnTo>
                  <a:lnTo>
                    <a:pt x="38392" y="364921"/>
                  </a:lnTo>
                  <a:lnTo>
                    <a:pt x="78828" y="364490"/>
                  </a:lnTo>
                  <a:lnTo>
                    <a:pt x="79273" y="403720"/>
                  </a:lnTo>
                  <a:lnTo>
                    <a:pt x="79273" y="404406"/>
                  </a:lnTo>
                  <a:lnTo>
                    <a:pt x="200494" y="403072"/>
                  </a:lnTo>
                  <a:lnTo>
                    <a:pt x="201383" y="482257"/>
                  </a:lnTo>
                  <a:lnTo>
                    <a:pt x="201383" y="482498"/>
                  </a:lnTo>
                  <a:lnTo>
                    <a:pt x="201383" y="482942"/>
                  </a:lnTo>
                  <a:lnTo>
                    <a:pt x="241782" y="482498"/>
                  </a:lnTo>
                  <a:lnTo>
                    <a:pt x="242239" y="521728"/>
                  </a:lnTo>
                  <a:lnTo>
                    <a:pt x="242239" y="521970"/>
                  </a:lnTo>
                  <a:lnTo>
                    <a:pt x="242239" y="522414"/>
                  </a:lnTo>
                  <a:lnTo>
                    <a:pt x="282676" y="521970"/>
                  </a:lnTo>
                  <a:lnTo>
                    <a:pt x="283108" y="561238"/>
                  </a:lnTo>
                  <a:lnTo>
                    <a:pt x="283121" y="561924"/>
                  </a:lnTo>
                  <a:lnTo>
                    <a:pt x="365975" y="561009"/>
                  </a:lnTo>
                  <a:lnTo>
                    <a:pt x="365531" y="521055"/>
                  </a:lnTo>
                  <a:lnTo>
                    <a:pt x="405930" y="520623"/>
                  </a:lnTo>
                  <a:lnTo>
                    <a:pt x="405472" y="480707"/>
                  </a:lnTo>
                  <a:lnTo>
                    <a:pt x="445871" y="480263"/>
                  </a:lnTo>
                  <a:lnTo>
                    <a:pt x="445427" y="440359"/>
                  </a:lnTo>
                  <a:lnTo>
                    <a:pt x="485851" y="439915"/>
                  </a:lnTo>
                  <a:lnTo>
                    <a:pt x="485406" y="399948"/>
                  </a:lnTo>
                  <a:lnTo>
                    <a:pt x="525805" y="399503"/>
                  </a:lnTo>
                  <a:lnTo>
                    <a:pt x="525348" y="359600"/>
                  </a:lnTo>
                  <a:lnTo>
                    <a:pt x="565746" y="359156"/>
                  </a:lnTo>
                  <a:lnTo>
                    <a:pt x="565302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425011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52" y="293370"/>
                  </a:lnTo>
                  <a:lnTo>
                    <a:pt x="772452" y="292100"/>
                  </a:lnTo>
                  <a:lnTo>
                    <a:pt x="772464" y="240030"/>
                  </a:lnTo>
                  <a:lnTo>
                    <a:pt x="745820" y="240030"/>
                  </a:lnTo>
                  <a:lnTo>
                    <a:pt x="745820" y="238760"/>
                  </a:lnTo>
                  <a:lnTo>
                    <a:pt x="745832" y="209550"/>
                  </a:lnTo>
                  <a:lnTo>
                    <a:pt x="745832" y="186690"/>
                  </a:lnTo>
                  <a:lnTo>
                    <a:pt x="719175" y="186690"/>
                  </a:lnTo>
                  <a:lnTo>
                    <a:pt x="719175" y="160020"/>
                  </a:lnTo>
                  <a:lnTo>
                    <a:pt x="692607" y="160020"/>
                  </a:lnTo>
                  <a:lnTo>
                    <a:pt x="692607" y="133350"/>
                  </a:lnTo>
                  <a:lnTo>
                    <a:pt x="665949" y="133350"/>
                  </a:lnTo>
                  <a:lnTo>
                    <a:pt x="665949" y="106680"/>
                  </a:lnTo>
                  <a:lnTo>
                    <a:pt x="639305" y="106680"/>
                  </a:lnTo>
                  <a:lnTo>
                    <a:pt x="639305" y="80010"/>
                  </a:lnTo>
                  <a:lnTo>
                    <a:pt x="612698" y="80010"/>
                  </a:lnTo>
                  <a:lnTo>
                    <a:pt x="612698" y="53340"/>
                  </a:lnTo>
                  <a:lnTo>
                    <a:pt x="562254" y="53340"/>
                  </a:lnTo>
                  <a:lnTo>
                    <a:pt x="562254" y="613410"/>
                  </a:lnTo>
                  <a:lnTo>
                    <a:pt x="508304" y="613410"/>
                  </a:lnTo>
                  <a:lnTo>
                    <a:pt x="508304" y="425450"/>
                  </a:lnTo>
                  <a:lnTo>
                    <a:pt x="562254" y="425450"/>
                  </a:lnTo>
                  <a:lnTo>
                    <a:pt x="562254" y="370840"/>
                  </a:lnTo>
                  <a:lnTo>
                    <a:pt x="508304" y="370840"/>
                  </a:lnTo>
                  <a:lnTo>
                    <a:pt x="508304" y="293370"/>
                  </a:lnTo>
                  <a:lnTo>
                    <a:pt x="508304" y="292100"/>
                  </a:lnTo>
                  <a:lnTo>
                    <a:pt x="508304" y="240030"/>
                  </a:lnTo>
                  <a:lnTo>
                    <a:pt x="508304" y="238760"/>
                  </a:lnTo>
                  <a:lnTo>
                    <a:pt x="508304" y="209550"/>
                  </a:lnTo>
                  <a:lnTo>
                    <a:pt x="562254" y="209550"/>
                  </a:lnTo>
                  <a:lnTo>
                    <a:pt x="562254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6183" y="26670"/>
                  </a:lnTo>
                  <a:lnTo>
                    <a:pt x="506183" y="0"/>
                  </a:lnTo>
                  <a:lnTo>
                    <a:pt x="293090" y="0"/>
                  </a:lnTo>
                  <a:lnTo>
                    <a:pt x="293090" y="26670"/>
                  </a:lnTo>
                  <a:lnTo>
                    <a:pt x="292569" y="26670"/>
                  </a:lnTo>
                  <a:lnTo>
                    <a:pt x="292569" y="238760"/>
                  </a:lnTo>
                  <a:lnTo>
                    <a:pt x="292569" y="612140"/>
                  </a:lnTo>
                  <a:lnTo>
                    <a:pt x="238658" y="612140"/>
                  </a:lnTo>
                  <a:lnTo>
                    <a:pt x="238658" y="610870"/>
                  </a:lnTo>
                  <a:lnTo>
                    <a:pt x="238658" y="558800"/>
                  </a:lnTo>
                  <a:lnTo>
                    <a:pt x="238658" y="505460"/>
                  </a:lnTo>
                  <a:lnTo>
                    <a:pt x="292569" y="505460"/>
                  </a:lnTo>
                  <a:lnTo>
                    <a:pt x="292569" y="293370"/>
                  </a:lnTo>
                  <a:lnTo>
                    <a:pt x="238658" y="293370"/>
                  </a:lnTo>
                  <a:lnTo>
                    <a:pt x="238658" y="292100"/>
                  </a:lnTo>
                  <a:lnTo>
                    <a:pt x="238658" y="240030"/>
                  </a:lnTo>
                  <a:lnTo>
                    <a:pt x="238658" y="238760"/>
                  </a:lnTo>
                  <a:lnTo>
                    <a:pt x="292569" y="238760"/>
                  </a:lnTo>
                  <a:lnTo>
                    <a:pt x="292569" y="26670"/>
                  </a:lnTo>
                  <a:lnTo>
                    <a:pt x="239763" y="26670"/>
                  </a:lnTo>
                  <a:lnTo>
                    <a:pt x="239763" y="53340"/>
                  </a:lnTo>
                  <a:lnTo>
                    <a:pt x="186512" y="53340"/>
                  </a:lnTo>
                  <a:lnTo>
                    <a:pt x="186512" y="80010"/>
                  </a:lnTo>
                  <a:lnTo>
                    <a:pt x="159867" y="80010"/>
                  </a:lnTo>
                  <a:lnTo>
                    <a:pt x="159867" y="106680"/>
                  </a:lnTo>
                  <a:lnTo>
                    <a:pt x="133223" y="106680"/>
                  </a:lnTo>
                  <a:lnTo>
                    <a:pt x="133223" y="133350"/>
                  </a:lnTo>
                  <a:lnTo>
                    <a:pt x="106591" y="133350"/>
                  </a:lnTo>
                  <a:lnTo>
                    <a:pt x="106591" y="160020"/>
                  </a:lnTo>
                  <a:lnTo>
                    <a:pt x="79959" y="160020"/>
                  </a:lnTo>
                  <a:lnTo>
                    <a:pt x="79959" y="186690"/>
                  </a:lnTo>
                  <a:lnTo>
                    <a:pt x="53263" y="186690"/>
                  </a:lnTo>
                  <a:lnTo>
                    <a:pt x="53263" y="209550"/>
                  </a:lnTo>
                  <a:lnTo>
                    <a:pt x="53263" y="238760"/>
                  </a:lnTo>
                  <a:lnTo>
                    <a:pt x="26670" y="238760"/>
                  </a:lnTo>
                  <a:lnTo>
                    <a:pt x="26670" y="240030"/>
                  </a:lnTo>
                  <a:lnTo>
                    <a:pt x="26670" y="292100"/>
                  </a:lnTo>
                  <a:lnTo>
                    <a:pt x="25" y="292100"/>
                  </a:lnTo>
                  <a:lnTo>
                    <a:pt x="25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81" y="505460"/>
                  </a:lnTo>
                  <a:lnTo>
                    <a:pt x="26581" y="558800"/>
                  </a:lnTo>
                  <a:lnTo>
                    <a:pt x="53162" y="558800"/>
                  </a:lnTo>
                  <a:lnTo>
                    <a:pt x="53162" y="610870"/>
                  </a:lnTo>
                  <a:lnTo>
                    <a:pt x="79819" y="610870"/>
                  </a:lnTo>
                  <a:lnTo>
                    <a:pt x="79819" y="612140"/>
                  </a:lnTo>
                  <a:lnTo>
                    <a:pt x="79819" y="613410"/>
                  </a:lnTo>
                  <a:lnTo>
                    <a:pt x="79819" y="637540"/>
                  </a:lnTo>
                  <a:lnTo>
                    <a:pt x="106451" y="637540"/>
                  </a:lnTo>
                  <a:lnTo>
                    <a:pt x="106451" y="638810"/>
                  </a:lnTo>
                  <a:lnTo>
                    <a:pt x="106438" y="664210"/>
                  </a:lnTo>
                  <a:lnTo>
                    <a:pt x="133057" y="664210"/>
                  </a:lnTo>
                  <a:lnTo>
                    <a:pt x="133057" y="690880"/>
                  </a:lnTo>
                  <a:lnTo>
                    <a:pt x="159689" y="690880"/>
                  </a:lnTo>
                  <a:lnTo>
                    <a:pt x="159689" y="717550"/>
                  </a:lnTo>
                  <a:lnTo>
                    <a:pt x="186309" y="717550"/>
                  </a:lnTo>
                  <a:lnTo>
                    <a:pt x="186309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62" y="770890"/>
                  </a:lnTo>
                  <a:lnTo>
                    <a:pt x="292862" y="797560"/>
                  </a:lnTo>
                  <a:lnTo>
                    <a:pt x="505955" y="797560"/>
                  </a:lnTo>
                  <a:lnTo>
                    <a:pt x="505955" y="770890"/>
                  </a:lnTo>
                  <a:lnTo>
                    <a:pt x="559231" y="770890"/>
                  </a:lnTo>
                  <a:lnTo>
                    <a:pt x="559231" y="744220"/>
                  </a:lnTo>
                  <a:lnTo>
                    <a:pt x="612482" y="744220"/>
                  </a:lnTo>
                  <a:lnTo>
                    <a:pt x="612482" y="717550"/>
                  </a:lnTo>
                  <a:lnTo>
                    <a:pt x="639127" y="717550"/>
                  </a:lnTo>
                  <a:lnTo>
                    <a:pt x="639127" y="690880"/>
                  </a:lnTo>
                  <a:lnTo>
                    <a:pt x="665772" y="690880"/>
                  </a:lnTo>
                  <a:lnTo>
                    <a:pt x="665772" y="664210"/>
                  </a:lnTo>
                  <a:lnTo>
                    <a:pt x="692454" y="664210"/>
                  </a:lnTo>
                  <a:lnTo>
                    <a:pt x="692454" y="638810"/>
                  </a:lnTo>
                  <a:lnTo>
                    <a:pt x="719035" y="638810"/>
                  </a:lnTo>
                  <a:lnTo>
                    <a:pt x="719035" y="637540"/>
                  </a:lnTo>
                  <a:lnTo>
                    <a:pt x="719035" y="613410"/>
                  </a:lnTo>
                  <a:lnTo>
                    <a:pt x="719035" y="612140"/>
                  </a:lnTo>
                  <a:lnTo>
                    <a:pt x="745731" y="612140"/>
                  </a:lnTo>
                  <a:lnTo>
                    <a:pt x="745731" y="610870"/>
                  </a:lnTo>
                  <a:lnTo>
                    <a:pt x="745731" y="558800"/>
                  </a:lnTo>
                  <a:lnTo>
                    <a:pt x="772375" y="558800"/>
                  </a:lnTo>
                  <a:lnTo>
                    <a:pt x="772375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3671" y="9420439"/>
              <a:ext cx="323602" cy="2153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663669" y="9635832"/>
              <a:ext cx="323850" cy="242570"/>
            </a:xfrm>
            <a:custGeom>
              <a:avLst/>
              <a:gdLst/>
              <a:ahLst/>
              <a:cxnLst/>
              <a:rect l="l" t="t" r="r" b="b"/>
              <a:pathLst>
                <a:path w="323850" h="242570">
                  <a:moveTo>
                    <a:pt x="323596" y="0"/>
                  </a:moveTo>
                  <a:lnTo>
                    <a:pt x="0" y="0"/>
                  </a:lnTo>
                  <a:lnTo>
                    <a:pt x="0" y="54610"/>
                  </a:lnTo>
                  <a:lnTo>
                    <a:pt x="0" y="242570"/>
                  </a:lnTo>
                  <a:lnTo>
                    <a:pt x="53911" y="242570"/>
                  </a:lnTo>
                  <a:lnTo>
                    <a:pt x="53911" y="54610"/>
                  </a:lnTo>
                  <a:lnTo>
                    <a:pt x="269646" y="54610"/>
                  </a:lnTo>
                  <a:lnTo>
                    <a:pt x="269646" y="242570"/>
                  </a:lnTo>
                  <a:lnTo>
                    <a:pt x="323596" y="242570"/>
                  </a:lnTo>
                  <a:lnTo>
                    <a:pt x="323596" y="54610"/>
                  </a:lnTo>
                  <a:lnTo>
                    <a:pt x="323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474503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41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191" y="484974"/>
                  </a:lnTo>
                  <a:lnTo>
                    <a:pt x="620191" y="512914"/>
                  </a:lnTo>
                  <a:lnTo>
                    <a:pt x="593229" y="512914"/>
                  </a:lnTo>
                  <a:lnTo>
                    <a:pt x="593229" y="539584"/>
                  </a:lnTo>
                  <a:lnTo>
                    <a:pt x="566267" y="539584"/>
                  </a:lnTo>
                  <a:lnTo>
                    <a:pt x="566267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43" y="619594"/>
                  </a:lnTo>
                  <a:lnTo>
                    <a:pt x="485343" y="620864"/>
                  </a:lnTo>
                  <a:lnTo>
                    <a:pt x="485343" y="647534"/>
                  </a:lnTo>
                  <a:lnTo>
                    <a:pt x="458393" y="647534"/>
                  </a:lnTo>
                  <a:lnTo>
                    <a:pt x="458393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35" y="647534"/>
                  </a:lnTo>
                  <a:lnTo>
                    <a:pt x="216535" y="620864"/>
                  </a:lnTo>
                  <a:lnTo>
                    <a:pt x="216535" y="619594"/>
                  </a:lnTo>
                  <a:lnTo>
                    <a:pt x="189572" y="619594"/>
                  </a:lnTo>
                  <a:lnTo>
                    <a:pt x="189572" y="594194"/>
                  </a:lnTo>
                  <a:lnTo>
                    <a:pt x="189572" y="592924"/>
                  </a:lnTo>
                  <a:lnTo>
                    <a:pt x="162610" y="592924"/>
                  </a:lnTo>
                  <a:lnTo>
                    <a:pt x="162610" y="567524"/>
                  </a:lnTo>
                  <a:lnTo>
                    <a:pt x="162610" y="566254"/>
                  </a:lnTo>
                  <a:lnTo>
                    <a:pt x="135661" y="566254"/>
                  </a:lnTo>
                  <a:lnTo>
                    <a:pt x="135661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37" y="458304"/>
                  </a:lnTo>
                  <a:lnTo>
                    <a:pt x="54737" y="431634"/>
                  </a:lnTo>
                  <a:lnTo>
                    <a:pt x="27838" y="431634"/>
                  </a:lnTo>
                  <a:lnTo>
                    <a:pt x="27838" y="270344"/>
                  </a:lnTo>
                  <a:lnTo>
                    <a:pt x="54737" y="270344"/>
                  </a:lnTo>
                  <a:lnTo>
                    <a:pt x="54737" y="242404"/>
                  </a:lnTo>
                  <a:lnTo>
                    <a:pt x="54737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61" y="162394"/>
                  </a:lnTo>
                  <a:lnTo>
                    <a:pt x="135661" y="135724"/>
                  </a:lnTo>
                  <a:lnTo>
                    <a:pt x="162610" y="135724"/>
                  </a:lnTo>
                  <a:lnTo>
                    <a:pt x="162610" y="134454"/>
                  </a:lnTo>
                  <a:lnTo>
                    <a:pt x="162610" y="109054"/>
                  </a:lnTo>
                  <a:lnTo>
                    <a:pt x="189572" y="109054"/>
                  </a:lnTo>
                  <a:lnTo>
                    <a:pt x="189572" y="107784"/>
                  </a:lnTo>
                  <a:lnTo>
                    <a:pt x="189572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43" y="54444"/>
                  </a:lnTo>
                  <a:lnTo>
                    <a:pt x="485343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67" y="135724"/>
                  </a:lnTo>
                  <a:lnTo>
                    <a:pt x="566267" y="162394"/>
                  </a:lnTo>
                  <a:lnTo>
                    <a:pt x="593229" y="162394"/>
                  </a:lnTo>
                  <a:lnTo>
                    <a:pt x="593229" y="189064"/>
                  </a:lnTo>
                  <a:lnTo>
                    <a:pt x="620191" y="189064"/>
                  </a:lnTo>
                  <a:lnTo>
                    <a:pt x="620191" y="215734"/>
                  </a:lnTo>
                  <a:lnTo>
                    <a:pt x="620191" y="242404"/>
                  </a:lnTo>
                  <a:lnTo>
                    <a:pt x="620191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17" y="162394"/>
                  </a:lnTo>
                  <a:lnTo>
                    <a:pt x="621017" y="135724"/>
                  </a:lnTo>
                  <a:lnTo>
                    <a:pt x="621017" y="134454"/>
                  </a:lnTo>
                  <a:lnTo>
                    <a:pt x="594055" y="134454"/>
                  </a:lnTo>
                  <a:lnTo>
                    <a:pt x="594055" y="107784"/>
                  </a:lnTo>
                  <a:lnTo>
                    <a:pt x="567093" y="107784"/>
                  </a:lnTo>
                  <a:lnTo>
                    <a:pt x="567093" y="82384"/>
                  </a:lnTo>
                  <a:lnTo>
                    <a:pt x="567093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19" y="26504"/>
                  </a:lnTo>
                  <a:lnTo>
                    <a:pt x="459219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09" y="26504"/>
                  </a:lnTo>
                  <a:lnTo>
                    <a:pt x="215709" y="27774"/>
                  </a:lnTo>
                  <a:lnTo>
                    <a:pt x="215709" y="54444"/>
                  </a:lnTo>
                  <a:lnTo>
                    <a:pt x="161785" y="54444"/>
                  </a:lnTo>
                  <a:lnTo>
                    <a:pt x="161785" y="81114"/>
                  </a:lnTo>
                  <a:lnTo>
                    <a:pt x="134835" y="81114"/>
                  </a:lnTo>
                  <a:lnTo>
                    <a:pt x="134835" y="82384"/>
                  </a:lnTo>
                  <a:lnTo>
                    <a:pt x="134835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11" y="162394"/>
                  </a:lnTo>
                  <a:lnTo>
                    <a:pt x="53911" y="189064"/>
                  </a:lnTo>
                  <a:lnTo>
                    <a:pt x="27012" y="189064"/>
                  </a:lnTo>
                  <a:lnTo>
                    <a:pt x="27012" y="217004"/>
                  </a:lnTo>
                  <a:lnTo>
                    <a:pt x="27012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1634"/>
                  </a:lnTo>
                  <a:lnTo>
                    <a:pt x="27012" y="431634"/>
                  </a:lnTo>
                  <a:lnTo>
                    <a:pt x="27012" y="458304"/>
                  </a:lnTo>
                  <a:lnTo>
                    <a:pt x="27012" y="486244"/>
                  </a:lnTo>
                  <a:lnTo>
                    <a:pt x="53911" y="486244"/>
                  </a:lnTo>
                  <a:lnTo>
                    <a:pt x="53911" y="512914"/>
                  </a:lnTo>
                  <a:lnTo>
                    <a:pt x="53911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35" y="594194"/>
                  </a:lnTo>
                  <a:lnTo>
                    <a:pt x="134835" y="619594"/>
                  </a:lnTo>
                  <a:lnTo>
                    <a:pt x="134835" y="620864"/>
                  </a:lnTo>
                  <a:lnTo>
                    <a:pt x="161785" y="620864"/>
                  </a:lnTo>
                  <a:lnTo>
                    <a:pt x="161785" y="647534"/>
                  </a:lnTo>
                  <a:lnTo>
                    <a:pt x="188747" y="647534"/>
                  </a:lnTo>
                  <a:lnTo>
                    <a:pt x="188747" y="674204"/>
                  </a:lnTo>
                  <a:lnTo>
                    <a:pt x="188747" y="675474"/>
                  </a:lnTo>
                  <a:lnTo>
                    <a:pt x="242671" y="675474"/>
                  </a:lnTo>
                  <a:lnTo>
                    <a:pt x="242671" y="702144"/>
                  </a:lnTo>
                  <a:lnTo>
                    <a:pt x="459219" y="702144"/>
                  </a:lnTo>
                  <a:lnTo>
                    <a:pt x="459219" y="675474"/>
                  </a:lnTo>
                  <a:lnTo>
                    <a:pt x="486168" y="675474"/>
                  </a:lnTo>
                  <a:lnTo>
                    <a:pt x="486168" y="674204"/>
                  </a:lnTo>
                  <a:lnTo>
                    <a:pt x="486168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093" y="620864"/>
                  </a:lnTo>
                  <a:lnTo>
                    <a:pt x="567093" y="619594"/>
                  </a:lnTo>
                  <a:lnTo>
                    <a:pt x="567093" y="594194"/>
                  </a:lnTo>
                  <a:lnTo>
                    <a:pt x="594055" y="594194"/>
                  </a:lnTo>
                  <a:lnTo>
                    <a:pt x="594055" y="592924"/>
                  </a:lnTo>
                  <a:lnTo>
                    <a:pt x="594055" y="567524"/>
                  </a:lnTo>
                  <a:lnTo>
                    <a:pt x="621017" y="567524"/>
                  </a:lnTo>
                  <a:lnTo>
                    <a:pt x="621017" y="566254"/>
                  </a:lnTo>
                  <a:lnTo>
                    <a:pt x="621017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41" y="459574"/>
                  </a:lnTo>
                  <a:lnTo>
                    <a:pt x="701941" y="431634"/>
                  </a:lnTo>
                  <a:lnTo>
                    <a:pt x="701941" y="270344"/>
                  </a:lnTo>
                  <a:lnTo>
                    <a:pt x="701941" y="243674"/>
                  </a:lnTo>
                  <a:lnTo>
                    <a:pt x="701941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447782" y="9285426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32" y="269125"/>
                  </a:moveTo>
                  <a:lnTo>
                    <a:pt x="728421" y="269125"/>
                  </a:lnTo>
                  <a:lnTo>
                    <a:pt x="728421" y="242455"/>
                  </a:lnTo>
                  <a:lnTo>
                    <a:pt x="728421" y="215785"/>
                  </a:lnTo>
                  <a:lnTo>
                    <a:pt x="728091" y="215785"/>
                  </a:lnTo>
                  <a:lnTo>
                    <a:pt x="728091" y="270395"/>
                  </a:lnTo>
                  <a:lnTo>
                    <a:pt x="728091" y="485025"/>
                  </a:lnTo>
                  <a:lnTo>
                    <a:pt x="701078" y="485025"/>
                  </a:lnTo>
                  <a:lnTo>
                    <a:pt x="701078" y="486295"/>
                  </a:lnTo>
                  <a:lnTo>
                    <a:pt x="701078" y="539635"/>
                  </a:lnTo>
                  <a:lnTo>
                    <a:pt x="674116" y="539635"/>
                  </a:lnTo>
                  <a:lnTo>
                    <a:pt x="674116" y="566305"/>
                  </a:lnTo>
                  <a:lnTo>
                    <a:pt x="647166" y="566305"/>
                  </a:lnTo>
                  <a:lnTo>
                    <a:pt x="647166" y="592975"/>
                  </a:lnTo>
                  <a:lnTo>
                    <a:pt x="620204" y="592975"/>
                  </a:lnTo>
                  <a:lnTo>
                    <a:pt x="620204" y="619645"/>
                  </a:lnTo>
                  <a:lnTo>
                    <a:pt x="593242" y="619645"/>
                  </a:lnTo>
                  <a:lnTo>
                    <a:pt x="593242" y="620915"/>
                  </a:lnTo>
                  <a:lnTo>
                    <a:pt x="593242" y="647585"/>
                  </a:lnTo>
                  <a:lnTo>
                    <a:pt x="566229" y="647585"/>
                  </a:lnTo>
                  <a:lnTo>
                    <a:pt x="566229" y="674255"/>
                  </a:lnTo>
                  <a:lnTo>
                    <a:pt x="512318" y="674255"/>
                  </a:lnTo>
                  <a:lnTo>
                    <a:pt x="512318" y="700925"/>
                  </a:lnTo>
                  <a:lnTo>
                    <a:pt x="485368" y="700925"/>
                  </a:lnTo>
                  <a:lnTo>
                    <a:pt x="485368" y="727595"/>
                  </a:lnTo>
                  <a:lnTo>
                    <a:pt x="269963" y="727595"/>
                  </a:lnTo>
                  <a:lnTo>
                    <a:pt x="269963" y="700925"/>
                  </a:lnTo>
                  <a:lnTo>
                    <a:pt x="216052" y="700925"/>
                  </a:lnTo>
                  <a:lnTo>
                    <a:pt x="216052" y="674255"/>
                  </a:lnTo>
                  <a:lnTo>
                    <a:pt x="189090" y="674255"/>
                  </a:lnTo>
                  <a:lnTo>
                    <a:pt x="189090" y="647585"/>
                  </a:lnTo>
                  <a:lnTo>
                    <a:pt x="162128" y="647585"/>
                  </a:lnTo>
                  <a:lnTo>
                    <a:pt x="162128" y="620915"/>
                  </a:lnTo>
                  <a:lnTo>
                    <a:pt x="162128" y="619645"/>
                  </a:lnTo>
                  <a:lnTo>
                    <a:pt x="135166" y="619645"/>
                  </a:lnTo>
                  <a:lnTo>
                    <a:pt x="135166" y="592975"/>
                  </a:lnTo>
                  <a:lnTo>
                    <a:pt x="108204" y="592975"/>
                  </a:lnTo>
                  <a:lnTo>
                    <a:pt x="108204" y="566305"/>
                  </a:lnTo>
                  <a:lnTo>
                    <a:pt x="81216" y="566305"/>
                  </a:lnTo>
                  <a:lnTo>
                    <a:pt x="81216" y="539635"/>
                  </a:lnTo>
                  <a:lnTo>
                    <a:pt x="81216" y="512965"/>
                  </a:lnTo>
                  <a:lnTo>
                    <a:pt x="54305" y="512965"/>
                  </a:lnTo>
                  <a:lnTo>
                    <a:pt x="54305" y="486295"/>
                  </a:lnTo>
                  <a:lnTo>
                    <a:pt x="54305" y="458355"/>
                  </a:lnTo>
                  <a:lnTo>
                    <a:pt x="27292" y="458355"/>
                  </a:lnTo>
                  <a:lnTo>
                    <a:pt x="27292" y="270395"/>
                  </a:lnTo>
                  <a:lnTo>
                    <a:pt x="54305" y="270395"/>
                  </a:lnTo>
                  <a:lnTo>
                    <a:pt x="54305" y="269125"/>
                  </a:lnTo>
                  <a:lnTo>
                    <a:pt x="54305" y="215785"/>
                  </a:lnTo>
                  <a:lnTo>
                    <a:pt x="81216" y="215785"/>
                  </a:lnTo>
                  <a:lnTo>
                    <a:pt x="81216" y="189115"/>
                  </a:lnTo>
                  <a:lnTo>
                    <a:pt x="108204" y="189115"/>
                  </a:lnTo>
                  <a:lnTo>
                    <a:pt x="108204" y="162445"/>
                  </a:lnTo>
                  <a:lnTo>
                    <a:pt x="135166" y="162445"/>
                  </a:lnTo>
                  <a:lnTo>
                    <a:pt x="135166" y="135775"/>
                  </a:lnTo>
                  <a:lnTo>
                    <a:pt x="162128" y="135775"/>
                  </a:lnTo>
                  <a:lnTo>
                    <a:pt x="162128" y="134505"/>
                  </a:lnTo>
                  <a:lnTo>
                    <a:pt x="162128" y="107835"/>
                  </a:lnTo>
                  <a:lnTo>
                    <a:pt x="189090" y="107835"/>
                  </a:lnTo>
                  <a:lnTo>
                    <a:pt x="189090" y="81165"/>
                  </a:lnTo>
                  <a:lnTo>
                    <a:pt x="243014" y="81165"/>
                  </a:lnTo>
                  <a:lnTo>
                    <a:pt x="243014" y="54495"/>
                  </a:lnTo>
                  <a:lnTo>
                    <a:pt x="269963" y="54495"/>
                  </a:lnTo>
                  <a:lnTo>
                    <a:pt x="269963" y="27825"/>
                  </a:lnTo>
                  <a:lnTo>
                    <a:pt x="485368" y="27825"/>
                  </a:lnTo>
                  <a:lnTo>
                    <a:pt x="485368" y="54495"/>
                  </a:lnTo>
                  <a:lnTo>
                    <a:pt x="539318" y="54495"/>
                  </a:lnTo>
                  <a:lnTo>
                    <a:pt x="539318" y="81165"/>
                  </a:lnTo>
                  <a:lnTo>
                    <a:pt x="593242" y="81165"/>
                  </a:lnTo>
                  <a:lnTo>
                    <a:pt x="593242" y="107835"/>
                  </a:lnTo>
                  <a:lnTo>
                    <a:pt x="593242" y="134505"/>
                  </a:lnTo>
                  <a:lnTo>
                    <a:pt x="593242" y="135775"/>
                  </a:lnTo>
                  <a:lnTo>
                    <a:pt x="620204" y="135775"/>
                  </a:lnTo>
                  <a:lnTo>
                    <a:pt x="620204" y="162445"/>
                  </a:lnTo>
                  <a:lnTo>
                    <a:pt x="647166" y="162445"/>
                  </a:lnTo>
                  <a:lnTo>
                    <a:pt x="647166" y="189115"/>
                  </a:lnTo>
                  <a:lnTo>
                    <a:pt x="674116" y="189115"/>
                  </a:lnTo>
                  <a:lnTo>
                    <a:pt x="674116" y="215785"/>
                  </a:lnTo>
                  <a:lnTo>
                    <a:pt x="674116" y="242455"/>
                  </a:lnTo>
                  <a:lnTo>
                    <a:pt x="701078" y="242455"/>
                  </a:lnTo>
                  <a:lnTo>
                    <a:pt x="701078" y="269125"/>
                  </a:lnTo>
                  <a:lnTo>
                    <a:pt x="701078" y="270395"/>
                  </a:lnTo>
                  <a:lnTo>
                    <a:pt x="728091" y="270395"/>
                  </a:lnTo>
                  <a:lnTo>
                    <a:pt x="728091" y="215785"/>
                  </a:lnTo>
                  <a:lnTo>
                    <a:pt x="701408" y="215785"/>
                  </a:lnTo>
                  <a:lnTo>
                    <a:pt x="701408" y="189115"/>
                  </a:lnTo>
                  <a:lnTo>
                    <a:pt x="701408" y="162445"/>
                  </a:lnTo>
                  <a:lnTo>
                    <a:pt x="674446" y="162445"/>
                  </a:lnTo>
                  <a:lnTo>
                    <a:pt x="674446" y="135775"/>
                  </a:lnTo>
                  <a:lnTo>
                    <a:pt x="674446" y="134505"/>
                  </a:lnTo>
                  <a:lnTo>
                    <a:pt x="647496" y="134505"/>
                  </a:lnTo>
                  <a:lnTo>
                    <a:pt x="647496" y="107835"/>
                  </a:lnTo>
                  <a:lnTo>
                    <a:pt x="620534" y="107835"/>
                  </a:lnTo>
                  <a:lnTo>
                    <a:pt x="620534" y="81165"/>
                  </a:lnTo>
                  <a:lnTo>
                    <a:pt x="593572" y="81165"/>
                  </a:lnTo>
                  <a:lnTo>
                    <a:pt x="593572" y="54495"/>
                  </a:lnTo>
                  <a:lnTo>
                    <a:pt x="539648" y="54495"/>
                  </a:lnTo>
                  <a:lnTo>
                    <a:pt x="539648" y="27825"/>
                  </a:lnTo>
                  <a:lnTo>
                    <a:pt x="539648" y="26555"/>
                  </a:lnTo>
                  <a:lnTo>
                    <a:pt x="485698" y="26555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55"/>
                  </a:lnTo>
                  <a:lnTo>
                    <a:pt x="215722" y="26555"/>
                  </a:lnTo>
                  <a:lnTo>
                    <a:pt x="215722" y="27825"/>
                  </a:lnTo>
                  <a:lnTo>
                    <a:pt x="215722" y="54495"/>
                  </a:lnTo>
                  <a:lnTo>
                    <a:pt x="161798" y="54495"/>
                  </a:lnTo>
                  <a:lnTo>
                    <a:pt x="161798" y="81165"/>
                  </a:lnTo>
                  <a:lnTo>
                    <a:pt x="134835" y="81165"/>
                  </a:lnTo>
                  <a:lnTo>
                    <a:pt x="134835" y="107835"/>
                  </a:lnTo>
                  <a:lnTo>
                    <a:pt x="107873" y="107835"/>
                  </a:lnTo>
                  <a:lnTo>
                    <a:pt x="107873" y="134505"/>
                  </a:lnTo>
                  <a:lnTo>
                    <a:pt x="80886" y="134505"/>
                  </a:lnTo>
                  <a:lnTo>
                    <a:pt x="80886" y="135775"/>
                  </a:lnTo>
                  <a:lnTo>
                    <a:pt x="80886" y="162445"/>
                  </a:lnTo>
                  <a:lnTo>
                    <a:pt x="53975" y="162445"/>
                  </a:lnTo>
                  <a:lnTo>
                    <a:pt x="53975" y="189115"/>
                  </a:lnTo>
                  <a:lnTo>
                    <a:pt x="53975" y="215785"/>
                  </a:lnTo>
                  <a:lnTo>
                    <a:pt x="26962" y="215785"/>
                  </a:lnTo>
                  <a:lnTo>
                    <a:pt x="26962" y="269125"/>
                  </a:lnTo>
                  <a:lnTo>
                    <a:pt x="0" y="269125"/>
                  </a:lnTo>
                  <a:lnTo>
                    <a:pt x="0" y="270395"/>
                  </a:lnTo>
                  <a:lnTo>
                    <a:pt x="0" y="458355"/>
                  </a:lnTo>
                  <a:lnTo>
                    <a:pt x="0" y="486295"/>
                  </a:lnTo>
                  <a:lnTo>
                    <a:pt x="26962" y="486295"/>
                  </a:lnTo>
                  <a:lnTo>
                    <a:pt x="26962" y="512965"/>
                  </a:lnTo>
                  <a:lnTo>
                    <a:pt x="26962" y="539635"/>
                  </a:lnTo>
                  <a:lnTo>
                    <a:pt x="53975" y="539635"/>
                  </a:lnTo>
                  <a:lnTo>
                    <a:pt x="53975" y="566305"/>
                  </a:lnTo>
                  <a:lnTo>
                    <a:pt x="53975" y="592975"/>
                  </a:lnTo>
                  <a:lnTo>
                    <a:pt x="80886" y="592975"/>
                  </a:lnTo>
                  <a:lnTo>
                    <a:pt x="80886" y="619645"/>
                  </a:lnTo>
                  <a:lnTo>
                    <a:pt x="80886" y="620915"/>
                  </a:lnTo>
                  <a:lnTo>
                    <a:pt x="107873" y="620915"/>
                  </a:lnTo>
                  <a:lnTo>
                    <a:pt x="107873" y="647585"/>
                  </a:lnTo>
                  <a:lnTo>
                    <a:pt x="134835" y="647585"/>
                  </a:lnTo>
                  <a:lnTo>
                    <a:pt x="134835" y="674255"/>
                  </a:lnTo>
                  <a:lnTo>
                    <a:pt x="161798" y="674255"/>
                  </a:lnTo>
                  <a:lnTo>
                    <a:pt x="161798" y="700925"/>
                  </a:lnTo>
                  <a:lnTo>
                    <a:pt x="215722" y="700925"/>
                  </a:lnTo>
                  <a:lnTo>
                    <a:pt x="215722" y="727595"/>
                  </a:lnTo>
                  <a:lnTo>
                    <a:pt x="215722" y="728865"/>
                  </a:lnTo>
                  <a:lnTo>
                    <a:pt x="269633" y="728865"/>
                  </a:lnTo>
                  <a:lnTo>
                    <a:pt x="269633" y="755535"/>
                  </a:lnTo>
                  <a:lnTo>
                    <a:pt x="485698" y="755535"/>
                  </a:lnTo>
                  <a:lnTo>
                    <a:pt x="485698" y="728865"/>
                  </a:lnTo>
                  <a:lnTo>
                    <a:pt x="539648" y="728865"/>
                  </a:lnTo>
                  <a:lnTo>
                    <a:pt x="539648" y="727595"/>
                  </a:lnTo>
                  <a:lnTo>
                    <a:pt x="539648" y="700925"/>
                  </a:lnTo>
                  <a:lnTo>
                    <a:pt x="593572" y="700925"/>
                  </a:lnTo>
                  <a:lnTo>
                    <a:pt x="593572" y="674255"/>
                  </a:lnTo>
                  <a:lnTo>
                    <a:pt x="620534" y="674255"/>
                  </a:lnTo>
                  <a:lnTo>
                    <a:pt x="620534" y="647585"/>
                  </a:lnTo>
                  <a:lnTo>
                    <a:pt x="647496" y="647585"/>
                  </a:lnTo>
                  <a:lnTo>
                    <a:pt x="647496" y="620915"/>
                  </a:lnTo>
                  <a:lnTo>
                    <a:pt x="674446" y="620915"/>
                  </a:lnTo>
                  <a:lnTo>
                    <a:pt x="674446" y="619645"/>
                  </a:lnTo>
                  <a:lnTo>
                    <a:pt x="674446" y="592975"/>
                  </a:lnTo>
                  <a:lnTo>
                    <a:pt x="701408" y="592975"/>
                  </a:lnTo>
                  <a:lnTo>
                    <a:pt x="701408" y="566305"/>
                  </a:lnTo>
                  <a:lnTo>
                    <a:pt x="701408" y="539635"/>
                  </a:lnTo>
                  <a:lnTo>
                    <a:pt x="728421" y="539635"/>
                  </a:lnTo>
                  <a:lnTo>
                    <a:pt x="728421" y="486295"/>
                  </a:lnTo>
                  <a:lnTo>
                    <a:pt x="755332" y="486295"/>
                  </a:lnTo>
                  <a:lnTo>
                    <a:pt x="755332" y="485025"/>
                  </a:lnTo>
                  <a:lnTo>
                    <a:pt x="755332" y="270395"/>
                  </a:lnTo>
                  <a:lnTo>
                    <a:pt x="755332" y="269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420667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6230"/>
                  </a:moveTo>
                  <a:lnTo>
                    <a:pt x="215709" y="216230"/>
                  </a:lnTo>
                  <a:lnTo>
                    <a:pt x="215709" y="242900"/>
                  </a:lnTo>
                  <a:lnTo>
                    <a:pt x="215709" y="621360"/>
                  </a:lnTo>
                  <a:lnTo>
                    <a:pt x="243332" y="621360"/>
                  </a:lnTo>
                  <a:lnTo>
                    <a:pt x="243332" y="242900"/>
                  </a:lnTo>
                  <a:lnTo>
                    <a:pt x="243332" y="216230"/>
                  </a:lnTo>
                  <a:close/>
                </a:path>
                <a:path w="809625" h="809625">
                  <a:moveTo>
                    <a:pt x="297243" y="161798"/>
                  </a:moveTo>
                  <a:lnTo>
                    <a:pt x="269633" y="161798"/>
                  </a:lnTo>
                  <a:lnTo>
                    <a:pt x="269633" y="189090"/>
                  </a:lnTo>
                  <a:lnTo>
                    <a:pt x="269633" y="216369"/>
                  </a:lnTo>
                  <a:lnTo>
                    <a:pt x="297243" y="216369"/>
                  </a:lnTo>
                  <a:lnTo>
                    <a:pt x="297243" y="161798"/>
                  </a:lnTo>
                  <a:close/>
                </a:path>
                <a:path w="809625" h="809625">
                  <a:moveTo>
                    <a:pt x="512978" y="430860"/>
                  </a:moveTo>
                  <a:lnTo>
                    <a:pt x="485355" y="430860"/>
                  </a:lnTo>
                  <a:lnTo>
                    <a:pt x="485355" y="458800"/>
                  </a:lnTo>
                  <a:lnTo>
                    <a:pt x="485355" y="621360"/>
                  </a:lnTo>
                  <a:lnTo>
                    <a:pt x="512978" y="621360"/>
                  </a:lnTo>
                  <a:lnTo>
                    <a:pt x="512978" y="458800"/>
                  </a:lnTo>
                  <a:lnTo>
                    <a:pt x="512978" y="430860"/>
                  </a:lnTo>
                  <a:close/>
                </a:path>
                <a:path w="809625" h="809625">
                  <a:moveTo>
                    <a:pt x="512978" y="216230"/>
                  </a:moveTo>
                  <a:lnTo>
                    <a:pt x="485355" y="216230"/>
                  </a:lnTo>
                  <a:lnTo>
                    <a:pt x="485355" y="242900"/>
                  </a:lnTo>
                  <a:lnTo>
                    <a:pt x="485355" y="377520"/>
                  </a:lnTo>
                  <a:lnTo>
                    <a:pt x="512978" y="377520"/>
                  </a:lnTo>
                  <a:lnTo>
                    <a:pt x="512978" y="242900"/>
                  </a:lnTo>
                  <a:lnTo>
                    <a:pt x="512978" y="216230"/>
                  </a:lnTo>
                  <a:close/>
                </a:path>
                <a:path w="809625" h="809625">
                  <a:moveTo>
                    <a:pt x="512978" y="0"/>
                  </a:moveTo>
                  <a:lnTo>
                    <a:pt x="296583" y="0"/>
                  </a:lnTo>
                  <a:lnTo>
                    <a:pt x="296583" y="26949"/>
                  </a:lnTo>
                  <a:lnTo>
                    <a:pt x="512978" y="26949"/>
                  </a:lnTo>
                  <a:lnTo>
                    <a:pt x="512978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00" y="242900"/>
                  </a:lnTo>
                  <a:lnTo>
                    <a:pt x="755700" y="189560"/>
                  </a:lnTo>
                  <a:lnTo>
                    <a:pt x="755700" y="188290"/>
                  </a:lnTo>
                  <a:lnTo>
                    <a:pt x="728687" y="188290"/>
                  </a:lnTo>
                  <a:lnTo>
                    <a:pt x="728687" y="162890"/>
                  </a:lnTo>
                  <a:lnTo>
                    <a:pt x="728687" y="161620"/>
                  </a:lnTo>
                  <a:lnTo>
                    <a:pt x="701725" y="161620"/>
                  </a:lnTo>
                  <a:lnTo>
                    <a:pt x="701725" y="134950"/>
                  </a:lnTo>
                  <a:lnTo>
                    <a:pt x="674776" y="134950"/>
                  </a:lnTo>
                  <a:lnTo>
                    <a:pt x="674776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28" y="53670"/>
                  </a:lnTo>
                  <a:lnTo>
                    <a:pt x="566928" y="27000"/>
                  </a:lnTo>
                  <a:lnTo>
                    <a:pt x="512318" y="27000"/>
                  </a:lnTo>
                  <a:lnTo>
                    <a:pt x="512318" y="53670"/>
                  </a:lnTo>
                  <a:lnTo>
                    <a:pt x="512318" y="54940"/>
                  </a:lnTo>
                  <a:lnTo>
                    <a:pt x="566267" y="54940"/>
                  </a:lnTo>
                  <a:lnTo>
                    <a:pt x="566267" y="80340"/>
                  </a:lnTo>
                  <a:lnTo>
                    <a:pt x="566267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16" y="134950"/>
                  </a:lnTo>
                  <a:lnTo>
                    <a:pt x="674116" y="161620"/>
                  </a:lnTo>
                  <a:lnTo>
                    <a:pt x="674116" y="162890"/>
                  </a:lnTo>
                  <a:lnTo>
                    <a:pt x="701065" y="162890"/>
                  </a:lnTo>
                  <a:lnTo>
                    <a:pt x="701065" y="188290"/>
                  </a:lnTo>
                  <a:lnTo>
                    <a:pt x="701065" y="189560"/>
                  </a:lnTo>
                  <a:lnTo>
                    <a:pt x="728027" y="189560"/>
                  </a:lnTo>
                  <a:lnTo>
                    <a:pt x="728027" y="242900"/>
                  </a:lnTo>
                  <a:lnTo>
                    <a:pt x="755040" y="242900"/>
                  </a:lnTo>
                  <a:lnTo>
                    <a:pt x="755040" y="296240"/>
                  </a:lnTo>
                  <a:lnTo>
                    <a:pt x="755040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40" y="512140"/>
                  </a:lnTo>
                  <a:lnTo>
                    <a:pt x="755040" y="513410"/>
                  </a:lnTo>
                  <a:lnTo>
                    <a:pt x="755040" y="566750"/>
                  </a:lnTo>
                  <a:lnTo>
                    <a:pt x="728027" y="566750"/>
                  </a:lnTo>
                  <a:lnTo>
                    <a:pt x="728027" y="620090"/>
                  </a:lnTo>
                  <a:lnTo>
                    <a:pt x="701065" y="620090"/>
                  </a:lnTo>
                  <a:lnTo>
                    <a:pt x="701065" y="621360"/>
                  </a:lnTo>
                  <a:lnTo>
                    <a:pt x="701065" y="646760"/>
                  </a:lnTo>
                  <a:lnTo>
                    <a:pt x="674116" y="646760"/>
                  </a:lnTo>
                  <a:lnTo>
                    <a:pt x="674116" y="648030"/>
                  </a:lnTo>
                  <a:lnTo>
                    <a:pt x="674116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67" y="728040"/>
                  </a:lnTo>
                  <a:lnTo>
                    <a:pt x="566267" y="729310"/>
                  </a:lnTo>
                  <a:lnTo>
                    <a:pt x="566267" y="754710"/>
                  </a:lnTo>
                  <a:lnTo>
                    <a:pt x="512318" y="754710"/>
                  </a:lnTo>
                  <a:lnTo>
                    <a:pt x="512318" y="755980"/>
                  </a:lnTo>
                  <a:lnTo>
                    <a:pt x="512318" y="781380"/>
                  </a:lnTo>
                  <a:lnTo>
                    <a:pt x="297243" y="781380"/>
                  </a:lnTo>
                  <a:lnTo>
                    <a:pt x="297243" y="755980"/>
                  </a:lnTo>
                  <a:lnTo>
                    <a:pt x="297243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07" y="728040"/>
                  </a:lnTo>
                  <a:lnTo>
                    <a:pt x="189407" y="701370"/>
                  </a:lnTo>
                  <a:lnTo>
                    <a:pt x="162445" y="701370"/>
                  </a:lnTo>
                  <a:lnTo>
                    <a:pt x="162445" y="674700"/>
                  </a:lnTo>
                  <a:lnTo>
                    <a:pt x="135483" y="674700"/>
                  </a:lnTo>
                  <a:lnTo>
                    <a:pt x="135483" y="648030"/>
                  </a:lnTo>
                  <a:lnTo>
                    <a:pt x="135483" y="646760"/>
                  </a:lnTo>
                  <a:lnTo>
                    <a:pt x="108496" y="646760"/>
                  </a:lnTo>
                  <a:lnTo>
                    <a:pt x="108496" y="621360"/>
                  </a:lnTo>
                  <a:lnTo>
                    <a:pt x="108496" y="620090"/>
                  </a:lnTo>
                  <a:lnTo>
                    <a:pt x="81584" y="620090"/>
                  </a:lnTo>
                  <a:lnTo>
                    <a:pt x="81584" y="566750"/>
                  </a:lnTo>
                  <a:lnTo>
                    <a:pt x="54571" y="566750"/>
                  </a:lnTo>
                  <a:lnTo>
                    <a:pt x="54571" y="513410"/>
                  </a:lnTo>
                  <a:lnTo>
                    <a:pt x="54571" y="512140"/>
                  </a:lnTo>
                  <a:lnTo>
                    <a:pt x="27609" y="512140"/>
                  </a:lnTo>
                  <a:lnTo>
                    <a:pt x="27609" y="297510"/>
                  </a:lnTo>
                  <a:lnTo>
                    <a:pt x="54571" y="297510"/>
                  </a:lnTo>
                  <a:lnTo>
                    <a:pt x="54571" y="296240"/>
                  </a:lnTo>
                  <a:lnTo>
                    <a:pt x="54571" y="242900"/>
                  </a:lnTo>
                  <a:lnTo>
                    <a:pt x="81584" y="242900"/>
                  </a:lnTo>
                  <a:lnTo>
                    <a:pt x="81584" y="189560"/>
                  </a:lnTo>
                  <a:lnTo>
                    <a:pt x="108496" y="189560"/>
                  </a:lnTo>
                  <a:lnTo>
                    <a:pt x="108496" y="188290"/>
                  </a:lnTo>
                  <a:lnTo>
                    <a:pt x="108496" y="162890"/>
                  </a:lnTo>
                  <a:lnTo>
                    <a:pt x="135483" y="162890"/>
                  </a:lnTo>
                  <a:lnTo>
                    <a:pt x="135483" y="161620"/>
                  </a:lnTo>
                  <a:lnTo>
                    <a:pt x="135483" y="134950"/>
                  </a:lnTo>
                  <a:lnTo>
                    <a:pt x="162445" y="134950"/>
                  </a:lnTo>
                  <a:lnTo>
                    <a:pt x="162445" y="108280"/>
                  </a:lnTo>
                  <a:lnTo>
                    <a:pt x="189407" y="108280"/>
                  </a:lnTo>
                  <a:lnTo>
                    <a:pt x="189407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43" y="54940"/>
                  </a:lnTo>
                  <a:lnTo>
                    <a:pt x="297243" y="53670"/>
                  </a:lnTo>
                  <a:lnTo>
                    <a:pt x="297243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47" y="53670"/>
                  </a:lnTo>
                  <a:lnTo>
                    <a:pt x="188747" y="54940"/>
                  </a:lnTo>
                  <a:lnTo>
                    <a:pt x="188747" y="80340"/>
                  </a:lnTo>
                  <a:lnTo>
                    <a:pt x="161785" y="80340"/>
                  </a:lnTo>
                  <a:lnTo>
                    <a:pt x="161785" y="81610"/>
                  </a:lnTo>
                  <a:lnTo>
                    <a:pt x="161785" y="108280"/>
                  </a:lnTo>
                  <a:lnTo>
                    <a:pt x="134823" y="108280"/>
                  </a:lnTo>
                  <a:lnTo>
                    <a:pt x="134823" y="134950"/>
                  </a:lnTo>
                  <a:lnTo>
                    <a:pt x="107835" y="134950"/>
                  </a:lnTo>
                  <a:lnTo>
                    <a:pt x="107835" y="161620"/>
                  </a:lnTo>
                  <a:lnTo>
                    <a:pt x="80924" y="161620"/>
                  </a:lnTo>
                  <a:lnTo>
                    <a:pt x="80924" y="162890"/>
                  </a:lnTo>
                  <a:lnTo>
                    <a:pt x="80924" y="188290"/>
                  </a:lnTo>
                  <a:lnTo>
                    <a:pt x="53911" y="188290"/>
                  </a:lnTo>
                  <a:lnTo>
                    <a:pt x="53911" y="189560"/>
                  </a:lnTo>
                  <a:lnTo>
                    <a:pt x="53911" y="242900"/>
                  </a:lnTo>
                  <a:lnTo>
                    <a:pt x="26949" y="242900"/>
                  </a:lnTo>
                  <a:lnTo>
                    <a:pt x="26949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49" y="513410"/>
                  </a:lnTo>
                  <a:lnTo>
                    <a:pt x="26949" y="566750"/>
                  </a:lnTo>
                  <a:lnTo>
                    <a:pt x="53911" y="566750"/>
                  </a:lnTo>
                  <a:lnTo>
                    <a:pt x="53911" y="620090"/>
                  </a:lnTo>
                  <a:lnTo>
                    <a:pt x="53911" y="621360"/>
                  </a:lnTo>
                  <a:lnTo>
                    <a:pt x="80924" y="621360"/>
                  </a:lnTo>
                  <a:lnTo>
                    <a:pt x="80924" y="646760"/>
                  </a:lnTo>
                  <a:lnTo>
                    <a:pt x="80924" y="648030"/>
                  </a:lnTo>
                  <a:lnTo>
                    <a:pt x="107835" y="648030"/>
                  </a:lnTo>
                  <a:lnTo>
                    <a:pt x="107835" y="674700"/>
                  </a:lnTo>
                  <a:lnTo>
                    <a:pt x="134823" y="674700"/>
                  </a:lnTo>
                  <a:lnTo>
                    <a:pt x="134823" y="701370"/>
                  </a:lnTo>
                  <a:lnTo>
                    <a:pt x="161785" y="701370"/>
                  </a:lnTo>
                  <a:lnTo>
                    <a:pt x="161785" y="728040"/>
                  </a:lnTo>
                  <a:lnTo>
                    <a:pt x="161785" y="729310"/>
                  </a:lnTo>
                  <a:lnTo>
                    <a:pt x="188747" y="729310"/>
                  </a:lnTo>
                  <a:lnTo>
                    <a:pt x="188747" y="754710"/>
                  </a:lnTo>
                  <a:lnTo>
                    <a:pt x="188747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83" y="782650"/>
                  </a:lnTo>
                  <a:lnTo>
                    <a:pt x="296583" y="809320"/>
                  </a:lnTo>
                  <a:lnTo>
                    <a:pt x="512978" y="809320"/>
                  </a:lnTo>
                  <a:lnTo>
                    <a:pt x="512978" y="782650"/>
                  </a:lnTo>
                  <a:lnTo>
                    <a:pt x="566928" y="782650"/>
                  </a:lnTo>
                  <a:lnTo>
                    <a:pt x="566928" y="781380"/>
                  </a:lnTo>
                  <a:lnTo>
                    <a:pt x="566928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76" y="701370"/>
                  </a:lnTo>
                  <a:lnTo>
                    <a:pt x="674776" y="674700"/>
                  </a:lnTo>
                  <a:lnTo>
                    <a:pt x="701725" y="674700"/>
                  </a:lnTo>
                  <a:lnTo>
                    <a:pt x="701725" y="648030"/>
                  </a:lnTo>
                  <a:lnTo>
                    <a:pt x="728687" y="648030"/>
                  </a:lnTo>
                  <a:lnTo>
                    <a:pt x="728687" y="646760"/>
                  </a:lnTo>
                  <a:lnTo>
                    <a:pt x="728687" y="621360"/>
                  </a:lnTo>
                  <a:lnTo>
                    <a:pt x="755700" y="621360"/>
                  </a:lnTo>
                  <a:lnTo>
                    <a:pt x="755700" y="620090"/>
                  </a:lnTo>
                  <a:lnTo>
                    <a:pt x="755700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814" y="2218187"/>
            <a:ext cx="16230600" cy="7039609"/>
            <a:chOff x="1028814" y="2218187"/>
            <a:chExt cx="16230600" cy="7039609"/>
          </a:xfrm>
        </p:grpSpPr>
        <p:sp>
          <p:nvSpPr>
            <p:cNvPr id="3" name="object 3"/>
            <p:cNvSpPr/>
            <p:nvPr/>
          </p:nvSpPr>
          <p:spPr>
            <a:xfrm>
              <a:off x="1152664" y="2342641"/>
              <a:ext cx="16106775" cy="6915150"/>
            </a:xfrm>
            <a:custGeom>
              <a:avLst/>
              <a:gdLst/>
              <a:ahLst/>
              <a:cxnLst/>
              <a:rect l="l" t="t" r="r" b="b"/>
              <a:pathLst>
                <a:path w="16106775" h="6915150">
                  <a:moveTo>
                    <a:pt x="16106509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0" y="6870192"/>
                  </a:lnTo>
                  <a:lnTo>
                    <a:pt x="0" y="6914642"/>
                  </a:lnTo>
                  <a:lnTo>
                    <a:pt x="16106509" y="6914642"/>
                  </a:lnTo>
                  <a:lnTo>
                    <a:pt x="16106509" y="6870293"/>
                  </a:lnTo>
                  <a:lnTo>
                    <a:pt x="16106509" y="43624"/>
                  </a:lnTo>
                  <a:lnTo>
                    <a:pt x="16062274" y="43624"/>
                  </a:lnTo>
                  <a:lnTo>
                    <a:pt x="16062274" y="6870192"/>
                  </a:lnTo>
                  <a:lnTo>
                    <a:pt x="44234" y="6870192"/>
                  </a:lnTo>
                  <a:lnTo>
                    <a:pt x="44234" y="43180"/>
                  </a:lnTo>
                  <a:lnTo>
                    <a:pt x="16106509" y="43180"/>
                  </a:lnTo>
                  <a:lnTo>
                    <a:pt x="16106509" y="0"/>
                  </a:lnTo>
                  <a:close/>
                </a:path>
              </a:pathLst>
            </a:custGeom>
            <a:solidFill>
              <a:srgbClr val="FF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814" y="2218187"/>
              <a:ext cx="16062325" cy="6871334"/>
            </a:xfrm>
            <a:custGeom>
              <a:avLst/>
              <a:gdLst/>
              <a:ahLst/>
              <a:cxnLst/>
              <a:rect l="l" t="t" r="r" b="b"/>
              <a:pathLst>
                <a:path w="16062325" h="6871334">
                  <a:moveTo>
                    <a:pt x="16062272" y="6870903"/>
                  </a:moveTo>
                  <a:lnTo>
                    <a:pt x="0" y="6870903"/>
                  </a:lnTo>
                  <a:lnTo>
                    <a:pt x="0" y="0"/>
                  </a:lnTo>
                  <a:lnTo>
                    <a:pt x="16062272" y="0"/>
                  </a:lnTo>
                  <a:lnTo>
                    <a:pt x="16062272" y="6870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383438" y="5303455"/>
            <a:ext cx="2424430" cy="682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60" b="1">
                <a:latin typeface="Verdana"/>
                <a:cs typeface="Verdana"/>
              </a:rPr>
              <a:t>C</a:t>
            </a:r>
            <a:r>
              <a:rPr dirty="0" sz="4300" spc="-90" b="1">
                <a:latin typeface="Verdana"/>
                <a:cs typeface="Verdana"/>
              </a:rPr>
              <a:t>o</a:t>
            </a:r>
            <a:r>
              <a:rPr dirty="0" sz="4300" spc="-70" b="1">
                <a:latin typeface="Verdana"/>
                <a:cs typeface="Verdana"/>
              </a:rPr>
              <a:t>n</a:t>
            </a:r>
            <a:r>
              <a:rPr dirty="0" sz="4300" spc="-35" b="1">
                <a:latin typeface="Verdana"/>
                <a:cs typeface="Verdana"/>
              </a:rPr>
              <a:t>t</a:t>
            </a:r>
            <a:r>
              <a:rPr dirty="0" sz="4300" spc="-175" b="1">
                <a:latin typeface="Verdana"/>
                <a:cs typeface="Verdana"/>
              </a:rPr>
              <a:t>a</a:t>
            </a:r>
            <a:r>
              <a:rPr dirty="0" sz="4300" spc="-35" b="1">
                <a:latin typeface="Verdana"/>
                <a:cs typeface="Verdana"/>
              </a:rPr>
              <a:t>tt</a:t>
            </a:r>
            <a:r>
              <a:rPr dirty="0" sz="4300" spc="-125" b="1">
                <a:latin typeface="Verdana"/>
                <a:cs typeface="Verdana"/>
              </a:rPr>
              <a:t>i</a:t>
            </a:r>
            <a:endParaRPr sz="43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259300" y="8195117"/>
            <a:ext cx="1028700" cy="1872614"/>
            <a:chOff x="17259300" y="8195117"/>
            <a:chExt cx="1028700" cy="1872614"/>
          </a:xfrm>
        </p:grpSpPr>
        <p:sp>
          <p:nvSpPr>
            <p:cNvPr id="7" name="object 7"/>
            <p:cNvSpPr/>
            <p:nvPr/>
          </p:nvSpPr>
          <p:spPr>
            <a:xfrm>
              <a:off x="17426592" y="8362408"/>
              <a:ext cx="861694" cy="895350"/>
            </a:xfrm>
            <a:custGeom>
              <a:avLst/>
              <a:gdLst/>
              <a:ahLst/>
              <a:cxnLst/>
              <a:rect l="l" t="t" r="r" b="b"/>
              <a:pathLst>
                <a:path w="861694" h="895350">
                  <a:moveTo>
                    <a:pt x="0" y="0"/>
                  </a:moveTo>
                  <a:lnTo>
                    <a:pt x="861409" y="0"/>
                  </a:lnTo>
                  <a:lnTo>
                    <a:pt x="861409" y="895349"/>
                  </a:lnTo>
                  <a:lnTo>
                    <a:pt x="0" y="89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281366" y="8217363"/>
              <a:ext cx="975360" cy="889000"/>
            </a:xfrm>
            <a:custGeom>
              <a:avLst/>
              <a:gdLst/>
              <a:ahLst/>
              <a:cxnLst/>
              <a:rect l="l" t="t" r="r" b="b"/>
              <a:pathLst>
                <a:path w="975359" h="889000">
                  <a:moveTo>
                    <a:pt x="975042" y="888954"/>
                  </a:moveTo>
                  <a:lnTo>
                    <a:pt x="0" y="888954"/>
                  </a:lnTo>
                  <a:lnTo>
                    <a:pt x="0" y="0"/>
                  </a:lnTo>
                  <a:lnTo>
                    <a:pt x="975042" y="0"/>
                  </a:lnTo>
                  <a:lnTo>
                    <a:pt x="975042" y="888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59288" y="8195119"/>
              <a:ext cx="1019175" cy="933450"/>
            </a:xfrm>
            <a:custGeom>
              <a:avLst/>
              <a:gdLst/>
              <a:ahLst/>
              <a:cxnLst/>
              <a:rect l="l" t="t" r="r" b="b"/>
              <a:pathLst>
                <a:path w="1019175" h="933450">
                  <a:moveTo>
                    <a:pt x="1019175" y="0"/>
                  </a:moveTo>
                  <a:lnTo>
                    <a:pt x="975042" y="0"/>
                  </a:lnTo>
                  <a:lnTo>
                    <a:pt x="975042" y="44500"/>
                  </a:lnTo>
                  <a:lnTo>
                    <a:pt x="975042" y="888961"/>
                  </a:lnTo>
                  <a:lnTo>
                    <a:pt x="44132" y="888961"/>
                  </a:lnTo>
                  <a:lnTo>
                    <a:pt x="44132" y="44500"/>
                  </a:lnTo>
                  <a:lnTo>
                    <a:pt x="975042" y="44500"/>
                  </a:lnTo>
                  <a:lnTo>
                    <a:pt x="975042" y="0"/>
                  </a:lnTo>
                  <a:lnTo>
                    <a:pt x="44132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44132" y="933450"/>
                  </a:lnTo>
                  <a:lnTo>
                    <a:pt x="975042" y="933450"/>
                  </a:lnTo>
                  <a:lnTo>
                    <a:pt x="1019175" y="9334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466205" y="8365272"/>
              <a:ext cx="605155" cy="556895"/>
            </a:xfrm>
            <a:custGeom>
              <a:avLst/>
              <a:gdLst/>
              <a:ahLst/>
              <a:cxnLst/>
              <a:rect l="l" t="t" r="r" b="b"/>
              <a:pathLst>
                <a:path w="605155" h="556895">
                  <a:moveTo>
                    <a:pt x="279672" y="39454"/>
                  </a:moveTo>
                  <a:lnTo>
                    <a:pt x="360159" y="39454"/>
                  </a:lnTo>
                  <a:lnTo>
                    <a:pt x="359726" y="0"/>
                  </a:lnTo>
                  <a:lnTo>
                    <a:pt x="279185" y="883"/>
                  </a:lnTo>
                  <a:lnTo>
                    <a:pt x="279672" y="39454"/>
                  </a:lnTo>
                  <a:close/>
                </a:path>
                <a:path w="605155" h="556895">
                  <a:moveTo>
                    <a:pt x="239762" y="78775"/>
                  </a:moveTo>
                  <a:lnTo>
                    <a:pt x="400850" y="78775"/>
                  </a:lnTo>
                  <a:lnTo>
                    <a:pt x="400416" y="39361"/>
                  </a:lnTo>
                  <a:lnTo>
                    <a:pt x="368920" y="39695"/>
                  </a:lnTo>
                  <a:lnTo>
                    <a:pt x="279675" y="39695"/>
                  </a:lnTo>
                  <a:lnTo>
                    <a:pt x="279685" y="40498"/>
                  </a:lnTo>
                  <a:lnTo>
                    <a:pt x="288447" y="40498"/>
                  </a:lnTo>
                  <a:lnTo>
                    <a:pt x="239388" y="41033"/>
                  </a:lnTo>
                  <a:lnTo>
                    <a:pt x="239762" y="78775"/>
                  </a:lnTo>
                  <a:close/>
                </a:path>
                <a:path w="605155" h="556895">
                  <a:moveTo>
                    <a:pt x="279675" y="39695"/>
                  </a:moveTo>
                  <a:lnTo>
                    <a:pt x="368920" y="39695"/>
                  </a:lnTo>
                  <a:lnTo>
                    <a:pt x="368920" y="39361"/>
                  </a:lnTo>
                  <a:lnTo>
                    <a:pt x="360159" y="39454"/>
                  </a:lnTo>
                  <a:lnTo>
                    <a:pt x="279672" y="39454"/>
                  </a:lnTo>
                  <a:lnTo>
                    <a:pt x="279675" y="39695"/>
                  </a:lnTo>
                  <a:close/>
                </a:path>
                <a:path w="605155" h="556895">
                  <a:moveTo>
                    <a:pt x="279686" y="40592"/>
                  </a:moveTo>
                  <a:lnTo>
                    <a:pt x="288447" y="40498"/>
                  </a:lnTo>
                  <a:lnTo>
                    <a:pt x="279685" y="40498"/>
                  </a:lnTo>
                  <a:close/>
                </a:path>
                <a:path w="605155" h="556895">
                  <a:moveTo>
                    <a:pt x="240201" y="117989"/>
                  </a:moveTo>
                  <a:lnTo>
                    <a:pt x="441553" y="117989"/>
                  </a:lnTo>
                  <a:lnTo>
                    <a:pt x="441147" y="78507"/>
                  </a:lnTo>
                  <a:lnTo>
                    <a:pt x="409611" y="78949"/>
                  </a:lnTo>
                  <a:lnTo>
                    <a:pt x="239763" y="78949"/>
                  </a:lnTo>
                  <a:lnTo>
                    <a:pt x="239768" y="79417"/>
                  </a:lnTo>
                  <a:lnTo>
                    <a:pt x="360606" y="79417"/>
                  </a:lnTo>
                  <a:lnTo>
                    <a:pt x="360904" y="105903"/>
                  </a:lnTo>
                  <a:lnTo>
                    <a:pt x="240065" y="105903"/>
                  </a:lnTo>
                  <a:lnTo>
                    <a:pt x="240201" y="117989"/>
                  </a:lnTo>
                  <a:close/>
                </a:path>
                <a:path w="605155" h="556895">
                  <a:moveTo>
                    <a:pt x="239763" y="78949"/>
                  </a:moveTo>
                  <a:lnTo>
                    <a:pt x="409611" y="78949"/>
                  </a:lnTo>
                  <a:lnTo>
                    <a:pt x="409611" y="78681"/>
                  </a:lnTo>
                  <a:lnTo>
                    <a:pt x="400850" y="78775"/>
                  </a:lnTo>
                  <a:lnTo>
                    <a:pt x="239762" y="78775"/>
                  </a:lnTo>
                  <a:lnTo>
                    <a:pt x="239763" y="78949"/>
                  </a:lnTo>
                  <a:close/>
                </a:path>
                <a:path w="605155" h="556895">
                  <a:moveTo>
                    <a:pt x="240065" y="105903"/>
                  </a:moveTo>
                  <a:lnTo>
                    <a:pt x="360904" y="105903"/>
                  </a:lnTo>
                  <a:lnTo>
                    <a:pt x="360606" y="79417"/>
                  </a:lnTo>
                  <a:lnTo>
                    <a:pt x="239768" y="79417"/>
                  </a:lnTo>
                  <a:lnTo>
                    <a:pt x="239780" y="80635"/>
                  </a:lnTo>
                  <a:lnTo>
                    <a:pt x="248542" y="80635"/>
                  </a:lnTo>
                  <a:lnTo>
                    <a:pt x="239781" y="80742"/>
                  </a:lnTo>
                  <a:lnTo>
                    <a:pt x="240065" y="105903"/>
                  </a:lnTo>
                  <a:close/>
                </a:path>
                <a:path w="605155" h="556895">
                  <a:moveTo>
                    <a:pt x="239781" y="80742"/>
                  </a:moveTo>
                  <a:lnTo>
                    <a:pt x="248542" y="80635"/>
                  </a:lnTo>
                  <a:lnTo>
                    <a:pt x="239780" y="80635"/>
                  </a:lnTo>
                  <a:close/>
                </a:path>
                <a:path w="605155" h="556895">
                  <a:moveTo>
                    <a:pt x="79761" y="172058"/>
                  </a:moveTo>
                  <a:lnTo>
                    <a:pt x="240810" y="172058"/>
                  </a:lnTo>
                  <a:lnTo>
                    <a:pt x="239781" y="80756"/>
                  </a:lnTo>
                  <a:lnTo>
                    <a:pt x="199538" y="81184"/>
                  </a:lnTo>
                  <a:lnTo>
                    <a:pt x="200431" y="160602"/>
                  </a:lnTo>
                  <a:lnTo>
                    <a:pt x="79647" y="161954"/>
                  </a:lnTo>
                  <a:lnTo>
                    <a:pt x="79761" y="172058"/>
                  </a:lnTo>
                  <a:close/>
                </a:path>
                <a:path w="605155" h="556895">
                  <a:moveTo>
                    <a:pt x="240643" y="157243"/>
                  </a:moveTo>
                  <a:lnTo>
                    <a:pt x="482217" y="157243"/>
                  </a:lnTo>
                  <a:lnTo>
                    <a:pt x="481770" y="117828"/>
                  </a:lnTo>
                  <a:lnTo>
                    <a:pt x="450314" y="118176"/>
                  </a:lnTo>
                  <a:lnTo>
                    <a:pt x="240203" y="118176"/>
                  </a:lnTo>
                  <a:lnTo>
                    <a:pt x="240643" y="157243"/>
                  </a:lnTo>
                  <a:close/>
                </a:path>
                <a:path w="605155" h="556895">
                  <a:moveTo>
                    <a:pt x="240203" y="118176"/>
                  </a:moveTo>
                  <a:lnTo>
                    <a:pt x="450314" y="118176"/>
                  </a:lnTo>
                  <a:lnTo>
                    <a:pt x="450314" y="117895"/>
                  </a:lnTo>
                  <a:lnTo>
                    <a:pt x="441553" y="117989"/>
                  </a:lnTo>
                  <a:lnTo>
                    <a:pt x="240201" y="117989"/>
                  </a:lnTo>
                  <a:lnTo>
                    <a:pt x="240203" y="118176"/>
                  </a:lnTo>
                  <a:close/>
                </a:path>
                <a:path w="605155" h="556895">
                  <a:moveTo>
                    <a:pt x="80036" y="196483"/>
                  </a:moveTo>
                  <a:lnTo>
                    <a:pt x="522907" y="196483"/>
                  </a:lnTo>
                  <a:lnTo>
                    <a:pt x="522474" y="157069"/>
                  </a:lnTo>
                  <a:lnTo>
                    <a:pt x="490978" y="157417"/>
                  </a:lnTo>
                  <a:lnTo>
                    <a:pt x="240645" y="157417"/>
                  </a:lnTo>
                  <a:lnTo>
                    <a:pt x="240810" y="172058"/>
                  </a:lnTo>
                  <a:lnTo>
                    <a:pt x="79761" y="172058"/>
                  </a:lnTo>
                  <a:lnTo>
                    <a:pt x="80036" y="196483"/>
                  </a:lnTo>
                  <a:close/>
                </a:path>
                <a:path w="605155" h="556895">
                  <a:moveTo>
                    <a:pt x="240645" y="157417"/>
                  </a:moveTo>
                  <a:lnTo>
                    <a:pt x="490978" y="157417"/>
                  </a:lnTo>
                  <a:lnTo>
                    <a:pt x="490978" y="157149"/>
                  </a:lnTo>
                  <a:lnTo>
                    <a:pt x="482217" y="157243"/>
                  </a:lnTo>
                  <a:lnTo>
                    <a:pt x="240643" y="157243"/>
                  </a:lnTo>
                  <a:lnTo>
                    <a:pt x="240645" y="157417"/>
                  </a:lnTo>
                  <a:close/>
                </a:path>
                <a:path w="605155" h="556895">
                  <a:moveTo>
                    <a:pt x="40175" y="235737"/>
                  </a:moveTo>
                  <a:lnTo>
                    <a:pt x="563678" y="235737"/>
                  </a:lnTo>
                  <a:lnTo>
                    <a:pt x="563232" y="196283"/>
                  </a:lnTo>
                  <a:lnTo>
                    <a:pt x="531668" y="196671"/>
                  </a:lnTo>
                  <a:lnTo>
                    <a:pt x="80038" y="196671"/>
                  </a:lnTo>
                  <a:lnTo>
                    <a:pt x="80044" y="197206"/>
                  </a:lnTo>
                  <a:lnTo>
                    <a:pt x="482731" y="197206"/>
                  </a:lnTo>
                  <a:lnTo>
                    <a:pt x="482880" y="210442"/>
                  </a:lnTo>
                  <a:lnTo>
                    <a:pt x="39890" y="210442"/>
                  </a:lnTo>
                  <a:lnTo>
                    <a:pt x="40175" y="235737"/>
                  </a:lnTo>
                  <a:close/>
                </a:path>
                <a:path w="605155" h="556895">
                  <a:moveTo>
                    <a:pt x="80038" y="196671"/>
                  </a:moveTo>
                  <a:lnTo>
                    <a:pt x="531668" y="196671"/>
                  </a:lnTo>
                  <a:lnTo>
                    <a:pt x="531668" y="196390"/>
                  </a:lnTo>
                  <a:lnTo>
                    <a:pt x="522907" y="196483"/>
                  </a:lnTo>
                  <a:lnTo>
                    <a:pt x="80036" y="196483"/>
                  </a:lnTo>
                  <a:lnTo>
                    <a:pt x="80038" y="196671"/>
                  </a:lnTo>
                  <a:close/>
                </a:path>
                <a:path w="605155" h="556895">
                  <a:moveTo>
                    <a:pt x="39890" y="210442"/>
                  </a:moveTo>
                  <a:lnTo>
                    <a:pt x="482880" y="210442"/>
                  </a:lnTo>
                  <a:lnTo>
                    <a:pt x="482731" y="197206"/>
                  </a:lnTo>
                  <a:lnTo>
                    <a:pt x="80044" y="197206"/>
                  </a:lnTo>
                  <a:lnTo>
                    <a:pt x="80094" y="201636"/>
                  </a:lnTo>
                  <a:lnTo>
                    <a:pt x="39796" y="202051"/>
                  </a:lnTo>
                  <a:lnTo>
                    <a:pt x="39890" y="210442"/>
                  </a:lnTo>
                  <a:close/>
                </a:path>
                <a:path w="605155" h="556895">
                  <a:moveTo>
                    <a:pt x="285427" y="556755"/>
                  </a:moveTo>
                  <a:lnTo>
                    <a:pt x="365955" y="555871"/>
                  </a:lnTo>
                  <a:lnTo>
                    <a:pt x="365521" y="516149"/>
                  </a:lnTo>
                  <a:lnTo>
                    <a:pt x="405765" y="515707"/>
                  </a:lnTo>
                  <a:lnTo>
                    <a:pt x="405318" y="476025"/>
                  </a:lnTo>
                  <a:lnTo>
                    <a:pt x="445561" y="475584"/>
                  </a:lnTo>
                  <a:lnTo>
                    <a:pt x="445115" y="435888"/>
                  </a:lnTo>
                  <a:lnTo>
                    <a:pt x="485412" y="435446"/>
                  </a:lnTo>
                  <a:lnTo>
                    <a:pt x="484965" y="395724"/>
                  </a:lnTo>
                  <a:lnTo>
                    <a:pt x="525209" y="395282"/>
                  </a:lnTo>
                  <a:lnTo>
                    <a:pt x="524762" y="355600"/>
                  </a:lnTo>
                  <a:lnTo>
                    <a:pt x="565019" y="355159"/>
                  </a:lnTo>
                  <a:lnTo>
                    <a:pt x="564572" y="315463"/>
                  </a:lnTo>
                  <a:lnTo>
                    <a:pt x="604856" y="315035"/>
                  </a:lnTo>
                  <a:lnTo>
                    <a:pt x="603962" y="235617"/>
                  </a:lnTo>
                  <a:lnTo>
                    <a:pt x="40177" y="235911"/>
                  </a:lnTo>
                  <a:lnTo>
                    <a:pt x="40183" y="236433"/>
                  </a:lnTo>
                  <a:lnTo>
                    <a:pt x="532182" y="236433"/>
                  </a:lnTo>
                  <a:lnTo>
                    <a:pt x="523421" y="236527"/>
                  </a:lnTo>
                  <a:lnTo>
                    <a:pt x="40184" y="236527"/>
                  </a:lnTo>
                  <a:lnTo>
                    <a:pt x="40243" y="241787"/>
                  </a:lnTo>
                  <a:lnTo>
                    <a:pt x="0" y="242201"/>
                  </a:lnTo>
                  <a:lnTo>
                    <a:pt x="888" y="321191"/>
                  </a:lnTo>
                  <a:lnTo>
                    <a:pt x="41137" y="321191"/>
                  </a:lnTo>
                  <a:lnTo>
                    <a:pt x="41578" y="360431"/>
                  </a:lnTo>
                  <a:lnTo>
                    <a:pt x="81867" y="360431"/>
                  </a:lnTo>
                  <a:lnTo>
                    <a:pt x="82299" y="398802"/>
                  </a:lnTo>
                  <a:lnTo>
                    <a:pt x="203099" y="398802"/>
                  </a:lnTo>
                  <a:lnTo>
                    <a:pt x="203988" y="477778"/>
                  </a:lnTo>
                  <a:lnTo>
                    <a:pt x="244249" y="477778"/>
                  </a:lnTo>
                  <a:lnTo>
                    <a:pt x="244678" y="517032"/>
                  </a:lnTo>
                  <a:lnTo>
                    <a:pt x="284980" y="517032"/>
                  </a:lnTo>
                  <a:lnTo>
                    <a:pt x="285427" y="556755"/>
                  </a:lnTo>
                  <a:close/>
                </a:path>
                <a:path w="605155" h="556895">
                  <a:moveTo>
                    <a:pt x="40177" y="235911"/>
                  </a:moveTo>
                  <a:lnTo>
                    <a:pt x="572426" y="235911"/>
                  </a:lnTo>
                  <a:lnTo>
                    <a:pt x="572426" y="235644"/>
                  </a:lnTo>
                  <a:lnTo>
                    <a:pt x="563678" y="235737"/>
                  </a:lnTo>
                  <a:lnTo>
                    <a:pt x="40175" y="235737"/>
                  </a:lnTo>
                  <a:lnTo>
                    <a:pt x="40177" y="235911"/>
                  </a:lnTo>
                  <a:close/>
                </a:path>
                <a:path w="605155" h="556895">
                  <a:moveTo>
                    <a:pt x="523421" y="236527"/>
                  </a:moveTo>
                  <a:lnTo>
                    <a:pt x="532182" y="236433"/>
                  </a:lnTo>
                  <a:lnTo>
                    <a:pt x="523421" y="236433"/>
                  </a:lnTo>
                  <a:close/>
                </a:path>
                <a:path w="605155" h="556895">
                  <a:moveTo>
                    <a:pt x="40184" y="236527"/>
                  </a:moveTo>
                  <a:lnTo>
                    <a:pt x="523421" y="236527"/>
                  </a:lnTo>
                  <a:lnTo>
                    <a:pt x="40183" y="236433"/>
                  </a:lnTo>
                  <a:close/>
                </a:path>
                <a:path w="605155" h="556895">
                  <a:moveTo>
                    <a:pt x="893" y="321619"/>
                  </a:moveTo>
                  <a:lnTo>
                    <a:pt x="41137" y="321191"/>
                  </a:lnTo>
                  <a:lnTo>
                    <a:pt x="888" y="321191"/>
                  </a:lnTo>
                  <a:lnTo>
                    <a:pt x="893" y="321619"/>
                  </a:lnTo>
                  <a:close/>
                </a:path>
                <a:path w="605155" h="556895">
                  <a:moveTo>
                    <a:pt x="41583" y="360873"/>
                  </a:moveTo>
                  <a:lnTo>
                    <a:pt x="81867" y="360431"/>
                  </a:lnTo>
                  <a:lnTo>
                    <a:pt x="41578" y="360431"/>
                  </a:lnTo>
                  <a:lnTo>
                    <a:pt x="41583" y="360873"/>
                  </a:lnTo>
                  <a:close/>
                </a:path>
                <a:path w="605155" h="556895">
                  <a:moveTo>
                    <a:pt x="82314" y="400127"/>
                  </a:moveTo>
                  <a:lnTo>
                    <a:pt x="203099" y="398802"/>
                  </a:lnTo>
                  <a:lnTo>
                    <a:pt x="82299" y="398802"/>
                  </a:lnTo>
                  <a:lnTo>
                    <a:pt x="82314" y="400127"/>
                  </a:lnTo>
                  <a:close/>
                </a:path>
                <a:path w="605155" h="556895">
                  <a:moveTo>
                    <a:pt x="203993" y="478220"/>
                  </a:moveTo>
                  <a:lnTo>
                    <a:pt x="244249" y="477778"/>
                  </a:lnTo>
                  <a:lnTo>
                    <a:pt x="203988" y="477778"/>
                  </a:lnTo>
                  <a:lnTo>
                    <a:pt x="203993" y="478220"/>
                  </a:lnTo>
                  <a:close/>
                </a:path>
                <a:path w="605155" h="556895">
                  <a:moveTo>
                    <a:pt x="244683" y="517461"/>
                  </a:moveTo>
                  <a:lnTo>
                    <a:pt x="284980" y="517032"/>
                  </a:lnTo>
                  <a:lnTo>
                    <a:pt x="244678" y="517032"/>
                  </a:lnTo>
                  <a:lnTo>
                    <a:pt x="244683" y="517461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786224" y="8443213"/>
              <a:ext cx="204470" cy="198120"/>
            </a:xfrm>
            <a:custGeom>
              <a:avLst/>
              <a:gdLst/>
              <a:ahLst/>
              <a:cxnLst/>
              <a:rect l="l" t="t" r="r" b="b"/>
              <a:pathLst>
                <a:path w="204469" h="198120">
                  <a:moveTo>
                    <a:pt x="40792" y="39878"/>
                  </a:moveTo>
                  <a:lnTo>
                    <a:pt x="40347" y="0"/>
                  </a:lnTo>
                  <a:lnTo>
                    <a:pt x="0" y="431"/>
                  </a:lnTo>
                  <a:lnTo>
                    <a:pt x="444" y="40309"/>
                  </a:lnTo>
                  <a:lnTo>
                    <a:pt x="40792" y="39878"/>
                  </a:lnTo>
                  <a:close/>
                </a:path>
                <a:path w="204469" h="198120">
                  <a:moveTo>
                    <a:pt x="122301" y="118668"/>
                  </a:moveTo>
                  <a:lnTo>
                    <a:pt x="121869" y="78828"/>
                  </a:lnTo>
                  <a:lnTo>
                    <a:pt x="81559" y="79273"/>
                  </a:lnTo>
                  <a:lnTo>
                    <a:pt x="82003" y="119113"/>
                  </a:lnTo>
                  <a:lnTo>
                    <a:pt x="122301" y="118668"/>
                  </a:lnTo>
                  <a:close/>
                </a:path>
                <a:path w="204469" h="198120">
                  <a:moveTo>
                    <a:pt x="163106" y="158115"/>
                  </a:moveTo>
                  <a:lnTo>
                    <a:pt x="162661" y="118237"/>
                  </a:lnTo>
                  <a:lnTo>
                    <a:pt x="122313" y="118668"/>
                  </a:lnTo>
                  <a:lnTo>
                    <a:pt x="122758" y="158559"/>
                  </a:lnTo>
                  <a:lnTo>
                    <a:pt x="163106" y="158115"/>
                  </a:lnTo>
                  <a:close/>
                </a:path>
                <a:path w="204469" h="198120">
                  <a:moveTo>
                    <a:pt x="203860" y="197510"/>
                  </a:moveTo>
                  <a:lnTo>
                    <a:pt x="203415" y="157670"/>
                  </a:lnTo>
                  <a:lnTo>
                    <a:pt x="163106" y="158102"/>
                  </a:lnTo>
                  <a:lnTo>
                    <a:pt x="163550" y="197942"/>
                  </a:lnTo>
                  <a:lnTo>
                    <a:pt x="203860" y="1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05690" y="8565423"/>
              <a:ext cx="405765" cy="317500"/>
            </a:xfrm>
            <a:custGeom>
              <a:avLst/>
              <a:gdLst/>
              <a:ahLst/>
              <a:cxnLst/>
              <a:rect l="l" t="t" r="r" b="b"/>
              <a:pathLst>
                <a:path w="405765" h="317500">
                  <a:moveTo>
                    <a:pt x="245116" y="317109"/>
                  </a:moveTo>
                  <a:lnTo>
                    <a:pt x="325793" y="316226"/>
                  </a:lnTo>
                  <a:lnTo>
                    <a:pt x="325332" y="276383"/>
                  </a:lnTo>
                  <a:lnTo>
                    <a:pt x="365657" y="275941"/>
                  </a:lnTo>
                  <a:lnTo>
                    <a:pt x="365210" y="236099"/>
                  </a:lnTo>
                  <a:lnTo>
                    <a:pt x="405521" y="235657"/>
                  </a:lnTo>
                  <a:lnTo>
                    <a:pt x="405074" y="195774"/>
                  </a:lnTo>
                  <a:lnTo>
                    <a:pt x="324439" y="196657"/>
                  </a:lnTo>
                  <a:lnTo>
                    <a:pt x="324899" y="236540"/>
                  </a:lnTo>
                  <a:lnTo>
                    <a:pt x="284534" y="236982"/>
                  </a:lnTo>
                  <a:lnTo>
                    <a:pt x="283193" y="117413"/>
                  </a:lnTo>
                  <a:lnTo>
                    <a:pt x="162219" y="118725"/>
                  </a:lnTo>
                  <a:lnTo>
                    <a:pt x="161772" y="78842"/>
                  </a:lnTo>
                  <a:lnTo>
                    <a:pt x="121461" y="79284"/>
                  </a:lnTo>
                  <a:lnTo>
                    <a:pt x="121014" y="39441"/>
                  </a:lnTo>
                  <a:lnTo>
                    <a:pt x="80662" y="39882"/>
                  </a:lnTo>
                  <a:lnTo>
                    <a:pt x="80216" y="0"/>
                  </a:lnTo>
                  <a:lnTo>
                    <a:pt x="39904" y="441"/>
                  </a:lnTo>
                  <a:lnTo>
                    <a:pt x="40351" y="40324"/>
                  </a:lnTo>
                  <a:lnTo>
                    <a:pt x="0" y="40766"/>
                  </a:lnTo>
                  <a:lnTo>
                    <a:pt x="893" y="120505"/>
                  </a:lnTo>
                  <a:lnTo>
                    <a:pt x="41245" y="120050"/>
                  </a:lnTo>
                  <a:lnTo>
                    <a:pt x="41692" y="159906"/>
                  </a:lnTo>
                  <a:lnTo>
                    <a:pt x="202977" y="158139"/>
                  </a:lnTo>
                  <a:lnTo>
                    <a:pt x="204318" y="277708"/>
                  </a:lnTo>
                  <a:lnTo>
                    <a:pt x="244669" y="277266"/>
                  </a:lnTo>
                  <a:lnTo>
                    <a:pt x="245116" y="317109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467733" y="8362467"/>
              <a:ext cx="605790" cy="561975"/>
            </a:xfrm>
            <a:custGeom>
              <a:avLst/>
              <a:gdLst/>
              <a:ahLst/>
              <a:cxnLst/>
              <a:rect l="l" t="t" r="r" b="b"/>
              <a:pathLst>
                <a:path w="605790" h="561975">
                  <a:moveTo>
                    <a:pt x="605739" y="318808"/>
                  </a:moveTo>
                  <a:lnTo>
                    <a:pt x="604812" y="236943"/>
                  </a:lnTo>
                  <a:lnTo>
                    <a:pt x="564400" y="237388"/>
                  </a:lnTo>
                  <a:lnTo>
                    <a:pt x="563956" y="197434"/>
                  </a:lnTo>
                  <a:lnTo>
                    <a:pt x="563143" y="197446"/>
                  </a:lnTo>
                  <a:lnTo>
                    <a:pt x="563143" y="317271"/>
                  </a:lnTo>
                  <a:lnTo>
                    <a:pt x="522757" y="317715"/>
                  </a:lnTo>
                  <a:lnTo>
                    <a:pt x="523201" y="357619"/>
                  </a:lnTo>
                  <a:lnTo>
                    <a:pt x="482803" y="358063"/>
                  </a:lnTo>
                  <a:lnTo>
                    <a:pt x="483260" y="397979"/>
                  </a:lnTo>
                  <a:lnTo>
                    <a:pt x="442823" y="398411"/>
                  </a:lnTo>
                  <a:lnTo>
                    <a:pt x="443268" y="438365"/>
                  </a:lnTo>
                  <a:lnTo>
                    <a:pt x="402882" y="438810"/>
                  </a:lnTo>
                  <a:lnTo>
                    <a:pt x="403326" y="478726"/>
                  </a:lnTo>
                  <a:lnTo>
                    <a:pt x="362927" y="479171"/>
                  </a:lnTo>
                  <a:lnTo>
                    <a:pt x="363372" y="519087"/>
                  </a:lnTo>
                  <a:lnTo>
                    <a:pt x="284581" y="519938"/>
                  </a:lnTo>
                  <a:lnTo>
                    <a:pt x="284137" y="480034"/>
                  </a:lnTo>
                  <a:lnTo>
                    <a:pt x="243700" y="480466"/>
                  </a:lnTo>
                  <a:lnTo>
                    <a:pt x="243243" y="438365"/>
                  </a:lnTo>
                  <a:lnTo>
                    <a:pt x="242874" y="397979"/>
                  </a:lnTo>
                  <a:lnTo>
                    <a:pt x="242468" y="360705"/>
                  </a:lnTo>
                  <a:lnTo>
                    <a:pt x="175107" y="361442"/>
                  </a:lnTo>
                  <a:lnTo>
                    <a:pt x="80784" y="362470"/>
                  </a:lnTo>
                  <a:lnTo>
                    <a:pt x="80365" y="322567"/>
                  </a:lnTo>
                  <a:lnTo>
                    <a:pt x="39928" y="323011"/>
                  </a:lnTo>
                  <a:lnTo>
                    <a:pt x="39497" y="284048"/>
                  </a:lnTo>
                  <a:lnTo>
                    <a:pt x="39154" y="284048"/>
                  </a:lnTo>
                  <a:lnTo>
                    <a:pt x="39420" y="284035"/>
                  </a:lnTo>
                  <a:lnTo>
                    <a:pt x="38989" y="245135"/>
                  </a:lnTo>
                  <a:lnTo>
                    <a:pt x="79425" y="244690"/>
                  </a:lnTo>
                  <a:lnTo>
                    <a:pt x="79095" y="204736"/>
                  </a:lnTo>
                  <a:lnTo>
                    <a:pt x="240715" y="202971"/>
                  </a:lnTo>
                  <a:lnTo>
                    <a:pt x="239369" y="83210"/>
                  </a:lnTo>
                  <a:lnTo>
                    <a:pt x="279806" y="82753"/>
                  </a:lnTo>
                  <a:lnTo>
                    <a:pt x="279361" y="42837"/>
                  </a:lnTo>
                  <a:lnTo>
                    <a:pt x="358152" y="41986"/>
                  </a:lnTo>
                  <a:lnTo>
                    <a:pt x="358597" y="81229"/>
                  </a:lnTo>
                  <a:lnTo>
                    <a:pt x="358597" y="81457"/>
                  </a:lnTo>
                  <a:lnTo>
                    <a:pt x="358597" y="81889"/>
                  </a:lnTo>
                  <a:lnTo>
                    <a:pt x="398995" y="81457"/>
                  </a:lnTo>
                  <a:lnTo>
                    <a:pt x="399427" y="120738"/>
                  </a:lnTo>
                  <a:lnTo>
                    <a:pt x="399427" y="120967"/>
                  </a:lnTo>
                  <a:lnTo>
                    <a:pt x="399440" y="121399"/>
                  </a:lnTo>
                  <a:lnTo>
                    <a:pt x="439826" y="120967"/>
                  </a:lnTo>
                  <a:lnTo>
                    <a:pt x="440270" y="160197"/>
                  </a:lnTo>
                  <a:lnTo>
                    <a:pt x="440270" y="160426"/>
                  </a:lnTo>
                  <a:lnTo>
                    <a:pt x="440270" y="160870"/>
                  </a:lnTo>
                  <a:lnTo>
                    <a:pt x="480707" y="160426"/>
                  </a:lnTo>
                  <a:lnTo>
                    <a:pt x="481152" y="199669"/>
                  </a:lnTo>
                  <a:lnTo>
                    <a:pt x="481152" y="199898"/>
                  </a:lnTo>
                  <a:lnTo>
                    <a:pt x="481152" y="200355"/>
                  </a:lnTo>
                  <a:lnTo>
                    <a:pt x="521563" y="199898"/>
                  </a:lnTo>
                  <a:lnTo>
                    <a:pt x="522008" y="239242"/>
                  </a:lnTo>
                  <a:lnTo>
                    <a:pt x="522008" y="239407"/>
                  </a:lnTo>
                  <a:lnTo>
                    <a:pt x="522008" y="239864"/>
                  </a:lnTo>
                  <a:lnTo>
                    <a:pt x="562406" y="239407"/>
                  </a:lnTo>
                  <a:lnTo>
                    <a:pt x="562838" y="278320"/>
                  </a:lnTo>
                  <a:lnTo>
                    <a:pt x="563143" y="317271"/>
                  </a:lnTo>
                  <a:lnTo>
                    <a:pt x="563143" y="197446"/>
                  </a:lnTo>
                  <a:lnTo>
                    <a:pt x="523570" y="197878"/>
                  </a:lnTo>
                  <a:lnTo>
                    <a:pt x="523062" y="157962"/>
                  </a:lnTo>
                  <a:lnTo>
                    <a:pt x="482676" y="158407"/>
                  </a:lnTo>
                  <a:lnTo>
                    <a:pt x="482231" y="118503"/>
                  </a:lnTo>
                  <a:lnTo>
                    <a:pt x="441794" y="118935"/>
                  </a:lnTo>
                  <a:lnTo>
                    <a:pt x="441350" y="78981"/>
                  </a:lnTo>
                  <a:lnTo>
                    <a:pt x="400951" y="79413"/>
                  </a:lnTo>
                  <a:lnTo>
                    <a:pt x="400507" y="39509"/>
                  </a:lnTo>
                  <a:lnTo>
                    <a:pt x="360121" y="39954"/>
                  </a:lnTo>
                  <a:lnTo>
                    <a:pt x="359651" y="0"/>
                  </a:lnTo>
                  <a:lnTo>
                    <a:pt x="297510" y="685"/>
                  </a:lnTo>
                  <a:lnTo>
                    <a:pt x="276796" y="914"/>
                  </a:lnTo>
                  <a:lnTo>
                    <a:pt x="277241" y="40855"/>
                  </a:lnTo>
                  <a:lnTo>
                    <a:pt x="236816" y="41300"/>
                  </a:lnTo>
                  <a:lnTo>
                    <a:pt x="237261" y="81216"/>
                  </a:lnTo>
                  <a:lnTo>
                    <a:pt x="196862" y="81648"/>
                  </a:lnTo>
                  <a:lnTo>
                    <a:pt x="197764" y="161531"/>
                  </a:lnTo>
                  <a:lnTo>
                    <a:pt x="76542" y="162852"/>
                  </a:lnTo>
                  <a:lnTo>
                    <a:pt x="76987" y="202755"/>
                  </a:lnTo>
                  <a:lnTo>
                    <a:pt x="36550" y="203200"/>
                  </a:lnTo>
                  <a:lnTo>
                    <a:pt x="37007" y="243154"/>
                  </a:lnTo>
                  <a:lnTo>
                    <a:pt x="0" y="243560"/>
                  </a:lnTo>
                  <a:lnTo>
                    <a:pt x="0" y="243903"/>
                  </a:lnTo>
                  <a:lnTo>
                    <a:pt x="0" y="244221"/>
                  </a:lnTo>
                  <a:lnTo>
                    <a:pt x="0" y="325437"/>
                  </a:lnTo>
                  <a:lnTo>
                    <a:pt x="37947" y="325018"/>
                  </a:lnTo>
                  <a:lnTo>
                    <a:pt x="38392" y="364261"/>
                  </a:lnTo>
                  <a:lnTo>
                    <a:pt x="38392" y="364490"/>
                  </a:lnTo>
                  <a:lnTo>
                    <a:pt x="38392" y="364934"/>
                  </a:lnTo>
                  <a:lnTo>
                    <a:pt x="78828" y="364490"/>
                  </a:lnTo>
                  <a:lnTo>
                    <a:pt x="79273" y="403733"/>
                  </a:lnTo>
                  <a:lnTo>
                    <a:pt x="79273" y="404406"/>
                  </a:lnTo>
                  <a:lnTo>
                    <a:pt x="200494" y="403072"/>
                  </a:lnTo>
                  <a:lnTo>
                    <a:pt x="201383" y="482269"/>
                  </a:lnTo>
                  <a:lnTo>
                    <a:pt x="201383" y="482498"/>
                  </a:lnTo>
                  <a:lnTo>
                    <a:pt x="201383" y="482942"/>
                  </a:lnTo>
                  <a:lnTo>
                    <a:pt x="241782" y="482498"/>
                  </a:lnTo>
                  <a:lnTo>
                    <a:pt x="242239" y="521728"/>
                  </a:lnTo>
                  <a:lnTo>
                    <a:pt x="242239" y="521970"/>
                  </a:lnTo>
                  <a:lnTo>
                    <a:pt x="242239" y="522414"/>
                  </a:lnTo>
                  <a:lnTo>
                    <a:pt x="282676" y="521970"/>
                  </a:lnTo>
                  <a:lnTo>
                    <a:pt x="283108" y="561238"/>
                  </a:lnTo>
                  <a:lnTo>
                    <a:pt x="283121" y="561924"/>
                  </a:lnTo>
                  <a:lnTo>
                    <a:pt x="365975" y="561009"/>
                  </a:lnTo>
                  <a:lnTo>
                    <a:pt x="365531" y="521068"/>
                  </a:lnTo>
                  <a:lnTo>
                    <a:pt x="405930" y="520623"/>
                  </a:lnTo>
                  <a:lnTo>
                    <a:pt x="405472" y="480707"/>
                  </a:lnTo>
                  <a:lnTo>
                    <a:pt x="445871" y="480263"/>
                  </a:lnTo>
                  <a:lnTo>
                    <a:pt x="445427" y="440359"/>
                  </a:lnTo>
                  <a:lnTo>
                    <a:pt x="485851" y="439915"/>
                  </a:lnTo>
                  <a:lnTo>
                    <a:pt x="485406" y="399948"/>
                  </a:lnTo>
                  <a:lnTo>
                    <a:pt x="525805" y="399516"/>
                  </a:lnTo>
                  <a:lnTo>
                    <a:pt x="525348" y="359600"/>
                  </a:lnTo>
                  <a:lnTo>
                    <a:pt x="565746" y="359156"/>
                  </a:lnTo>
                  <a:lnTo>
                    <a:pt x="565302" y="319252"/>
                  </a:lnTo>
                  <a:lnTo>
                    <a:pt x="605739" y="31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425011" y="9264992"/>
              <a:ext cx="799465" cy="797560"/>
            </a:xfrm>
            <a:custGeom>
              <a:avLst/>
              <a:gdLst/>
              <a:ahLst/>
              <a:cxnLst/>
              <a:rect l="l" t="t" r="r" b="b"/>
              <a:pathLst>
                <a:path w="799465" h="797559">
                  <a:moveTo>
                    <a:pt x="799058" y="293370"/>
                  </a:moveTo>
                  <a:lnTo>
                    <a:pt x="772452" y="293370"/>
                  </a:lnTo>
                  <a:lnTo>
                    <a:pt x="772452" y="292100"/>
                  </a:lnTo>
                  <a:lnTo>
                    <a:pt x="772464" y="240030"/>
                  </a:lnTo>
                  <a:lnTo>
                    <a:pt x="745820" y="240030"/>
                  </a:lnTo>
                  <a:lnTo>
                    <a:pt x="745820" y="238760"/>
                  </a:lnTo>
                  <a:lnTo>
                    <a:pt x="745832" y="209550"/>
                  </a:lnTo>
                  <a:lnTo>
                    <a:pt x="745832" y="186690"/>
                  </a:lnTo>
                  <a:lnTo>
                    <a:pt x="719175" y="186690"/>
                  </a:lnTo>
                  <a:lnTo>
                    <a:pt x="719175" y="160020"/>
                  </a:lnTo>
                  <a:lnTo>
                    <a:pt x="692607" y="160020"/>
                  </a:lnTo>
                  <a:lnTo>
                    <a:pt x="692607" y="133350"/>
                  </a:lnTo>
                  <a:lnTo>
                    <a:pt x="665949" y="133350"/>
                  </a:lnTo>
                  <a:lnTo>
                    <a:pt x="665949" y="106680"/>
                  </a:lnTo>
                  <a:lnTo>
                    <a:pt x="639305" y="106680"/>
                  </a:lnTo>
                  <a:lnTo>
                    <a:pt x="639305" y="80010"/>
                  </a:lnTo>
                  <a:lnTo>
                    <a:pt x="612698" y="80010"/>
                  </a:lnTo>
                  <a:lnTo>
                    <a:pt x="612698" y="53340"/>
                  </a:lnTo>
                  <a:lnTo>
                    <a:pt x="562254" y="53340"/>
                  </a:lnTo>
                  <a:lnTo>
                    <a:pt x="562254" y="613410"/>
                  </a:lnTo>
                  <a:lnTo>
                    <a:pt x="508304" y="613410"/>
                  </a:lnTo>
                  <a:lnTo>
                    <a:pt x="508304" y="425450"/>
                  </a:lnTo>
                  <a:lnTo>
                    <a:pt x="562254" y="425450"/>
                  </a:lnTo>
                  <a:lnTo>
                    <a:pt x="562254" y="370840"/>
                  </a:lnTo>
                  <a:lnTo>
                    <a:pt x="508304" y="370840"/>
                  </a:lnTo>
                  <a:lnTo>
                    <a:pt x="508304" y="293370"/>
                  </a:lnTo>
                  <a:lnTo>
                    <a:pt x="508304" y="292100"/>
                  </a:lnTo>
                  <a:lnTo>
                    <a:pt x="508304" y="240030"/>
                  </a:lnTo>
                  <a:lnTo>
                    <a:pt x="508304" y="238760"/>
                  </a:lnTo>
                  <a:lnTo>
                    <a:pt x="508304" y="209550"/>
                  </a:lnTo>
                  <a:lnTo>
                    <a:pt x="562254" y="209550"/>
                  </a:lnTo>
                  <a:lnTo>
                    <a:pt x="562254" y="53340"/>
                  </a:lnTo>
                  <a:lnTo>
                    <a:pt x="559447" y="53340"/>
                  </a:lnTo>
                  <a:lnTo>
                    <a:pt x="559447" y="26670"/>
                  </a:lnTo>
                  <a:lnTo>
                    <a:pt x="506183" y="26670"/>
                  </a:lnTo>
                  <a:lnTo>
                    <a:pt x="506183" y="0"/>
                  </a:lnTo>
                  <a:lnTo>
                    <a:pt x="293090" y="0"/>
                  </a:lnTo>
                  <a:lnTo>
                    <a:pt x="293090" y="26670"/>
                  </a:lnTo>
                  <a:lnTo>
                    <a:pt x="292569" y="26670"/>
                  </a:lnTo>
                  <a:lnTo>
                    <a:pt x="292569" y="238760"/>
                  </a:lnTo>
                  <a:lnTo>
                    <a:pt x="292569" y="612140"/>
                  </a:lnTo>
                  <a:lnTo>
                    <a:pt x="238658" y="612140"/>
                  </a:lnTo>
                  <a:lnTo>
                    <a:pt x="238658" y="610870"/>
                  </a:lnTo>
                  <a:lnTo>
                    <a:pt x="238658" y="558800"/>
                  </a:lnTo>
                  <a:lnTo>
                    <a:pt x="238658" y="505460"/>
                  </a:lnTo>
                  <a:lnTo>
                    <a:pt x="292569" y="505460"/>
                  </a:lnTo>
                  <a:lnTo>
                    <a:pt x="292569" y="293370"/>
                  </a:lnTo>
                  <a:lnTo>
                    <a:pt x="238658" y="293370"/>
                  </a:lnTo>
                  <a:lnTo>
                    <a:pt x="238658" y="292100"/>
                  </a:lnTo>
                  <a:lnTo>
                    <a:pt x="238658" y="240030"/>
                  </a:lnTo>
                  <a:lnTo>
                    <a:pt x="238658" y="238760"/>
                  </a:lnTo>
                  <a:lnTo>
                    <a:pt x="292569" y="238760"/>
                  </a:lnTo>
                  <a:lnTo>
                    <a:pt x="292569" y="26670"/>
                  </a:lnTo>
                  <a:lnTo>
                    <a:pt x="239763" y="26670"/>
                  </a:lnTo>
                  <a:lnTo>
                    <a:pt x="239763" y="53340"/>
                  </a:lnTo>
                  <a:lnTo>
                    <a:pt x="186512" y="53340"/>
                  </a:lnTo>
                  <a:lnTo>
                    <a:pt x="186512" y="80010"/>
                  </a:lnTo>
                  <a:lnTo>
                    <a:pt x="159867" y="80010"/>
                  </a:lnTo>
                  <a:lnTo>
                    <a:pt x="159867" y="106680"/>
                  </a:lnTo>
                  <a:lnTo>
                    <a:pt x="133223" y="106680"/>
                  </a:lnTo>
                  <a:lnTo>
                    <a:pt x="133223" y="133350"/>
                  </a:lnTo>
                  <a:lnTo>
                    <a:pt x="106591" y="133350"/>
                  </a:lnTo>
                  <a:lnTo>
                    <a:pt x="106591" y="160020"/>
                  </a:lnTo>
                  <a:lnTo>
                    <a:pt x="79959" y="160020"/>
                  </a:lnTo>
                  <a:lnTo>
                    <a:pt x="79959" y="186690"/>
                  </a:lnTo>
                  <a:lnTo>
                    <a:pt x="53263" y="186690"/>
                  </a:lnTo>
                  <a:lnTo>
                    <a:pt x="53263" y="209550"/>
                  </a:lnTo>
                  <a:lnTo>
                    <a:pt x="53263" y="238760"/>
                  </a:lnTo>
                  <a:lnTo>
                    <a:pt x="26670" y="238760"/>
                  </a:lnTo>
                  <a:lnTo>
                    <a:pt x="26670" y="240030"/>
                  </a:lnTo>
                  <a:lnTo>
                    <a:pt x="26670" y="292100"/>
                  </a:lnTo>
                  <a:lnTo>
                    <a:pt x="25" y="292100"/>
                  </a:lnTo>
                  <a:lnTo>
                    <a:pt x="25" y="293370"/>
                  </a:lnTo>
                  <a:lnTo>
                    <a:pt x="0" y="370840"/>
                  </a:lnTo>
                  <a:lnTo>
                    <a:pt x="0" y="425450"/>
                  </a:lnTo>
                  <a:lnTo>
                    <a:pt x="0" y="505460"/>
                  </a:lnTo>
                  <a:lnTo>
                    <a:pt x="26581" y="505460"/>
                  </a:lnTo>
                  <a:lnTo>
                    <a:pt x="26581" y="558800"/>
                  </a:lnTo>
                  <a:lnTo>
                    <a:pt x="53162" y="558800"/>
                  </a:lnTo>
                  <a:lnTo>
                    <a:pt x="53162" y="610870"/>
                  </a:lnTo>
                  <a:lnTo>
                    <a:pt x="79819" y="610870"/>
                  </a:lnTo>
                  <a:lnTo>
                    <a:pt x="79819" y="612140"/>
                  </a:lnTo>
                  <a:lnTo>
                    <a:pt x="79819" y="613410"/>
                  </a:lnTo>
                  <a:lnTo>
                    <a:pt x="79819" y="637540"/>
                  </a:lnTo>
                  <a:lnTo>
                    <a:pt x="106451" y="637540"/>
                  </a:lnTo>
                  <a:lnTo>
                    <a:pt x="106451" y="638810"/>
                  </a:lnTo>
                  <a:lnTo>
                    <a:pt x="106438" y="664210"/>
                  </a:lnTo>
                  <a:lnTo>
                    <a:pt x="133057" y="664210"/>
                  </a:lnTo>
                  <a:lnTo>
                    <a:pt x="133057" y="690880"/>
                  </a:lnTo>
                  <a:lnTo>
                    <a:pt x="159689" y="690880"/>
                  </a:lnTo>
                  <a:lnTo>
                    <a:pt x="159689" y="717550"/>
                  </a:lnTo>
                  <a:lnTo>
                    <a:pt x="186309" y="717550"/>
                  </a:lnTo>
                  <a:lnTo>
                    <a:pt x="186309" y="744220"/>
                  </a:lnTo>
                  <a:lnTo>
                    <a:pt x="239560" y="744220"/>
                  </a:lnTo>
                  <a:lnTo>
                    <a:pt x="239560" y="770890"/>
                  </a:lnTo>
                  <a:lnTo>
                    <a:pt x="292862" y="770890"/>
                  </a:lnTo>
                  <a:lnTo>
                    <a:pt x="292862" y="797560"/>
                  </a:lnTo>
                  <a:lnTo>
                    <a:pt x="505955" y="797560"/>
                  </a:lnTo>
                  <a:lnTo>
                    <a:pt x="505955" y="770890"/>
                  </a:lnTo>
                  <a:lnTo>
                    <a:pt x="559231" y="770890"/>
                  </a:lnTo>
                  <a:lnTo>
                    <a:pt x="559231" y="744220"/>
                  </a:lnTo>
                  <a:lnTo>
                    <a:pt x="612482" y="744220"/>
                  </a:lnTo>
                  <a:lnTo>
                    <a:pt x="612482" y="717550"/>
                  </a:lnTo>
                  <a:lnTo>
                    <a:pt x="639127" y="717550"/>
                  </a:lnTo>
                  <a:lnTo>
                    <a:pt x="639127" y="690880"/>
                  </a:lnTo>
                  <a:lnTo>
                    <a:pt x="665772" y="690880"/>
                  </a:lnTo>
                  <a:lnTo>
                    <a:pt x="665772" y="664210"/>
                  </a:lnTo>
                  <a:lnTo>
                    <a:pt x="692454" y="664210"/>
                  </a:lnTo>
                  <a:lnTo>
                    <a:pt x="692454" y="638810"/>
                  </a:lnTo>
                  <a:lnTo>
                    <a:pt x="719035" y="638810"/>
                  </a:lnTo>
                  <a:lnTo>
                    <a:pt x="719035" y="637540"/>
                  </a:lnTo>
                  <a:lnTo>
                    <a:pt x="719035" y="613410"/>
                  </a:lnTo>
                  <a:lnTo>
                    <a:pt x="719035" y="612140"/>
                  </a:lnTo>
                  <a:lnTo>
                    <a:pt x="745731" y="612140"/>
                  </a:lnTo>
                  <a:lnTo>
                    <a:pt x="745731" y="610870"/>
                  </a:lnTo>
                  <a:lnTo>
                    <a:pt x="745731" y="558800"/>
                  </a:lnTo>
                  <a:lnTo>
                    <a:pt x="772375" y="558800"/>
                  </a:lnTo>
                  <a:lnTo>
                    <a:pt x="772375" y="505460"/>
                  </a:lnTo>
                  <a:lnTo>
                    <a:pt x="799058" y="505460"/>
                  </a:lnTo>
                  <a:lnTo>
                    <a:pt x="799058" y="425450"/>
                  </a:lnTo>
                  <a:lnTo>
                    <a:pt x="799058" y="370840"/>
                  </a:lnTo>
                  <a:lnTo>
                    <a:pt x="799058" y="29337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3671" y="9420442"/>
              <a:ext cx="323602" cy="2153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63669" y="9635832"/>
              <a:ext cx="323850" cy="242570"/>
            </a:xfrm>
            <a:custGeom>
              <a:avLst/>
              <a:gdLst/>
              <a:ahLst/>
              <a:cxnLst/>
              <a:rect l="l" t="t" r="r" b="b"/>
              <a:pathLst>
                <a:path w="323850" h="242570">
                  <a:moveTo>
                    <a:pt x="323596" y="0"/>
                  </a:moveTo>
                  <a:lnTo>
                    <a:pt x="0" y="0"/>
                  </a:lnTo>
                  <a:lnTo>
                    <a:pt x="0" y="54610"/>
                  </a:lnTo>
                  <a:lnTo>
                    <a:pt x="0" y="242570"/>
                  </a:lnTo>
                  <a:lnTo>
                    <a:pt x="53911" y="242570"/>
                  </a:lnTo>
                  <a:lnTo>
                    <a:pt x="53911" y="54610"/>
                  </a:lnTo>
                  <a:lnTo>
                    <a:pt x="269646" y="54610"/>
                  </a:lnTo>
                  <a:lnTo>
                    <a:pt x="269646" y="242570"/>
                  </a:lnTo>
                  <a:lnTo>
                    <a:pt x="323596" y="242570"/>
                  </a:lnTo>
                  <a:lnTo>
                    <a:pt x="323596" y="54610"/>
                  </a:lnTo>
                  <a:lnTo>
                    <a:pt x="323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474503" y="9312147"/>
              <a:ext cx="702310" cy="702310"/>
            </a:xfrm>
            <a:custGeom>
              <a:avLst/>
              <a:gdLst/>
              <a:ahLst/>
              <a:cxnLst/>
              <a:rect l="l" t="t" r="r" b="b"/>
              <a:pathLst>
                <a:path w="702309" h="702309">
                  <a:moveTo>
                    <a:pt x="701941" y="242404"/>
                  </a:moveTo>
                  <a:lnTo>
                    <a:pt x="674941" y="242404"/>
                  </a:lnTo>
                  <a:lnTo>
                    <a:pt x="674941" y="215734"/>
                  </a:lnTo>
                  <a:lnTo>
                    <a:pt x="674116" y="215734"/>
                  </a:lnTo>
                  <a:lnTo>
                    <a:pt x="674116" y="270344"/>
                  </a:lnTo>
                  <a:lnTo>
                    <a:pt x="674116" y="431634"/>
                  </a:lnTo>
                  <a:lnTo>
                    <a:pt x="647153" y="431634"/>
                  </a:lnTo>
                  <a:lnTo>
                    <a:pt x="647153" y="459574"/>
                  </a:lnTo>
                  <a:lnTo>
                    <a:pt x="647153" y="484974"/>
                  </a:lnTo>
                  <a:lnTo>
                    <a:pt x="620191" y="484974"/>
                  </a:lnTo>
                  <a:lnTo>
                    <a:pt x="620191" y="512914"/>
                  </a:lnTo>
                  <a:lnTo>
                    <a:pt x="593229" y="512914"/>
                  </a:lnTo>
                  <a:lnTo>
                    <a:pt x="593229" y="539584"/>
                  </a:lnTo>
                  <a:lnTo>
                    <a:pt x="566267" y="539584"/>
                  </a:lnTo>
                  <a:lnTo>
                    <a:pt x="566267" y="566254"/>
                  </a:lnTo>
                  <a:lnTo>
                    <a:pt x="539267" y="566254"/>
                  </a:lnTo>
                  <a:lnTo>
                    <a:pt x="539267" y="567524"/>
                  </a:lnTo>
                  <a:lnTo>
                    <a:pt x="539267" y="592924"/>
                  </a:lnTo>
                  <a:lnTo>
                    <a:pt x="512356" y="592924"/>
                  </a:lnTo>
                  <a:lnTo>
                    <a:pt x="512356" y="594194"/>
                  </a:lnTo>
                  <a:lnTo>
                    <a:pt x="512356" y="619594"/>
                  </a:lnTo>
                  <a:lnTo>
                    <a:pt x="485343" y="619594"/>
                  </a:lnTo>
                  <a:lnTo>
                    <a:pt x="485343" y="620864"/>
                  </a:lnTo>
                  <a:lnTo>
                    <a:pt x="485343" y="647534"/>
                  </a:lnTo>
                  <a:lnTo>
                    <a:pt x="458393" y="647534"/>
                  </a:lnTo>
                  <a:lnTo>
                    <a:pt x="458393" y="674204"/>
                  </a:lnTo>
                  <a:lnTo>
                    <a:pt x="270459" y="674204"/>
                  </a:lnTo>
                  <a:lnTo>
                    <a:pt x="270459" y="647534"/>
                  </a:lnTo>
                  <a:lnTo>
                    <a:pt x="216535" y="647534"/>
                  </a:lnTo>
                  <a:lnTo>
                    <a:pt x="216535" y="620864"/>
                  </a:lnTo>
                  <a:lnTo>
                    <a:pt x="216535" y="619594"/>
                  </a:lnTo>
                  <a:lnTo>
                    <a:pt x="189572" y="619594"/>
                  </a:lnTo>
                  <a:lnTo>
                    <a:pt x="189572" y="594194"/>
                  </a:lnTo>
                  <a:lnTo>
                    <a:pt x="189572" y="592924"/>
                  </a:lnTo>
                  <a:lnTo>
                    <a:pt x="162610" y="592924"/>
                  </a:lnTo>
                  <a:lnTo>
                    <a:pt x="162610" y="567524"/>
                  </a:lnTo>
                  <a:lnTo>
                    <a:pt x="162610" y="566254"/>
                  </a:lnTo>
                  <a:lnTo>
                    <a:pt x="135661" y="566254"/>
                  </a:lnTo>
                  <a:lnTo>
                    <a:pt x="135661" y="539584"/>
                  </a:lnTo>
                  <a:lnTo>
                    <a:pt x="108699" y="539584"/>
                  </a:lnTo>
                  <a:lnTo>
                    <a:pt x="108699" y="512914"/>
                  </a:lnTo>
                  <a:lnTo>
                    <a:pt x="81737" y="512914"/>
                  </a:lnTo>
                  <a:lnTo>
                    <a:pt x="81737" y="486244"/>
                  </a:lnTo>
                  <a:lnTo>
                    <a:pt x="81737" y="458304"/>
                  </a:lnTo>
                  <a:lnTo>
                    <a:pt x="54737" y="458304"/>
                  </a:lnTo>
                  <a:lnTo>
                    <a:pt x="54737" y="431634"/>
                  </a:lnTo>
                  <a:lnTo>
                    <a:pt x="27838" y="431634"/>
                  </a:lnTo>
                  <a:lnTo>
                    <a:pt x="27838" y="270344"/>
                  </a:lnTo>
                  <a:lnTo>
                    <a:pt x="54737" y="270344"/>
                  </a:lnTo>
                  <a:lnTo>
                    <a:pt x="54737" y="242404"/>
                  </a:lnTo>
                  <a:lnTo>
                    <a:pt x="54737" y="217004"/>
                  </a:lnTo>
                  <a:lnTo>
                    <a:pt x="81737" y="217004"/>
                  </a:lnTo>
                  <a:lnTo>
                    <a:pt x="81737" y="189064"/>
                  </a:lnTo>
                  <a:lnTo>
                    <a:pt x="108699" y="189064"/>
                  </a:lnTo>
                  <a:lnTo>
                    <a:pt x="108699" y="162394"/>
                  </a:lnTo>
                  <a:lnTo>
                    <a:pt x="135661" y="162394"/>
                  </a:lnTo>
                  <a:lnTo>
                    <a:pt x="135661" y="135724"/>
                  </a:lnTo>
                  <a:lnTo>
                    <a:pt x="162610" y="135724"/>
                  </a:lnTo>
                  <a:lnTo>
                    <a:pt x="162610" y="134454"/>
                  </a:lnTo>
                  <a:lnTo>
                    <a:pt x="162610" y="109054"/>
                  </a:lnTo>
                  <a:lnTo>
                    <a:pt x="189572" y="109054"/>
                  </a:lnTo>
                  <a:lnTo>
                    <a:pt x="189572" y="107784"/>
                  </a:lnTo>
                  <a:lnTo>
                    <a:pt x="189572" y="82384"/>
                  </a:lnTo>
                  <a:lnTo>
                    <a:pt x="243497" y="82384"/>
                  </a:lnTo>
                  <a:lnTo>
                    <a:pt x="243497" y="81114"/>
                  </a:lnTo>
                  <a:lnTo>
                    <a:pt x="243497" y="54444"/>
                  </a:lnTo>
                  <a:lnTo>
                    <a:pt x="270459" y="54444"/>
                  </a:lnTo>
                  <a:lnTo>
                    <a:pt x="270459" y="27774"/>
                  </a:lnTo>
                  <a:lnTo>
                    <a:pt x="431444" y="27774"/>
                  </a:lnTo>
                  <a:lnTo>
                    <a:pt x="431444" y="54444"/>
                  </a:lnTo>
                  <a:lnTo>
                    <a:pt x="485343" y="54444"/>
                  </a:lnTo>
                  <a:lnTo>
                    <a:pt x="485343" y="82384"/>
                  </a:lnTo>
                  <a:lnTo>
                    <a:pt x="539267" y="82384"/>
                  </a:lnTo>
                  <a:lnTo>
                    <a:pt x="539267" y="107784"/>
                  </a:lnTo>
                  <a:lnTo>
                    <a:pt x="539267" y="134454"/>
                  </a:lnTo>
                  <a:lnTo>
                    <a:pt x="539267" y="135724"/>
                  </a:lnTo>
                  <a:lnTo>
                    <a:pt x="566267" y="135724"/>
                  </a:lnTo>
                  <a:lnTo>
                    <a:pt x="566267" y="162394"/>
                  </a:lnTo>
                  <a:lnTo>
                    <a:pt x="593229" y="162394"/>
                  </a:lnTo>
                  <a:lnTo>
                    <a:pt x="593229" y="189064"/>
                  </a:lnTo>
                  <a:lnTo>
                    <a:pt x="620191" y="189064"/>
                  </a:lnTo>
                  <a:lnTo>
                    <a:pt x="620191" y="215734"/>
                  </a:lnTo>
                  <a:lnTo>
                    <a:pt x="620191" y="242404"/>
                  </a:lnTo>
                  <a:lnTo>
                    <a:pt x="620191" y="243674"/>
                  </a:lnTo>
                  <a:lnTo>
                    <a:pt x="647153" y="243674"/>
                  </a:lnTo>
                  <a:lnTo>
                    <a:pt x="647153" y="270344"/>
                  </a:lnTo>
                  <a:lnTo>
                    <a:pt x="674116" y="270344"/>
                  </a:lnTo>
                  <a:lnTo>
                    <a:pt x="674116" y="215734"/>
                  </a:lnTo>
                  <a:lnTo>
                    <a:pt x="647979" y="215734"/>
                  </a:lnTo>
                  <a:lnTo>
                    <a:pt x="647979" y="189064"/>
                  </a:lnTo>
                  <a:lnTo>
                    <a:pt x="647979" y="162394"/>
                  </a:lnTo>
                  <a:lnTo>
                    <a:pt x="621017" y="162394"/>
                  </a:lnTo>
                  <a:lnTo>
                    <a:pt x="621017" y="135724"/>
                  </a:lnTo>
                  <a:lnTo>
                    <a:pt x="621017" y="134454"/>
                  </a:lnTo>
                  <a:lnTo>
                    <a:pt x="594055" y="134454"/>
                  </a:lnTo>
                  <a:lnTo>
                    <a:pt x="594055" y="107784"/>
                  </a:lnTo>
                  <a:lnTo>
                    <a:pt x="567093" y="107784"/>
                  </a:lnTo>
                  <a:lnTo>
                    <a:pt x="567093" y="82384"/>
                  </a:lnTo>
                  <a:lnTo>
                    <a:pt x="567093" y="54444"/>
                  </a:lnTo>
                  <a:lnTo>
                    <a:pt x="513181" y="54444"/>
                  </a:lnTo>
                  <a:lnTo>
                    <a:pt x="513181" y="27774"/>
                  </a:lnTo>
                  <a:lnTo>
                    <a:pt x="513181" y="26504"/>
                  </a:lnTo>
                  <a:lnTo>
                    <a:pt x="459219" y="26504"/>
                  </a:lnTo>
                  <a:lnTo>
                    <a:pt x="459219" y="0"/>
                  </a:lnTo>
                  <a:lnTo>
                    <a:pt x="242671" y="0"/>
                  </a:lnTo>
                  <a:lnTo>
                    <a:pt x="242671" y="26504"/>
                  </a:lnTo>
                  <a:lnTo>
                    <a:pt x="215709" y="26504"/>
                  </a:lnTo>
                  <a:lnTo>
                    <a:pt x="215709" y="27774"/>
                  </a:lnTo>
                  <a:lnTo>
                    <a:pt x="215709" y="54444"/>
                  </a:lnTo>
                  <a:lnTo>
                    <a:pt x="161785" y="54444"/>
                  </a:lnTo>
                  <a:lnTo>
                    <a:pt x="161785" y="81114"/>
                  </a:lnTo>
                  <a:lnTo>
                    <a:pt x="134835" y="81114"/>
                  </a:lnTo>
                  <a:lnTo>
                    <a:pt x="134835" y="82384"/>
                  </a:lnTo>
                  <a:lnTo>
                    <a:pt x="134835" y="107784"/>
                  </a:lnTo>
                  <a:lnTo>
                    <a:pt x="107873" y="107784"/>
                  </a:lnTo>
                  <a:lnTo>
                    <a:pt x="107873" y="109054"/>
                  </a:lnTo>
                  <a:lnTo>
                    <a:pt x="107873" y="134454"/>
                  </a:lnTo>
                  <a:lnTo>
                    <a:pt x="80911" y="134454"/>
                  </a:lnTo>
                  <a:lnTo>
                    <a:pt x="80911" y="135724"/>
                  </a:lnTo>
                  <a:lnTo>
                    <a:pt x="80911" y="162394"/>
                  </a:lnTo>
                  <a:lnTo>
                    <a:pt x="53911" y="162394"/>
                  </a:lnTo>
                  <a:lnTo>
                    <a:pt x="53911" y="189064"/>
                  </a:lnTo>
                  <a:lnTo>
                    <a:pt x="27012" y="189064"/>
                  </a:lnTo>
                  <a:lnTo>
                    <a:pt x="27012" y="217004"/>
                  </a:lnTo>
                  <a:lnTo>
                    <a:pt x="27012" y="242404"/>
                  </a:lnTo>
                  <a:lnTo>
                    <a:pt x="0" y="242404"/>
                  </a:lnTo>
                  <a:lnTo>
                    <a:pt x="0" y="270344"/>
                  </a:lnTo>
                  <a:lnTo>
                    <a:pt x="0" y="431634"/>
                  </a:lnTo>
                  <a:lnTo>
                    <a:pt x="27012" y="431634"/>
                  </a:lnTo>
                  <a:lnTo>
                    <a:pt x="27012" y="458304"/>
                  </a:lnTo>
                  <a:lnTo>
                    <a:pt x="27012" y="486244"/>
                  </a:lnTo>
                  <a:lnTo>
                    <a:pt x="53911" y="486244"/>
                  </a:lnTo>
                  <a:lnTo>
                    <a:pt x="53911" y="512914"/>
                  </a:lnTo>
                  <a:lnTo>
                    <a:pt x="53911" y="539584"/>
                  </a:lnTo>
                  <a:lnTo>
                    <a:pt x="80911" y="539584"/>
                  </a:lnTo>
                  <a:lnTo>
                    <a:pt x="80911" y="566254"/>
                  </a:lnTo>
                  <a:lnTo>
                    <a:pt x="80911" y="567524"/>
                  </a:lnTo>
                  <a:lnTo>
                    <a:pt x="107873" y="567524"/>
                  </a:lnTo>
                  <a:lnTo>
                    <a:pt x="107873" y="592924"/>
                  </a:lnTo>
                  <a:lnTo>
                    <a:pt x="107873" y="594194"/>
                  </a:lnTo>
                  <a:lnTo>
                    <a:pt x="134835" y="594194"/>
                  </a:lnTo>
                  <a:lnTo>
                    <a:pt x="134835" y="619594"/>
                  </a:lnTo>
                  <a:lnTo>
                    <a:pt x="134835" y="620864"/>
                  </a:lnTo>
                  <a:lnTo>
                    <a:pt x="161785" y="620864"/>
                  </a:lnTo>
                  <a:lnTo>
                    <a:pt x="161785" y="647534"/>
                  </a:lnTo>
                  <a:lnTo>
                    <a:pt x="188747" y="647534"/>
                  </a:lnTo>
                  <a:lnTo>
                    <a:pt x="188747" y="674204"/>
                  </a:lnTo>
                  <a:lnTo>
                    <a:pt x="188747" y="675474"/>
                  </a:lnTo>
                  <a:lnTo>
                    <a:pt x="242671" y="675474"/>
                  </a:lnTo>
                  <a:lnTo>
                    <a:pt x="242671" y="702144"/>
                  </a:lnTo>
                  <a:lnTo>
                    <a:pt x="459219" y="702144"/>
                  </a:lnTo>
                  <a:lnTo>
                    <a:pt x="459219" y="675474"/>
                  </a:lnTo>
                  <a:lnTo>
                    <a:pt x="486168" y="675474"/>
                  </a:lnTo>
                  <a:lnTo>
                    <a:pt x="486168" y="674204"/>
                  </a:lnTo>
                  <a:lnTo>
                    <a:pt x="486168" y="647534"/>
                  </a:lnTo>
                  <a:lnTo>
                    <a:pt x="540092" y="647534"/>
                  </a:lnTo>
                  <a:lnTo>
                    <a:pt x="540092" y="620864"/>
                  </a:lnTo>
                  <a:lnTo>
                    <a:pt x="567093" y="620864"/>
                  </a:lnTo>
                  <a:lnTo>
                    <a:pt x="567093" y="619594"/>
                  </a:lnTo>
                  <a:lnTo>
                    <a:pt x="567093" y="594194"/>
                  </a:lnTo>
                  <a:lnTo>
                    <a:pt x="594055" y="594194"/>
                  </a:lnTo>
                  <a:lnTo>
                    <a:pt x="594055" y="592924"/>
                  </a:lnTo>
                  <a:lnTo>
                    <a:pt x="594055" y="567524"/>
                  </a:lnTo>
                  <a:lnTo>
                    <a:pt x="621017" y="567524"/>
                  </a:lnTo>
                  <a:lnTo>
                    <a:pt x="621017" y="566254"/>
                  </a:lnTo>
                  <a:lnTo>
                    <a:pt x="621017" y="539584"/>
                  </a:lnTo>
                  <a:lnTo>
                    <a:pt x="647979" y="539584"/>
                  </a:lnTo>
                  <a:lnTo>
                    <a:pt x="647979" y="512914"/>
                  </a:lnTo>
                  <a:lnTo>
                    <a:pt x="674941" y="512914"/>
                  </a:lnTo>
                  <a:lnTo>
                    <a:pt x="674941" y="484974"/>
                  </a:lnTo>
                  <a:lnTo>
                    <a:pt x="674941" y="459574"/>
                  </a:lnTo>
                  <a:lnTo>
                    <a:pt x="701941" y="459574"/>
                  </a:lnTo>
                  <a:lnTo>
                    <a:pt x="701941" y="431634"/>
                  </a:lnTo>
                  <a:lnTo>
                    <a:pt x="701941" y="270344"/>
                  </a:lnTo>
                  <a:lnTo>
                    <a:pt x="701941" y="243674"/>
                  </a:lnTo>
                  <a:lnTo>
                    <a:pt x="701941" y="242404"/>
                  </a:lnTo>
                  <a:close/>
                </a:path>
              </a:pathLst>
            </a:custGeom>
            <a:solidFill>
              <a:srgbClr val="93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447782" y="9285439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32" y="269113"/>
                  </a:moveTo>
                  <a:lnTo>
                    <a:pt x="728421" y="269113"/>
                  </a:lnTo>
                  <a:lnTo>
                    <a:pt x="728421" y="242443"/>
                  </a:lnTo>
                  <a:lnTo>
                    <a:pt x="728421" y="215773"/>
                  </a:lnTo>
                  <a:lnTo>
                    <a:pt x="728091" y="215773"/>
                  </a:lnTo>
                  <a:lnTo>
                    <a:pt x="728091" y="270383"/>
                  </a:lnTo>
                  <a:lnTo>
                    <a:pt x="728091" y="485013"/>
                  </a:lnTo>
                  <a:lnTo>
                    <a:pt x="701078" y="485013"/>
                  </a:lnTo>
                  <a:lnTo>
                    <a:pt x="701078" y="486283"/>
                  </a:lnTo>
                  <a:lnTo>
                    <a:pt x="701078" y="539623"/>
                  </a:lnTo>
                  <a:lnTo>
                    <a:pt x="674116" y="539623"/>
                  </a:lnTo>
                  <a:lnTo>
                    <a:pt x="674116" y="566293"/>
                  </a:lnTo>
                  <a:lnTo>
                    <a:pt x="647166" y="566293"/>
                  </a:lnTo>
                  <a:lnTo>
                    <a:pt x="647166" y="592963"/>
                  </a:lnTo>
                  <a:lnTo>
                    <a:pt x="620204" y="592963"/>
                  </a:lnTo>
                  <a:lnTo>
                    <a:pt x="620204" y="619633"/>
                  </a:lnTo>
                  <a:lnTo>
                    <a:pt x="593242" y="619633"/>
                  </a:lnTo>
                  <a:lnTo>
                    <a:pt x="593242" y="620903"/>
                  </a:lnTo>
                  <a:lnTo>
                    <a:pt x="593242" y="647573"/>
                  </a:lnTo>
                  <a:lnTo>
                    <a:pt x="566229" y="647573"/>
                  </a:lnTo>
                  <a:lnTo>
                    <a:pt x="566229" y="674243"/>
                  </a:lnTo>
                  <a:lnTo>
                    <a:pt x="512318" y="674243"/>
                  </a:lnTo>
                  <a:lnTo>
                    <a:pt x="512318" y="700913"/>
                  </a:lnTo>
                  <a:lnTo>
                    <a:pt x="485368" y="700913"/>
                  </a:lnTo>
                  <a:lnTo>
                    <a:pt x="485368" y="727583"/>
                  </a:lnTo>
                  <a:lnTo>
                    <a:pt x="269963" y="727583"/>
                  </a:lnTo>
                  <a:lnTo>
                    <a:pt x="269963" y="700913"/>
                  </a:lnTo>
                  <a:lnTo>
                    <a:pt x="216052" y="700913"/>
                  </a:lnTo>
                  <a:lnTo>
                    <a:pt x="216052" y="674243"/>
                  </a:lnTo>
                  <a:lnTo>
                    <a:pt x="189090" y="674243"/>
                  </a:lnTo>
                  <a:lnTo>
                    <a:pt x="189090" y="647573"/>
                  </a:lnTo>
                  <a:lnTo>
                    <a:pt x="162128" y="647573"/>
                  </a:lnTo>
                  <a:lnTo>
                    <a:pt x="162128" y="620903"/>
                  </a:lnTo>
                  <a:lnTo>
                    <a:pt x="162128" y="619633"/>
                  </a:lnTo>
                  <a:lnTo>
                    <a:pt x="135166" y="619633"/>
                  </a:lnTo>
                  <a:lnTo>
                    <a:pt x="135166" y="592963"/>
                  </a:lnTo>
                  <a:lnTo>
                    <a:pt x="108204" y="592963"/>
                  </a:lnTo>
                  <a:lnTo>
                    <a:pt x="108204" y="566293"/>
                  </a:lnTo>
                  <a:lnTo>
                    <a:pt x="81216" y="566293"/>
                  </a:lnTo>
                  <a:lnTo>
                    <a:pt x="81216" y="539623"/>
                  </a:lnTo>
                  <a:lnTo>
                    <a:pt x="81216" y="512953"/>
                  </a:lnTo>
                  <a:lnTo>
                    <a:pt x="54305" y="512953"/>
                  </a:lnTo>
                  <a:lnTo>
                    <a:pt x="54305" y="486283"/>
                  </a:lnTo>
                  <a:lnTo>
                    <a:pt x="54305" y="458343"/>
                  </a:lnTo>
                  <a:lnTo>
                    <a:pt x="27292" y="458343"/>
                  </a:lnTo>
                  <a:lnTo>
                    <a:pt x="27292" y="270383"/>
                  </a:lnTo>
                  <a:lnTo>
                    <a:pt x="54305" y="270383"/>
                  </a:lnTo>
                  <a:lnTo>
                    <a:pt x="54305" y="269113"/>
                  </a:lnTo>
                  <a:lnTo>
                    <a:pt x="54305" y="215773"/>
                  </a:lnTo>
                  <a:lnTo>
                    <a:pt x="81216" y="215773"/>
                  </a:lnTo>
                  <a:lnTo>
                    <a:pt x="81216" y="189103"/>
                  </a:lnTo>
                  <a:lnTo>
                    <a:pt x="108204" y="189103"/>
                  </a:lnTo>
                  <a:lnTo>
                    <a:pt x="108204" y="162433"/>
                  </a:lnTo>
                  <a:lnTo>
                    <a:pt x="135166" y="162433"/>
                  </a:lnTo>
                  <a:lnTo>
                    <a:pt x="135166" y="135763"/>
                  </a:lnTo>
                  <a:lnTo>
                    <a:pt x="162128" y="135763"/>
                  </a:lnTo>
                  <a:lnTo>
                    <a:pt x="162128" y="134493"/>
                  </a:lnTo>
                  <a:lnTo>
                    <a:pt x="162128" y="107823"/>
                  </a:lnTo>
                  <a:lnTo>
                    <a:pt x="189090" y="107823"/>
                  </a:lnTo>
                  <a:lnTo>
                    <a:pt x="189090" y="81153"/>
                  </a:lnTo>
                  <a:lnTo>
                    <a:pt x="243014" y="81153"/>
                  </a:lnTo>
                  <a:lnTo>
                    <a:pt x="243014" y="54483"/>
                  </a:lnTo>
                  <a:lnTo>
                    <a:pt x="269963" y="54483"/>
                  </a:lnTo>
                  <a:lnTo>
                    <a:pt x="269963" y="27813"/>
                  </a:lnTo>
                  <a:lnTo>
                    <a:pt x="485368" y="27813"/>
                  </a:lnTo>
                  <a:lnTo>
                    <a:pt x="485368" y="54483"/>
                  </a:lnTo>
                  <a:lnTo>
                    <a:pt x="539318" y="54483"/>
                  </a:lnTo>
                  <a:lnTo>
                    <a:pt x="539318" y="81153"/>
                  </a:lnTo>
                  <a:lnTo>
                    <a:pt x="593242" y="81153"/>
                  </a:lnTo>
                  <a:lnTo>
                    <a:pt x="593242" y="107823"/>
                  </a:lnTo>
                  <a:lnTo>
                    <a:pt x="593242" y="134493"/>
                  </a:lnTo>
                  <a:lnTo>
                    <a:pt x="593242" y="135763"/>
                  </a:lnTo>
                  <a:lnTo>
                    <a:pt x="620204" y="135763"/>
                  </a:lnTo>
                  <a:lnTo>
                    <a:pt x="620204" y="162433"/>
                  </a:lnTo>
                  <a:lnTo>
                    <a:pt x="647166" y="162433"/>
                  </a:lnTo>
                  <a:lnTo>
                    <a:pt x="647166" y="189103"/>
                  </a:lnTo>
                  <a:lnTo>
                    <a:pt x="674116" y="189103"/>
                  </a:lnTo>
                  <a:lnTo>
                    <a:pt x="674116" y="215773"/>
                  </a:lnTo>
                  <a:lnTo>
                    <a:pt x="674116" y="242443"/>
                  </a:lnTo>
                  <a:lnTo>
                    <a:pt x="701078" y="242443"/>
                  </a:lnTo>
                  <a:lnTo>
                    <a:pt x="701078" y="269113"/>
                  </a:lnTo>
                  <a:lnTo>
                    <a:pt x="701078" y="270383"/>
                  </a:lnTo>
                  <a:lnTo>
                    <a:pt x="728091" y="270383"/>
                  </a:lnTo>
                  <a:lnTo>
                    <a:pt x="728091" y="215773"/>
                  </a:lnTo>
                  <a:lnTo>
                    <a:pt x="701408" y="215773"/>
                  </a:lnTo>
                  <a:lnTo>
                    <a:pt x="701408" y="189103"/>
                  </a:lnTo>
                  <a:lnTo>
                    <a:pt x="701408" y="162433"/>
                  </a:lnTo>
                  <a:lnTo>
                    <a:pt x="674446" y="162433"/>
                  </a:lnTo>
                  <a:lnTo>
                    <a:pt x="674446" y="135763"/>
                  </a:lnTo>
                  <a:lnTo>
                    <a:pt x="674446" y="134493"/>
                  </a:lnTo>
                  <a:lnTo>
                    <a:pt x="647496" y="134493"/>
                  </a:lnTo>
                  <a:lnTo>
                    <a:pt x="647496" y="107823"/>
                  </a:lnTo>
                  <a:lnTo>
                    <a:pt x="620534" y="107823"/>
                  </a:lnTo>
                  <a:lnTo>
                    <a:pt x="620534" y="81153"/>
                  </a:lnTo>
                  <a:lnTo>
                    <a:pt x="593572" y="81153"/>
                  </a:lnTo>
                  <a:lnTo>
                    <a:pt x="593572" y="54483"/>
                  </a:lnTo>
                  <a:lnTo>
                    <a:pt x="539648" y="54483"/>
                  </a:lnTo>
                  <a:lnTo>
                    <a:pt x="539648" y="27813"/>
                  </a:lnTo>
                  <a:lnTo>
                    <a:pt x="539648" y="26543"/>
                  </a:lnTo>
                  <a:lnTo>
                    <a:pt x="485698" y="26543"/>
                  </a:lnTo>
                  <a:lnTo>
                    <a:pt x="485698" y="0"/>
                  </a:lnTo>
                  <a:lnTo>
                    <a:pt x="269633" y="0"/>
                  </a:lnTo>
                  <a:lnTo>
                    <a:pt x="269633" y="26543"/>
                  </a:lnTo>
                  <a:lnTo>
                    <a:pt x="215722" y="26543"/>
                  </a:lnTo>
                  <a:lnTo>
                    <a:pt x="215722" y="27813"/>
                  </a:lnTo>
                  <a:lnTo>
                    <a:pt x="215722" y="54483"/>
                  </a:lnTo>
                  <a:lnTo>
                    <a:pt x="161798" y="54483"/>
                  </a:lnTo>
                  <a:lnTo>
                    <a:pt x="161798" y="81153"/>
                  </a:lnTo>
                  <a:lnTo>
                    <a:pt x="134835" y="81153"/>
                  </a:lnTo>
                  <a:lnTo>
                    <a:pt x="134835" y="107823"/>
                  </a:lnTo>
                  <a:lnTo>
                    <a:pt x="107873" y="107823"/>
                  </a:lnTo>
                  <a:lnTo>
                    <a:pt x="107873" y="134493"/>
                  </a:lnTo>
                  <a:lnTo>
                    <a:pt x="80886" y="134493"/>
                  </a:lnTo>
                  <a:lnTo>
                    <a:pt x="80886" y="135763"/>
                  </a:lnTo>
                  <a:lnTo>
                    <a:pt x="80886" y="162433"/>
                  </a:lnTo>
                  <a:lnTo>
                    <a:pt x="53975" y="162433"/>
                  </a:lnTo>
                  <a:lnTo>
                    <a:pt x="53975" y="189103"/>
                  </a:lnTo>
                  <a:lnTo>
                    <a:pt x="53975" y="215773"/>
                  </a:lnTo>
                  <a:lnTo>
                    <a:pt x="26962" y="215773"/>
                  </a:lnTo>
                  <a:lnTo>
                    <a:pt x="26962" y="269113"/>
                  </a:lnTo>
                  <a:lnTo>
                    <a:pt x="0" y="269113"/>
                  </a:lnTo>
                  <a:lnTo>
                    <a:pt x="0" y="270383"/>
                  </a:lnTo>
                  <a:lnTo>
                    <a:pt x="0" y="458343"/>
                  </a:lnTo>
                  <a:lnTo>
                    <a:pt x="0" y="486283"/>
                  </a:lnTo>
                  <a:lnTo>
                    <a:pt x="26962" y="486283"/>
                  </a:lnTo>
                  <a:lnTo>
                    <a:pt x="26962" y="512953"/>
                  </a:lnTo>
                  <a:lnTo>
                    <a:pt x="26962" y="539623"/>
                  </a:lnTo>
                  <a:lnTo>
                    <a:pt x="53975" y="539623"/>
                  </a:lnTo>
                  <a:lnTo>
                    <a:pt x="53975" y="566293"/>
                  </a:lnTo>
                  <a:lnTo>
                    <a:pt x="53975" y="592963"/>
                  </a:lnTo>
                  <a:lnTo>
                    <a:pt x="80886" y="592963"/>
                  </a:lnTo>
                  <a:lnTo>
                    <a:pt x="80886" y="619633"/>
                  </a:lnTo>
                  <a:lnTo>
                    <a:pt x="80886" y="620903"/>
                  </a:lnTo>
                  <a:lnTo>
                    <a:pt x="107873" y="620903"/>
                  </a:lnTo>
                  <a:lnTo>
                    <a:pt x="107873" y="647573"/>
                  </a:lnTo>
                  <a:lnTo>
                    <a:pt x="134835" y="647573"/>
                  </a:lnTo>
                  <a:lnTo>
                    <a:pt x="134835" y="674243"/>
                  </a:lnTo>
                  <a:lnTo>
                    <a:pt x="161798" y="674243"/>
                  </a:lnTo>
                  <a:lnTo>
                    <a:pt x="161798" y="700913"/>
                  </a:lnTo>
                  <a:lnTo>
                    <a:pt x="215722" y="700913"/>
                  </a:lnTo>
                  <a:lnTo>
                    <a:pt x="215722" y="727583"/>
                  </a:lnTo>
                  <a:lnTo>
                    <a:pt x="215722" y="728853"/>
                  </a:lnTo>
                  <a:lnTo>
                    <a:pt x="269633" y="728853"/>
                  </a:lnTo>
                  <a:lnTo>
                    <a:pt x="269633" y="755523"/>
                  </a:lnTo>
                  <a:lnTo>
                    <a:pt x="485698" y="755523"/>
                  </a:lnTo>
                  <a:lnTo>
                    <a:pt x="485698" y="728853"/>
                  </a:lnTo>
                  <a:lnTo>
                    <a:pt x="539648" y="728853"/>
                  </a:lnTo>
                  <a:lnTo>
                    <a:pt x="539648" y="727583"/>
                  </a:lnTo>
                  <a:lnTo>
                    <a:pt x="539648" y="700913"/>
                  </a:lnTo>
                  <a:lnTo>
                    <a:pt x="593572" y="700913"/>
                  </a:lnTo>
                  <a:lnTo>
                    <a:pt x="593572" y="674243"/>
                  </a:lnTo>
                  <a:lnTo>
                    <a:pt x="620534" y="674243"/>
                  </a:lnTo>
                  <a:lnTo>
                    <a:pt x="620534" y="647573"/>
                  </a:lnTo>
                  <a:lnTo>
                    <a:pt x="647496" y="647573"/>
                  </a:lnTo>
                  <a:lnTo>
                    <a:pt x="647496" y="620903"/>
                  </a:lnTo>
                  <a:lnTo>
                    <a:pt x="674446" y="620903"/>
                  </a:lnTo>
                  <a:lnTo>
                    <a:pt x="674446" y="619633"/>
                  </a:lnTo>
                  <a:lnTo>
                    <a:pt x="674446" y="592963"/>
                  </a:lnTo>
                  <a:lnTo>
                    <a:pt x="701408" y="592963"/>
                  </a:lnTo>
                  <a:lnTo>
                    <a:pt x="701408" y="566293"/>
                  </a:lnTo>
                  <a:lnTo>
                    <a:pt x="701408" y="539623"/>
                  </a:lnTo>
                  <a:lnTo>
                    <a:pt x="728421" y="539623"/>
                  </a:lnTo>
                  <a:lnTo>
                    <a:pt x="728421" y="486283"/>
                  </a:lnTo>
                  <a:lnTo>
                    <a:pt x="755332" y="486283"/>
                  </a:lnTo>
                  <a:lnTo>
                    <a:pt x="755332" y="485013"/>
                  </a:lnTo>
                  <a:lnTo>
                    <a:pt x="755332" y="270383"/>
                  </a:lnTo>
                  <a:lnTo>
                    <a:pt x="755332" y="269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420667" y="925831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243332" y="216230"/>
                  </a:moveTo>
                  <a:lnTo>
                    <a:pt x="215709" y="216230"/>
                  </a:lnTo>
                  <a:lnTo>
                    <a:pt x="215709" y="242900"/>
                  </a:lnTo>
                  <a:lnTo>
                    <a:pt x="215709" y="621360"/>
                  </a:lnTo>
                  <a:lnTo>
                    <a:pt x="243332" y="621360"/>
                  </a:lnTo>
                  <a:lnTo>
                    <a:pt x="243332" y="242900"/>
                  </a:lnTo>
                  <a:lnTo>
                    <a:pt x="243332" y="216230"/>
                  </a:lnTo>
                  <a:close/>
                </a:path>
                <a:path w="809625" h="809625">
                  <a:moveTo>
                    <a:pt x="297243" y="161810"/>
                  </a:moveTo>
                  <a:lnTo>
                    <a:pt x="269633" y="161810"/>
                  </a:lnTo>
                  <a:lnTo>
                    <a:pt x="269633" y="189090"/>
                  </a:lnTo>
                  <a:lnTo>
                    <a:pt x="269633" y="216369"/>
                  </a:lnTo>
                  <a:lnTo>
                    <a:pt x="297243" y="216369"/>
                  </a:lnTo>
                  <a:lnTo>
                    <a:pt x="297243" y="161810"/>
                  </a:lnTo>
                  <a:close/>
                </a:path>
                <a:path w="809625" h="809625">
                  <a:moveTo>
                    <a:pt x="512978" y="430860"/>
                  </a:moveTo>
                  <a:lnTo>
                    <a:pt x="485355" y="430860"/>
                  </a:lnTo>
                  <a:lnTo>
                    <a:pt x="485355" y="458800"/>
                  </a:lnTo>
                  <a:lnTo>
                    <a:pt x="485355" y="621360"/>
                  </a:lnTo>
                  <a:lnTo>
                    <a:pt x="512978" y="621360"/>
                  </a:lnTo>
                  <a:lnTo>
                    <a:pt x="512978" y="458800"/>
                  </a:lnTo>
                  <a:lnTo>
                    <a:pt x="512978" y="430860"/>
                  </a:lnTo>
                  <a:close/>
                </a:path>
                <a:path w="809625" h="809625">
                  <a:moveTo>
                    <a:pt x="512978" y="216230"/>
                  </a:moveTo>
                  <a:lnTo>
                    <a:pt x="485355" y="216230"/>
                  </a:lnTo>
                  <a:lnTo>
                    <a:pt x="485355" y="242900"/>
                  </a:lnTo>
                  <a:lnTo>
                    <a:pt x="485355" y="377520"/>
                  </a:lnTo>
                  <a:lnTo>
                    <a:pt x="512978" y="377520"/>
                  </a:lnTo>
                  <a:lnTo>
                    <a:pt x="512978" y="242900"/>
                  </a:lnTo>
                  <a:lnTo>
                    <a:pt x="512978" y="216230"/>
                  </a:lnTo>
                  <a:close/>
                </a:path>
                <a:path w="809625" h="809625">
                  <a:moveTo>
                    <a:pt x="512978" y="0"/>
                  </a:moveTo>
                  <a:lnTo>
                    <a:pt x="296583" y="0"/>
                  </a:lnTo>
                  <a:lnTo>
                    <a:pt x="296583" y="26962"/>
                  </a:lnTo>
                  <a:lnTo>
                    <a:pt x="512978" y="26962"/>
                  </a:lnTo>
                  <a:lnTo>
                    <a:pt x="512978" y="0"/>
                  </a:lnTo>
                  <a:close/>
                </a:path>
                <a:path w="809625" h="809625">
                  <a:moveTo>
                    <a:pt x="809574" y="296240"/>
                  </a:moveTo>
                  <a:lnTo>
                    <a:pt x="782612" y="296240"/>
                  </a:lnTo>
                  <a:lnTo>
                    <a:pt x="782612" y="242900"/>
                  </a:lnTo>
                  <a:lnTo>
                    <a:pt x="755700" y="242900"/>
                  </a:lnTo>
                  <a:lnTo>
                    <a:pt x="755700" y="189560"/>
                  </a:lnTo>
                  <a:lnTo>
                    <a:pt x="755700" y="188290"/>
                  </a:lnTo>
                  <a:lnTo>
                    <a:pt x="728687" y="188290"/>
                  </a:lnTo>
                  <a:lnTo>
                    <a:pt x="728687" y="162890"/>
                  </a:lnTo>
                  <a:lnTo>
                    <a:pt x="728687" y="161620"/>
                  </a:lnTo>
                  <a:lnTo>
                    <a:pt x="701725" y="161620"/>
                  </a:lnTo>
                  <a:lnTo>
                    <a:pt x="701725" y="134950"/>
                  </a:lnTo>
                  <a:lnTo>
                    <a:pt x="674776" y="134950"/>
                  </a:lnTo>
                  <a:lnTo>
                    <a:pt x="674776" y="108280"/>
                  </a:lnTo>
                  <a:lnTo>
                    <a:pt x="647814" y="108280"/>
                  </a:lnTo>
                  <a:lnTo>
                    <a:pt x="647814" y="81610"/>
                  </a:lnTo>
                  <a:lnTo>
                    <a:pt x="647814" y="80340"/>
                  </a:lnTo>
                  <a:lnTo>
                    <a:pt x="620852" y="80340"/>
                  </a:lnTo>
                  <a:lnTo>
                    <a:pt x="620852" y="54940"/>
                  </a:lnTo>
                  <a:lnTo>
                    <a:pt x="620852" y="53670"/>
                  </a:lnTo>
                  <a:lnTo>
                    <a:pt x="566928" y="53670"/>
                  </a:lnTo>
                  <a:lnTo>
                    <a:pt x="566928" y="27000"/>
                  </a:lnTo>
                  <a:lnTo>
                    <a:pt x="512318" y="27000"/>
                  </a:lnTo>
                  <a:lnTo>
                    <a:pt x="512318" y="53670"/>
                  </a:lnTo>
                  <a:lnTo>
                    <a:pt x="512318" y="54940"/>
                  </a:lnTo>
                  <a:lnTo>
                    <a:pt x="566267" y="54940"/>
                  </a:lnTo>
                  <a:lnTo>
                    <a:pt x="566267" y="80340"/>
                  </a:lnTo>
                  <a:lnTo>
                    <a:pt x="566267" y="81610"/>
                  </a:lnTo>
                  <a:lnTo>
                    <a:pt x="620191" y="81610"/>
                  </a:lnTo>
                  <a:lnTo>
                    <a:pt x="620191" y="108280"/>
                  </a:lnTo>
                  <a:lnTo>
                    <a:pt x="647153" y="108280"/>
                  </a:lnTo>
                  <a:lnTo>
                    <a:pt x="647153" y="134950"/>
                  </a:lnTo>
                  <a:lnTo>
                    <a:pt x="674116" y="134950"/>
                  </a:lnTo>
                  <a:lnTo>
                    <a:pt x="674116" y="161620"/>
                  </a:lnTo>
                  <a:lnTo>
                    <a:pt x="674116" y="162890"/>
                  </a:lnTo>
                  <a:lnTo>
                    <a:pt x="701065" y="162890"/>
                  </a:lnTo>
                  <a:lnTo>
                    <a:pt x="701065" y="188290"/>
                  </a:lnTo>
                  <a:lnTo>
                    <a:pt x="701065" y="189560"/>
                  </a:lnTo>
                  <a:lnTo>
                    <a:pt x="728027" y="189560"/>
                  </a:lnTo>
                  <a:lnTo>
                    <a:pt x="728027" y="242900"/>
                  </a:lnTo>
                  <a:lnTo>
                    <a:pt x="755040" y="242900"/>
                  </a:lnTo>
                  <a:lnTo>
                    <a:pt x="755040" y="296240"/>
                  </a:lnTo>
                  <a:lnTo>
                    <a:pt x="755040" y="297510"/>
                  </a:lnTo>
                  <a:lnTo>
                    <a:pt x="781951" y="297510"/>
                  </a:lnTo>
                  <a:lnTo>
                    <a:pt x="781951" y="512140"/>
                  </a:lnTo>
                  <a:lnTo>
                    <a:pt x="755040" y="512140"/>
                  </a:lnTo>
                  <a:lnTo>
                    <a:pt x="755040" y="513410"/>
                  </a:lnTo>
                  <a:lnTo>
                    <a:pt x="755040" y="566750"/>
                  </a:lnTo>
                  <a:lnTo>
                    <a:pt x="728027" y="566750"/>
                  </a:lnTo>
                  <a:lnTo>
                    <a:pt x="728027" y="620090"/>
                  </a:lnTo>
                  <a:lnTo>
                    <a:pt x="701065" y="620090"/>
                  </a:lnTo>
                  <a:lnTo>
                    <a:pt x="701065" y="621360"/>
                  </a:lnTo>
                  <a:lnTo>
                    <a:pt x="701065" y="646760"/>
                  </a:lnTo>
                  <a:lnTo>
                    <a:pt x="674116" y="646760"/>
                  </a:lnTo>
                  <a:lnTo>
                    <a:pt x="674116" y="648030"/>
                  </a:lnTo>
                  <a:lnTo>
                    <a:pt x="674116" y="674700"/>
                  </a:lnTo>
                  <a:lnTo>
                    <a:pt x="647153" y="674700"/>
                  </a:lnTo>
                  <a:lnTo>
                    <a:pt x="647153" y="701370"/>
                  </a:lnTo>
                  <a:lnTo>
                    <a:pt x="620191" y="701370"/>
                  </a:lnTo>
                  <a:lnTo>
                    <a:pt x="620191" y="728040"/>
                  </a:lnTo>
                  <a:lnTo>
                    <a:pt x="566267" y="728040"/>
                  </a:lnTo>
                  <a:lnTo>
                    <a:pt x="566267" y="729310"/>
                  </a:lnTo>
                  <a:lnTo>
                    <a:pt x="566267" y="754710"/>
                  </a:lnTo>
                  <a:lnTo>
                    <a:pt x="512318" y="754710"/>
                  </a:lnTo>
                  <a:lnTo>
                    <a:pt x="512318" y="755980"/>
                  </a:lnTo>
                  <a:lnTo>
                    <a:pt x="512318" y="781380"/>
                  </a:lnTo>
                  <a:lnTo>
                    <a:pt x="297243" y="781380"/>
                  </a:lnTo>
                  <a:lnTo>
                    <a:pt x="297243" y="755980"/>
                  </a:lnTo>
                  <a:lnTo>
                    <a:pt x="297243" y="754710"/>
                  </a:lnTo>
                  <a:lnTo>
                    <a:pt x="243332" y="754710"/>
                  </a:lnTo>
                  <a:lnTo>
                    <a:pt x="243332" y="729310"/>
                  </a:lnTo>
                  <a:lnTo>
                    <a:pt x="243332" y="728040"/>
                  </a:lnTo>
                  <a:lnTo>
                    <a:pt x="189407" y="728040"/>
                  </a:lnTo>
                  <a:lnTo>
                    <a:pt x="189407" y="701370"/>
                  </a:lnTo>
                  <a:lnTo>
                    <a:pt x="162445" y="701370"/>
                  </a:lnTo>
                  <a:lnTo>
                    <a:pt x="162445" y="674700"/>
                  </a:lnTo>
                  <a:lnTo>
                    <a:pt x="135483" y="674700"/>
                  </a:lnTo>
                  <a:lnTo>
                    <a:pt x="135483" y="648030"/>
                  </a:lnTo>
                  <a:lnTo>
                    <a:pt x="135483" y="646760"/>
                  </a:lnTo>
                  <a:lnTo>
                    <a:pt x="108496" y="646760"/>
                  </a:lnTo>
                  <a:lnTo>
                    <a:pt x="108496" y="621360"/>
                  </a:lnTo>
                  <a:lnTo>
                    <a:pt x="108496" y="620090"/>
                  </a:lnTo>
                  <a:lnTo>
                    <a:pt x="81584" y="620090"/>
                  </a:lnTo>
                  <a:lnTo>
                    <a:pt x="81584" y="566750"/>
                  </a:lnTo>
                  <a:lnTo>
                    <a:pt x="54571" y="566750"/>
                  </a:lnTo>
                  <a:lnTo>
                    <a:pt x="54571" y="513410"/>
                  </a:lnTo>
                  <a:lnTo>
                    <a:pt x="54571" y="512140"/>
                  </a:lnTo>
                  <a:lnTo>
                    <a:pt x="27609" y="512140"/>
                  </a:lnTo>
                  <a:lnTo>
                    <a:pt x="27609" y="297510"/>
                  </a:lnTo>
                  <a:lnTo>
                    <a:pt x="54571" y="297510"/>
                  </a:lnTo>
                  <a:lnTo>
                    <a:pt x="54571" y="296240"/>
                  </a:lnTo>
                  <a:lnTo>
                    <a:pt x="54571" y="242900"/>
                  </a:lnTo>
                  <a:lnTo>
                    <a:pt x="81584" y="242900"/>
                  </a:lnTo>
                  <a:lnTo>
                    <a:pt x="81584" y="189560"/>
                  </a:lnTo>
                  <a:lnTo>
                    <a:pt x="108496" y="189560"/>
                  </a:lnTo>
                  <a:lnTo>
                    <a:pt x="108496" y="188290"/>
                  </a:lnTo>
                  <a:lnTo>
                    <a:pt x="108496" y="162890"/>
                  </a:lnTo>
                  <a:lnTo>
                    <a:pt x="135483" y="162890"/>
                  </a:lnTo>
                  <a:lnTo>
                    <a:pt x="135483" y="161620"/>
                  </a:lnTo>
                  <a:lnTo>
                    <a:pt x="135483" y="134950"/>
                  </a:lnTo>
                  <a:lnTo>
                    <a:pt x="162445" y="134950"/>
                  </a:lnTo>
                  <a:lnTo>
                    <a:pt x="162445" y="108280"/>
                  </a:lnTo>
                  <a:lnTo>
                    <a:pt x="189407" y="108280"/>
                  </a:lnTo>
                  <a:lnTo>
                    <a:pt x="189407" y="81610"/>
                  </a:lnTo>
                  <a:lnTo>
                    <a:pt x="243332" y="81610"/>
                  </a:lnTo>
                  <a:lnTo>
                    <a:pt x="243332" y="80340"/>
                  </a:lnTo>
                  <a:lnTo>
                    <a:pt x="243332" y="54940"/>
                  </a:lnTo>
                  <a:lnTo>
                    <a:pt x="297243" y="54940"/>
                  </a:lnTo>
                  <a:lnTo>
                    <a:pt x="297243" y="53670"/>
                  </a:lnTo>
                  <a:lnTo>
                    <a:pt x="297243" y="27000"/>
                  </a:lnTo>
                  <a:lnTo>
                    <a:pt x="242671" y="27000"/>
                  </a:lnTo>
                  <a:lnTo>
                    <a:pt x="242671" y="53670"/>
                  </a:lnTo>
                  <a:lnTo>
                    <a:pt x="188747" y="53670"/>
                  </a:lnTo>
                  <a:lnTo>
                    <a:pt x="188747" y="54940"/>
                  </a:lnTo>
                  <a:lnTo>
                    <a:pt x="188747" y="80340"/>
                  </a:lnTo>
                  <a:lnTo>
                    <a:pt x="161785" y="80340"/>
                  </a:lnTo>
                  <a:lnTo>
                    <a:pt x="161785" y="81610"/>
                  </a:lnTo>
                  <a:lnTo>
                    <a:pt x="161785" y="108280"/>
                  </a:lnTo>
                  <a:lnTo>
                    <a:pt x="134823" y="108280"/>
                  </a:lnTo>
                  <a:lnTo>
                    <a:pt x="134823" y="134950"/>
                  </a:lnTo>
                  <a:lnTo>
                    <a:pt x="107835" y="134950"/>
                  </a:lnTo>
                  <a:lnTo>
                    <a:pt x="107835" y="161620"/>
                  </a:lnTo>
                  <a:lnTo>
                    <a:pt x="80924" y="161620"/>
                  </a:lnTo>
                  <a:lnTo>
                    <a:pt x="80924" y="162890"/>
                  </a:lnTo>
                  <a:lnTo>
                    <a:pt x="80924" y="188290"/>
                  </a:lnTo>
                  <a:lnTo>
                    <a:pt x="53911" y="188290"/>
                  </a:lnTo>
                  <a:lnTo>
                    <a:pt x="53911" y="189560"/>
                  </a:lnTo>
                  <a:lnTo>
                    <a:pt x="53911" y="242900"/>
                  </a:lnTo>
                  <a:lnTo>
                    <a:pt x="26949" y="242900"/>
                  </a:lnTo>
                  <a:lnTo>
                    <a:pt x="26949" y="296240"/>
                  </a:lnTo>
                  <a:lnTo>
                    <a:pt x="0" y="296240"/>
                  </a:lnTo>
                  <a:lnTo>
                    <a:pt x="0" y="297510"/>
                  </a:lnTo>
                  <a:lnTo>
                    <a:pt x="0" y="512140"/>
                  </a:lnTo>
                  <a:lnTo>
                    <a:pt x="0" y="513410"/>
                  </a:lnTo>
                  <a:lnTo>
                    <a:pt x="26949" y="513410"/>
                  </a:lnTo>
                  <a:lnTo>
                    <a:pt x="26949" y="566750"/>
                  </a:lnTo>
                  <a:lnTo>
                    <a:pt x="53911" y="566750"/>
                  </a:lnTo>
                  <a:lnTo>
                    <a:pt x="53911" y="620090"/>
                  </a:lnTo>
                  <a:lnTo>
                    <a:pt x="53911" y="621360"/>
                  </a:lnTo>
                  <a:lnTo>
                    <a:pt x="80924" y="621360"/>
                  </a:lnTo>
                  <a:lnTo>
                    <a:pt x="80924" y="646760"/>
                  </a:lnTo>
                  <a:lnTo>
                    <a:pt x="80924" y="648030"/>
                  </a:lnTo>
                  <a:lnTo>
                    <a:pt x="107835" y="648030"/>
                  </a:lnTo>
                  <a:lnTo>
                    <a:pt x="107835" y="674700"/>
                  </a:lnTo>
                  <a:lnTo>
                    <a:pt x="134823" y="674700"/>
                  </a:lnTo>
                  <a:lnTo>
                    <a:pt x="134823" y="701370"/>
                  </a:lnTo>
                  <a:lnTo>
                    <a:pt x="161785" y="701370"/>
                  </a:lnTo>
                  <a:lnTo>
                    <a:pt x="161785" y="728040"/>
                  </a:lnTo>
                  <a:lnTo>
                    <a:pt x="161785" y="729310"/>
                  </a:lnTo>
                  <a:lnTo>
                    <a:pt x="188747" y="729310"/>
                  </a:lnTo>
                  <a:lnTo>
                    <a:pt x="188747" y="754710"/>
                  </a:lnTo>
                  <a:lnTo>
                    <a:pt x="188747" y="755980"/>
                  </a:lnTo>
                  <a:lnTo>
                    <a:pt x="242671" y="755980"/>
                  </a:lnTo>
                  <a:lnTo>
                    <a:pt x="242671" y="781380"/>
                  </a:lnTo>
                  <a:lnTo>
                    <a:pt x="242671" y="782650"/>
                  </a:lnTo>
                  <a:lnTo>
                    <a:pt x="296583" y="782650"/>
                  </a:lnTo>
                  <a:lnTo>
                    <a:pt x="296583" y="809320"/>
                  </a:lnTo>
                  <a:lnTo>
                    <a:pt x="512978" y="809320"/>
                  </a:lnTo>
                  <a:lnTo>
                    <a:pt x="512978" y="782650"/>
                  </a:lnTo>
                  <a:lnTo>
                    <a:pt x="566928" y="782650"/>
                  </a:lnTo>
                  <a:lnTo>
                    <a:pt x="566928" y="781380"/>
                  </a:lnTo>
                  <a:lnTo>
                    <a:pt x="566928" y="755980"/>
                  </a:lnTo>
                  <a:lnTo>
                    <a:pt x="620852" y="755980"/>
                  </a:lnTo>
                  <a:lnTo>
                    <a:pt x="620852" y="754710"/>
                  </a:lnTo>
                  <a:lnTo>
                    <a:pt x="620852" y="729310"/>
                  </a:lnTo>
                  <a:lnTo>
                    <a:pt x="647814" y="729310"/>
                  </a:lnTo>
                  <a:lnTo>
                    <a:pt x="647814" y="728040"/>
                  </a:lnTo>
                  <a:lnTo>
                    <a:pt x="647814" y="701370"/>
                  </a:lnTo>
                  <a:lnTo>
                    <a:pt x="674776" y="701370"/>
                  </a:lnTo>
                  <a:lnTo>
                    <a:pt x="674776" y="674700"/>
                  </a:lnTo>
                  <a:lnTo>
                    <a:pt x="701725" y="674700"/>
                  </a:lnTo>
                  <a:lnTo>
                    <a:pt x="701725" y="648030"/>
                  </a:lnTo>
                  <a:lnTo>
                    <a:pt x="728687" y="648030"/>
                  </a:lnTo>
                  <a:lnTo>
                    <a:pt x="728687" y="646760"/>
                  </a:lnTo>
                  <a:lnTo>
                    <a:pt x="728687" y="621360"/>
                  </a:lnTo>
                  <a:lnTo>
                    <a:pt x="755700" y="621360"/>
                  </a:lnTo>
                  <a:lnTo>
                    <a:pt x="755700" y="620090"/>
                  </a:lnTo>
                  <a:lnTo>
                    <a:pt x="755700" y="566750"/>
                  </a:lnTo>
                  <a:lnTo>
                    <a:pt x="782612" y="566750"/>
                  </a:lnTo>
                  <a:lnTo>
                    <a:pt x="782612" y="513410"/>
                  </a:lnTo>
                  <a:lnTo>
                    <a:pt x="809574" y="513410"/>
                  </a:lnTo>
                  <a:lnTo>
                    <a:pt x="809574" y="512140"/>
                  </a:lnTo>
                  <a:lnTo>
                    <a:pt x="809574" y="297510"/>
                  </a:lnTo>
                  <a:lnTo>
                    <a:pt x="809574" y="296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527938" y="4683987"/>
            <a:ext cx="7709534" cy="2940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8300"/>
              </a:lnSpc>
              <a:spcBef>
                <a:spcPts val="95"/>
              </a:spcBef>
            </a:pPr>
            <a:r>
              <a:rPr dirty="0" sz="4300" spc="330">
                <a:latin typeface="Tahoma"/>
                <a:cs typeface="Tahoma"/>
                <a:hlinkClick r:id="rId3"/>
              </a:rPr>
              <a:t>danielepuleri97@gmail.com </a:t>
            </a:r>
            <a:r>
              <a:rPr dirty="0" sz="4300" spc="-1330">
                <a:latin typeface="Tahoma"/>
                <a:cs typeface="Tahoma"/>
              </a:rPr>
              <a:t> </a:t>
            </a:r>
            <a:r>
              <a:rPr dirty="0" u="heavy" sz="4300" spc="39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4"/>
              </a:rPr>
              <a:t>GitHub</a:t>
            </a:r>
            <a:endParaRPr sz="4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dirty="0" u="heavy" sz="4300" spc="3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GitPa</a:t>
            </a:r>
            <a:r>
              <a:rPr dirty="0" sz="4300" spc="305">
                <a:latin typeface="Tahoma"/>
                <a:cs typeface="Tahoma"/>
                <a:hlinkClick r:id="rId5"/>
              </a:rPr>
              <a:t>g</a:t>
            </a:r>
            <a:r>
              <a:rPr dirty="0" u="heavy" sz="4300" spc="305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es</a:t>
            </a:r>
            <a:endParaRPr sz="4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505" y="3256276"/>
            <a:ext cx="9435465" cy="3063875"/>
          </a:xfrm>
          <a:prstGeom prst="rect"/>
        </p:spPr>
        <p:txBody>
          <a:bodyPr wrap="square" lIns="0" tIns="45085" rIns="0" bIns="0" rtlCol="0" vert="horz">
            <a:spAutoFit/>
          </a:bodyPr>
          <a:lstStyle/>
          <a:p>
            <a:pPr marL="12700" marR="5080" indent="739775">
              <a:lnSpc>
                <a:spcPts val="11930"/>
              </a:lnSpc>
              <a:spcBef>
                <a:spcPts val="355"/>
              </a:spcBef>
              <a:tabLst>
                <a:tab pos="8956040" algn="l"/>
              </a:tabLst>
            </a:pPr>
            <a:r>
              <a:rPr dirty="0" sz="10000" spc="250">
                <a:latin typeface="Tahoma"/>
                <a:cs typeface="Tahoma"/>
              </a:rPr>
              <a:t>Grazie </a:t>
            </a:r>
            <a:r>
              <a:rPr dirty="0" sz="10000" spc="405">
                <a:latin typeface="Tahoma"/>
                <a:cs typeface="Tahoma"/>
              </a:rPr>
              <a:t>per </a:t>
            </a:r>
            <a:r>
              <a:rPr dirty="0" sz="10000" spc="409">
                <a:latin typeface="Tahoma"/>
                <a:cs typeface="Tahoma"/>
              </a:rPr>
              <a:t> </a:t>
            </a:r>
            <a:r>
              <a:rPr dirty="0" sz="10000" spc="245">
                <a:latin typeface="Tahoma"/>
                <a:cs typeface="Tahoma"/>
              </a:rPr>
              <a:t>l'attenzione!	</a:t>
            </a:r>
            <a:r>
              <a:rPr dirty="0" u="dbl" sz="10000" spc="24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10000" spc="-133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19816" y="6240788"/>
            <a:ext cx="1066800" cy="828040"/>
            <a:chOff x="3519816" y="6240788"/>
            <a:chExt cx="1066800" cy="828040"/>
          </a:xfrm>
        </p:grpSpPr>
        <p:sp>
          <p:nvSpPr>
            <p:cNvPr id="4" name="object 4"/>
            <p:cNvSpPr/>
            <p:nvPr/>
          </p:nvSpPr>
          <p:spPr>
            <a:xfrm>
              <a:off x="3548022" y="6244373"/>
              <a:ext cx="1019810" cy="821690"/>
            </a:xfrm>
            <a:custGeom>
              <a:avLst/>
              <a:gdLst/>
              <a:ahLst/>
              <a:cxnLst/>
              <a:rect l="l" t="t" r="r" b="b"/>
              <a:pathLst>
                <a:path w="1019810" h="821690">
                  <a:moveTo>
                    <a:pt x="858885" y="59689"/>
                  </a:moveTo>
                  <a:lnTo>
                    <a:pt x="151129" y="59689"/>
                  </a:lnTo>
                  <a:lnTo>
                    <a:pt x="151129" y="0"/>
                  </a:lnTo>
                  <a:lnTo>
                    <a:pt x="858885" y="0"/>
                  </a:lnTo>
                  <a:lnTo>
                    <a:pt x="858885" y="59689"/>
                  </a:lnTo>
                  <a:close/>
                </a:path>
                <a:path w="1019810" h="821690">
                  <a:moveTo>
                    <a:pt x="979366" y="88899"/>
                  </a:moveTo>
                  <a:lnTo>
                    <a:pt x="33651" y="88899"/>
                  </a:lnTo>
                  <a:lnTo>
                    <a:pt x="33651" y="59689"/>
                  </a:lnTo>
                  <a:lnTo>
                    <a:pt x="979366" y="59689"/>
                  </a:lnTo>
                  <a:lnTo>
                    <a:pt x="979366" y="88899"/>
                  </a:lnTo>
                  <a:close/>
                </a:path>
                <a:path w="1019810" h="821690">
                  <a:moveTo>
                    <a:pt x="49171" y="201929"/>
                  </a:moveTo>
                  <a:lnTo>
                    <a:pt x="25227" y="201929"/>
                  </a:lnTo>
                  <a:lnTo>
                    <a:pt x="24947" y="200659"/>
                  </a:lnTo>
                  <a:lnTo>
                    <a:pt x="24715" y="200659"/>
                  </a:lnTo>
                  <a:lnTo>
                    <a:pt x="22620" y="191769"/>
                  </a:lnTo>
                  <a:lnTo>
                    <a:pt x="20456" y="185419"/>
                  </a:lnTo>
                  <a:lnTo>
                    <a:pt x="18734" y="179069"/>
                  </a:lnTo>
                  <a:lnTo>
                    <a:pt x="24575" y="147319"/>
                  </a:lnTo>
                  <a:lnTo>
                    <a:pt x="16506" y="147319"/>
                  </a:lnTo>
                  <a:lnTo>
                    <a:pt x="12497" y="146049"/>
                  </a:lnTo>
                  <a:lnTo>
                    <a:pt x="1023" y="146049"/>
                  </a:lnTo>
                  <a:lnTo>
                    <a:pt x="1466" y="139699"/>
                  </a:lnTo>
                  <a:lnTo>
                    <a:pt x="1860" y="137159"/>
                  </a:lnTo>
                  <a:lnTo>
                    <a:pt x="2473" y="134619"/>
                  </a:lnTo>
                  <a:lnTo>
                    <a:pt x="3304" y="132079"/>
                  </a:lnTo>
                  <a:lnTo>
                    <a:pt x="5259" y="123189"/>
                  </a:lnTo>
                  <a:lnTo>
                    <a:pt x="6353" y="118109"/>
                  </a:lnTo>
                  <a:lnTo>
                    <a:pt x="6702" y="113029"/>
                  </a:lnTo>
                  <a:lnTo>
                    <a:pt x="11985" y="110489"/>
                  </a:lnTo>
                  <a:lnTo>
                    <a:pt x="27298" y="110489"/>
                  </a:lnTo>
                  <a:lnTo>
                    <a:pt x="26156" y="102869"/>
                  </a:lnTo>
                  <a:lnTo>
                    <a:pt x="24077" y="96519"/>
                  </a:lnTo>
                  <a:lnTo>
                    <a:pt x="21061" y="88899"/>
                  </a:lnTo>
                  <a:lnTo>
                    <a:pt x="1006478" y="88899"/>
                  </a:lnTo>
                  <a:lnTo>
                    <a:pt x="1006478" y="104139"/>
                  </a:lnTo>
                  <a:lnTo>
                    <a:pt x="1006279" y="105409"/>
                  </a:lnTo>
                  <a:lnTo>
                    <a:pt x="1006279" y="106679"/>
                  </a:lnTo>
                  <a:lnTo>
                    <a:pt x="1006478" y="109219"/>
                  </a:lnTo>
                  <a:lnTo>
                    <a:pt x="1006478" y="115569"/>
                  </a:lnTo>
                  <a:lnTo>
                    <a:pt x="1007804" y="115569"/>
                  </a:lnTo>
                  <a:lnTo>
                    <a:pt x="1008056" y="116839"/>
                  </a:lnTo>
                  <a:lnTo>
                    <a:pt x="19734" y="116839"/>
                  </a:lnTo>
                  <a:lnTo>
                    <a:pt x="14521" y="118109"/>
                  </a:lnTo>
                  <a:lnTo>
                    <a:pt x="13614" y="118109"/>
                  </a:lnTo>
                  <a:lnTo>
                    <a:pt x="13159" y="119379"/>
                  </a:lnTo>
                  <a:lnTo>
                    <a:pt x="12872" y="120649"/>
                  </a:lnTo>
                  <a:lnTo>
                    <a:pt x="12753" y="121919"/>
                  </a:lnTo>
                  <a:lnTo>
                    <a:pt x="9099" y="137159"/>
                  </a:lnTo>
                  <a:lnTo>
                    <a:pt x="8882" y="138429"/>
                  </a:lnTo>
                  <a:lnTo>
                    <a:pt x="8564" y="139699"/>
                  </a:lnTo>
                  <a:lnTo>
                    <a:pt x="16647" y="139699"/>
                  </a:lnTo>
                  <a:lnTo>
                    <a:pt x="21472" y="140969"/>
                  </a:lnTo>
                  <a:lnTo>
                    <a:pt x="76384" y="140969"/>
                  </a:lnTo>
                  <a:lnTo>
                    <a:pt x="69607" y="143509"/>
                  </a:lnTo>
                  <a:lnTo>
                    <a:pt x="63440" y="143509"/>
                  </a:lnTo>
                  <a:lnTo>
                    <a:pt x="63440" y="147319"/>
                  </a:lnTo>
                  <a:lnTo>
                    <a:pt x="50474" y="191769"/>
                  </a:lnTo>
                  <a:lnTo>
                    <a:pt x="49438" y="199389"/>
                  </a:lnTo>
                  <a:lnTo>
                    <a:pt x="49171" y="201929"/>
                  </a:lnTo>
                  <a:close/>
                </a:path>
                <a:path w="1019810" h="821690">
                  <a:moveTo>
                    <a:pt x="76384" y="140969"/>
                  </a:moveTo>
                  <a:lnTo>
                    <a:pt x="26320" y="140969"/>
                  </a:lnTo>
                  <a:lnTo>
                    <a:pt x="28081" y="133349"/>
                  </a:lnTo>
                  <a:lnTo>
                    <a:pt x="28663" y="125729"/>
                  </a:lnTo>
                  <a:lnTo>
                    <a:pt x="28066" y="116839"/>
                  </a:lnTo>
                  <a:lnTo>
                    <a:pt x="1008056" y="116839"/>
                  </a:lnTo>
                  <a:lnTo>
                    <a:pt x="1010572" y="129539"/>
                  </a:lnTo>
                  <a:lnTo>
                    <a:pt x="1012113" y="138429"/>
                  </a:lnTo>
                  <a:lnTo>
                    <a:pt x="99093" y="138429"/>
                  </a:lnTo>
                  <a:lnTo>
                    <a:pt x="91386" y="139699"/>
                  </a:lnTo>
                  <a:lnTo>
                    <a:pt x="83730" y="139699"/>
                  </a:lnTo>
                  <a:lnTo>
                    <a:pt x="76384" y="140969"/>
                  </a:lnTo>
                  <a:close/>
                </a:path>
                <a:path w="1019810" h="821690">
                  <a:moveTo>
                    <a:pt x="909084" y="143509"/>
                  </a:moveTo>
                  <a:lnTo>
                    <a:pt x="107634" y="143509"/>
                  </a:lnTo>
                  <a:lnTo>
                    <a:pt x="105647" y="140969"/>
                  </a:lnTo>
                  <a:lnTo>
                    <a:pt x="102800" y="138429"/>
                  </a:lnTo>
                  <a:lnTo>
                    <a:pt x="1012113" y="138429"/>
                  </a:lnTo>
                  <a:lnTo>
                    <a:pt x="1012554" y="140969"/>
                  </a:lnTo>
                  <a:lnTo>
                    <a:pt x="926921" y="140969"/>
                  </a:lnTo>
                  <a:lnTo>
                    <a:pt x="909084" y="143509"/>
                  </a:lnTo>
                  <a:close/>
                </a:path>
                <a:path w="1019810" h="821690">
                  <a:moveTo>
                    <a:pt x="970453" y="327659"/>
                  </a:moveTo>
                  <a:lnTo>
                    <a:pt x="885369" y="327659"/>
                  </a:lnTo>
                  <a:lnTo>
                    <a:pt x="891722" y="321309"/>
                  </a:lnTo>
                  <a:lnTo>
                    <a:pt x="896470" y="316229"/>
                  </a:lnTo>
                  <a:lnTo>
                    <a:pt x="896447" y="311149"/>
                  </a:lnTo>
                  <a:lnTo>
                    <a:pt x="897098" y="304799"/>
                  </a:lnTo>
                  <a:lnTo>
                    <a:pt x="897820" y="298449"/>
                  </a:lnTo>
                  <a:lnTo>
                    <a:pt x="900659" y="298449"/>
                  </a:lnTo>
                  <a:lnTo>
                    <a:pt x="907129" y="295909"/>
                  </a:lnTo>
                  <a:lnTo>
                    <a:pt x="911019" y="294639"/>
                  </a:lnTo>
                  <a:lnTo>
                    <a:pt x="914432" y="293369"/>
                  </a:lnTo>
                  <a:lnTo>
                    <a:pt x="917368" y="289559"/>
                  </a:lnTo>
                  <a:lnTo>
                    <a:pt x="919091" y="289559"/>
                  </a:lnTo>
                  <a:lnTo>
                    <a:pt x="919091" y="288289"/>
                  </a:lnTo>
                  <a:lnTo>
                    <a:pt x="920861" y="285749"/>
                  </a:lnTo>
                  <a:lnTo>
                    <a:pt x="922156" y="283209"/>
                  </a:lnTo>
                  <a:lnTo>
                    <a:pt x="922977" y="280669"/>
                  </a:lnTo>
                  <a:lnTo>
                    <a:pt x="923529" y="278129"/>
                  </a:lnTo>
                  <a:lnTo>
                    <a:pt x="923630" y="276859"/>
                  </a:lnTo>
                  <a:lnTo>
                    <a:pt x="923280" y="274319"/>
                  </a:lnTo>
                  <a:lnTo>
                    <a:pt x="924276" y="271779"/>
                  </a:lnTo>
                  <a:lnTo>
                    <a:pt x="924469" y="270509"/>
                  </a:lnTo>
                  <a:lnTo>
                    <a:pt x="924590" y="267969"/>
                  </a:lnTo>
                  <a:lnTo>
                    <a:pt x="924443" y="265429"/>
                  </a:lnTo>
                  <a:lnTo>
                    <a:pt x="932933" y="265429"/>
                  </a:lnTo>
                  <a:lnTo>
                    <a:pt x="937797" y="264159"/>
                  </a:lnTo>
                  <a:lnTo>
                    <a:pt x="944439" y="262889"/>
                  </a:lnTo>
                  <a:lnTo>
                    <a:pt x="946029" y="261619"/>
                  </a:lnTo>
                  <a:lnTo>
                    <a:pt x="947343" y="260349"/>
                  </a:lnTo>
                  <a:lnTo>
                    <a:pt x="949205" y="260349"/>
                  </a:lnTo>
                  <a:lnTo>
                    <a:pt x="949205" y="256539"/>
                  </a:lnTo>
                  <a:lnTo>
                    <a:pt x="950423" y="253999"/>
                  </a:lnTo>
                  <a:lnTo>
                    <a:pt x="950423" y="251459"/>
                  </a:lnTo>
                  <a:lnTo>
                    <a:pt x="949205" y="248919"/>
                  </a:lnTo>
                  <a:lnTo>
                    <a:pt x="949205" y="247649"/>
                  </a:lnTo>
                  <a:lnTo>
                    <a:pt x="953463" y="240029"/>
                  </a:lnTo>
                  <a:lnTo>
                    <a:pt x="956345" y="231139"/>
                  </a:lnTo>
                  <a:lnTo>
                    <a:pt x="957850" y="222249"/>
                  </a:lnTo>
                  <a:lnTo>
                    <a:pt x="957860" y="212089"/>
                  </a:lnTo>
                  <a:lnTo>
                    <a:pt x="956552" y="198119"/>
                  </a:lnTo>
                  <a:lnTo>
                    <a:pt x="954246" y="182879"/>
                  </a:lnTo>
                  <a:lnTo>
                    <a:pt x="952649" y="168909"/>
                  </a:lnTo>
                  <a:lnTo>
                    <a:pt x="952569" y="163829"/>
                  </a:lnTo>
                  <a:lnTo>
                    <a:pt x="952804" y="148589"/>
                  </a:lnTo>
                  <a:lnTo>
                    <a:pt x="951617" y="146049"/>
                  </a:lnTo>
                  <a:lnTo>
                    <a:pt x="949205" y="143509"/>
                  </a:lnTo>
                  <a:lnTo>
                    <a:pt x="948553" y="143509"/>
                  </a:lnTo>
                  <a:lnTo>
                    <a:pt x="947502" y="142239"/>
                  </a:lnTo>
                  <a:lnTo>
                    <a:pt x="944923" y="142239"/>
                  </a:lnTo>
                  <a:lnTo>
                    <a:pt x="935901" y="140969"/>
                  </a:lnTo>
                  <a:lnTo>
                    <a:pt x="1012554" y="140969"/>
                  </a:lnTo>
                  <a:lnTo>
                    <a:pt x="1012994" y="143509"/>
                  </a:lnTo>
                  <a:lnTo>
                    <a:pt x="1015731" y="157479"/>
                  </a:lnTo>
                  <a:lnTo>
                    <a:pt x="1019440" y="170179"/>
                  </a:lnTo>
                  <a:lnTo>
                    <a:pt x="1018090" y="172719"/>
                  </a:lnTo>
                  <a:lnTo>
                    <a:pt x="1017136" y="175259"/>
                  </a:lnTo>
                  <a:lnTo>
                    <a:pt x="1016578" y="177799"/>
                  </a:lnTo>
                  <a:lnTo>
                    <a:pt x="1013471" y="198119"/>
                  </a:lnTo>
                  <a:lnTo>
                    <a:pt x="1012427" y="218439"/>
                  </a:lnTo>
                  <a:lnTo>
                    <a:pt x="1012302" y="238759"/>
                  </a:lnTo>
                  <a:lnTo>
                    <a:pt x="1011923" y="260349"/>
                  </a:lnTo>
                  <a:lnTo>
                    <a:pt x="1000450" y="299719"/>
                  </a:lnTo>
                  <a:lnTo>
                    <a:pt x="999868" y="300989"/>
                  </a:lnTo>
                  <a:lnTo>
                    <a:pt x="999147" y="302259"/>
                  </a:lnTo>
                  <a:lnTo>
                    <a:pt x="998468" y="302259"/>
                  </a:lnTo>
                  <a:lnTo>
                    <a:pt x="997848" y="303529"/>
                  </a:lnTo>
                  <a:lnTo>
                    <a:pt x="997285" y="303529"/>
                  </a:lnTo>
                  <a:lnTo>
                    <a:pt x="993259" y="307339"/>
                  </a:lnTo>
                  <a:lnTo>
                    <a:pt x="988954" y="311149"/>
                  </a:lnTo>
                  <a:lnTo>
                    <a:pt x="984555" y="314959"/>
                  </a:lnTo>
                  <a:lnTo>
                    <a:pt x="974617" y="323849"/>
                  </a:lnTo>
                  <a:lnTo>
                    <a:pt x="970453" y="327659"/>
                  </a:lnTo>
                  <a:close/>
                </a:path>
                <a:path w="1019810" h="821690">
                  <a:moveTo>
                    <a:pt x="858815" y="320039"/>
                  </a:moveTo>
                  <a:lnTo>
                    <a:pt x="150804" y="320039"/>
                  </a:lnTo>
                  <a:lnTo>
                    <a:pt x="150804" y="317499"/>
                  </a:lnTo>
                  <a:lnTo>
                    <a:pt x="154091" y="311149"/>
                  </a:lnTo>
                  <a:lnTo>
                    <a:pt x="156248" y="304799"/>
                  </a:lnTo>
                  <a:lnTo>
                    <a:pt x="160240" y="265429"/>
                  </a:lnTo>
                  <a:lnTo>
                    <a:pt x="160355" y="250189"/>
                  </a:lnTo>
                  <a:lnTo>
                    <a:pt x="160228" y="240029"/>
                  </a:lnTo>
                  <a:lnTo>
                    <a:pt x="156760" y="190499"/>
                  </a:lnTo>
                  <a:lnTo>
                    <a:pt x="150897" y="180339"/>
                  </a:lnTo>
                  <a:lnTo>
                    <a:pt x="150897" y="172719"/>
                  </a:lnTo>
                  <a:lnTo>
                    <a:pt x="142007" y="172719"/>
                  </a:lnTo>
                  <a:lnTo>
                    <a:pt x="135958" y="168909"/>
                  </a:lnTo>
                  <a:lnTo>
                    <a:pt x="129356" y="166369"/>
                  </a:lnTo>
                  <a:lnTo>
                    <a:pt x="122202" y="165099"/>
                  </a:lnTo>
                  <a:lnTo>
                    <a:pt x="122696" y="163829"/>
                  </a:lnTo>
                  <a:lnTo>
                    <a:pt x="123076" y="162559"/>
                  </a:lnTo>
                  <a:lnTo>
                    <a:pt x="123342" y="162559"/>
                  </a:lnTo>
                  <a:lnTo>
                    <a:pt x="126270" y="158749"/>
                  </a:lnTo>
                  <a:lnTo>
                    <a:pt x="126565" y="154939"/>
                  </a:lnTo>
                  <a:lnTo>
                    <a:pt x="124227" y="149859"/>
                  </a:lnTo>
                  <a:lnTo>
                    <a:pt x="123598" y="148589"/>
                  </a:lnTo>
                  <a:lnTo>
                    <a:pt x="122911" y="147319"/>
                  </a:lnTo>
                  <a:lnTo>
                    <a:pt x="121965" y="146049"/>
                  </a:lnTo>
                  <a:lnTo>
                    <a:pt x="120759" y="146049"/>
                  </a:lnTo>
                  <a:lnTo>
                    <a:pt x="120759" y="143509"/>
                  </a:lnTo>
                  <a:lnTo>
                    <a:pt x="888953" y="143509"/>
                  </a:lnTo>
                  <a:lnTo>
                    <a:pt x="888953" y="153669"/>
                  </a:lnTo>
                  <a:lnTo>
                    <a:pt x="884951" y="157479"/>
                  </a:lnTo>
                  <a:lnTo>
                    <a:pt x="882375" y="162559"/>
                  </a:lnTo>
                  <a:lnTo>
                    <a:pt x="880821" y="170179"/>
                  </a:lnTo>
                  <a:lnTo>
                    <a:pt x="880883" y="171449"/>
                  </a:lnTo>
                  <a:lnTo>
                    <a:pt x="881413" y="173989"/>
                  </a:lnTo>
                  <a:lnTo>
                    <a:pt x="858815" y="173989"/>
                  </a:lnTo>
                  <a:lnTo>
                    <a:pt x="858815" y="320039"/>
                  </a:lnTo>
                  <a:close/>
                </a:path>
                <a:path w="1019810" h="821690">
                  <a:moveTo>
                    <a:pt x="20015" y="231139"/>
                  </a:moveTo>
                  <a:lnTo>
                    <a:pt x="7191" y="231139"/>
                  </a:lnTo>
                  <a:lnTo>
                    <a:pt x="3350" y="226059"/>
                  </a:lnTo>
                  <a:lnTo>
                    <a:pt x="1333" y="220979"/>
                  </a:lnTo>
                  <a:lnTo>
                    <a:pt x="1140" y="214629"/>
                  </a:lnTo>
                  <a:lnTo>
                    <a:pt x="861" y="212089"/>
                  </a:lnTo>
                  <a:lnTo>
                    <a:pt x="0" y="207009"/>
                  </a:lnTo>
                  <a:lnTo>
                    <a:pt x="3909" y="200659"/>
                  </a:lnTo>
                  <a:lnTo>
                    <a:pt x="15918" y="200659"/>
                  </a:lnTo>
                  <a:lnTo>
                    <a:pt x="20572" y="201929"/>
                  </a:lnTo>
                  <a:lnTo>
                    <a:pt x="49171" y="201929"/>
                  </a:lnTo>
                  <a:lnTo>
                    <a:pt x="48637" y="207009"/>
                  </a:lnTo>
                  <a:lnTo>
                    <a:pt x="12610" y="207009"/>
                  </a:lnTo>
                  <a:lnTo>
                    <a:pt x="9268" y="208279"/>
                  </a:lnTo>
                  <a:lnTo>
                    <a:pt x="7817" y="208279"/>
                  </a:lnTo>
                  <a:lnTo>
                    <a:pt x="7912" y="213359"/>
                  </a:lnTo>
                  <a:lnTo>
                    <a:pt x="8168" y="218439"/>
                  </a:lnTo>
                  <a:lnTo>
                    <a:pt x="9169" y="224789"/>
                  </a:lnTo>
                  <a:lnTo>
                    <a:pt x="13986" y="228599"/>
                  </a:lnTo>
                  <a:lnTo>
                    <a:pt x="16865" y="229869"/>
                  </a:lnTo>
                  <a:lnTo>
                    <a:pt x="20015" y="231139"/>
                  </a:lnTo>
                  <a:close/>
                </a:path>
                <a:path w="1019810" h="821690">
                  <a:moveTo>
                    <a:pt x="927026" y="382269"/>
                  </a:moveTo>
                  <a:lnTo>
                    <a:pt x="82174" y="382269"/>
                  </a:lnTo>
                  <a:lnTo>
                    <a:pt x="80289" y="380999"/>
                  </a:lnTo>
                  <a:lnTo>
                    <a:pt x="75252" y="377189"/>
                  </a:lnTo>
                  <a:lnTo>
                    <a:pt x="69759" y="373379"/>
                  </a:lnTo>
                  <a:lnTo>
                    <a:pt x="63812" y="370839"/>
                  </a:lnTo>
                  <a:lnTo>
                    <a:pt x="63812" y="353059"/>
                  </a:lnTo>
                  <a:lnTo>
                    <a:pt x="54852" y="353059"/>
                  </a:lnTo>
                  <a:lnTo>
                    <a:pt x="51675" y="339089"/>
                  </a:lnTo>
                  <a:lnTo>
                    <a:pt x="46350" y="325119"/>
                  </a:lnTo>
                  <a:lnTo>
                    <a:pt x="38876" y="313689"/>
                  </a:lnTo>
                  <a:lnTo>
                    <a:pt x="29253" y="303529"/>
                  </a:lnTo>
                  <a:lnTo>
                    <a:pt x="30137" y="299719"/>
                  </a:lnTo>
                  <a:lnTo>
                    <a:pt x="30835" y="295909"/>
                  </a:lnTo>
                  <a:lnTo>
                    <a:pt x="31464" y="292099"/>
                  </a:lnTo>
                  <a:lnTo>
                    <a:pt x="30924" y="290829"/>
                  </a:lnTo>
                  <a:lnTo>
                    <a:pt x="30963" y="289559"/>
                  </a:lnTo>
                  <a:lnTo>
                    <a:pt x="31580" y="288289"/>
                  </a:lnTo>
                  <a:lnTo>
                    <a:pt x="31277" y="288289"/>
                  </a:lnTo>
                  <a:lnTo>
                    <a:pt x="30208" y="287019"/>
                  </a:lnTo>
                  <a:lnTo>
                    <a:pt x="29510" y="287019"/>
                  </a:lnTo>
                  <a:lnTo>
                    <a:pt x="29183" y="285749"/>
                  </a:lnTo>
                  <a:lnTo>
                    <a:pt x="27328" y="283209"/>
                  </a:lnTo>
                  <a:lnTo>
                    <a:pt x="26235" y="280669"/>
                  </a:lnTo>
                  <a:lnTo>
                    <a:pt x="25902" y="278129"/>
                  </a:lnTo>
                  <a:lnTo>
                    <a:pt x="25755" y="276859"/>
                  </a:lnTo>
                  <a:lnTo>
                    <a:pt x="25721" y="274319"/>
                  </a:lnTo>
                  <a:lnTo>
                    <a:pt x="25834" y="273049"/>
                  </a:lnTo>
                  <a:lnTo>
                    <a:pt x="26576" y="269239"/>
                  </a:lnTo>
                  <a:lnTo>
                    <a:pt x="25879" y="266699"/>
                  </a:lnTo>
                  <a:lnTo>
                    <a:pt x="25460" y="264159"/>
                  </a:lnTo>
                  <a:lnTo>
                    <a:pt x="25414" y="262889"/>
                  </a:lnTo>
                  <a:lnTo>
                    <a:pt x="25319" y="253999"/>
                  </a:lnTo>
                  <a:lnTo>
                    <a:pt x="25633" y="250189"/>
                  </a:lnTo>
                  <a:lnTo>
                    <a:pt x="26576" y="246379"/>
                  </a:lnTo>
                  <a:lnTo>
                    <a:pt x="26395" y="243839"/>
                  </a:lnTo>
                  <a:lnTo>
                    <a:pt x="26395" y="242569"/>
                  </a:lnTo>
                  <a:lnTo>
                    <a:pt x="26576" y="241299"/>
                  </a:lnTo>
                  <a:lnTo>
                    <a:pt x="26372" y="240029"/>
                  </a:lnTo>
                  <a:lnTo>
                    <a:pt x="26209" y="240029"/>
                  </a:lnTo>
                  <a:lnTo>
                    <a:pt x="26088" y="238759"/>
                  </a:lnTo>
                  <a:lnTo>
                    <a:pt x="3783" y="238759"/>
                  </a:lnTo>
                  <a:lnTo>
                    <a:pt x="3006" y="237489"/>
                  </a:lnTo>
                  <a:lnTo>
                    <a:pt x="1824" y="236219"/>
                  </a:lnTo>
                  <a:lnTo>
                    <a:pt x="1593" y="234949"/>
                  </a:lnTo>
                  <a:lnTo>
                    <a:pt x="1850" y="233679"/>
                  </a:lnTo>
                  <a:lnTo>
                    <a:pt x="2301" y="232409"/>
                  </a:lnTo>
                  <a:lnTo>
                    <a:pt x="3846" y="231139"/>
                  </a:lnTo>
                  <a:lnTo>
                    <a:pt x="23435" y="231139"/>
                  </a:lnTo>
                  <a:lnTo>
                    <a:pt x="25800" y="229869"/>
                  </a:lnTo>
                  <a:lnTo>
                    <a:pt x="30789" y="229869"/>
                  </a:lnTo>
                  <a:lnTo>
                    <a:pt x="28485" y="215899"/>
                  </a:lnTo>
                  <a:lnTo>
                    <a:pt x="26949" y="209549"/>
                  </a:lnTo>
                  <a:lnTo>
                    <a:pt x="23956" y="208279"/>
                  </a:lnTo>
                  <a:lnTo>
                    <a:pt x="18035" y="208279"/>
                  </a:lnTo>
                  <a:lnTo>
                    <a:pt x="15333" y="207009"/>
                  </a:lnTo>
                  <a:lnTo>
                    <a:pt x="48637" y="207009"/>
                  </a:lnTo>
                  <a:lnTo>
                    <a:pt x="47801" y="215899"/>
                  </a:lnTo>
                  <a:lnTo>
                    <a:pt x="47480" y="222249"/>
                  </a:lnTo>
                  <a:lnTo>
                    <a:pt x="65197" y="261619"/>
                  </a:lnTo>
                  <a:lnTo>
                    <a:pt x="72702" y="264159"/>
                  </a:lnTo>
                  <a:lnTo>
                    <a:pt x="79800" y="266699"/>
                  </a:lnTo>
                  <a:lnTo>
                    <a:pt x="81243" y="273049"/>
                  </a:lnTo>
                  <a:lnTo>
                    <a:pt x="86836" y="281939"/>
                  </a:lnTo>
                  <a:lnTo>
                    <a:pt x="88612" y="283209"/>
                  </a:lnTo>
                  <a:lnTo>
                    <a:pt x="90552" y="285749"/>
                  </a:lnTo>
                  <a:lnTo>
                    <a:pt x="90552" y="289559"/>
                  </a:lnTo>
                  <a:lnTo>
                    <a:pt x="95625" y="289559"/>
                  </a:lnTo>
                  <a:lnTo>
                    <a:pt x="95904" y="290829"/>
                  </a:lnTo>
                  <a:lnTo>
                    <a:pt x="96160" y="290829"/>
                  </a:lnTo>
                  <a:lnTo>
                    <a:pt x="102909" y="294639"/>
                  </a:lnTo>
                  <a:lnTo>
                    <a:pt x="110380" y="297179"/>
                  </a:lnTo>
                  <a:lnTo>
                    <a:pt x="118013" y="297179"/>
                  </a:lnTo>
                  <a:lnTo>
                    <a:pt x="114188" y="306069"/>
                  </a:lnTo>
                  <a:lnTo>
                    <a:pt x="114764" y="314959"/>
                  </a:lnTo>
                  <a:lnTo>
                    <a:pt x="119751" y="322579"/>
                  </a:lnTo>
                  <a:lnTo>
                    <a:pt x="129160" y="325119"/>
                  </a:lnTo>
                  <a:lnTo>
                    <a:pt x="130741" y="326389"/>
                  </a:lnTo>
                  <a:lnTo>
                    <a:pt x="880866" y="326389"/>
                  </a:lnTo>
                  <a:lnTo>
                    <a:pt x="885369" y="327659"/>
                  </a:lnTo>
                  <a:lnTo>
                    <a:pt x="970453" y="327659"/>
                  </a:lnTo>
                  <a:lnTo>
                    <a:pt x="964902" y="332739"/>
                  </a:lnTo>
                  <a:lnTo>
                    <a:pt x="956234" y="341629"/>
                  </a:lnTo>
                  <a:lnTo>
                    <a:pt x="949437" y="351789"/>
                  </a:lnTo>
                  <a:lnTo>
                    <a:pt x="949228" y="351789"/>
                  </a:lnTo>
                  <a:lnTo>
                    <a:pt x="949228" y="353059"/>
                  </a:lnTo>
                  <a:lnTo>
                    <a:pt x="946033" y="359409"/>
                  </a:lnTo>
                  <a:lnTo>
                    <a:pt x="944481" y="365759"/>
                  </a:lnTo>
                  <a:lnTo>
                    <a:pt x="944573" y="373379"/>
                  </a:lnTo>
                  <a:lnTo>
                    <a:pt x="939867" y="374649"/>
                  </a:lnTo>
                  <a:lnTo>
                    <a:pt x="935329" y="377189"/>
                  </a:lnTo>
                  <a:lnTo>
                    <a:pt x="930959" y="379729"/>
                  </a:lnTo>
                  <a:lnTo>
                    <a:pt x="929633" y="380999"/>
                  </a:lnTo>
                  <a:lnTo>
                    <a:pt x="928329" y="380999"/>
                  </a:lnTo>
                  <a:lnTo>
                    <a:pt x="927026" y="382269"/>
                  </a:lnTo>
                  <a:close/>
                </a:path>
                <a:path w="1019810" h="821690">
                  <a:moveTo>
                    <a:pt x="14165" y="240029"/>
                  </a:moveTo>
                  <a:lnTo>
                    <a:pt x="9456" y="240029"/>
                  </a:lnTo>
                  <a:lnTo>
                    <a:pt x="4747" y="238759"/>
                  </a:lnTo>
                  <a:lnTo>
                    <a:pt x="18873" y="238759"/>
                  </a:lnTo>
                  <a:lnTo>
                    <a:pt x="14165" y="240029"/>
                  </a:lnTo>
                  <a:close/>
                </a:path>
                <a:path w="1019810" h="821690">
                  <a:moveTo>
                    <a:pt x="880866" y="326389"/>
                  </a:moveTo>
                  <a:lnTo>
                    <a:pt x="140300" y="326389"/>
                  </a:lnTo>
                  <a:lnTo>
                    <a:pt x="145102" y="325119"/>
                  </a:lnTo>
                  <a:lnTo>
                    <a:pt x="148686" y="320039"/>
                  </a:lnTo>
                  <a:lnTo>
                    <a:pt x="862911" y="320039"/>
                  </a:lnTo>
                  <a:lnTo>
                    <a:pt x="864294" y="321309"/>
                  </a:lnTo>
                  <a:lnTo>
                    <a:pt x="866226" y="323849"/>
                  </a:lnTo>
                  <a:lnTo>
                    <a:pt x="876363" y="325119"/>
                  </a:lnTo>
                  <a:lnTo>
                    <a:pt x="880866" y="326389"/>
                  </a:lnTo>
                  <a:close/>
                </a:path>
                <a:path w="1019810" h="821690">
                  <a:moveTo>
                    <a:pt x="164790" y="433069"/>
                  </a:moveTo>
                  <a:lnTo>
                    <a:pt x="159240" y="430529"/>
                  </a:lnTo>
                  <a:lnTo>
                    <a:pt x="153461" y="426719"/>
                  </a:lnTo>
                  <a:lnTo>
                    <a:pt x="147453" y="424179"/>
                  </a:lnTo>
                  <a:lnTo>
                    <a:pt x="141216" y="422909"/>
                  </a:lnTo>
                  <a:lnTo>
                    <a:pt x="139096" y="421639"/>
                  </a:lnTo>
                  <a:lnTo>
                    <a:pt x="134746" y="421639"/>
                  </a:lnTo>
                  <a:lnTo>
                    <a:pt x="128648" y="420369"/>
                  </a:lnTo>
                  <a:lnTo>
                    <a:pt x="121458" y="408939"/>
                  </a:lnTo>
                  <a:lnTo>
                    <a:pt x="112774" y="398779"/>
                  </a:lnTo>
                  <a:lnTo>
                    <a:pt x="102596" y="391159"/>
                  </a:lnTo>
                  <a:lnTo>
                    <a:pt x="90924" y="384809"/>
                  </a:lnTo>
                  <a:lnTo>
                    <a:pt x="90924" y="382269"/>
                  </a:lnTo>
                  <a:lnTo>
                    <a:pt x="919160" y="382269"/>
                  </a:lnTo>
                  <a:lnTo>
                    <a:pt x="919160" y="388619"/>
                  </a:lnTo>
                  <a:lnTo>
                    <a:pt x="916008" y="392429"/>
                  </a:lnTo>
                  <a:lnTo>
                    <a:pt x="913719" y="396239"/>
                  </a:lnTo>
                  <a:lnTo>
                    <a:pt x="912295" y="400049"/>
                  </a:lnTo>
                  <a:lnTo>
                    <a:pt x="910631" y="401319"/>
                  </a:lnTo>
                  <a:lnTo>
                    <a:pt x="907198" y="401319"/>
                  </a:lnTo>
                  <a:lnTo>
                    <a:pt x="899525" y="402589"/>
                  </a:lnTo>
                  <a:lnTo>
                    <a:pt x="884005" y="402589"/>
                  </a:lnTo>
                  <a:lnTo>
                    <a:pt x="876293" y="403859"/>
                  </a:lnTo>
                  <a:lnTo>
                    <a:pt x="870524" y="403859"/>
                  </a:lnTo>
                  <a:lnTo>
                    <a:pt x="865264" y="406399"/>
                  </a:lnTo>
                  <a:lnTo>
                    <a:pt x="860514" y="408939"/>
                  </a:lnTo>
                  <a:lnTo>
                    <a:pt x="858932" y="408939"/>
                  </a:lnTo>
                  <a:lnTo>
                    <a:pt x="858932" y="410209"/>
                  </a:lnTo>
                  <a:lnTo>
                    <a:pt x="852907" y="415289"/>
                  </a:lnTo>
                  <a:lnTo>
                    <a:pt x="849494" y="421639"/>
                  </a:lnTo>
                  <a:lnTo>
                    <a:pt x="848825" y="427989"/>
                  </a:lnTo>
                  <a:lnTo>
                    <a:pt x="815943" y="427989"/>
                  </a:lnTo>
                  <a:lnTo>
                    <a:pt x="810027" y="431799"/>
                  </a:lnTo>
                  <a:lnTo>
                    <a:pt x="168190" y="431799"/>
                  </a:lnTo>
                  <a:lnTo>
                    <a:pt x="164790" y="433069"/>
                  </a:lnTo>
                  <a:close/>
                </a:path>
                <a:path w="1019810" h="821690">
                  <a:moveTo>
                    <a:pt x="848692" y="429259"/>
                  </a:moveTo>
                  <a:lnTo>
                    <a:pt x="840663" y="427989"/>
                  </a:lnTo>
                  <a:lnTo>
                    <a:pt x="848825" y="427989"/>
                  </a:lnTo>
                  <a:lnTo>
                    <a:pt x="848692" y="429259"/>
                  </a:lnTo>
                  <a:close/>
                </a:path>
                <a:path w="1019810" h="821690">
                  <a:moveTo>
                    <a:pt x="308543" y="556259"/>
                  </a:moveTo>
                  <a:lnTo>
                    <a:pt x="301468" y="556259"/>
                  </a:lnTo>
                  <a:lnTo>
                    <a:pt x="296744" y="553719"/>
                  </a:lnTo>
                  <a:lnTo>
                    <a:pt x="292625" y="549909"/>
                  </a:lnTo>
                  <a:lnTo>
                    <a:pt x="282199" y="543559"/>
                  </a:lnTo>
                  <a:lnTo>
                    <a:pt x="275613" y="538479"/>
                  </a:lnTo>
                  <a:lnTo>
                    <a:pt x="268631" y="533399"/>
                  </a:lnTo>
                  <a:lnTo>
                    <a:pt x="268631" y="529589"/>
                  </a:lnTo>
                  <a:lnTo>
                    <a:pt x="262115" y="529589"/>
                  </a:lnTo>
                  <a:lnTo>
                    <a:pt x="257771" y="525779"/>
                  </a:lnTo>
                  <a:lnTo>
                    <a:pt x="253163" y="524509"/>
                  </a:lnTo>
                  <a:lnTo>
                    <a:pt x="248291" y="521969"/>
                  </a:lnTo>
                  <a:lnTo>
                    <a:pt x="248307" y="516889"/>
                  </a:lnTo>
                  <a:lnTo>
                    <a:pt x="247322" y="513079"/>
                  </a:lnTo>
                  <a:lnTo>
                    <a:pt x="245336" y="507999"/>
                  </a:lnTo>
                  <a:lnTo>
                    <a:pt x="241938" y="500379"/>
                  </a:lnTo>
                  <a:lnTo>
                    <a:pt x="236624" y="494029"/>
                  </a:lnTo>
                  <a:lnTo>
                    <a:pt x="227607" y="487679"/>
                  </a:lnTo>
                  <a:lnTo>
                    <a:pt x="225753" y="487679"/>
                  </a:lnTo>
                  <a:lnTo>
                    <a:pt x="223832" y="486409"/>
                  </a:lnTo>
                  <a:lnTo>
                    <a:pt x="223623" y="486409"/>
                  </a:lnTo>
                  <a:lnTo>
                    <a:pt x="222002" y="483869"/>
                  </a:lnTo>
                  <a:lnTo>
                    <a:pt x="220133" y="481329"/>
                  </a:lnTo>
                  <a:lnTo>
                    <a:pt x="218014" y="480059"/>
                  </a:lnTo>
                  <a:lnTo>
                    <a:pt x="221728" y="476249"/>
                  </a:lnTo>
                  <a:lnTo>
                    <a:pt x="224241" y="472439"/>
                  </a:lnTo>
                  <a:lnTo>
                    <a:pt x="227566" y="459739"/>
                  </a:lnTo>
                  <a:lnTo>
                    <a:pt x="226643" y="453389"/>
                  </a:lnTo>
                  <a:lnTo>
                    <a:pt x="222785" y="445769"/>
                  </a:lnTo>
                  <a:lnTo>
                    <a:pt x="219154" y="440689"/>
                  </a:lnTo>
                  <a:lnTo>
                    <a:pt x="213290" y="434339"/>
                  </a:lnTo>
                  <a:lnTo>
                    <a:pt x="206308" y="433069"/>
                  </a:lnTo>
                  <a:lnTo>
                    <a:pt x="198630" y="433069"/>
                  </a:lnTo>
                  <a:lnTo>
                    <a:pt x="190932" y="431799"/>
                  </a:lnTo>
                  <a:lnTo>
                    <a:pt x="810027" y="431799"/>
                  </a:lnTo>
                  <a:lnTo>
                    <a:pt x="808055" y="433069"/>
                  </a:lnTo>
                  <a:lnTo>
                    <a:pt x="804880" y="435609"/>
                  </a:lnTo>
                  <a:lnTo>
                    <a:pt x="802473" y="439419"/>
                  </a:lnTo>
                  <a:lnTo>
                    <a:pt x="801705" y="439419"/>
                  </a:lnTo>
                  <a:lnTo>
                    <a:pt x="801705" y="440689"/>
                  </a:lnTo>
                  <a:lnTo>
                    <a:pt x="797772" y="447039"/>
                  </a:lnTo>
                  <a:lnTo>
                    <a:pt x="796856" y="454659"/>
                  </a:lnTo>
                  <a:lnTo>
                    <a:pt x="798959" y="463549"/>
                  </a:lnTo>
                  <a:lnTo>
                    <a:pt x="798451" y="463549"/>
                  </a:lnTo>
                  <a:lnTo>
                    <a:pt x="798032" y="464819"/>
                  </a:lnTo>
                  <a:lnTo>
                    <a:pt x="797702" y="464819"/>
                  </a:lnTo>
                  <a:lnTo>
                    <a:pt x="795961" y="468629"/>
                  </a:lnTo>
                  <a:lnTo>
                    <a:pt x="794689" y="472439"/>
                  </a:lnTo>
                  <a:lnTo>
                    <a:pt x="793071" y="480059"/>
                  </a:lnTo>
                  <a:lnTo>
                    <a:pt x="793746" y="486409"/>
                  </a:lnTo>
                  <a:lnTo>
                    <a:pt x="789092" y="494029"/>
                  </a:lnTo>
                  <a:lnTo>
                    <a:pt x="783948" y="494029"/>
                  </a:lnTo>
                  <a:lnTo>
                    <a:pt x="775478" y="496569"/>
                  </a:lnTo>
                  <a:lnTo>
                    <a:pt x="771785" y="497839"/>
                  </a:lnTo>
                  <a:lnTo>
                    <a:pt x="768705" y="501649"/>
                  </a:lnTo>
                  <a:lnTo>
                    <a:pt x="765538" y="506729"/>
                  </a:lnTo>
                  <a:lnTo>
                    <a:pt x="761787" y="519429"/>
                  </a:lnTo>
                  <a:lnTo>
                    <a:pt x="758698" y="524509"/>
                  </a:lnTo>
                  <a:lnTo>
                    <a:pt x="756138" y="525779"/>
                  </a:lnTo>
                  <a:lnTo>
                    <a:pt x="751693" y="525779"/>
                  </a:lnTo>
                  <a:lnTo>
                    <a:pt x="747790" y="528319"/>
                  </a:lnTo>
                  <a:lnTo>
                    <a:pt x="741383" y="528319"/>
                  </a:lnTo>
                  <a:lnTo>
                    <a:pt x="741383" y="534669"/>
                  </a:lnTo>
                  <a:lnTo>
                    <a:pt x="740755" y="535939"/>
                  </a:lnTo>
                  <a:lnTo>
                    <a:pt x="740150" y="535939"/>
                  </a:lnTo>
                  <a:lnTo>
                    <a:pt x="735705" y="544829"/>
                  </a:lnTo>
                  <a:lnTo>
                    <a:pt x="733657" y="547369"/>
                  </a:lnTo>
                  <a:lnTo>
                    <a:pt x="723952" y="552449"/>
                  </a:lnTo>
                  <a:lnTo>
                    <a:pt x="721400" y="553719"/>
                  </a:lnTo>
                  <a:lnTo>
                    <a:pt x="314731" y="553719"/>
                  </a:lnTo>
                  <a:lnTo>
                    <a:pt x="308543" y="556259"/>
                  </a:lnTo>
                  <a:close/>
                </a:path>
                <a:path w="1019810" h="821690">
                  <a:moveTo>
                    <a:pt x="657185" y="585469"/>
                  </a:moveTo>
                  <a:lnTo>
                    <a:pt x="381478" y="585469"/>
                  </a:lnTo>
                  <a:lnTo>
                    <a:pt x="373466" y="582929"/>
                  </a:lnTo>
                  <a:lnTo>
                    <a:pt x="365679" y="579119"/>
                  </a:lnTo>
                  <a:lnTo>
                    <a:pt x="358118" y="575309"/>
                  </a:lnTo>
                  <a:lnTo>
                    <a:pt x="350782" y="571499"/>
                  </a:lnTo>
                  <a:lnTo>
                    <a:pt x="349421" y="567689"/>
                  </a:lnTo>
                  <a:lnTo>
                    <a:pt x="347153" y="563879"/>
                  </a:lnTo>
                  <a:lnTo>
                    <a:pt x="340799" y="558799"/>
                  </a:lnTo>
                  <a:lnTo>
                    <a:pt x="337165" y="557529"/>
                  </a:lnTo>
                  <a:lnTo>
                    <a:pt x="333072" y="556259"/>
                  </a:lnTo>
                  <a:lnTo>
                    <a:pt x="326996" y="553719"/>
                  </a:lnTo>
                  <a:lnTo>
                    <a:pt x="721400" y="553719"/>
                  </a:lnTo>
                  <a:lnTo>
                    <a:pt x="719019" y="556259"/>
                  </a:lnTo>
                  <a:lnTo>
                    <a:pt x="711269" y="556259"/>
                  </a:lnTo>
                  <a:lnTo>
                    <a:pt x="711269" y="565149"/>
                  </a:lnTo>
                  <a:lnTo>
                    <a:pt x="710526" y="566419"/>
                  </a:lnTo>
                  <a:lnTo>
                    <a:pt x="709867" y="567689"/>
                  </a:lnTo>
                  <a:lnTo>
                    <a:pt x="705684" y="576579"/>
                  </a:lnTo>
                  <a:lnTo>
                    <a:pt x="704194" y="581659"/>
                  </a:lnTo>
                  <a:lnTo>
                    <a:pt x="694304" y="582929"/>
                  </a:lnTo>
                  <a:lnTo>
                    <a:pt x="661685" y="582929"/>
                  </a:lnTo>
                  <a:lnTo>
                    <a:pt x="659218" y="584199"/>
                  </a:lnTo>
                  <a:lnTo>
                    <a:pt x="657185" y="585469"/>
                  </a:lnTo>
                  <a:close/>
                </a:path>
                <a:path w="1019810" h="821690">
                  <a:moveTo>
                    <a:pt x="686805" y="584199"/>
                  </a:moveTo>
                  <a:lnTo>
                    <a:pt x="679311" y="584199"/>
                  </a:lnTo>
                  <a:lnTo>
                    <a:pt x="671823" y="582929"/>
                  </a:lnTo>
                  <a:lnTo>
                    <a:pt x="694304" y="582929"/>
                  </a:lnTo>
                  <a:lnTo>
                    <a:pt x="686805" y="584199"/>
                  </a:lnTo>
                  <a:close/>
                </a:path>
                <a:path w="1019810" h="821690">
                  <a:moveTo>
                    <a:pt x="605101" y="615949"/>
                  </a:moveTo>
                  <a:lnTo>
                    <a:pt x="432305" y="615949"/>
                  </a:lnTo>
                  <a:lnTo>
                    <a:pt x="430108" y="609599"/>
                  </a:lnTo>
                  <a:lnTo>
                    <a:pt x="425942" y="604519"/>
                  </a:lnTo>
                  <a:lnTo>
                    <a:pt x="419808" y="601979"/>
                  </a:lnTo>
                  <a:lnTo>
                    <a:pt x="404670" y="594359"/>
                  </a:lnTo>
                  <a:lnTo>
                    <a:pt x="396918" y="591819"/>
                  </a:lnTo>
                  <a:lnTo>
                    <a:pt x="389042" y="588009"/>
                  </a:lnTo>
                  <a:lnTo>
                    <a:pt x="389042" y="585469"/>
                  </a:lnTo>
                  <a:lnTo>
                    <a:pt x="654089" y="585469"/>
                  </a:lnTo>
                  <a:lnTo>
                    <a:pt x="654089" y="595629"/>
                  </a:lnTo>
                  <a:lnTo>
                    <a:pt x="653531" y="595629"/>
                  </a:lnTo>
                  <a:lnTo>
                    <a:pt x="652996" y="596899"/>
                  </a:lnTo>
                  <a:lnTo>
                    <a:pt x="650599" y="603249"/>
                  </a:lnTo>
                  <a:lnTo>
                    <a:pt x="650668" y="612139"/>
                  </a:lnTo>
                  <a:lnTo>
                    <a:pt x="648481" y="614679"/>
                  </a:lnTo>
                  <a:lnTo>
                    <a:pt x="606780" y="614679"/>
                  </a:lnTo>
                  <a:lnTo>
                    <a:pt x="605101" y="615949"/>
                  </a:lnTo>
                  <a:close/>
                </a:path>
                <a:path w="1019810" h="821690">
                  <a:moveTo>
                    <a:pt x="647387" y="615949"/>
                  </a:moveTo>
                  <a:lnTo>
                    <a:pt x="618785" y="615949"/>
                  </a:lnTo>
                  <a:lnTo>
                    <a:pt x="616051" y="614679"/>
                  </a:lnTo>
                  <a:lnTo>
                    <a:pt x="648481" y="614679"/>
                  </a:lnTo>
                  <a:lnTo>
                    <a:pt x="647387" y="615949"/>
                  </a:lnTo>
                  <a:close/>
                </a:path>
                <a:path w="1019810" h="821690">
                  <a:moveTo>
                    <a:pt x="593861" y="702309"/>
                  </a:moveTo>
                  <a:lnTo>
                    <a:pt x="446268" y="702309"/>
                  </a:lnTo>
                  <a:lnTo>
                    <a:pt x="446268" y="615949"/>
                  </a:lnTo>
                  <a:lnTo>
                    <a:pt x="593861" y="615949"/>
                  </a:lnTo>
                  <a:lnTo>
                    <a:pt x="593861" y="702309"/>
                  </a:lnTo>
                  <a:close/>
                </a:path>
                <a:path w="1019810" h="821690">
                  <a:moveTo>
                    <a:pt x="711316" y="732789"/>
                  </a:moveTo>
                  <a:lnTo>
                    <a:pt x="328813" y="732789"/>
                  </a:lnTo>
                  <a:lnTo>
                    <a:pt x="328813" y="702309"/>
                  </a:lnTo>
                  <a:lnTo>
                    <a:pt x="711316" y="702309"/>
                  </a:lnTo>
                  <a:lnTo>
                    <a:pt x="711316" y="732789"/>
                  </a:lnTo>
                  <a:close/>
                </a:path>
                <a:path w="1019810" h="821690">
                  <a:moveTo>
                    <a:pt x="771661" y="763269"/>
                  </a:moveTo>
                  <a:lnTo>
                    <a:pt x="298699" y="763269"/>
                  </a:lnTo>
                  <a:lnTo>
                    <a:pt x="298699" y="732789"/>
                  </a:lnTo>
                  <a:lnTo>
                    <a:pt x="741407" y="732789"/>
                  </a:lnTo>
                  <a:lnTo>
                    <a:pt x="741407" y="761999"/>
                  </a:lnTo>
                  <a:lnTo>
                    <a:pt x="771661" y="761999"/>
                  </a:lnTo>
                  <a:lnTo>
                    <a:pt x="771661" y="763269"/>
                  </a:lnTo>
                  <a:close/>
                </a:path>
                <a:path w="1019810" h="821690">
                  <a:moveTo>
                    <a:pt x="771661" y="792479"/>
                  </a:moveTo>
                  <a:lnTo>
                    <a:pt x="268585" y="792479"/>
                  </a:lnTo>
                  <a:lnTo>
                    <a:pt x="268585" y="761999"/>
                  </a:lnTo>
                  <a:lnTo>
                    <a:pt x="298699" y="761999"/>
                  </a:lnTo>
                  <a:lnTo>
                    <a:pt x="298699" y="763269"/>
                  </a:lnTo>
                  <a:lnTo>
                    <a:pt x="771661" y="763269"/>
                  </a:lnTo>
                  <a:lnTo>
                    <a:pt x="771661" y="792479"/>
                  </a:lnTo>
                  <a:close/>
                </a:path>
                <a:path w="1019810" h="821690">
                  <a:moveTo>
                    <a:pt x="801659" y="821689"/>
                  </a:moveTo>
                  <a:lnTo>
                    <a:pt x="238470" y="821689"/>
                  </a:lnTo>
                  <a:lnTo>
                    <a:pt x="238470" y="792479"/>
                  </a:lnTo>
                  <a:lnTo>
                    <a:pt x="801659" y="792479"/>
                  </a:lnTo>
                  <a:lnTo>
                    <a:pt x="801659" y="821689"/>
                  </a:lnTo>
                  <a:close/>
                </a:path>
              </a:pathLst>
            </a:custGeom>
            <a:solidFill>
              <a:srgbClr val="E3A2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51339" y="6301625"/>
              <a:ext cx="1003935" cy="736600"/>
            </a:xfrm>
            <a:custGeom>
              <a:avLst/>
              <a:gdLst/>
              <a:ahLst/>
              <a:cxnLst/>
              <a:rect l="l" t="t" r="r" b="b"/>
              <a:pathLst>
                <a:path w="1003935" h="736600">
                  <a:moveTo>
                    <a:pt x="30581" y="87236"/>
                  </a:moveTo>
                  <a:lnTo>
                    <a:pt x="0" y="87236"/>
                  </a:lnTo>
                  <a:lnTo>
                    <a:pt x="0" y="147713"/>
                  </a:lnTo>
                  <a:lnTo>
                    <a:pt x="30581" y="147713"/>
                  </a:lnTo>
                  <a:lnTo>
                    <a:pt x="30581" y="117462"/>
                  </a:lnTo>
                  <a:lnTo>
                    <a:pt x="30581" y="87236"/>
                  </a:lnTo>
                  <a:close/>
                </a:path>
                <a:path w="1003935" h="736600">
                  <a:moveTo>
                    <a:pt x="60718" y="234251"/>
                  </a:moveTo>
                  <a:lnTo>
                    <a:pt x="30581" y="234251"/>
                  </a:lnTo>
                  <a:lnTo>
                    <a:pt x="30581" y="204495"/>
                  </a:lnTo>
                  <a:lnTo>
                    <a:pt x="30581" y="177241"/>
                  </a:lnTo>
                  <a:lnTo>
                    <a:pt x="0" y="177241"/>
                  </a:lnTo>
                  <a:lnTo>
                    <a:pt x="0" y="234721"/>
                  </a:lnTo>
                  <a:lnTo>
                    <a:pt x="30124" y="234721"/>
                  </a:lnTo>
                  <a:lnTo>
                    <a:pt x="30124" y="264731"/>
                  </a:lnTo>
                  <a:lnTo>
                    <a:pt x="60718" y="264731"/>
                  </a:lnTo>
                  <a:lnTo>
                    <a:pt x="60718" y="234251"/>
                  </a:lnTo>
                  <a:close/>
                </a:path>
                <a:path w="1003935" h="736600">
                  <a:moveTo>
                    <a:pt x="533730" y="558317"/>
                  </a:moveTo>
                  <a:lnTo>
                    <a:pt x="503148" y="558317"/>
                  </a:lnTo>
                  <a:lnTo>
                    <a:pt x="503148" y="645795"/>
                  </a:lnTo>
                  <a:lnTo>
                    <a:pt x="533730" y="645795"/>
                  </a:lnTo>
                  <a:lnTo>
                    <a:pt x="533730" y="618553"/>
                  </a:lnTo>
                  <a:lnTo>
                    <a:pt x="533730" y="558317"/>
                  </a:lnTo>
                  <a:close/>
                </a:path>
                <a:path w="1003935" h="736600">
                  <a:moveTo>
                    <a:pt x="651230" y="705954"/>
                  </a:moveTo>
                  <a:lnTo>
                    <a:pt x="621118" y="705954"/>
                  </a:lnTo>
                  <a:lnTo>
                    <a:pt x="621118" y="675525"/>
                  </a:lnTo>
                  <a:lnTo>
                    <a:pt x="473011" y="675525"/>
                  </a:lnTo>
                  <a:lnTo>
                    <a:pt x="473011" y="705954"/>
                  </a:lnTo>
                  <a:lnTo>
                    <a:pt x="503148" y="705954"/>
                  </a:lnTo>
                  <a:lnTo>
                    <a:pt x="503148" y="736371"/>
                  </a:lnTo>
                  <a:lnTo>
                    <a:pt x="651230" y="736371"/>
                  </a:lnTo>
                  <a:lnTo>
                    <a:pt x="651230" y="705954"/>
                  </a:lnTo>
                  <a:close/>
                </a:path>
                <a:path w="1003935" h="736600">
                  <a:moveTo>
                    <a:pt x="708482" y="705358"/>
                  </a:moveTo>
                  <a:lnTo>
                    <a:pt x="680910" y="705358"/>
                  </a:lnTo>
                  <a:lnTo>
                    <a:pt x="680910" y="735812"/>
                  </a:lnTo>
                  <a:lnTo>
                    <a:pt x="708482" y="735812"/>
                  </a:lnTo>
                  <a:lnTo>
                    <a:pt x="708482" y="705358"/>
                  </a:lnTo>
                  <a:close/>
                </a:path>
                <a:path w="1003935" h="736600">
                  <a:moveTo>
                    <a:pt x="798982" y="30683"/>
                  </a:moveTo>
                  <a:lnTo>
                    <a:pt x="768337" y="30683"/>
                  </a:lnTo>
                  <a:lnTo>
                    <a:pt x="768273" y="177165"/>
                  </a:lnTo>
                  <a:lnTo>
                    <a:pt x="798982" y="177165"/>
                  </a:lnTo>
                  <a:lnTo>
                    <a:pt x="798982" y="30683"/>
                  </a:lnTo>
                  <a:close/>
                </a:path>
                <a:path w="1003935" h="736600">
                  <a:moveTo>
                    <a:pt x="798982" y="0"/>
                  </a:moveTo>
                  <a:lnTo>
                    <a:pt x="325374" y="0"/>
                  </a:lnTo>
                  <a:lnTo>
                    <a:pt x="325374" y="30416"/>
                  </a:lnTo>
                  <a:lnTo>
                    <a:pt x="325374" y="177444"/>
                  </a:lnTo>
                  <a:lnTo>
                    <a:pt x="325374" y="234480"/>
                  </a:lnTo>
                  <a:lnTo>
                    <a:pt x="325374" y="294043"/>
                  </a:lnTo>
                  <a:lnTo>
                    <a:pt x="325374" y="294500"/>
                  </a:lnTo>
                  <a:lnTo>
                    <a:pt x="325374" y="324459"/>
                  </a:lnTo>
                  <a:lnTo>
                    <a:pt x="355625" y="324459"/>
                  </a:lnTo>
                  <a:lnTo>
                    <a:pt x="355625" y="352348"/>
                  </a:lnTo>
                  <a:lnTo>
                    <a:pt x="355625" y="381495"/>
                  </a:lnTo>
                  <a:lnTo>
                    <a:pt x="385762" y="381495"/>
                  </a:lnTo>
                  <a:lnTo>
                    <a:pt x="385762" y="442328"/>
                  </a:lnTo>
                  <a:lnTo>
                    <a:pt x="442988" y="442328"/>
                  </a:lnTo>
                  <a:lnTo>
                    <a:pt x="442988" y="471779"/>
                  </a:lnTo>
                  <a:lnTo>
                    <a:pt x="473011" y="471779"/>
                  </a:lnTo>
                  <a:lnTo>
                    <a:pt x="473011" y="498779"/>
                  </a:lnTo>
                  <a:lnTo>
                    <a:pt x="651230" y="498779"/>
                  </a:lnTo>
                  <a:lnTo>
                    <a:pt x="651230" y="471779"/>
                  </a:lnTo>
                  <a:lnTo>
                    <a:pt x="708482" y="471779"/>
                  </a:lnTo>
                  <a:lnTo>
                    <a:pt x="708482" y="442328"/>
                  </a:lnTo>
                  <a:lnTo>
                    <a:pt x="738733" y="442328"/>
                  </a:lnTo>
                  <a:lnTo>
                    <a:pt x="738733" y="381495"/>
                  </a:lnTo>
                  <a:lnTo>
                    <a:pt x="768845" y="381495"/>
                  </a:lnTo>
                  <a:lnTo>
                    <a:pt x="768845" y="352348"/>
                  </a:lnTo>
                  <a:lnTo>
                    <a:pt x="798982" y="352348"/>
                  </a:lnTo>
                  <a:lnTo>
                    <a:pt x="798982" y="324459"/>
                  </a:lnTo>
                  <a:lnTo>
                    <a:pt x="798982" y="294500"/>
                  </a:lnTo>
                  <a:lnTo>
                    <a:pt x="798982" y="294195"/>
                  </a:lnTo>
                  <a:lnTo>
                    <a:pt x="798982" y="294043"/>
                  </a:lnTo>
                  <a:lnTo>
                    <a:pt x="798982" y="234784"/>
                  </a:lnTo>
                  <a:lnTo>
                    <a:pt x="768337" y="234784"/>
                  </a:lnTo>
                  <a:lnTo>
                    <a:pt x="768273" y="294043"/>
                  </a:lnTo>
                  <a:lnTo>
                    <a:pt x="708482" y="294043"/>
                  </a:lnTo>
                  <a:lnTo>
                    <a:pt x="708482" y="234480"/>
                  </a:lnTo>
                  <a:lnTo>
                    <a:pt x="798982" y="234480"/>
                  </a:lnTo>
                  <a:lnTo>
                    <a:pt x="798982" y="177444"/>
                  </a:lnTo>
                  <a:lnTo>
                    <a:pt x="708482" y="177444"/>
                  </a:lnTo>
                  <a:lnTo>
                    <a:pt x="708482" y="30416"/>
                  </a:lnTo>
                  <a:lnTo>
                    <a:pt x="798982" y="30416"/>
                  </a:lnTo>
                  <a:lnTo>
                    <a:pt x="798982" y="0"/>
                  </a:lnTo>
                  <a:close/>
                </a:path>
                <a:path w="1003935" h="736600">
                  <a:moveTo>
                    <a:pt x="1003731" y="177241"/>
                  </a:moveTo>
                  <a:lnTo>
                    <a:pt x="976160" y="177241"/>
                  </a:lnTo>
                  <a:lnTo>
                    <a:pt x="976160" y="204495"/>
                  </a:lnTo>
                  <a:lnTo>
                    <a:pt x="976160" y="234251"/>
                  </a:lnTo>
                  <a:lnTo>
                    <a:pt x="946048" y="234251"/>
                  </a:lnTo>
                  <a:lnTo>
                    <a:pt x="946048" y="264731"/>
                  </a:lnTo>
                  <a:lnTo>
                    <a:pt x="976630" y="264731"/>
                  </a:lnTo>
                  <a:lnTo>
                    <a:pt x="976630" y="234721"/>
                  </a:lnTo>
                  <a:lnTo>
                    <a:pt x="1003731" y="234721"/>
                  </a:lnTo>
                  <a:lnTo>
                    <a:pt x="1003731" y="177241"/>
                  </a:lnTo>
                  <a:close/>
                </a:path>
                <a:path w="1003935" h="736600">
                  <a:moveTo>
                    <a:pt x="1003731" y="87236"/>
                  </a:moveTo>
                  <a:lnTo>
                    <a:pt x="976160" y="87236"/>
                  </a:lnTo>
                  <a:lnTo>
                    <a:pt x="976160" y="147713"/>
                  </a:lnTo>
                  <a:lnTo>
                    <a:pt x="1003731" y="147713"/>
                  </a:lnTo>
                  <a:lnTo>
                    <a:pt x="1003731" y="87236"/>
                  </a:lnTo>
                  <a:close/>
                </a:path>
              </a:pathLst>
            </a:custGeom>
            <a:solidFill>
              <a:srgbClr val="FFCA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51580" y="6332079"/>
              <a:ext cx="1003300" cy="705485"/>
            </a:xfrm>
            <a:custGeom>
              <a:avLst/>
              <a:gdLst/>
              <a:ahLst/>
              <a:cxnLst/>
              <a:rect l="l" t="t" r="r" b="b"/>
              <a:pathLst>
                <a:path w="1003300" h="705484">
                  <a:moveTo>
                    <a:pt x="30137" y="117030"/>
                  </a:moveTo>
                  <a:lnTo>
                    <a:pt x="0" y="117030"/>
                  </a:lnTo>
                  <a:lnTo>
                    <a:pt x="0" y="147040"/>
                  </a:lnTo>
                  <a:lnTo>
                    <a:pt x="30137" y="147040"/>
                  </a:lnTo>
                  <a:lnTo>
                    <a:pt x="30137" y="117030"/>
                  </a:lnTo>
                  <a:close/>
                </a:path>
                <a:path w="1003300" h="705484">
                  <a:moveTo>
                    <a:pt x="60248" y="0"/>
                  </a:moveTo>
                  <a:lnTo>
                    <a:pt x="30111" y="0"/>
                  </a:lnTo>
                  <a:lnTo>
                    <a:pt x="30111" y="27000"/>
                  </a:lnTo>
                  <a:lnTo>
                    <a:pt x="0" y="27000"/>
                  </a:lnTo>
                  <a:lnTo>
                    <a:pt x="0" y="57023"/>
                  </a:lnTo>
                  <a:lnTo>
                    <a:pt x="30137" y="57023"/>
                  </a:lnTo>
                  <a:lnTo>
                    <a:pt x="30137" y="27000"/>
                  </a:lnTo>
                  <a:lnTo>
                    <a:pt x="60248" y="27000"/>
                  </a:lnTo>
                  <a:lnTo>
                    <a:pt x="60248" y="0"/>
                  </a:lnTo>
                  <a:close/>
                </a:path>
                <a:path w="1003300" h="705484">
                  <a:moveTo>
                    <a:pt x="560387" y="528104"/>
                  </a:moveTo>
                  <a:lnTo>
                    <a:pt x="533260" y="528104"/>
                  </a:lnTo>
                  <a:lnTo>
                    <a:pt x="533260" y="558114"/>
                  </a:lnTo>
                  <a:lnTo>
                    <a:pt x="533260" y="615124"/>
                  </a:lnTo>
                  <a:lnTo>
                    <a:pt x="560387" y="615124"/>
                  </a:lnTo>
                  <a:lnTo>
                    <a:pt x="560387" y="528104"/>
                  </a:lnTo>
                  <a:close/>
                </a:path>
                <a:path w="1003300" h="705484">
                  <a:moveTo>
                    <a:pt x="680897" y="675132"/>
                  </a:moveTo>
                  <a:lnTo>
                    <a:pt x="650786" y="675132"/>
                  </a:lnTo>
                  <a:lnTo>
                    <a:pt x="650786" y="645121"/>
                  </a:lnTo>
                  <a:lnTo>
                    <a:pt x="620649" y="645121"/>
                  </a:lnTo>
                  <a:lnTo>
                    <a:pt x="620649" y="675132"/>
                  </a:lnTo>
                  <a:lnTo>
                    <a:pt x="650760" y="675132"/>
                  </a:lnTo>
                  <a:lnTo>
                    <a:pt x="650760" y="705154"/>
                  </a:lnTo>
                  <a:lnTo>
                    <a:pt x="680897" y="705154"/>
                  </a:lnTo>
                  <a:lnTo>
                    <a:pt x="680897" y="675132"/>
                  </a:lnTo>
                  <a:close/>
                </a:path>
                <a:path w="1003300" h="705484">
                  <a:moveTo>
                    <a:pt x="768261" y="204038"/>
                  </a:moveTo>
                  <a:lnTo>
                    <a:pt x="708012" y="204038"/>
                  </a:lnTo>
                  <a:lnTo>
                    <a:pt x="708012" y="264045"/>
                  </a:lnTo>
                  <a:lnTo>
                    <a:pt x="768261" y="264045"/>
                  </a:lnTo>
                  <a:lnTo>
                    <a:pt x="768261" y="204038"/>
                  </a:lnTo>
                  <a:close/>
                </a:path>
                <a:path w="1003300" h="705484">
                  <a:moveTo>
                    <a:pt x="768261" y="0"/>
                  </a:moveTo>
                  <a:lnTo>
                    <a:pt x="708012" y="0"/>
                  </a:lnTo>
                  <a:lnTo>
                    <a:pt x="708012" y="147040"/>
                  </a:lnTo>
                  <a:lnTo>
                    <a:pt x="768261" y="147040"/>
                  </a:lnTo>
                  <a:lnTo>
                    <a:pt x="768261" y="0"/>
                  </a:lnTo>
                  <a:close/>
                </a:path>
                <a:path w="1003300" h="705484">
                  <a:moveTo>
                    <a:pt x="1003261" y="117030"/>
                  </a:moveTo>
                  <a:lnTo>
                    <a:pt x="976147" y="117030"/>
                  </a:lnTo>
                  <a:lnTo>
                    <a:pt x="976147" y="147040"/>
                  </a:lnTo>
                  <a:lnTo>
                    <a:pt x="1003261" y="147040"/>
                  </a:lnTo>
                  <a:lnTo>
                    <a:pt x="1003261" y="117030"/>
                  </a:lnTo>
                  <a:close/>
                </a:path>
                <a:path w="1003300" h="705484">
                  <a:moveTo>
                    <a:pt x="1003261" y="27000"/>
                  </a:moveTo>
                  <a:lnTo>
                    <a:pt x="976172" y="27000"/>
                  </a:lnTo>
                  <a:lnTo>
                    <a:pt x="976172" y="0"/>
                  </a:lnTo>
                  <a:lnTo>
                    <a:pt x="946035" y="0"/>
                  </a:lnTo>
                  <a:lnTo>
                    <a:pt x="946035" y="27000"/>
                  </a:lnTo>
                  <a:lnTo>
                    <a:pt x="976147" y="27000"/>
                  </a:lnTo>
                  <a:lnTo>
                    <a:pt x="976147" y="57023"/>
                  </a:lnTo>
                  <a:lnTo>
                    <a:pt x="1003261" y="57023"/>
                  </a:lnTo>
                  <a:lnTo>
                    <a:pt x="1003261" y="27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19805" y="6240792"/>
              <a:ext cx="1066800" cy="591185"/>
            </a:xfrm>
            <a:custGeom>
              <a:avLst/>
              <a:gdLst/>
              <a:ahLst/>
              <a:cxnLst/>
              <a:rect l="l" t="t" r="r" b="b"/>
              <a:pathLst>
                <a:path w="1066800" h="591184">
                  <a:moveTo>
                    <a:pt x="150901" y="116547"/>
                  </a:moveTo>
                  <a:lnTo>
                    <a:pt x="90398" y="116547"/>
                  </a:lnTo>
                  <a:lnTo>
                    <a:pt x="90398" y="146685"/>
                  </a:lnTo>
                  <a:lnTo>
                    <a:pt x="150901" y="146685"/>
                  </a:lnTo>
                  <a:lnTo>
                    <a:pt x="150901" y="116547"/>
                  </a:lnTo>
                  <a:close/>
                </a:path>
                <a:path w="1066800" h="591184">
                  <a:moveTo>
                    <a:pt x="979436" y="116547"/>
                  </a:moveTo>
                  <a:lnTo>
                    <a:pt x="915911" y="116547"/>
                  </a:lnTo>
                  <a:lnTo>
                    <a:pt x="915911" y="146685"/>
                  </a:lnTo>
                  <a:lnTo>
                    <a:pt x="979436" y="146685"/>
                  </a:lnTo>
                  <a:lnTo>
                    <a:pt x="979436" y="116547"/>
                  </a:lnTo>
                  <a:close/>
                </a:path>
                <a:path w="1066800" h="591184">
                  <a:moveTo>
                    <a:pt x="1066800" y="116598"/>
                  </a:moveTo>
                  <a:lnTo>
                    <a:pt x="1036662" y="116598"/>
                  </a:lnTo>
                  <a:lnTo>
                    <a:pt x="1036662" y="92519"/>
                  </a:lnTo>
                  <a:lnTo>
                    <a:pt x="1036662" y="89992"/>
                  </a:lnTo>
                  <a:lnTo>
                    <a:pt x="1033373" y="89992"/>
                  </a:lnTo>
                  <a:lnTo>
                    <a:pt x="1033373" y="120408"/>
                  </a:lnTo>
                  <a:lnTo>
                    <a:pt x="1033373" y="294043"/>
                  </a:lnTo>
                  <a:lnTo>
                    <a:pt x="1006297" y="294043"/>
                  </a:lnTo>
                  <a:lnTo>
                    <a:pt x="1006297" y="296570"/>
                  </a:lnTo>
                  <a:lnTo>
                    <a:pt x="1006297" y="324459"/>
                  </a:lnTo>
                  <a:lnTo>
                    <a:pt x="976185" y="324459"/>
                  </a:lnTo>
                  <a:lnTo>
                    <a:pt x="976185" y="326986"/>
                  </a:lnTo>
                  <a:lnTo>
                    <a:pt x="976185" y="353606"/>
                  </a:lnTo>
                  <a:lnTo>
                    <a:pt x="946048" y="353606"/>
                  </a:lnTo>
                  <a:lnTo>
                    <a:pt x="946048" y="357416"/>
                  </a:lnTo>
                  <a:lnTo>
                    <a:pt x="946048" y="384022"/>
                  </a:lnTo>
                  <a:lnTo>
                    <a:pt x="889050" y="384022"/>
                  </a:lnTo>
                  <a:lnTo>
                    <a:pt x="889050" y="357416"/>
                  </a:lnTo>
                  <a:lnTo>
                    <a:pt x="919162" y="357416"/>
                  </a:lnTo>
                  <a:lnTo>
                    <a:pt x="919162" y="326986"/>
                  </a:lnTo>
                  <a:lnTo>
                    <a:pt x="949299" y="326986"/>
                  </a:lnTo>
                  <a:lnTo>
                    <a:pt x="949299" y="324459"/>
                  </a:lnTo>
                  <a:lnTo>
                    <a:pt x="946975" y="324459"/>
                  </a:lnTo>
                  <a:lnTo>
                    <a:pt x="946975" y="323189"/>
                  </a:lnTo>
                  <a:lnTo>
                    <a:pt x="889050" y="323189"/>
                  </a:lnTo>
                  <a:lnTo>
                    <a:pt x="889050" y="179971"/>
                  </a:lnTo>
                  <a:lnTo>
                    <a:pt x="919162" y="179971"/>
                  </a:lnTo>
                  <a:lnTo>
                    <a:pt x="919162" y="149555"/>
                  </a:lnTo>
                  <a:lnTo>
                    <a:pt x="1009561" y="149555"/>
                  </a:lnTo>
                  <a:lnTo>
                    <a:pt x="1009561" y="147015"/>
                  </a:lnTo>
                  <a:lnTo>
                    <a:pt x="889050" y="147015"/>
                  </a:lnTo>
                  <a:lnTo>
                    <a:pt x="889050" y="92519"/>
                  </a:lnTo>
                  <a:lnTo>
                    <a:pt x="1006297" y="92519"/>
                  </a:lnTo>
                  <a:lnTo>
                    <a:pt x="1006297" y="116598"/>
                  </a:lnTo>
                  <a:lnTo>
                    <a:pt x="1006297" y="120408"/>
                  </a:lnTo>
                  <a:lnTo>
                    <a:pt x="1033373" y="120408"/>
                  </a:lnTo>
                  <a:lnTo>
                    <a:pt x="1033373" y="89992"/>
                  </a:lnTo>
                  <a:lnTo>
                    <a:pt x="1009561" y="89992"/>
                  </a:lnTo>
                  <a:lnTo>
                    <a:pt x="1009561" y="59575"/>
                  </a:lnTo>
                  <a:lnTo>
                    <a:pt x="889050" y="59575"/>
                  </a:lnTo>
                  <a:lnTo>
                    <a:pt x="889050" y="32956"/>
                  </a:lnTo>
                  <a:lnTo>
                    <a:pt x="889050" y="0"/>
                  </a:lnTo>
                  <a:lnTo>
                    <a:pt x="858659" y="0"/>
                  </a:lnTo>
                  <a:lnTo>
                    <a:pt x="858659" y="32956"/>
                  </a:lnTo>
                  <a:lnTo>
                    <a:pt x="858659" y="59575"/>
                  </a:lnTo>
                  <a:lnTo>
                    <a:pt x="858659" y="410641"/>
                  </a:lnTo>
                  <a:lnTo>
                    <a:pt x="828548" y="410641"/>
                  </a:lnTo>
                  <a:lnTo>
                    <a:pt x="828548" y="414439"/>
                  </a:lnTo>
                  <a:lnTo>
                    <a:pt x="828548" y="441058"/>
                  </a:lnTo>
                  <a:lnTo>
                    <a:pt x="798410" y="441058"/>
                  </a:lnTo>
                  <a:lnTo>
                    <a:pt x="798410" y="443598"/>
                  </a:lnTo>
                  <a:lnTo>
                    <a:pt x="798410" y="500621"/>
                  </a:lnTo>
                  <a:lnTo>
                    <a:pt x="768286" y="500621"/>
                  </a:lnTo>
                  <a:lnTo>
                    <a:pt x="768286" y="504431"/>
                  </a:lnTo>
                  <a:lnTo>
                    <a:pt x="768286" y="531050"/>
                  </a:lnTo>
                  <a:lnTo>
                    <a:pt x="738149" y="531050"/>
                  </a:lnTo>
                  <a:lnTo>
                    <a:pt x="738149" y="533577"/>
                  </a:lnTo>
                  <a:lnTo>
                    <a:pt x="738149" y="557657"/>
                  </a:lnTo>
                  <a:lnTo>
                    <a:pt x="680910" y="557657"/>
                  </a:lnTo>
                  <a:lnTo>
                    <a:pt x="680910" y="561467"/>
                  </a:lnTo>
                  <a:lnTo>
                    <a:pt x="680910" y="588073"/>
                  </a:lnTo>
                  <a:lnTo>
                    <a:pt x="419049" y="588073"/>
                  </a:lnTo>
                  <a:lnTo>
                    <a:pt x="419049" y="561467"/>
                  </a:lnTo>
                  <a:lnTo>
                    <a:pt x="419049" y="557657"/>
                  </a:lnTo>
                  <a:lnTo>
                    <a:pt x="358787" y="557657"/>
                  </a:lnTo>
                  <a:lnTo>
                    <a:pt x="358787" y="533577"/>
                  </a:lnTo>
                  <a:lnTo>
                    <a:pt x="358787" y="531050"/>
                  </a:lnTo>
                  <a:lnTo>
                    <a:pt x="298513" y="531050"/>
                  </a:lnTo>
                  <a:lnTo>
                    <a:pt x="298513" y="504431"/>
                  </a:lnTo>
                  <a:lnTo>
                    <a:pt x="298513" y="500621"/>
                  </a:lnTo>
                  <a:lnTo>
                    <a:pt x="268401" y="500621"/>
                  </a:lnTo>
                  <a:lnTo>
                    <a:pt x="268401" y="443598"/>
                  </a:lnTo>
                  <a:lnTo>
                    <a:pt x="268401" y="441058"/>
                  </a:lnTo>
                  <a:lnTo>
                    <a:pt x="241338" y="441058"/>
                  </a:lnTo>
                  <a:lnTo>
                    <a:pt x="241338" y="414439"/>
                  </a:lnTo>
                  <a:lnTo>
                    <a:pt x="241338" y="410641"/>
                  </a:lnTo>
                  <a:lnTo>
                    <a:pt x="211086" y="410641"/>
                  </a:lnTo>
                  <a:lnTo>
                    <a:pt x="211086" y="357416"/>
                  </a:lnTo>
                  <a:lnTo>
                    <a:pt x="211086" y="326986"/>
                  </a:lnTo>
                  <a:lnTo>
                    <a:pt x="211086" y="323189"/>
                  </a:lnTo>
                  <a:lnTo>
                    <a:pt x="150901" y="323189"/>
                  </a:lnTo>
                  <a:lnTo>
                    <a:pt x="150901" y="296570"/>
                  </a:lnTo>
                  <a:lnTo>
                    <a:pt x="150901" y="294043"/>
                  </a:lnTo>
                  <a:lnTo>
                    <a:pt x="120650" y="294043"/>
                  </a:lnTo>
                  <a:lnTo>
                    <a:pt x="120650" y="267423"/>
                  </a:lnTo>
                  <a:lnTo>
                    <a:pt x="120650" y="263626"/>
                  </a:lnTo>
                  <a:lnTo>
                    <a:pt x="93649" y="263626"/>
                  </a:lnTo>
                  <a:lnTo>
                    <a:pt x="93649" y="149555"/>
                  </a:lnTo>
                  <a:lnTo>
                    <a:pt x="147650" y="149555"/>
                  </a:lnTo>
                  <a:lnTo>
                    <a:pt x="147650" y="179971"/>
                  </a:lnTo>
                  <a:lnTo>
                    <a:pt x="211086" y="179971"/>
                  </a:lnTo>
                  <a:lnTo>
                    <a:pt x="211086" y="32956"/>
                  </a:lnTo>
                  <a:lnTo>
                    <a:pt x="858659" y="32956"/>
                  </a:lnTo>
                  <a:lnTo>
                    <a:pt x="858659" y="0"/>
                  </a:lnTo>
                  <a:lnTo>
                    <a:pt x="177761" y="0"/>
                  </a:lnTo>
                  <a:lnTo>
                    <a:pt x="177761" y="32956"/>
                  </a:lnTo>
                  <a:lnTo>
                    <a:pt x="177761" y="59575"/>
                  </a:lnTo>
                  <a:lnTo>
                    <a:pt x="177761" y="92519"/>
                  </a:lnTo>
                  <a:lnTo>
                    <a:pt x="177761" y="147015"/>
                  </a:lnTo>
                  <a:lnTo>
                    <a:pt x="60261" y="147015"/>
                  </a:lnTo>
                  <a:lnTo>
                    <a:pt x="60261" y="149555"/>
                  </a:lnTo>
                  <a:lnTo>
                    <a:pt x="60261" y="263626"/>
                  </a:lnTo>
                  <a:lnTo>
                    <a:pt x="60261" y="267423"/>
                  </a:lnTo>
                  <a:lnTo>
                    <a:pt x="90512" y="267423"/>
                  </a:lnTo>
                  <a:lnTo>
                    <a:pt x="90512" y="294043"/>
                  </a:lnTo>
                  <a:lnTo>
                    <a:pt x="90512" y="296570"/>
                  </a:lnTo>
                  <a:lnTo>
                    <a:pt x="117513" y="296570"/>
                  </a:lnTo>
                  <a:lnTo>
                    <a:pt x="117513" y="323189"/>
                  </a:lnTo>
                  <a:lnTo>
                    <a:pt x="117513" y="326986"/>
                  </a:lnTo>
                  <a:lnTo>
                    <a:pt x="147764" y="326986"/>
                  </a:lnTo>
                  <a:lnTo>
                    <a:pt x="147764" y="357416"/>
                  </a:lnTo>
                  <a:lnTo>
                    <a:pt x="177761" y="357416"/>
                  </a:lnTo>
                  <a:lnTo>
                    <a:pt x="177761" y="410641"/>
                  </a:lnTo>
                  <a:lnTo>
                    <a:pt x="150901" y="410641"/>
                  </a:lnTo>
                  <a:lnTo>
                    <a:pt x="150901" y="386562"/>
                  </a:lnTo>
                  <a:lnTo>
                    <a:pt x="150901" y="384022"/>
                  </a:lnTo>
                  <a:lnTo>
                    <a:pt x="120650" y="384022"/>
                  </a:lnTo>
                  <a:lnTo>
                    <a:pt x="120650" y="357416"/>
                  </a:lnTo>
                  <a:lnTo>
                    <a:pt x="120650" y="353606"/>
                  </a:lnTo>
                  <a:lnTo>
                    <a:pt x="93649" y="353606"/>
                  </a:lnTo>
                  <a:lnTo>
                    <a:pt x="93649" y="326986"/>
                  </a:lnTo>
                  <a:lnTo>
                    <a:pt x="93649" y="323189"/>
                  </a:lnTo>
                  <a:lnTo>
                    <a:pt x="63512" y="323189"/>
                  </a:lnTo>
                  <a:lnTo>
                    <a:pt x="63512" y="296570"/>
                  </a:lnTo>
                  <a:lnTo>
                    <a:pt x="63512" y="294043"/>
                  </a:lnTo>
                  <a:lnTo>
                    <a:pt x="33401" y="294043"/>
                  </a:lnTo>
                  <a:lnTo>
                    <a:pt x="33401" y="119138"/>
                  </a:lnTo>
                  <a:lnTo>
                    <a:pt x="63512" y="119138"/>
                  </a:lnTo>
                  <a:lnTo>
                    <a:pt x="63512" y="116598"/>
                  </a:lnTo>
                  <a:lnTo>
                    <a:pt x="63512" y="92519"/>
                  </a:lnTo>
                  <a:lnTo>
                    <a:pt x="177761" y="92519"/>
                  </a:lnTo>
                  <a:lnTo>
                    <a:pt x="177761" y="59575"/>
                  </a:lnTo>
                  <a:lnTo>
                    <a:pt x="60261" y="59575"/>
                  </a:lnTo>
                  <a:lnTo>
                    <a:pt x="60261" y="89992"/>
                  </a:lnTo>
                  <a:lnTo>
                    <a:pt x="30137" y="89992"/>
                  </a:lnTo>
                  <a:lnTo>
                    <a:pt x="30137" y="92519"/>
                  </a:lnTo>
                  <a:lnTo>
                    <a:pt x="30137" y="116598"/>
                  </a:lnTo>
                  <a:lnTo>
                    <a:pt x="0" y="116598"/>
                  </a:lnTo>
                  <a:lnTo>
                    <a:pt x="0" y="119138"/>
                  </a:lnTo>
                  <a:lnTo>
                    <a:pt x="0" y="294043"/>
                  </a:lnTo>
                  <a:lnTo>
                    <a:pt x="0" y="296570"/>
                  </a:lnTo>
                  <a:lnTo>
                    <a:pt x="30264" y="296570"/>
                  </a:lnTo>
                  <a:lnTo>
                    <a:pt x="30264" y="323189"/>
                  </a:lnTo>
                  <a:lnTo>
                    <a:pt x="30264" y="326986"/>
                  </a:lnTo>
                  <a:lnTo>
                    <a:pt x="60261" y="326986"/>
                  </a:lnTo>
                  <a:lnTo>
                    <a:pt x="60261" y="353606"/>
                  </a:lnTo>
                  <a:lnTo>
                    <a:pt x="60261" y="357416"/>
                  </a:lnTo>
                  <a:lnTo>
                    <a:pt x="90512" y="357416"/>
                  </a:lnTo>
                  <a:lnTo>
                    <a:pt x="90512" y="384022"/>
                  </a:lnTo>
                  <a:lnTo>
                    <a:pt x="90512" y="386562"/>
                  </a:lnTo>
                  <a:lnTo>
                    <a:pt x="117513" y="386562"/>
                  </a:lnTo>
                  <a:lnTo>
                    <a:pt x="117513" y="410641"/>
                  </a:lnTo>
                  <a:lnTo>
                    <a:pt x="117513" y="414439"/>
                  </a:lnTo>
                  <a:lnTo>
                    <a:pt x="147764" y="414439"/>
                  </a:lnTo>
                  <a:lnTo>
                    <a:pt x="147764" y="441058"/>
                  </a:lnTo>
                  <a:lnTo>
                    <a:pt x="147764" y="443598"/>
                  </a:lnTo>
                  <a:lnTo>
                    <a:pt x="238125" y="443598"/>
                  </a:lnTo>
                  <a:lnTo>
                    <a:pt x="238125" y="500621"/>
                  </a:lnTo>
                  <a:lnTo>
                    <a:pt x="238125" y="504431"/>
                  </a:lnTo>
                  <a:lnTo>
                    <a:pt x="265264" y="504431"/>
                  </a:lnTo>
                  <a:lnTo>
                    <a:pt x="265264" y="531050"/>
                  </a:lnTo>
                  <a:lnTo>
                    <a:pt x="265264" y="533577"/>
                  </a:lnTo>
                  <a:lnTo>
                    <a:pt x="295376" y="533577"/>
                  </a:lnTo>
                  <a:lnTo>
                    <a:pt x="295376" y="557657"/>
                  </a:lnTo>
                  <a:lnTo>
                    <a:pt x="295376" y="561467"/>
                  </a:lnTo>
                  <a:lnTo>
                    <a:pt x="355625" y="561467"/>
                  </a:lnTo>
                  <a:lnTo>
                    <a:pt x="355625" y="588073"/>
                  </a:lnTo>
                  <a:lnTo>
                    <a:pt x="355625" y="590613"/>
                  </a:lnTo>
                  <a:lnTo>
                    <a:pt x="741413" y="590613"/>
                  </a:lnTo>
                  <a:lnTo>
                    <a:pt x="741413" y="588073"/>
                  </a:lnTo>
                  <a:lnTo>
                    <a:pt x="741413" y="561467"/>
                  </a:lnTo>
                  <a:lnTo>
                    <a:pt x="771550" y="561467"/>
                  </a:lnTo>
                  <a:lnTo>
                    <a:pt x="771550" y="557657"/>
                  </a:lnTo>
                  <a:lnTo>
                    <a:pt x="771550" y="533577"/>
                  </a:lnTo>
                  <a:lnTo>
                    <a:pt x="801662" y="533577"/>
                  </a:lnTo>
                  <a:lnTo>
                    <a:pt x="801662" y="531050"/>
                  </a:lnTo>
                  <a:lnTo>
                    <a:pt x="801662" y="504431"/>
                  </a:lnTo>
                  <a:lnTo>
                    <a:pt x="831913" y="504431"/>
                  </a:lnTo>
                  <a:lnTo>
                    <a:pt x="831913" y="500621"/>
                  </a:lnTo>
                  <a:lnTo>
                    <a:pt x="831913" y="443598"/>
                  </a:lnTo>
                  <a:lnTo>
                    <a:pt x="889165" y="443598"/>
                  </a:lnTo>
                  <a:lnTo>
                    <a:pt x="889165" y="441058"/>
                  </a:lnTo>
                  <a:lnTo>
                    <a:pt x="889165" y="414439"/>
                  </a:lnTo>
                  <a:lnTo>
                    <a:pt x="949413" y="414439"/>
                  </a:lnTo>
                  <a:lnTo>
                    <a:pt x="949413" y="410641"/>
                  </a:lnTo>
                  <a:lnTo>
                    <a:pt x="949413" y="386562"/>
                  </a:lnTo>
                  <a:lnTo>
                    <a:pt x="979678" y="386562"/>
                  </a:lnTo>
                  <a:lnTo>
                    <a:pt x="979678" y="384022"/>
                  </a:lnTo>
                  <a:lnTo>
                    <a:pt x="979678" y="357416"/>
                  </a:lnTo>
                  <a:lnTo>
                    <a:pt x="1009561" y="357416"/>
                  </a:lnTo>
                  <a:lnTo>
                    <a:pt x="1009561" y="353606"/>
                  </a:lnTo>
                  <a:lnTo>
                    <a:pt x="1009561" y="326986"/>
                  </a:lnTo>
                  <a:lnTo>
                    <a:pt x="1036662" y="326986"/>
                  </a:lnTo>
                  <a:lnTo>
                    <a:pt x="1036662" y="324459"/>
                  </a:lnTo>
                  <a:lnTo>
                    <a:pt x="1036662" y="296570"/>
                  </a:lnTo>
                  <a:lnTo>
                    <a:pt x="1066800" y="296570"/>
                  </a:lnTo>
                  <a:lnTo>
                    <a:pt x="1066800" y="294043"/>
                  </a:lnTo>
                  <a:lnTo>
                    <a:pt x="1066800" y="120408"/>
                  </a:lnTo>
                  <a:lnTo>
                    <a:pt x="1066800" y="116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67455" y="6390347"/>
              <a:ext cx="862330" cy="678180"/>
            </a:xfrm>
            <a:custGeom>
              <a:avLst/>
              <a:gdLst/>
              <a:ahLst/>
              <a:cxnLst/>
              <a:rect l="l" t="t" r="r" b="b"/>
              <a:pathLst>
                <a:path w="862329" h="678179">
                  <a:moveTo>
                    <a:pt x="63436" y="0"/>
                  </a:moveTo>
                  <a:lnTo>
                    <a:pt x="0" y="0"/>
                  </a:lnTo>
                  <a:lnTo>
                    <a:pt x="0" y="30416"/>
                  </a:lnTo>
                  <a:lnTo>
                    <a:pt x="30111" y="30416"/>
                  </a:lnTo>
                  <a:lnTo>
                    <a:pt x="30111" y="173634"/>
                  </a:lnTo>
                  <a:lnTo>
                    <a:pt x="63436" y="173634"/>
                  </a:lnTo>
                  <a:lnTo>
                    <a:pt x="63436" y="30416"/>
                  </a:lnTo>
                  <a:lnTo>
                    <a:pt x="63436" y="0"/>
                  </a:lnTo>
                  <a:close/>
                </a:path>
                <a:path w="862329" h="678179">
                  <a:moveTo>
                    <a:pt x="684149" y="645109"/>
                  </a:moveTo>
                  <a:lnTo>
                    <a:pt x="653897" y="645109"/>
                  </a:lnTo>
                  <a:lnTo>
                    <a:pt x="653897" y="618490"/>
                  </a:lnTo>
                  <a:lnTo>
                    <a:pt x="653897" y="614692"/>
                  </a:lnTo>
                  <a:lnTo>
                    <a:pt x="623900" y="614692"/>
                  </a:lnTo>
                  <a:lnTo>
                    <a:pt x="623900" y="588073"/>
                  </a:lnTo>
                  <a:lnTo>
                    <a:pt x="623900" y="585546"/>
                  </a:lnTo>
                  <a:lnTo>
                    <a:pt x="620737" y="585546"/>
                  </a:lnTo>
                  <a:lnTo>
                    <a:pt x="620737" y="618490"/>
                  </a:lnTo>
                  <a:lnTo>
                    <a:pt x="620737" y="645109"/>
                  </a:lnTo>
                  <a:lnTo>
                    <a:pt x="181000" y="645109"/>
                  </a:lnTo>
                  <a:lnTo>
                    <a:pt x="181000" y="618490"/>
                  </a:lnTo>
                  <a:lnTo>
                    <a:pt x="211137" y="618490"/>
                  </a:lnTo>
                  <a:lnTo>
                    <a:pt x="211137" y="615962"/>
                  </a:lnTo>
                  <a:lnTo>
                    <a:pt x="211137" y="588073"/>
                  </a:lnTo>
                  <a:lnTo>
                    <a:pt x="590600" y="588073"/>
                  </a:lnTo>
                  <a:lnTo>
                    <a:pt x="590600" y="614692"/>
                  </a:lnTo>
                  <a:lnTo>
                    <a:pt x="590600" y="618490"/>
                  </a:lnTo>
                  <a:lnTo>
                    <a:pt x="620737" y="618490"/>
                  </a:lnTo>
                  <a:lnTo>
                    <a:pt x="620737" y="585546"/>
                  </a:lnTo>
                  <a:lnTo>
                    <a:pt x="593763" y="585546"/>
                  </a:lnTo>
                  <a:lnTo>
                    <a:pt x="593763" y="555129"/>
                  </a:lnTo>
                  <a:lnTo>
                    <a:pt x="476262" y="555129"/>
                  </a:lnTo>
                  <a:lnTo>
                    <a:pt x="476262" y="471474"/>
                  </a:lnTo>
                  <a:lnTo>
                    <a:pt x="536511" y="471474"/>
                  </a:lnTo>
                  <a:lnTo>
                    <a:pt x="536511" y="441058"/>
                  </a:lnTo>
                  <a:lnTo>
                    <a:pt x="442772" y="441058"/>
                  </a:lnTo>
                  <a:lnTo>
                    <a:pt x="442772" y="471474"/>
                  </a:lnTo>
                  <a:lnTo>
                    <a:pt x="442772" y="555129"/>
                  </a:lnTo>
                  <a:lnTo>
                    <a:pt x="358762" y="555129"/>
                  </a:lnTo>
                  <a:lnTo>
                    <a:pt x="358762" y="471474"/>
                  </a:lnTo>
                  <a:lnTo>
                    <a:pt x="442772" y="471474"/>
                  </a:lnTo>
                  <a:lnTo>
                    <a:pt x="442772" y="441058"/>
                  </a:lnTo>
                  <a:lnTo>
                    <a:pt x="268224" y="441058"/>
                  </a:lnTo>
                  <a:lnTo>
                    <a:pt x="268224" y="471474"/>
                  </a:lnTo>
                  <a:lnTo>
                    <a:pt x="325450" y="471474"/>
                  </a:lnTo>
                  <a:lnTo>
                    <a:pt x="325450" y="555129"/>
                  </a:lnTo>
                  <a:lnTo>
                    <a:pt x="207860" y="555129"/>
                  </a:lnTo>
                  <a:lnTo>
                    <a:pt x="207860" y="585546"/>
                  </a:lnTo>
                  <a:lnTo>
                    <a:pt x="177749" y="585546"/>
                  </a:lnTo>
                  <a:lnTo>
                    <a:pt x="177749" y="588073"/>
                  </a:lnTo>
                  <a:lnTo>
                    <a:pt x="177749" y="615962"/>
                  </a:lnTo>
                  <a:lnTo>
                    <a:pt x="147497" y="615962"/>
                  </a:lnTo>
                  <a:lnTo>
                    <a:pt x="147497" y="618490"/>
                  </a:lnTo>
                  <a:lnTo>
                    <a:pt x="147497" y="645109"/>
                  </a:lnTo>
                  <a:lnTo>
                    <a:pt x="117500" y="645109"/>
                  </a:lnTo>
                  <a:lnTo>
                    <a:pt x="117500" y="678065"/>
                  </a:lnTo>
                  <a:lnTo>
                    <a:pt x="684149" y="678065"/>
                  </a:lnTo>
                  <a:lnTo>
                    <a:pt x="684149" y="645109"/>
                  </a:lnTo>
                  <a:close/>
                </a:path>
                <a:path w="862329" h="678179">
                  <a:moveTo>
                    <a:pt x="861910" y="0"/>
                  </a:moveTo>
                  <a:lnTo>
                    <a:pt x="828535" y="0"/>
                  </a:lnTo>
                  <a:lnTo>
                    <a:pt x="828535" y="114071"/>
                  </a:lnTo>
                  <a:lnTo>
                    <a:pt x="798398" y="114071"/>
                  </a:lnTo>
                  <a:lnTo>
                    <a:pt x="798398" y="117868"/>
                  </a:lnTo>
                  <a:lnTo>
                    <a:pt x="798398" y="144487"/>
                  </a:lnTo>
                  <a:lnTo>
                    <a:pt x="768261" y="144487"/>
                  </a:lnTo>
                  <a:lnTo>
                    <a:pt x="768261" y="147015"/>
                  </a:lnTo>
                  <a:lnTo>
                    <a:pt x="768261" y="174904"/>
                  </a:lnTo>
                  <a:lnTo>
                    <a:pt x="801649" y="174904"/>
                  </a:lnTo>
                  <a:lnTo>
                    <a:pt x="801649" y="147015"/>
                  </a:lnTo>
                  <a:lnTo>
                    <a:pt x="831913" y="147015"/>
                  </a:lnTo>
                  <a:lnTo>
                    <a:pt x="831913" y="144487"/>
                  </a:lnTo>
                  <a:lnTo>
                    <a:pt x="831913" y="117868"/>
                  </a:lnTo>
                  <a:lnTo>
                    <a:pt x="861910" y="117868"/>
                  </a:lnTo>
                  <a:lnTo>
                    <a:pt x="861910" y="114071"/>
                  </a:lnTo>
                  <a:lnTo>
                    <a:pt x="861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2022-06-06T15:49:22Z</dcterms:created>
  <dcterms:modified xsi:type="dcterms:W3CDTF">2022-06-06T15:49:22Z</dcterms:modified>
</cp:coreProperties>
</file>