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74300"/>
  <p:notesSz cx="18288000" cy="10274300"/>
  <p:embeddedFontLst>
    <p:embeddedFont>
      <p:font typeface="CSONLL+Montserrat ExtraBold"/>
      <p:regular r:id="rId12"/>
    </p:embeddedFont>
    <p:embeddedFont>
      <p:font typeface="GKMMNK+PP Neue Machina Regular"/>
      <p:regular r:id="rId13"/>
    </p:embeddedFont>
    <p:embeddedFont>
      <p:font typeface="QSBVOE+Montserrat"/>
      <p:regular r:id="rId14"/>
    </p:embeddedFont>
    <p:embeddedFont>
      <p:font typeface="WVOGVQ+Montserrat ExtraBold"/>
      <p:regular r:id="rId15"/>
    </p:embeddedFont>
    <p:embeddedFont>
      <p:font typeface="LEDDVC+Montserrat"/>
      <p:regular r:id="rId16"/>
    </p:embeddedFont>
    <p:embeddedFont>
      <p:font typeface="MERULW+basis33"/>
      <p:regular r:id="rId17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font" Target="fonts/font1.fntdata" /><Relationship Id="rId13" Type="http://schemas.openxmlformats.org/officeDocument/2006/relationships/font" Target="fonts/font2.fntdata" /><Relationship Id="rId14" Type="http://schemas.openxmlformats.org/officeDocument/2006/relationships/font" Target="fonts/font3.fntdata" /><Relationship Id="rId15" Type="http://schemas.openxmlformats.org/officeDocument/2006/relationships/font" Target="fonts/font4.fntdata" /><Relationship Id="rId16" Type="http://schemas.openxmlformats.org/officeDocument/2006/relationships/font" Target="fonts/font5.fntdata" /><Relationship Id="rId17" Type="http://schemas.openxmlformats.org/officeDocument/2006/relationships/font" Target="fonts/font6.fntdata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Relationship Id="rId3" Type="http://schemas.openxmlformats.org/officeDocument/2006/relationships/hyperlink" Target="https://github.com/DPdotexe" TargetMode="Externa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Relationship Id="rId3" Type="http://schemas.openxmlformats.org/officeDocument/2006/relationships/hyperlink" Target="https://dpdotexe.github.io/Start2Impact/" TargetMode="External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7998" cy="10274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165951" y="3840004"/>
            <a:ext cx="6125740" cy="14610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8100" spc="18">
                <a:solidFill>
                  <a:srgbClr val="000000"/>
                </a:solidFill>
                <a:latin typeface="CSONLL+Montserrat ExtraBold"/>
                <a:cs typeface="CSONLL+Montserrat ExtraBold"/>
              </a:rPr>
              <a:t>HTML&amp;CSS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23858" y="5468543"/>
            <a:ext cx="5809784" cy="7201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70"/>
              </a:lnSpc>
              <a:spcBef>
                <a:spcPts val="0"/>
              </a:spcBef>
              <a:spcAft>
                <a:spcPts val="0"/>
              </a:spcAft>
            </a:pPr>
            <a:r>
              <a:rPr dirty="0" sz="41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Project</a:t>
            </a:r>
            <a:r>
              <a:rPr dirty="0" sz="41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 </a:t>
            </a:r>
            <a:r>
              <a:rPr dirty="0" sz="41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Start2Impact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7998" cy="10274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05100" y="1386693"/>
            <a:ext cx="3813169" cy="10712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35"/>
              </a:lnSpc>
              <a:spcBef>
                <a:spcPts val="0"/>
              </a:spcBef>
              <a:spcAft>
                <a:spcPts val="0"/>
              </a:spcAft>
            </a:pPr>
            <a:r>
              <a:rPr dirty="0" sz="5900">
                <a:solidFill>
                  <a:srgbClr val="000000"/>
                </a:solidFill>
                <a:latin typeface="CSONLL+Montserrat ExtraBold"/>
                <a:cs typeface="CSONLL+Montserrat ExtraBold"/>
              </a:rPr>
              <a:t>Struttura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72953" y="4289250"/>
            <a:ext cx="1467849" cy="4715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 spc="18">
                <a:solidFill>
                  <a:srgbClr val="000000"/>
                </a:solidFill>
                <a:latin typeface="CSONLL+Montserrat ExtraBold"/>
                <a:cs typeface="CSONLL+Montserrat ExtraBold"/>
              </a:rPr>
              <a:t>Nav</a:t>
            </a:r>
            <a:r>
              <a:rPr dirty="0" sz="2450" spc="105">
                <a:solidFill>
                  <a:srgbClr val="000000"/>
                </a:solidFill>
                <a:latin typeface="CSONLL+Montserrat ExtraBold"/>
                <a:cs typeface="CSONLL+Montserrat ExtraBold"/>
              </a:rPr>
              <a:t> </a:t>
            </a:r>
            <a:r>
              <a:rPr dirty="0" sz="2450" spc="17">
                <a:solidFill>
                  <a:srgbClr val="000000"/>
                </a:solidFill>
                <a:latin typeface="CSONLL+Montserrat ExtraBold"/>
                <a:cs typeface="CSONLL+Montserrat ExtraBold"/>
              </a:rPr>
              <a:t>Bar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75808" y="4289250"/>
            <a:ext cx="1145352" cy="4715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 spc="20">
                <a:solidFill>
                  <a:srgbClr val="000000"/>
                </a:solidFill>
                <a:latin typeface="CSONLL+Montserrat ExtraBold"/>
                <a:cs typeface="CSONLL+Montserrat ExtraBold"/>
              </a:rPr>
              <a:t>Home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72953" y="4910945"/>
            <a:ext cx="3729616" cy="3707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Responsive</a:t>
            </a:r>
            <a:r>
              <a:rPr dirty="0" sz="20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su</a:t>
            </a:r>
            <a:r>
              <a:rPr dirty="0" sz="20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ogni</a:t>
            </a:r>
            <a:r>
              <a:rPr dirty="0" sz="20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sezione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75808" y="4910945"/>
            <a:ext cx="3928929" cy="3707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Piccola</a:t>
            </a:r>
            <a:r>
              <a:rPr dirty="0" sz="20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presentazione</a:t>
            </a:r>
            <a:r>
              <a:rPr dirty="0" sz="20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e</a:t>
            </a:r>
            <a:r>
              <a:rPr dirty="0" sz="20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foto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72953" y="6855451"/>
            <a:ext cx="798023" cy="4715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 spc="18">
                <a:solidFill>
                  <a:srgbClr val="000000"/>
                </a:solidFill>
                <a:latin typeface="CSONLL+Montserrat ExtraBold"/>
                <a:cs typeface="CSONLL+Montserrat ExtraBold"/>
              </a:rPr>
              <a:t>Box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75808" y="6855451"/>
            <a:ext cx="1254423" cy="4715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 spc="15">
                <a:solidFill>
                  <a:srgbClr val="000000"/>
                </a:solidFill>
                <a:latin typeface="CSONLL+Montserrat ExtraBold"/>
                <a:cs typeface="CSONLL+Montserrat ExtraBold"/>
              </a:rPr>
              <a:t>Footer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72953" y="7477146"/>
            <a:ext cx="2746264" cy="3707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Bio,skills,</a:t>
            </a:r>
            <a:r>
              <a:rPr dirty="0" sz="20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portfolio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675808" y="7477146"/>
            <a:ext cx="2492864" cy="3707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Contatti</a:t>
            </a:r>
            <a:r>
              <a:rPr dirty="0" sz="20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e</a:t>
            </a:r>
            <a:r>
              <a:rPr dirty="0" sz="20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e-mail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91401" y="3831326"/>
            <a:ext cx="4654231" cy="10669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01"/>
              </a:lnSpc>
              <a:spcBef>
                <a:spcPts val="0"/>
              </a:spcBef>
              <a:spcAft>
                <a:spcPts val="0"/>
              </a:spcAft>
            </a:pPr>
            <a:r>
              <a:rPr dirty="0" sz="5850" spc="20">
                <a:solidFill>
                  <a:srgbClr val="000000"/>
                </a:solidFill>
                <a:latin typeface="CSONLL+Montserrat ExtraBold"/>
                <a:cs typeface="CSONLL+Montserrat ExtraBold"/>
              </a:rPr>
              <a:t>Ho</a:t>
            </a:r>
            <a:r>
              <a:rPr dirty="0" sz="5850" spc="243">
                <a:solidFill>
                  <a:srgbClr val="000000"/>
                </a:solidFill>
                <a:latin typeface="CSONLL+Montserrat ExtraBold"/>
                <a:cs typeface="CSONLL+Montserrat ExtraBold"/>
              </a:rPr>
              <a:t> </a:t>
            </a:r>
            <a:r>
              <a:rPr dirty="0" sz="5850" spc="15">
                <a:solidFill>
                  <a:srgbClr val="000000"/>
                </a:solidFill>
                <a:latin typeface="CSONLL+Montserrat ExtraBold"/>
                <a:cs typeface="CSONLL+Montserrat ExtraBold"/>
              </a:rPr>
              <a:t>puntato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91401" y="4717151"/>
            <a:ext cx="7454999" cy="28386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01"/>
              </a:lnSpc>
              <a:spcBef>
                <a:spcPts val="0"/>
              </a:spcBef>
              <a:spcAft>
                <a:spcPts val="0"/>
              </a:spcAft>
            </a:pPr>
            <a:r>
              <a:rPr dirty="0" sz="5850" spc="14">
                <a:solidFill>
                  <a:srgbClr val="000000"/>
                </a:solidFill>
                <a:latin typeface="CSONLL+Montserrat ExtraBold"/>
                <a:cs typeface="CSONLL+Montserrat ExtraBold"/>
              </a:rPr>
              <a:t>principalmente</a:t>
            </a:r>
            <a:r>
              <a:rPr dirty="0" sz="5850" spc="248">
                <a:solidFill>
                  <a:srgbClr val="000000"/>
                </a:solidFill>
                <a:latin typeface="CSONLL+Montserrat ExtraBold"/>
                <a:cs typeface="CSONLL+Montserrat ExtraBold"/>
              </a:rPr>
              <a:t> </a:t>
            </a:r>
            <a:r>
              <a:rPr dirty="0" sz="5850" spc="15">
                <a:solidFill>
                  <a:srgbClr val="000000"/>
                </a:solidFill>
                <a:latin typeface="CSONLL+Montserrat ExtraBold"/>
                <a:cs typeface="CSONLL+Montserrat ExtraBold"/>
              </a:rPr>
              <a:t>ad</a:t>
            </a:r>
          </a:p>
          <a:p>
            <a:pPr marL="0" marR="0">
              <a:lnSpc>
                <a:spcPts val="6975"/>
              </a:lnSpc>
              <a:spcBef>
                <a:spcPts val="0"/>
              </a:spcBef>
              <a:spcAft>
                <a:spcPts val="0"/>
              </a:spcAft>
            </a:pPr>
            <a:r>
              <a:rPr dirty="0" sz="5850" spc="14">
                <a:solidFill>
                  <a:srgbClr val="000000"/>
                </a:solidFill>
                <a:latin typeface="CSONLL+Montserrat ExtraBold"/>
                <a:cs typeface="CSONLL+Montserrat ExtraBold"/>
              </a:rPr>
              <a:t>avere</a:t>
            </a:r>
            <a:r>
              <a:rPr dirty="0" sz="5850" spc="248">
                <a:solidFill>
                  <a:srgbClr val="000000"/>
                </a:solidFill>
                <a:latin typeface="CSONLL+Montserrat ExtraBold"/>
                <a:cs typeface="CSONLL+Montserrat ExtraBold"/>
              </a:rPr>
              <a:t> </a:t>
            </a:r>
            <a:r>
              <a:rPr dirty="0" sz="5850" spc="17">
                <a:solidFill>
                  <a:srgbClr val="000000"/>
                </a:solidFill>
                <a:latin typeface="CSONLL+Montserrat ExtraBold"/>
                <a:cs typeface="CSONLL+Montserrat ExtraBold"/>
              </a:rPr>
              <a:t>un</a:t>
            </a:r>
            <a:r>
              <a:rPr dirty="0" sz="5850" spc="246">
                <a:solidFill>
                  <a:srgbClr val="000000"/>
                </a:solidFill>
                <a:latin typeface="CSONLL+Montserrat ExtraBold"/>
                <a:cs typeface="CSONLL+Montserrat ExtraBold"/>
              </a:rPr>
              <a:t> </a:t>
            </a:r>
            <a:r>
              <a:rPr dirty="0" sz="5850" spc="14">
                <a:solidFill>
                  <a:srgbClr val="000000"/>
                </a:solidFill>
                <a:latin typeface="CSONLL+Montserrat ExtraBold"/>
                <a:cs typeface="CSONLL+Montserrat ExtraBold"/>
              </a:rPr>
              <a:t>design</a:t>
            </a:r>
          </a:p>
          <a:p>
            <a:pPr marL="0" marR="0">
              <a:lnSpc>
                <a:spcPts val="6975"/>
              </a:lnSpc>
              <a:spcBef>
                <a:spcPts val="0"/>
              </a:spcBef>
              <a:spcAft>
                <a:spcPts val="0"/>
              </a:spcAft>
            </a:pPr>
            <a:r>
              <a:rPr dirty="0" sz="5850" spc="17">
                <a:solidFill>
                  <a:srgbClr val="000000"/>
                </a:solidFill>
                <a:latin typeface="CSONLL+Montserrat ExtraBold"/>
                <a:cs typeface="CSONLL+Montserrat ExtraBold"/>
              </a:rPr>
              <a:t>minimal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13908" y="4873997"/>
            <a:ext cx="4772838" cy="8914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QSBVOE+Montserrat"/>
                <a:cs typeface="QSBVOE+Montserrat"/>
              </a:rPr>
              <a:t>Ho</a:t>
            </a:r>
            <a:r>
              <a:rPr dirty="0" sz="2600">
                <a:solidFill>
                  <a:srgbClr val="000000"/>
                </a:solidFill>
                <a:latin typeface="QSBVOE+Montserrat"/>
                <a:cs typeface="QSBVOE+Montserrat"/>
              </a:rPr>
              <a:t> </a:t>
            </a:r>
            <a:r>
              <a:rPr dirty="0" sz="2600">
                <a:solidFill>
                  <a:srgbClr val="000000"/>
                </a:solidFill>
                <a:latin typeface="QSBVOE+Montserrat"/>
                <a:cs typeface="QSBVOE+Montserrat"/>
              </a:rPr>
              <a:t>usato</a:t>
            </a:r>
            <a:r>
              <a:rPr dirty="0" sz="2600">
                <a:solidFill>
                  <a:srgbClr val="000000"/>
                </a:solidFill>
                <a:latin typeface="QSBVOE+Montserrat"/>
                <a:cs typeface="QSBVOE+Montserrat"/>
              </a:rPr>
              <a:t> </a:t>
            </a:r>
            <a:r>
              <a:rPr dirty="0" sz="2600">
                <a:solidFill>
                  <a:srgbClr val="000000"/>
                </a:solidFill>
                <a:latin typeface="QSBVOE+Montserrat"/>
                <a:cs typeface="QSBVOE+Montserrat"/>
              </a:rPr>
              <a:t>solamente</a:t>
            </a:r>
            <a:r>
              <a:rPr dirty="0" sz="2600">
                <a:solidFill>
                  <a:srgbClr val="000000"/>
                </a:solidFill>
                <a:latin typeface="QSBVOE+Montserrat"/>
                <a:cs typeface="QSBVOE+Montserrat"/>
              </a:rPr>
              <a:t> </a:t>
            </a:r>
            <a:r>
              <a:rPr dirty="0" sz="2600">
                <a:solidFill>
                  <a:srgbClr val="000000"/>
                </a:solidFill>
                <a:latin typeface="QSBVOE+Montserrat"/>
                <a:cs typeface="QSBVOE+Montserrat"/>
              </a:rPr>
              <a:t>tre</a:t>
            </a:r>
          </a:p>
          <a:p>
            <a:pPr marL="0" marR="0">
              <a:lnSpc>
                <a:spcPts val="3119"/>
              </a:lnSpc>
              <a:spcBef>
                <a:spcPts val="48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QSBVOE+Montserrat"/>
                <a:cs typeface="QSBVOE+Montserrat"/>
              </a:rPr>
              <a:t>colori</a:t>
            </a:r>
            <a:r>
              <a:rPr dirty="0" sz="2600">
                <a:solidFill>
                  <a:srgbClr val="000000"/>
                </a:solidFill>
                <a:latin typeface="QSBVOE+Montserrat"/>
                <a:cs typeface="QSBVOE+Montserrat"/>
              </a:rPr>
              <a:t> </a:t>
            </a:r>
            <a:r>
              <a:rPr dirty="0" sz="2600">
                <a:solidFill>
                  <a:srgbClr val="000000"/>
                </a:solidFill>
                <a:latin typeface="QSBVOE+Montserrat"/>
                <a:cs typeface="QSBVOE+Montserrat"/>
              </a:rPr>
              <a:t>e</a:t>
            </a:r>
            <a:r>
              <a:rPr dirty="0" sz="2600">
                <a:solidFill>
                  <a:srgbClr val="000000"/>
                </a:solidFill>
                <a:latin typeface="QSBVOE+Montserrat"/>
                <a:cs typeface="QSBVOE+Montserrat"/>
              </a:rPr>
              <a:t> </a:t>
            </a:r>
            <a:r>
              <a:rPr dirty="0" sz="2600">
                <a:solidFill>
                  <a:srgbClr val="000000"/>
                </a:solidFill>
                <a:latin typeface="QSBVOE+Montserrat"/>
                <a:cs typeface="QSBVOE+Montserrat"/>
              </a:rPr>
              <a:t>una</a:t>
            </a:r>
            <a:r>
              <a:rPr dirty="0" sz="2600">
                <a:solidFill>
                  <a:srgbClr val="000000"/>
                </a:solidFill>
                <a:latin typeface="QSBVOE+Montserrat"/>
                <a:cs typeface="QSBVOE+Montserrat"/>
              </a:rPr>
              <a:t> </a:t>
            </a:r>
            <a:r>
              <a:rPr dirty="0" sz="2600">
                <a:solidFill>
                  <a:srgbClr val="000000"/>
                </a:solidFill>
                <a:latin typeface="QSBVOE+Montserrat"/>
                <a:cs typeface="QSBVOE+Montserrat"/>
              </a:rPr>
              <a:t>tipologia</a:t>
            </a:r>
            <a:r>
              <a:rPr dirty="0" sz="2600">
                <a:solidFill>
                  <a:srgbClr val="000000"/>
                </a:solidFill>
                <a:latin typeface="QSBVOE+Montserrat"/>
                <a:cs typeface="QSBVOE+Montserrat"/>
              </a:rPr>
              <a:t> </a:t>
            </a:r>
            <a:r>
              <a:rPr dirty="0" sz="2600">
                <a:solidFill>
                  <a:srgbClr val="000000"/>
                </a:solidFill>
                <a:latin typeface="QSBVOE+Montserrat"/>
                <a:cs typeface="QSBVOE+Montserrat"/>
              </a:rPr>
              <a:t>di</a:t>
            </a:r>
            <a:r>
              <a:rPr dirty="0" sz="2600">
                <a:solidFill>
                  <a:srgbClr val="000000"/>
                </a:solidFill>
                <a:latin typeface="QSBVOE+Montserrat"/>
                <a:cs typeface="QSBVOE+Montserrat"/>
              </a:rPr>
              <a:t> </a:t>
            </a:r>
            <a:r>
              <a:rPr dirty="0" sz="2600">
                <a:solidFill>
                  <a:srgbClr val="000000"/>
                </a:solidFill>
                <a:latin typeface="QSBVOE+Montserrat"/>
                <a:cs typeface="QSBVOE+Montserrat"/>
              </a:rPr>
              <a:t>font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91401" y="4274237"/>
            <a:ext cx="7087928" cy="28386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01"/>
              </a:lnSpc>
              <a:spcBef>
                <a:spcPts val="0"/>
              </a:spcBef>
              <a:spcAft>
                <a:spcPts val="0"/>
              </a:spcAft>
            </a:pPr>
            <a:r>
              <a:rPr dirty="0" sz="5850" spc="17">
                <a:solidFill>
                  <a:srgbClr val="000000"/>
                </a:solidFill>
                <a:latin typeface="CSONLL+Montserrat ExtraBold"/>
                <a:cs typeface="CSONLL+Montserrat ExtraBold"/>
              </a:rPr>
              <a:t>E'</a:t>
            </a:r>
            <a:r>
              <a:rPr dirty="0" sz="5850" spc="236">
                <a:solidFill>
                  <a:srgbClr val="000000"/>
                </a:solidFill>
                <a:latin typeface="CSONLL+Montserrat ExtraBold"/>
                <a:cs typeface="CSONLL+Montserrat ExtraBold"/>
              </a:rPr>
              <a:t> </a:t>
            </a:r>
            <a:r>
              <a:rPr dirty="0" sz="5850" spc="14">
                <a:solidFill>
                  <a:srgbClr val="000000"/>
                </a:solidFill>
                <a:latin typeface="CSONLL+Montserrat ExtraBold"/>
                <a:cs typeface="CSONLL+Montserrat ExtraBold"/>
              </a:rPr>
              <a:t>suddiviso</a:t>
            </a:r>
            <a:r>
              <a:rPr dirty="0" sz="5850" spc="249">
                <a:solidFill>
                  <a:srgbClr val="000000"/>
                </a:solidFill>
                <a:latin typeface="CSONLL+Montserrat ExtraBold"/>
                <a:cs typeface="CSONLL+Montserrat ExtraBold"/>
              </a:rPr>
              <a:t> </a:t>
            </a:r>
            <a:r>
              <a:rPr dirty="0" sz="5850">
                <a:solidFill>
                  <a:srgbClr val="000000"/>
                </a:solidFill>
                <a:latin typeface="CSONLL+Montserrat ExtraBold"/>
                <a:cs typeface="CSONLL+Montserrat ExtraBold"/>
              </a:rPr>
              <a:t>in</a:t>
            </a:r>
            <a:r>
              <a:rPr dirty="0" sz="5850" spc="256">
                <a:solidFill>
                  <a:srgbClr val="000000"/>
                </a:solidFill>
                <a:latin typeface="CSONLL+Montserrat ExtraBold"/>
                <a:cs typeface="CSONLL+Montserrat ExtraBold"/>
              </a:rPr>
              <a:t> </a:t>
            </a:r>
            <a:r>
              <a:rPr dirty="0" sz="5850">
                <a:solidFill>
                  <a:srgbClr val="000000"/>
                </a:solidFill>
                <a:latin typeface="CSONLL+Montserrat ExtraBold"/>
                <a:cs typeface="CSONLL+Montserrat ExtraBold"/>
              </a:rPr>
              <a:t>7</a:t>
            </a:r>
          </a:p>
          <a:p>
            <a:pPr marL="0" marR="0">
              <a:lnSpc>
                <a:spcPts val="6975"/>
              </a:lnSpc>
              <a:spcBef>
                <a:spcPts val="0"/>
              </a:spcBef>
              <a:spcAft>
                <a:spcPts val="0"/>
              </a:spcAft>
            </a:pPr>
            <a:r>
              <a:rPr dirty="0" sz="5850" spc="14">
                <a:solidFill>
                  <a:srgbClr val="000000"/>
                </a:solidFill>
                <a:latin typeface="CSONLL+Montserrat ExtraBold"/>
                <a:cs typeface="CSONLL+Montserrat ExtraBold"/>
              </a:rPr>
              <a:t>parti</a:t>
            </a:r>
            <a:r>
              <a:rPr dirty="0" sz="5850" spc="240">
                <a:solidFill>
                  <a:srgbClr val="000000"/>
                </a:solidFill>
                <a:latin typeface="CSONLL+Montserrat ExtraBold"/>
                <a:cs typeface="CSONLL+Montserrat ExtraBold"/>
              </a:rPr>
              <a:t> </a:t>
            </a:r>
            <a:r>
              <a:rPr dirty="0" sz="5850">
                <a:solidFill>
                  <a:srgbClr val="000000"/>
                </a:solidFill>
                <a:latin typeface="CSONLL+Montserrat ExtraBold"/>
                <a:cs typeface="CSONLL+Montserrat ExtraBold"/>
              </a:rPr>
              <a:t>e</a:t>
            </a:r>
            <a:r>
              <a:rPr dirty="0" sz="5850" spc="262">
                <a:solidFill>
                  <a:srgbClr val="000000"/>
                </a:solidFill>
                <a:latin typeface="CSONLL+Montserrat ExtraBold"/>
                <a:cs typeface="CSONLL+Montserrat ExtraBold"/>
              </a:rPr>
              <a:t> </a:t>
            </a:r>
            <a:r>
              <a:rPr dirty="0" sz="5850" spc="12">
                <a:solidFill>
                  <a:srgbClr val="000000"/>
                </a:solidFill>
                <a:latin typeface="CSONLL+Montserrat ExtraBold"/>
                <a:cs typeface="CSONLL+Montserrat ExtraBold"/>
              </a:rPr>
              <a:t>si</a:t>
            </a:r>
            <a:r>
              <a:rPr dirty="0" sz="5850" spc="240">
                <a:solidFill>
                  <a:srgbClr val="000000"/>
                </a:solidFill>
                <a:latin typeface="CSONLL+Montserrat ExtraBold"/>
                <a:cs typeface="CSONLL+Montserrat ExtraBold"/>
              </a:rPr>
              <a:t> </a:t>
            </a:r>
            <a:r>
              <a:rPr dirty="0" sz="5850" spc="14">
                <a:solidFill>
                  <a:srgbClr val="000000"/>
                </a:solidFill>
                <a:latin typeface="CSONLL+Montserrat ExtraBold"/>
                <a:cs typeface="CSONLL+Montserrat ExtraBold"/>
              </a:rPr>
              <a:t>adatta</a:t>
            </a:r>
            <a:r>
              <a:rPr dirty="0" sz="5850" spc="248">
                <a:solidFill>
                  <a:srgbClr val="000000"/>
                </a:solidFill>
                <a:latin typeface="CSONLL+Montserrat ExtraBold"/>
                <a:cs typeface="CSONLL+Montserrat ExtraBold"/>
              </a:rPr>
              <a:t> </a:t>
            </a:r>
            <a:r>
              <a:rPr dirty="0" sz="5850">
                <a:solidFill>
                  <a:srgbClr val="000000"/>
                </a:solidFill>
                <a:latin typeface="CSONLL+Montserrat ExtraBold"/>
                <a:cs typeface="CSONLL+Montserrat ExtraBold"/>
              </a:rPr>
              <a:t>a</a:t>
            </a:r>
          </a:p>
          <a:p>
            <a:pPr marL="0" marR="0">
              <a:lnSpc>
                <a:spcPts val="6975"/>
              </a:lnSpc>
              <a:spcBef>
                <a:spcPts val="0"/>
              </a:spcBef>
              <a:spcAft>
                <a:spcPts val="0"/>
              </a:spcAft>
            </a:pPr>
            <a:r>
              <a:rPr dirty="0" sz="5850" spc="17">
                <a:solidFill>
                  <a:srgbClr val="000000"/>
                </a:solidFill>
                <a:latin typeface="CSONLL+Montserrat ExtraBold"/>
                <a:cs typeface="CSONLL+Montserrat ExtraBold"/>
              </a:rPr>
              <a:t>ogni</a:t>
            </a:r>
            <a:r>
              <a:rPr dirty="0" sz="5850" spc="237">
                <a:solidFill>
                  <a:srgbClr val="000000"/>
                </a:solidFill>
                <a:latin typeface="CSONLL+Montserrat ExtraBold"/>
                <a:cs typeface="CSONLL+Montserrat ExtraBold"/>
              </a:rPr>
              <a:t> </a:t>
            </a:r>
            <a:r>
              <a:rPr dirty="0" sz="5850" spc="12">
                <a:solidFill>
                  <a:srgbClr val="000000"/>
                </a:solidFill>
                <a:latin typeface="CSONLL+Montserrat ExtraBold"/>
                <a:cs typeface="CSONLL+Montserrat ExtraBold"/>
              </a:rPr>
              <a:t>dispositivo!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547753" y="4373329"/>
            <a:ext cx="4761294" cy="22993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5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La</a:t>
            </a:r>
            <a:r>
              <a:rPr dirty="0" sz="26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mancanza</a:t>
            </a:r>
            <a:r>
              <a:rPr dirty="0" sz="26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di</a:t>
            </a:r>
            <a:r>
              <a:rPr dirty="0" sz="26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social</a:t>
            </a:r>
            <a:r>
              <a:rPr dirty="0" sz="26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tipo</a:t>
            </a:r>
          </a:p>
          <a:p>
            <a:pPr marL="0" marR="0">
              <a:lnSpc>
                <a:spcPts val="3405"/>
              </a:lnSpc>
              <a:spcBef>
                <a:spcPts val="194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Facebook</a:t>
            </a:r>
            <a:r>
              <a:rPr dirty="0" sz="26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o</a:t>
            </a:r>
            <a:r>
              <a:rPr dirty="0" sz="26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Instagram</a:t>
            </a:r>
            <a:r>
              <a:rPr dirty="0" sz="26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è</a:t>
            </a:r>
          </a:p>
          <a:p>
            <a:pPr marL="0" marR="0">
              <a:lnSpc>
                <a:spcPts val="3405"/>
              </a:lnSpc>
              <a:spcBef>
                <a:spcPts val="194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voluta</a:t>
            </a:r>
            <a:r>
              <a:rPr dirty="0" sz="26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perché</a:t>
            </a:r>
            <a:r>
              <a:rPr dirty="0" sz="26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non</a:t>
            </a:r>
            <a:r>
              <a:rPr dirty="0" sz="26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ne</a:t>
            </a:r>
          </a:p>
          <a:p>
            <a:pPr marL="0" marR="0">
              <a:lnSpc>
                <a:spcPts val="3405"/>
              </a:lnSpc>
              <a:spcBef>
                <a:spcPts val="194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possiedo</a:t>
            </a:r>
            <a:r>
              <a:rPr dirty="0" sz="26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ma</a:t>
            </a:r>
            <a:r>
              <a:rPr dirty="0" sz="26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ho</a:t>
            </a:r>
            <a:r>
              <a:rPr dirty="0" sz="26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messo</a:t>
            </a:r>
            <a:r>
              <a:rPr dirty="0" sz="26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il</a:t>
            </a:r>
          </a:p>
          <a:p>
            <a:pPr marL="0" marR="0">
              <a:lnSpc>
                <a:spcPts val="3405"/>
              </a:lnSpc>
              <a:spcBef>
                <a:spcPts val="194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mio</a:t>
            </a:r>
            <a:r>
              <a:rPr dirty="0" sz="26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GKMMNK+PP Neue Machina Regular"/>
                <a:cs typeface="GKMMNK+PP Neue Machina Regular"/>
              </a:rPr>
              <a:t>github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540638" y="4995371"/>
            <a:ext cx="7836278" cy="16678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4300">
                <a:solidFill>
                  <a:srgbClr val="000000"/>
                </a:solidFill>
                <a:latin typeface="QSBVOE+Montserrat"/>
                <a:cs typeface="QSBVOE+Montserrat"/>
              </a:rPr>
              <a:t>danielepuleri97@gmail.com</a:t>
            </a:r>
          </a:p>
          <a:p>
            <a:pPr marL="0" marR="0">
              <a:lnSpc>
                <a:spcPts val="5159"/>
              </a:lnSpc>
              <a:spcBef>
                <a:spcPts val="2438"/>
              </a:spcBef>
              <a:spcAft>
                <a:spcPts val="0"/>
              </a:spcAft>
            </a:pPr>
            <a:r>
              <a:rPr dirty="0" sz="4300" u="sng">
                <a:solidFill>
                  <a:srgbClr val="000000"/>
                </a:solidFill>
                <a:latin typeface="QSBVOE+Montserrat"/>
                <a:cs typeface="QSBVOE+Montserrat"/>
                <a:hlinkClick r:id="rId3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96138" y="5243789"/>
            <a:ext cx="2551114" cy="7929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943"/>
              </a:lnSpc>
              <a:spcBef>
                <a:spcPts val="0"/>
              </a:spcBef>
              <a:spcAft>
                <a:spcPts val="0"/>
              </a:spcAft>
            </a:pPr>
            <a:r>
              <a:rPr dirty="0" sz="4300">
                <a:solidFill>
                  <a:srgbClr val="000000"/>
                </a:solidFill>
                <a:latin typeface="CSONLL+Montserrat ExtraBold"/>
                <a:cs typeface="CSONLL+Montserrat ExtraBold"/>
              </a:rPr>
              <a:t>Contatti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7998" cy="10274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960205" y="2680758"/>
            <a:ext cx="8520221" cy="33038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40271" marR="0">
              <a:lnSpc>
                <a:spcPts val="137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0">
                <a:solidFill>
                  <a:srgbClr val="000000"/>
                </a:solidFill>
                <a:latin typeface="WVOGVQ+Montserrat ExtraBold"/>
                <a:cs typeface="WVOGVQ+Montserrat ExtraBold"/>
              </a:rPr>
              <a:t>Grazie</a:t>
            </a:r>
            <a:r>
              <a:rPr dirty="0" sz="10000" spc="410">
                <a:solidFill>
                  <a:srgbClr val="000000"/>
                </a:solidFill>
                <a:latin typeface="WVOGVQ+Montserrat ExtraBold"/>
                <a:cs typeface="WVOGVQ+Montserrat ExtraBold"/>
              </a:rPr>
              <a:t> </a:t>
            </a:r>
            <a:r>
              <a:rPr dirty="0" sz="10000">
                <a:solidFill>
                  <a:srgbClr val="000000"/>
                </a:solidFill>
                <a:latin typeface="WVOGVQ+Montserrat ExtraBold"/>
                <a:cs typeface="WVOGVQ+Montserrat ExtraBold"/>
              </a:rPr>
              <a:t>per</a:t>
            </a:r>
          </a:p>
          <a:p>
            <a:pPr marL="0" marR="0">
              <a:lnSpc>
                <a:spcPts val="119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0">
                <a:solidFill>
                  <a:srgbClr val="000000"/>
                </a:solidFill>
                <a:latin typeface="WVOGVQ+Montserrat ExtraBold"/>
                <a:cs typeface="WVOGVQ+Montserrat ExtraBold"/>
              </a:rPr>
              <a:t>l'attenzione!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60156" y="6161227"/>
            <a:ext cx="6920086" cy="7237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9"/>
              </a:lnSpc>
              <a:spcBef>
                <a:spcPts val="0"/>
              </a:spcBef>
              <a:spcAft>
                <a:spcPts val="0"/>
              </a:spcAft>
            </a:pPr>
            <a:r>
              <a:rPr dirty="0" sz="4500">
                <a:solidFill>
                  <a:srgbClr val="000000"/>
                </a:solidFill>
                <a:latin typeface="LEDDVC+Montserrat"/>
                <a:cs typeface="LEDDVC+Montserrat"/>
              </a:rPr>
              <a:t>Vuoi</a:t>
            </a:r>
            <a:r>
              <a:rPr dirty="0" sz="4500">
                <a:solidFill>
                  <a:srgbClr val="000000"/>
                </a:solidFill>
                <a:latin typeface="LEDDVC+Montserrat"/>
                <a:cs typeface="LEDDVC+Montserrat"/>
              </a:rPr>
              <a:t> </a:t>
            </a:r>
            <a:r>
              <a:rPr dirty="0" sz="4500">
                <a:solidFill>
                  <a:srgbClr val="000000"/>
                </a:solidFill>
                <a:latin typeface="LEDDVC+Montserrat"/>
                <a:cs typeface="LEDDVC+Montserrat"/>
              </a:rPr>
              <a:t>andare</a:t>
            </a:r>
            <a:r>
              <a:rPr dirty="0" sz="4500">
                <a:solidFill>
                  <a:srgbClr val="000000"/>
                </a:solidFill>
                <a:latin typeface="LEDDVC+Montserrat"/>
                <a:cs typeface="LEDDVC+Montserrat"/>
              </a:rPr>
              <a:t> </a:t>
            </a:r>
            <a:r>
              <a:rPr dirty="0" sz="4500">
                <a:solidFill>
                  <a:srgbClr val="000000"/>
                </a:solidFill>
                <a:latin typeface="LEDDVC+Montserrat"/>
                <a:cs typeface="LEDDVC+Montserrat"/>
              </a:rPr>
              <a:t>al</a:t>
            </a:r>
            <a:r>
              <a:rPr dirty="0" sz="4500">
                <a:solidFill>
                  <a:srgbClr val="000000"/>
                </a:solidFill>
                <a:latin typeface="LEDDVC+Montserrat"/>
                <a:cs typeface="LEDDVC+Montserrat"/>
              </a:rPr>
              <a:t> </a:t>
            </a:r>
            <a:r>
              <a:rPr dirty="0" sz="4500">
                <a:solidFill>
                  <a:srgbClr val="000000"/>
                </a:solidFill>
                <a:latin typeface="LEDDVC+Montserrat"/>
                <a:cs typeface="LEDDVC+Montserrat"/>
              </a:rPr>
              <a:t>mio</a:t>
            </a:r>
            <a:r>
              <a:rPr dirty="0" sz="4500">
                <a:solidFill>
                  <a:srgbClr val="000000"/>
                </a:solidFill>
                <a:latin typeface="LEDDVC+Montserrat"/>
                <a:cs typeface="LEDDVC+Montserrat"/>
              </a:rPr>
              <a:t> </a:t>
            </a:r>
            <a:r>
              <a:rPr dirty="0" sz="4500">
                <a:solidFill>
                  <a:srgbClr val="000000"/>
                </a:solidFill>
                <a:latin typeface="LEDDVC+Montserrat"/>
                <a:cs typeface="LEDDVC+Montserrat"/>
              </a:rPr>
              <a:t>sito?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74114" y="7884011"/>
            <a:ext cx="455066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spc="282" strike="sngStrike">
                <a:solidFill>
                  <a:srgbClr val="ffffff"/>
                </a:solidFill>
                <a:latin typeface="MERULW+basis33"/>
                <a:cs typeface="MERULW+basis33"/>
                <a:hlinkClick r:id="rId3"/>
              </a:rPr>
              <a:t>Sì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40479" y="7901684"/>
            <a:ext cx="455066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spc="282">
                <a:solidFill>
                  <a:srgbClr val="ffffff"/>
                </a:solidFill>
                <a:latin typeface="MERULW+basis33"/>
                <a:cs typeface="MERULW+basis33"/>
              </a:rPr>
              <a:t>No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2022-06-03T18:22:45-05:00</dcterms:modified>
</cp:coreProperties>
</file>